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3" r:id="rId4"/>
    <p:sldId id="314" r:id="rId5"/>
    <p:sldId id="311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B70F8-F9D7-0A8B-4DD8-1447A08D4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7E4D1-F2BA-1658-3D9D-4C59BD166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83607-75AF-1B6B-C1BE-67584881C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B0FA0-1ACC-00F0-E2F6-E46E2AD77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8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Contrail Infographic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CB26D3-E7CA-ED9D-19D2-E5833AAC12AC}"/>
              </a:ext>
            </a:extLst>
          </p:cNvPr>
          <p:cNvGrpSpPr/>
          <p:nvPr/>
        </p:nvGrpSpPr>
        <p:grpSpPr>
          <a:xfrm>
            <a:off x="4944720" y="3581239"/>
            <a:ext cx="3299442" cy="952226"/>
            <a:chOff x="8921977" y="2875430"/>
            <a:chExt cx="2926080" cy="126963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83F446-CD31-E6A0-6D23-A184D257013C}"/>
                </a:ext>
              </a:extLst>
            </p:cNvPr>
            <p:cNvSpPr txBox="1"/>
            <p:nvPr/>
          </p:nvSpPr>
          <p:spPr>
            <a:xfrm>
              <a:off x="8921977" y="287543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D11FB7D-3934-5140-68F7-11DCF7EE5A2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D8883E-8A23-E6A5-AB1C-652FBC1161B4}"/>
              </a:ext>
            </a:extLst>
          </p:cNvPr>
          <p:cNvGrpSpPr/>
          <p:nvPr/>
        </p:nvGrpSpPr>
        <p:grpSpPr>
          <a:xfrm>
            <a:off x="5525639" y="4743178"/>
            <a:ext cx="3299442" cy="952226"/>
            <a:chOff x="8921977" y="4580524"/>
            <a:chExt cx="2926080" cy="126963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B9A2B48-8901-1DA3-4D7F-8755DF38C935}"/>
                </a:ext>
              </a:extLst>
            </p:cNvPr>
            <p:cNvSpPr txBox="1"/>
            <p:nvPr/>
          </p:nvSpPr>
          <p:spPr>
            <a:xfrm>
              <a:off x="8921977" y="4580524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4389C3-CE96-0FB3-AD9B-13F7EF63BBA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E34685-8647-1D2B-B2A6-785E2E3CACF1}"/>
              </a:ext>
            </a:extLst>
          </p:cNvPr>
          <p:cNvGrpSpPr/>
          <p:nvPr/>
        </p:nvGrpSpPr>
        <p:grpSpPr>
          <a:xfrm>
            <a:off x="5461091" y="2419299"/>
            <a:ext cx="3299442" cy="952226"/>
            <a:chOff x="8921977" y="1170336"/>
            <a:chExt cx="2926080" cy="12696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F6626-C00B-F1A2-698E-09FB54A93C49}"/>
                </a:ext>
              </a:extLst>
            </p:cNvPr>
            <p:cNvSpPr txBox="1"/>
            <p:nvPr/>
          </p:nvSpPr>
          <p:spPr>
            <a:xfrm>
              <a:off x="8921977" y="1170336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DAD729-9232-2666-9BB6-615BF6241D5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4C0C72D-ECDD-1B1F-16B3-61B43CD05F6A}"/>
              </a:ext>
            </a:extLst>
          </p:cNvPr>
          <p:cNvGrpSpPr/>
          <p:nvPr/>
        </p:nvGrpSpPr>
        <p:grpSpPr>
          <a:xfrm>
            <a:off x="4883859" y="1257359"/>
            <a:ext cx="3299442" cy="952226"/>
            <a:chOff x="8921977" y="1170336"/>
            <a:chExt cx="2926080" cy="126963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0C78A-114D-23C2-4C16-1CFBCA9D9ACE}"/>
                </a:ext>
              </a:extLst>
            </p:cNvPr>
            <p:cNvSpPr txBox="1"/>
            <p:nvPr/>
          </p:nvSpPr>
          <p:spPr>
            <a:xfrm>
              <a:off x="8921977" y="1170336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D5B100-3CE4-890C-FD1A-E6D817069C3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Graphic 15" descr="Airplane with solid fill">
            <a:extLst>
              <a:ext uri="{FF2B5EF4-FFF2-40B4-BE49-F238E27FC236}">
                <a16:creationId xmlns:a16="http://schemas.microsoft.com/office/drawing/2014/main" id="{85319706-D05D-5BD9-46FE-FFC3648C774A}"/>
              </a:ext>
            </a:extLst>
          </p:cNvPr>
          <p:cNvSpPr/>
          <p:nvPr/>
        </p:nvSpPr>
        <p:spPr>
          <a:xfrm rot="4733039">
            <a:off x="3382468" y="1515506"/>
            <a:ext cx="844086" cy="993042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0325A3-CECA-36CF-DBB6-79B6062AC51A}"/>
              </a:ext>
            </a:extLst>
          </p:cNvPr>
          <p:cNvSpPr/>
          <p:nvPr/>
        </p:nvSpPr>
        <p:spPr>
          <a:xfrm rot="20933039">
            <a:off x="2469516" y="1731619"/>
            <a:ext cx="1228280" cy="844088"/>
          </a:xfrm>
          <a:custGeom>
            <a:avLst/>
            <a:gdLst>
              <a:gd name="connsiteX0" fmla="*/ 1622790 w 1622790"/>
              <a:gd name="connsiteY0" fmla="*/ 690754 h 1115199"/>
              <a:gd name="connsiteX1" fmla="*/ 1410569 w 1622790"/>
              <a:gd name="connsiteY1" fmla="*/ 1115198 h 1115199"/>
              <a:gd name="connsiteX2" fmla="*/ 1558169 w 1622790"/>
              <a:gd name="connsiteY2" fmla="*/ 1115198 h 1115199"/>
              <a:gd name="connsiteX3" fmla="*/ 1558170 w 1622790"/>
              <a:gd name="connsiteY3" fmla="*/ 1115195 h 1115199"/>
              <a:gd name="connsiteX4" fmla="*/ 1561867 w 1622790"/>
              <a:gd name="connsiteY4" fmla="*/ 1115195 h 1115199"/>
              <a:gd name="connsiteX5" fmla="*/ 1561864 w 1622790"/>
              <a:gd name="connsiteY5" fmla="*/ 1115199 h 1115199"/>
              <a:gd name="connsiteX6" fmla="*/ 0 w 1622790"/>
              <a:gd name="connsiteY6" fmla="*/ 1115199 h 1115199"/>
              <a:gd name="connsiteX7" fmla="*/ 1 w 1622790"/>
              <a:gd name="connsiteY7" fmla="*/ 0 h 1115199"/>
              <a:gd name="connsiteX8" fmla="*/ 1410569 w 1622790"/>
              <a:gd name="connsiteY8" fmla="*/ 0 h 1115199"/>
              <a:gd name="connsiteX9" fmla="*/ 1618196 w 1622790"/>
              <a:gd name="connsiteY9" fmla="*/ 415254 h 1115199"/>
              <a:gd name="connsiteX10" fmla="*/ 1394052 w 1622790"/>
              <a:gd name="connsiteY10" fmla="*/ 415254 h 1115199"/>
              <a:gd name="connsiteX11" fmla="*/ 1270513 w 1622790"/>
              <a:gd name="connsiteY11" fmla="*/ 264437 h 1115199"/>
              <a:gd name="connsiteX12" fmla="*/ 1059703 w 1622790"/>
              <a:gd name="connsiteY12" fmla="*/ 264437 h 1115199"/>
              <a:gd name="connsiteX13" fmla="*/ 1168382 w 1622790"/>
              <a:gd name="connsiteY13" fmla="*/ 553005 h 1115199"/>
              <a:gd name="connsiteX14" fmla="*/ 1056242 w 1622790"/>
              <a:gd name="connsiteY14" fmla="*/ 850763 h 1115199"/>
              <a:gd name="connsiteX15" fmla="*/ 1262985 w 1622790"/>
              <a:gd name="connsiteY15" fmla="*/ 850763 h 1115199"/>
              <a:gd name="connsiteX16" fmla="*/ 1394052 w 1622790"/>
              <a:gd name="connsiteY16" fmla="*/ 690754 h 111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2790" h="1115199">
                <a:moveTo>
                  <a:pt x="1622790" y="690754"/>
                </a:moveTo>
                <a:lnTo>
                  <a:pt x="1410569" y="1115198"/>
                </a:lnTo>
                <a:lnTo>
                  <a:pt x="1558169" y="1115198"/>
                </a:lnTo>
                <a:cubicBezTo>
                  <a:pt x="1558169" y="1115197"/>
                  <a:pt x="1558170" y="1115196"/>
                  <a:pt x="1558170" y="1115195"/>
                </a:cubicBezTo>
                <a:lnTo>
                  <a:pt x="1561867" y="1115195"/>
                </a:lnTo>
                <a:cubicBezTo>
                  <a:pt x="1561866" y="1115196"/>
                  <a:pt x="1561865" y="1115198"/>
                  <a:pt x="1561864" y="1115199"/>
                </a:cubicBezTo>
                <a:lnTo>
                  <a:pt x="0" y="1115199"/>
                </a:lnTo>
                <a:lnTo>
                  <a:pt x="1" y="0"/>
                </a:lnTo>
                <a:lnTo>
                  <a:pt x="1410569" y="0"/>
                </a:lnTo>
                <a:lnTo>
                  <a:pt x="1618196" y="415254"/>
                </a:lnTo>
                <a:lnTo>
                  <a:pt x="1394052" y="415254"/>
                </a:lnTo>
                <a:lnTo>
                  <a:pt x="1270513" y="264437"/>
                </a:lnTo>
                <a:lnTo>
                  <a:pt x="1059703" y="264437"/>
                </a:lnTo>
                <a:lnTo>
                  <a:pt x="1168382" y="553005"/>
                </a:lnTo>
                <a:lnTo>
                  <a:pt x="1056242" y="850763"/>
                </a:lnTo>
                <a:lnTo>
                  <a:pt x="1262985" y="850763"/>
                </a:lnTo>
                <a:lnTo>
                  <a:pt x="1394052" y="6907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Graphic 15" descr="Airplane with solid fill">
            <a:extLst>
              <a:ext uri="{FF2B5EF4-FFF2-40B4-BE49-F238E27FC236}">
                <a16:creationId xmlns:a16="http://schemas.microsoft.com/office/drawing/2014/main" id="{EFEB9A99-EB4C-6EF5-E5AA-404CBCCD77BB}"/>
              </a:ext>
            </a:extLst>
          </p:cNvPr>
          <p:cNvSpPr/>
          <p:nvPr/>
        </p:nvSpPr>
        <p:spPr>
          <a:xfrm rot="4733039">
            <a:off x="3939509" y="2363402"/>
            <a:ext cx="1001890" cy="1178694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866EFF4-CB28-3F97-8CC2-7233BB49901C}"/>
              </a:ext>
            </a:extLst>
          </p:cNvPr>
          <p:cNvSpPr/>
          <p:nvPr/>
        </p:nvSpPr>
        <p:spPr>
          <a:xfrm rot="20933039">
            <a:off x="2667179" y="2638281"/>
            <a:ext cx="1648396" cy="1001891"/>
          </a:xfrm>
          <a:custGeom>
            <a:avLst/>
            <a:gdLst>
              <a:gd name="connsiteX0" fmla="*/ 2177843 w 2177843"/>
              <a:gd name="connsiteY0" fmla="*/ 819892 h 1323687"/>
              <a:gd name="connsiteX1" fmla="*/ 1925947 w 2177843"/>
              <a:gd name="connsiteY1" fmla="*/ 1323686 h 1323687"/>
              <a:gd name="connsiteX2" fmla="*/ 2101141 w 2177843"/>
              <a:gd name="connsiteY2" fmla="*/ 1323686 h 1323687"/>
              <a:gd name="connsiteX3" fmla="*/ 2101142 w 2177843"/>
              <a:gd name="connsiteY3" fmla="*/ 1323683 h 1323687"/>
              <a:gd name="connsiteX4" fmla="*/ 2105530 w 2177843"/>
              <a:gd name="connsiteY4" fmla="*/ 1323683 h 1323687"/>
              <a:gd name="connsiteX5" fmla="*/ 2105527 w 2177843"/>
              <a:gd name="connsiteY5" fmla="*/ 1323687 h 1323687"/>
              <a:gd name="connsiteX6" fmla="*/ 0 w 2177843"/>
              <a:gd name="connsiteY6" fmla="*/ 1323687 h 1323687"/>
              <a:gd name="connsiteX7" fmla="*/ 0 w 2177843"/>
              <a:gd name="connsiteY7" fmla="*/ 1 h 1323687"/>
              <a:gd name="connsiteX8" fmla="*/ 1925947 w 2177843"/>
              <a:gd name="connsiteY8" fmla="*/ 0 h 1323687"/>
              <a:gd name="connsiteX9" fmla="*/ 2172390 w 2177843"/>
              <a:gd name="connsiteY9" fmla="*/ 492886 h 1323687"/>
              <a:gd name="connsiteX10" fmla="*/ 1906343 w 2177843"/>
              <a:gd name="connsiteY10" fmla="*/ 492886 h 1323687"/>
              <a:gd name="connsiteX11" fmla="*/ 1759708 w 2177843"/>
              <a:gd name="connsiteY11" fmla="*/ 313874 h 1323687"/>
              <a:gd name="connsiteX12" fmla="*/ 1509486 w 2177843"/>
              <a:gd name="connsiteY12" fmla="*/ 313874 h 1323687"/>
              <a:gd name="connsiteX13" fmla="*/ 1638483 w 2177843"/>
              <a:gd name="connsiteY13" fmla="*/ 656390 h 1323687"/>
              <a:gd name="connsiteX14" fmla="*/ 1505378 w 2177843"/>
              <a:gd name="connsiteY14" fmla="*/ 1009814 h 1323687"/>
              <a:gd name="connsiteX15" fmla="*/ 1750772 w 2177843"/>
              <a:gd name="connsiteY15" fmla="*/ 1009814 h 1323687"/>
              <a:gd name="connsiteX16" fmla="*/ 1906343 w 2177843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77843" h="1323687">
                <a:moveTo>
                  <a:pt x="2177843" y="819892"/>
                </a:moveTo>
                <a:lnTo>
                  <a:pt x="1925947" y="1323686"/>
                </a:lnTo>
                <a:lnTo>
                  <a:pt x="2101141" y="1323686"/>
                </a:lnTo>
                <a:cubicBezTo>
                  <a:pt x="2101141" y="1323685"/>
                  <a:pt x="2101142" y="1323684"/>
                  <a:pt x="2101142" y="1323683"/>
                </a:cubicBezTo>
                <a:lnTo>
                  <a:pt x="2105530" y="1323683"/>
                </a:lnTo>
                <a:cubicBezTo>
                  <a:pt x="2105529" y="1323684"/>
                  <a:pt x="2105528" y="1323686"/>
                  <a:pt x="2105527" y="1323687"/>
                </a:cubicBezTo>
                <a:lnTo>
                  <a:pt x="0" y="1323687"/>
                </a:lnTo>
                <a:lnTo>
                  <a:pt x="0" y="1"/>
                </a:lnTo>
                <a:lnTo>
                  <a:pt x="1925947" y="0"/>
                </a:lnTo>
                <a:lnTo>
                  <a:pt x="2172390" y="492886"/>
                </a:lnTo>
                <a:lnTo>
                  <a:pt x="1906343" y="492886"/>
                </a:lnTo>
                <a:lnTo>
                  <a:pt x="1759708" y="313874"/>
                </a:lnTo>
                <a:lnTo>
                  <a:pt x="1509486" y="313874"/>
                </a:lnTo>
                <a:lnTo>
                  <a:pt x="1638483" y="656390"/>
                </a:lnTo>
                <a:lnTo>
                  <a:pt x="1505378" y="1009814"/>
                </a:lnTo>
                <a:lnTo>
                  <a:pt x="1750772" y="1009814"/>
                </a:lnTo>
                <a:lnTo>
                  <a:pt x="1906343" y="8198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Graphic 15" descr="Airplane with solid fill">
            <a:extLst>
              <a:ext uri="{FF2B5EF4-FFF2-40B4-BE49-F238E27FC236}">
                <a16:creationId xmlns:a16="http://schemas.microsoft.com/office/drawing/2014/main" id="{3E4BB27D-A594-03FF-F650-A03FE11C8DBA}"/>
              </a:ext>
            </a:extLst>
          </p:cNvPr>
          <p:cNvSpPr/>
          <p:nvPr/>
        </p:nvSpPr>
        <p:spPr>
          <a:xfrm rot="4733039">
            <a:off x="3282345" y="3638609"/>
            <a:ext cx="1001890" cy="1178694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A756728-C847-72BA-73E0-CC05835C8B7C}"/>
              </a:ext>
            </a:extLst>
          </p:cNvPr>
          <p:cNvSpPr/>
          <p:nvPr/>
        </p:nvSpPr>
        <p:spPr>
          <a:xfrm rot="20933039">
            <a:off x="2892351" y="3827627"/>
            <a:ext cx="757705" cy="1001891"/>
          </a:xfrm>
          <a:custGeom>
            <a:avLst/>
            <a:gdLst>
              <a:gd name="connsiteX0" fmla="*/ 1001072 w 1001072"/>
              <a:gd name="connsiteY0" fmla="*/ 819892 h 1323687"/>
              <a:gd name="connsiteX1" fmla="*/ 749176 w 1001072"/>
              <a:gd name="connsiteY1" fmla="*/ 1323686 h 1323687"/>
              <a:gd name="connsiteX2" fmla="*/ 924370 w 1001072"/>
              <a:gd name="connsiteY2" fmla="*/ 1323686 h 1323687"/>
              <a:gd name="connsiteX3" fmla="*/ 924372 w 1001072"/>
              <a:gd name="connsiteY3" fmla="*/ 1323683 h 1323687"/>
              <a:gd name="connsiteX4" fmla="*/ 928759 w 1001072"/>
              <a:gd name="connsiteY4" fmla="*/ 1323683 h 1323687"/>
              <a:gd name="connsiteX5" fmla="*/ 928757 w 1001072"/>
              <a:gd name="connsiteY5" fmla="*/ 1323687 h 1323687"/>
              <a:gd name="connsiteX6" fmla="*/ 0 w 1001072"/>
              <a:gd name="connsiteY6" fmla="*/ 1323687 h 1323687"/>
              <a:gd name="connsiteX7" fmla="*/ 0 w 1001072"/>
              <a:gd name="connsiteY7" fmla="*/ 0 h 1323687"/>
              <a:gd name="connsiteX8" fmla="*/ 749177 w 1001072"/>
              <a:gd name="connsiteY8" fmla="*/ 0 h 1323687"/>
              <a:gd name="connsiteX9" fmla="*/ 995620 w 1001072"/>
              <a:gd name="connsiteY9" fmla="*/ 492886 h 1323687"/>
              <a:gd name="connsiteX10" fmla="*/ 729573 w 1001072"/>
              <a:gd name="connsiteY10" fmla="*/ 492886 h 1323687"/>
              <a:gd name="connsiteX11" fmla="*/ 582938 w 1001072"/>
              <a:gd name="connsiteY11" fmla="*/ 313874 h 1323687"/>
              <a:gd name="connsiteX12" fmla="*/ 332716 w 1001072"/>
              <a:gd name="connsiteY12" fmla="*/ 313874 h 1323687"/>
              <a:gd name="connsiteX13" fmla="*/ 461713 w 1001072"/>
              <a:gd name="connsiteY13" fmla="*/ 656390 h 1323687"/>
              <a:gd name="connsiteX14" fmla="*/ 328608 w 1001072"/>
              <a:gd name="connsiteY14" fmla="*/ 1009814 h 1323687"/>
              <a:gd name="connsiteX15" fmla="*/ 574002 w 1001072"/>
              <a:gd name="connsiteY15" fmla="*/ 1009814 h 1323687"/>
              <a:gd name="connsiteX16" fmla="*/ 729573 w 1001072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072" h="1323687">
                <a:moveTo>
                  <a:pt x="1001072" y="819892"/>
                </a:moveTo>
                <a:lnTo>
                  <a:pt x="749176" y="1323686"/>
                </a:lnTo>
                <a:lnTo>
                  <a:pt x="924370" y="1323686"/>
                </a:lnTo>
                <a:cubicBezTo>
                  <a:pt x="924371" y="1323685"/>
                  <a:pt x="924371" y="1323684"/>
                  <a:pt x="924372" y="1323683"/>
                </a:cubicBezTo>
                <a:lnTo>
                  <a:pt x="928759" y="1323683"/>
                </a:lnTo>
                <a:cubicBezTo>
                  <a:pt x="928759" y="1323684"/>
                  <a:pt x="928758" y="1323686"/>
                  <a:pt x="928757" y="1323687"/>
                </a:cubicBezTo>
                <a:lnTo>
                  <a:pt x="0" y="1323687"/>
                </a:lnTo>
                <a:lnTo>
                  <a:pt x="0" y="0"/>
                </a:lnTo>
                <a:lnTo>
                  <a:pt x="749177" y="0"/>
                </a:lnTo>
                <a:lnTo>
                  <a:pt x="995620" y="492886"/>
                </a:lnTo>
                <a:lnTo>
                  <a:pt x="729573" y="492886"/>
                </a:lnTo>
                <a:lnTo>
                  <a:pt x="582938" y="313874"/>
                </a:lnTo>
                <a:lnTo>
                  <a:pt x="332716" y="313874"/>
                </a:lnTo>
                <a:lnTo>
                  <a:pt x="461713" y="656390"/>
                </a:lnTo>
                <a:lnTo>
                  <a:pt x="328608" y="1009814"/>
                </a:lnTo>
                <a:lnTo>
                  <a:pt x="574002" y="1009814"/>
                </a:lnTo>
                <a:lnTo>
                  <a:pt x="729573" y="81989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6E2E86F-3F19-01F7-6825-B65AF55FB067}"/>
              </a:ext>
            </a:extLst>
          </p:cNvPr>
          <p:cNvSpPr/>
          <p:nvPr/>
        </p:nvSpPr>
        <p:spPr>
          <a:xfrm rot="20933039">
            <a:off x="-118758" y="2084466"/>
            <a:ext cx="2813156" cy="844088"/>
          </a:xfrm>
          <a:custGeom>
            <a:avLst/>
            <a:gdLst>
              <a:gd name="connsiteX0" fmla="*/ 3434434 w 3434434"/>
              <a:gd name="connsiteY0" fmla="*/ 0 h 1030502"/>
              <a:gd name="connsiteX1" fmla="*/ 3434434 w 3434434"/>
              <a:gd name="connsiteY1" fmla="*/ 1030502 h 1030502"/>
              <a:gd name="connsiteX2" fmla="*/ 0 w 3434434"/>
              <a:gd name="connsiteY2" fmla="*/ 1030502 h 1030502"/>
              <a:gd name="connsiteX3" fmla="*/ 202476 w 3434434"/>
              <a:gd name="connsiteY3" fmla="*/ 0 h 103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434" h="1030502">
                <a:moveTo>
                  <a:pt x="3434434" y="0"/>
                </a:moveTo>
                <a:lnTo>
                  <a:pt x="3434434" y="1030502"/>
                </a:lnTo>
                <a:lnTo>
                  <a:pt x="0" y="1030502"/>
                </a:lnTo>
                <a:lnTo>
                  <a:pt x="202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BAF00E-12B4-7570-CCFD-850E2CD31A10}"/>
              </a:ext>
            </a:extLst>
          </p:cNvPr>
          <p:cNvSpPr/>
          <p:nvPr/>
        </p:nvSpPr>
        <p:spPr>
          <a:xfrm rot="20933039">
            <a:off x="-136042" y="3052928"/>
            <a:ext cx="3034123" cy="1001891"/>
          </a:xfrm>
          <a:custGeom>
            <a:avLst/>
            <a:gdLst>
              <a:gd name="connsiteX0" fmla="*/ 3704201 w 3704201"/>
              <a:gd name="connsiteY0" fmla="*/ 0 h 1223156"/>
              <a:gd name="connsiteX1" fmla="*/ 3704201 w 3704201"/>
              <a:gd name="connsiteY1" fmla="*/ 1223156 h 1223156"/>
              <a:gd name="connsiteX2" fmla="*/ 0 w 3704201"/>
              <a:gd name="connsiteY2" fmla="*/ 1223156 h 1223156"/>
              <a:gd name="connsiteX3" fmla="*/ 240329 w 3704201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201" h="1223156">
                <a:moveTo>
                  <a:pt x="3704201" y="0"/>
                </a:moveTo>
                <a:lnTo>
                  <a:pt x="3704201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B241833-BFCE-4026-B09C-CD1636FE2303}"/>
              </a:ext>
            </a:extLst>
          </p:cNvPr>
          <p:cNvSpPr/>
          <p:nvPr/>
        </p:nvSpPr>
        <p:spPr>
          <a:xfrm rot="20933039">
            <a:off x="-138114" y="4177712"/>
            <a:ext cx="3255085" cy="1001891"/>
          </a:xfrm>
          <a:custGeom>
            <a:avLst/>
            <a:gdLst>
              <a:gd name="connsiteX0" fmla="*/ 3973963 w 3973963"/>
              <a:gd name="connsiteY0" fmla="*/ 0 h 1223156"/>
              <a:gd name="connsiteX1" fmla="*/ 3973963 w 3973963"/>
              <a:gd name="connsiteY1" fmla="*/ 1223156 h 1223156"/>
              <a:gd name="connsiteX2" fmla="*/ 0 w 3973963"/>
              <a:gd name="connsiteY2" fmla="*/ 1223156 h 1223156"/>
              <a:gd name="connsiteX3" fmla="*/ 240329 w 3973963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963" h="1223156">
                <a:moveTo>
                  <a:pt x="3973963" y="0"/>
                </a:moveTo>
                <a:lnTo>
                  <a:pt x="3973963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" name="Graphic 15" descr="Airplane with solid fill">
            <a:extLst>
              <a:ext uri="{FF2B5EF4-FFF2-40B4-BE49-F238E27FC236}">
                <a16:creationId xmlns:a16="http://schemas.microsoft.com/office/drawing/2014/main" id="{5D3906A3-5D0E-7409-7E9C-CC2A37B1EDC2}"/>
              </a:ext>
            </a:extLst>
          </p:cNvPr>
          <p:cNvSpPr/>
          <p:nvPr/>
        </p:nvSpPr>
        <p:spPr>
          <a:xfrm rot="4729918">
            <a:off x="4024236" y="4592184"/>
            <a:ext cx="1216696" cy="1431407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F1D0D1-1492-5180-AAD2-2567366B7E6D}"/>
              </a:ext>
            </a:extLst>
          </p:cNvPr>
          <p:cNvSpPr/>
          <p:nvPr/>
        </p:nvSpPr>
        <p:spPr>
          <a:xfrm rot="20929918">
            <a:off x="3111632" y="4865160"/>
            <a:ext cx="1363455" cy="1216762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0C9968A-E8D1-F36C-50D1-7D3B1C993CB1}"/>
              </a:ext>
            </a:extLst>
          </p:cNvPr>
          <p:cNvSpPr/>
          <p:nvPr/>
        </p:nvSpPr>
        <p:spPr>
          <a:xfrm rot="20929918">
            <a:off x="-162050" y="5299785"/>
            <a:ext cx="3507858" cy="1216762"/>
          </a:xfrm>
          <a:custGeom>
            <a:avLst/>
            <a:gdLst>
              <a:gd name="connsiteX0" fmla="*/ 3211920 w 3211920"/>
              <a:gd name="connsiteY0" fmla="*/ 0 h 1114111"/>
              <a:gd name="connsiteX1" fmla="*/ 3211920 w 3211920"/>
              <a:gd name="connsiteY1" fmla="*/ 1114111 h 1114111"/>
              <a:gd name="connsiteX2" fmla="*/ 0 w 3211920"/>
              <a:gd name="connsiteY2" fmla="*/ 1114111 h 1114111"/>
              <a:gd name="connsiteX3" fmla="*/ 219955 w 3211920"/>
              <a:gd name="connsiteY3" fmla="*/ 0 h 1114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1920" h="1114111">
                <a:moveTo>
                  <a:pt x="3211920" y="0"/>
                </a:moveTo>
                <a:lnTo>
                  <a:pt x="3211920" y="1114111"/>
                </a:lnTo>
                <a:lnTo>
                  <a:pt x="0" y="1114111"/>
                </a:lnTo>
                <a:lnTo>
                  <a:pt x="2199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4595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B78D5-87E4-112E-12B4-EE55EB998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629A7-689E-5B5B-43F2-FA1DA209F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Contrail Infographic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EDDFFE8-68CF-1B47-933E-8694815F8318}"/>
              </a:ext>
            </a:extLst>
          </p:cNvPr>
          <p:cNvGrpSpPr/>
          <p:nvPr/>
        </p:nvGrpSpPr>
        <p:grpSpPr>
          <a:xfrm>
            <a:off x="4944720" y="3581239"/>
            <a:ext cx="3299442" cy="952226"/>
            <a:chOff x="8921977" y="2875430"/>
            <a:chExt cx="2926080" cy="126963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E8A9516-4530-C367-721E-F5E97BB9D8B2}"/>
                </a:ext>
              </a:extLst>
            </p:cNvPr>
            <p:cNvSpPr txBox="1"/>
            <p:nvPr/>
          </p:nvSpPr>
          <p:spPr>
            <a:xfrm>
              <a:off x="8921977" y="287543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123F7F5-C6FF-1145-E871-DA52625077B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3E6CC8-755B-FE13-7B9B-2A17EE21BC64}"/>
              </a:ext>
            </a:extLst>
          </p:cNvPr>
          <p:cNvGrpSpPr/>
          <p:nvPr/>
        </p:nvGrpSpPr>
        <p:grpSpPr>
          <a:xfrm>
            <a:off x="5525639" y="4743178"/>
            <a:ext cx="3299442" cy="952226"/>
            <a:chOff x="8921977" y="4580524"/>
            <a:chExt cx="2926080" cy="126963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9B7BE9-E376-B8EC-4897-3B3CBA5E1FF3}"/>
                </a:ext>
              </a:extLst>
            </p:cNvPr>
            <p:cNvSpPr txBox="1"/>
            <p:nvPr/>
          </p:nvSpPr>
          <p:spPr>
            <a:xfrm>
              <a:off x="8921977" y="4580524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30E6E5-7866-A08D-763C-2D69450D37B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1BDE552-3F04-F505-B7B6-73C2AF730D79}"/>
              </a:ext>
            </a:extLst>
          </p:cNvPr>
          <p:cNvGrpSpPr/>
          <p:nvPr/>
        </p:nvGrpSpPr>
        <p:grpSpPr>
          <a:xfrm>
            <a:off x="5461091" y="2419299"/>
            <a:ext cx="3299442" cy="952226"/>
            <a:chOff x="8921977" y="1170336"/>
            <a:chExt cx="2926080" cy="12696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16AB5C-F4B6-62CA-F4B3-822809EFB15B}"/>
                </a:ext>
              </a:extLst>
            </p:cNvPr>
            <p:cNvSpPr txBox="1"/>
            <p:nvPr/>
          </p:nvSpPr>
          <p:spPr>
            <a:xfrm>
              <a:off x="8921977" y="1170336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6B721E-B427-F222-C881-9AFC9518332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2EF0E01-0FDC-82E5-9777-C0AA99DCE6DA}"/>
              </a:ext>
            </a:extLst>
          </p:cNvPr>
          <p:cNvGrpSpPr/>
          <p:nvPr/>
        </p:nvGrpSpPr>
        <p:grpSpPr>
          <a:xfrm>
            <a:off x="4883859" y="1257359"/>
            <a:ext cx="3299442" cy="952226"/>
            <a:chOff x="8921977" y="1170336"/>
            <a:chExt cx="2926080" cy="126963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433107D-6BE1-253D-F228-68D1D41B4D1A}"/>
                </a:ext>
              </a:extLst>
            </p:cNvPr>
            <p:cNvSpPr txBox="1"/>
            <p:nvPr/>
          </p:nvSpPr>
          <p:spPr>
            <a:xfrm>
              <a:off x="8921977" y="1170336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F5D12A0-AC60-2C82-31A8-A0A25F506D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Graphic 15" descr="Airplane with solid fill">
            <a:extLst>
              <a:ext uri="{FF2B5EF4-FFF2-40B4-BE49-F238E27FC236}">
                <a16:creationId xmlns:a16="http://schemas.microsoft.com/office/drawing/2014/main" id="{3A617FCB-55F1-7792-739B-C21D6BF59308}"/>
              </a:ext>
            </a:extLst>
          </p:cNvPr>
          <p:cNvSpPr/>
          <p:nvPr/>
        </p:nvSpPr>
        <p:spPr>
          <a:xfrm rot="4733039">
            <a:off x="3382468" y="1515506"/>
            <a:ext cx="844086" cy="993042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0487D4D-54BC-825D-048E-12370B6B8C44}"/>
              </a:ext>
            </a:extLst>
          </p:cNvPr>
          <p:cNvSpPr/>
          <p:nvPr/>
        </p:nvSpPr>
        <p:spPr>
          <a:xfrm rot="20933039">
            <a:off x="2469516" y="1731619"/>
            <a:ext cx="1228280" cy="844088"/>
          </a:xfrm>
          <a:custGeom>
            <a:avLst/>
            <a:gdLst>
              <a:gd name="connsiteX0" fmla="*/ 1622790 w 1622790"/>
              <a:gd name="connsiteY0" fmla="*/ 690754 h 1115199"/>
              <a:gd name="connsiteX1" fmla="*/ 1410569 w 1622790"/>
              <a:gd name="connsiteY1" fmla="*/ 1115198 h 1115199"/>
              <a:gd name="connsiteX2" fmla="*/ 1558169 w 1622790"/>
              <a:gd name="connsiteY2" fmla="*/ 1115198 h 1115199"/>
              <a:gd name="connsiteX3" fmla="*/ 1558170 w 1622790"/>
              <a:gd name="connsiteY3" fmla="*/ 1115195 h 1115199"/>
              <a:gd name="connsiteX4" fmla="*/ 1561867 w 1622790"/>
              <a:gd name="connsiteY4" fmla="*/ 1115195 h 1115199"/>
              <a:gd name="connsiteX5" fmla="*/ 1561864 w 1622790"/>
              <a:gd name="connsiteY5" fmla="*/ 1115199 h 1115199"/>
              <a:gd name="connsiteX6" fmla="*/ 0 w 1622790"/>
              <a:gd name="connsiteY6" fmla="*/ 1115199 h 1115199"/>
              <a:gd name="connsiteX7" fmla="*/ 1 w 1622790"/>
              <a:gd name="connsiteY7" fmla="*/ 0 h 1115199"/>
              <a:gd name="connsiteX8" fmla="*/ 1410569 w 1622790"/>
              <a:gd name="connsiteY8" fmla="*/ 0 h 1115199"/>
              <a:gd name="connsiteX9" fmla="*/ 1618196 w 1622790"/>
              <a:gd name="connsiteY9" fmla="*/ 415254 h 1115199"/>
              <a:gd name="connsiteX10" fmla="*/ 1394052 w 1622790"/>
              <a:gd name="connsiteY10" fmla="*/ 415254 h 1115199"/>
              <a:gd name="connsiteX11" fmla="*/ 1270513 w 1622790"/>
              <a:gd name="connsiteY11" fmla="*/ 264437 h 1115199"/>
              <a:gd name="connsiteX12" fmla="*/ 1059703 w 1622790"/>
              <a:gd name="connsiteY12" fmla="*/ 264437 h 1115199"/>
              <a:gd name="connsiteX13" fmla="*/ 1168382 w 1622790"/>
              <a:gd name="connsiteY13" fmla="*/ 553005 h 1115199"/>
              <a:gd name="connsiteX14" fmla="*/ 1056242 w 1622790"/>
              <a:gd name="connsiteY14" fmla="*/ 850763 h 1115199"/>
              <a:gd name="connsiteX15" fmla="*/ 1262985 w 1622790"/>
              <a:gd name="connsiteY15" fmla="*/ 850763 h 1115199"/>
              <a:gd name="connsiteX16" fmla="*/ 1394052 w 1622790"/>
              <a:gd name="connsiteY16" fmla="*/ 690754 h 111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2790" h="1115199">
                <a:moveTo>
                  <a:pt x="1622790" y="690754"/>
                </a:moveTo>
                <a:lnTo>
                  <a:pt x="1410569" y="1115198"/>
                </a:lnTo>
                <a:lnTo>
                  <a:pt x="1558169" y="1115198"/>
                </a:lnTo>
                <a:cubicBezTo>
                  <a:pt x="1558169" y="1115197"/>
                  <a:pt x="1558170" y="1115196"/>
                  <a:pt x="1558170" y="1115195"/>
                </a:cubicBezTo>
                <a:lnTo>
                  <a:pt x="1561867" y="1115195"/>
                </a:lnTo>
                <a:cubicBezTo>
                  <a:pt x="1561866" y="1115196"/>
                  <a:pt x="1561865" y="1115198"/>
                  <a:pt x="1561864" y="1115199"/>
                </a:cubicBezTo>
                <a:lnTo>
                  <a:pt x="0" y="1115199"/>
                </a:lnTo>
                <a:lnTo>
                  <a:pt x="1" y="0"/>
                </a:lnTo>
                <a:lnTo>
                  <a:pt x="1410569" y="0"/>
                </a:lnTo>
                <a:lnTo>
                  <a:pt x="1618196" y="415254"/>
                </a:lnTo>
                <a:lnTo>
                  <a:pt x="1394052" y="415254"/>
                </a:lnTo>
                <a:lnTo>
                  <a:pt x="1270513" y="264437"/>
                </a:lnTo>
                <a:lnTo>
                  <a:pt x="1059703" y="264437"/>
                </a:lnTo>
                <a:lnTo>
                  <a:pt x="1168382" y="553005"/>
                </a:lnTo>
                <a:lnTo>
                  <a:pt x="1056242" y="850763"/>
                </a:lnTo>
                <a:lnTo>
                  <a:pt x="1262985" y="850763"/>
                </a:lnTo>
                <a:lnTo>
                  <a:pt x="1394052" y="6907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Graphic 15" descr="Airplane with solid fill">
            <a:extLst>
              <a:ext uri="{FF2B5EF4-FFF2-40B4-BE49-F238E27FC236}">
                <a16:creationId xmlns:a16="http://schemas.microsoft.com/office/drawing/2014/main" id="{5A234611-8AB4-8744-9846-97CD195417EC}"/>
              </a:ext>
            </a:extLst>
          </p:cNvPr>
          <p:cNvSpPr/>
          <p:nvPr/>
        </p:nvSpPr>
        <p:spPr>
          <a:xfrm rot="4733039">
            <a:off x="3939509" y="2363402"/>
            <a:ext cx="1001890" cy="1178694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DF4A4EC-A8CB-A262-FEEA-0C3A6605B74F}"/>
              </a:ext>
            </a:extLst>
          </p:cNvPr>
          <p:cNvSpPr/>
          <p:nvPr/>
        </p:nvSpPr>
        <p:spPr>
          <a:xfrm rot="20933039">
            <a:off x="2667179" y="2638281"/>
            <a:ext cx="1648396" cy="1001891"/>
          </a:xfrm>
          <a:custGeom>
            <a:avLst/>
            <a:gdLst>
              <a:gd name="connsiteX0" fmla="*/ 2177843 w 2177843"/>
              <a:gd name="connsiteY0" fmla="*/ 819892 h 1323687"/>
              <a:gd name="connsiteX1" fmla="*/ 1925947 w 2177843"/>
              <a:gd name="connsiteY1" fmla="*/ 1323686 h 1323687"/>
              <a:gd name="connsiteX2" fmla="*/ 2101141 w 2177843"/>
              <a:gd name="connsiteY2" fmla="*/ 1323686 h 1323687"/>
              <a:gd name="connsiteX3" fmla="*/ 2101142 w 2177843"/>
              <a:gd name="connsiteY3" fmla="*/ 1323683 h 1323687"/>
              <a:gd name="connsiteX4" fmla="*/ 2105530 w 2177843"/>
              <a:gd name="connsiteY4" fmla="*/ 1323683 h 1323687"/>
              <a:gd name="connsiteX5" fmla="*/ 2105527 w 2177843"/>
              <a:gd name="connsiteY5" fmla="*/ 1323687 h 1323687"/>
              <a:gd name="connsiteX6" fmla="*/ 0 w 2177843"/>
              <a:gd name="connsiteY6" fmla="*/ 1323687 h 1323687"/>
              <a:gd name="connsiteX7" fmla="*/ 0 w 2177843"/>
              <a:gd name="connsiteY7" fmla="*/ 1 h 1323687"/>
              <a:gd name="connsiteX8" fmla="*/ 1925947 w 2177843"/>
              <a:gd name="connsiteY8" fmla="*/ 0 h 1323687"/>
              <a:gd name="connsiteX9" fmla="*/ 2172390 w 2177843"/>
              <a:gd name="connsiteY9" fmla="*/ 492886 h 1323687"/>
              <a:gd name="connsiteX10" fmla="*/ 1906343 w 2177843"/>
              <a:gd name="connsiteY10" fmla="*/ 492886 h 1323687"/>
              <a:gd name="connsiteX11" fmla="*/ 1759708 w 2177843"/>
              <a:gd name="connsiteY11" fmla="*/ 313874 h 1323687"/>
              <a:gd name="connsiteX12" fmla="*/ 1509486 w 2177843"/>
              <a:gd name="connsiteY12" fmla="*/ 313874 h 1323687"/>
              <a:gd name="connsiteX13" fmla="*/ 1638483 w 2177843"/>
              <a:gd name="connsiteY13" fmla="*/ 656390 h 1323687"/>
              <a:gd name="connsiteX14" fmla="*/ 1505378 w 2177843"/>
              <a:gd name="connsiteY14" fmla="*/ 1009814 h 1323687"/>
              <a:gd name="connsiteX15" fmla="*/ 1750772 w 2177843"/>
              <a:gd name="connsiteY15" fmla="*/ 1009814 h 1323687"/>
              <a:gd name="connsiteX16" fmla="*/ 1906343 w 2177843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77843" h="1323687">
                <a:moveTo>
                  <a:pt x="2177843" y="819892"/>
                </a:moveTo>
                <a:lnTo>
                  <a:pt x="1925947" y="1323686"/>
                </a:lnTo>
                <a:lnTo>
                  <a:pt x="2101141" y="1323686"/>
                </a:lnTo>
                <a:cubicBezTo>
                  <a:pt x="2101141" y="1323685"/>
                  <a:pt x="2101142" y="1323684"/>
                  <a:pt x="2101142" y="1323683"/>
                </a:cubicBezTo>
                <a:lnTo>
                  <a:pt x="2105530" y="1323683"/>
                </a:lnTo>
                <a:cubicBezTo>
                  <a:pt x="2105529" y="1323684"/>
                  <a:pt x="2105528" y="1323686"/>
                  <a:pt x="2105527" y="1323687"/>
                </a:cubicBezTo>
                <a:lnTo>
                  <a:pt x="0" y="1323687"/>
                </a:lnTo>
                <a:lnTo>
                  <a:pt x="0" y="1"/>
                </a:lnTo>
                <a:lnTo>
                  <a:pt x="1925947" y="0"/>
                </a:lnTo>
                <a:lnTo>
                  <a:pt x="2172390" y="492886"/>
                </a:lnTo>
                <a:lnTo>
                  <a:pt x="1906343" y="492886"/>
                </a:lnTo>
                <a:lnTo>
                  <a:pt x="1759708" y="313874"/>
                </a:lnTo>
                <a:lnTo>
                  <a:pt x="1509486" y="313874"/>
                </a:lnTo>
                <a:lnTo>
                  <a:pt x="1638483" y="656390"/>
                </a:lnTo>
                <a:lnTo>
                  <a:pt x="1505378" y="1009814"/>
                </a:lnTo>
                <a:lnTo>
                  <a:pt x="1750772" y="1009814"/>
                </a:lnTo>
                <a:lnTo>
                  <a:pt x="1906343" y="8198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Graphic 15" descr="Airplane with solid fill">
            <a:extLst>
              <a:ext uri="{FF2B5EF4-FFF2-40B4-BE49-F238E27FC236}">
                <a16:creationId xmlns:a16="http://schemas.microsoft.com/office/drawing/2014/main" id="{3C99E261-68E0-C8EA-9139-5D3613F259AE}"/>
              </a:ext>
            </a:extLst>
          </p:cNvPr>
          <p:cNvSpPr/>
          <p:nvPr/>
        </p:nvSpPr>
        <p:spPr>
          <a:xfrm rot="4733039">
            <a:off x="3282345" y="3638609"/>
            <a:ext cx="1001890" cy="1178694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817ED17-4774-501A-0E3D-9CBA48B3E4DD}"/>
              </a:ext>
            </a:extLst>
          </p:cNvPr>
          <p:cNvSpPr/>
          <p:nvPr/>
        </p:nvSpPr>
        <p:spPr>
          <a:xfrm rot="20933039">
            <a:off x="2892351" y="3827627"/>
            <a:ext cx="757705" cy="1001891"/>
          </a:xfrm>
          <a:custGeom>
            <a:avLst/>
            <a:gdLst>
              <a:gd name="connsiteX0" fmla="*/ 1001072 w 1001072"/>
              <a:gd name="connsiteY0" fmla="*/ 819892 h 1323687"/>
              <a:gd name="connsiteX1" fmla="*/ 749176 w 1001072"/>
              <a:gd name="connsiteY1" fmla="*/ 1323686 h 1323687"/>
              <a:gd name="connsiteX2" fmla="*/ 924370 w 1001072"/>
              <a:gd name="connsiteY2" fmla="*/ 1323686 h 1323687"/>
              <a:gd name="connsiteX3" fmla="*/ 924372 w 1001072"/>
              <a:gd name="connsiteY3" fmla="*/ 1323683 h 1323687"/>
              <a:gd name="connsiteX4" fmla="*/ 928759 w 1001072"/>
              <a:gd name="connsiteY4" fmla="*/ 1323683 h 1323687"/>
              <a:gd name="connsiteX5" fmla="*/ 928757 w 1001072"/>
              <a:gd name="connsiteY5" fmla="*/ 1323687 h 1323687"/>
              <a:gd name="connsiteX6" fmla="*/ 0 w 1001072"/>
              <a:gd name="connsiteY6" fmla="*/ 1323687 h 1323687"/>
              <a:gd name="connsiteX7" fmla="*/ 0 w 1001072"/>
              <a:gd name="connsiteY7" fmla="*/ 0 h 1323687"/>
              <a:gd name="connsiteX8" fmla="*/ 749177 w 1001072"/>
              <a:gd name="connsiteY8" fmla="*/ 0 h 1323687"/>
              <a:gd name="connsiteX9" fmla="*/ 995620 w 1001072"/>
              <a:gd name="connsiteY9" fmla="*/ 492886 h 1323687"/>
              <a:gd name="connsiteX10" fmla="*/ 729573 w 1001072"/>
              <a:gd name="connsiteY10" fmla="*/ 492886 h 1323687"/>
              <a:gd name="connsiteX11" fmla="*/ 582938 w 1001072"/>
              <a:gd name="connsiteY11" fmla="*/ 313874 h 1323687"/>
              <a:gd name="connsiteX12" fmla="*/ 332716 w 1001072"/>
              <a:gd name="connsiteY12" fmla="*/ 313874 h 1323687"/>
              <a:gd name="connsiteX13" fmla="*/ 461713 w 1001072"/>
              <a:gd name="connsiteY13" fmla="*/ 656390 h 1323687"/>
              <a:gd name="connsiteX14" fmla="*/ 328608 w 1001072"/>
              <a:gd name="connsiteY14" fmla="*/ 1009814 h 1323687"/>
              <a:gd name="connsiteX15" fmla="*/ 574002 w 1001072"/>
              <a:gd name="connsiteY15" fmla="*/ 1009814 h 1323687"/>
              <a:gd name="connsiteX16" fmla="*/ 729573 w 1001072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072" h="1323687">
                <a:moveTo>
                  <a:pt x="1001072" y="819892"/>
                </a:moveTo>
                <a:lnTo>
                  <a:pt x="749176" y="1323686"/>
                </a:lnTo>
                <a:lnTo>
                  <a:pt x="924370" y="1323686"/>
                </a:lnTo>
                <a:cubicBezTo>
                  <a:pt x="924371" y="1323685"/>
                  <a:pt x="924371" y="1323684"/>
                  <a:pt x="924372" y="1323683"/>
                </a:cubicBezTo>
                <a:lnTo>
                  <a:pt x="928759" y="1323683"/>
                </a:lnTo>
                <a:cubicBezTo>
                  <a:pt x="928759" y="1323684"/>
                  <a:pt x="928758" y="1323686"/>
                  <a:pt x="928757" y="1323687"/>
                </a:cubicBezTo>
                <a:lnTo>
                  <a:pt x="0" y="1323687"/>
                </a:lnTo>
                <a:lnTo>
                  <a:pt x="0" y="0"/>
                </a:lnTo>
                <a:lnTo>
                  <a:pt x="749177" y="0"/>
                </a:lnTo>
                <a:lnTo>
                  <a:pt x="995620" y="492886"/>
                </a:lnTo>
                <a:lnTo>
                  <a:pt x="729573" y="492886"/>
                </a:lnTo>
                <a:lnTo>
                  <a:pt x="582938" y="313874"/>
                </a:lnTo>
                <a:lnTo>
                  <a:pt x="332716" y="313874"/>
                </a:lnTo>
                <a:lnTo>
                  <a:pt x="461713" y="656390"/>
                </a:lnTo>
                <a:lnTo>
                  <a:pt x="328608" y="1009814"/>
                </a:lnTo>
                <a:lnTo>
                  <a:pt x="574002" y="1009814"/>
                </a:lnTo>
                <a:lnTo>
                  <a:pt x="729573" y="81989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12F36E7-F5B5-F6CA-905D-E98A5EE441B7}"/>
              </a:ext>
            </a:extLst>
          </p:cNvPr>
          <p:cNvSpPr/>
          <p:nvPr/>
        </p:nvSpPr>
        <p:spPr>
          <a:xfrm rot="20933039">
            <a:off x="-118758" y="2084466"/>
            <a:ext cx="2813156" cy="844088"/>
          </a:xfrm>
          <a:custGeom>
            <a:avLst/>
            <a:gdLst>
              <a:gd name="connsiteX0" fmla="*/ 3434434 w 3434434"/>
              <a:gd name="connsiteY0" fmla="*/ 0 h 1030502"/>
              <a:gd name="connsiteX1" fmla="*/ 3434434 w 3434434"/>
              <a:gd name="connsiteY1" fmla="*/ 1030502 h 1030502"/>
              <a:gd name="connsiteX2" fmla="*/ 0 w 3434434"/>
              <a:gd name="connsiteY2" fmla="*/ 1030502 h 1030502"/>
              <a:gd name="connsiteX3" fmla="*/ 202476 w 3434434"/>
              <a:gd name="connsiteY3" fmla="*/ 0 h 103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434" h="1030502">
                <a:moveTo>
                  <a:pt x="3434434" y="0"/>
                </a:moveTo>
                <a:lnTo>
                  <a:pt x="3434434" y="1030502"/>
                </a:lnTo>
                <a:lnTo>
                  <a:pt x="0" y="1030502"/>
                </a:lnTo>
                <a:lnTo>
                  <a:pt x="202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4D8FBD-FDFD-8E0B-746C-776C44279ED4}"/>
              </a:ext>
            </a:extLst>
          </p:cNvPr>
          <p:cNvSpPr/>
          <p:nvPr/>
        </p:nvSpPr>
        <p:spPr>
          <a:xfrm rot="20933039">
            <a:off x="-136042" y="3052928"/>
            <a:ext cx="3034123" cy="1001891"/>
          </a:xfrm>
          <a:custGeom>
            <a:avLst/>
            <a:gdLst>
              <a:gd name="connsiteX0" fmla="*/ 3704201 w 3704201"/>
              <a:gd name="connsiteY0" fmla="*/ 0 h 1223156"/>
              <a:gd name="connsiteX1" fmla="*/ 3704201 w 3704201"/>
              <a:gd name="connsiteY1" fmla="*/ 1223156 h 1223156"/>
              <a:gd name="connsiteX2" fmla="*/ 0 w 3704201"/>
              <a:gd name="connsiteY2" fmla="*/ 1223156 h 1223156"/>
              <a:gd name="connsiteX3" fmla="*/ 240329 w 3704201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201" h="1223156">
                <a:moveTo>
                  <a:pt x="3704201" y="0"/>
                </a:moveTo>
                <a:lnTo>
                  <a:pt x="3704201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77EAF23-229A-98EA-0696-F8340BAFFCCF}"/>
              </a:ext>
            </a:extLst>
          </p:cNvPr>
          <p:cNvSpPr/>
          <p:nvPr/>
        </p:nvSpPr>
        <p:spPr>
          <a:xfrm rot="20933039">
            <a:off x="-138114" y="4177712"/>
            <a:ext cx="3255085" cy="1001891"/>
          </a:xfrm>
          <a:custGeom>
            <a:avLst/>
            <a:gdLst>
              <a:gd name="connsiteX0" fmla="*/ 3973963 w 3973963"/>
              <a:gd name="connsiteY0" fmla="*/ 0 h 1223156"/>
              <a:gd name="connsiteX1" fmla="*/ 3973963 w 3973963"/>
              <a:gd name="connsiteY1" fmla="*/ 1223156 h 1223156"/>
              <a:gd name="connsiteX2" fmla="*/ 0 w 3973963"/>
              <a:gd name="connsiteY2" fmla="*/ 1223156 h 1223156"/>
              <a:gd name="connsiteX3" fmla="*/ 240329 w 3973963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963" h="1223156">
                <a:moveTo>
                  <a:pt x="3973963" y="0"/>
                </a:moveTo>
                <a:lnTo>
                  <a:pt x="3973963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" name="Graphic 15" descr="Airplane with solid fill">
            <a:extLst>
              <a:ext uri="{FF2B5EF4-FFF2-40B4-BE49-F238E27FC236}">
                <a16:creationId xmlns:a16="http://schemas.microsoft.com/office/drawing/2014/main" id="{C9343A1F-9374-1A93-5655-2935DAC3EDEB}"/>
              </a:ext>
            </a:extLst>
          </p:cNvPr>
          <p:cNvSpPr/>
          <p:nvPr/>
        </p:nvSpPr>
        <p:spPr>
          <a:xfrm rot="4729918">
            <a:off x="4024236" y="4592184"/>
            <a:ext cx="1216696" cy="1431407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6274A-99B9-9A7E-8971-D99B4C6A5634}"/>
              </a:ext>
            </a:extLst>
          </p:cNvPr>
          <p:cNvSpPr/>
          <p:nvPr/>
        </p:nvSpPr>
        <p:spPr>
          <a:xfrm rot="20929918">
            <a:off x="3111632" y="4865160"/>
            <a:ext cx="1363455" cy="1216762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44FF4D4-A56E-51ED-D947-01DF792B7EFA}"/>
              </a:ext>
            </a:extLst>
          </p:cNvPr>
          <p:cNvSpPr/>
          <p:nvPr/>
        </p:nvSpPr>
        <p:spPr>
          <a:xfrm rot="20929918">
            <a:off x="-162050" y="5299785"/>
            <a:ext cx="3507858" cy="1216762"/>
          </a:xfrm>
          <a:custGeom>
            <a:avLst/>
            <a:gdLst>
              <a:gd name="connsiteX0" fmla="*/ 3211920 w 3211920"/>
              <a:gd name="connsiteY0" fmla="*/ 0 h 1114111"/>
              <a:gd name="connsiteX1" fmla="*/ 3211920 w 3211920"/>
              <a:gd name="connsiteY1" fmla="*/ 1114111 h 1114111"/>
              <a:gd name="connsiteX2" fmla="*/ 0 w 3211920"/>
              <a:gd name="connsiteY2" fmla="*/ 1114111 h 1114111"/>
              <a:gd name="connsiteX3" fmla="*/ 219955 w 3211920"/>
              <a:gd name="connsiteY3" fmla="*/ 0 h 1114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1920" h="1114111">
                <a:moveTo>
                  <a:pt x="3211920" y="0"/>
                </a:moveTo>
                <a:lnTo>
                  <a:pt x="3211920" y="1114111"/>
                </a:lnTo>
                <a:lnTo>
                  <a:pt x="0" y="1114111"/>
                </a:lnTo>
                <a:lnTo>
                  <a:pt x="2199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40389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B77B4B-26E2-2239-D5C4-9321A5AD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for Easy Customization</a:t>
            </a:r>
          </a:p>
        </p:txBody>
      </p:sp>
      <p:sp>
        <p:nvSpPr>
          <p:cNvPr id="4" name="Graphic 15" descr="Airplane with solid fill">
            <a:extLst>
              <a:ext uri="{FF2B5EF4-FFF2-40B4-BE49-F238E27FC236}">
                <a16:creationId xmlns:a16="http://schemas.microsoft.com/office/drawing/2014/main" id="{137768EB-954E-62FC-63EB-C7256DB46117}"/>
              </a:ext>
            </a:extLst>
          </p:cNvPr>
          <p:cNvSpPr/>
          <p:nvPr/>
        </p:nvSpPr>
        <p:spPr>
          <a:xfrm rot="5400000">
            <a:off x="5631704" y="3396393"/>
            <a:ext cx="1595474" cy="1877028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6"/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B9CC824-653A-77AA-877B-C74E536D2FCD}"/>
              </a:ext>
            </a:extLst>
          </p:cNvPr>
          <p:cNvSpPr/>
          <p:nvPr/>
        </p:nvSpPr>
        <p:spPr>
          <a:xfrm>
            <a:off x="4413756" y="3537087"/>
            <a:ext cx="1787922" cy="1595561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D6695-2E94-E2E9-1C2D-B889E1B19168}"/>
              </a:ext>
            </a:extLst>
          </p:cNvPr>
          <p:cNvSpPr/>
          <p:nvPr/>
        </p:nvSpPr>
        <p:spPr>
          <a:xfrm>
            <a:off x="1776046" y="3537084"/>
            <a:ext cx="2889068" cy="15955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07D08A-791F-E649-2C3F-424ECDC50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94" y="1725353"/>
            <a:ext cx="3351281" cy="1369836"/>
          </a:xfrm>
          <a:prstGeom prst="rect">
            <a:avLst/>
          </a:prstGeom>
        </p:spPr>
      </p:pic>
      <p:sp>
        <p:nvSpPr>
          <p:cNvPr id="11" name="Arrow: Bent 10">
            <a:extLst>
              <a:ext uri="{FF2B5EF4-FFF2-40B4-BE49-F238E27FC236}">
                <a16:creationId xmlns:a16="http://schemas.microsoft.com/office/drawing/2014/main" id="{565676F5-2938-7508-0C20-ABF055F0625A}"/>
              </a:ext>
            </a:extLst>
          </p:cNvPr>
          <p:cNvSpPr/>
          <p:nvPr/>
        </p:nvSpPr>
        <p:spPr>
          <a:xfrm rot="5400000">
            <a:off x="3935684" y="2292723"/>
            <a:ext cx="829111" cy="885006"/>
          </a:xfrm>
          <a:prstGeom prst="ben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8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402</Words>
  <Application>Microsoft Office PowerPoint</Application>
  <PresentationFormat>On-screen Show (4:3)</PresentationFormat>
  <Paragraphs>34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Contrail Infographic – Slide Template</vt:lpstr>
      <vt:lpstr>Contrail Infographic – Slide Template</vt:lpstr>
      <vt:lpstr>Shapes for Easy Customization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Contrail Infographic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2025-02-11T17:50:37Z</dcterms:modified>
  <cp:category>Charts &amp; Diagrams</cp:category>
</cp:coreProperties>
</file>