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8"/>
  </p:notesMasterIdLst>
  <p:sldIdLst>
    <p:sldId id="308" r:id="rId4"/>
    <p:sldId id="312" r:id="rId5"/>
    <p:sldId id="311" r:id="rId6"/>
    <p:sldId id="30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157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DB750-DC4E-D082-0B0D-6FB16D6FE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C79516-F11A-096D-F022-A4079B0866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06EE00-7FA6-0919-A812-037DAB1B76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E769E-BCCC-099A-39C3-E945A0092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060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Contrail Infographic – Slide Template</a:t>
            </a:r>
          </a:p>
        </p:txBody>
      </p:sp>
      <p:sp>
        <p:nvSpPr>
          <p:cNvPr id="14" name="Graphic 15" descr="Airplane with solid fill">
            <a:extLst>
              <a:ext uri="{FF2B5EF4-FFF2-40B4-BE49-F238E27FC236}">
                <a16:creationId xmlns:a16="http://schemas.microsoft.com/office/drawing/2014/main" id="{85319706-D05D-5BD9-46FE-FFC3648C774A}"/>
              </a:ext>
            </a:extLst>
          </p:cNvPr>
          <p:cNvSpPr/>
          <p:nvPr/>
        </p:nvSpPr>
        <p:spPr>
          <a:xfrm rot="4733039">
            <a:off x="4142907" y="886051"/>
            <a:ext cx="1030500" cy="1212353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F0325A3-CECA-36CF-DBB6-79B6062AC51A}"/>
              </a:ext>
            </a:extLst>
          </p:cNvPr>
          <p:cNvSpPr/>
          <p:nvPr/>
        </p:nvSpPr>
        <p:spPr>
          <a:xfrm rot="20933039">
            <a:off x="3028332" y="1149893"/>
            <a:ext cx="1499542" cy="1030502"/>
          </a:xfrm>
          <a:custGeom>
            <a:avLst/>
            <a:gdLst>
              <a:gd name="connsiteX0" fmla="*/ 1622790 w 1622790"/>
              <a:gd name="connsiteY0" fmla="*/ 690754 h 1115199"/>
              <a:gd name="connsiteX1" fmla="*/ 1410569 w 1622790"/>
              <a:gd name="connsiteY1" fmla="*/ 1115198 h 1115199"/>
              <a:gd name="connsiteX2" fmla="*/ 1558169 w 1622790"/>
              <a:gd name="connsiteY2" fmla="*/ 1115198 h 1115199"/>
              <a:gd name="connsiteX3" fmla="*/ 1558170 w 1622790"/>
              <a:gd name="connsiteY3" fmla="*/ 1115195 h 1115199"/>
              <a:gd name="connsiteX4" fmla="*/ 1561867 w 1622790"/>
              <a:gd name="connsiteY4" fmla="*/ 1115195 h 1115199"/>
              <a:gd name="connsiteX5" fmla="*/ 1561864 w 1622790"/>
              <a:gd name="connsiteY5" fmla="*/ 1115199 h 1115199"/>
              <a:gd name="connsiteX6" fmla="*/ 0 w 1622790"/>
              <a:gd name="connsiteY6" fmla="*/ 1115199 h 1115199"/>
              <a:gd name="connsiteX7" fmla="*/ 1 w 1622790"/>
              <a:gd name="connsiteY7" fmla="*/ 0 h 1115199"/>
              <a:gd name="connsiteX8" fmla="*/ 1410569 w 1622790"/>
              <a:gd name="connsiteY8" fmla="*/ 0 h 1115199"/>
              <a:gd name="connsiteX9" fmla="*/ 1618196 w 1622790"/>
              <a:gd name="connsiteY9" fmla="*/ 415254 h 1115199"/>
              <a:gd name="connsiteX10" fmla="*/ 1394052 w 1622790"/>
              <a:gd name="connsiteY10" fmla="*/ 415254 h 1115199"/>
              <a:gd name="connsiteX11" fmla="*/ 1270513 w 1622790"/>
              <a:gd name="connsiteY11" fmla="*/ 264437 h 1115199"/>
              <a:gd name="connsiteX12" fmla="*/ 1059703 w 1622790"/>
              <a:gd name="connsiteY12" fmla="*/ 264437 h 1115199"/>
              <a:gd name="connsiteX13" fmla="*/ 1168382 w 1622790"/>
              <a:gd name="connsiteY13" fmla="*/ 553005 h 1115199"/>
              <a:gd name="connsiteX14" fmla="*/ 1056242 w 1622790"/>
              <a:gd name="connsiteY14" fmla="*/ 850763 h 1115199"/>
              <a:gd name="connsiteX15" fmla="*/ 1262985 w 1622790"/>
              <a:gd name="connsiteY15" fmla="*/ 850763 h 1115199"/>
              <a:gd name="connsiteX16" fmla="*/ 1394052 w 1622790"/>
              <a:gd name="connsiteY16" fmla="*/ 690754 h 1115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2790" h="1115199">
                <a:moveTo>
                  <a:pt x="1622790" y="690754"/>
                </a:moveTo>
                <a:lnTo>
                  <a:pt x="1410569" y="1115198"/>
                </a:lnTo>
                <a:lnTo>
                  <a:pt x="1558169" y="1115198"/>
                </a:lnTo>
                <a:cubicBezTo>
                  <a:pt x="1558169" y="1115197"/>
                  <a:pt x="1558170" y="1115196"/>
                  <a:pt x="1558170" y="1115195"/>
                </a:cubicBezTo>
                <a:lnTo>
                  <a:pt x="1561867" y="1115195"/>
                </a:lnTo>
                <a:cubicBezTo>
                  <a:pt x="1561866" y="1115196"/>
                  <a:pt x="1561865" y="1115198"/>
                  <a:pt x="1561864" y="1115199"/>
                </a:cubicBezTo>
                <a:lnTo>
                  <a:pt x="0" y="1115199"/>
                </a:lnTo>
                <a:lnTo>
                  <a:pt x="1" y="0"/>
                </a:lnTo>
                <a:lnTo>
                  <a:pt x="1410569" y="0"/>
                </a:lnTo>
                <a:lnTo>
                  <a:pt x="1618196" y="415254"/>
                </a:lnTo>
                <a:lnTo>
                  <a:pt x="1394052" y="415254"/>
                </a:lnTo>
                <a:lnTo>
                  <a:pt x="1270513" y="264437"/>
                </a:lnTo>
                <a:lnTo>
                  <a:pt x="1059703" y="264437"/>
                </a:lnTo>
                <a:lnTo>
                  <a:pt x="1168382" y="553005"/>
                </a:lnTo>
                <a:lnTo>
                  <a:pt x="1056242" y="850763"/>
                </a:lnTo>
                <a:lnTo>
                  <a:pt x="1262985" y="850763"/>
                </a:lnTo>
                <a:lnTo>
                  <a:pt x="1394052" y="6907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Graphic 15" descr="Airplane with solid fill">
            <a:extLst>
              <a:ext uri="{FF2B5EF4-FFF2-40B4-BE49-F238E27FC236}">
                <a16:creationId xmlns:a16="http://schemas.microsoft.com/office/drawing/2014/main" id="{EFEB9A99-EB4C-6EF5-E5AA-404CBCCD77BB}"/>
              </a:ext>
            </a:extLst>
          </p:cNvPr>
          <p:cNvSpPr/>
          <p:nvPr/>
        </p:nvSpPr>
        <p:spPr>
          <a:xfrm rot="4733039">
            <a:off x="4822970" y="1921203"/>
            <a:ext cx="1223154" cy="1439005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866EFF4-CB28-3F97-8CC2-7233BB49901C}"/>
              </a:ext>
            </a:extLst>
          </p:cNvPr>
          <p:cNvSpPr/>
          <p:nvPr/>
        </p:nvSpPr>
        <p:spPr>
          <a:xfrm rot="20933039">
            <a:off x="3269648" y="2256789"/>
            <a:ext cx="2012440" cy="1223156"/>
          </a:xfrm>
          <a:custGeom>
            <a:avLst/>
            <a:gdLst>
              <a:gd name="connsiteX0" fmla="*/ 2177843 w 2177843"/>
              <a:gd name="connsiteY0" fmla="*/ 819892 h 1323687"/>
              <a:gd name="connsiteX1" fmla="*/ 1925947 w 2177843"/>
              <a:gd name="connsiteY1" fmla="*/ 1323686 h 1323687"/>
              <a:gd name="connsiteX2" fmla="*/ 2101141 w 2177843"/>
              <a:gd name="connsiteY2" fmla="*/ 1323686 h 1323687"/>
              <a:gd name="connsiteX3" fmla="*/ 2101142 w 2177843"/>
              <a:gd name="connsiteY3" fmla="*/ 1323683 h 1323687"/>
              <a:gd name="connsiteX4" fmla="*/ 2105530 w 2177843"/>
              <a:gd name="connsiteY4" fmla="*/ 1323683 h 1323687"/>
              <a:gd name="connsiteX5" fmla="*/ 2105527 w 2177843"/>
              <a:gd name="connsiteY5" fmla="*/ 1323687 h 1323687"/>
              <a:gd name="connsiteX6" fmla="*/ 0 w 2177843"/>
              <a:gd name="connsiteY6" fmla="*/ 1323687 h 1323687"/>
              <a:gd name="connsiteX7" fmla="*/ 0 w 2177843"/>
              <a:gd name="connsiteY7" fmla="*/ 1 h 1323687"/>
              <a:gd name="connsiteX8" fmla="*/ 1925947 w 2177843"/>
              <a:gd name="connsiteY8" fmla="*/ 0 h 1323687"/>
              <a:gd name="connsiteX9" fmla="*/ 2172390 w 2177843"/>
              <a:gd name="connsiteY9" fmla="*/ 492886 h 1323687"/>
              <a:gd name="connsiteX10" fmla="*/ 1906343 w 2177843"/>
              <a:gd name="connsiteY10" fmla="*/ 492886 h 1323687"/>
              <a:gd name="connsiteX11" fmla="*/ 1759708 w 2177843"/>
              <a:gd name="connsiteY11" fmla="*/ 313874 h 1323687"/>
              <a:gd name="connsiteX12" fmla="*/ 1509486 w 2177843"/>
              <a:gd name="connsiteY12" fmla="*/ 313874 h 1323687"/>
              <a:gd name="connsiteX13" fmla="*/ 1638483 w 2177843"/>
              <a:gd name="connsiteY13" fmla="*/ 656390 h 1323687"/>
              <a:gd name="connsiteX14" fmla="*/ 1505378 w 2177843"/>
              <a:gd name="connsiteY14" fmla="*/ 1009814 h 1323687"/>
              <a:gd name="connsiteX15" fmla="*/ 1750772 w 2177843"/>
              <a:gd name="connsiteY15" fmla="*/ 1009814 h 1323687"/>
              <a:gd name="connsiteX16" fmla="*/ 1906343 w 2177843"/>
              <a:gd name="connsiteY16" fmla="*/ 819892 h 132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77843" h="1323687">
                <a:moveTo>
                  <a:pt x="2177843" y="819892"/>
                </a:moveTo>
                <a:lnTo>
                  <a:pt x="1925947" y="1323686"/>
                </a:lnTo>
                <a:lnTo>
                  <a:pt x="2101141" y="1323686"/>
                </a:lnTo>
                <a:cubicBezTo>
                  <a:pt x="2101141" y="1323685"/>
                  <a:pt x="2101142" y="1323684"/>
                  <a:pt x="2101142" y="1323683"/>
                </a:cubicBezTo>
                <a:lnTo>
                  <a:pt x="2105530" y="1323683"/>
                </a:lnTo>
                <a:cubicBezTo>
                  <a:pt x="2105529" y="1323684"/>
                  <a:pt x="2105528" y="1323686"/>
                  <a:pt x="2105527" y="1323687"/>
                </a:cubicBezTo>
                <a:lnTo>
                  <a:pt x="0" y="1323687"/>
                </a:lnTo>
                <a:lnTo>
                  <a:pt x="0" y="1"/>
                </a:lnTo>
                <a:lnTo>
                  <a:pt x="1925947" y="0"/>
                </a:lnTo>
                <a:lnTo>
                  <a:pt x="2172390" y="492886"/>
                </a:lnTo>
                <a:lnTo>
                  <a:pt x="1906343" y="492886"/>
                </a:lnTo>
                <a:lnTo>
                  <a:pt x="1759708" y="313874"/>
                </a:lnTo>
                <a:lnTo>
                  <a:pt x="1509486" y="313874"/>
                </a:lnTo>
                <a:lnTo>
                  <a:pt x="1638483" y="656390"/>
                </a:lnTo>
                <a:lnTo>
                  <a:pt x="1505378" y="1009814"/>
                </a:lnTo>
                <a:lnTo>
                  <a:pt x="1750772" y="1009814"/>
                </a:lnTo>
                <a:lnTo>
                  <a:pt x="1906343" y="8198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Graphic 15" descr="Airplane with solid fill">
            <a:extLst>
              <a:ext uri="{FF2B5EF4-FFF2-40B4-BE49-F238E27FC236}">
                <a16:creationId xmlns:a16="http://schemas.microsoft.com/office/drawing/2014/main" id="{3E4BB27D-A594-03FF-F650-A03FE11C8DBA}"/>
              </a:ext>
            </a:extLst>
          </p:cNvPr>
          <p:cNvSpPr/>
          <p:nvPr/>
        </p:nvSpPr>
        <p:spPr>
          <a:xfrm rot="4733039">
            <a:off x="4020672" y="3478037"/>
            <a:ext cx="1223154" cy="1439005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A756728-C847-72BA-73E0-CC05835C8B7C}"/>
              </a:ext>
            </a:extLst>
          </p:cNvPr>
          <p:cNvSpPr/>
          <p:nvPr/>
        </p:nvSpPr>
        <p:spPr>
          <a:xfrm rot="20933039">
            <a:off x="3544547" y="3708800"/>
            <a:ext cx="925043" cy="1223156"/>
          </a:xfrm>
          <a:custGeom>
            <a:avLst/>
            <a:gdLst>
              <a:gd name="connsiteX0" fmla="*/ 1001072 w 1001072"/>
              <a:gd name="connsiteY0" fmla="*/ 819892 h 1323687"/>
              <a:gd name="connsiteX1" fmla="*/ 749176 w 1001072"/>
              <a:gd name="connsiteY1" fmla="*/ 1323686 h 1323687"/>
              <a:gd name="connsiteX2" fmla="*/ 924370 w 1001072"/>
              <a:gd name="connsiteY2" fmla="*/ 1323686 h 1323687"/>
              <a:gd name="connsiteX3" fmla="*/ 924372 w 1001072"/>
              <a:gd name="connsiteY3" fmla="*/ 1323683 h 1323687"/>
              <a:gd name="connsiteX4" fmla="*/ 928759 w 1001072"/>
              <a:gd name="connsiteY4" fmla="*/ 1323683 h 1323687"/>
              <a:gd name="connsiteX5" fmla="*/ 928757 w 1001072"/>
              <a:gd name="connsiteY5" fmla="*/ 1323687 h 1323687"/>
              <a:gd name="connsiteX6" fmla="*/ 0 w 1001072"/>
              <a:gd name="connsiteY6" fmla="*/ 1323687 h 1323687"/>
              <a:gd name="connsiteX7" fmla="*/ 0 w 1001072"/>
              <a:gd name="connsiteY7" fmla="*/ 0 h 1323687"/>
              <a:gd name="connsiteX8" fmla="*/ 749177 w 1001072"/>
              <a:gd name="connsiteY8" fmla="*/ 0 h 1323687"/>
              <a:gd name="connsiteX9" fmla="*/ 995620 w 1001072"/>
              <a:gd name="connsiteY9" fmla="*/ 492886 h 1323687"/>
              <a:gd name="connsiteX10" fmla="*/ 729573 w 1001072"/>
              <a:gd name="connsiteY10" fmla="*/ 492886 h 1323687"/>
              <a:gd name="connsiteX11" fmla="*/ 582938 w 1001072"/>
              <a:gd name="connsiteY11" fmla="*/ 313874 h 1323687"/>
              <a:gd name="connsiteX12" fmla="*/ 332716 w 1001072"/>
              <a:gd name="connsiteY12" fmla="*/ 313874 h 1323687"/>
              <a:gd name="connsiteX13" fmla="*/ 461713 w 1001072"/>
              <a:gd name="connsiteY13" fmla="*/ 656390 h 1323687"/>
              <a:gd name="connsiteX14" fmla="*/ 328608 w 1001072"/>
              <a:gd name="connsiteY14" fmla="*/ 1009814 h 1323687"/>
              <a:gd name="connsiteX15" fmla="*/ 574002 w 1001072"/>
              <a:gd name="connsiteY15" fmla="*/ 1009814 h 1323687"/>
              <a:gd name="connsiteX16" fmla="*/ 729573 w 1001072"/>
              <a:gd name="connsiteY16" fmla="*/ 819892 h 132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01072" h="1323687">
                <a:moveTo>
                  <a:pt x="1001072" y="819892"/>
                </a:moveTo>
                <a:lnTo>
                  <a:pt x="749176" y="1323686"/>
                </a:lnTo>
                <a:lnTo>
                  <a:pt x="924370" y="1323686"/>
                </a:lnTo>
                <a:cubicBezTo>
                  <a:pt x="924371" y="1323685"/>
                  <a:pt x="924371" y="1323684"/>
                  <a:pt x="924372" y="1323683"/>
                </a:cubicBezTo>
                <a:lnTo>
                  <a:pt x="928759" y="1323683"/>
                </a:lnTo>
                <a:cubicBezTo>
                  <a:pt x="928759" y="1323684"/>
                  <a:pt x="928758" y="1323686"/>
                  <a:pt x="928757" y="1323687"/>
                </a:cubicBezTo>
                <a:lnTo>
                  <a:pt x="0" y="1323687"/>
                </a:lnTo>
                <a:lnTo>
                  <a:pt x="0" y="0"/>
                </a:lnTo>
                <a:lnTo>
                  <a:pt x="749177" y="0"/>
                </a:lnTo>
                <a:lnTo>
                  <a:pt x="995620" y="492886"/>
                </a:lnTo>
                <a:lnTo>
                  <a:pt x="729573" y="492886"/>
                </a:lnTo>
                <a:lnTo>
                  <a:pt x="582938" y="313874"/>
                </a:lnTo>
                <a:lnTo>
                  <a:pt x="332716" y="313874"/>
                </a:lnTo>
                <a:lnTo>
                  <a:pt x="461713" y="656390"/>
                </a:lnTo>
                <a:lnTo>
                  <a:pt x="328608" y="1009814"/>
                </a:lnTo>
                <a:lnTo>
                  <a:pt x="574002" y="1009814"/>
                </a:lnTo>
                <a:lnTo>
                  <a:pt x="729573" y="81989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Graphic 15" descr="Airplane with solid fill">
            <a:extLst>
              <a:ext uri="{FF2B5EF4-FFF2-40B4-BE49-F238E27FC236}">
                <a16:creationId xmlns:a16="http://schemas.microsoft.com/office/drawing/2014/main" id="{36031A6B-C791-F562-A79A-61DC98D534A3}"/>
              </a:ext>
            </a:extLst>
          </p:cNvPr>
          <p:cNvSpPr/>
          <p:nvPr/>
        </p:nvSpPr>
        <p:spPr>
          <a:xfrm rot="4733039">
            <a:off x="4934659" y="4653031"/>
            <a:ext cx="1476669" cy="1737257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8F5D5C0-4FCF-24A0-9FFB-D6CAFB323178}"/>
              </a:ext>
            </a:extLst>
          </p:cNvPr>
          <p:cNvSpPr/>
          <p:nvPr/>
        </p:nvSpPr>
        <p:spPr>
          <a:xfrm rot="20933039">
            <a:off x="3826875" y="4983408"/>
            <a:ext cx="1654787" cy="1476750"/>
          </a:xfrm>
          <a:custGeom>
            <a:avLst/>
            <a:gdLst>
              <a:gd name="connsiteX0" fmla="*/ 1698194 w 1790794"/>
              <a:gd name="connsiteY0" fmla="*/ 1598123 h 1598124"/>
              <a:gd name="connsiteX1" fmla="*/ 1486689 w 1790794"/>
              <a:gd name="connsiteY1" fmla="*/ 1598123 h 1598124"/>
              <a:gd name="connsiteX2" fmla="*/ 1486712 w 1790794"/>
              <a:gd name="connsiteY2" fmla="*/ 1598077 h 1598124"/>
              <a:gd name="connsiteX3" fmla="*/ 1703493 w 1790794"/>
              <a:gd name="connsiteY3" fmla="*/ 1598119 h 1598124"/>
              <a:gd name="connsiteX4" fmla="*/ 1703490 w 1790794"/>
              <a:gd name="connsiteY4" fmla="*/ 1598124 h 1598124"/>
              <a:gd name="connsiteX5" fmla="*/ 1698194 w 1790794"/>
              <a:gd name="connsiteY5" fmla="*/ 1598123 h 1598124"/>
              <a:gd name="connsiteX6" fmla="*/ 1698196 w 1790794"/>
              <a:gd name="connsiteY6" fmla="*/ 1598119 h 1598124"/>
              <a:gd name="connsiteX7" fmla="*/ 1790794 w 1790794"/>
              <a:gd name="connsiteY7" fmla="*/ 989910 h 1598124"/>
              <a:gd name="connsiteX8" fmla="*/ 1486712 w 1790794"/>
              <a:gd name="connsiteY8" fmla="*/ 1598077 h 1598124"/>
              <a:gd name="connsiteX9" fmla="*/ 0 w 1790794"/>
              <a:gd name="connsiteY9" fmla="*/ 1598094 h 1598124"/>
              <a:gd name="connsiteX10" fmla="*/ 1 w 1790794"/>
              <a:gd name="connsiteY10" fmla="*/ 0 h 1598124"/>
              <a:gd name="connsiteX11" fmla="*/ 1486689 w 1790794"/>
              <a:gd name="connsiteY11" fmla="*/ 85 h 1598124"/>
              <a:gd name="connsiteX12" fmla="*/ 1784211 w 1790794"/>
              <a:gd name="connsiteY12" fmla="*/ 595128 h 1598124"/>
              <a:gd name="connsiteX13" fmla="*/ 1463022 w 1790794"/>
              <a:gd name="connsiteY13" fmla="*/ 595128 h 1598124"/>
              <a:gd name="connsiteX14" fmla="*/ 1285995 w 1790794"/>
              <a:gd name="connsiteY14" fmla="*/ 379013 h 1598124"/>
              <a:gd name="connsiteX15" fmla="*/ 983911 w 1790794"/>
              <a:gd name="connsiteY15" fmla="*/ 379013 h 1598124"/>
              <a:gd name="connsiteX16" fmla="*/ 1139644 w 1790794"/>
              <a:gd name="connsiteY16" fmla="*/ 792521 h 1598124"/>
              <a:gd name="connsiteX17" fmla="*/ 978952 w 1790794"/>
              <a:gd name="connsiteY17" fmla="*/ 1219197 h 1598124"/>
              <a:gd name="connsiteX18" fmla="*/ 1275207 w 1790794"/>
              <a:gd name="connsiteY18" fmla="*/ 1219197 h 1598124"/>
              <a:gd name="connsiteX19" fmla="*/ 1463022 w 1790794"/>
              <a:gd name="connsiteY19" fmla="*/ 989910 h 159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90794" h="1598124">
                <a:moveTo>
                  <a:pt x="1698194" y="1598123"/>
                </a:moveTo>
                <a:lnTo>
                  <a:pt x="1486689" y="1598123"/>
                </a:lnTo>
                <a:cubicBezTo>
                  <a:pt x="1486697" y="1598108"/>
                  <a:pt x="1486704" y="1598092"/>
                  <a:pt x="1486712" y="1598077"/>
                </a:cubicBezTo>
                <a:close/>
                <a:moveTo>
                  <a:pt x="1703493" y="1598119"/>
                </a:moveTo>
                <a:cubicBezTo>
                  <a:pt x="1703492" y="1598120"/>
                  <a:pt x="1703491" y="1598123"/>
                  <a:pt x="1703490" y="1598124"/>
                </a:cubicBezTo>
                <a:lnTo>
                  <a:pt x="1698194" y="1598123"/>
                </a:lnTo>
                <a:cubicBezTo>
                  <a:pt x="1698195" y="1598122"/>
                  <a:pt x="1698195" y="1598120"/>
                  <a:pt x="1698196" y="1598119"/>
                </a:cubicBezTo>
                <a:close/>
                <a:moveTo>
                  <a:pt x="1790794" y="989910"/>
                </a:moveTo>
                <a:lnTo>
                  <a:pt x="1486712" y="1598077"/>
                </a:lnTo>
                <a:lnTo>
                  <a:pt x="0" y="1598094"/>
                </a:lnTo>
                <a:lnTo>
                  <a:pt x="1" y="0"/>
                </a:lnTo>
                <a:lnTo>
                  <a:pt x="1486689" y="85"/>
                </a:lnTo>
                <a:lnTo>
                  <a:pt x="1784211" y="595128"/>
                </a:lnTo>
                <a:lnTo>
                  <a:pt x="1463022" y="595128"/>
                </a:lnTo>
                <a:lnTo>
                  <a:pt x="1285995" y="379013"/>
                </a:lnTo>
                <a:lnTo>
                  <a:pt x="983911" y="379013"/>
                </a:lnTo>
                <a:lnTo>
                  <a:pt x="1139644" y="792521"/>
                </a:lnTo>
                <a:lnTo>
                  <a:pt x="978952" y="1219197"/>
                </a:lnTo>
                <a:lnTo>
                  <a:pt x="1275207" y="1219197"/>
                </a:lnTo>
                <a:lnTo>
                  <a:pt x="1463022" y="9899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6E2E86F-3F19-01F7-6825-B65AF55FB067}"/>
              </a:ext>
            </a:extLst>
          </p:cNvPr>
          <p:cNvSpPr/>
          <p:nvPr/>
        </p:nvSpPr>
        <p:spPr>
          <a:xfrm rot="20933039">
            <a:off x="-131555" y="1580665"/>
            <a:ext cx="3434434" cy="1030502"/>
          </a:xfrm>
          <a:custGeom>
            <a:avLst/>
            <a:gdLst>
              <a:gd name="connsiteX0" fmla="*/ 3434434 w 3434434"/>
              <a:gd name="connsiteY0" fmla="*/ 0 h 1030502"/>
              <a:gd name="connsiteX1" fmla="*/ 3434434 w 3434434"/>
              <a:gd name="connsiteY1" fmla="*/ 1030502 h 1030502"/>
              <a:gd name="connsiteX2" fmla="*/ 0 w 3434434"/>
              <a:gd name="connsiteY2" fmla="*/ 1030502 h 1030502"/>
              <a:gd name="connsiteX3" fmla="*/ 202476 w 3434434"/>
              <a:gd name="connsiteY3" fmla="*/ 0 h 103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4434" h="1030502">
                <a:moveTo>
                  <a:pt x="3434434" y="0"/>
                </a:moveTo>
                <a:lnTo>
                  <a:pt x="3434434" y="1030502"/>
                </a:lnTo>
                <a:lnTo>
                  <a:pt x="0" y="1030502"/>
                </a:lnTo>
                <a:lnTo>
                  <a:pt x="202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6BAF00E-12B4-7570-CCFD-850E2CD31A10}"/>
              </a:ext>
            </a:extLst>
          </p:cNvPr>
          <p:cNvSpPr/>
          <p:nvPr/>
        </p:nvSpPr>
        <p:spPr>
          <a:xfrm rot="20933039">
            <a:off x="-152657" y="2763010"/>
            <a:ext cx="3704201" cy="1223156"/>
          </a:xfrm>
          <a:custGeom>
            <a:avLst/>
            <a:gdLst>
              <a:gd name="connsiteX0" fmla="*/ 3704201 w 3704201"/>
              <a:gd name="connsiteY0" fmla="*/ 0 h 1223156"/>
              <a:gd name="connsiteX1" fmla="*/ 3704201 w 3704201"/>
              <a:gd name="connsiteY1" fmla="*/ 1223156 h 1223156"/>
              <a:gd name="connsiteX2" fmla="*/ 0 w 3704201"/>
              <a:gd name="connsiteY2" fmla="*/ 1223156 h 1223156"/>
              <a:gd name="connsiteX3" fmla="*/ 240329 w 3704201"/>
              <a:gd name="connsiteY3" fmla="*/ 0 h 122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4201" h="1223156">
                <a:moveTo>
                  <a:pt x="3704201" y="0"/>
                </a:moveTo>
                <a:lnTo>
                  <a:pt x="3704201" y="1223156"/>
                </a:lnTo>
                <a:lnTo>
                  <a:pt x="0" y="1223156"/>
                </a:lnTo>
                <a:lnTo>
                  <a:pt x="24032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B241833-BFCE-4026-B09C-CD1636FE2303}"/>
              </a:ext>
            </a:extLst>
          </p:cNvPr>
          <p:cNvSpPr/>
          <p:nvPr/>
        </p:nvSpPr>
        <p:spPr>
          <a:xfrm rot="20933039">
            <a:off x="-155187" y="4136200"/>
            <a:ext cx="3973963" cy="1223156"/>
          </a:xfrm>
          <a:custGeom>
            <a:avLst/>
            <a:gdLst>
              <a:gd name="connsiteX0" fmla="*/ 3973963 w 3973963"/>
              <a:gd name="connsiteY0" fmla="*/ 0 h 1223156"/>
              <a:gd name="connsiteX1" fmla="*/ 3973963 w 3973963"/>
              <a:gd name="connsiteY1" fmla="*/ 1223156 h 1223156"/>
              <a:gd name="connsiteX2" fmla="*/ 0 w 3973963"/>
              <a:gd name="connsiteY2" fmla="*/ 1223156 h 1223156"/>
              <a:gd name="connsiteX3" fmla="*/ 240329 w 3973963"/>
              <a:gd name="connsiteY3" fmla="*/ 0 h 122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3963" h="1223156">
                <a:moveTo>
                  <a:pt x="3973963" y="0"/>
                </a:moveTo>
                <a:lnTo>
                  <a:pt x="3973963" y="1223156"/>
                </a:lnTo>
                <a:lnTo>
                  <a:pt x="0" y="1223156"/>
                </a:lnTo>
                <a:lnTo>
                  <a:pt x="24032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3DD479C-F5C1-ACCD-2FD6-E84DECD2609F}"/>
              </a:ext>
            </a:extLst>
          </p:cNvPr>
          <p:cNvSpPr/>
          <p:nvPr/>
        </p:nvSpPr>
        <p:spPr>
          <a:xfrm rot="20933039">
            <a:off x="-81263" y="5502101"/>
            <a:ext cx="4191253" cy="1476751"/>
          </a:xfrm>
          <a:custGeom>
            <a:avLst/>
            <a:gdLst>
              <a:gd name="connsiteX0" fmla="*/ 4191253 w 4191253"/>
              <a:gd name="connsiteY0" fmla="*/ 0 h 1476751"/>
              <a:gd name="connsiteX1" fmla="*/ 4191253 w 4191253"/>
              <a:gd name="connsiteY1" fmla="*/ 1476751 h 1476751"/>
              <a:gd name="connsiteX2" fmla="*/ 2650612 w 4191253"/>
              <a:gd name="connsiteY2" fmla="*/ 1476751 h 1476751"/>
              <a:gd name="connsiteX3" fmla="*/ 0 w 4191253"/>
              <a:gd name="connsiteY3" fmla="*/ 955952 h 1476751"/>
              <a:gd name="connsiteX4" fmla="*/ 187828 w 4191253"/>
              <a:gd name="connsiteY4" fmla="*/ 0 h 1476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253" h="1476751">
                <a:moveTo>
                  <a:pt x="4191253" y="0"/>
                </a:moveTo>
                <a:lnTo>
                  <a:pt x="4191253" y="1476751"/>
                </a:lnTo>
                <a:lnTo>
                  <a:pt x="2650612" y="1476751"/>
                </a:lnTo>
                <a:lnTo>
                  <a:pt x="0" y="955952"/>
                </a:lnTo>
                <a:lnTo>
                  <a:pt x="18782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7CB26D3-E7CA-ED9D-19D2-E5833AAC12AC}"/>
              </a:ext>
            </a:extLst>
          </p:cNvPr>
          <p:cNvGrpSpPr/>
          <p:nvPr/>
        </p:nvGrpSpPr>
        <p:grpSpPr>
          <a:xfrm>
            <a:off x="5754141" y="3562574"/>
            <a:ext cx="3963005" cy="1105487"/>
            <a:chOff x="8921977" y="2947244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B83F446-CD31-E6A0-6D23-A184D257013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D11FB7D-3934-5140-68F7-11DCF7EE5A2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CD8883E-8A23-E6A5-AB1C-652FBC1161B4}"/>
              </a:ext>
            </a:extLst>
          </p:cNvPr>
          <p:cNvGrpSpPr/>
          <p:nvPr/>
        </p:nvGrpSpPr>
        <p:grpSpPr>
          <a:xfrm>
            <a:off x="6767164" y="4936360"/>
            <a:ext cx="3963005" cy="1105487"/>
            <a:chOff x="8921977" y="4652338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B9A2B48-8901-1DA3-4D7F-8755DF38C93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D4389C3-CE96-0FB3-AD9B-13F7EF63BBA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7E34685-8647-1D2B-B2A6-785E2E3CACF1}"/>
              </a:ext>
            </a:extLst>
          </p:cNvPr>
          <p:cNvGrpSpPr/>
          <p:nvPr/>
        </p:nvGrpSpPr>
        <p:grpSpPr>
          <a:xfrm>
            <a:off x="6442635" y="2188787"/>
            <a:ext cx="3963005" cy="1105487"/>
            <a:chOff x="8921977" y="1242150"/>
            <a:chExt cx="2926080" cy="110548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F6626-C00B-F1A2-698E-09FB54A93C4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2DAD729-9232-2666-9BB6-615BF6241D5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4C0C72D-ECDD-1B1F-16B3-61B43CD05F6A}"/>
              </a:ext>
            </a:extLst>
          </p:cNvPr>
          <p:cNvGrpSpPr/>
          <p:nvPr/>
        </p:nvGrpSpPr>
        <p:grpSpPr>
          <a:xfrm>
            <a:off x="5672993" y="815000"/>
            <a:ext cx="3963005" cy="1105487"/>
            <a:chOff x="8921977" y="1242150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780C78A-114D-23C2-4C16-1CFBCA9D9AC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ED5B100-3CE4-890C-FD1A-E6D817069C3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672DC-DEDC-006F-9770-404C1E908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412F-19B3-75B4-206F-E0D160051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Contrail Infographic – Slide Template</a:t>
            </a:r>
          </a:p>
        </p:txBody>
      </p:sp>
      <p:sp>
        <p:nvSpPr>
          <p:cNvPr id="14" name="Graphic 15" descr="Airplane with solid fill">
            <a:extLst>
              <a:ext uri="{FF2B5EF4-FFF2-40B4-BE49-F238E27FC236}">
                <a16:creationId xmlns:a16="http://schemas.microsoft.com/office/drawing/2014/main" id="{46D135DA-ACDA-FECE-812A-9727359040DC}"/>
              </a:ext>
            </a:extLst>
          </p:cNvPr>
          <p:cNvSpPr/>
          <p:nvPr/>
        </p:nvSpPr>
        <p:spPr>
          <a:xfrm rot="4733039">
            <a:off x="4142907" y="886051"/>
            <a:ext cx="1030500" cy="1212353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E48020B-E252-FF0B-F949-4760605B65DF}"/>
              </a:ext>
            </a:extLst>
          </p:cNvPr>
          <p:cNvSpPr/>
          <p:nvPr/>
        </p:nvSpPr>
        <p:spPr>
          <a:xfrm rot="20933039">
            <a:off x="3028332" y="1149893"/>
            <a:ext cx="1499542" cy="1030502"/>
          </a:xfrm>
          <a:custGeom>
            <a:avLst/>
            <a:gdLst>
              <a:gd name="connsiteX0" fmla="*/ 1622790 w 1622790"/>
              <a:gd name="connsiteY0" fmla="*/ 690754 h 1115199"/>
              <a:gd name="connsiteX1" fmla="*/ 1410569 w 1622790"/>
              <a:gd name="connsiteY1" fmla="*/ 1115198 h 1115199"/>
              <a:gd name="connsiteX2" fmla="*/ 1558169 w 1622790"/>
              <a:gd name="connsiteY2" fmla="*/ 1115198 h 1115199"/>
              <a:gd name="connsiteX3" fmla="*/ 1558170 w 1622790"/>
              <a:gd name="connsiteY3" fmla="*/ 1115195 h 1115199"/>
              <a:gd name="connsiteX4" fmla="*/ 1561867 w 1622790"/>
              <a:gd name="connsiteY4" fmla="*/ 1115195 h 1115199"/>
              <a:gd name="connsiteX5" fmla="*/ 1561864 w 1622790"/>
              <a:gd name="connsiteY5" fmla="*/ 1115199 h 1115199"/>
              <a:gd name="connsiteX6" fmla="*/ 0 w 1622790"/>
              <a:gd name="connsiteY6" fmla="*/ 1115199 h 1115199"/>
              <a:gd name="connsiteX7" fmla="*/ 1 w 1622790"/>
              <a:gd name="connsiteY7" fmla="*/ 0 h 1115199"/>
              <a:gd name="connsiteX8" fmla="*/ 1410569 w 1622790"/>
              <a:gd name="connsiteY8" fmla="*/ 0 h 1115199"/>
              <a:gd name="connsiteX9" fmla="*/ 1618196 w 1622790"/>
              <a:gd name="connsiteY9" fmla="*/ 415254 h 1115199"/>
              <a:gd name="connsiteX10" fmla="*/ 1394052 w 1622790"/>
              <a:gd name="connsiteY10" fmla="*/ 415254 h 1115199"/>
              <a:gd name="connsiteX11" fmla="*/ 1270513 w 1622790"/>
              <a:gd name="connsiteY11" fmla="*/ 264437 h 1115199"/>
              <a:gd name="connsiteX12" fmla="*/ 1059703 w 1622790"/>
              <a:gd name="connsiteY12" fmla="*/ 264437 h 1115199"/>
              <a:gd name="connsiteX13" fmla="*/ 1168382 w 1622790"/>
              <a:gd name="connsiteY13" fmla="*/ 553005 h 1115199"/>
              <a:gd name="connsiteX14" fmla="*/ 1056242 w 1622790"/>
              <a:gd name="connsiteY14" fmla="*/ 850763 h 1115199"/>
              <a:gd name="connsiteX15" fmla="*/ 1262985 w 1622790"/>
              <a:gd name="connsiteY15" fmla="*/ 850763 h 1115199"/>
              <a:gd name="connsiteX16" fmla="*/ 1394052 w 1622790"/>
              <a:gd name="connsiteY16" fmla="*/ 690754 h 1115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2790" h="1115199">
                <a:moveTo>
                  <a:pt x="1622790" y="690754"/>
                </a:moveTo>
                <a:lnTo>
                  <a:pt x="1410569" y="1115198"/>
                </a:lnTo>
                <a:lnTo>
                  <a:pt x="1558169" y="1115198"/>
                </a:lnTo>
                <a:cubicBezTo>
                  <a:pt x="1558169" y="1115197"/>
                  <a:pt x="1558170" y="1115196"/>
                  <a:pt x="1558170" y="1115195"/>
                </a:cubicBezTo>
                <a:lnTo>
                  <a:pt x="1561867" y="1115195"/>
                </a:lnTo>
                <a:cubicBezTo>
                  <a:pt x="1561866" y="1115196"/>
                  <a:pt x="1561865" y="1115198"/>
                  <a:pt x="1561864" y="1115199"/>
                </a:cubicBezTo>
                <a:lnTo>
                  <a:pt x="0" y="1115199"/>
                </a:lnTo>
                <a:lnTo>
                  <a:pt x="1" y="0"/>
                </a:lnTo>
                <a:lnTo>
                  <a:pt x="1410569" y="0"/>
                </a:lnTo>
                <a:lnTo>
                  <a:pt x="1618196" y="415254"/>
                </a:lnTo>
                <a:lnTo>
                  <a:pt x="1394052" y="415254"/>
                </a:lnTo>
                <a:lnTo>
                  <a:pt x="1270513" y="264437"/>
                </a:lnTo>
                <a:lnTo>
                  <a:pt x="1059703" y="264437"/>
                </a:lnTo>
                <a:lnTo>
                  <a:pt x="1168382" y="553005"/>
                </a:lnTo>
                <a:lnTo>
                  <a:pt x="1056242" y="850763"/>
                </a:lnTo>
                <a:lnTo>
                  <a:pt x="1262985" y="850763"/>
                </a:lnTo>
                <a:lnTo>
                  <a:pt x="1394052" y="6907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Graphic 15" descr="Airplane with solid fill">
            <a:extLst>
              <a:ext uri="{FF2B5EF4-FFF2-40B4-BE49-F238E27FC236}">
                <a16:creationId xmlns:a16="http://schemas.microsoft.com/office/drawing/2014/main" id="{BD6E60C1-984D-B53D-800F-3DE3BAE4ED1C}"/>
              </a:ext>
            </a:extLst>
          </p:cNvPr>
          <p:cNvSpPr/>
          <p:nvPr/>
        </p:nvSpPr>
        <p:spPr>
          <a:xfrm rot="4733039">
            <a:off x="4822970" y="1921203"/>
            <a:ext cx="1223154" cy="1439005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E195C47-72B7-5092-B8F0-8FF65ADD036E}"/>
              </a:ext>
            </a:extLst>
          </p:cNvPr>
          <p:cNvSpPr/>
          <p:nvPr/>
        </p:nvSpPr>
        <p:spPr>
          <a:xfrm rot="20933039">
            <a:off x="3269648" y="2256789"/>
            <a:ext cx="2012440" cy="1223156"/>
          </a:xfrm>
          <a:custGeom>
            <a:avLst/>
            <a:gdLst>
              <a:gd name="connsiteX0" fmla="*/ 2177843 w 2177843"/>
              <a:gd name="connsiteY0" fmla="*/ 819892 h 1323687"/>
              <a:gd name="connsiteX1" fmla="*/ 1925947 w 2177843"/>
              <a:gd name="connsiteY1" fmla="*/ 1323686 h 1323687"/>
              <a:gd name="connsiteX2" fmla="*/ 2101141 w 2177843"/>
              <a:gd name="connsiteY2" fmla="*/ 1323686 h 1323687"/>
              <a:gd name="connsiteX3" fmla="*/ 2101142 w 2177843"/>
              <a:gd name="connsiteY3" fmla="*/ 1323683 h 1323687"/>
              <a:gd name="connsiteX4" fmla="*/ 2105530 w 2177843"/>
              <a:gd name="connsiteY4" fmla="*/ 1323683 h 1323687"/>
              <a:gd name="connsiteX5" fmla="*/ 2105527 w 2177843"/>
              <a:gd name="connsiteY5" fmla="*/ 1323687 h 1323687"/>
              <a:gd name="connsiteX6" fmla="*/ 0 w 2177843"/>
              <a:gd name="connsiteY6" fmla="*/ 1323687 h 1323687"/>
              <a:gd name="connsiteX7" fmla="*/ 0 w 2177843"/>
              <a:gd name="connsiteY7" fmla="*/ 1 h 1323687"/>
              <a:gd name="connsiteX8" fmla="*/ 1925947 w 2177843"/>
              <a:gd name="connsiteY8" fmla="*/ 0 h 1323687"/>
              <a:gd name="connsiteX9" fmla="*/ 2172390 w 2177843"/>
              <a:gd name="connsiteY9" fmla="*/ 492886 h 1323687"/>
              <a:gd name="connsiteX10" fmla="*/ 1906343 w 2177843"/>
              <a:gd name="connsiteY10" fmla="*/ 492886 h 1323687"/>
              <a:gd name="connsiteX11" fmla="*/ 1759708 w 2177843"/>
              <a:gd name="connsiteY11" fmla="*/ 313874 h 1323687"/>
              <a:gd name="connsiteX12" fmla="*/ 1509486 w 2177843"/>
              <a:gd name="connsiteY12" fmla="*/ 313874 h 1323687"/>
              <a:gd name="connsiteX13" fmla="*/ 1638483 w 2177843"/>
              <a:gd name="connsiteY13" fmla="*/ 656390 h 1323687"/>
              <a:gd name="connsiteX14" fmla="*/ 1505378 w 2177843"/>
              <a:gd name="connsiteY14" fmla="*/ 1009814 h 1323687"/>
              <a:gd name="connsiteX15" fmla="*/ 1750772 w 2177843"/>
              <a:gd name="connsiteY15" fmla="*/ 1009814 h 1323687"/>
              <a:gd name="connsiteX16" fmla="*/ 1906343 w 2177843"/>
              <a:gd name="connsiteY16" fmla="*/ 819892 h 132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77843" h="1323687">
                <a:moveTo>
                  <a:pt x="2177843" y="819892"/>
                </a:moveTo>
                <a:lnTo>
                  <a:pt x="1925947" y="1323686"/>
                </a:lnTo>
                <a:lnTo>
                  <a:pt x="2101141" y="1323686"/>
                </a:lnTo>
                <a:cubicBezTo>
                  <a:pt x="2101141" y="1323685"/>
                  <a:pt x="2101142" y="1323684"/>
                  <a:pt x="2101142" y="1323683"/>
                </a:cubicBezTo>
                <a:lnTo>
                  <a:pt x="2105530" y="1323683"/>
                </a:lnTo>
                <a:cubicBezTo>
                  <a:pt x="2105529" y="1323684"/>
                  <a:pt x="2105528" y="1323686"/>
                  <a:pt x="2105527" y="1323687"/>
                </a:cubicBezTo>
                <a:lnTo>
                  <a:pt x="0" y="1323687"/>
                </a:lnTo>
                <a:lnTo>
                  <a:pt x="0" y="1"/>
                </a:lnTo>
                <a:lnTo>
                  <a:pt x="1925947" y="0"/>
                </a:lnTo>
                <a:lnTo>
                  <a:pt x="2172390" y="492886"/>
                </a:lnTo>
                <a:lnTo>
                  <a:pt x="1906343" y="492886"/>
                </a:lnTo>
                <a:lnTo>
                  <a:pt x="1759708" y="313874"/>
                </a:lnTo>
                <a:lnTo>
                  <a:pt x="1509486" y="313874"/>
                </a:lnTo>
                <a:lnTo>
                  <a:pt x="1638483" y="656390"/>
                </a:lnTo>
                <a:lnTo>
                  <a:pt x="1505378" y="1009814"/>
                </a:lnTo>
                <a:lnTo>
                  <a:pt x="1750772" y="1009814"/>
                </a:lnTo>
                <a:lnTo>
                  <a:pt x="1906343" y="8198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Graphic 15" descr="Airplane with solid fill">
            <a:extLst>
              <a:ext uri="{FF2B5EF4-FFF2-40B4-BE49-F238E27FC236}">
                <a16:creationId xmlns:a16="http://schemas.microsoft.com/office/drawing/2014/main" id="{36D07C91-B11A-7FA8-EF5C-24404E6E6FA1}"/>
              </a:ext>
            </a:extLst>
          </p:cNvPr>
          <p:cNvSpPr/>
          <p:nvPr/>
        </p:nvSpPr>
        <p:spPr>
          <a:xfrm rot="4733039">
            <a:off x="4020672" y="3478037"/>
            <a:ext cx="1223154" cy="1439005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3D84D78-0DE9-F347-CDB2-14F5A535D0A9}"/>
              </a:ext>
            </a:extLst>
          </p:cNvPr>
          <p:cNvSpPr/>
          <p:nvPr/>
        </p:nvSpPr>
        <p:spPr>
          <a:xfrm rot="20933039">
            <a:off x="3544547" y="3708800"/>
            <a:ext cx="925043" cy="1223156"/>
          </a:xfrm>
          <a:custGeom>
            <a:avLst/>
            <a:gdLst>
              <a:gd name="connsiteX0" fmla="*/ 1001072 w 1001072"/>
              <a:gd name="connsiteY0" fmla="*/ 819892 h 1323687"/>
              <a:gd name="connsiteX1" fmla="*/ 749176 w 1001072"/>
              <a:gd name="connsiteY1" fmla="*/ 1323686 h 1323687"/>
              <a:gd name="connsiteX2" fmla="*/ 924370 w 1001072"/>
              <a:gd name="connsiteY2" fmla="*/ 1323686 h 1323687"/>
              <a:gd name="connsiteX3" fmla="*/ 924372 w 1001072"/>
              <a:gd name="connsiteY3" fmla="*/ 1323683 h 1323687"/>
              <a:gd name="connsiteX4" fmla="*/ 928759 w 1001072"/>
              <a:gd name="connsiteY4" fmla="*/ 1323683 h 1323687"/>
              <a:gd name="connsiteX5" fmla="*/ 928757 w 1001072"/>
              <a:gd name="connsiteY5" fmla="*/ 1323687 h 1323687"/>
              <a:gd name="connsiteX6" fmla="*/ 0 w 1001072"/>
              <a:gd name="connsiteY6" fmla="*/ 1323687 h 1323687"/>
              <a:gd name="connsiteX7" fmla="*/ 0 w 1001072"/>
              <a:gd name="connsiteY7" fmla="*/ 0 h 1323687"/>
              <a:gd name="connsiteX8" fmla="*/ 749177 w 1001072"/>
              <a:gd name="connsiteY8" fmla="*/ 0 h 1323687"/>
              <a:gd name="connsiteX9" fmla="*/ 995620 w 1001072"/>
              <a:gd name="connsiteY9" fmla="*/ 492886 h 1323687"/>
              <a:gd name="connsiteX10" fmla="*/ 729573 w 1001072"/>
              <a:gd name="connsiteY10" fmla="*/ 492886 h 1323687"/>
              <a:gd name="connsiteX11" fmla="*/ 582938 w 1001072"/>
              <a:gd name="connsiteY11" fmla="*/ 313874 h 1323687"/>
              <a:gd name="connsiteX12" fmla="*/ 332716 w 1001072"/>
              <a:gd name="connsiteY12" fmla="*/ 313874 h 1323687"/>
              <a:gd name="connsiteX13" fmla="*/ 461713 w 1001072"/>
              <a:gd name="connsiteY13" fmla="*/ 656390 h 1323687"/>
              <a:gd name="connsiteX14" fmla="*/ 328608 w 1001072"/>
              <a:gd name="connsiteY14" fmla="*/ 1009814 h 1323687"/>
              <a:gd name="connsiteX15" fmla="*/ 574002 w 1001072"/>
              <a:gd name="connsiteY15" fmla="*/ 1009814 h 1323687"/>
              <a:gd name="connsiteX16" fmla="*/ 729573 w 1001072"/>
              <a:gd name="connsiteY16" fmla="*/ 819892 h 132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01072" h="1323687">
                <a:moveTo>
                  <a:pt x="1001072" y="819892"/>
                </a:moveTo>
                <a:lnTo>
                  <a:pt x="749176" y="1323686"/>
                </a:lnTo>
                <a:lnTo>
                  <a:pt x="924370" y="1323686"/>
                </a:lnTo>
                <a:cubicBezTo>
                  <a:pt x="924371" y="1323685"/>
                  <a:pt x="924371" y="1323684"/>
                  <a:pt x="924372" y="1323683"/>
                </a:cubicBezTo>
                <a:lnTo>
                  <a:pt x="928759" y="1323683"/>
                </a:lnTo>
                <a:cubicBezTo>
                  <a:pt x="928759" y="1323684"/>
                  <a:pt x="928758" y="1323686"/>
                  <a:pt x="928757" y="1323687"/>
                </a:cubicBezTo>
                <a:lnTo>
                  <a:pt x="0" y="1323687"/>
                </a:lnTo>
                <a:lnTo>
                  <a:pt x="0" y="0"/>
                </a:lnTo>
                <a:lnTo>
                  <a:pt x="749177" y="0"/>
                </a:lnTo>
                <a:lnTo>
                  <a:pt x="995620" y="492886"/>
                </a:lnTo>
                <a:lnTo>
                  <a:pt x="729573" y="492886"/>
                </a:lnTo>
                <a:lnTo>
                  <a:pt x="582938" y="313874"/>
                </a:lnTo>
                <a:lnTo>
                  <a:pt x="332716" y="313874"/>
                </a:lnTo>
                <a:lnTo>
                  <a:pt x="461713" y="656390"/>
                </a:lnTo>
                <a:lnTo>
                  <a:pt x="328608" y="1009814"/>
                </a:lnTo>
                <a:lnTo>
                  <a:pt x="574002" y="1009814"/>
                </a:lnTo>
                <a:lnTo>
                  <a:pt x="729573" y="81989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Graphic 15" descr="Airplane with solid fill">
            <a:extLst>
              <a:ext uri="{FF2B5EF4-FFF2-40B4-BE49-F238E27FC236}">
                <a16:creationId xmlns:a16="http://schemas.microsoft.com/office/drawing/2014/main" id="{8B011B51-07FC-571A-3D2C-ABA23F2238A7}"/>
              </a:ext>
            </a:extLst>
          </p:cNvPr>
          <p:cNvSpPr/>
          <p:nvPr/>
        </p:nvSpPr>
        <p:spPr>
          <a:xfrm rot="4733039">
            <a:off x="4934659" y="4653031"/>
            <a:ext cx="1476669" cy="1737257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EEC65BE-B5D1-1F32-26A6-7BFD4389129A}"/>
              </a:ext>
            </a:extLst>
          </p:cNvPr>
          <p:cNvSpPr/>
          <p:nvPr/>
        </p:nvSpPr>
        <p:spPr>
          <a:xfrm rot="20933039">
            <a:off x="3826875" y="4983408"/>
            <a:ext cx="1654787" cy="1476750"/>
          </a:xfrm>
          <a:custGeom>
            <a:avLst/>
            <a:gdLst>
              <a:gd name="connsiteX0" fmla="*/ 1698194 w 1790794"/>
              <a:gd name="connsiteY0" fmla="*/ 1598123 h 1598124"/>
              <a:gd name="connsiteX1" fmla="*/ 1486689 w 1790794"/>
              <a:gd name="connsiteY1" fmla="*/ 1598123 h 1598124"/>
              <a:gd name="connsiteX2" fmla="*/ 1486712 w 1790794"/>
              <a:gd name="connsiteY2" fmla="*/ 1598077 h 1598124"/>
              <a:gd name="connsiteX3" fmla="*/ 1703493 w 1790794"/>
              <a:gd name="connsiteY3" fmla="*/ 1598119 h 1598124"/>
              <a:gd name="connsiteX4" fmla="*/ 1703490 w 1790794"/>
              <a:gd name="connsiteY4" fmla="*/ 1598124 h 1598124"/>
              <a:gd name="connsiteX5" fmla="*/ 1698194 w 1790794"/>
              <a:gd name="connsiteY5" fmla="*/ 1598123 h 1598124"/>
              <a:gd name="connsiteX6" fmla="*/ 1698196 w 1790794"/>
              <a:gd name="connsiteY6" fmla="*/ 1598119 h 1598124"/>
              <a:gd name="connsiteX7" fmla="*/ 1790794 w 1790794"/>
              <a:gd name="connsiteY7" fmla="*/ 989910 h 1598124"/>
              <a:gd name="connsiteX8" fmla="*/ 1486712 w 1790794"/>
              <a:gd name="connsiteY8" fmla="*/ 1598077 h 1598124"/>
              <a:gd name="connsiteX9" fmla="*/ 0 w 1790794"/>
              <a:gd name="connsiteY9" fmla="*/ 1598094 h 1598124"/>
              <a:gd name="connsiteX10" fmla="*/ 1 w 1790794"/>
              <a:gd name="connsiteY10" fmla="*/ 0 h 1598124"/>
              <a:gd name="connsiteX11" fmla="*/ 1486689 w 1790794"/>
              <a:gd name="connsiteY11" fmla="*/ 85 h 1598124"/>
              <a:gd name="connsiteX12" fmla="*/ 1784211 w 1790794"/>
              <a:gd name="connsiteY12" fmla="*/ 595128 h 1598124"/>
              <a:gd name="connsiteX13" fmla="*/ 1463022 w 1790794"/>
              <a:gd name="connsiteY13" fmla="*/ 595128 h 1598124"/>
              <a:gd name="connsiteX14" fmla="*/ 1285995 w 1790794"/>
              <a:gd name="connsiteY14" fmla="*/ 379013 h 1598124"/>
              <a:gd name="connsiteX15" fmla="*/ 983911 w 1790794"/>
              <a:gd name="connsiteY15" fmla="*/ 379013 h 1598124"/>
              <a:gd name="connsiteX16" fmla="*/ 1139644 w 1790794"/>
              <a:gd name="connsiteY16" fmla="*/ 792521 h 1598124"/>
              <a:gd name="connsiteX17" fmla="*/ 978952 w 1790794"/>
              <a:gd name="connsiteY17" fmla="*/ 1219197 h 1598124"/>
              <a:gd name="connsiteX18" fmla="*/ 1275207 w 1790794"/>
              <a:gd name="connsiteY18" fmla="*/ 1219197 h 1598124"/>
              <a:gd name="connsiteX19" fmla="*/ 1463022 w 1790794"/>
              <a:gd name="connsiteY19" fmla="*/ 989910 h 159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90794" h="1598124">
                <a:moveTo>
                  <a:pt x="1698194" y="1598123"/>
                </a:moveTo>
                <a:lnTo>
                  <a:pt x="1486689" y="1598123"/>
                </a:lnTo>
                <a:cubicBezTo>
                  <a:pt x="1486697" y="1598108"/>
                  <a:pt x="1486704" y="1598092"/>
                  <a:pt x="1486712" y="1598077"/>
                </a:cubicBezTo>
                <a:close/>
                <a:moveTo>
                  <a:pt x="1703493" y="1598119"/>
                </a:moveTo>
                <a:cubicBezTo>
                  <a:pt x="1703492" y="1598120"/>
                  <a:pt x="1703491" y="1598123"/>
                  <a:pt x="1703490" y="1598124"/>
                </a:cubicBezTo>
                <a:lnTo>
                  <a:pt x="1698194" y="1598123"/>
                </a:lnTo>
                <a:cubicBezTo>
                  <a:pt x="1698195" y="1598122"/>
                  <a:pt x="1698195" y="1598120"/>
                  <a:pt x="1698196" y="1598119"/>
                </a:cubicBezTo>
                <a:close/>
                <a:moveTo>
                  <a:pt x="1790794" y="989910"/>
                </a:moveTo>
                <a:lnTo>
                  <a:pt x="1486712" y="1598077"/>
                </a:lnTo>
                <a:lnTo>
                  <a:pt x="0" y="1598094"/>
                </a:lnTo>
                <a:lnTo>
                  <a:pt x="1" y="0"/>
                </a:lnTo>
                <a:lnTo>
                  <a:pt x="1486689" y="85"/>
                </a:lnTo>
                <a:lnTo>
                  <a:pt x="1784211" y="595128"/>
                </a:lnTo>
                <a:lnTo>
                  <a:pt x="1463022" y="595128"/>
                </a:lnTo>
                <a:lnTo>
                  <a:pt x="1285995" y="379013"/>
                </a:lnTo>
                <a:lnTo>
                  <a:pt x="983911" y="379013"/>
                </a:lnTo>
                <a:lnTo>
                  <a:pt x="1139644" y="792521"/>
                </a:lnTo>
                <a:lnTo>
                  <a:pt x="978952" y="1219197"/>
                </a:lnTo>
                <a:lnTo>
                  <a:pt x="1275207" y="1219197"/>
                </a:lnTo>
                <a:lnTo>
                  <a:pt x="1463022" y="9899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020DFCB-75CD-98BE-070C-1395B3C5BF6C}"/>
              </a:ext>
            </a:extLst>
          </p:cNvPr>
          <p:cNvSpPr/>
          <p:nvPr/>
        </p:nvSpPr>
        <p:spPr>
          <a:xfrm rot="20933039">
            <a:off x="-131555" y="1580665"/>
            <a:ext cx="3434434" cy="1030502"/>
          </a:xfrm>
          <a:custGeom>
            <a:avLst/>
            <a:gdLst>
              <a:gd name="connsiteX0" fmla="*/ 3434434 w 3434434"/>
              <a:gd name="connsiteY0" fmla="*/ 0 h 1030502"/>
              <a:gd name="connsiteX1" fmla="*/ 3434434 w 3434434"/>
              <a:gd name="connsiteY1" fmla="*/ 1030502 h 1030502"/>
              <a:gd name="connsiteX2" fmla="*/ 0 w 3434434"/>
              <a:gd name="connsiteY2" fmla="*/ 1030502 h 1030502"/>
              <a:gd name="connsiteX3" fmla="*/ 202476 w 3434434"/>
              <a:gd name="connsiteY3" fmla="*/ 0 h 103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4434" h="1030502">
                <a:moveTo>
                  <a:pt x="3434434" y="0"/>
                </a:moveTo>
                <a:lnTo>
                  <a:pt x="3434434" y="1030502"/>
                </a:lnTo>
                <a:lnTo>
                  <a:pt x="0" y="1030502"/>
                </a:lnTo>
                <a:lnTo>
                  <a:pt x="202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D92303F-4728-372E-21BF-3AE75C07EF32}"/>
              </a:ext>
            </a:extLst>
          </p:cNvPr>
          <p:cNvSpPr/>
          <p:nvPr/>
        </p:nvSpPr>
        <p:spPr>
          <a:xfrm rot="20933039">
            <a:off x="-152657" y="2763010"/>
            <a:ext cx="3704201" cy="1223156"/>
          </a:xfrm>
          <a:custGeom>
            <a:avLst/>
            <a:gdLst>
              <a:gd name="connsiteX0" fmla="*/ 3704201 w 3704201"/>
              <a:gd name="connsiteY0" fmla="*/ 0 h 1223156"/>
              <a:gd name="connsiteX1" fmla="*/ 3704201 w 3704201"/>
              <a:gd name="connsiteY1" fmla="*/ 1223156 h 1223156"/>
              <a:gd name="connsiteX2" fmla="*/ 0 w 3704201"/>
              <a:gd name="connsiteY2" fmla="*/ 1223156 h 1223156"/>
              <a:gd name="connsiteX3" fmla="*/ 240329 w 3704201"/>
              <a:gd name="connsiteY3" fmla="*/ 0 h 122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4201" h="1223156">
                <a:moveTo>
                  <a:pt x="3704201" y="0"/>
                </a:moveTo>
                <a:lnTo>
                  <a:pt x="3704201" y="1223156"/>
                </a:lnTo>
                <a:lnTo>
                  <a:pt x="0" y="1223156"/>
                </a:lnTo>
                <a:lnTo>
                  <a:pt x="24032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11AA247-C252-3FB4-FB58-B3D496E5FC11}"/>
              </a:ext>
            </a:extLst>
          </p:cNvPr>
          <p:cNvSpPr/>
          <p:nvPr/>
        </p:nvSpPr>
        <p:spPr>
          <a:xfrm rot="20933039">
            <a:off x="-155187" y="4136200"/>
            <a:ext cx="3973963" cy="1223156"/>
          </a:xfrm>
          <a:custGeom>
            <a:avLst/>
            <a:gdLst>
              <a:gd name="connsiteX0" fmla="*/ 3973963 w 3973963"/>
              <a:gd name="connsiteY0" fmla="*/ 0 h 1223156"/>
              <a:gd name="connsiteX1" fmla="*/ 3973963 w 3973963"/>
              <a:gd name="connsiteY1" fmla="*/ 1223156 h 1223156"/>
              <a:gd name="connsiteX2" fmla="*/ 0 w 3973963"/>
              <a:gd name="connsiteY2" fmla="*/ 1223156 h 1223156"/>
              <a:gd name="connsiteX3" fmla="*/ 240329 w 3973963"/>
              <a:gd name="connsiteY3" fmla="*/ 0 h 1223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3963" h="1223156">
                <a:moveTo>
                  <a:pt x="3973963" y="0"/>
                </a:moveTo>
                <a:lnTo>
                  <a:pt x="3973963" y="1223156"/>
                </a:lnTo>
                <a:lnTo>
                  <a:pt x="0" y="1223156"/>
                </a:lnTo>
                <a:lnTo>
                  <a:pt x="24032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1BB8D9A-1357-CFFC-D23E-70A65D066ECD}"/>
              </a:ext>
            </a:extLst>
          </p:cNvPr>
          <p:cNvSpPr/>
          <p:nvPr/>
        </p:nvSpPr>
        <p:spPr>
          <a:xfrm rot="20933039">
            <a:off x="-81263" y="5502101"/>
            <a:ext cx="4191253" cy="1476751"/>
          </a:xfrm>
          <a:custGeom>
            <a:avLst/>
            <a:gdLst>
              <a:gd name="connsiteX0" fmla="*/ 4191253 w 4191253"/>
              <a:gd name="connsiteY0" fmla="*/ 0 h 1476751"/>
              <a:gd name="connsiteX1" fmla="*/ 4191253 w 4191253"/>
              <a:gd name="connsiteY1" fmla="*/ 1476751 h 1476751"/>
              <a:gd name="connsiteX2" fmla="*/ 2650612 w 4191253"/>
              <a:gd name="connsiteY2" fmla="*/ 1476751 h 1476751"/>
              <a:gd name="connsiteX3" fmla="*/ 0 w 4191253"/>
              <a:gd name="connsiteY3" fmla="*/ 955952 h 1476751"/>
              <a:gd name="connsiteX4" fmla="*/ 187828 w 4191253"/>
              <a:gd name="connsiteY4" fmla="*/ 0 h 1476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253" h="1476751">
                <a:moveTo>
                  <a:pt x="4191253" y="0"/>
                </a:moveTo>
                <a:lnTo>
                  <a:pt x="4191253" y="1476751"/>
                </a:lnTo>
                <a:lnTo>
                  <a:pt x="2650612" y="1476751"/>
                </a:lnTo>
                <a:lnTo>
                  <a:pt x="0" y="955952"/>
                </a:lnTo>
                <a:lnTo>
                  <a:pt x="18782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96FF87-307A-9492-8A4D-B31DF1DC9409}"/>
              </a:ext>
            </a:extLst>
          </p:cNvPr>
          <p:cNvGrpSpPr/>
          <p:nvPr/>
        </p:nvGrpSpPr>
        <p:grpSpPr>
          <a:xfrm>
            <a:off x="5754141" y="3562574"/>
            <a:ext cx="3963005" cy="1105487"/>
            <a:chOff x="8921977" y="2947244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816392-3F92-9331-DC56-3C4D0CD7BC0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E1E5465-8814-3AAD-A586-C92361BEB67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915DBF-B69C-2552-9B86-CF29CB325F16}"/>
              </a:ext>
            </a:extLst>
          </p:cNvPr>
          <p:cNvGrpSpPr/>
          <p:nvPr/>
        </p:nvGrpSpPr>
        <p:grpSpPr>
          <a:xfrm>
            <a:off x="6767164" y="4936360"/>
            <a:ext cx="3963005" cy="1105487"/>
            <a:chOff x="8921977" y="4652338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0491008-EF34-7F02-BF1B-2F47DF78158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4562952-29D1-4C2C-9DC8-564B453BAB0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4F81FBA-7B09-B4F8-1F21-A9A1AD85B22E}"/>
              </a:ext>
            </a:extLst>
          </p:cNvPr>
          <p:cNvGrpSpPr/>
          <p:nvPr/>
        </p:nvGrpSpPr>
        <p:grpSpPr>
          <a:xfrm>
            <a:off x="6442635" y="2188787"/>
            <a:ext cx="3963005" cy="1105487"/>
            <a:chOff x="8921977" y="1242150"/>
            <a:chExt cx="2926080" cy="110548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325F8EF-BFC1-4830-94B5-EA5B553E55A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8987AEC-F9C0-B0C7-A4BC-111B9F394E4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7A575C8-61A0-BAFB-BED9-15DC3F014B1E}"/>
              </a:ext>
            </a:extLst>
          </p:cNvPr>
          <p:cNvGrpSpPr/>
          <p:nvPr/>
        </p:nvGrpSpPr>
        <p:grpSpPr>
          <a:xfrm>
            <a:off x="5672993" y="815000"/>
            <a:ext cx="3963005" cy="1105487"/>
            <a:chOff x="8921977" y="1242150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D085EB5-21E8-DA22-887D-614174F7FA9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4B09E12-705F-FC50-2EB9-40A9B8BF93D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4456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B77B4B-26E2-2239-D5C4-9321A5ADA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 To Use For Customization</a:t>
            </a:r>
          </a:p>
        </p:txBody>
      </p:sp>
      <p:sp>
        <p:nvSpPr>
          <p:cNvPr id="4" name="Graphic 15" descr="Airplane with solid fill">
            <a:extLst>
              <a:ext uri="{FF2B5EF4-FFF2-40B4-BE49-F238E27FC236}">
                <a16:creationId xmlns:a16="http://schemas.microsoft.com/office/drawing/2014/main" id="{137768EB-954E-62FC-63EB-C7256DB46117}"/>
              </a:ext>
            </a:extLst>
          </p:cNvPr>
          <p:cNvSpPr/>
          <p:nvPr/>
        </p:nvSpPr>
        <p:spPr>
          <a:xfrm rot="5400000">
            <a:off x="7508938" y="3385524"/>
            <a:ext cx="2127299" cy="2502704"/>
          </a:xfrm>
          <a:custGeom>
            <a:avLst/>
            <a:gdLst>
              <a:gd name="connsiteX0" fmla="*/ 1418894 w 1418893"/>
              <a:gd name="connsiteY0" fmla="*/ 1210233 h 1669286"/>
              <a:gd name="connsiteX1" fmla="*/ 1418894 w 1418893"/>
              <a:gd name="connsiteY1" fmla="*/ 1022438 h 1669286"/>
              <a:gd name="connsiteX2" fmla="*/ 813777 w 1418893"/>
              <a:gd name="connsiteY2" fmla="*/ 594683 h 1669286"/>
              <a:gd name="connsiteX3" fmla="*/ 813777 w 1418893"/>
              <a:gd name="connsiteY3" fmla="*/ 187795 h 1669286"/>
              <a:gd name="connsiteX4" fmla="*/ 709447 w 1418893"/>
              <a:gd name="connsiteY4" fmla="*/ 0 h 1669286"/>
              <a:gd name="connsiteX5" fmla="*/ 605116 w 1418893"/>
              <a:gd name="connsiteY5" fmla="*/ 187795 h 1669286"/>
              <a:gd name="connsiteX6" fmla="*/ 605116 w 1418893"/>
              <a:gd name="connsiteY6" fmla="*/ 594683 h 1669286"/>
              <a:gd name="connsiteX7" fmla="*/ 0 w 1418893"/>
              <a:gd name="connsiteY7" fmla="*/ 1022438 h 1669286"/>
              <a:gd name="connsiteX8" fmla="*/ 0 w 1418893"/>
              <a:gd name="connsiteY8" fmla="*/ 1210233 h 1669286"/>
              <a:gd name="connsiteX9" fmla="*/ 605116 w 1418893"/>
              <a:gd name="connsiteY9" fmla="*/ 907675 h 1669286"/>
              <a:gd name="connsiteX10" fmla="*/ 605116 w 1418893"/>
              <a:gd name="connsiteY10" fmla="*/ 1362555 h 1669286"/>
              <a:gd name="connsiteX11" fmla="*/ 396456 w 1418893"/>
              <a:gd name="connsiteY11" fmla="*/ 1544090 h 1669286"/>
              <a:gd name="connsiteX12" fmla="*/ 396456 w 1418893"/>
              <a:gd name="connsiteY12" fmla="*/ 1669287 h 1669286"/>
              <a:gd name="connsiteX13" fmla="*/ 709447 w 1418893"/>
              <a:gd name="connsiteY13" fmla="*/ 1544090 h 1669286"/>
              <a:gd name="connsiteX14" fmla="*/ 1022438 w 1418893"/>
              <a:gd name="connsiteY14" fmla="*/ 1669287 h 1669286"/>
              <a:gd name="connsiteX15" fmla="*/ 1022438 w 1418893"/>
              <a:gd name="connsiteY15" fmla="*/ 1544090 h 1669286"/>
              <a:gd name="connsiteX16" fmla="*/ 813777 w 1418893"/>
              <a:gd name="connsiteY16" fmla="*/ 1362555 h 1669286"/>
              <a:gd name="connsiteX17" fmla="*/ 813777 w 1418893"/>
              <a:gd name="connsiteY17" fmla="*/ 907675 h 1669286"/>
              <a:gd name="connsiteX18" fmla="*/ 1418894 w 1418893"/>
              <a:gd name="connsiteY18" fmla="*/ 1210233 h 1669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8893" h="1669286">
                <a:moveTo>
                  <a:pt x="1418894" y="1210233"/>
                </a:moveTo>
                <a:lnTo>
                  <a:pt x="1418894" y="1022438"/>
                </a:lnTo>
                <a:lnTo>
                  <a:pt x="813777" y="594683"/>
                </a:lnTo>
                <a:lnTo>
                  <a:pt x="813777" y="187795"/>
                </a:lnTo>
                <a:cubicBezTo>
                  <a:pt x="813777" y="106417"/>
                  <a:pt x="772045" y="0"/>
                  <a:pt x="709447" y="0"/>
                </a:cubicBezTo>
                <a:cubicBezTo>
                  <a:pt x="648935" y="0"/>
                  <a:pt x="605116" y="106417"/>
                  <a:pt x="605116" y="187795"/>
                </a:cubicBezTo>
                <a:lnTo>
                  <a:pt x="605116" y="594683"/>
                </a:lnTo>
                <a:lnTo>
                  <a:pt x="0" y="1022438"/>
                </a:lnTo>
                <a:lnTo>
                  <a:pt x="0" y="1210233"/>
                </a:lnTo>
                <a:lnTo>
                  <a:pt x="605116" y="907675"/>
                </a:lnTo>
                <a:lnTo>
                  <a:pt x="605116" y="1362555"/>
                </a:lnTo>
                <a:lnTo>
                  <a:pt x="396456" y="1544090"/>
                </a:lnTo>
                <a:lnTo>
                  <a:pt x="396456" y="1669287"/>
                </a:lnTo>
                <a:lnTo>
                  <a:pt x="709447" y="1544090"/>
                </a:lnTo>
                <a:lnTo>
                  <a:pt x="1022438" y="1669287"/>
                </a:lnTo>
                <a:lnTo>
                  <a:pt x="1022438" y="1544090"/>
                </a:lnTo>
                <a:lnTo>
                  <a:pt x="813777" y="1362555"/>
                </a:lnTo>
                <a:lnTo>
                  <a:pt x="813777" y="907675"/>
                </a:lnTo>
                <a:lnTo>
                  <a:pt x="1418894" y="1210233"/>
                </a:lnTo>
                <a:close/>
              </a:path>
            </a:pathLst>
          </a:custGeom>
          <a:solidFill>
            <a:schemeClr val="accent6"/>
          </a:solidFill>
          <a:ln w="208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B9CC824-653A-77AA-877B-C74E536D2FCD}"/>
              </a:ext>
            </a:extLst>
          </p:cNvPr>
          <p:cNvSpPr/>
          <p:nvPr/>
        </p:nvSpPr>
        <p:spPr>
          <a:xfrm>
            <a:off x="5885008" y="3573115"/>
            <a:ext cx="2383896" cy="2127415"/>
          </a:xfrm>
          <a:custGeom>
            <a:avLst/>
            <a:gdLst>
              <a:gd name="connsiteX0" fmla="*/ 1698194 w 1790794"/>
              <a:gd name="connsiteY0" fmla="*/ 1598123 h 1598124"/>
              <a:gd name="connsiteX1" fmla="*/ 1486689 w 1790794"/>
              <a:gd name="connsiteY1" fmla="*/ 1598123 h 1598124"/>
              <a:gd name="connsiteX2" fmla="*/ 1486712 w 1790794"/>
              <a:gd name="connsiteY2" fmla="*/ 1598077 h 1598124"/>
              <a:gd name="connsiteX3" fmla="*/ 1703493 w 1790794"/>
              <a:gd name="connsiteY3" fmla="*/ 1598119 h 1598124"/>
              <a:gd name="connsiteX4" fmla="*/ 1703490 w 1790794"/>
              <a:gd name="connsiteY4" fmla="*/ 1598124 h 1598124"/>
              <a:gd name="connsiteX5" fmla="*/ 1698194 w 1790794"/>
              <a:gd name="connsiteY5" fmla="*/ 1598123 h 1598124"/>
              <a:gd name="connsiteX6" fmla="*/ 1698196 w 1790794"/>
              <a:gd name="connsiteY6" fmla="*/ 1598119 h 1598124"/>
              <a:gd name="connsiteX7" fmla="*/ 1790794 w 1790794"/>
              <a:gd name="connsiteY7" fmla="*/ 989910 h 1598124"/>
              <a:gd name="connsiteX8" fmla="*/ 1486712 w 1790794"/>
              <a:gd name="connsiteY8" fmla="*/ 1598077 h 1598124"/>
              <a:gd name="connsiteX9" fmla="*/ 0 w 1790794"/>
              <a:gd name="connsiteY9" fmla="*/ 1598094 h 1598124"/>
              <a:gd name="connsiteX10" fmla="*/ 1 w 1790794"/>
              <a:gd name="connsiteY10" fmla="*/ 0 h 1598124"/>
              <a:gd name="connsiteX11" fmla="*/ 1486689 w 1790794"/>
              <a:gd name="connsiteY11" fmla="*/ 85 h 1598124"/>
              <a:gd name="connsiteX12" fmla="*/ 1784211 w 1790794"/>
              <a:gd name="connsiteY12" fmla="*/ 595128 h 1598124"/>
              <a:gd name="connsiteX13" fmla="*/ 1463022 w 1790794"/>
              <a:gd name="connsiteY13" fmla="*/ 595128 h 1598124"/>
              <a:gd name="connsiteX14" fmla="*/ 1285995 w 1790794"/>
              <a:gd name="connsiteY14" fmla="*/ 379013 h 1598124"/>
              <a:gd name="connsiteX15" fmla="*/ 983911 w 1790794"/>
              <a:gd name="connsiteY15" fmla="*/ 379013 h 1598124"/>
              <a:gd name="connsiteX16" fmla="*/ 1139644 w 1790794"/>
              <a:gd name="connsiteY16" fmla="*/ 792521 h 1598124"/>
              <a:gd name="connsiteX17" fmla="*/ 978952 w 1790794"/>
              <a:gd name="connsiteY17" fmla="*/ 1219197 h 1598124"/>
              <a:gd name="connsiteX18" fmla="*/ 1275207 w 1790794"/>
              <a:gd name="connsiteY18" fmla="*/ 1219197 h 1598124"/>
              <a:gd name="connsiteX19" fmla="*/ 1463022 w 1790794"/>
              <a:gd name="connsiteY19" fmla="*/ 989910 h 159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90794" h="1598124">
                <a:moveTo>
                  <a:pt x="1698194" y="1598123"/>
                </a:moveTo>
                <a:lnTo>
                  <a:pt x="1486689" y="1598123"/>
                </a:lnTo>
                <a:cubicBezTo>
                  <a:pt x="1486697" y="1598108"/>
                  <a:pt x="1486704" y="1598092"/>
                  <a:pt x="1486712" y="1598077"/>
                </a:cubicBezTo>
                <a:close/>
                <a:moveTo>
                  <a:pt x="1703493" y="1598119"/>
                </a:moveTo>
                <a:cubicBezTo>
                  <a:pt x="1703492" y="1598120"/>
                  <a:pt x="1703491" y="1598123"/>
                  <a:pt x="1703490" y="1598124"/>
                </a:cubicBezTo>
                <a:lnTo>
                  <a:pt x="1698194" y="1598123"/>
                </a:lnTo>
                <a:cubicBezTo>
                  <a:pt x="1698195" y="1598122"/>
                  <a:pt x="1698195" y="1598120"/>
                  <a:pt x="1698196" y="1598119"/>
                </a:cubicBezTo>
                <a:close/>
                <a:moveTo>
                  <a:pt x="1790794" y="989910"/>
                </a:moveTo>
                <a:lnTo>
                  <a:pt x="1486712" y="1598077"/>
                </a:lnTo>
                <a:lnTo>
                  <a:pt x="0" y="1598094"/>
                </a:lnTo>
                <a:lnTo>
                  <a:pt x="1" y="0"/>
                </a:lnTo>
                <a:lnTo>
                  <a:pt x="1486689" y="85"/>
                </a:lnTo>
                <a:lnTo>
                  <a:pt x="1784211" y="595128"/>
                </a:lnTo>
                <a:lnTo>
                  <a:pt x="1463022" y="595128"/>
                </a:lnTo>
                <a:lnTo>
                  <a:pt x="1285995" y="379013"/>
                </a:lnTo>
                <a:lnTo>
                  <a:pt x="983911" y="379013"/>
                </a:lnTo>
                <a:lnTo>
                  <a:pt x="1139644" y="792521"/>
                </a:lnTo>
                <a:lnTo>
                  <a:pt x="978952" y="1219197"/>
                </a:lnTo>
                <a:lnTo>
                  <a:pt x="1275207" y="1219197"/>
                </a:lnTo>
                <a:lnTo>
                  <a:pt x="1463022" y="98991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DD6695-2E94-E2E9-1C2D-B889E1B19168}"/>
              </a:ext>
            </a:extLst>
          </p:cNvPr>
          <p:cNvSpPr/>
          <p:nvPr/>
        </p:nvSpPr>
        <p:spPr>
          <a:xfrm>
            <a:off x="2368061" y="3573111"/>
            <a:ext cx="3852090" cy="212741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07D08A-791F-E649-2C3F-424ECDC50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92" y="1157470"/>
            <a:ext cx="4468374" cy="1826448"/>
          </a:xfrm>
          <a:prstGeom prst="rect">
            <a:avLst/>
          </a:prstGeom>
        </p:spPr>
      </p:pic>
      <p:sp>
        <p:nvSpPr>
          <p:cNvPr id="11" name="Arrow: Bent 10">
            <a:extLst>
              <a:ext uri="{FF2B5EF4-FFF2-40B4-BE49-F238E27FC236}">
                <a16:creationId xmlns:a16="http://schemas.microsoft.com/office/drawing/2014/main" id="{565676F5-2938-7508-0C20-ABF055F0625A}"/>
              </a:ext>
            </a:extLst>
          </p:cNvPr>
          <p:cNvSpPr/>
          <p:nvPr/>
        </p:nvSpPr>
        <p:spPr>
          <a:xfrm rot="5400000">
            <a:off x="5247578" y="1913964"/>
            <a:ext cx="1105481" cy="1180008"/>
          </a:xfrm>
          <a:prstGeom prst="ben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384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9433</TotalTime>
  <Words>403</Words>
  <Application>Microsoft Office PowerPoint</Application>
  <PresentationFormat>Widescreen</PresentationFormat>
  <Paragraphs>34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Contrail Infographic – Slide Template</vt:lpstr>
      <vt:lpstr>Contrail Infographic – Slide Template</vt:lpstr>
      <vt:lpstr>Shape To Use For Customization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Contrail Infographic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2025-02-11T17:46:40Z</dcterms:modified>
  <cp:category>Charts &amp; Diagrams</cp:category>
</cp:coreProperties>
</file>