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A5294-2AC7-26B6-02B5-6CE45E58E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637BF8-F300-7485-3E82-ED37E7268D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32B259-B547-355E-A7D1-A20AAD3E59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48B5A-AE64-D3A8-DBE2-C62D0E13C3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53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1740FC2-0FB7-B2B3-963B-E8426BB8910A}"/>
              </a:ext>
            </a:extLst>
          </p:cNvPr>
          <p:cNvGrpSpPr/>
          <p:nvPr/>
        </p:nvGrpSpPr>
        <p:grpSpPr>
          <a:xfrm>
            <a:off x="2693673" y="1550674"/>
            <a:ext cx="3756654" cy="3756654"/>
            <a:chOff x="2693673" y="1550674"/>
            <a:chExt cx="3756654" cy="3756654"/>
          </a:xfrm>
        </p:grpSpPr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568ECEA8-83E3-5096-3A27-84AA80CD0964}"/>
                </a:ext>
              </a:extLst>
            </p:cNvPr>
            <p:cNvSpPr/>
            <p:nvPr/>
          </p:nvSpPr>
          <p:spPr>
            <a:xfrm>
              <a:off x="2693673" y="2337167"/>
              <a:ext cx="3756654" cy="948417"/>
            </a:xfrm>
            <a:prstGeom prst="roundRect">
              <a:avLst>
                <a:gd name="adj" fmla="val 49926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57AD3C01-B0FC-ECE8-4666-85A4C56AD26B}"/>
                </a:ext>
              </a:extLst>
            </p:cNvPr>
            <p:cNvSpPr/>
            <p:nvPr/>
          </p:nvSpPr>
          <p:spPr>
            <a:xfrm rot="5400000">
              <a:off x="3313615" y="2954792"/>
              <a:ext cx="3756654" cy="948417"/>
            </a:xfrm>
            <a:prstGeom prst="roundRect">
              <a:avLst>
                <a:gd name="adj" fmla="val 49926"/>
              </a:avLst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/>
            </a:p>
          </p:txBody>
        </p:sp>
        <p:sp>
          <p:nvSpPr>
            <p:cNvPr id="55" name="Circle">
              <a:extLst>
                <a:ext uri="{FF2B5EF4-FFF2-40B4-BE49-F238E27FC236}">
                  <a16:creationId xmlns:a16="http://schemas.microsoft.com/office/drawing/2014/main" id="{47ECBB92-A746-32F9-6BC8-8BCEE522F8DE}"/>
                </a:ext>
              </a:extLst>
            </p:cNvPr>
            <p:cNvSpPr/>
            <p:nvPr/>
          </p:nvSpPr>
          <p:spPr>
            <a:xfrm>
              <a:off x="4850743" y="1677601"/>
              <a:ext cx="682397" cy="682397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C1A91C73-5934-8923-3C23-579691DDABAF}"/>
                </a:ext>
              </a:extLst>
            </p:cNvPr>
            <p:cNvSpPr/>
            <p:nvPr/>
          </p:nvSpPr>
          <p:spPr>
            <a:xfrm rot="10800000">
              <a:off x="2693673" y="3574735"/>
              <a:ext cx="3756654" cy="948417"/>
            </a:xfrm>
            <a:prstGeom prst="roundRect">
              <a:avLst>
                <a:gd name="adj" fmla="val 49926"/>
              </a:avLst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/>
            </a:p>
          </p:txBody>
        </p:sp>
        <p:sp>
          <p:nvSpPr>
            <p:cNvPr id="49" name="Circle">
              <a:extLst>
                <a:ext uri="{FF2B5EF4-FFF2-40B4-BE49-F238E27FC236}">
                  <a16:creationId xmlns:a16="http://schemas.microsoft.com/office/drawing/2014/main" id="{1CC64136-8924-8560-7DA8-148177E404BB}"/>
                </a:ext>
              </a:extLst>
            </p:cNvPr>
            <p:cNvSpPr/>
            <p:nvPr/>
          </p:nvSpPr>
          <p:spPr>
            <a:xfrm>
              <a:off x="5641003" y="3707744"/>
              <a:ext cx="682397" cy="682397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FB395198-F74D-233A-26B0-1F19881B1E8F}"/>
                </a:ext>
              </a:extLst>
            </p:cNvPr>
            <p:cNvSpPr/>
            <p:nvPr/>
          </p:nvSpPr>
          <p:spPr>
            <a:xfrm rot="16200000">
              <a:off x="2076046" y="2954792"/>
              <a:ext cx="3756654" cy="948417"/>
            </a:xfrm>
            <a:prstGeom prst="roundRect">
              <a:avLst>
                <a:gd name="adj" fmla="val 49926"/>
              </a:avLst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 dirty="0"/>
            </a:p>
          </p:txBody>
        </p:sp>
        <p:sp>
          <p:nvSpPr>
            <p:cNvPr id="58" name="Circle">
              <a:extLst>
                <a:ext uri="{FF2B5EF4-FFF2-40B4-BE49-F238E27FC236}">
                  <a16:creationId xmlns:a16="http://schemas.microsoft.com/office/drawing/2014/main" id="{D2F0D5C1-A6AE-8075-FF5E-612258DFD00A}"/>
                </a:ext>
              </a:extLst>
            </p:cNvPr>
            <p:cNvSpPr/>
            <p:nvPr/>
          </p:nvSpPr>
          <p:spPr>
            <a:xfrm>
              <a:off x="3613174" y="4498003"/>
              <a:ext cx="682397" cy="682397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C8C3221-6974-AEE0-4392-EA4CA8D95C38}"/>
                </a:ext>
              </a:extLst>
            </p:cNvPr>
            <p:cNvSpPr/>
            <p:nvPr/>
          </p:nvSpPr>
          <p:spPr>
            <a:xfrm>
              <a:off x="2693674" y="2337167"/>
              <a:ext cx="2024060" cy="948417"/>
            </a:xfrm>
            <a:custGeom>
              <a:avLst/>
              <a:gdLst>
                <a:gd name="connsiteX0" fmla="*/ 519929 w 2222500"/>
                <a:gd name="connsiteY0" fmla="*/ 0 h 1041400"/>
                <a:gd name="connsiteX1" fmla="*/ 2222500 w 2222500"/>
                <a:gd name="connsiteY1" fmla="*/ 0 h 1041400"/>
                <a:gd name="connsiteX2" fmla="*/ 2222500 w 2222500"/>
                <a:gd name="connsiteY2" fmla="*/ 1041400 h 1041400"/>
                <a:gd name="connsiteX3" fmla="*/ 519929 w 2222500"/>
                <a:gd name="connsiteY3" fmla="*/ 1041400 h 1041400"/>
                <a:gd name="connsiteX4" fmla="*/ 0 w 2222500"/>
                <a:gd name="connsiteY4" fmla="*/ 521471 h 1041400"/>
                <a:gd name="connsiteX5" fmla="*/ 0 w 2222500"/>
                <a:gd name="connsiteY5" fmla="*/ 519929 h 1041400"/>
                <a:gd name="connsiteX6" fmla="*/ 519929 w 2222500"/>
                <a:gd name="connsiteY6" fmla="*/ 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2500" h="1041400">
                  <a:moveTo>
                    <a:pt x="519929" y="0"/>
                  </a:moveTo>
                  <a:lnTo>
                    <a:pt x="2222500" y="0"/>
                  </a:lnTo>
                  <a:lnTo>
                    <a:pt x="2222500" y="1041400"/>
                  </a:lnTo>
                  <a:lnTo>
                    <a:pt x="519929" y="1041400"/>
                  </a:lnTo>
                  <a:cubicBezTo>
                    <a:pt x="232780" y="1041400"/>
                    <a:pt x="0" y="808620"/>
                    <a:pt x="0" y="521471"/>
                  </a:cubicBezTo>
                  <a:lnTo>
                    <a:pt x="0" y="519929"/>
                  </a:lnTo>
                  <a:cubicBezTo>
                    <a:pt x="0" y="232780"/>
                    <a:pt x="232780" y="0"/>
                    <a:pt x="519929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/>
            </a:p>
          </p:txBody>
        </p:sp>
        <p:sp>
          <p:nvSpPr>
            <p:cNvPr id="52" name="Circle">
              <a:extLst>
                <a:ext uri="{FF2B5EF4-FFF2-40B4-BE49-F238E27FC236}">
                  <a16:creationId xmlns:a16="http://schemas.microsoft.com/office/drawing/2014/main" id="{E0025724-7E87-9DB2-A8AD-DCE6961AAEFB}"/>
                </a:ext>
              </a:extLst>
            </p:cNvPr>
            <p:cNvSpPr/>
            <p:nvPr/>
          </p:nvSpPr>
          <p:spPr>
            <a:xfrm>
              <a:off x="2820601" y="2470176"/>
              <a:ext cx="682397" cy="682397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F2291C6-FA52-1097-00C2-D7462A0E75A1}"/>
                </a:ext>
              </a:extLst>
            </p:cNvPr>
            <p:cNvSpPr txBox="1"/>
            <p:nvPr/>
          </p:nvSpPr>
          <p:spPr>
            <a:xfrm>
              <a:off x="3706549" y="2580543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169411F-E412-2E7C-4067-659D73D9F9B1}"/>
                </a:ext>
              </a:extLst>
            </p:cNvPr>
            <p:cNvSpPr txBox="1"/>
            <p:nvPr/>
          </p:nvSpPr>
          <p:spPr>
            <a:xfrm>
              <a:off x="3706549" y="3818111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96722CC-C928-BD92-DAC0-02AC79594061}"/>
                </a:ext>
              </a:extLst>
            </p:cNvPr>
            <p:cNvSpPr txBox="1"/>
            <p:nvPr/>
          </p:nvSpPr>
          <p:spPr>
            <a:xfrm>
              <a:off x="4944119" y="2580543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B3D33C5-7E92-F0D6-ED65-3B5E486F4B72}"/>
                </a:ext>
              </a:extLst>
            </p:cNvPr>
            <p:cNvSpPr txBox="1"/>
            <p:nvPr/>
          </p:nvSpPr>
          <p:spPr>
            <a:xfrm>
              <a:off x="4944119" y="3818111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50000"/>
                    </a:schemeClr>
                  </a:solidFill>
                </a:rPr>
                <a:t>02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Interwoven Bars – Slide Template</a:t>
            </a:r>
          </a:p>
        </p:txBody>
      </p:sp>
      <p:pic>
        <p:nvPicPr>
          <p:cNvPr id="88" name="Graphic 87" descr="Fire with solid fill">
            <a:extLst>
              <a:ext uri="{FF2B5EF4-FFF2-40B4-BE49-F238E27FC236}">
                <a16:creationId xmlns:a16="http://schemas.microsoft.com/office/drawing/2014/main" id="{2BAE720A-786C-DDB0-384E-ADA40AFB61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04546" y="4589375"/>
            <a:ext cx="499654" cy="499654"/>
          </a:xfrm>
          <a:prstGeom prst="rect">
            <a:avLst/>
          </a:prstGeom>
        </p:spPr>
      </p:pic>
      <p:pic>
        <p:nvPicPr>
          <p:cNvPr id="90" name="Graphic 89" descr="Gears with solid fill">
            <a:extLst>
              <a:ext uri="{FF2B5EF4-FFF2-40B4-BE49-F238E27FC236}">
                <a16:creationId xmlns:a16="http://schemas.microsoft.com/office/drawing/2014/main" id="{009E62B1-9352-329B-C754-142EAA7ECE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11972" y="2561549"/>
            <a:ext cx="499654" cy="499654"/>
          </a:xfrm>
          <a:prstGeom prst="rect">
            <a:avLst/>
          </a:prstGeom>
        </p:spPr>
      </p:pic>
      <p:pic>
        <p:nvPicPr>
          <p:cNvPr id="92" name="Graphic 91" descr="Rocket with solid fill">
            <a:extLst>
              <a:ext uri="{FF2B5EF4-FFF2-40B4-BE49-F238E27FC236}">
                <a16:creationId xmlns:a16="http://schemas.microsoft.com/office/drawing/2014/main" id="{CC038410-63D3-A425-D16E-ED724AFDA7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2374" y="3799117"/>
            <a:ext cx="499654" cy="499654"/>
          </a:xfrm>
          <a:prstGeom prst="rect">
            <a:avLst/>
          </a:prstGeom>
        </p:spPr>
      </p:pic>
      <p:pic>
        <p:nvPicPr>
          <p:cNvPr id="94" name="Graphic 93" descr="Lightbulb with solid fill">
            <a:extLst>
              <a:ext uri="{FF2B5EF4-FFF2-40B4-BE49-F238E27FC236}">
                <a16:creationId xmlns:a16="http://schemas.microsoft.com/office/drawing/2014/main" id="{D9E7A219-490D-C267-55E1-892715780B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42116" y="1768973"/>
            <a:ext cx="499654" cy="499654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B71A650E-302C-EDD6-D46D-42183DA12452}"/>
              </a:ext>
            </a:extLst>
          </p:cNvPr>
          <p:cNvGrpSpPr/>
          <p:nvPr/>
        </p:nvGrpSpPr>
        <p:grpSpPr>
          <a:xfrm>
            <a:off x="6796187" y="3579198"/>
            <a:ext cx="2061151" cy="1260003"/>
            <a:chOff x="8921977" y="2875429"/>
            <a:chExt cx="2926080" cy="168000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A0D6FD0-BA51-CCD3-7CF7-5D2E66E6C2D2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4921E33-BD35-5100-57B6-AD3A00CE200F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2964D8E2-B913-3146-036D-B67F4669D53A}"/>
              </a:ext>
            </a:extLst>
          </p:cNvPr>
          <p:cNvGrpSpPr/>
          <p:nvPr/>
        </p:nvGrpSpPr>
        <p:grpSpPr>
          <a:xfrm>
            <a:off x="286662" y="3579198"/>
            <a:ext cx="2061151" cy="1260003"/>
            <a:chOff x="332936" y="2875429"/>
            <a:chExt cx="2926080" cy="168000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A1151D4-B227-5FF4-812D-0C43C9918A43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A9CB167-27DA-DBEB-C398-3067CE08923C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D79F761C-E362-8379-2925-FA159B41F589}"/>
              </a:ext>
            </a:extLst>
          </p:cNvPr>
          <p:cNvGrpSpPr/>
          <p:nvPr/>
        </p:nvGrpSpPr>
        <p:grpSpPr>
          <a:xfrm>
            <a:off x="6796187" y="2025581"/>
            <a:ext cx="2061151" cy="1260003"/>
            <a:chOff x="8921977" y="1170335"/>
            <a:chExt cx="2926080" cy="168000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7066F8E-F2AF-12C9-4466-EBDEF3DE1EEC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A2083E1-8905-76BB-6130-5536C68145E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7F6B054-C773-6E53-E02B-421347D0DA72}"/>
              </a:ext>
            </a:extLst>
          </p:cNvPr>
          <p:cNvGrpSpPr/>
          <p:nvPr/>
        </p:nvGrpSpPr>
        <p:grpSpPr>
          <a:xfrm>
            <a:off x="286662" y="2025581"/>
            <a:ext cx="2061151" cy="1260003"/>
            <a:chOff x="332936" y="2555951"/>
            <a:chExt cx="2926080" cy="1680003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7505529E-A650-E763-BB6A-2BCC288EE50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90777A9-BFBA-E088-DEB9-0484A82C4B5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6910C-DA9D-8148-CA20-C47DEBD51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B61E3AE-E005-8C2E-CC38-8B2F2BE83BBE}"/>
              </a:ext>
            </a:extLst>
          </p:cNvPr>
          <p:cNvGrpSpPr/>
          <p:nvPr/>
        </p:nvGrpSpPr>
        <p:grpSpPr>
          <a:xfrm>
            <a:off x="2693673" y="1550674"/>
            <a:ext cx="3756654" cy="3756654"/>
            <a:chOff x="2693673" y="1550674"/>
            <a:chExt cx="3756654" cy="3756654"/>
          </a:xfrm>
        </p:grpSpPr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6C28D8DC-227B-6B4C-B6D9-BB79E95E61BB}"/>
                </a:ext>
              </a:extLst>
            </p:cNvPr>
            <p:cNvSpPr/>
            <p:nvPr/>
          </p:nvSpPr>
          <p:spPr>
            <a:xfrm>
              <a:off x="2693673" y="2337167"/>
              <a:ext cx="3756654" cy="948417"/>
            </a:xfrm>
            <a:prstGeom prst="roundRect">
              <a:avLst>
                <a:gd name="adj" fmla="val 49926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76844E65-50A9-8C83-93F2-41079D87D479}"/>
                </a:ext>
              </a:extLst>
            </p:cNvPr>
            <p:cNvSpPr/>
            <p:nvPr/>
          </p:nvSpPr>
          <p:spPr>
            <a:xfrm rot="5400000">
              <a:off x="3313615" y="2954792"/>
              <a:ext cx="3756654" cy="948417"/>
            </a:xfrm>
            <a:prstGeom prst="roundRect">
              <a:avLst>
                <a:gd name="adj" fmla="val 49926"/>
              </a:avLst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/>
            </a:p>
          </p:txBody>
        </p:sp>
        <p:sp>
          <p:nvSpPr>
            <p:cNvPr id="55" name="Circle">
              <a:extLst>
                <a:ext uri="{FF2B5EF4-FFF2-40B4-BE49-F238E27FC236}">
                  <a16:creationId xmlns:a16="http://schemas.microsoft.com/office/drawing/2014/main" id="{2561DF5F-954B-7121-5F21-1945195F4F8F}"/>
                </a:ext>
              </a:extLst>
            </p:cNvPr>
            <p:cNvSpPr/>
            <p:nvPr/>
          </p:nvSpPr>
          <p:spPr>
            <a:xfrm>
              <a:off x="4850743" y="1677601"/>
              <a:ext cx="682397" cy="682397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0DF44305-8403-71AD-985E-6D795AC07A23}"/>
                </a:ext>
              </a:extLst>
            </p:cNvPr>
            <p:cNvSpPr/>
            <p:nvPr/>
          </p:nvSpPr>
          <p:spPr>
            <a:xfrm rot="10800000">
              <a:off x="2693673" y="3574735"/>
              <a:ext cx="3756654" cy="948417"/>
            </a:xfrm>
            <a:prstGeom prst="roundRect">
              <a:avLst>
                <a:gd name="adj" fmla="val 49926"/>
              </a:avLst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/>
            </a:p>
          </p:txBody>
        </p:sp>
        <p:sp>
          <p:nvSpPr>
            <p:cNvPr id="49" name="Circle">
              <a:extLst>
                <a:ext uri="{FF2B5EF4-FFF2-40B4-BE49-F238E27FC236}">
                  <a16:creationId xmlns:a16="http://schemas.microsoft.com/office/drawing/2014/main" id="{CECFAE12-0BDA-29F6-F897-A4E855DC2592}"/>
                </a:ext>
              </a:extLst>
            </p:cNvPr>
            <p:cNvSpPr/>
            <p:nvPr/>
          </p:nvSpPr>
          <p:spPr>
            <a:xfrm>
              <a:off x="5641003" y="3707744"/>
              <a:ext cx="682397" cy="682397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067FCBC8-BCA3-3DC9-0ACA-AA8A8C91C87D}"/>
                </a:ext>
              </a:extLst>
            </p:cNvPr>
            <p:cNvSpPr/>
            <p:nvPr/>
          </p:nvSpPr>
          <p:spPr>
            <a:xfrm rot="16200000">
              <a:off x="2076046" y="2954792"/>
              <a:ext cx="3756654" cy="948417"/>
            </a:xfrm>
            <a:prstGeom prst="roundRect">
              <a:avLst>
                <a:gd name="adj" fmla="val 49926"/>
              </a:avLst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 dirty="0"/>
            </a:p>
          </p:txBody>
        </p:sp>
        <p:sp>
          <p:nvSpPr>
            <p:cNvPr id="58" name="Circle">
              <a:extLst>
                <a:ext uri="{FF2B5EF4-FFF2-40B4-BE49-F238E27FC236}">
                  <a16:creationId xmlns:a16="http://schemas.microsoft.com/office/drawing/2014/main" id="{6E8138D4-8A3A-C240-C545-F77713C4A786}"/>
                </a:ext>
              </a:extLst>
            </p:cNvPr>
            <p:cNvSpPr/>
            <p:nvPr/>
          </p:nvSpPr>
          <p:spPr>
            <a:xfrm>
              <a:off x="3613174" y="4498003"/>
              <a:ext cx="682397" cy="682397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913D810B-DBDE-B7CA-5B35-A17E64851ECD}"/>
                </a:ext>
              </a:extLst>
            </p:cNvPr>
            <p:cNvSpPr/>
            <p:nvPr/>
          </p:nvSpPr>
          <p:spPr>
            <a:xfrm>
              <a:off x="2693674" y="2337167"/>
              <a:ext cx="2024060" cy="948417"/>
            </a:xfrm>
            <a:custGeom>
              <a:avLst/>
              <a:gdLst>
                <a:gd name="connsiteX0" fmla="*/ 519929 w 2222500"/>
                <a:gd name="connsiteY0" fmla="*/ 0 h 1041400"/>
                <a:gd name="connsiteX1" fmla="*/ 2222500 w 2222500"/>
                <a:gd name="connsiteY1" fmla="*/ 0 h 1041400"/>
                <a:gd name="connsiteX2" fmla="*/ 2222500 w 2222500"/>
                <a:gd name="connsiteY2" fmla="*/ 1041400 h 1041400"/>
                <a:gd name="connsiteX3" fmla="*/ 519929 w 2222500"/>
                <a:gd name="connsiteY3" fmla="*/ 1041400 h 1041400"/>
                <a:gd name="connsiteX4" fmla="*/ 0 w 2222500"/>
                <a:gd name="connsiteY4" fmla="*/ 521471 h 1041400"/>
                <a:gd name="connsiteX5" fmla="*/ 0 w 2222500"/>
                <a:gd name="connsiteY5" fmla="*/ 519929 h 1041400"/>
                <a:gd name="connsiteX6" fmla="*/ 519929 w 2222500"/>
                <a:gd name="connsiteY6" fmla="*/ 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2500" h="1041400">
                  <a:moveTo>
                    <a:pt x="519929" y="0"/>
                  </a:moveTo>
                  <a:lnTo>
                    <a:pt x="2222500" y="0"/>
                  </a:lnTo>
                  <a:lnTo>
                    <a:pt x="2222500" y="1041400"/>
                  </a:lnTo>
                  <a:lnTo>
                    <a:pt x="519929" y="1041400"/>
                  </a:lnTo>
                  <a:cubicBezTo>
                    <a:pt x="232780" y="1041400"/>
                    <a:pt x="0" y="808620"/>
                    <a:pt x="0" y="521471"/>
                  </a:cubicBezTo>
                  <a:lnTo>
                    <a:pt x="0" y="519929"/>
                  </a:lnTo>
                  <a:cubicBezTo>
                    <a:pt x="0" y="232780"/>
                    <a:pt x="232780" y="0"/>
                    <a:pt x="519929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/>
            </a:p>
          </p:txBody>
        </p:sp>
        <p:sp>
          <p:nvSpPr>
            <p:cNvPr id="52" name="Circle">
              <a:extLst>
                <a:ext uri="{FF2B5EF4-FFF2-40B4-BE49-F238E27FC236}">
                  <a16:creationId xmlns:a16="http://schemas.microsoft.com/office/drawing/2014/main" id="{50DB51AD-7937-8F42-7A7C-D8495F499B74}"/>
                </a:ext>
              </a:extLst>
            </p:cNvPr>
            <p:cNvSpPr/>
            <p:nvPr/>
          </p:nvSpPr>
          <p:spPr>
            <a:xfrm>
              <a:off x="2820601" y="2470176"/>
              <a:ext cx="682397" cy="682397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dirty="0">
                <a:solidFill>
                  <a:schemeClr val="tx2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F946386-331E-35F8-EB56-A893232366DF}"/>
                </a:ext>
              </a:extLst>
            </p:cNvPr>
            <p:cNvSpPr txBox="1"/>
            <p:nvPr/>
          </p:nvSpPr>
          <p:spPr>
            <a:xfrm>
              <a:off x="3706549" y="2580543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2338034-F3CB-298C-B0DD-CDDC7828A1C1}"/>
                </a:ext>
              </a:extLst>
            </p:cNvPr>
            <p:cNvSpPr txBox="1"/>
            <p:nvPr/>
          </p:nvSpPr>
          <p:spPr>
            <a:xfrm>
              <a:off x="3706549" y="3818111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0450482-8057-CE70-BA6F-88373ADE9A5C}"/>
                </a:ext>
              </a:extLst>
            </p:cNvPr>
            <p:cNvSpPr txBox="1"/>
            <p:nvPr/>
          </p:nvSpPr>
          <p:spPr>
            <a:xfrm>
              <a:off x="4944119" y="2580543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28ACBA3-3F72-760C-B13A-21F9A324847D}"/>
                </a:ext>
              </a:extLst>
            </p:cNvPr>
            <p:cNvSpPr txBox="1"/>
            <p:nvPr/>
          </p:nvSpPr>
          <p:spPr>
            <a:xfrm>
              <a:off x="4944119" y="3818111"/>
              <a:ext cx="49564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50000"/>
                    </a:schemeClr>
                  </a:solidFill>
                </a:rPr>
                <a:t>02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7ECA17A-B615-F245-C217-CEF3C3945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Interwoven Bars – Slide Template</a:t>
            </a:r>
          </a:p>
        </p:txBody>
      </p:sp>
      <p:pic>
        <p:nvPicPr>
          <p:cNvPr id="88" name="Graphic 87" descr="Fire with solid fill">
            <a:extLst>
              <a:ext uri="{FF2B5EF4-FFF2-40B4-BE49-F238E27FC236}">
                <a16:creationId xmlns:a16="http://schemas.microsoft.com/office/drawing/2014/main" id="{F1A44356-848E-AA87-2DE3-E38F1C8AE5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04546" y="4589375"/>
            <a:ext cx="499654" cy="499654"/>
          </a:xfrm>
          <a:prstGeom prst="rect">
            <a:avLst/>
          </a:prstGeom>
        </p:spPr>
      </p:pic>
      <p:pic>
        <p:nvPicPr>
          <p:cNvPr id="90" name="Graphic 89" descr="Gears with solid fill">
            <a:extLst>
              <a:ext uri="{FF2B5EF4-FFF2-40B4-BE49-F238E27FC236}">
                <a16:creationId xmlns:a16="http://schemas.microsoft.com/office/drawing/2014/main" id="{3D844017-0C8D-6BA4-510F-2AE805D70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11972" y="2561549"/>
            <a:ext cx="499654" cy="499654"/>
          </a:xfrm>
          <a:prstGeom prst="rect">
            <a:avLst/>
          </a:prstGeom>
        </p:spPr>
      </p:pic>
      <p:pic>
        <p:nvPicPr>
          <p:cNvPr id="92" name="Graphic 91" descr="Rocket with solid fill">
            <a:extLst>
              <a:ext uri="{FF2B5EF4-FFF2-40B4-BE49-F238E27FC236}">
                <a16:creationId xmlns:a16="http://schemas.microsoft.com/office/drawing/2014/main" id="{73E99667-6616-3432-630C-F912006E81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2374" y="3799117"/>
            <a:ext cx="499654" cy="499654"/>
          </a:xfrm>
          <a:prstGeom prst="rect">
            <a:avLst/>
          </a:prstGeom>
        </p:spPr>
      </p:pic>
      <p:pic>
        <p:nvPicPr>
          <p:cNvPr id="94" name="Graphic 93" descr="Lightbulb with solid fill">
            <a:extLst>
              <a:ext uri="{FF2B5EF4-FFF2-40B4-BE49-F238E27FC236}">
                <a16:creationId xmlns:a16="http://schemas.microsoft.com/office/drawing/2014/main" id="{6C316231-03D5-9F00-DDF4-0374DA1C13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42116" y="1768973"/>
            <a:ext cx="499654" cy="499654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E6E71AD9-E9E5-44B7-56EF-D527F5E63057}"/>
              </a:ext>
            </a:extLst>
          </p:cNvPr>
          <p:cNvGrpSpPr/>
          <p:nvPr/>
        </p:nvGrpSpPr>
        <p:grpSpPr>
          <a:xfrm>
            <a:off x="6796187" y="3579198"/>
            <a:ext cx="2061151" cy="1260003"/>
            <a:chOff x="8921977" y="2875429"/>
            <a:chExt cx="2926080" cy="168000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971B583-875F-669D-1231-A0DF10979383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DB9A921-BC85-D47E-53C9-A9664AE6FA8D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FB11851-3ADC-B4F4-C8B7-2B85F7D9664F}"/>
              </a:ext>
            </a:extLst>
          </p:cNvPr>
          <p:cNvGrpSpPr/>
          <p:nvPr/>
        </p:nvGrpSpPr>
        <p:grpSpPr>
          <a:xfrm>
            <a:off x="286662" y="3579198"/>
            <a:ext cx="2061151" cy="1260003"/>
            <a:chOff x="332936" y="2875429"/>
            <a:chExt cx="2926080" cy="168000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2B6EBEE-32BE-EE9A-C10B-01BABEA5251F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606343A-41EB-CBA3-11FE-0A0EB5136EB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DF7A5FA8-2943-6558-6FC5-09E1ADB5B5FC}"/>
              </a:ext>
            </a:extLst>
          </p:cNvPr>
          <p:cNvGrpSpPr/>
          <p:nvPr/>
        </p:nvGrpSpPr>
        <p:grpSpPr>
          <a:xfrm>
            <a:off x="6796187" y="2025581"/>
            <a:ext cx="2061151" cy="1260003"/>
            <a:chOff x="8921977" y="1170335"/>
            <a:chExt cx="2926080" cy="168000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064B5AD-9F5C-9390-F350-53DF60725AE4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4D63FAD6-799D-57F8-E5D7-22D174BB8291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83B7833-B518-29A3-8BE1-D67BBBF9C8DB}"/>
              </a:ext>
            </a:extLst>
          </p:cNvPr>
          <p:cNvGrpSpPr/>
          <p:nvPr/>
        </p:nvGrpSpPr>
        <p:grpSpPr>
          <a:xfrm>
            <a:off x="286662" y="2025581"/>
            <a:ext cx="2061151" cy="1260003"/>
            <a:chOff x="332936" y="2555951"/>
            <a:chExt cx="2926080" cy="1680003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C748269-883E-DAD7-E881-A55C9E3D138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24F0FBA-A208-2578-9C3C-76F6E81932A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4271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390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Interwoven Bars – Slide Template</vt:lpstr>
      <vt:lpstr>Interwoven Bars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Interwoven Bars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2025-02-06T19:03:18Z</dcterms:modified>
  <cp:category>Charts &amp; Diagrams</cp:category>
</cp:coreProperties>
</file>