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E2323-DC2B-2220-511C-B0A1F33DD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0D127-1B1E-EAEB-46FB-7CBFB4DD7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5E66F-EFBA-29D2-32B3-B4A363789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1FC52-6566-B3BC-BDD9-BDA8FCD55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76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94FCBA8-C702-60EA-FA7B-D7F97092D2C9}"/>
              </a:ext>
            </a:extLst>
          </p:cNvPr>
          <p:cNvGrpSpPr/>
          <p:nvPr/>
        </p:nvGrpSpPr>
        <p:grpSpPr>
          <a:xfrm>
            <a:off x="4033514" y="1366521"/>
            <a:ext cx="4124958" cy="4124958"/>
            <a:chOff x="4033514" y="1366521"/>
            <a:chExt cx="4124958" cy="412495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568ECEA8-83E3-5096-3A27-84AA80CD0964}"/>
                </a:ext>
              </a:extLst>
            </p:cNvPr>
            <p:cNvSpPr/>
            <p:nvPr/>
          </p:nvSpPr>
          <p:spPr>
            <a:xfrm>
              <a:off x="4033514" y="2230122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7AD3C01-B0FC-ECE8-4666-85A4C56AD26B}"/>
                </a:ext>
              </a:extLst>
            </p:cNvPr>
            <p:cNvSpPr/>
            <p:nvPr/>
          </p:nvSpPr>
          <p:spPr>
            <a:xfrm rot="5400000">
              <a:off x="4714235" y="2908300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47ECBB92-A746-32F9-6BC8-8BCEE522F8DE}"/>
                </a:ext>
              </a:extLst>
            </p:cNvPr>
            <p:cNvSpPr/>
            <p:nvPr/>
          </p:nvSpPr>
          <p:spPr>
            <a:xfrm>
              <a:off x="6402064" y="150589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C1A91C73-5934-8923-3C23-579691DDABAF}"/>
                </a:ext>
              </a:extLst>
            </p:cNvPr>
            <p:cNvSpPr/>
            <p:nvPr/>
          </p:nvSpPr>
          <p:spPr>
            <a:xfrm rot="10800000">
              <a:off x="4033514" y="3589022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1CC64136-8924-8560-7DA8-148177E404BB}"/>
                </a:ext>
              </a:extLst>
            </p:cNvPr>
            <p:cNvSpPr/>
            <p:nvPr/>
          </p:nvSpPr>
          <p:spPr>
            <a:xfrm>
              <a:off x="7269801" y="373507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B395198-F74D-233A-26B0-1F19881B1E8F}"/>
                </a:ext>
              </a:extLst>
            </p:cNvPr>
            <p:cNvSpPr/>
            <p:nvPr/>
          </p:nvSpPr>
          <p:spPr>
            <a:xfrm rot="16200000">
              <a:off x="3355334" y="2908300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dirty="0"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D2F0D5C1-A6AE-8075-FF5E-612258DFD00A}"/>
                </a:ext>
              </a:extLst>
            </p:cNvPr>
            <p:cNvSpPr/>
            <p:nvPr/>
          </p:nvSpPr>
          <p:spPr>
            <a:xfrm>
              <a:off x="5043163" y="4602808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C8C3221-6974-AEE0-4392-EA4CA8D95C38}"/>
                </a:ext>
              </a:extLst>
            </p:cNvPr>
            <p:cNvSpPr/>
            <p:nvPr/>
          </p:nvSpPr>
          <p:spPr>
            <a:xfrm>
              <a:off x="4033514" y="2230122"/>
              <a:ext cx="2222500" cy="1041400"/>
            </a:xfrm>
            <a:custGeom>
              <a:avLst/>
              <a:gdLst>
                <a:gd name="connsiteX0" fmla="*/ 519929 w 2222500"/>
                <a:gd name="connsiteY0" fmla="*/ 0 h 1041400"/>
                <a:gd name="connsiteX1" fmla="*/ 2222500 w 2222500"/>
                <a:gd name="connsiteY1" fmla="*/ 0 h 1041400"/>
                <a:gd name="connsiteX2" fmla="*/ 2222500 w 2222500"/>
                <a:gd name="connsiteY2" fmla="*/ 1041400 h 1041400"/>
                <a:gd name="connsiteX3" fmla="*/ 519929 w 2222500"/>
                <a:gd name="connsiteY3" fmla="*/ 1041400 h 1041400"/>
                <a:gd name="connsiteX4" fmla="*/ 0 w 2222500"/>
                <a:gd name="connsiteY4" fmla="*/ 521471 h 1041400"/>
                <a:gd name="connsiteX5" fmla="*/ 0 w 2222500"/>
                <a:gd name="connsiteY5" fmla="*/ 519929 h 1041400"/>
                <a:gd name="connsiteX6" fmla="*/ 519929 w 2222500"/>
                <a:gd name="connsiteY6" fmla="*/ 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500" h="1041400">
                  <a:moveTo>
                    <a:pt x="519929" y="0"/>
                  </a:moveTo>
                  <a:lnTo>
                    <a:pt x="2222500" y="0"/>
                  </a:lnTo>
                  <a:lnTo>
                    <a:pt x="2222500" y="1041400"/>
                  </a:lnTo>
                  <a:lnTo>
                    <a:pt x="519929" y="1041400"/>
                  </a:lnTo>
                  <a:cubicBezTo>
                    <a:pt x="232780" y="1041400"/>
                    <a:pt x="0" y="808620"/>
                    <a:pt x="0" y="521471"/>
                  </a:cubicBezTo>
                  <a:lnTo>
                    <a:pt x="0" y="519929"/>
                  </a:lnTo>
                  <a:cubicBezTo>
                    <a:pt x="0" y="232780"/>
                    <a:pt x="232780" y="0"/>
                    <a:pt x="51992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E0025724-7E87-9DB2-A8AD-DCE6961AAEFB}"/>
                </a:ext>
              </a:extLst>
            </p:cNvPr>
            <p:cNvSpPr/>
            <p:nvPr/>
          </p:nvSpPr>
          <p:spPr>
            <a:xfrm>
              <a:off x="4172885" y="237617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F2291C6-FA52-1097-00C2-D7462A0E75A1}"/>
                </a:ext>
              </a:extLst>
            </p:cNvPr>
            <p:cNvSpPr txBox="1"/>
            <p:nvPr/>
          </p:nvSpPr>
          <p:spPr>
            <a:xfrm>
              <a:off x="5142738" y="24892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69411F-E412-2E7C-4067-659D73D9F9B1}"/>
                </a:ext>
              </a:extLst>
            </p:cNvPr>
            <p:cNvSpPr txBox="1"/>
            <p:nvPr/>
          </p:nvSpPr>
          <p:spPr>
            <a:xfrm>
              <a:off x="5142738" y="38481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96722CC-C928-BD92-DAC0-02AC79594061}"/>
                </a:ext>
              </a:extLst>
            </p:cNvPr>
            <p:cNvSpPr txBox="1"/>
            <p:nvPr/>
          </p:nvSpPr>
          <p:spPr>
            <a:xfrm>
              <a:off x="6501638" y="2489212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B3D33C5-7E92-F0D6-ED65-3B5E486F4B72}"/>
                </a:ext>
              </a:extLst>
            </p:cNvPr>
            <p:cNvSpPr txBox="1"/>
            <p:nvPr/>
          </p:nvSpPr>
          <p:spPr>
            <a:xfrm>
              <a:off x="6501639" y="38481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Bars – Slide Template</a:t>
            </a:r>
          </a:p>
        </p:txBody>
      </p:sp>
      <p:pic>
        <p:nvPicPr>
          <p:cNvPr id="88" name="Graphic 87" descr="Fire with solid fill">
            <a:extLst>
              <a:ext uri="{FF2B5EF4-FFF2-40B4-BE49-F238E27FC236}">
                <a16:creationId xmlns:a16="http://schemas.microsoft.com/office/drawing/2014/main" id="{2BAE720A-786C-DDB0-384E-ADA40AFB6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3493" y="4703138"/>
            <a:ext cx="548640" cy="548640"/>
          </a:xfrm>
          <a:prstGeom prst="rect">
            <a:avLst/>
          </a:prstGeom>
        </p:spPr>
      </p:pic>
      <p:pic>
        <p:nvPicPr>
          <p:cNvPr id="90" name="Graphic 89" descr="Gears with solid fill">
            <a:extLst>
              <a:ext uri="{FF2B5EF4-FFF2-40B4-BE49-F238E27FC236}">
                <a16:creationId xmlns:a16="http://schemas.microsoft.com/office/drawing/2014/main" id="{009E62B1-9352-329B-C754-142EAA7EC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3215" y="2476502"/>
            <a:ext cx="548640" cy="548640"/>
          </a:xfrm>
          <a:prstGeom prst="rect">
            <a:avLst/>
          </a:prstGeom>
        </p:spPr>
      </p:pic>
      <p:pic>
        <p:nvPicPr>
          <p:cNvPr id="92" name="Graphic 91" descr="Rocket with solid fill">
            <a:extLst>
              <a:ext uri="{FF2B5EF4-FFF2-40B4-BE49-F238E27FC236}">
                <a16:creationId xmlns:a16="http://schemas.microsoft.com/office/drawing/2014/main" id="{CC038410-63D3-A425-D16E-ED724AFDA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0131" y="3835402"/>
            <a:ext cx="548640" cy="548640"/>
          </a:xfrm>
          <a:prstGeom prst="rect">
            <a:avLst/>
          </a:prstGeom>
        </p:spPr>
      </p:pic>
      <p:pic>
        <p:nvPicPr>
          <p:cNvPr id="94" name="Graphic 93" descr="Lightbulb with solid fill">
            <a:extLst>
              <a:ext uri="{FF2B5EF4-FFF2-40B4-BE49-F238E27FC236}">
                <a16:creationId xmlns:a16="http://schemas.microsoft.com/office/drawing/2014/main" id="{D9E7A219-490D-C267-55E1-892715780B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2394" y="1606222"/>
            <a:ext cx="548640" cy="54864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B71A650E-302C-EDD6-D46D-42183DA12452}"/>
              </a:ext>
            </a:extLst>
          </p:cNvPr>
          <p:cNvGrpSpPr/>
          <p:nvPr/>
        </p:nvGrpSpPr>
        <p:grpSpPr>
          <a:xfrm>
            <a:off x="8808092" y="3589399"/>
            <a:ext cx="2926080" cy="1290153"/>
            <a:chOff x="8921977" y="2947244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A0D6FD0-BA51-CCD3-7CF7-5D2E66E6C2D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4921E33-BD35-5100-57B6-AD3A00CE200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64D8E2-B913-3146-036D-B67F4669D53A}"/>
              </a:ext>
            </a:extLst>
          </p:cNvPr>
          <p:cNvGrpSpPr/>
          <p:nvPr/>
        </p:nvGrpSpPr>
        <p:grpSpPr>
          <a:xfrm>
            <a:off x="457828" y="3589399"/>
            <a:ext cx="2926080" cy="1290153"/>
            <a:chOff x="332936" y="2947244"/>
            <a:chExt cx="2926080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A1151D4-B227-5FF4-812D-0C43C9918A4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A9CB167-27DA-DBEB-C398-3067CE08923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79F761C-E362-8379-2925-FA159B41F589}"/>
              </a:ext>
            </a:extLst>
          </p:cNvPr>
          <p:cNvGrpSpPr/>
          <p:nvPr/>
        </p:nvGrpSpPr>
        <p:grpSpPr>
          <a:xfrm>
            <a:off x="8808092" y="1978448"/>
            <a:ext cx="2926080" cy="1290153"/>
            <a:chOff x="8921977" y="1242150"/>
            <a:chExt cx="2926080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7066F8E-F2AF-12C9-4466-EBDEF3DE1EE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A2083E1-8905-76BB-6130-5536C68145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7F6B054-C773-6E53-E02B-421347D0DA72}"/>
              </a:ext>
            </a:extLst>
          </p:cNvPr>
          <p:cNvGrpSpPr/>
          <p:nvPr/>
        </p:nvGrpSpPr>
        <p:grpSpPr>
          <a:xfrm>
            <a:off x="457828" y="1978448"/>
            <a:ext cx="2926080" cy="1290153"/>
            <a:chOff x="332936" y="2627766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505529E-A650-E763-BB6A-2BCC288EE5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90777A9-BFBA-E088-DEB9-0484A82C4B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F7023-BA2F-B555-B96B-81446434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3EBD-C026-C4D1-4040-79285071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Bars – Slide Template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5647E55-25F8-DC85-E3F1-32164BE96CDB}"/>
              </a:ext>
            </a:extLst>
          </p:cNvPr>
          <p:cNvGrpSpPr/>
          <p:nvPr/>
        </p:nvGrpSpPr>
        <p:grpSpPr>
          <a:xfrm>
            <a:off x="8808092" y="3589399"/>
            <a:ext cx="2926080" cy="1290153"/>
            <a:chOff x="8921977" y="2947244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9C80441-3934-A3C7-7D6D-4E3DC1304BA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9B0A5D4-4845-D07A-EACA-3B7864CC11E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445604C-6CE8-C16F-7227-79C3E3F056B0}"/>
              </a:ext>
            </a:extLst>
          </p:cNvPr>
          <p:cNvGrpSpPr/>
          <p:nvPr/>
        </p:nvGrpSpPr>
        <p:grpSpPr>
          <a:xfrm>
            <a:off x="457828" y="3589399"/>
            <a:ext cx="2926080" cy="1290153"/>
            <a:chOff x="332936" y="2947244"/>
            <a:chExt cx="2926080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D963326-3D22-BFFC-0440-2ADAE533127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40B8E62-9C6E-8758-4041-75A1223CA7E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F260F1B-1BCB-8D6E-8C1B-2FE86117F6C3}"/>
              </a:ext>
            </a:extLst>
          </p:cNvPr>
          <p:cNvGrpSpPr/>
          <p:nvPr/>
        </p:nvGrpSpPr>
        <p:grpSpPr>
          <a:xfrm>
            <a:off x="8808092" y="1978448"/>
            <a:ext cx="2926080" cy="1290153"/>
            <a:chOff x="8921977" y="1242150"/>
            <a:chExt cx="2926080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07FC39C-012A-6D15-BA79-F61FE74EB22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D4DC769-9D2D-DA59-B3F7-B895F0587A7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D040CCE-BFD6-1791-CFF5-5E657BCD7205}"/>
              </a:ext>
            </a:extLst>
          </p:cNvPr>
          <p:cNvGrpSpPr/>
          <p:nvPr/>
        </p:nvGrpSpPr>
        <p:grpSpPr>
          <a:xfrm>
            <a:off x="457828" y="1978448"/>
            <a:ext cx="2926080" cy="1290153"/>
            <a:chOff x="332936" y="2627766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DE67572-9A96-CFD8-2C85-8095883EF4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B66C597-B0A6-FBB0-6394-4F83EBECEA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8B4BD49-0094-33D1-DD97-A8020D70610D}"/>
              </a:ext>
            </a:extLst>
          </p:cNvPr>
          <p:cNvGrpSpPr/>
          <p:nvPr/>
        </p:nvGrpSpPr>
        <p:grpSpPr>
          <a:xfrm>
            <a:off x="4033514" y="1366521"/>
            <a:ext cx="4124958" cy="4124958"/>
            <a:chOff x="4033514" y="1366521"/>
            <a:chExt cx="4124958" cy="412495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B03AADE-D9A8-6761-FCAC-0DA57ABDD9E4}"/>
                </a:ext>
              </a:extLst>
            </p:cNvPr>
            <p:cNvSpPr/>
            <p:nvPr/>
          </p:nvSpPr>
          <p:spPr>
            <a:xfrm>
              <a:off x="4033514" y="2230122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75A5162-1024-22A9-028C-3C053BA532D0}"/>
                </a:ext>
              </a:extLst>
            </p:cNvPr>
            <p:cNvSpPr/>
            <p:nvPr/>
          </p:nvSpPr>
          <p:spPr>
            <a:xfrm rot="5400000">
              <a:off x="4714235" y="2908300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A5DD5935-6055-3827-06B1-E73CD5C1B31B}"/>
                </a:ext>
              </a:extLst>
            </p:cNvPr>
            <p:cNvSpPr/>
            <p:nvPr/>
          </p:nvSpPr>
          <p:spPr>
            <a:xfrm>
              <a:off x="6402064" y="150589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8B2EBB6-E7DC-9AF2-016B-1944FF446DF1}"/>
                </a:ext>
              </a:extLst>
            </p:cNvPr>
            <p:cNvSpPr/>
            <p:nvPr/>
          </p:nvSpPr>
          <p:spPr>
            <a:xfrm rot="10800000">
              <a:off x="4033514" y="3589022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576FC386-06D3-839F-30A4-6F922310C62D}"/>
                </a:ext>
              </a:extLst>
            </p:cNvPr>
            <p:cNvSpPr/>
            <p:nvPr/>
          </p:nvSpPr>
          <p:spPr>
            <a:xfrm>
              <a:off x="7269801" y="373507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00D8289-5205-4F7D-445A-AFA55A630469}"/>
                </a:ext>
              </a:extLst>
            </p:cNvPr>
            <p:cNvSpPr/>
            <p:nvPr/>
          </p:nvSpPr>
          <p:spPr>
            <a:xfrm rot="16200000">
              <a:off x="3355334" y="2908300"/>
              <a:ext cx="4124958" cy="1041400"/>
            </a:xfrm>
            <a:prstGeom prst="roundRect">
              <a:avLst>
                <a:gd name="adj" fmla="val 4992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dirty="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B58C21E-BF38-41AA-7080-846D56233CB5}"/>
                </a:ext>
              </a:extLst>
            </p:cNvPr>
            <p:cNvSpPr/>
            <p:nvPr/>
          </p:nvSpPr>
          <p:spPr>
            <a:xfrm>
              <a:off x="5043163" y="4602808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532CAB2-6DC0-90DA-5E61-662F91BEA398}"/>
                </a:ext>
              </a:extLst>
            </p:cNvPr>
            <p:cNvSpPr/>
            <p:nvPr/>
          </p:nvSpPr>
          <p:spPr>
            <a:xfrm>
              <a:off x="4033514" y="2230122"/>
              <a:ext cx="2222500" cy="1041400"/>
            </a:xfrm>
            <a:custGeom>
              <a:avLst/>
              <a:gdLst>
                <a:gd name="connsiteX0" fmla="*/ 519929 w 2222500"/>
                <a:gd name="connsiteY0" fmla="*/ 0 h 1041400"/>
                <a:gd name="connsiteX1" fmla="*/ 2222500 w 2222500"/>
                <a:gd name="connsiteY1" fmla="*/ 0 h 1041400"/>
                <a:gd name="connsiteX2" fmla="*/ 2222500 w 2222500"/>
                <a:gd name="connsiteY2" fmla="*/ 1041400 h 1041400"/>
                <a:gd name="connsiteX3" fmla="*/ 519929 w 2222500"/>
                <a:gd name="connsiteY3" fmla="*/ 1041400 h 1041400"/>
                <a:gd name="connsiteX4" fmla="*/ 0 w 2222500"/>
                <a:gd name="connsiteY4" fmla="*/ 521471 h 1041400"/>
                <a:gd name="connsiteX5" fmla="*/ 0 w 2222500"/>
                <a:gd name="connsiteY5" fmla="*/ 519929 h 1041400"/>
                <a:gd name="connsiteX6" fmla="*/ 519929 w 2222500"/>
                <a:gd name="connsiteY6" fmla="*/ 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500" h="1041400">
                  <a:moveTo>
                    <a:pt x="519929" y="0"/>
                  </a:moveTo>
                  <a:lnTo>
                    <a:pt x="2222500" y="0"/>
                  </a:lnTo>
                  <a:lnTo>
                    <a:pt x="2222500" y="1041400"/>
                  </a:lnTo>
                  <a:lnTo>
                    <a:pt x="519929" y="1041400"/>
                  </a:lnTo>
                  <a:cubicBezTo>
                    <a:pt x="232780" y="1041400"/>
                    <a:pt x="0" y="808620"/>
                    <a:pt x="0" y="521471"/>
                  </a:cubicBezTo>
                  <a:lnTo>
                    <a:pt x="0" y="519929"/>
                  </a:lnTo>
                  <a:cubicBezTo>
                    <a:pt x="0" y="232780"/>
                    <a:pt x="232780" y="0"/>
                    <a:pt x="51992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EF6AB191-78A3-712E-D331-6A20C195BC6C}"/>
                </a:ext>
              </a:extLst>
            </p:cNvPr>
            <p:cNvSpPr/>
            <p:nvPr/>
          </p:nvSpPr>
          <p:spPr>
            <a:xfrm>
              <a:off x="4172885" y="2376172"/>
              <a:ext cx="749300" cy="74930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786E65-83D6-6C9D-6BB3-F251DC8F07EB}"/>
                </a:ext>
              </a:extLst>
            </p:cNvPr>
            <p:cNvSpPr txBox="1"/>
            <p:nvPr/>
          </p:nvSpPr>
          <p:spPr>
            <a:xfrm>
              <a:off x="5142738" y="24892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D3732F-6C3F-711C-2523-A38A75A0675E}"/>
                </a:ext>
              </a:extLst>
            </p:cNvPr>
            <p:cNvSpPr txBox="1"/>
            <p:nvPr/>
          </p:nvSpPr>
          <p:spPr>
            <a:xfrm>
              <a:off x="5142738" y="38481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3FBB684-DC8C-F730-C871-DBD6BB5A7AFF}"/>
                </a:ext>
              </a:extLst>
            </p:cNvPr>
            <p:cNvSpPr txBox="1"/>
            <p:nvPr/>
          </p:nvSpPr>
          <p:spPr>
            <a:xfrm>
              <a:off x="6501638" y="2489212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5C60CB-5418-025B-4F41-115DB03A84A9}"/>
                </a:ext>
              </a:extLst>
            </p:cNvPr>
            <p:cNvSpPr txBox="1"/>
            <p:nvPr/>
          </p:nvSpPr>
          <p:spPr>
            <a:xfrm>
              <a:off x="6501639" y="384811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17" name="Graphic 16" descr="Fire with solid fill">
            <a:extLst>
              <a:ext uri="{FF2B5EF4-FFF2-40B4-BE49-F238E27FC236}">
                <a16:creationId xmlns:a16="http://schemas.microsoft.com/office/drawing/2014/main" id="{D97F65B0-0B32-353C-EBC2-128BDADA8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3493" y="4703138"/>
            <a:ext cx="548640" cy="548640"/>
          </a:xfrm>
          <a:prstGeom prst="rect">
            <a:avLst/>
          </a:prstGeom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56E2DCC4-1FBD-0B6B-3656-DB23F899C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3215" y="2476502"/>
            <a:ext cx="548640" cy="548640"/>
          </a:xfrm>
          <a:prstGeom prst="rect">
            <a:avLst/>
          </a:prstGeom>
        </p:spPr>
      </p:pic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C911801D-A5B1-982C-4532-39DB261065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0131" y="3835402"/>
            <a:ext cx="548640" cy="548640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DCDDB59A-94C3-A990-8A82-14EF57B8B2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2394" y="160622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8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9448</TotalTime>
  <Words>390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Interwoven Bars – Slide Template</vt:lpstr>
      <vt:lpstr>Interwoven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Bars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2025-02-06T19:03:44Z</dcterms:modified>
  <cp:category>Charts &amp; Diagrams</cp:category>
</cp:coreProperties>
</file>