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234" y="3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257FC-D9E2-F42D-9287-A5CE065DC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073B83-9345-A0E5-2538-ECDA2344D4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917144-201E-B286-2255-2B6BF4C694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0D6BE0-23E7-A06D-B3FF-A6DA4A4F79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164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Wave Flow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6325BC6-A151-4617-E004-CC8EBD57CCB1}"/>
              </a:ext>
            </a:extLst>
          </p:cNvPr>
          <p:cNvGrpSpPr/>
          <p:nvPr/>
        </p:nvGrpSpPr>
        <p:grpSpPr>
          <a:xfrm>
            <a:off x="2561432" y="1988206"/>
            <a:ext cx="4021138" cy="3134201"/>
            <a:chOff x="3415242" y="1507941"/>
            <a:chExt cx="5361517" cy="4178934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67052A06-8DA2-38C2-DD8D-F2CCB0604FEA}"/>
                </a:ext>
              </a:extLst>
            </p:cNvPr>
            <p:cNvSpPr/>
            <p:nvPr/>
          </p:nvSpPr>
          <p:spPr>
            <a:xfrm>
              <a:off x="4123442" y="2989224"/>
              <a:ext cx="977913" cy="1216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3" h="21482" extrusionOk="0">
                  <a:moveTo>
                    <a:pt x="164" y="100"/>
                  </a:moveTo>
                  <a:cubicBezTo>
                    <a:pt x="264" y="107"/>
                    <a:pt x="364" y="112"/>
                    <a:pt x="464" y="118"/>
                  </a:cubicBezTo>
                  <a:cubicBezTo>
                    <a:pt x="393" y="114"/>
                    <a:pt x="324" y="110"/>
                    <a:pt x="254" y="105"/>
                  </a:cubicBezTo>
                  <a:cubicBezTo>
                    <a:pt x="2279" y="478"/>
                    <a:pt x="2626" y="2321"/>
                    <a:pt x="2959" y="3727"/>
                  </a:cubicBezTo>
                  <a:cubicBezTo>
                    <a:pt x="3280" y="5085"/>
                    <a:pt x="3605" y="6442"/>
                    <a:pt x="3931" y="7800"/>
                  </a:cubicBezTo>
                  <a:cubicBezTo>
                    <a:pt x="4699" y="10995"/>
                    <a:pt x="5461" y="14190"/>
                    <a:pt x="6295" y="17372"/>
                  </a:cubicBezTo>
                  <a:cubicBezTo>
                    <a:pt x="6684" y="18852"/>
                    <a:pt x="7159" y="21270"/>
                    <a:pt x="9475" y="21412"/>
                  </a:cubicBezTo>
                  <a:cubicBezTo>
                    <a:pt x="11414" y="21532"/>
                    <a:pt x="13396" y="21460"/>
                    <a:pt x="15339" y="21460"/>
                  </a:cubicBezTo>
                  <a:cubicBezTo>
                    <a:pt x="16721" y="21460"/>
                    <a:pt x="18103" y="21459"/>
                    <a:pt x="19485" y="21446"/>
                  </a:cubicBezTo>
                  <a:cubicBezTo>
                    <a:pt x="20046" y="21441"/>
                    <a:pt x="20646" y="21378"/>
                    <a:pt x="21203" y="21412"/>
                  </a:cubicBezTo>
                  <a:cubicBezTo>
                    <a:pt x="19088" y="21282"/>
                    <a:pt x="18508" y="19191"/>
                    <a:pt x="18140" y="17811"/>
                  </a:cubicBezTo>
                  <a:cubicBezTo>
                    <a:pt x="17750" y="16351"/>
                    <a:pt x="17387" y="14885"/>
                    <a:pt x="17025" y="13420"/>
                  </a:cubicBezTo>
                  <a:cubicBezTo>
                    <a:pt x="16248" y="10269"/>
                    <a:pt x="15491" y="7115"/>
                    <a:pt x="14743" y="3959"/>
                  </a:cubicBezTo>
                  <a:cubicBezTo>
                    <a:pt x="14354" y="2319"/>
                    <a:pt x="13981" y="225"/>
                    <a:pt x="11473" y="75"/>
                  </a:cubicBezTo>
                  <a:cubicBezTo>
                    <a:pt x="9088" y="-68"/>
                    <a:pt x="6651" y="35"/>
                    <a:pt x="4261" y="41"/>
                  </a:cubicBezTo>
                  <a:cubicBezTo>
                    <a:pt x="3093" y="44"/>
                    <a:pt x="1924" y="45"/>
                    <a:pt x="756" y="64"/>
                  </a:cubicBezTo>
                  <a:cubicBezTo>
                    <a:pt x="648" y="65"/>
                    <a:pt x="-397" y="66"/>
                    <a:pt x="164" y="100"/>
                  </a:cubicBezTo>
                  <a:lnTo>
                    <a:pt x="164" y="10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70904F52-9048-D597-D916-6234AC4F2859}"/>
                </a:ext>
              </a:extLst>
            </p:cNvPr>
            <p:cNvSpPr/>
            <p:nvPr/>
          </p:nvSpPr>
          <p:spPr>
            <a:xfrm>
              <a:off x="6838211" y="2517028"/>
              <a:ext cx="1147941" cy="1688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0" h="21534" extrusionOk="0">
                  <a:moveTo>
                    <a:pt x="140" y="59"/>
                  </a:moveTo>
                  <a:cubicBezTo>
                    <a:pt x="223" y="62"/>
                    <a:pt x="308" y="66"/>
                    <a:pt x="393" y="69"/>
                  </a:cubicBezTo>
                  <a:cubicBezTo>
                    <a:pt x="333" y="66"/>
                    <a:pt x="276" y="63"/>
                    <a:pt x="216" y="59"/>
                  </a:cubicBezTo>
                  <a:cubicBezTo>
                    <a:pt x="2683" y="336"/>
                    <a:pt x="3102" y="2340"/>
                    <a:pt x="3494" y="3759"/>
                  </a:cubicBezTo>
                  <a:cubicBezTo>
                    <a:pt x="3880" y="5157"/>
                    <a:pt x="4269" y="6553"/>
                    <a:pt x="4659" y="7949"/>
                  </a:cubicBezTo>
                  <a:cubicBezTo>
                    <a:pt x="5556" y="11154"/>
                    <a:pt x="6447" y="14362"/>
                    <a:pt x="7426" y="17556"/>
                  </a:cubicBezTo>
                  <a:cubicBezTo>
                    <a:pt x="7897" y="19091"/>
                    <a:pt x="8507" y="21385"/>
                    <a:pt x="11282" y="21491"/>
                  </a:cubicBezTo>
                  <a:cubicBezTo>
                    <a:pt x="13296" y="21568"/>
                    <a:pt x="15332" y="21520"/>
                    <a:pt x="17347" y="21515"/>
                  </a:cubicBezTo>
                  <a:cubicBezTo>
                    <a:pt x="18329" y="21513"/>
                    <a:pt x="19312" y="21512"/>
                    <a:pt x="20294" y="21499"/>
                  </a:cubicBezTo>
                  <a:cubicBezTo>
                    <a:pt x="20383" y="21498"/>
                    <a:pt x="21265" y="21491"/>
                    <a:pt x="20792" y="21473"/>
                  </a:cubicBezTo>
                  <a:cubicBezTo>
                    <a:pt x="20719" y="21470"/>
                    <a:pt x="20648" y="21467"/>
                    <a:pt x="20575" y="21465"/>
                  </a:cubicBezTo>
                  <a:cubicBezTo>
                    <a:pt x="20634" y="21467"/>
                    <a:pt x="20692" y="21470"/>
                    <a:pt x="20751" y="21474"/>
                  </a:cubicBezTo>
                  <a:cubicBezTo>
                    <a:pt x="18403" y="21204"/>
                    <a:pt x="17793" y="19188"/>
                    <a:pt x="17371" y="17827"/>
                  </a:cubicBezTo>
                  <a:cubicBezTo>
                    <a:pt x="16926" y="16393"/>
                    <a:pt x="16510" y="14952"/>
                    <a:pt x="16096" y="13513"/>
                  </a:cubicBezTo>
                  <a:cubicBezTo>
                    <a:pt x="15187" y="10350"/>
                    <a:pt x="14303" y="7184"/>
                    <a:pt x="13426" y="4016"/>
                  </a:cubicBezTo>
                  <a:cubicBezTo>
                    <a:pt x="12982" y="2412"/>
                    <a:pt x="12567" y="150"/>
                    <a:pt x="9649" y="42"/>
                  </a:cubicBezTo>
                  <a:cubicBezTo>
                    <a:pt x="7636" y="-32"/>
                    <a:pt x="5601" y="13"/>
                    <a:pt x="3584" y="18"/>
                  </a:cubicBezTo>
                  <a:cubicBezTo>
                    <a:pt x="2603" y="20"/>
                    <a:pt x="1619" y="21"/>
                    <a:pt x="637" y="34"/>
                  </a:cubicBezTo>
                  <a:cubicBezTo>
                    <a:pt x="547" y="34"/>
                    <a:pt x="-335" y="41"/>
                    <a:pt x="140" y="59"/>
                  </a:cubicBezTo>
                  <a:lnTo>
                    <a:pt x="140" y="59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D9762791-64EA-3DBE-6A9E-E14E9D699690}"/>
                </a:ext>
              </a:extLst>
            </p:cNvPr>
            <p:cNvSpPr/>
            <p:nvPr/>
          </p:nvSpPr>
          <p:spPr>
            <a:xfrm>
              <a:off x="6233290" y="2517106"/>
              <a:ext cx="1150667" cy="1688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8" h="21533" extrusionOk="0">
                  <a:moveTo>
                    <a:pt x="11136" y="41"/>
                  </a:moveTo>
                  <a:cubicBezTo>
                    <a:pt x="8499" y="140"/>
                    <a:pt x="7940" y="2087"/>
                    <a:pt x="7529" y="3599"/>
                  </a:cubicBezTo>
                  <a:cubicBezTo>
                    <a:pt x="7158" y="4963"/>
                    <a:pt x="6785" y="6326"/>
                    <a:pt x="6410" y="7689"/>
                  </a:cubicBezTo>
                  <a:cubicBezTo>
                    <a:pt x="5521" y="10918"/>
                    <a:pt x="4636" y="14150"/>
                    <a:pt x="3670" y="17368"/>
                  </a:cubicBezTo>
                  <a:cubicBezTo>
                    <a:pt x="3228" y="18838"/>
                    <a:pt x="2745" y="21177"/>
                    <a:pt x="202" y="21473"/>
                  </a:cubicBezTo>
                  <a:cubicBezTo>
                    <a:pt x="260" y="21470"/>
                    <a:pt x="317" y="21467"/>
                    <a:pt x="375" y="21464"/>
                  </a:cubicBezTo>
                  <a:cubicBezTo>
                    <a:pt x="304" y="21466"/>
                    <a:pt x="234" y="21469"/>
                    <a:pt x="162" y="21472"/>
                  </a:cubicBezTo>
                  <a:cubicBezTo>
                    <a:pt x="-466" y="21496"/>
                    <a:pt x="953" y="21503"/>
                    <a:pt x="652" y="21498"/>
                  </a:cubicBezTo>
                  <a:cubicBezTo>
                    <a:pt x="1620" y="21511"/>
                    <a:pt x="2588" y="21512"/>
                    <a:pt x="3556" y="21514"/>
                  </a:cubicBezTo>
                  <a:cubicBezTo>
                    <a:pt x="5541" y="21518"/>
                    <a:pt x="7547" y="21567"/>
                    <a:pt x="9530" y="21490"/>
                  </a:cubicBezTo>
                  <a:cubicBezTo>
                    <a:pt x="12012" y="21393"/>
                    <a:pt x="12753" y="19429"/>
                    <a:pt x="13194" y="17998"/>
                  </a:cubicBezTo>
                  <a:cubicBezTo>
                    <a:pt x="13626" y="16593"/>
                    <a:pt x="14028" y="15185"/>
                    <a:pt x="14428" y="13775"/>
                  </a:cubicBezTo>
                  <a:cubicBezTo>
                    <a:pt x="15334" y="10585"/>
                    <a:pt x="16213" y="7390"/>
                    <a:pt x="17083" y="4195"/>
                  </a:cubicBezTo>
                  <a:cubicBezTo>
                    <a:pt x="17497" y="2677"/>
                    <a:pt x="17791" y="360"/>
                    <a:pt x="20432" y="60"/>
                  </a:cubicBezTo>
                  <a:cubicBezTo>
                    <a:pt x="20373" y="63"/>
                    <a:pt x="20316" y="66"/>
                    <a:pt x="20258" y="70"/>
                  </a:cubicBezTo>
                  <a:cubicBezTo>
                    <a:pt x="20340" y="67"/>
                    <a:pt x="20424" y="63"/>
                    <a:pt x="20506" y="60"/>
                  </a:cubicBezTo>
                  <a:cubicBezTo>
                    <a:pt x="21134" y="37"/>
                    <a:pt x="19714" y="29"/>
                    <a:pt x="20016" y="34"/>
                  </a:cubicBezTo>
                  <a:cubicBezTo>
                    <a:pt x="19048" y="21"/>
                    <a:pt x="18080" y="20"/>
                    <a:pt x="17112" y="18"/>
                  </a:cubicBezTo>
                  <a:cubicBezTo>
                    <a:pt x="15126" y="14"/>
                    <a:pt x="13121" y="-33"/>
                    <a:pt x="11136" y="41"/>
                  </a:cubicBezTo>
                  <a:lnTo>
                    <a:pt x="11136" y="41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86EEBC1C-D5C0-1200-F8EB-C95EED44794F}"/>
                </a:ext>
              </a:extLst>
            </p:cNvPr>
            <p:cNvSpPr/>
            <p:nvPr/>
          </p:nvSpPr>
          <p:spPr>
            <a:xfrm>
              <a:off x="7575920" y="1507941"/>
              <a:ext cx="1200839" cy="2697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5" h="21415" extrusionOk="0">
                  <a:moveTo>
                    <a:pt x="20685" y="1835"/>
                  </a:moveTo>
                  <a:lnTo>
                    <a:pt x="18952" y="527"/>
                  </a:lnTo>
                  <a:cubicBezTo>
                    <a:pt x="18216" y="-28"/>
                    <a:pt x="16578" y="-170"/>
                    <a:pt x="15444" y="225"/>
                  </a:cubicBezTo>
                  <a:lnTo>
                    <a:pt x="12736" y="1166"/>
                  </a:lnTo>
                  <a:cubicBezTo>
                    <a:pt x="12271" y="1328"/>
                    <a:pt x="11952" y="1562"/>
                    <a:pt x="11841" y="1823"/>
                  </a:cubicBezTo>
                  <a:cubicBezTo>
                    <a:pt x="10896" y="4050"/>
                    <a:pt x="9961" y="6278"/>
                    <a:pt x="9015" y="8506"/>
                  </a:cubicBezTo>
                  <a:cubicBezTo>
                    <a:pt x="7724" y="11537"/>
                    <a:pt x="6443" y="14570"/>
                    <a:pt x="5061" y="17593"/>
                  </a:cubicBezTo>
                  <a:cubicBezTo>
                    <a:pt x="4840" y="18078"/>
                    <a:pt x="4618" y="18563"/>
                    <a:pt x="4372" y="19045"/>
                  </a:cubicBezTo>
                  <a:cubicBezTo>
                    <a:pt x="3904" y="19967"/>
                    <a:pt x="2635" y="21213"/>
                    <a:pt x="309" y="21377"/>
                  </a:cubicBezTo>
                  <a:cubicBezTo>
                    <a:pt x="277" y="21378"/>
                    <a:pt x="225" y="21381"/>
                    <a:pt x="193" y="21382"/>
                  </a:cubicBezTo>
                  <a:cubicBezTo>
                    <a:pt x="-506" y="21394"/>
                    <a:pt x="946" y="21402"/>
                    <a:pt x="637" y="21399"/>
                  </a:cubicBezTo>
                  <a:cubicBezTo>
                    <a:pt x="1580" y="21407"/>
                    <a:pt x="2524" y="21408"/>
                    <a:pt x="3467" y="21409"/>
                  </a:cubicBezTo>
                  <a:cubicBezTo>
                    <a:pt x="5406" y="21411"/>
                    <a:pt x="7354" y="21430"/>
                    <a:pt x="9291" y="21394"/>
                  </a:cubicBezTo>
                  <a:cubicBezTo>
                    <a:pt x="12870" y="21327"/>
                    <a:pt x="13714" y="19352"/>
                    <a:pt x="14309" y="18071"/>
                  </a:cubicBezTo>
                  <a:cubicBezTo>
                    <a:pt x="14915" y="16768"/>
                    <a:pt x="15486" y="15461"/>
                    <a:pt x="16055" y="14155"/>
                  </a:cubicBezTo>
                  <a:cubicBezTo>
                    <a:pt x="17449" y="10956"/>
                    <a:pt x="18806" y="7754"/>
                    <a:pt x="20159" y="4552"/>
                  </a:cubicBezTo>
                  <a:cubicBezTo>
                    <a:pt x="20536" y="3658"/>
                    <a:pt x="20673" y="3329"/>
                    <a:pt x="20982" y="2598"/>
                  </a:cubicBezTo>
                  <a:cubicBezTo>
                    <a:pt x="21094" y="2336"/>
                    <a:pt x="20988" y="2064"/>
                    <a:pt x="20685" y="1835"/>
                  </a:cubicBezTo>
                  <a:close/>
                  <a:moveTo>
                    <a:pt x="19477" y="2676"/>
                  </a:moveTo>
                  <a:cubicBezTo>
                    <a:pt x="19434" y="2685"/>
                    <a:pt x="19389" y="2690"/>
                    <a:pt x="19345" y="2690"/>
                  </a:cubicBezTo>
                  <a:cubicBezTo>
                    <a:pt x="19226" y="2690"/>
                    <a:pt x="19113" y="2659"/>
                    <a:pt x="19060" y="2607"/>
                  </a:cubicBezTo>
                  <a:lnTo>
                    <a:pt x="17825" y="1401"/>
                  </a:lnTo>
                  <a:cubicBezTo>
                    <a:pt x="17601" y="1183"/>
                    <a:pt x="17237" y="1039"/>
                    <a:pt x="16825" y="1005"/>
                  </a:cubicBezTo>
                  <a:cubicBezTo>
                    <a:pt x="16474" y="977"/>
                    <a:pt x="16120" y="1033"/>
                    <a:pt x="15831" y="1163"/>
                  </a:cubicBezTo>
                  <a:lnTo>
                    <a:pt x="13900" y="2032"/>
                  </a:lnTo>
                  <a:cubicBezTo>
                    <a:pt x="13777" y="2088"/>
                    <a:pt x="13578" y="2087"/>
                    <a:pt x="13455" y="2031"/>
                  </a:cubicBezTo>
                  <a:cubicBezTo>
                    <a:pt x="13332" y="1976"/>
                    <a:pt x="13334" y="1886"/>
                    <a:pt x="13456" y="1830"/>
                  </a:cubicBezTo>
                  <a:lnTo>
                    <a:pt x="15387" y="961"/>
                  </a:lnTo>
                  <a:cubicBezTo>
                    <a:pt x="15827" y="764"/>
                    <a:pt x="16377" y="680"/>
                    <a:pt x="16936" y="725"/>
                  </a:cubicBezTo>
                  <a:cubicBezTo>
                    <a:pt x="17552" y="776"/>
                    <a:pt x="18084" y="978"/>
                    <a:pt x="18394" y="1282"/>
                  </a:cubicBezTo>
                  <a:lnTo>
                    <a:pt x="19629" y="2488"/>
                  </a:lnTo>
                  <a:cubicBezTo>
                    <a:pt x="19703" y="2558"/>
                    <a:pt x="19634" y="2643"/>
                    <a:pt x="19477" y="267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40030" bIns="28575" anchor="ctr"/>
            <a:lstStyle/>
            <a:p>
              <a:pPr algn="r">
                <a:defRPr sz="3000">
                  <a:solidFill>
                    <a:srgbClr val="FFFFFF"/>
                  </a:solidFill>
                </a:defRPr>
              </a:pPr>
              <a:r>
                <a:rPr lang="fr-CA" sz="2250" dirty="0"/>
                <a:t>   </a:t>
              </a:r>
              <a:endParaRPr sz="2250" dirty="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8E40950B-99EB-B231-CA45-FB25117FC1BE}"/>
                </a:ext>
              </a:extLst>
            </p:cNvPr>
            <p:cNvSpPr/>
            <p:nvPr/>
          </p:nvSpPr>
          <p:spPr>
            <a:xfrm>
              <a:off x="5407056" y="2517028"/>
              <a:ext cx="1147905" cy="1688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1" h="21534" extrusionOk="0">
                  <a:moveTo>
                    <a:pt x="138" y="59"/>
                  </a:moveTo>
                  <a:cubicBezTo>
                    <a:pt x="222" y="62"/>
                    <a:pt x="307" y="66"/>
                    <a:pt x="391" y="69"/>
                  </a:cubicBezTo>
                  <a:cubicBezTo>
                    <a:pt x="332" y="66"/>
                    <a:pt x="274" y="63"/>
                    <a:pt x="215" y="59"/>
                  </a:cubicBezTo>
                  <a:cubicBezTo>
                    <a:pt x="2682" y="336"/>
                    <a:pt x="3100" y="2340"/>
                    <a:pt x="3493" y="3759"/>
                  </a:cubicBezTo>
                  <a:cubicBezTo>
                    <a:pt x="3879" y="5157"/>
                    <a:pt x="4268" y="6553"/>
                    <a:pt x="4658" y="7949"/>
                  </a:cubicBezTo>
                  <a:cubicBezTo>
                    <a:pt x="5555" y="11154"/>
                    <a:pt x="6446" y="14362"/>
                    <a:pt x="7425" y="17556"/>
                  </a:cubicBezTo>
                  <a:cubicBezTo>
                    <a:pt x="7896" y="19091"/>
                    <a:pt x="8506" y="21385"/>
                    <a:pt x="11281" y="21491"/>
                  </a:cubicBezTo>
                  <a:cubicBezTo>
                    <a:pt x="13295" y="21568"/>
                    <a:pt x="15332" y="21520"/>
                    <a:pt x="17347" y="21515"/>
                  </a:cubicBezTo>
                  <a:cubicBezTo>
                    <a:pt x="18329" y="21513"/>
                    <a:pt x="19312" y="21512"/>
                    <a:pt x="20294" y="21499"/>
                  </a:cubicBezTo>
                  <a:cubicBezTo>
                    <a:pt x="20383" y="21498"/>
                    <a:pt x="21265" y="21491"/>
                    <a:pt x="20792" y="21473"/>
                  </a:cubicBezTo>
                  <a:cubicBezTo>
                    <a:pt x="20719" y="21470"/>
                    <a:pt x="20648" y="21467"/>
                    <a:pt x="20575" y="21465"/>
                  </a:cubicBezTo>
                  <a:cubicBezTo>
                    <a:pt x="20634" y="21467"/>
                    <a:pt x="20692" y="21470"/>
                    <a:pt x="20751" y="21474"/>
                  </a:cubicBezTo>
                  <a:cubicBezTo>
                    <a:pt x="18403" y="21204"/>
                    <a:pt x="17793" y="19188"/>
                    <a:pt x="17371" y="17827"/>
                  </a:cubicBezTo>
                  <a:cubicBezTo>
                    <a:pt x="16926" y="16393"/>
                    <a:pt x="16510" y="14952"/>
                    <a:pt x="16096" y="13513"/>
                  </a:cubicBezTo>
                  <a:cubicBezTo>
                    <a:pt x="15186" y="10350"/>
                    <a:pt x="14303" y="7184"/>
                    <a:pt x="13426" y="4016"/>
                  </a:cubicBezTo>
                  <a:cubicBezTo>
                    <a:pt x="12982" y="2412"/>
                    <a:pt x="12566" y="150"/>
                    <a:pt x="9649" y="42"/>
                  </a:cubicBezTo>
                  <a:cubicBezTo>
                    <a:pt x="7635" y="-32"/>
                    <a:pt x="5600" y="13"/>
                    <a:pt x="3583" y="18"/>
                  </a:cubicBezTo>
                  <a:cubicBezTo>
                    <a:pt x="2601" y="20"/>
                    <a:pt x="1618" y="21"/>
                    <a:pt x="636" y="34"/>
                  </a:cubicBezTo>
                  <a:cubicBezTo>
                    <a:pt x="547" y="34"/>
                    <a:pt x="-335" y="41"/>
                    <a:pt x="138" y="59"/>
                  </a:cubicBezTo>
                  <a:lnTo>
                    <a:pt x="138" y="5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254231B5-AC06-139B-9F0E-F8C23BAF72A8}"/>
                </a:ext>
              </a:extLst>
            </p:cNvPr>
            <p:cNvSpPr/>
            <p:nvPr/>
          </p:nvSpPr>
          <p:spPr>
            <a:xfrm>
              <a:off x="4802135" y="2517106"/>
              <a:ext cx="1150738" cy="1688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8" h="21533" extrusionOk="0">
                  <a:moveTo>
                    <a:pt x="11136" y="41"/>
                  </a:moveTo>
                  <a:cubicBezTo>
                    <a:pt x="8499" y="140"/>
                    <a:pt x="7940" y="2087"/>
                    <a:pt x="7529" y="3599"/>
                  </a:cubicBezTo>
                  <a:cubicBezTo>
                    <a:pt x="7158" y="4963"/>
                    <a:pt x="6784" y="6326"/>
                    <a:pt x="6409" y="7689"/>
                  </a:cubicBezTo>
                  <a:cubicBezTo>
                    <a:pt x="5520" y="10918"/>
                    <a:pt x="4635" y="14150"/>
                    <a:pt x="3669" y="17368"/>
                  </a:cubicBezTo>
                  <a:cubicBezTo>
                    <a:pt x="3228" y="18838"/>
                    <a:pt x="2744" y="21177"/>
                    <a:pt x="202" y="21473"/>
                  </a:cubicBezTo>
                  <a:cubicBezTo>
                    <a:pt x="260" y="21470"/>
                    <a:pt x="317" y="21467"/>
                    <a:pt x="375" y="21464"/>
                  </a:cubicBezTo>
                  <a:cubicBezTo>
                    <a:pt x="304" y="21466"/>
                    <a:pt x="234" y="21469"/>
                    <a:pt x="162" y="21472"/>
                  </a:cubicBezTo>
                  <a:cubicBezTo>
                    <a:pt x="-466" y="21496"/>
                    <a:pt x="953" y="21503"/>
                    <a:pt x="652" y="21498"/>
                  </a:cubicBezTo>
                  <a:cubicBezTo>
                    <a:pt x="1620" y="21511"/>
                    <a:pt x="2588" y="21512"/>
                    <a:pt x="3555" y="21514"/>
                  </a:cubicBezTo>
                  <a:cubicBezTo>
                    <a:pt x="5540" y="21518"/>
                    <a:pt x="7546" y="21567"/>
                    <a:pt x="9530" y="21490"/>
                  </a:cubicBezTo>
                  <a:cubicBezTo>
                    <a:pt x="12011" y="21393"/>
                    <a:pt x="12752" y="19429"/>
                    <a:pt x="13193" y="17998"/>
                  </a:cubicBezTo>
                  <a:cubicBezTo>
                    <a:pt x="13625" y="16593"/>
                    <a:pt x="14027" y="15185"/>
                    <a:pt x="14427" y="13775"/>
                  </a:cubicBezTo>
                  <a:cubicBezTo>
                    <a:pt x="15333" y="10585"/>
                    <a:pt x="16212" y="7390"/>
                    <a:pt x="17082" y="4195"/>
                  </a:cubicBezTo>
                  <a:cubicBezTo>
                    <a:pt x="17496" y="2677"/>
                    <a:pt x="17790" y="360"/>
                    <a:pt x="20430" y="60"/>
                  </a:cubicBezTo>
                  <a:cubicBezTo>
                    <a:pt x="20372" y="63"/>
                    <a:pt x="20315" y="66"/>
                    <a:pt x="20257" y="70"/>
                  </a:cubicBezTo>
                  <a:cubicBezTo>
                    <a:pt x="20339" y="67"/>
                    <a:pt x="20422" y="63"/>
                    <a:pt x="20506" y="60"/>
                  </a:cubicBezTo>
                  <a:cubicBezTo>
                    <a:pt x="21134" y="37"/>
                    <a:pt x="19714" y="29"/>
                    <a:pt x="20016" y="34"/>
                  </a:cubicBezTo>
                  <a:cubicBezTo>
                    <a:pt x="19048" y="21"/>
                    <a:pt x="18080" y="20"/>
                    <a:pt x="17113" y="18"/>
                  </a:cubicBezTo>
                  <a:cubicBezTo>
                    <a:pt x="15125" y="14"/>
                    <a:pt x="13120" y="-33"/>
                    <a:pt x="11136" y="41"/>
                  </a:cubicBezTo>
                  <a:lnTo>
                    <a:pt x="11136" y="41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3B45EFF-AF9E-953C-8527-79F8F24127B2}"/>
                </a:ext>
              </a:extLst>
            </p:cNvPr>
            <p:cNvSpPr/>
            <p:nvPr/>
          </p:nvSpPr>
          <p:spPr>
            <a:xfrm>
              <a:off x="3415242" y="2989224"/>
              <a:ext cx="1200881" cy="2697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5" h="21415" extrusionOk="0">
                  <a:moveTo>
                    <a:pt x="340" y="19581"/>
                  </a:moveTo>
                  <a:lnTo>
                    <a:pt x="2072" y="20889"/>
                  </a:lnTo>
                  <a:cubicBezTo>
                    <a:pt x="2809" y="21444"/>
                    <a:pt x="4446" y="21586"/>
                    <a:pt x="5580" y="21191"/>
                  </a:cubicBezTo>
                  <a:lnTo>
                    <a:pt x="8290" y="20250"/>
                  </a:lnTo>
                  <a:cubicBezTo>
                    <a:pt x="8755" y="20088"/>
                    <a:pt x="9074" y="19854"/>
                    <a:pt x="9185" y="19593"/>
                  </a:cubicBezTo>
                  <a:cubicBezTo>
                    <a:pt x="10129" y="17366"/>
                    <a:pt x="11064" y="15138"/>
                    <a:pt x="12011" y="12910"/>
                  </a:cubicBezTo>
                  <a:cubicBezTo>
                    <a:pt x="13301" y="9879"/>
                    <a:pt x="14582" y="6846"/>
                    <a:pt x="15964" y="3822"/>
                  </a:cubicBezTo>
                  <a:cubicBezTo>
                    <a:pt x="16185" y="3338"/>
                    <a:pt x="16407" y="2853"/>
                    <a:pt x="16653" y="2371"/>
                  </a:cubicBezTo>
                  <a:cubicBezTo>
                    <a:pt x="17122" y="1449"/>
                    <a:pt x="18390" y="203"/>
                    <a:pt x="20716" y="39"/>
                  </a:cubicBezTo>
                  <a:cubicBezTo>
                    <a:pt x="20748" y="38"/>
                    <a:pt x="20800" y="35"/>
                    <a:pt x="20832" y="34"/>
                  </a:cubicBezTo>
                  <a:cubicBezTo>
                    <a:pt x="21531" y="22"/>
                    <a:pt x="20079" y="14"/>
                    <a:pt x="20388" y="17"/>
                  </a:cubicBezTo>
                  <a:cubicBezTo>
                    <a:pt x="19445" y="9"/>
                    <a:pt x="18501" y="8"/>
                    <a:pt x="17558" y="7"/>
                  </a:cubicBezTo>
                  <a:cubicBezTo>
                    <a:pt x="15620" y="5"/>
                    <a:pt x="13672" y="-14"/>
                    <a:pt x="11735" y="22"/>
                  </a:cubicBezTo>
                  <a:cubicBezTo>
                    <a:pt x="8156" y="89"/>
                    <a:pt x="7312" y="2064"/>
                    <a:pt x="6717" y="3345"/>
                  </a:cubicBezTo>
                  <a:cubicBezTo>
                    <a:pt x="6111" y="4648"/>
                    <a:pt x="5540" y="5955"/>
                    <a:pt x="4971" y="7261"/>
                  </a:cubicBezTo>
                  <a:cubicBezTo>
                    <a:pt x="3577" y="10460"/>
                    <a:pt x="2220" y="13662"/>
                    <a:pt x="867" y="16864"/>
                  </a:cubicBezTo>
                  <a:cubicBezTo>
                    <a:pt x="490" y="17758"/>
                    <a:pt x="353" y="18087"/>
                    <a:pt x="45" y="18818"/>
                  </a:cubicBezTo>
                  <a:cubicBezTo>
                    <a:pt x="-69" y="19080"/>
                    <a:pt x="37" y="19352"/>
                    <a:pt x="340" y="19581"/>
                  </a:cubicBezTo>
                  <a:close/>
                  <a:moveTo>
                    <a:pt x="1548" y="18740"/>
                  </a:moveTo>
                  <a:cubicBezTo>
                    <a:pt x="1591" y="18731"/>
                    <a:pt x="1636" y="18726"/>
                    <a:pt x="1680" y="18726"/>
                  </a:cubicBezTo>
                  <a:cubicBezTo>
                    <a:pt x="1799" y="18726"/>
                    <a:pt x="1912" y="18757"/>
                    <a:pt x="1965" y="18809"/>
                  </a:cubicBezTo>
                  <a:lnTo>
                    <a:pt x="3200" y="20015"/>
                  </a:lnTo>
                  <a:cubicBezTo>
                    <a:pt x="3423" y="20233"/>
                    <a:pt x="3788" y="20377"/>
                    <a:pt x="4200" y="20411"/>
                  </a:cubicBezTo>
                  <a:cubicBezTo>
                    <a:pt x="4551" y="20439"/>
                    <a:pt x="4905" y="20383"/>
                    <a:pt x="5194" y="20253"/>
                  </a:cubicBezTo>
                  <a:lnTo>
                    <a:pt x="7125" y="19384"/>
                  </a:lnTo>
                  <a:cubicBezTo>
                    <a:pt x="7248" y="19328"/>
                    <a:pt x="7447" y="19329"/>
                    <a:pt x="7569" y="19385"/>
                  </a:cubicBezTo>
                  <a:cubicBezTo>
                    <a:pt x="7692" y="19440"/>
                    <a:pt x="7691" y="19530"/>
                    <a:pt x="7568" y="19586"/>
                  </a:cubicBezTo>
                  <a:lnTo>
                    <a:pt x="5637" y="20455"/>
                  </a:lnTo>
                  <a:cubicBezTo>
                    <a:pt x="5198" y="20652"/>
                    <a:pt x="4648" y="20736"/>
                    <a:pt x="4089" y="20691"/>
                  </a:cubicBezTo>
                  <a:cubicBezTo>
                    <a:pt x="3472" y="20640"/>
                    <a:pt x="2940" y="20438"/>
                    <a:pt x="2630" y="20134"/>
                  </a:cubicBezTo>
                  <a:lnTo>
                    <a:pt x="1396" y="18928"/>
                  </a:lnTo>
                  <a:cubicBezTo>
                    <a:pt x="1322" y="18858"/>
                    <a:pt x="1390" y="18773"/>
                    <a:pt x="1548" y="1874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40030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r>
                <a:rPr lang="fr-CA" sz="2250" dirty="0"/>
                <a:t>      </a:t>
              </a:r>
              <a:endParaRPr sz="2250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3C8FEBE-C327-3941-9AF4-124FF37849EC}"/>
              </a:ext>
            </a:extLst>
          </p:cNvPr>
          <p:cNvGrpSpPr/>
          <p:nvPr/>
        </p:nvGrpSpPr>
        <p:grpSpPr>
          <a:xfrm>
            <a:off x="6934561" y="2461176"/>
            <a:ext cx="1822100" cy="1413892"/>
            <a:chOff x="8921977" y="1170335"/>
            <a:chExt cx="2926080" cy="1885188"/>
          </a:xfrm>
        </p:grpSpPr>
        <p:sp>
          <p:nvSpPr>
            <p:cNvPr id="15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6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387340" y="4203812"/>
            <a:ext cx="1822100" cy="1413892"/>
            <a:chOff x="332936" y="2555951"/>
            <a:chExt cx="2926080" cy="1885188"/>
          </a:xfrm>
        </p:grpSpPr>
        <p:sp>
          <p:nvSpPr>
            <p:cNvPr id="13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4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0" name="Graphic 19" descr="Bar graph with upward trend with solid fill">
            <a:extLst>
              <a:ext uri="{FF2B5EF4-FFF2-40B4-BE49-F238E27FC236}">
                <a16:creationId xmlns:a16="http://schemas.microsoft.com/office/drawing/2014/main" id="{6357B2C9-ECBB-DB1A-73FF-2E23F72D73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02710" y="1829239"/>
            <a:ext cx="685800" cy="685800"/>
          </a:xfrm>
          <a:prstGeom prst="rect">
            <a:avLst/>
          </a:prstGeom>
        </p:spPr>
      </p:pic>
      <p:pic>
        <p:nvPicPr>
          <p:cNvPr id="22" name="Graphic 21" descr="Bar graph with downward trend with solid fill">
            <a:extLst>
              <a:ext uri="{FF2B5EF4-FFF2-40B4-BE49-F238E27FC236}">
                <a16:creationId xmlns:a16="http://schemas.microsoft.com/office/drawing/2014/main" id="{FEDF756C-EA2A-6911-9B3E-157E1C3918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6941" y="3571872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8EC63-1FC5-E866-1557-4CE5F65E8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C54FC-6671-7A8A-6AD7-BFF99834E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Wave Flow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3FA8CA0-16F0-7DA2-A53E-6BD14019E241}"/>
              </a:ext>
            </a:extLst>
          </p:cNvPr>
          <p:cNvGrpSpPr/>
          <p:nvPr/>
        </p:nvGrpSpPr>
        <p:grpSpPr>
          <a:xfrm>
            <a:off x="2561432" y="1988206"/>
            <a:ext cx="4021138" cy="3134201"/>
            <a:chOff x="3415242" y="1507941"/>
            <a:chExt cx="5361517" cy="4178934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4A1F399C-ABF3-E0E8-5F99-C7B6AE03F487}"/>
                </a:ext>
              </a:extLst>
            </p:cNvPr>
            <p:cNvSpPr/>
            <p:nvPr/>
          </p:nvSpPr>
          <p:spPr>
            <a:xfrm>
              <a:off x="4123442" y="2989224"/>
              <a:ext cx="977913" cy="1216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03" h="21482" extrusionOk="0">
                  <a:moveTo>
                    <a:pt x="164" y="100"/>
                  </a:moveTo>
                  <a:cubicBezTo>
                    <a:pt x="264" y="107"/>
                    <a:pt x="364" y="112"/>
                    <a:pt x="464" y="118"/>
                  </a:cubicBezTo>
                  <a:cubicBezTo>
                    <a:pt x="393" y="114"/>
                    <a:pt x="324" y="110"/>
                    <a:pt x="254" y="105"/>
                  </a:cubicBezTo>
                  <a:cubicBezTo>
                    <a:pt x="2279" y="478"/>
                    <a:pt x="2626" y="2321"/>
                    <a:pt x="2959" y="3727"/>
                  </a:cubicBezTo>
                  <a:cubicBezTo>
                    <a:pt x="3280" y="5085"/>
                    <a:pt x="3605" y="6442"/>
                    <a:pt x="3931" y="7800"/>
                  </a:cubicBezTo>
                  <a:cubicBezTo>
                    <a:pt x="4699" y="10995"/>
                    <a:pt x="5461" y="14190"/>
                    <a:pt x="6295" y="17372"/>
                  </a:cubicBezTo>
                  <a:cubicBezTo>
                    <a:pt x="6684" y="18852"/>
                    <a:pt x="7159" y="21270"/>
                    <a:pt x="9475" y="21412"/>
                  </a:cubicBezTo>
                  <a:cubicBezTo>
                    <a:pt x="11414" y="21532"/>
                    <a:pt x="13396" y="21460"/>
                    <a:pt x="15339" y="21460"/>
                  </a:cubicBezTo>
                  <a:cubicBezTo>
                    <a:pt x="16721" y="21460"/>
                    <a:pt x="18103" y="21459"/>
                    <a:pt x="19485" y="21446"/>
                  </a:cubicBezTo>
                  <a:cubicBezTo>
                    <a:pt x="20046" y="21441"/>
                    <a:pt x="20646" y="21378"/>
                    <a:pt x="21203" y="21412"/>
                  </a:cubicBezTo>
                  <a:cubicBezTo>
                    <a:pt x="19088" y="21282"/>
                    <a:pt x="18508" y="19191"/>
                    <a:pt x="18140" y="17811"/>
                  </a:cubicBezTo>
                  <a:cubicBezTo>
                    <a:pt x="17750" y="16351"/>
                    <a:pt x="17387" y="14885"/>
                    <a:pt x="17025" y="13420"/>
                  </a:cubicBezTo>
                  <a:cubicBezTo>
                    <a:pt x="16248" y="10269"/>
                    <a:pt x="15491" y="7115"/>
                    <a:pt x="14743" y="3959"/>
                  </a:cubicBezTo>
                  <a:cubicBezTo>
                    <a:pt x="14354" y="2319"/>
                    <a:pt x="13981" y="225"/>
                    <a:pt x="11473" y="75"/>
                  </a:cubicBezTo>
                  <a:cubicBezTo>
                    <a:pt x="9088" y="-68"/>
                    <a:pt x="6651" y="35"/>
                    <a:pt x="4261" y="41"/>
                  </a:cubicBezTo>
                  <a:cubicBezTo>
                    <a:pt x="3093" y="44"/>
                    <a:pt x="1924" y="45"/>
                    <a:pt x="756" y="64"/>
                  </a:cubicBezTo>
                  <a:cubicBezTo>
                    <a:pt x="648" y="65"/>
                    <a:pt x="-397" y="66"/>
                    <a:pt x="164" y="100"/>
                  </a:cubicBezTo>
                  <a:lnTo>
                    <a:pt x="164" y="10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2410DFC9-CADC-8742-A34C-B995EA306D07}"/>
                </a:ext>
              </a:extLst>
            </p:cNvPr>
            <p:cNvSpPr/>
            <p:nvPr/>
          </p:nvSpPr>
          <p:spPr>
            <a:xfrm>
              <a:off x="6838211" y="2517028"/>
              <a:ext cx="1147941" cy="1688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0" h="21534" extrusionOk="0">
                  <a:moveTo>
                    <a:pt x="140" y="59"/>
                  </a:moveTo>
                  <a:cubicBezTo>
                    <a:pt x="223" y="62"/>
                    <a:pt x="308" y="66"/>
                    <a:pt x="393" y="69"/>
                  </a:cubicBezTo>
                  <a:cubicBezTo>
                    <a:pt x="333" y="66"/>
                    <a:pt x="276" y="63"/>
                    <a:pt x="216" y="59"/>
                  </a:cubicBezTo>
                  <a:cubicBezTo>
                    <a:pt x="2683" y="336"/>
                    <a:pt x="3102" y="2340"/>
                    <a:pt x="3494" y="3759"/>
                  </a:cubicBezTo>
                  <a:cubicBezTo>
                    <a:pt x="3880" y="5157"/>
                    <a:pt x="4269" y="6553"/>
                    <a:pt x="4659" y="7949"/>
                  </a:cubicBezTo>
                  <a:cubicBezTo>
                    <a:pt x="5556" y="11154"/>
                    <a:pt x="6447" y="14362"/>
                    <a:pt x="7426" y="17556"/>
                  </a:cubicBezTo>
                  <a:cubicBezTo>
                    <a:pt x="7897" y="19091"/>
                    <a:pt x="8507" y="21385"/>
                    <a:pt x="11282" y="21491"/>
                  </a:cubicBezTo>
                  <a:cubicBezTo>
                    <a:pt x="13296" y="21568"/>
                    <a:pt x="15332" y="21520"/>
                    <a:pt x="17347" y="21515"/>
                  </a:cubicBezTo>
                  <a:cubicBezTo>
                    <a:pt x="18329" y="21513"/>
                    <a:pt x="19312" y="21512"/>
                    <a:pt x="20294" y="21499"/>
                  </a:cubicBezTo>
                  <a:cubicBezTo>
                    <a:pt x="20383" y="21498"/>
                    <a:pt x="21265" y="21491"/>
                    <a:pt x="20792" y="21473"/>
                  </a:cubicBezTo>
                  <a:cubicBezTo>
                    <a:pt x="20719" y="21470"/>
                    <a:pt x="20648" y="21467"/>
                    <a:pt x="20575" y="21465"/>
                  </a:cubicBezTo>
                  <a:cubicBezTo>
                    <a:pt x="20634" y="21467"/>
                    <a:pt x="20692" y="21470"/>
                    <a:pt x="20751" y="21474"/>
                  </a:cubicBezTo>
                  <a:cubicBezTo>
                    <a:pt x="18403" y="21204"/>
                    <a:pt x="17793" y="19188"/>
                    <a:pt x="17371" y="17827"/>
                  </a:cubicBezTo>
                  <a:cubicBezTo>
                    <a:pt x="16926" y="16393"/>
                    <a:pt x="16510" y="14952"/>
                    <a:pt x="16096" y="13513"/>
                  </a:cubicBezTo>
                  <a:cubicBezTo>
                    <a:pt x="15187" y="10350"/>
                    <a:pt x="14303" y="7184"/>
                    <a:pt x="13426" y="4016"/>
                  </a:cubicBezTo>
                  <a:cubicBezTo>
                    <a:pt x="12982" y="2412"/>
                    <a:pt x="12567" y="150"/>
                    <a:pt x="9649" y="42"/>
                  </a:cubicBezTo>
                  <a:cubicBezTo>
                    <a:pt x="7636" y="-32"/>
                    <a:pt x="5601" y="13"/>
                    <a:pt x="3584" y="18"/>
                  </a:cubicBezTo>
                  <a:cubicBezTo>
                    <a:pt x="2603" y="20"/>
                    <a:pt x="1619" y="21"/>
                    <a:pt x="637" y="34"/>
                  </a:cubicBezTo>
                  <a:cubicBezTo>
                    <a:pt x="547" y="34"/>
                    <a:pt x="-335" y="41"/>
                    <a:pt x="140" y="59"/>
                  </a:cubicBezTo>
                  <a:lnTo>
                    <a:pt x="140" y="59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87DD031B-52C3-6E1C-E56E-231CCDC71F29}"/>
                </a:ext>
              </a:extLst>
            </p:cNvPr>
            <p:cNvSpPr/>
            <p:nvPr/>
          </p:nvSpPr>
          <p:spPr>
            <a:xfrm>
              <a:off x="6233290" y="2517106"/>
              <a:ext cx="1150667" cy="1688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8" h="21533" extrusionOk="0">
                  <a:moveTo>
                    <a:pt x="11136" y="41"/>
                  </a:moveTo>
                  <a:cubicBezTo>
                    <a:pt x="8499" y="140"/>
                    <a:pt x="7940" y="2087"/>
                    <a:pt x="7529" y="3599"/>
                  </a:cubicBezTo>
                  <a:cubicBezTo>
                    <a:pt x="7158" y="4963"/>
                    <a:pt x="6785" y="6326"/>
                    <a:pt x="6410" y="7689"/>
                  </a:cubicBezTo>
                  <a:cubicBezTo>
                    <a:pt x="5521" y="10918"/>
                    <a:pt x="4636" y="14150"/>
                    <a:pt x="3670" y="17368"/>
                  </a:cubicBezTo>
                  <a:cubicBezTo>
                    <a:pt x="3228" y="18838"/>
                    <a:pt x="2745" y="21177"/>
                    <a:pt x="202" y="21473"/>
                  </a:cubicBezTo>
                  <a:cubicBezTo>
                    <a:pt x="260" y="21470"/>
                    <a:pt x="317" y="21467"/>
                    <a:pt x="375" y="21464"/>
                  </a:cubicBezTo>
                  <a:cubicBezTo>
                    <a:pt x="304" y="21466"/>
                    <a:pt x="234" y="21469"/>
                    <a:pt x="162" y="21472"/>
                  </a:cubicBezTo>
                  <a:cubicBezTo>
                    <a:pt x="-466" y="21496"/>
                    <a:pt x="953" y="21503"/>
                    <a:pt x="652" y="21498"/>
                  </a:cubicBezTo>
                  <a:cubicBezTo>
                    <a:pt x="1620" y="21511"/>
                    <a:pt x="2588" y="21512"/>
                    <a:pt x="3556" y="21514"/>
                  </a:cubicBezTo>
                  <a:cubicBezTo>
                    <a:pt x="5541" y="21518"/>
                    <a:pt x="7547" y="21567"/>
                    <a:pt x="9530" y="21490"/>
                  </a:cubicBezTo>
                  <a:cubicBezTo>
                    <a:pt x="12012" y="21393"/>
                    <a:pt x="12753" y="19429"/>
                    <a:pt x="13194" y="17998"/>
                  </a:cubicBezTo>
                  <a:cubicBezTo>
                    <a:pt x="13626" y="16593"/>
                    <a:pt x="14028" y="15185"/>
                    <a:pt x="14428" y="13775"/>
                  </a:cubicBezTo>
                  <a:cubicBezTo>
                    <a:pt x="15334" y="10585"/>
                    <a:pt x="16213" y="7390"/>
                    <a:pt x="17083" y="4195"/>
                  </a:cubicBezTo>
                  <a:cubicBezTo>
                    <a:pt x="17497" y="2677"/>
                    <a:pt x="17791" y="360"/>
                    <a:pt x="20432" y="60"/>
                  </a:cubicBezTo>
                  <a:cubicBezTo>
                    <a:pt x="20373" y="63"/>
                    <a:pt x="20316" y="66"/>
                    <a:pt x="20258" y="70"/>
                  </a:cubicBezTo>
                  <a:cubicBezTo>
                    <a:pt x="20340" y="67"/>
                    <a:pt x="20424" y="63"/>
                    <a:pt x="20506" y="60"/>
                  </a:cubicBezTo>
                  <a:cubicBezTo>
                    <a:pt x="21134" y="37"/>
                    <a:pt x="19714" y="29"/>
                    <a:pt x="20016" y="34"/>
                  </a:cubicBezTo>
                  <a:cubicBezTo>
                    <a:pt x="19048" y="21"/>
                    <a:pt x="18080" y="20"/>
                    <a:pt x="17112" y="18"/>
                  </a:cubicBezTo>
                  <a:cubicBezTo>
                    <a:pt x="15126" y="14"/>
                    <a:pt x="13121" y="-33"/>
                    <a:pt x="11136" y="41"/>
                  </a:cubicBezTo>
                  <a:lnTo>
                    <a:pt x="11136" y="41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A57BCD21-AB04-B6AD-237D-DD9674BEE18D}"/>
                </a:ext>
              </a:extLst>
            </p:cNvPr>
            <p:cNvSpPr/>
            <p:nvPr/>
          </p:nvSpPr>
          <p:spPr>
            <a:xfrm>
              <a:off x="7575920" y="1507941"/>
              <a:ext cx="1200839" cy="2697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5" h="21415" extrusionOk="0">
                  <a:moveTo>
                    <a:pt x="20685" y="1835"/>
                  </a:moveTo>
                  <a:lnTo>
                    <a:pt x="18952" y="527"/>
                  </a:lnTo>
                  <a:cubicBezTo>
                    <a:pt x="18216" y="-28"/>
                    <a:pt x="16578" y="-170"/>
                    <a:pt x="15444" y="225"/>
                  </a:cubicBezTo>
                  <a:lnTo>
                    <a:pt x="12736" y="1166"/>
                  </a:lnTo>
                  <a:cubicBezTo>
                    <a:pt x="12271" y="1328"/>
                    <a:pt x="11952" y="1562"/>
                    <a:pt x="11841" y="1823"/>
                  </a:cubicBezTo>
                  <a:cubicBezTo>
                    <a:pt x="10896" y="4050"/>
                    <a:pt x="9961" y="6278"/>
                    <a:pt x="9015" y="8506"/>
                  </a:cubicBezTo>
                  <a:cubicBezTo>
                    <a:pt x="7724" y="11537"/>
                    <a:pt x="6443" y="14570"/>
                    <a:pt x="5061" y="17593"/>
                  </a:cubicBezTo>
                  <a:cubicBezTo>
                    <a:pt x="4840" y="18078"/>
                    <a:pt x="4618" y="18563"/>
                    <a:pt x="4372" y="19045"/>
                  </a:cubicBezTo>
                  <a:cubicBezTo>
                    <a:pt x="3904" y="19967"/>
                    <a:pt x="2635" y="21213"/>
                    <a:pt x="309" y="21377"/>
                  </a:cubicBezTo>
                  <a:cubicBezTo>
                    <a:pt x="277" y="21378"/>
                    <a:pt x="225" y="21381"/>
                    <a:pt x="193" y="21382"/>
                  </a:cubicBezTo>
                  <a:cubicBezTo>
                    <a:pt x="-506" y="21394"/>
                    <a:pt x="946" y="21402"/>
                    <a:pt x="637" y="21399"/>
                  </a:cubicBezTo>
                  <a:cubicBezTo>
                    <a:pt x="1580" y="21407"/>
                    <a:pt x="2524" y="21408"/>
                    <a:pt x="3467" y="21409"/>
                  </a:cubicBezTo>
                  <a:cubicBezTo>
                    <a:pt x="5406" y="21411"/>
                    <a:pt x="7354" y="21430"/>
                    <a:pt x="9291" y="21394"/>
                  </a:cubicBezTo>
                  <a:cubicBezTo>
                    <a:pt x="12870" y="21327"/>
                    <a:pt x="13714" y="19352"/>
                    <a:pt x="14309" y="18071"/>
                  </a:cubicBezTo>
                  <a:cubicBezTo>
                    <a:pt x="14915" y="16768"/>
                    <a:pt x="15486" y="15461"/>
                    <a:pt x="16055" y="14155"/>
                  </a:cubicBezTo>
                  <a:cubicBezTo>
                    <a:pt x="17449" y="10956"/>
                    <a:pt x="18806" y="7754"/>
                    <a:pt x="20159" y="4552"/>
                  </a:cubicBezTo>
                  <a:cubicBezTo>
                    <a:pt x="20536" y="3658"/>
                    <a:pt x="20673" y="3329"/>
                    <a:pt x="20982" y="2598"/>
                  </a:cubicBezTo>
                  <a:cubicBezTo>
                    <a:pt x="21094" y="2336"/>
                    <a:pt x="20988" y="2064"/>
                    <a:pt x="20685" y="1835"/>
                  </a:cubicBezTo>
                  <a:close/>
                  <a:moveTo>
                    <a:pt x="19477" y="2676"/>
                  </a:moveTo>
                  <a:cubicBezTo>
                    <a:pt x="19434" y="2685"/>
                    <a:pt x="19389" y="2690"/>
                    <a:pt x="19345" y="2690"/>
                  </a:cubicBezTo>
                  <a:cubicBezTo>
                    <a:pt x="19226" y="2690"/>
                    <a:pt x="19113" y="2659"/>
                    <a:pt x="19060" y="2607"/>
                  </a:cubicBezTo>
                  <a:lnTo>
                    <a:pt x="17825" y="1401"/>
                  </a:lnTo>
                  <a:cubicBezTo>
                    <a:pt x="17601" y="1183"/>
                    <a:pt x="17237" y="1039"/>
                    <a:pt x="16825" y="1005"/>
                  </a:cubicBezTo>
                  <a:cubicBezTo>
                    <a:pt x="16474" y="977"/>
                    <a:pt x="16120" y="1033"/>
                    <a:pt x="15831" y="1163"/>
                  </a:cubicBezTo>
                  <a:lnTo>
                    <a:pt x="13900" y="2032"/>
                  </a:lnTo>
                  <a:cubicBezTo>
                    <a:pt x="13777" y="2088"/>
                    <a:pt x="13578" y="2087"/>
                    <a:pt x="13455" y="2031"/>
                  </a:cubicBezTo>
                  <a:cubicBezTo>
                    <a:pt x="13332" y="1976"/>
                    <a:pt x="13334" y="1886"/>
                    <a:pt x="13456" y="1830"/>
                  </a:cubicBezTo>
                  <a:lnTo>
                    <a:pt x="15387" y="961"/>
                  </a:lnTo>
                  <a:cubicBezTo>
                    <a:pt x="15827" y="764"/>
                    <a:pt x="16377" y="680"/>
                    <a:pt x="16936" y="725"/>
                  </a:cubicBezTo>
                  <a:cubicBezTo>
                    <a:pt x="17552" y="776"/>
                    <a:pt x="18084" y="978"/>
                    <a:pt x="18394" y="1282"/>
                  </a:cubicBezTo>
                  <a:lnTo>
                    <a:pt x="19629" y="2488"/>
                  </a:lnTo>
                  <a:cubicBezTo>
                    <a:pt x="19703" y="2558"/>
                    <a:pt x="19634" y="2643"/>
                    <a:pt x="19477" y="2676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40030" bIns="28575" anchor="ctr"/>
            <a:lstStyle/>
            <a:p>
              <a:pPr algn="r">
                <a:defRPr sz="3000">
                  <a:solidFill>
                    <a:srgbClr val="FFFFFF"/>
                  </a:solidFill>
                </a:defRPr>
              </a:pPr>
              <a:r>
                <a:rPr lang="fr-CA" sz="2250" dirty="0"/>
                <a:t>   </a:t>
              </a:r>
              <a:endParaRPr sz="2250" dirty="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42D7AC8-DD58-98B4-6872-47573666C406}"/>
                </a:ext>
              </a:extLst>
            </p:cNvPr>
            <p:cNvSpPr/>
            <p:nvPr/>
          </p:nvSpPr>
          <p:spPr>
            <a:xfrm>
              <a:off x="5407056" y="2517028"/>
              <a:ext cx="1147905" cy="1688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1" h="21534" extrusionOk="0">
                  <a:moveTo>
                    <a:pt x="138" y="59"/>
                  </a:moveTo>
                  <a:cubicBezTo>
                    <a:pt x="222" y="62"/>
                    <a:pt x="307" y="66"/>
                    <a:pt x="391" y="69"/>
                  </a:cubicBezTo>
                  <a:cubicBezTo>
                    <a:pt x="332" y="66"/>
                    <a:pt x="274" y="63"/>
                    <a:pt x="215" y="59"/>
                  </a:cubicBezTo>
                  <a:cubicBezTo>
                    <a:pt x="2682" y="336"/>
                    <a:pt x="3100" y="2340"/>
                    <a:pt x="3493" y="3759"/>
                  </a:cubicBezTo>
                  <a:cubicBezTo>
                    <a:pt x="3879" y="5157"/>
                    <a:pt x="4268" y="6553"/>
                    <a:pt x="4658" y="7949"/>
                  </a:cubicBezTo>
                  <a:cubicBezTo>
                    <a:pt x="5555" y="11154"/>
                    <a:pt x="6446" y="14362"/>
                    <a:pt x="7425" y="17556"/>
                  </a:cubicBezTo>
                  <a:cubicBezTo>
                    <a:pt x="7896" y="19091"/>
                    <a:pt x="8506" y="21385"/>
                    <a:pt x="11281" y="21491"/>
                  </a:cubicBezTo>
                  <a:cubicBezTo>
                    <a:pt x="13295" y="21568"/>
                    <a:pt x="15332" y="21520"/>
                    <a:pt x="17347" y="21515"/>
                  </a:cubicBezTo>
                  <a:cubicBezTo>
                    <a:pt x="18329" y="21513"/>
                    <a:pt x="19312" y="21512"/>
                    <a:pt x="20294" y="21499"/>
                  </a:cubicBezTo>
                  <a:cubicBezTo>
                    <a:pt x="20383" y="21498"/>
                    <a:pt x="21265" y="21491"/>
                    <a:pt x="20792" y="21473"/>
                  </a:cubicBezTo>
                  <a:cubicBezTo>
                    <a:pt x="20719" y="21470"/>
                    <a:pt x="20648" y="21467"/>
                    <a:pt x="20575" y="21465"/>
                  </a:cubicBezTo>
                  <a:cubicBezTo>
                    <a:pt x="20634" y="21467"/>
                    <a:pt x="20692" y="21470"/>
                    <a:pt x="20751" y="21474"/>
                  </a:cubicBezTo>
                  <a:cubicBezTo>
                    <a:pt x="18403" y="21204"/>
                    <a:pt x="17793" y="19188"/>
                    <a:pt x="17371" y="17827"/>
                  </a:cubicBezTo>
                  <a:cubicBezTo>
                    <a:pt x="16926" y="16393"/>
                    <a:pt x="16510" y="14952"/>
                    <a:pt x="16096" y="13513"/>
                  </a:cubicBezTo>
                  <a:cubicBezTo>
                    <a:pt x="15186" y="10350"/>
                    <a:pt x="14303" y="7184"/>
                    <a:pt x="13426" y="4016"/>
                  </a:cubicBezTo>
                  <a:cubicBezTo>
                    <a:pt x="12982" y="2412"/>
                    <a:pt x="12566" y="150"/>
                    <a:pt x="9649" y="42"/>
                  </a:cubicBezTo>
                  <a:cubicBezTo>
                    <a:pt x="7635" y="-32"/>
                    <a:pt x="5600" y="13"/>
                    <a:pt x="3583" y="18"/>
                  </a:cubicBezTo>
                  <a:cubicBezTo>
                    <a:pt x="2601" y="20"/>
                    <a:pt x="1618" y="21"/>
                    <a:pt x="636" y="34"/>
                  </a:cubicBezTo>
                  <a:cubicBezTo>
                    <a:pt x="547" y="34"/>
                    <a:pt x="-335" y="41"/>
                    <a:pt x="138" y="59"/>
                  </a:cubicBezTo>
                  <a:lnTo>
                    <a:pt x="138" y="5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FFFE0BFB-A138-0A26-E6A7-E87C15AB5FD8}"/>
                </a:ext>
              </a:extLst>
            </p:cNvPr>
            <p:cNvSpPr/>
            <p:nvPr/>
          </p:nvSpPr>
          <p:spPr>
            <a:xfrm>
              <a:off x="4802135" y="2517106"/>
              <a:ext cx="1150738" cy="16884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68" h="21533" extrusionOk="0">
                  <a:moveTo>
                    <a:pt x="11136" y="41"/>
                  </a:moveTo>
                  <a:cubicBezTo>
                    <a:pt x="8499" y="140"/>
                    <a:pt x="7940" y="2087"/>
                    <a:pt x="7529" y="3599"/>
                  </a:cubicBezTo>
                  <a:cubicBezTo>
                    <a:pt x="7158" y="4963"/>
                    <a:pt x="6784" y="6326"/>
                    <a:pt x="6409" y="7689"/>
                  </a:cubicBezTo>
                  <a:cubicBezTo>
                    <a:pt x="5520" y="10918"/>
                    <a:pt x="4635" y="14150"/>
                    <a:pt x="3669" y="17368"/>
                  </a:cubicBezTo>
                  <a:cubicBezTo>
                    <a:pt x="3228" y="18838"/>
                    <a:pt x="2744" y="21177"/>
                    <a:pt x="202" y="21473"/>
                  </a:cubicBezTo>
                  <a:cubicBezTo>
                    <a:pt x="260" y="21470"/>
                    <a:pt x="317" y="21467"/>
                    <a:pt x="375" y="21464"/>
                  </a:cubicBezTo>
                  <a:cubicBezTo>
                    <a:pt x="304" y="21466"/>
                    <a:pt x="234" y="21469"/>
                    <a:pt x="162" y="21472"/>
                  </a:cubicBezTo>
                  <a:cubicBezTo>
                    <a:pt x="-466" y="21496"/>
                    <a:pt x="953" y="21503"/>
                    <a:pt x="652" y="21498"/>
                  </a:cubicBezTo>
                  <a:cubicBezTo>
                    <a:pt x="1620" y="21511"/>
                    <a:pt x="2588" y="21512"/>
                    <a:pt x="3555" y="21514"/>
                  </a:cubicBezTo>
                  <a:cubicBezTo>
                    <a:pt x="5540" y="21518"/>
                    <a:pt x="7546" y="21567"/>
                    <a:pt x="9530" y="21490"/>
                  </a:cubicBezTo>
                  <a:cubicBezTo>
                    <a:pt x="12011" y="21393"/>
                    <a:pt x="12752" y="19429"/>
                    <a:pt x="13193" y="17998"/>
                  </a:cubicBezTo>
                  <a:cubicBezTo>
                    <a:pt x="13625" y="16593"/>
                    <a:pt x="14027" y="15185"/>
                    <a:pt x="14427" y="13775"/>
                  </a:cubicBezTo>
                  <a:cubicBezTo>
                    <a:pt x="15333" y="10585"/>
                    <a:pt x="16212" y="7390"/>
                    <a:pt x="17082" y="4195"/>
                  </a:cubicBezTo>
                  <a:cubicBezTo>
                    <a:pt x="17496" y="2677"/>
                    <a:pt x="17790" y="360"/>
                    <a:pt x="20430" y="60"/>
                  </a:cubicBezTo>
                  <a:cubicBezTo>
                    <a:pt x="20372" y="63"/>
                    <a:pt x="20315" y="66"/>
                    <a:pt x="20257" y="70"/>
                  </a:cubicBezTo>
                  <a:cubicBezTo>
                    <a:pt x="20339" y="67"/>
                    <a:pt x="20422" y="63"/>
                    <a:pt x="20506" y="60"/>
                  </a:cubicBezTo>
                  <a:cubicBezTo>
                    <a:pt x="21134" y="37"/>
                    <a:pt x="19714" y="29"/>
                    <a:pt x="20016" y="34"/>
                  </a:cubicBezTo>
                  <a:cubicBezTo>
                    <a:pt x="19048" y="21"/>
                    <a:pt x="18080" y="20"/>
                    <a:pt x="17113" y="18"/>
                  </a:cubicBezTo>
                  <a:cubicBezTo>
                    <a:pt x="15125" y="14"/>
                    <a:pt x="13120" y="-33"/>
                    <a:pt x="11136" y="41"/>
                  </a:cubicBezTo>
                  <a:lnTo>
                    <a:pt x="11136" y="41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dirty="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00430950-46EC-2EF0-B158-5C54BAAD5505}"/>
                </a:ext>
              </a:extLst>
            </p:cNvPr>
            <p:cNvSpPr/>
            <p:nvPr/>
          </p:nvSpPr>
          <p:spPr>
            <a:xfrm>
              <a:off x="3415242" y="2989224"/>
              <a:ext cx="1200881" cy="26976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5" h="21415" extrusionOk="0">
                  <a:moveTo>
                    <a:pt x="340" y="19581"/>
                  </a:moveTo>
                  <a:lnTo>
                    <a:pt x="2072" y="20889"/>
                  </a:lnTo>
                  <a:cubicBezTo>
                    <a:pt x="2809" y="21444"/>
                    <a:pt x="4446" y="21586"/>
                    <a:pt x="5580" y="21191"/>
                  </a:cubicBezTo>
                  <a:lnTo>
                    <a:pt x="8290" y="20250"/>
                  </a:lnTo>
                  <a:cubicBezTo>
                    <a:pt x="8755" y="20088"/>
                    <a:pt x="9074" y="19854"/>
                    <a:pt x="9185" y="19593"/>
                  </a:cubicBezTo>
                  <a:cubicBezTo>
                    <a:pt x="10129" y="17366"/>
                    <a:pt x="11064" y="15138"/>
                    <a:pt x="12011" y="12910"/>
                  </a:cubicBezTo>
                  <a:cubicBezTo>
                    <a:pt x="13301" y="9879"/>
                    <a:pt x="14582" y="6846"/>
                    <a:pt x="15964" y="3822"/>
                  </a:cubicBezTo>
                  <a:cubicBezTo>
                    <a:pt x="16185" y="3338"/>
                    <a:pt x="16407" y="2853"/>
                    <a:pt x="16653" y="2371"/>
                  </a:cubicBezTo>
                  <a:cubicBezTo>
                    <a:pt x="17122" y="1449"/>
                    <a:pt x="18390" y="203"/>
                    <a:pt x="20716" y="39"/>
                  </a:cubicBezTo>
                  <a:cubicBezTo>
                    <a:pt x="20748" y="38"/>
                    <a:pt x="20800" y="35"/>
                    <a:pt x="20832" y="34"/>
                  </a:cubicBezTo>
                  <a:cubicBezTo>
                    <a:pt x="21531" y="22"/>
                    <a:pt x="20079" y="14"/>
                    <a:pt x="20388" y="17"/>
                  </a:cubicBezTo>
                  <a:cubicBezTo>
                    <a:pt x="19445" y="9"/>
                    <a:pt x="18501" y="8"/>
                    <a:pt x="17558" y="7"/>
                  </a:cubicBezTo>
                  <a:cubicBezTo>
                    <a:pt x="15620" y="5"/>
                    <a:pt x="13672" y="-14"/>
                    <a:pt x="11735" y="22"/>
                  </a:cubicBezTo>
                  <a:cubicBezTo>
                    <a:pt x="8156" y="89"/>
                    <a:pt x="7312" y="2064"/>
                    <a:pt x="6717" y="3345"/>
                  </a:cubicBezTo>
                  <a:cubicBezTo>
                    <a:pt x="6111" y="4648"/>
                    <a:pt x="5540" y="5955"/>
                    <a:pt x="4971" y="7261"/>
                  </a:cubicBezTo>
                  <a:cubicBezTo>
                    <a:pt x="3577" y="10460"/>
                    <a:pt x="2220" y="13662"/>
                    <a:pt x="867" y="16864"/>
                  </a:cubicBezTo>
                  <a:cubicBezTo>
                    <a:pt x="490" y="17758"/>
                    <a:pt x="353" y="18087"/>
                    <a:pt x="45" y="18818"/>
                  </a:cubicBezTo>
                  <a:cubicBezTo>
                    <a:pt x="-69" y="19080"/>
                    <a:pt x="37" y="19352"/>
                    <a:pt x="340" y="19581"/>
                  </a:cubicBezTo>
                  <a:close/>
                  <a:moveTo>
                    <a:pt x="1548" y="18740"/>
                  </a:moveTo>
                  <a:cubicBezTo>
                    <a:pt x="1591" y="18731"/>
                    <a:pt x="1636" y="18726"/>
                    <a:pt x="1680" y="18726"/>
                  </a:cubicBezTo>
                  <a:cubicBezTo>
                    <a:pt x="1799" y="18726"/>
                    <a:pt x="1912" y="18757"/>
                    <a:pt x="1965" y="18809"/>
                  </a:cubicBezTo>
                  <a:lnTo>
                    <a:pt x="3200" y="20015"/>
                  </a:lnTo>
                  <a:cubicBezTo>
                    <a:pt x="3423" y="20233"/>
                    <a:pt x="3788" y="20377"/>
                    <a:pt x="4200" y="20411"/>
                  </a:cubicBezTo>
                  <a:cubicBezTo>
                    <a:pt x="4551" y="20439"/>
                    <a:pt x="4905" y="20383"/>
                    <a:pt x="5194" y="20253"/>
                  </a:cubicBezTo>
                  <a:lnTo>
                    <a:pt x="7125" y="19384"/>
                  </a:lnTo>
                  <a:cubicBezTo>
                    <a:pt x="7248" y="19328"/>
                    <a:pt x="7447" y="19329"/>
                    <a:pt x="7569" y="19385"/>
                  </a:cubicBezTo>
                  <a:cubicBezTo>
                    <a:pt x="7692" y="19440"/>
                    <a:pt x="7691" y="19530"/>
                    <a:pt x="7568" y="19586"/>
                  </a:cubicBezTo>
                  <a:lnTo>
                    <a:pt x="5637" y="20455"/>
                  </a:lnTo>
                  <a:cubicBezTo>
                    <a:pt x="5198" y="20652"/>
                    <a:pt x="4648" y="20736"/>
                    <a:pt x="4089" y="20691"/>
                  </a:cubicBezTo>
                  <a:cubicBezTo>
                    <a:pt x="3472" y="20640"/>
                    <a:pt x="2940" y="20438"/>
                    <a:pt x="2630" y="20134"/>
                  </a:cubicBezTo>
                  <a:lnTo>
                    <a:pt x="1396" y="18928"/>
                  </a:lnTo>
                  <a:cubicBezTo>
                    <a:pt x="1322" y="18858"/>
                    <a:pt x="1390" y="18773"/>
                    <a:pt x="1548" y="1874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40030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r>
                <a:rPr lang="fr-CA" sz="2250" dirty="0"/>
                <a:t>      </a:t>
              </a:r>
              <a:endParaRPr sz="2250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29FE0DC-E8B2-6E06-CCDE-19C95D137C20}"/>
              </a:ext>
            </a:extLst>
          </p:cNvPr>
          <p:cNvGrpSpPr/>
          <p:nvPr/>
        </p:nvGrpSpPr>
        <p:grpSpPr>
          <a:xfrm>
            <a:off x="6934561" y="2461176"/>
            <a:ext cx="1822100" cy="1413892"/>
            <a:chOff x="8921977" y="1170335"/>
            <a:chExt cx="2926080" cy="1885188"/>
          </a:xfrm>
        </p:grpSpPr>
        <p:sp>
          <p:nvSpPr>
            <p:cNvPr id="15" name="TextBox 67">
              <a:extLst>
                <a:ext uri="{FF2B5EF4-FFF2-40B4-BE49-F238E27FC236}">
                  <a16:creationId xmlns:a16="http://schemas.microsoft.com/office/drawing/2014/main" id="{F2D4B92E-3644-98BE-ACD1-7CEF62F23C0F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16" name="TextBox 68">
              <a:extLst>
                <a:ext uri="{FF2B5EF4-FFF2-40B4-BE49-F238E27FC236}">
                  <a16:creationId xmlns:a16="http://schemas.microsoft.com/office/drawing/2014/main" id="{F8663E3B-8466-C54D-A5AC-18234392D4A2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69B5F52-0A55-35E2-D7CD-14C6205BEAF3}"/>
              </a:ext>
            </a:extLst>
          </p:cNvPr>
          <p:cNvGrpSpPr/>
          <p:nvPr/>
        </p:nvGrpSpPr>
        <p:grpSpPr>
          <a:xfrm>
            <a:off x="387340" y="4203812"/>
            <a:ext cx="1822100" cy="1413892"/>
            <a:chOff x="332936" y="2555951"/>
            <a:chExt cx="2926080" cy="1885188"/>
          </a:xfrm>
        </p:grpSpPr>
        <p:sp>
          <p:nvSpPr>
            <p:cNvPr id="13" name="TextBox 70">
              <a:extLst>
                <a:ext uri="{FF2B5EF4-FFF2-40B4-BE49-F238E27FC236}">
                  <a16:creationId xmlns:a16="http://schemas.microsoft.com/office/drawing/2014/main" id="{B79CA756-BEB5-6F65-DE12-893D545DB77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14" name="TextBox 71">
              <a:extLst>
                <a:ext uri="{FF2B5EF4-FFF2-40B4-BE49-F238E27FC236}">
                  <a16:creationId xmlns:a16="http://schemas.microsoft.com/office/drawing/2014/main" id="{01FDEB74-43BD-DA2C-DEE9-9BB23B7C5DD1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0" name="Graphic 19" descr="Bar graph with upward trend with solid fill">
            <a:extLst>
              <a:ext uri="{FF2B5EF4-FFF2-40B4-BE49-F238E27FC236}">
                <a16:creationId xmlns:a16="http://schemas.microsoft.com/office/drawing/2014/main" id="{0919E651-EE91-3F01-BABB-5735AA2C16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02710" y="1829239"/>
            <a:ext cx="685800" cy="685800"/>
          </a:xfrm>
          <a:prstGeom prst="rect">
            <a:avLst/>
          </a:prstGeom>
        </p:spPr>
      </p:pic>
      <p:pic>
        <p:nvPicPr>
          <p:cNvPr id="22" name="Graphic 21" descr="Bar graph with downward trend with solid fill">
            <a:extLst>
              <a:ext uri="{FF2B5EF4-FFF2-40B4-BE49-F238E27FC236}">
                <a16:creationId xmlns:a16="http://schemas.microsoft.com/office/drawing/2014/main" id="{1C2F5ED6-4087-878E-494F-2CF293D0F2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6941" y="3571872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609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232</Words>
  <Application>Microsoft Office PowerPoint</Application>
  <PresentationFormat>On-screen Show (4:3)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Dual Wave Flow – Slide Template</vt:lpstr>
      <vt:lpstr>Dual Wave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Dual Wave Flow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2025-02-04T19:07:13Z</dcterms:modified>
  <cp:category>Charts &amp; Diagrams</cp:category>
</cp:coreProperties>
</file>