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4" r:id="rId4"/>
    <p:sldId id="32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F595A6"/>
    <a:srgbClr val="00B09B"/>
    <a:srgbClr val="CEBA8B"/>
    <a:srgbClr val="001F33"/>
    <a:srgbClr val="008C58"/>
    <a:srgbClr val="002033"/>
    <a:srgbClr val="2B323B"/>
    <a:srgbClr val="F0EEEF"/>
    <a:srgbClr val="0D9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BF8A1-B2A0-43B8-9738-0DBDA9EE3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89DE1A-62F0-447E-6A98-828489F0B7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EA8CFB-97A4-CAFD-4627-CE17679753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98C7FB-1493-656D-1B07-4E1EDDC247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687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86439-5927-F310-E92A-02B372E94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310D5E-76F3-8383-E0CC-3DB1CDE4B9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D2A5C0-890D-182F-9ACC-A0140BF926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AB59CC-4009-5BBA-C0D4-BD931700A2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631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14C56-A327-EC5C-FD4E-98868D6E8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71000-C113-B5B6-4C33-009E75424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8-Step Circle Radial Flow – Slide Template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DBDF621-A250-5405-61CF-FBDB40F1B555}"/>
              </a:ext>
            </a:extLst>
          </p:cNvPr>
          <p:cNvGrpSpPr/>
          <p:nvPr/>
        </p:nvGrpSpPr>
        <p:grpSpPr>
          <a:xfrm>
            <a:off x="2833271" y="1823979"/>
            <a:ext cx="3477460" cy="3477459"/>
            <a:chOff x="3777694" y="1110694"/>
            <a:chExt cx="4636613" cy="463661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13F9A59-2374-D62A-3A80-99DBCF19CC8C}"/>
                </a:ext>
              </a:extLst>
            </p:cNvPr>
            <p:cNvGrpSpPr/>
            <p:nvPr/>
          </p:nvGrpSpPr>
          <p:grpSpPr>
            <a:xfrm>
              <a:off x="3777694" y="1110694"/>
              <a:ext cx="4636613" cy="4636612"/>
              <a:chOff x="3777694" y="1110089"/>
              <a:chExt cx="4636613" cy="4636612"/>
            </a:xfrm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1555FB66-91F6-58B7-BDEF-E393221CB4C8}"/>
                  </a:ext>
                </a:extLst>
              </p:cNvPr>
              <p:cNvSpPr/>
              <p:nvPr/>
            </p:nvSpPr>
            <p:spPr>
              <a:xfrm>
                <a:off x="5528618" y="1110089"/>
                <a:ext cx="1134764" cy="1134764"/>
              </a:xfrm>
              <a:custGeom>
                <a:avLst/>
                <a:gdLst>
                  <a:gd name="connsiteX0" fmla="*/ 0 w 1135175"/>
                  <a:gd name="connsiteY0" fmla="*/ 567588 h 1135175"/>
                  <a:gd name="connsiteX1" fmla="*/ 567588 w 1135175"/>
                  <a:gd name="connsiteY1" fmla="*/ 0 h 1135175"/>
                  <a:gd name="connsiteX2" fmla="*/ 1135176 w 1135175"/>
                  <a:gd name="connsiteY2" fmla="*/ 567588 h 1135175"/>
                  <a:gd name="connsiteX3" fmla="*/ 567588 w 1135175"/>
                  <a:gd name="connsiteY3" fmla="*/ 1135176 h 1135175"/>
                  <a:gd name="connsiteX4" fmla="*/ 0 w 1135175"/>
                  <a:gd name="connsiteY4" fmla="*/ 567588 h 113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5175" h="1135175">
                    <a:moveTo>
                      <a:pt x="0" y="567588"/>
                    </a:moveTo>
                    <a:cubicBezTo>
                      <a:pt x="0" y="254118"/>
                      <a:pt x="254118" y="0"/>
                      <a:pt x="567588" y="0"/>
                    </a:cubicBezTo>
                    <a:cubicBezTo>
                      <a:pt x="881058" y="0"/>
                      <a:pt x="1135176" y="254118"/>
                      <a:pt x="1135176" y="567588"/>
                    </a:cubicBezTo>
                    <a:cubicBezTo>
                      <a:pt x="1135176" y="881058"/>
                      <a:pt x="881058" y="1135176"/>
                      <a:pt x="567588" y="1135176"/>
                    </a:cubicBezTo>
                    <a:cubicBezTo>
                      <a:pt x="254118" y="1135176"/>
                      <a:pt x="0" y="881058"/>
                      <a:pt x="0" y="567588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lang="en-US" sz="225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1C205B40-2145-5009-54BE-693E75EC824B}"/>
                  </a:ext>
                </a:extLst>
              </p:cNvPr>
              <p:cNvSpPr/>
              <p:nvPr/>
            </p:nvSpPr>
            <p:spPr>
              <a:xfrm>
                <a:off x="6766709" y="1622921"/>
                <a:ext cx="1134764" cy="1134764"/>
              </a:xfrm>
              <a:custGeom>
                <a:avLst/>
                <a:gdLst>
                  <a:gd name="connsiteX0" fmla="*/ 0 w 1135175"/>
                  <a:gd name="connsiteY0" fmla="*/ 567588 h 1135175"/>
                  <a:gd name="connsiteX1" fmla="*/ 567588 w 1135175"/>
                  <a:gd name="connsiteY1" fmla="*/ 0 h 1135175"/>
                  <a:gd name="connsiteX2" fmla="*/ 1135176 w 1135175"/>
                  <a:gd name="connsiteY2" fmla="*/ 567588 h 1135175"/>
                  <a:gd name="connsiteX3" fmla="*/ 567588 w 1135175"/>
                  <a:gd name="connsiteY3" fmla="*/ 1135176 h 1135175"/>
                  <a:gd name="connsiteX4" fmla="*/ 0 w 1135175"/>
                  <a:gd name="connsiteY4" fmla="*/ 567588 h 113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5175" h="1135175">
                    <a:moveTo>
                      <a:pt x="0" y="567588"/>
                    </a:moveTo>
                    <a:cubicBezTo>
                      <a:pt x="0" y="254118"/>
                      <a:pt x="254118" y="0"/>
                      <a:pt x="567588" y="0"/>
                    </a:cubicBezTo>
                    <a:cubicBezTo>
                      <a:pt x="881058" y="0"/>
                      <a:pt x="1135176" y="254118"/>
                      <a:pt x="1135176" y="567588"/>
                    </a:cubicBezTo>
                    <a:cubicBezTo>
                      <a:pt x="1135176" y="881058"/>
                      <a:pt x="881058" y="1135176"/>
                      <a:pt x="567588" y="1135176"/>
                    </a:cubicBezTo>
                    <a:cubicBezTo>
                      <a:pt x="254118" y="1135176"/>
                      <a:pt x="0" y="881058"/>
                      <a:pt x="0" y="567588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lang="en-US" sz="225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90F46F81-D0D1-3EC1-87A7-A71BF54F9CBE}"/>
                  </a:ext>
                </a:extLst>
              </p:cNvPr>
              <p:cNvSpPr/>
              <p:nvPr/>
            </p:nvSpPr>
            <p:spPr>
              <a:xfrm>
                <a:off x="7279543" y="2861012"/>
                <a:ext cx="1134764" cy="1134764"/>
              </a:xfrm>
              <a:custGeom>
                <a:avLst/>
                <a:gdLst>
                  <a:gd name="connsiteX0" fmla="*/ 0 w 1135175"/>
                  <a:gd name="connsiteY0" fmla="*/ 567588 h 1135175"/>
                  <a:gd name="connsiteX1" fmla="*/ 567588 w 1135175"/>
                  <a:gd name="connsiteY1" fmla="*/ 0 h 1135175"/>
                  <a:gd name="connsiteX2" fmla="*/ 1135176 w 1135175"/>
                  <a:gd name="connsiteY2" fmla="*/ 567588 h 1135175"/>
                  <a:gd name="connsiteX3" fmla="*/ 567588 w 1135175"/>
                  <a:gd name="connsiteY3" fmla="*/ 1135176 h 1135175"/>
                  <a:gd name="connsiteX4" fmla="*/ 0 w 1135175"/>
                  <a:gd name="connsiteY4" fmla="*/ 567588 h 113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5175" h="1135175">
                    <a:moveTo>
                      <a:pt x="0" y="567588"/>
                    </a:moveTo>
                    <a:cubicBezTo>
                      <a:pt x="0" y="254118"/>
                      <a:pt x="254118" y="0"/>
                      <a:pt x="567588" y="0"/>
                    </a:cubicBezTo>
                    <a:cubicBezTo>
                      <a:pt x="881058" y="0"/>
                      <a:pt x="1135176" y="254118"/>
                      <a:pt x="1135176" y="567588"/>
                    </a:cubicBezTo>
                    <a:cubicBezTo>
                      <a:pt x="1135176" y="881058"/>
                      <a:pt x="881058" y="1135176"/>
                      <a:pt x="567588" y="1135176"/>
                    </a:cubicBezTo>
                    <a:cubicBezTo>
                      <a:pt x="254118" y="1135176"/>
                      <a:pt x="0" y="881058"/>
                      <a:pt x="0" y="567588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lang="en-US"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4D67E68F-A62E-C9B1-B33F-CD683520C8B3}"/>
                  </a:ext>
                </a:extLst>
              </p:cNvPr>
              <p:cNvSpPr/>
              <p:nvPr/>
            </p:nvSpPr>
            <p:spPr>
              <a:xfrm>
                <a:off x="6766709" y="4099103"/>
                <a:ext cx="1134764" cy="1134764"/>
              </a:xfrm>
              <a:custGeom>
                <a:avLst/>
                <a:gdLst>
                  <a:gd name="connsiteX0" fmla="*/ 0 w 1135175"/>
                  <a:gd name="connsiteY0" fmla="*/ 567588 h 1135175"/>
                  <a:gd name="connsiteX1" fmla="*/ 567588 w 1135175"/>
                  <a:gd name="connsiteY1" fmla="*/ 0 h 1135175"/>
                  <a:gd name="connsiteX2" fmla="*/ 1135176 w 1135175"/>
                  <a:gd name="connsiteY2" fmla="*/ 567588 h 1135175"/>
                  <a:gd name="connsiteX3" fmla="*/ 567588 w 1135175"/>
                  <a:gd name="connsiteY3" fmla="*/ 1135176 h 1135175"/>
                  <a:gd name="connsiteX4" fmla="*/ 0 w 1135175"/>
                  <a:gd name="connsiteY4" fmla="*/ 567588 h 113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5175" h="1135175">
                    <a:moveTo>
                      <a:pt x="0" y="567588"/>
                    </a:moveTo>
                    <a:cubicBezTo>
                      <a:pt x="0" y="254118"/>
                      <a:pt x="254118" y="0"/>
                      <a:pt x="567588" y="0"/>
                    </a:cubicBezTo>
                    <a:cubicBezTo>
                      <a:pt x="881058" y="0"/>
                      <a:pt x="1135176" y="254118"/>
                      <a:pt x="1135176" y="567588"/>
                    </a:cubicBezTo>
                    <a:cubicBezTo>
                      <a:pt x="1135176" y="881058"/>
                      <a:pt x="881058" y="1135176"/>
                      <a:pt x="567588" y="1135176"/>
                    </a:cubicBezTo>
                    <a:cubicBezTo>
                      <a:pt x="254118" y="1135176"/>
                      <a:pt x="0" y="881058"/>
                      <a:pt x="0" y="567588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lang="en-US"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38CD2FF5-898E-13C7-FE4A-6A0E0F5B5890}"/>
                  </a:ext>
                </a:extLst>
              </p:cNvPr>
              <p:cNvSpPr/>
              <p:nvPr/>
            </p:nvSpPr>
            <p:spPr>
              <a:xfrm>
                <a:off x="5528618" y="4611937"/>
                <a:ext cx="1134764" cy="1134764"/>
              </a:xfrm>
              <a:custGeom>
                <a:avLst/>
                <a:gdLst>
                  <a:gd name="connsiteX0" fmla="*/ 0 w 1135175"/>
                  <a:gd name="connsiteY0" fmla="*/ 567588 h 1135175"/>
                  <a:gd name="connsiteX1" fmla="*/ 567588 w 1135175"/>
                  <a:gd name="connsiteY1" fmla="*/ 0 h 1135175"/>
                  <a:gd name="connsiteX2" fmla="*/ 1135176 w 1135175"/>
                  <a:gd name="connsiteY2" fmla="*/ 567588 h 1135175"/>
                  <a:gd name="connsiteX3" fmla="*/ 567588 w 1135175"/>
                  <a:gd name="connsiteY3" fmla="*/ 1135176 h 1135175"/>
                  <a:gd name="connsiteX4" fmla="*/ 0 w 1135175"/>
                  <a:gd name="connsiteY4" fmla="*/ 567588 h 113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5175" h="1135175">
                    <a:moveTo>
                      <a:pt x="0" y="567588"/>
                    </a:moveTo>
                    <a:cubicBezTo>
                      <a:pt x="0" y="254118"/>
                      <a:pt x="254118" y="0"/>
                      <a:pt x="567588" y="0"/>
                    </a:cubicBezTo>
                    <a:cubicBezTo>
                      <a:pt x="881058" y="0"/>
                      <a:pt x="1135176" y="254118"/>
                      <a:pt x="1135176" y="567588"/>
                    </a:cubicBezTo>
                    <a:cubicBezTo>
                      <a:pt x="1135176" y="881058"/>
                      <a:pt x="881058" y="1135176"/>
                      <a:pt x="567588" y="1135176"/>
                    </a:cubicBezTo>
                    <a:cubicBezTo>
                      <a:pt x="254118" y="1135176"/>
                      <a:pt x="0" y="881058"/>
                      <a:pt x="0" y="567588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lang="en-US" sz="225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714AF3ED-3CF9-3D74-2B9F-37AC16E27FF0}"/>
                  </a:ext>
                </a:extLst>
              </p:cNvPr>
              <p:cNvSpPr/>
              <p:nvPr/>
            </p:nvSpPr>
            <p:spPr>
              <a:xfrm>
                <a:off x="4290527" y="4099103"/>
                <a:ext cx="1134764" cy="1134764"/>
              </a:xfrm>
              <a:custGeom>
                <a:avLst/>
                <a:gdLst>
                  <a:gd name="connsiteX0" fmla="*/ 0 w 1135175"/>
                  <a:gd name="connsiteY0" fmla="*/ 567588 h 1135175"/>
                  <a:gd name="connsiteX1" fmla="*/ 567588 w 1135175"/>
                  <a:gd name="connsiteY1" fmla="*/ 0 h 1135175"/>
                  <a:gd name="connsiteX2" fmla="*/ 1135176 w 1135175"/>
                  <a:gd name="connsiteY2" fmla="*/ 567588 h 1135175"/>
                  <a:gd name="connsiteX3" fmla="*/ 567588 w 1135175"/>
                  <a:gd name="connsiteY3" fmla="*/ 1135176 h 1135175"/>
                  <a:gd name="connsiteX4" fmla="*/ 0 w 1135175"/>
                  <a:gd name="connsiteY4" fmla="*/ 567588 h 113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5175" h="1135175">
                    <a:moveTo>
                      <a:pt x="0" y="567588"/>
                    </a:moveTo>
                    <a:cubicBezTo>
                      <a:pt x="0" y="254118"/>
                      <a:pt x="254118" y="0"/>
                      <a:pt x="567588" y="0"/>
                    </a:cubicBezTo>
                    <a:cubicBezTo>
                      <a:pt x="881058" y="0"/>
                      <a:pt x="1135176" y="254118"/>
                      <a:pt x="1135176" y="567588"/>
                    </a:cubicBezTo>
                    <a:cubicBezTo>
                      <a:pt x="1135176" y="881058"/>
                      <a:pt x="881058" y="1135176"/>
                      <a:pt x="567588" y="1135176"/>
                    </a:cubicBezTo>
                    <a:cubicBezTo>
                      <a:pt x="254118" y="1135176"/>
                      <a:pt x="0" y="881058"/>
                      <a:pt x="0" y="567588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lang="en-US" sz="225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045B67DA-F2BD-CFFC-E034-39864A586255}"/>
                  </a:ext>
                </a:extLst>
              </p:cNvPr>
              <p:cNvSpPr/>
              <p:nvPr/>
            </p:nvSpPr>
            <p:spPr>
              <a:xfrm>
                <a:off x="3777694" y="2861012"/>
                <a:ext cx="1134764" cy="1134764"/>
              </a:xfrm>
              <a:custGeom>
                <a:avLst/>
                <a:gdLst>
                  <a:gd name="connsiteX0" fmla="*/ 0 w 1135175"/>
                  <a:gd name="connsiteY0" fmla="*/ 567588 h 1135175"/>
                  <a:gd name="connsiteX1" fmla="*/ 567588 w 1135175"/>
                  <a:gd name="connsiteY1" fmla="*/ 0 h 1135175"/>
                  <a:gd name="connsiteX2" fmla="*/ 1135176 w 1135175"/>
                  <a:gd name="connsiteY2" fmla="*/ 567588 h 1135175"/>
                  <a:gd name="connsiteX3" fmla="*/ 567588 w 1135175"/>
                  <a:gd name="connsiteY3" fmla="*/ 1135176 h 1135175"/>
                  <a:gd name="connsiteX4" fmla="*/ 0 w 1135175"/>
                  <a:gd name="connsiteY4" fmla="*/ 567588 h 113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5175" h="1135175">
                    <a:moveTo>
                      <a:pt x="0" y="567588"/>
                    </a:moveTo>
                    <a:cubicBezTo>
                      <a:pt x="0" y="254118"/>
                      <a:pt x="254118" y="0"/>
                      <a:pt x="567588" y="0"/>
                    </a:cubicBezTo>
                    <a:cubicBezTo>
                      <a:pt x="881058" y="0"/>
                      <a:pt x="1135176" y="254118"/>
                      <a:pt x="1135176" y="567588"/>
                    </a:cubicBezTo>
                    <a:cubicBezTo>
                      <a:pt x="1135176" y="881058"/>
                      <a:pt x="881058" y="1135176"/>
                      <a:pt x="567588" y="1135176"/>
                    </a:cubicBezTo>
                    <a:cubicBezTo>
                      <a:pt x="254118" y="1135176"/>
                      <a:pt x="0" y="881058"/>
                      <a:pt x="0" y="567588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lang="en-US" sz="225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10973DA3-3947-DD2C-5841-3659F11959C7}"/>
                  </a:ext>
                </a:extLst>
              </p:cNvPr>
              <p:cNvSpPr/>
              <p:nvPr/>
            </p:nvSpPr>
            <p:spPr>
              <a:xfrm>
                <a:off x="4290527" y="1622921"/>
                <a:ext cx="1134764" cy="1134764"/>
              </a:xfrm>
              <a:custGeom>
                <a:avLst/>
                <a:gdLst>
                  <a:gd name="connsiteX0" fmla="*/ 0 w 1135175"/>
                  <a:gd name="connsiteY0" fmla="*/ 567588 h 1135175"/>
                  <a:gd name="connsiteX1" fmla="*/ 567588 w 1135175"/>
                  <a:gd name="connsiteY1" fmla="*/ 0 h 1135175"/>
                  <a:gd name="connsiteX2" fmla="*/ 1135176 w 1135175"/>
                  <a:gd name="connsiteY2" fmla="*/ 567588 h 1135175"/>
                  <a:gd name="connsiteX3" fmla="*/ 567588 w 1135175"/>
                  <a:gd name="connsiteY3" fmla="*/ 1135176 h 1135175"/>
                  <a:gd name="connsiteX4" fmla="*/ 0 w 1135175"/>
                  <a:gd name="connsiteY4" fmla="*/ 567588 h 113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5175" h="1135175">
                    <a:moveTo>
                      <a:pt x="0" y="567588"/>
                    </a:moveTo>
                    <a:cubicBezTo>
                      <a:pt x="0" y="254118"/>
                      <a:pt x="254118" y="0"/>
                      <a:pt x="567588" y="0"/>
                    </a:cubicBezTo>
                    <a:cubicBezTo>
                      <a:pt x="881058" y="0"/>
                      <a:pt x="1135176" y="254118"/>
                      <a:pt x="1135176" y="567588"/>
                    </a:cubicBezTo>
                    <a:cubicBezTo>
                      <a:pt x="1135176" y="881058"/>
                      <a:pt x="881058" y="1135176"/>
                      <a:pt x="567588" y="1135176"/>
                    </a:cubicBezTo>
                    <a:cubicBezTo>
                      <a:pt x="254118" y="1135176"/>
                      <a:pt x="0" y="881058"/>
                      <a:pt x="0" y="567588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lang="en-US" sz="225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059B21D-BD7E-52F9-37DC-93A635975E91}"/>
                </a:ext>
              </a:extLst>
            </p:cNvPr>
            <p:cNvSpPr/>
            <p:nvPr/>
          </p:nvSpPr>
          <p:spPr>
            <a:xfrm>
              <a:off x="5559165" y="1763597"/>
              <a:ext cx="1073672" cy="481862"/>
            </a:xfrm>
            <a:custGeom>
              <a:avLst/>
              <a:gdLst>
                <a:gd name="connsiteX0" fmla="*/ 536835 w 1073672"/>
                <a:gd name="connsiteY0" fmla="*/ 0 h 481862"/>
                <a:gd name="connsiteX1" fmla="*/ 1032075 w 1073672"/>
                <a:gd name="connsiteY1" fmla="*/ 74873 h 481862"/>
                <a:gd name="connsiteX2" fmla="*/ 1073672 w 1073672"/>
                <a:gd name="connsiteY2" fmla="*/ 90098 h 481862"/>
                <a:gd name="connsiteX3" fmla="*/ 1059631 w 1073672"/>
                <a:gd name="connsiteY3" fmla="*/ 135330 h 481862"/>
                <a:gd name="connsiteX4" fmla="*/ 536836 w 1073672"/>
                <a:gd name="connsiteY4" fmla="*/ 481862 h 481862"/>
                <a:gd name="connsiteX5" fmla="*/ 14041 w 1073672"/>
                <a:gd name="connsiteY5" fmla="*/ 135330 h 481862"/>
                <a:gd name="connsiteX6" fmla="*/ 0 w 1073672"/>
                <a:gd name="connsiteY6" fmla="*/ 90097 h 481862"/>
                <a:gd name="connsiteX7" fmla="*/ 41595 w 1073672"/>
                <a:gd name="connsiteY7" fmla="*/ 74873 h 481862"/>
                <a:gd name="connsiteX8" fmla="*/ 536835 w 1073672"/>
                <a:gd name="connsiteY8" fmla="*/ 0 h 48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3672" h="481862">
                  <a:moveTo>
                    <a:pt x="536835" y="0"/>
                  </a:moveTo>
                  <a:cubicBezTo>
                    <a:pt x="709293" y="0"/>
                    <a:pt x="875629" y="26214"/>
                    <a:pt x="1032075" y="74873"/>
                  </a:cubicBezTo>
                  <a:lnTo>
                    <a:pt x="1073672" y="90098"/>
                  </a:lnTo>
                  <a:lnTo>
                    <a:pt x="1059631" y="135330"/>
                  </a:lnTo>
                  <a:cubicBezTo>
                    <a:pt x="973497" y="338973"/>
                    <a:pt x="771853" y="481862"/>
                    <a:pt x="536836" y="481862"/>
                  </a:cubicBezTo>
                  <a:cubicBezTo>
                    <a:pt x="301818" y="481862"/>
                    <a:pt x="100174" y="338973"/>
                    <a:pt x="14041" y="135330"/>
                  </a:cubicBezTo>
                  <a:lnTo>
                    <a:pt x="0" y="90097"/>
                  </a:lnTo>
                  <a:lnTo>
                    <a:pt x="41595" y="74873"/>
                  </a:lnTo>
                  <a:cubicBezTo>
                    <a:pt x="198041" y="26214"/>
                    <a:pt x="364377" y="0"/>
                    <a:pt x="536835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r>
                <a:rPr lang="en-US" sz="1500" b="1" dirty="0">
                  <a:solidFill>
                    <a:srgbClr val="FFFFFF"/>
                  </a:solidFill>
                </a:rPr>
                <a:t>01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1A90355-5111-B5A0-0B74-55A61440C023}"/>
                </a:ext>
              </a:extLst>
            </p:cNvPr>
            <p:cNvSpPr/>
            <p:nvPr/>
          </p:nvSpPr>
          <p:spPr>
            <a:xfrm>
              <a:off x="6766709" y="1935743"/>
              <a:ext cx="822548" cy="822548"/>
            </a:xfrm>
            <a:custGeom>
              <a:avLst/>
              <a:gdLst>
                <a:gd name="connsiteX0" fmla="*/ 63213 w 822548"/>
                <a:gd name="connsiteY0" fmla="*/ 0 h 822548"/>
                <a:gd name="connsiteX1" fmla="*/ 123121 w 822548"/>
                <a:gd name="connsiteY1" fmla="*/ 28859 h 822548"/>
                <a:gd name="connsiteX2" fmla="*/ 793689 w 822548"/>
                <a:gd name="connsiteY2" fmla="*/ 699427 h 822548"/>
                <a:gd name="connsiteX3" fmla="*/ 822548 w 822548"/>
                <a:gd name="connsiteY3" fmla="*/ 759335 h 822548"/>
                <a:gd name="connsiteX4" fmla="*/ 788234 w 822548"/>
                <a:gd name="connsiteY4" fmla="*/ 777960 h 822548"/>
                <a:gd name="connsiteX5" fmla="*/ 567383 w 822548"/>
                <a:gd name="connsiteY5" fmla="*/ 822548 h 822548"/>
                <a:gd name="connsiteX6" fmla="*/ 0 w 822548"/>
                <a:gd name="connsiteY6" fmla="*/ 255166 h 822548"/>
                <a:gd name="connsiteX7" fmla="*/ 44588 w 822548"/>
                <a:gd name="connsiteY7" fmla="*/ 34315 h 8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2548" h="822548">
                  <a:moveTo>
                    <a:pt x="63213" y="0"/>
                  </a:moveTo>
                  <a:lnTo>
                    <a:pt x="123121" y="28859"/>
                  </a:lnTo>
                  <a:cubicBezTo>
                    <a:pt x="406293" y="182687"/>
                    <a:pt x="639861" y="416255"/>
                    <a:pt x="793689" y="699427"/>
                  </a:cubicBezTo>
                  <a:lnTo>
                    <a:pt x="822548" y="759335"/>
                  </a:lnTo>
                  <a:lnTo>
                    <a:pt x="788234" y="777960"/>
                  </a:lnTo>
                  <a:cubicBezTo>
                    <a:pt x="720353" y="806672"/>
                    <a:pt x="645722" y="822548"/>
                    <a:pt x="567383" y="822548"/>
                  </a:cubicBezTo>
                  <a:cubicBezTo>
                    <a:pt x="254026" y="822548"/>
                    <a:pt x="0" y="568522"/>
                    <a:pt x="0" y="255166"/>
                  </a:cubicBezTo>
                  <a:cubicBezTo>
                    <a:pt x="0" y="176827"/>
                    <a:pt x="15877" y="102196"/>
                    <a:pt x="44588" y="3431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102870" tIns="28575" rIns="28575" bIns="28575" anchor="ctr">
              <a:noAutofit/>
            </a:bodyPr>
            <a:lstStyle/>
            <a:p>
              <a:r>
                <a:rPr 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24A4C19-1E82-D0DE-1943-3A1C8019ABBB}"/>
                </a:ext>
              </a:extLst>
            </p:cNvPr>
            <p:cNvSpPr/>
            <p:nvPr/>
          </p:nvSpPr>
          <p:spPr>
            <a:xfrm>
              <a:off x="7279543" y="2892165"/>
              <a:ext cx="481860" cy="1073671"/>
            </a:xfrm>
            <a:custGeom>
              <a:avLst/>
              <a:gdLst>
                <a:gd name="connsiteX0" fmla="*/ 391763 w 481860"/>
                <a:gd name="connsiteY0" fmla="*/ 0 h 1073671"/>
                <a:gd name="connsiteX1" fmla="*/ 406987 w 481860"/>
                <a:gd name="connsiteY1" fmla="*/ 41596 h 1073671"/>
                <a:gd name="connsiteX2" fmla="*/ 481860 w 481860"/>
                <a:gd name="connsiteY2" fmla="*/ 536836 h 1073671"/>
                <a:gd name="connsiteX3" fmla="*/ 406987 w 481860"/>
                <a:gd name="connsiteY3" fmla="*/ 1032076 h 1073671"/>
                <a:gd name="connsiteX4" fmla="*/ 391763 w 481860"/>
                <a:gd name="connsiteY4" fmla="*/ 1073671 h 1073671"/>
                <a:gd name="connsiteX5" fmla="*/ 346532 w 481860"/>
                <a:gd name="connsiteY5" fmla="*/ 1059630 h 1073671"/>
                <a:gd name="connsiteX6" fmla="*/ 0 w 481860"/>
                <a:gd name="connsiteY6" fmla="*/ 536836 h 1073671"/>
                <a:gd name="connsiteX7" fmla="*/ 346532 w 481860"/>
                <a:gd name="connsiteY7" fmla="*/ 14041 h 1073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1860" h="1073671">
                  <a:moveTo>
                    <a:pt x="391763" y="0"/>
                  </a:moveTo>
                  <a:lnTo>
                    <a:pt x="406987" y="41596"/>
                  </a:lnTo>
                  <a:cubicBezTo>
                    <a:pt x="455647" y="198042"/>
                    <a:pt x="481860" y="364378"/>
                    <a:pt x="481860" y="536836"/>
                  </a:cubicBezTo>
                  <a:cubicBezTo>
                    <a:pt x="481860" y="709294"/>
                    <a:pt x="455647" y="875630"/>
                    <a:pt x="406987" y="1032076"/>
                  </a:cubicBezTo>
                  <a:lnTo>
                    <a:pt x="391763" y="1073671"/>
                  </a:lnTo>
                  <a:lnTo>
                    <a:pt x="346532" y="1059630"/>
                  </a:lnTo>
                  <a:cubicBezTo>
                    <a:pt x="142890" y="973497"/>
                    <a:pt x="0" y="771853"/>
                    <a:pt x="0" y="536836"/>
                  </a:cubicBezTo>
                  <a:cubicBezTo>
                    <a:pt x="0" y="301818"/>
                    <a:pt x="142890" y="100174"/>
                    <a:pt x="346532" y="14041"/>
                  </a:cubicBezTo>
                  <a:close/>
                </a:path>
              </a:pathLst>
            </a:custGeom>
            <a:solidFill>
              <a:srgbClr val="CEBA8B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r>
                <a:rPr 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224AB96-A760-25F5-19C0-C6E346A31952}"/>
                </a:ext>
              </a:extLst>
            </p:cNvPr>
            <p:cNvSpPr/>
            <p:nvPr/>
          </p:nvSpPr>
          <p:spPr>
            <a:xfrm>
              <a:off x="6766710" y="4099709"/>
              <a:ext cx="822549" cy="822549"/>
            </a:xfrm>
            <a:custGeom>
              <a:avLst/>
              <a:gdLst>
                <a:gd name="connsiteX0" fmla="*/ 567383 w 822549"/>
                <a:gd name="connsiteY0" fmla="*/ 0 h 822549"/>
                <a:gd name="connsiteX1" fmla="*/ 788234 w 822549"/>
                <a:gd name="connsiteY1" fmla="*/ 44588 h 822549"/>
                <a:gd name="connsiteX2" fmla="*/ 822549 w 822549"/>
                <a:gd name="connsiteY2" fmla="*/ 63214 h 822549"/>
                <a:gd name="connsiteX3" fmla="*/ 793689 w 822549"/>
                <a:gd name="connsiteY3" fmla="*/ 123122 h 822549"/>
                <a:gd name="connsiteX4" fmla="*/ 123121 w 822549"/>
                <a:gd name="connsiteY4" fmla="*/ 793690 h 822549"/>
                <a:gd name="connsiteX5" fmla="*/ 63214 w 822549"/>
                <a:gd name="connsiteY5" fmla="*/ 822549 h 822549"/>
                <a:gd name="connsiteX6" fmla="*/ 44588 w 822549"/>
                <a:gd name="connsiteY6" fmla="*/ 788234 h 822549"/>
                <a:gd name="connsiteX7" fmla="*/ 0 w 822549"/>
                <a:gd name="connsiteY7" fmla="*/ 567383 h 822549"/>
                <a:gd name="connsiteX8" fmla="*/ 567383 w 822549"/>
                <a:gd name="connsiteY8" fmla="*/ 0 h 822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2549" h="822549">
                  <a:moveTo>
                    <a:pt x="567383" y="0"/>
                  </a:moveTo>
                  <a:cubicBezTo>
                    <a:pt x="645722" y="0"/>
                    <a:pt x="720353" y="15877"/>
                    <a:pt x="788234" y="44588"/>
                  </a:cubicBezTo>
                  <a:lnTo>
                    <a:pt x="822549" y="63214"/>
                  </a:lnTo>
                  <a:lnTo>
                    <a:pt x="793689" y="123122"/>
                  </a:lnTo>
                  <a:cubicBezTo>
                    <a:pt x="639861" y="406294"/>
                    <a:pt x="406293" y="639862"/>
                    <a:pt x="123121" y="793690"/>
                  </a:cubicBezTo>
                  <a:lnTo>
                    <a:pt x="63214" y="822549"/>
                  </a:lnTo>
                  <a:lnTo>
                    <a:pt x="44588" y="788234"/>
                  </a:lnTo>
                  <a:cubicBezTo>
                    <a:pt x="15877" y="720353"/>
                    <a:pt x="0" y="645722"/>
                    <a:pt x="0" y="567383"/>
                  </a:cubicBezTo>
                  <a:cubicBezTo>
                    <a:pt x="0" y="254026"/>
                    <a:pt x="254026" y="0"/>
                    <a:pt x="567383" y="0"/>
                  </a:cubicBezTo>
                  <a:close/>
                </a:path>
              </a:pathLst>
            </a:custGeom>
            <a:solidFill>
              <a:srgbClr val="805AAB"/>
            </a:solidFill>
            <a:ln w="12700">
              <a:miter lim="400000"/>
            </a:ln>
          </p:spPr>
          <p:txBody>
            <a:bodyPr wrap="square" lIns="102870" tIns="28575" rIns="28575" bIns="28575" anchor="ctr">
              <a:noAutofit/>
            </a:bodyPr>
            <a:lstStyle/>
            <a:p>
              <a:r>
                <a:rPr lang="en-US" sz="1500" b="1" dirty="0">
                  <a:solidFill>
                    <a:srgbClr val="FFFFFF"/>
                  </a:solidFill>
                </a:rPr>
                <a:t>04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A354F44-E011-2EB5-9858-295742F59D75}"/>
                </a:ext>
              </a:extLst>
            </p:cNvPr>
            <p:cNvSpPr/>
            <p:nvPr/>
          </p:nvSpPr>
          <p:spPr>
            <a:xfrm>
              <a:off x="5559166" y="4612543"/>
              <a:ext cx="1073671" cy="481861"/>
            </a:xfrm>
            <a:custGeom>
              <a:avLst/>
              <a:gdLst>
                <a:gd name="connsiteX0" fmla="*/ 536836 w 1073671"/>
                <a:gd name="connsiteY0" fmla="*/ 0 h 481861"/>
                <a:gd name="connsiteX1" fmla="*/ 1059631 w 1073671"/>
                <a:gd name="connsiteY1" fmla="*/ 346532 h 481861"/>
                <a:gd name="connsiteX2" fmla="*/ 1073671 w 1073671"/>
                <a:gd name="connsiteY2" fmla="*/ 391764 h 481861"/>
                <a:gd name="connsiteX3" fmla="*/ 1032075 w 1073671"/>
                <a:gd name="connsiteY3" fmla="*/ 406988 h 481861"/>
                <a:gd name="connsiteX4" fmla="*/ 536835 w 1073671"/>
                <a:gd name="connsiteY4" fmla="*/ 481861 h 481861"/>
                <a:gd name="connsiteX5" fmla="*/ 41595 w 1073671"/>
                <a:gd name="connsiteY5" fmla="*/ 406988 h 481861"/>
                <a:gd name="connsiteX6" fmla="*/ 0 w 1073671"/>
                <a:gd name="connsiteY6" fmla="*/ 391764 h 481861"/>
                <a:gd name="connsiteX7" fmla="*/ 14041 w 1073671"/>
                <a:gd name="connsiteY7" fmla="*/ 346532 h 481861"/>
                <a:gd name="connsiteX8" fmla="*/ 536836 w 1073671"/>
                <a:gd name="connsiteY8" fmla="*/ 0 h 48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3671" h="481861">
                  <a:moveTo>
                    <a:pt x="536836" y="0"/>
                  </a:moveTo>
                  <a:cubicBezTo>
                    <a:pt x="771853" y="0"/>
                    <a:pt x="973497" y="142890"/>
                    <a:pt x="1059631" y="346532"/>
                  </a:cubicBezTo>
                  <a:lnTo>
                    <a:pt x="1073671" y="391764"/>
                  </a:lnTo>
                  <a:lnTo>
                    <a:pt x="1032075" y="406988"/>
                  </a:lnTo>
                  <a:cubicBezTo>
                    <a:pt x="875629" y="455648"/>
                    <a:pt x="709293" y="481861"/>
                    <a:pt x="536835" y="481861"/>
                  </a:cubicBezTo>
                  <a:cubicBezTo>
                    <a:pt x="364377" y="481861"/>
                    <a:pt x="198041" y="455648"/>
                    <a:pt x="41595" y="406988"/>
                  </a:cubicBezTo>
                  <a:lnTo>
                    <a:pt x="0" y="391764"/>
                  </a:lnTo>
                  <a:lnTo>
                    <a:pt x="14041" y="346532"/>
                  </a:lnTo>
                  <a:cubicBezTo>
                    <a:pt x="100174" y="142890"/>
                    <a:pt x="301818" y="0"/>
                    <a:pt x="536836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r>
                <a:rPr lang="en-US" sz="1500" b="1" dirty="0">
                  <a:solidFill>
                    <a:srgbClr val="FFFFFF"/>
                  </a:solidFill>
                </a:rPr>
                <a:t>05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F72A8C1-9C1D-A22C-12CB-EB4D7CA1956C}"/>
                </a:ext>
              </a:extLst>
            </p:cNvPr>
            <p:cNvSpPr/>
            <p:nvPr/>
          </p:nvSpPr>
          <p:spPr>
            <a:xfrm>
              <a:off x="4602744" y="4099709"/>
              <a:ext cx="822549" cy="822549"/>
            </a:xfrm>
            <a:custGeom>
              <a:avLst/>
              <a:gdLst>
                <a:gd name="connsiteX0" fmla="*/ 255167 w 822549"/>
                <a:gd name="connsiteY0" fmla="*/ 0 h 822549"/>
                <a:gd name="connsiteX1" fmla="*/ 822549 w 822549"/>
                <a:gd name="connsiteY1" fmla="*/ 567383 h 822549"/>
                <a:gd name="connsiteX2" fmla="*/ 777962 w 822549"/>
                <a:gd name="connsiteY2" fmla="*/ 788234 h 822549"/>
                <a:gd name="connsiteX3" fmla="*/ 759335 w 822549"/>
                <a:gd name="connsiteY3" fmla="*/ 822549 h 822549"/>
                <a:gd name="connsiteX4" fmla="*/ 699427 w 822549"/>
                <a:gd name="connsiteY4" fmla="*/ 793690 h 822549"/>
                <a:gd name="connsiteX5" fmla="*/ 28859 w 822549"/>
                <a:gd name="connsiteY5" fmla="*/ 123122 h 822549"/>
                <a:gd name="connsiteX6" fmla="*/ 0 w 822549"/>
                <a:gd name="connsiteY6" fmla="*/ 63214 h 822549"/>
                <a:gd name="connsiteX7" fmla="*/ 34316 w 822549"/>
                <a:gd name="connsiteY7" fmla="*/ 44588 h 822549"/>
                <a:gd name="connsiteX8" fmla="*/ 255167 w 822549"/>
                <a:gd name="connsiteY8" fmla="*/ 0 h 822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2549" h="822549">
                  <a:moveTo>
                    <a:pt x="255167" y="0"/>
                  </a:moveTo>
                  <a:cubicBezTo>
                    <a:pt x="568523" y="0"/>
                    <a:pt x="822549" y="254026"/>
                    <a:pt x="822549" y="567383"/>
                  </a:cubicBezTo>
                  <a:cubicBezTo>
                    <a:pt x="822549" y="645722"/>
                    <a:pt x="806673" y="720353"/>
                    <a:pt x="777962" y="788234"/>
                  </a:cubicBezTo>
                  <a:lnTo>
                    <a:pt x="759335" y="822549"/>
                  </a:lnTo>
                  <a:lnTo>
                    <a:pt x="699427" y="793690"/>
                  </a:lnTo>
                  <a:cubicBezTo>
                    <a:pt x="416256" y="639862"/>
                    <a:pt x="182687" y="406294"/>
                    <a:pt x="28859" y="123122"/>
                  </a:cubicBezTo>
                  <a:lnTo>
                    <a:pt x="0" y="63214"/>
                  </a:lnTo>
                  <a:lnTo>
                    <a:pt x="34316" y="44588"/>
                  </a:lnTo>
                  <a:cubicBezTo>
                    <a:pt x="102197" y="15877"/>
                    <a:pt x="176828" y="0"/>
                    <a:pt x="25516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102870" bIns="28575" anchor="ctr">
              <a:noAutofit/>
            </a:bodyPr>
            <a:lstStyle/>
            <a:p>
              <a:pPr algn="r"/>
              <a:r>
                <a:rPr 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06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C1D27C0-4A14-873F-BECF-3CBD0D16F67E}"/>
                </a:ext>
              </a:extLst>
            </p:cNvPr>
            <p:cNvSpPr/>
            <p:nvPr/>
          </p:nvSpPr>
          <p:spPr>
            <a:xfrm>
              <a:off x="4430597" y="2892165"/>
              <a:ext cx="481862" cy="1073671"/>
            </a:xfrm>
            <a:custGeom>
              <a:avLst/>
              <a:gdLst>
                <a:gd name="connsiteX0" fmla="*/ 90098 w 481862"/>
                <a:gd name="connsiteY0" fmla="*/ 0 h 1073671"/>
                <a:gd name="connsiteX1" fmla="*/ 135331 w 481862"/>
                <a:gd name="connsiteY1" fmla="*/ 14041 h 1073671"/>
                <a:gd name="connsiteX2" fmla="*/ 481862 w 481862"/>
                <a:gd name="connsiteY2" fmla="*/ 536836 h 1073671"/>
                <a:gd name="connsiteX3" fmla="*/ 135331 w 481862"/>
                <a:gd name="connsiteY3" fmla="*/ 1059630 h 1073671"/>
                <a:gd name="connsiteX4" fmla="*/ 90098 w 481862"/>
                <a:gd name="connsiteY4" fmla="*/ 1073671 h 1073671"/>
                <a:gd name="connsiteX5" fmla="*/ 74874 w 481862"/>
                <a:gd name="connsiteY5" fmla="*/ 1032076 h 1073671"/>
                <a:gd name="connsiteX6" fmla="*/ 0 w 481862"/>
                <a:gd name="connsiteY6" fmla="*/ 536836 h 1073671"/>
                <a:gd name="connsiteX7" fmla="*/ 74874 w 481862"/>
                <a:gd name="connsiteY7" fmla="*/ 41596 h 1073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1862" h="1073671">
                  <a:moveTo>
                    <a:pt x="90098" y="0"/>
                  </a:moveTo>
                  <a:lnTo>
                    <a:pt x="135331" y="14041"/>
                  </a:lnTo>
                  <a:cubicBezTo>
                    <a:pt x="338973" y="100174"/>
                    <a:pt x="481862" y="301818"/>
                    <a:pt x="481862" y="536836"/>
                  </a:cubicBezTo>
                  <a:cubicBezTo>
                    <a:pt x="481862" y="771853"/>
                    <a:pt x="338973" y="973497"/>
                    <a:pt x="135331" y="1059630"/>
                  </a:cubicBezTo>
                  <a:lnTo>
                    <a:pt x="90098" y="1073671"/>
                  </a:lnTo>
                  <a:lnTo>
                    <a:pt x="74874" y="1032076"/>
                  </a:lnTo>
                  <a:cubicBezTo>
                    <a:pt x="26214" y="875630"/>
                    <a:pt x="0" y="709294"/>
                    <a:pt x="0" y="536836"/>
                  </a:cubicBezTo>
                  <a:cubicBezTo>
                    <a:pt x="0" y="364378"/>
                    <a:pt x="26214" y="198042"/>
                    <a:pt x="74874" y="4159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r>
                <a:rPr 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07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08D5E93-5BC3-E6F2-D666-2DC2190A69E4}"/>
                </a:ext>
              </a:extLst>
            </p:cNvPr>
            <p:cNvSpPr/>
            <p:nvPr/>
          </p:nvSpPr>
          <p:spPr>
            <a:xfrm>
              <a:off x="4602744" y="1935743"/>
              <a:ext cx="822549" cy="822548"/>
            </a:xfrm>
            <a:custGeom>
              <a:avLst/>
              <a:gdLst>
                <a:gd name="connsiteX0" fmla="*/ 759336 w 822549"/>
                <a:gd name="connsiteY0" fmla="*/ 0 h 822548"/>
                <a:gd name="connsiteX1" fmla="*/ 777962 w 822549"/>
                <a:gd name="connsiteY1" fmla="*/ 34315 h 822548"/>
                <a:gd name="connsiteX2" fmla="*/ 822549 w 822549"/>
                <a:gd name="connsiteY2" fmla="*/ 255166 h 822548"/>
                <a:gd name="connsiteX3" fmla="*/ 255167 w 822549"/>
                <a:gd name="connsiteY3" fmla="*/ 822548 h 822548"/>
                <a:gd name="connsiteX4" fmla="*/ 34316 w 822549"/>
                <a:gd name="connsiteY4" fmla="*/ 777960 h 822548"/>
                <a:gd name="connsiteX5" fmla="*/ 0 w 822549"/>
                <a:gd name="connsiteY5" fmla="*/ 759335 h 822548"/>
                <a:gd name="connsiteX6" fmla="*/ 28859 w 822549"/>
                <a:gd name="connsiteY6" fmla="*/ 699427 h 822548"/>
                <a:gd name="connsiteX7" fmla="*/ 699427 w 822549"/>
                <a:gd name="connsiteY7" fmla="*/ 28859 h 8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2549" h="822548">
                  <a:moveTo>
                    <a:pt x="759336" y="0"/>
                  </a:moveTo>
                  <a:lnTo>
                    <a:pt x="777962" y="34315"/>
                  </a:lnTo>
                  <a:cubicBezTo>
                    <a:pt x="806673" y="102196"/>
                    <a:pt x="822549" y="176827"/>
                    <a:pt x="822549" y="255166"/>
                  </a:cubicBezTo>
                  <a:cubicBezTo>
                    <a:pt x="822549" y="568522"/>
                    <a:pt x="568523" y="822548"/>
                    <a:pt x="255167" y="822548"/>
                  </a:cubicBezTo>
                  <a:cubicBezTo>
                    <a:pt x="176828" y="822548"/>
                    <a:pt x="102197" y="806672"/>
                    <a:pt x="34316" y="777960"/>
                  </a:cubicBezTo>
                  <a:lnTo>
                    <a:pt x="0" y="759335"/>
                  </a:lnTo>
                  <a:lnTo>
                    <a:pt x="28859" y="699427"/>
                  </a:lnTo>
                  <a:cubicBezTo>
                    <a:pt x="182687" y="416255"/>
                    <a:pt x="416256" y="182687"/>
                    <a:pt x="699427" y="2885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102870" bIns="28575" anchor="ctr">
              <a:noAutofit/>
            </a:bodyPr>
            <a:lstStyle/>
            <a:p>
              <a:pPr algn="r"/>
              <a:r>
                <a:rPr lang="en-US" sz="1500" b="1" dirty="0">
                  <a:solidFill>
                    <a:srgbClr val="FFFFFF"/>
                  </a:solidFill>
                </a:rPr>
                <a:t>08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B36D5D1-C6A4-01AF-1D2F-B45615C35D02}"/>
              </a:ext>
            </a:extLst>
          </p:cNvPr>
          <p:cNvGrpSpPr/>
          <p:nvPr/>
        </p:nvGrpSpPr>
        <p:grpSpPr>
          <a:xfrm>
            <a:off x="6695611" y="2560832"/>
            <a:ext cx="2194560" cy="952227"/>
            <a:chOff x="8921977" y="2875429"/>
            <a:chExt cx="2926080" cy="126963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FC2E94A-344F-B30E-F04E-1D724E6E0165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EC98231-B19B-A567-565F-51138966402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0B2AC48-F413-ACE2-45B1-13E01618E2D2}"/>
              </a:ext>
            </a:extLst>
          </p:cNvPr>
          <p:cNvGrpSpPr/>
          <p:nvPr/>
        </p:nvGrpSpPr>
        <p:grpSpPr>
          <a:xfrm>
            <a:off x="6695611" y="4663883"/>
            <a:ext cx="2194560" cy="952227"/>
            <a:chOff x="8921977" y="4580523"/>
            <a:chExt cx="2926080" cy="126963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3476C2B-3DEB-DA44-C988-5FB45B9C85BB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C8D9FA6-97FA-3441-6B6A-ADD5B70C17E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2A076BE-E820-5CC3-92D0-BB603791A545}"/>
              </a:ext>
            </a:extLst>
          </p:cNvPr>
          <p:cNvGrpSpPr/>
          <p:nvPr/>
        </p:nvGrpSpPr>
        <p:grpSpPr>
          <a:xfrm>
            <a:off x="6695611" y="1509306"/>
            <a:ext cx="2194560" cy="952227"/>
            <a:chOff x="8921977" y="1170335"/>
            <a:chExt cx="2926080" cy="126963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E8C62A4-D5D4-691D-4EED-9FAE84BD1534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1C35AA0-874F-3B1C-19F6-ED886083E16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2172EEB-25FF-78AF-B063-4951090EDADC}"/>
              </a:ext>
            </a:extLst>
          </p:cNvPr>
          <p:cNvGrpSpPr/>
          <p:nvPr/>
        </p:nvGrpSpPr>
        <p:grpSpPr>
          <a:xfrm>
            <a:off x="6695611" y="3612358"/>
            <a:ext cx="2194560" cy="952227"/>
            <a:chOff x="8921977" y="4580523"/>
            <a:chExt cx="2926080" cy="126963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A15E606-0950-8962-0A85-8FCF7715A795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F2BCCE9-9B56-B5E8-4DF1-2FE714A306A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4565630-C9D2-25EB-93F0-A5C9F4DE41B7}"/>
              </a:ext>
            </a:extLst>
          </p:cNvPr>
          <p:cNvGrpSpPr/>
          <p:nvPr/>
        </p:nvGrpSpPr>
        <p:grpSpPr>
          <a:xfrm>
            <a:off x="253830" y="1509306"/>
            <a:ext cx="2194560" cy="952227"/>
            <a:chOff x="8921977" y="1170335"/>
            <a:chExt cx="2926080" cy="126963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766F8AF-A1F4-0A27-19C3-F4C52EB4C469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451ABC0-F281-F3DD-3BAF-D6ED5F40510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9836B19-3051-47E6-C0EB-629EA2D22D86}"/>
              </a:ext>
            </a:extLst>
          </p:cNvPr>
          <p:cNvGrpSpPr/>
          <p:nvPr/>
        </p:nvGrpSpPr>
        <p:grpSpPr>
          <a:xfrm>
            <a:off x="253830" y="2560832"/>
            <a:ext cx="2194560" cy="952227"/>
            <a:chOff x="8921977" y="4580523"/>
            <a:chExt cx="2926080" cy="126963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585BA64-738A-FA74-085B-C51A1E689794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A4D2767-9B6D-44AF-BD62-819A9B65DC0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F1C52D7-B5AC-8818-3D12-5258ECF439B9}"/>
              </a:ext>
            </a:extLst>
          </p:cNvPr>
          <p:cNvGrpSpPr/>
          <p:nvPr/>
        </p:nvGrpSpPr>
        <p:grpSpPr>
          <a:xfrm>
            <a:off x="253830" y="3612358"/>
            <a:ext cx="2194560" cy="952227"/>
            <a:chOff x="8921977" y="4580523"/>
            <a:chExt cx="2926080" cy="126963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030BFE8-DB88-7068-1541-93299F0D35AA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AD5DCE2-C32C-0C61-2797-13EDC8C1C5F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05AD522-E31B-BEB7-03A3-413D8FA7D8F1}"/>
              </a:ext>
            </a:extLst>
          </p:cNvPr>
          <p:cNvGrpSpPr/>
          <p:nvPr/>
        </p:nvGrpSpPr>
        <p:grpSpPr>
          <a:xfrm>
            <a:off x="253830" y="4663883"/>
            <a:ext cx="2194560" cy="952227"/>
            <a:chOff x="8921977" y="4580523"/>
            <a:chExt cx="2926080" cy="126963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CFF675E-130F-8FD8-E81D-C8D4F1BF2A3A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6F13680-C56F-49FB-7E07-57A28A5EE7A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pic>
        <p:nvPicPr>
          <p:cNvPr id="50" name="Graphic 49" descr="Rocket with solid fill">
            <a:extLst>
              <a:ext uri="{FF2B5EF4-FFF2-40B4-BE49-F238E27FC236}">
                <a16:creationId xmlns:a16="http://schemas.microsoft.com/office/drawing/2014/main" id="{3FCE2D77-19E0-AF10-3722-0085EC211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74563" y="2342361"/>
            <a:ext cx="342900" cy="342900"/>
          </a:xfrm>
          <a:prstGeom prst="rect">
            <a:avLst/>
          </a:prstGeom>
        </p:spPr>
      </p:pic>
      <p:pic>
        <p:nvPicPr>
          <p:cNvPr id="54" name="Graphic 53" descr="Handshake with solid fill">
            <a:extLst>
              <a:ext uri="{FF2B5EF4-FFF2-40B4-BE49-F238E27FC236}">
                <a16:creationId xmlns:a16="http://schemas.microsoft.com/office/drawing/2014/main" id="{64FEC460-CC3D-1D38-574F-3CC57B236A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51653" y="4464010"/>
            <a:ext cx="342900" cy="342900"/>
          </a:xfrm>
          <a:prstGeom prst="rect">
            <a:avLst/>
          </a:prstGeom>
        </p:spPr>
      </p:pic>
      <p:pic>
        <p:nvPicPr>
          <p:cNvPr id="56" name="Graphic 55" descr="Hourglass Finished with solid fill">
            <a:extLst>
              <a:ext uri="{FF2B5EF4-FFF2-40B4-BE49-F238E27FC236}">
                <a16:creationId xmlns:a16="http://schemas.microsoft.com/office/drawing/2014/main" id="{B69E9933-8EE3-6C2B-C1FD-788B5976F2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00550" y="4869565"/>
            <a:ext cx="342900" cy="342900"/>
          </a:xfrm>
          <a:prstGeom prst="rect">
            <a:avLst/>
          </a:prstGeom>
        </p:spPr>
      </p:pic>
      <p:pic>
        <p:nvPicPr>
          <p:cNvPr id="58" name="Graphic 57" descr="Bar chart with solid fill">
            <a:extLst>
              <a:ext uri="{FF2B5EF4-FFF2-40B4-BE49-F238E27FC236}">
                <a16:creationId xmlns:a16="http://schemas.microsoft.com/office/drawing/2014/main" id="{0EB5CBF1-6572-2744-33DA-0ED3556FA1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24143" y="4464010"/>
            <a:ext cx="342900" cy="342900"/>
          </a:xfrm>
          <a:prstGeom prst="rect">
            <a:avLst/>
          </a:prstGeom>
        </p:spPr>
      </p:pic>
      <p:pic>
        <p:nvPicPr>
          <p:cNvPr id="52" name="Graphic 51" descr="Checklist with solid fill">
            <a:extLst>
              <a:ext uri="{FF2B5EF4-FFF2-40B4-BE49-F238E27FC236}">
                <a16:creationId xmlns:a16="http://schemas.microsoft.com/office/drawing/2014/main" id="{C3FFA1DC-DFB0-F383-BF0E-8CD310FFA94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34176" y="3391258"/>
            <a:ext cx="342900" cy="342900"/>
          </a:xfrm>
          <a:prstGeom prst="rect">
            <a:avLst/>
          </a:prstGeom>
        </p:spPr>
      </p:pic>
      <p:pic>
        <p:nvPicPr>
          <p:cNvPr id="60" name="Graphic 59" descr="Gears with solid fill">
            <a:extLst>
              <a:ext uri="{FF2B5EF4-FFF2-40B4-BE49-F238E27FC236}">
                <a16:creationId xmlns:a16="http://schemas.microsoft.com/office/drawing/2014/main" id="{3A6BB1FE-644F-523D-F98F-2E4A3D842B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66924" y="3391258"/>
            <a:ext cx="342900" cy="342900"/>
          </a:xfrm>
          <a:prstGeom prst="rect">
            <a:avLst/>
          </a:prstGeom>
        </p:spPr>
      </p:pic>
      <p:pic>
        <p:nvPicPr>
          <p:cNvPr id="62" name="Graphic 61" descr="Lightbulb with solid fill">
            <a:extLst>
              <a:ext uri="{FF2B5EF4-FFF2-40B4-BE49-F238E27FC236}">
                <a16:creationId xmlns:a16="http://schemas.microsoft.com/office/drawing/2014/main" id="{7809B309-7FDD-4196-0F97-39BFE2242EE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31328" y="2342361"/>
            <a:ext cx="342900" cy="342900"/>
          </a:xfrm>
          <a:prstGeom prst="rect">
            <a:avLst/>
          </a:prstGeom>
        </p:spPr>
      </p:pic>
      <p:pic>
        <p:nvPicPr>
          <p:cNvPr id="64" name="Graphic 63" descr="Bullseye with solid fill">
            <a:extLst>
              <a:ext uri="{FF2B5EF4-FFF2-40B4-BE49-F238E27FC236}">
                <a16:creationId xmlns:a16="http://schemas.microsoft.com/office/drawing/2014/main" id="{62E79D82-6337-7A6B-7AF9-C4177D8791B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400550" y="1911799"/>
            <a:ext cx="3429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84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A83A1-14AB-8189-F21B-6C1B4F967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9C42C-0BB1-37BA-1B19-2EBFC76B3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8-Step Circle Radial Flow – Slide Template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FBC8179-311C-38CA-50E0-921BA4028086}"/>
              </a:ext>
            </a:extLst>
          </p:cNvPr>
          <p:cNvGrpSpPr/>
          <p:nvPr/>
        </p:nvGrpSpPr>
        <p:grpSpPr>
          <a:xfrm>
            <a:off x="2833272" y="1823981"/>
            <a:ext cx="3477460" cy="3477460"/>
            <a:chOff x="3777695" y="1110695"/>
            <a:chExt cx="4636613" cy="4636613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474EF24-0447-E5FF-DCB9-F17FA0985A70}"/>
                </a:ext>
              </a:extLst>
            </p:cNvPr>
            <p:cNvSpPr/>
            <p:nvPr/>
          </p:nvSpPr>
          <p:spPr>
            <a:xfrm>
              <a:off x="5528618" y="1110695"/>
              <a:ext cx="1134765" cy="743001"/>
            </a:xfrm>
            <a:custGeom>
              <a:avLst/>
              <a:gdLst>
                <a:gd name="connsiteX0" fmla="*/ 567383 w 1134765"/>
                <a:gd name="connsiteY0" fmla="*/ 0 h 743001"/>
                <a:gd name="connsiteX1" fmla="*/ 1134765 w 1134765"/>
                <a:gd name="connsiteY1" fmla="*/ 567383 h 743001"/>
                <a:gd name="connsiteX2" fmla="*/ 1123238 w 1134765"/>
                <a:gd name="connsiteY2" fmla="*/ 681730 h 743001"/>
                <a:gd name="connsiteX3" fmla="*/ 1104219 w 1134765"/>
                <a:gd name="connsiteY3" fmla="*/ 743001 h 743001"/>
                <a:gd name="connsiteX4" fmla="*/ 1062622 w 1134765"/>
                <a:gd name="connsiteY4" fmla="*/ 727776 h 743001"/>
                <a:gd name="connsiteX5" fmla="*/ 567382 w 1134765"/>
                <a:gd name="connsiteY5" fmla="*/ 652903 h 743001"/>
                <a:gd name="connsiteX6" fmla="*/ 72142 w 1134765"/>
                <a:gd name="connsiteY6" fmla="*/ 727776 h 743001"/>
                <a:gd name="connsiteX7" fmla="*/ 30547 w 1134765"/>
                <a:gd name="connsiteY7" fmla="*/ 743000 h 743001"/>
                <a:gd name="connsiteX8" fmla="*/ 11527 w 1134765"/>
                <a:gd name="connsiteY8" fmla="*/ 681730 h 743001"/>
                <a:gd name="connsiteX9" fmla="*/ 0 w 1134765"/>
                <a:gd name="connsiteY9" fmla="*/ 567383 h 743001"/>
                <a:gd name="connsiteX10" fmla="*/ 567383 w 1134765"/>
                <a:gd name="connsiteY10" fmla="*/ 0 h 743001"/>
                <a:gd name="connsiteX0" fmla="*/ 567383 w 1134765"/>
                <a:gd name="connsiteY0" fmla="*/ 0 h 743001"/>
                <a:gd name="connsiteX1" fmla="*/ 1134765 w 1134765"/>
                <a:gd name="connsiteY1" fmla="*/ 567383 h 743001"/>
                <a:gd name="connsiteX2" fmla="*/ 1123238 w 1134765"/>
                <a:gd name="connsiteY2" fmla="*/ 681730 h 743001"/>
                <a:gd name="connsiteX3" fmla="*/ 1104219 w 1134765"/>
                <a:gd name="connsiteY3" fmla="*/ 743001 h 743001"/>
                <a:gd name="connsiteX4" fmla="*/ 1062622 w 1134765"/>
                <a:gd name="connsiteY4" fmla="*/ 727776 h 743001"/>
                <a:gd name="connsiteX5" fmla="*/ 72142 w 1134765"/>
                <a:gd name="connsiteY5" fmla="*/ 727776 h 743001"/>
                <a:gd name="connsiteX6" fmla="*/ 30547 w 1134765"/>
                <a:gd name="connsiteY6" fmla="*/ 743000 h 743001"/>
                <a:gd name="connsiteX7" fmla="*/ 11527 w 1134765"/>
                <a:gd name="connsiteY7" fmla="*/ 681730 h 743001"/>
                <a:gd name="connsiteX8" fmla="*/ 0 w 1134765"/>
                <a:gd name="connsiteY8" fmla="*/ 567383 h 743001"/>
                <a:gd name="connsiteX9" fmla="*/ 567383 w 1134765"/>
                <a:gd name="connsiteY9" fmla="*/ 0 h 743001"/>
                <a:gd name="connsiteX0" fmla="*/ 567383 w 1134765"/>
                <a:gd name="connsiteY0" fmla="*/ 0 h 744573"/>
                <a:gd name="connsiteX1" fmla="*/ 1134765 w 1134765"/>
                <a:gd name="connsiteY1" fmla="*/ 567383 h 744573"/>
                <a:gd name="connsiteX2" fmla="*/ 1123238 w 1134765"/>
                <a:gd name="connsiteY2" fmla="*/ 681730 h 744573"/>
                <a:gd name="connsiteX3" fmla="*/ 1104219 w 1134765"/>
                <a:gd name="connsiteY3" fmla="*/ 743001 h 744573"/>
                <a:gd name="connsiteX4" fmla="*/ 1062622 w 1134765"/>
                <a:gd name="connsiteY4" fmla="*/ 727776 h 744573"/>
                <a:gd name="connsiteX5" fmla="*/ 30547 w 1134765"/>
                <a:gd name="connsiteY5" fmla="*/ 743000 h 744573"/>
                <a:gd name="connsiteX6" fmla="*/ 11527 w 1134765"/>
                <a:gd name="connsiteY6" fmla="*/ 681730 h 744573"/>
                <a:gd name="connsiteX7" fmla="*/ 0 w 1134765"/>
                <a:gd name="connsiteY7" fmla="*/ 567383 h 744573"/>
                <a:gd name="connsiteX8" fmla="*/ 567383 w 1134765"/>
                <a:gd name="connsiteY8" fmla="*/ 0 h 744573"/>
                <a:gd name="connsiteX0" fmla="*/ 567383 w 1134765"/>
                <a:gd name="connsiteY0" fmla="*/ 0 h 743001"/>
                <a:gd name="connsiteX1" fmla="*/ 1134765 w 1134765"/>
                <a:gd name="connsiteY1" fmla="*/ 567383 h 743001"/>
                <a:gd name="connsiteX2" fmla="*/ 1123238 w 1134765"/>
                <a:gd name="connsiteY2" fmla="*/ 681730 h 743001"/>
                <a:gd name="connsiteX3" fmla="*/ 1104219 w 1134765"/>
                <a:gd name="connsiteY3" fmla="*/ 743001 h 743001"/>
                <a:gd name="connsiteX4" fmla="*/ 30547 w 1134765"/>
                <a:gd name="connsiteY4" fmla="*/ 743000 h 743001"/>
                <a:gd name="connsiteX5" fmla="*/ 11527 w 1134765"/>
                <a:gd name="connsiteY5" fmla="*/ 681730 h 743001"/>
                <a:gd name="connsiteX6" fmla="*/ 0 w 1134765"/>
                <a:gd name="connsiteY6" fmla="*/ 567383 h 743001"/>
                <a:gd name="connsiteX7" fmla="*/ 567383 w 1134765"/>
                <a:gd name="connsiteY7" fmla="*/ 0 h 743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4765" h="743001">
                  <a:moveTo>
                    <a:pt x="567383" y="0"/>
                  </a:moveTo>
                  <a:cubicBezTo>
                    <a:pt x="880739" y="0"/>
                    <a:pt x="1134765" y="254026"/>
                    <a:pt x="1134765" y="567383"/>
                  </a:cubicBezTo>
                  <a:cubicBezTo>
                    <a:pt x="1134765" y="606552"/>
                    <a:pt x="1130796" y="644795"/>
                    <a:pt x="1123238" y="681730"/>
                  </a:cubicBezTo>
                  <a:lnTo>
                    <a:pt x="1104219" y="743001"/>
                  </a:lnTo>
                  <a:lnTo>
                    <a:pt x="30547" y="743000"/>
                  </a:lnTo>
                  <a:lnTo>
                    <a:pt x="11527" y="681730"/>
                  </a:lnTo>
                  <a:cubicBezTo>
                    <a:pt x="3969" y="644795"/>
                    <a:pt x="0" y="606552"/>
                    <a:pt x="0" y="567383"/>
                  </a:cubicBezTo>
                  <a:cubicBezTo>
                    <a:pt x="0" y="254026"/>
                    <a:pt x="254026" y="0"/>
                    <a:pt x="56738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 dirty="0">
                <a:solidFill>
                  <a:srgbClr val="FFFFFF"/>
                </a:solidFill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548FB16-D07E-4906-6890-9640D8A8D0E2}"/>
                </a:ext>
              </a:extLst>
            </p:cNvPr>
            <p:cNvSpPr/>
            <p:nvPr/>
          </p:nvSpPr>
          <p:spPr>
            <a:xfrm>
              <a:off x="6829922" y="1623526"/>
              <a:ext cx="1071552" cy="1071552"/>
            </a:xfrm>
            <a:custGeom>
              <a:avLst/>
              <a:gdLst>
                <a:gd name="connsiteX0" fmla="*/ 504170 w 1071552"/>
                <a:gd name="connsiteY0" fmla="*/ 0 h 1071552"/>
                <a:gd name="connsiteX1" fmla="*/ 1071552 w 1071552"/>
                <a:gd name="connsiteY1" fmla="*/ 567383 h 1071552"/>
                <a:gd name="connsiteX2" fmla="*/ 821399 w 1071552"/>
                <a:gd name="connsiteY2" fmla="*/ 1037865 h 1071552"/>
                <a:gd name="connsiteX3" fmla="*/ 759335 w 1071552"/>
                <a:gd name="connsiteY3" fmla="*/ 1071552 h 1071552"/>
                <a:gd name="connsiteX4" fmla="*/ 730476 w 1071552"/>
                <a:gd name="connsiteY4" fmla="*/ 1011644 h 1071552"/>
                <a:gd name="connsiteX5" fmla="*/ 59908 w 1071552"/>
                <a:gd name="connsiteY5" fmla="*/ 341076 h 1071552"/>
                <a:gd name="connsiteX6" fmla="*/ 0 w 1071552"/>
                <a:gd name="connsiteY6" fmla="*/ 312217 h 1071552"/>
                <a:gd name="connsiteX7" fmla="*/ 33687 w 1071552"/>
                <a:gd name="connsiteY7" fmla="*/ 250154 h 1071552"/>
                <a:gd name="connsiteX8" fmla="*/ 504170 w 1071552"/>
                <a:gd name="connsiteY8" fmla="*/ 0 h 1071552"/>
                <a:gd name="connsiteX0" fmla="*/ 504170 w 1071552"/>
                <a:gd name="connsiteY0" fmla="*/ 0 h 1071552"/>
                <a:gd name="connsiteX1" fmla="*/ 1071552 w 1071552"/>
                <a:gd name="connsiteY1" fmla="*/ 567383 h 1071552"/>
                <a:gd name="connsiteX2" fmla="*/ 821399 w 1071552"/>
                <a:gd name="connsiteY2" fmla="*/ 1037865 h 1071552"/>
                <a:gd name="connsiteX3" fmla="*/ 759335 w 1071552"/>
                <a:gd name="connsiteY3" fmla="*/ 1071552 h 1071552"/>
                <a:gd name="connsiteX4" fmla="*/ 730476 w 1071552"/>
                <a:gd name="connsiteY4" fmla="*/ 1011644 h 1071552"/>
                <a:gd name="connsiteX5" fmla="*/ 0 w 1071552"/>
                <a:gd name="connsiteY5" fmla="*/ 312217 h 1071552"/>
                <a:gd name="connsiteX6" fmla="*/ 33687 w 1071552"/>
                <a:gd name="connsiteY6" fmla="*/ 250154 h 1071552"/>
                <a:gd name="connsiteX7" fmla="*/ 504170 w 1071552"/>
                <a:gd name="connsiteY7" fmla="*/ 0 h 1071552"/>
                <a:gd name="connsiteX0" fmla="*/ 504170 w 1071552"/>
                <a:gd name="connsiteY0" fmla="*/ 0 h 1071552"/>
                <a:gd name="connsiteX1" fmla="*/ 1071552 w 1071552"/>
                <a:gd name="connsiteY1" fmla="*/ 567383 h 1071552"/>
                <a:gd name="connsiteX2" fmla="*/ 821399 w 1071552"/>
                <a:gd name="connsiteY2" fmla="*/ 1037865 h 1071552"/>
                <a:gd name="connsiteX3" fmla="*/ 759335 w 1071552"/>
                <a:gd name="connsiteY3" fmla="*/ 1071552 h 1071552"/>
                <a:gd name="connsiteX4" fmla="*/ 0 w 1071552"/>
                <a:gd name="connsiteY4" fmla="*/ 312217 h 1071552"/>
                <a:gd name="connsiteX5" fmla="*/ 33687 w 1071552"/>
                <a:gd name="connsiteY5" fmla="*/ 250154 h 1071552"/>
                <a:gd name="connsiteX6" fmla="*/ 504170 w 1071552"/>
                <a:gd name="connsiteY6" fmla="*/ 0 h 1071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1552" h="1071552">
                  <a:moveTo>
                    <a:pt x="504170" y="0"/>
                  </a:moveTo>
                  <a:cubicBezTo>
                    <a:pt x="817526" y="0"/>
                    <a:pt x="1071552" y="254026"/>
                    <a:pt x="1071552" y="567383"/>
                  </a:cubicBezTo>
                  <a:cubicBezTo>
                    <a:pt x="1071552" y="763230"/>
                    <a:pt x="972323" y="935902"/>
                    <a:pt x="821399" y="1037865"/>
                  </a:cubicBezTo>
                  <a:lnTo>
                    <a:pt x="759335" y="1071552"/>
                  </a:lnTo>
                  <a:lnTo>
                    <a:pt x="0" y="312217"/>
                  </a:lnTo>
                  <a:lnTo>
                    <a:pt x="33687" y="250154"/>
                  </a:lnTo>
                  <a:cubicBezTo>
                    <a:pt x="135650" y="99229"/>
                    <a:pt x="308322" y="0"/>
                    <a:pt x="50417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 dirty="0">
                <a:solidFill>
                  <a:srgbClr val="FFFFFF"/>
                </a:solidFill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F1D3426-FD51-467B-733B-CB02A8BE1D06}"/>
                </a:ext>
              </a:extLst>
            </p:cNvPr>
            <p:cNvSpPr/>
            <p:nvPr/>
          </p:nvSpPr>
          <p:spPr>
            <a:xfrm>
              <a:off x="7671306" y="2861617"/>
              <a:ext cx="743002" cy="1134765"/>
            </a:xfrm>
            <a:custGeom>
              <a:avLst/>
              <a:gdLst>
                <a:gd name="connsiteX0" fmla="*/ 175620 w 743002"/>
                <a:gd name="connsiteY0" fmla="*/ 0 h 1134765"/>
                <a:gd name="connsiteX1" fmla="*/ 743002 w 743002"/>
                <a:gd name="connsiteY1" fmla="*/ 567383 h 1134765"/>
                <a:gd name="connsiteX2" fmla="*/ 175620 w 743002"/>
                <a:gd name="connsiteY2" fmla="*/ 1134765 h 1134765"/>
                <a:gd name="connsiteX3" fmla="*/ 61272 w 743002"/>
                <a:gd name="connsiteY3" fmla="*/ 1123238 h 1134765"/>
                <a:gd name="connsiteX4" fmla="*/ 0 w 743002"/>
                <a:gd name="connsiteY4" fmla="*/ 1104218 h 1134765"/>
                <a:gd name="connsiteX5" fmla="*/ 15224 w 743002"/>
                <a:gd name="connsiteY5" fmla="*/ 1062623 h 1134765"/>
                <a:gd name="connsiteX6" fmla="*/ 90097 w 743002"/>
                <a:gd name="connsiteY6" fmla="*/ 567383 h 1134765"/>
                <a:gd name="connsiteX7" fmla="*/ 15224 w 743002"/>
                <a:gd name="connsiteY7" fmla="*/ 72143 h 1134765"/>
                <a:gd name="connsiteX8" fmla="*/ 0 w 743002"/>
                <a:gd name="connsiteY8" fmla="*/ 30547 h 1134765"/>
                <a:gd name="connsiteX9" fmla="*/ 61272 w 743002"/>
                <a:gd name="connsiteY9" fmla="*/ 11527 h 1134765"/>
                <a:gd name="connsiteX10" fmla="*/ 175620 w 743002"/>
                <a:gd name="connsiteY10" fmla="*/ 0 h 1134765"/>
                <a:gd name="connsiteX0" fmla="*/ 175620 w 743002"/>
                <a:gd name="connsiteY0" fmla="*/ 0 h 1134765"/>
                <a:gd name="connsiteX1" fmla="*/ 743002 w 743002"/>
                <a:gd name="connsiteY1" fmla="*/ 567383 h 1134765"/>
                <a:gd name="connsiteX2" fmla="*/ 175620 w 743002"/>
                <a:gd name="connsiteY2" fmla="*/ 1134765 h 1134765"/>
                <a:gd name="connsiteX3" fmla="*/ 61272 w 743002"/>
                <a:gd name="connsiteY3" fmla="*/ 1123238 h 1134765"/>
                <a:gd name="connsiteX4" fmla="*/ 0 w 743002"/>
                <a:gd name="connsiteY4" fmla="*/ 1104218 h 1134765"/>
                <a:gd name="connsiteX5" fmla="*/ 15224 w 743002"/>
                <a:gd name="connsiteY5" fmla="*/ 1062623 h 1134765"/>
                <a:gd name="connsiteX6" fmla="*/ 15224 w 743002"/>
                <a:gd name="connsiteY6" fmla="*/ 72143 h 1134765"/>
                <a:gd name="connsiteX7" fmla="*/ 0 w 743002"/>
                <a:gd name="connsiteY7" fmla="*/ 30547 h 1134765"/>
                <a:gd name="connsiteX8" fmla="*/ 61272 w 743002"/>
                <a:gd name="connsiteY8" fmla="*/ 11527 h 1134765"/>
                <a:gd name="connsiteX9" fmla="*/ 175620 w 743002"/>
                <a:gd name="connsiteY9" fmla="*/ 0 h 1134765"/>
                <a:gd name="connsiteX0" fmla="*/ 177193 w 744575"/>
                <a:gd name="connsiteY0" fmla="*/ 0 h 1134765"/>
                <a:gd name="connsiteX1" fmla="*/ 744575 w 744575"/>
                <a:gd name="connsiteY1" fmla="*/ 567383 h 1134765"/>
                <a:gd name="connsiteX2" fmla="*/ 177193 w 744575"/>
                <a:gd name="connsiteY2" fmla="*/ 1134765 h 1134765"/>
                <a:gd name="connsiteX3" fmla="*/ 62845 w 744575"/>
                <a:gd name="connsiteY3" fmla="*/ 1123238 h 1134765"/>
                <a:gd name="connsiteX4" fmla="*/ 1573 w 744575"/>
                <a:gd name="connsiteY4" fmla="*/ 1104218 h 1134765"/>
                <a:gd name="connsiteX5" fmla="*/ 16797 w 744575"/>
                <a:gd name="connsiteY5" fmla="*/ 1062623 h 1134765"/>
                <a:gd name="connsiteX6" fmla="*/ 1573 w 744575"/>
                <a:gd name="connsiteY6" fmla="*/ 30547 h 1134765"/>
                <a:gd name="connsiteX7" fmla="*/ 62845 w 744575"/>
                <a:gd name="connsiteY7" fmla="*/ 11527 h 1134765"/>
                <a:gd name="connsiteX8" fmla="*/ 177193 w 744575"/>
                <a:gd name="connsiteY8" fmla="*/ 0 h 1134765"/>
                <a:gd name="connsiteX0" fmla="*/ 175620 w 743002"/>
                <a:gd name="connsiteY0" fmla="*/ 0 h 1134765"/>
                <a:gd name="connsiteX1" fmla="*/ 743002 w 743002"/>
                <a:gd name="connsiteY1" fmla="*/ 567383 h 1134765"/>
                <a:gd name="connsiteX2" fmla="*/ 175620 w 743002"/>
                <a:gd name="connsiteY2" fmla="*/ 1134765 h 1134765"/>
                <a:gd name="connsiteX3" fmla="*/ 61272 w 743002"/>
                <a:gd name="connsiteY3" fmla="*/ 1123238 h 1134765"/>
                <a:gd name="connsiteX4" fmla="*/ 0 w 743002"/>
                <a:gd name="connsiteY4" fmla="*/ 1104218 h 1134765"/>
                <a:gd name="connsiteX5" fmla="*/ 0 w 743002"/>
                <a:gd name="connsiteY5" fmla="*/ 30547 h 1134765"/>
                <a:gd name="connsiteX6" fmla="*/ 61272 w 743002"/>
                <a:gd name="connsiteY6" fmla="*/ 11527 h 1134765"/>
                <a:gd name="connsiteX7" fmla="*/ 175620 w 743002"/>
                <a:gd name="connsiteY7" fmla="*/ 0 h 1134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3002" h="1134765">
                  <a:moveTo>
                    <a:pt x="175620" y="0"/>
                  </a:moveTo>
                  <a:cubicBezTo>
                    <a:pt x="488976" y="0"/>
                    <a:pt x="743002" y="254026"/>
                    <a:pt x="743002" y="567383"/>
                  </a:cubicBezTo>
                  <a:cubicBezTo>
                    <a:pt x="743002" y="880739"/>
                    <a:pt x="488976" y="1134765"/>
                    <a:pt x="175620" y="1134765"/>
                  </a:cubicBezTo>
                  <a:cubicBezTo>
                    <a:pt x="136450" y="1134765"/>
                    <a:pt x="98208" y="1130796"/>
                    <a:pt x="61272" y="1123238"/>
                  </a:cubicBezTo>
                  <a:lnTo>
                    <a:pt x="0" y="1104218"/>
                  </a:lnTo>
                  <a:lnTo>
                    <a:pt x="0" y="30547"/>
                  </a:lnTo>
                  <a:lnTo>
                    <a:pt x="61272" y="11527"/>
                  </a:lnTo>
                  <a:cubicBezTo>
                    <a:pt x="98208" y="3969"/>
                    <a:pt x="136450" y="0"/>
                    <a:pt x="1756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D11DBD3-D754-C4DD-2F9F-EBFF49AC094C}"/>
                </a:ext>
              </a:extLst>
            </p:cNvPr>
            <p:cNvSpPr/>
            <p:nvPr/>
          </p:nvSpPr>
          <p:spPr>
            <a:xfrm>
              <a:off x="6829924" y="4162923"/>
              <a:ext cx="1071551" cy="1071551"/>
            </a:xfrm>
            <a:custGeom>
              <a:avLst/>
              <a:gdLst>
                <a:gd name="connsiteX0" fmla="*/ 759335 w 1071551"/>
                <a:gd name="connsiteY0" fmla="*/ 0 h 1071551"/>
                <a:gd name="connsiteX1" fmla="*/ 821398 w 1071551"/>
                <a:gd name="connsiteY1" fmla="*/ 33686 h 1071551"/>
                <a:gd name="connsiteX2" fmla="*/ 1071551 w 1071551"/>
                <a:gd name="connsiteY2" fmla="*/ 504169 h 1071551"/>
                <a:gd name="connsiteX3" fmla="*/ 504169 w 1071551"/>
                <a:gd name="connsiteY3" fmla="*/ 1071551 h 1071551"/>
                <a:gd name="connsiteX4" fmla="*/ 33686 w 1071551"/>
                <a:gd name="connsiteY4" fmla="*/ 821398 h 1071551"/>
                <a:gd name="connsiteX5" fmla="*/ 0 w 1071551"/>
                <a:gd name="connsiteY5" fmla="*/ 759335 h 1071551"/>
                <a:gd name="connsiteX6" fmla="*/ 59907 w 1071551"/>
                <a:gd name="connsiteY6" fmla="*/ 730476 h 1071551"/>
                <a:gd name="connsiteX7" fmla="*/ 730475 w 1071551"/>
                <a:gd name="connsiteY7" fmla="*/ 59908 h 1071551"/>
                <a:gd name="connsiteX0" fmla="*/ 759335 w 1071551"/>
                <a:gd name="connsiteY0" fmla="*/ 0 h 1071551"/>
                <a:gd name="connsiteX1" fmla="*/ 821398 w 1071551"/>
                <a:gd name="connsiteY1" fmla="*/ 33686 h 1071551"/>
                <a:gd name="connsiteX2" fmla="*/ 1071551 w 1071551"/>
                <a:gd name="connsiteY2" fmla="*/ 504169 h 1071551"/>
                <a:gd name="connsiteX3" fmla="*/ 504169 w 1071551"/>
                <a:gd name="connsiteY3" fmla="*/ 1071551 h 1071551"/>
                <a:gd name="connsiteX4" fmla="*/ 33686 w 1071551"/>
                <a:gd name="connsiteY4" fmla="*/ 821398 h 1071551"/>
                <a:gd name="connsiteX5" fmla="*/ 0 w 1071551"/>
                <a:gd name="connsiteY5" fmla="*/ 759335 h 1071551"/>
                <a:gd name="connsiteX6" fmla="*/ 730475 w 1071551"/>
                <a:gd name="connsiteY6" fmla="*/ 59908 h 1071551"/>
                <a:gd name="connsiteX7" fmla="*/ 759335 w 1071551"/>
                <a:gd name="connsiteY7" fmla="*/ 0 h 1071551"/>
                <a:gd name="connsiteX0" fmla="*/ 759335 w 1071551"/>
                <a:gd name="connsiteY0" fmla="*/ 0 h 1071551"/>
                <a:gd name="connsiteX1" fmla="*/ 821398 w 1071551"/>
                <a:gd name="connsiteY1" fmla="*/ 33686 h 1071551"/>
                <a:gd name="connsiteX2" fmla="*/ 1071551 w 1071551"/>
                <a:gd name="connsiteY2" fmla="*/ 504169 h 1071551"/>
                <a:gd name="connsiteX3" fmla="*/ 504169 w 1071551"/>
                <a:gd name="connsiteY3" fmla="*/ 1071551 h 1071551"/>
                <a:gd name="connsiteX4" fmla="*/ 33686 w 1071551"/>
                <a:gd name="connsiteY4" fmla="*/ 821398 h 1071551"/>
                <a:gd name="connsiteX5" fmla="*/ 0 w 1071551"/>
                <a:gd name="connsiteY5" fmla="*/ 759335 h 1071551"/>
                <a:gd name="connsiteX6" fmla="*/ 759335 w 1071551"/>
                <a:gd name="connsiteY6" fmla="*/ 0 h 107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1551" h="1071551">
                  <a:moveTo>
                    <a:pt x="759335" y="0"/>
                  </a:moveTo>
                  <a:lnTo>
                    <a:pt x="821398" y="33686"/>
                  </a:lnTo>
                  <a:cubicBezTo>
                    <a:pt x="972322" y="135649"/>
                    <a:pt x="1071551" y="308321"/>
                    <a:pt x="1071551" y="504169"/>
                  </a:cubicBezTo>
                  <a:cubicBezTo>
                    <a:pt x="1071551" y="817525"/>
                    <a:pt x="817525" y="1071551"/>
                    <a:pt x="504169" y="1071551"/>
                  </a:cubicBezTo>
                  <a:cubicBezTo>
                    <a:pt x="308321" y="1071551"/>
                    <a:pt x="135649" y="972322"/>
                    <a:pt x="33686" y="821398"/>
                  </a:cubicBezTo>
                  <a:lnTo>
                    <a:pt x="0" y="759335"/>
                  </a:lnTo>
                  <a:lnTo>
                    <a:pt x="759335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B888B7F-F782-40C3-3C7F-30E628844FAC}"/>
                </a:ext>
              </a:extLst>
            </p:cNvPr>
            <p:cNvSpPr/>
            <p:nvPr/>
          </p:nvSpPr>
          <p:spPr>
            <a:xfrm>
              <a:off x="5528618" y="5004307"/>
              <a:ext cx="1134765" cy="743001"/>
            </a:xfrm>
            <a:custGeom>
              <a:avLst/>
              <a:gdLst>
                <a:gd name="connsiteX0" fmla="*/ 1104218 w 1134765"/>
                <a:gd name="connsiteY0" fmla="*/ 0 h 743001"/>
                <a:gd name="connsiteX1" fmla="*/ 1123238 w 1134765"/>
                <a:gd name="connsiteY1" fmla="*/ 61271 h 743001"/>
                <a:gd name="connsiteX2" fmla="*/ 1134765 w 1134765"/>
                <a:gd name="connsiteY2" fmla="*/ 175619 h 743001"/>
                <a:gd name="connsiteX3" fmla="*/ 567383 w 1134765"/>
                <a:gd name="connsiteY3" fmla="*/ 743001 h 743001"/>
                <a:gd name="connsiteX4" fmla="*/ 0 w 1134765"/>
                <a:gd name="connsiteY4" fmla="*/ 175619 h 743001"/>
                <a:gd name="connsiteX5" fmla="*/ 11527 w 1134765"/>
                <a:gd name="connsiteY5" fmla="*/ 61271 h 743001"/>
                <a:gd name="connsiteX6" fmla="*/ 30547 w 1134765"/>
                <a:gd name="connsiteY6" fmla="*/ 0 h 743001"/>
                <a:gd name="connsiteX7" fmla="*/ 72142 w 1134765"/>
                <a:gd name="connsiteY7" fmla="*/ 15224 h 743001"/>
                <a:gd name="connsiteX8" fmla="*/ 567382 w 1134765"/>
                <a:gd name="connsiteY8" fmla="*/ 90097 h 743001"/>
                <a:gd name="connsiteX9" fmla="*/ 1062622 w 1134765"/>
                <a:gd name="connsiteY9" fmla="*/ 15224 h 743001"/>
                <a:gd name="connsiteX0" fmla="*/ 1104218 w 1134765"/>
                <a:gd name="connsiteY0" fmla="*/ 0 h 743001"/>
                <a:gd name="connsiteX1" fmla="*/ 1123238 w 1134765"/>
                <a:gd name="connsiteY1" fmla="*/ 61271 h 743001"/>
                <a:gd name="connsiteX2" fmla="*/ 1134765 w 1134765"/>
                <a:gd name="connsiteY2" fmla="*/ 175619 h 743001"/>
                <a:gd name="connsiteX3" fmla="*/ 567383 w 1134765"/>
                <a:gd name="connsiteY3" fmla="*/ 743001 h 743001"/>
                <a:gd name="connsiteX4" fmla="*/ 0 w 1134765"/>
                <a:gd name="connsiteY4" fmla="*/ 175619 h 743001"/>
                <a:gd name="connsiteX5" fmla="*/ 11527 w 1134765"/>
                <a:gd name="connsiteY5" fmla="*/ 61271 h 743001"/>
                <a:gd name="connsiteX6" fmla="*/ 30547 w 1134765"/>
                <a:gd name="connsiteY6" fmla="*/ 0 h 743001"/>
                <a:gd name="connsiteX7" fmla="*/ 72142 w 1134765"/>
                <a:gd name="connsiteY7" fmla="*/ 15224 h 743001"/>
                <a:gd name="connsiteX8" fmla="*/ 1062622 w 1134765"/>
                <a:gd name="connsiteY8" fmla="*/ 15224 h 743001"/>
                <a:gd name="connsiteX9" fmla="*/ 1104218 w 1134765"/>
                <a:gd name="connsiteY9" fmla="*/ 0 h 743001"/>
                <a:gd name="connsiteX0" fmla="*/ 1104218 w 1134765"/>
                <a:gd name="connsiteY0" fmla="*/ 0 h 743001"/>
                <a:gd name="connsiteX1" fmla="*/ 1123238 w 1134765"/>
                <a:gd name="connsiteY1" fmla="*/ 61271 h 743001"/>
                <a:gd name="connsiteX2" fmla="*/ 1134765 w 1134765"/>
                <a:gd name="connsiteY2" fmla="*/ 175619 h 743001"/>
                <a:gd name="connsiteX3" fmla="*/ 567383 w 1134765"/>
                <a:gd name="connsiteY3" fmla="*/ 743001 h 743001"/>
                <a:gd name="connsiteX4" fmla="*/ 0 w 1134765"/>
                <a:gd name="connsiteY4" fmla="*/ 175619 h 743001"/>
                <a:gd name="connsiteX5" fmla="*/ 11527 w 1134765"/>
                <a:gd name="connsiteY5" fmla="*/ 61271 h 743001"/>
                <a:gd name="connsiteX6" fmla="*/ 30547 w 1134765"/>
                <a:gd name="connsiteY6" fmla="*/ 0 h 743001"/>
                <a:gd name="connsiteX7" fmla="*/ 1062622 w 1134765"/>
                <a:gd name="connsiteY7" fmla="*/ 15224 h 743001"/>
                <a:gd name="connsiteX8" fmla="*/ 1104218 w 1134765"/>
                <a:gd name="connsiteY8" fmla="*/ 0 h 743001"/>
                <a:gd name="connsiteX0" fmla="*/ 1104218 w 1134765"/>
                <a:gd name="connsiteY0" fmla="*/ 0 h 743001"/>
                <a:gd name="connsiteX1" fmla="*/ 1123238 w 1134765"/>
                <a:gd name="connsiteY1" fmla="*/ 61271 h 743001"/>
                <a:gd name="connsiteX2" fmla="*/ 1134765 w 1134765"/>
                <a:gd name="connsiteY2" fmla="*/ 175619 h 743001"/>
                <a:gd name="connsiteX3" fmla="*/ 567383 w 1134765"/>
                <a:gd name="connsiteY3" fmla="*/ 743001 h 743001"/>
                <a:gd name="connsiteX4" fmla="*/ 0 w 1134765"/>
                <a:gd name="connsiteY4" fmla="*/ 175619 h 743001"/>
                <a:gd name="connsiteX5" fmla="*/ 11527 w 1134765"/>
                <a:gd name="connsiteY5" fmla="*/ 61271 h 743001"/>
                <a:gd name="connsiteX6" fmla="*/ 30547 w 1134765"/>
                <a:gd name="connsiteY6" fmla="*/ 0 h 743001"/>
                <a:gd name="connsiteX7" fmla="*/ 1104218 w 1134765"/>
                <a:gd name="connsiteY7" fmla="*/ 0 h 743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4765" h="743001">
                  <a:moveTo>
                    <a:pt x="1104218" y="0"/>
                  </a:moveTo>
                  <a:lnTo>
                    <a:pt x="1123238" y="61271"/>
                  </a:lnTo>
                  <a:cubicBezTo>
                    <a:pt x="1130796" y="98207"/>
                    <a:pt x="1134765" y="136449"/>
                    <a:pt x="1134765" y="175619"/>
                  </a:cubicBezTo>
                  <a:cubicBezTo>
                    <a:pt x="1134765" y="488975"/>
                    <a:pt x="880739" y="743001"/>
                    <a:pt x="567383" y="743001"/>
                  </a:cubicBezTo>
                  <a:cubicBezTo>
                    <a:pt x="254026" y="743001"/>
                    <a:pt x="0" y="488975"/>
                    <a:pt x="0" y="175619"/>
                  </a:cubicBezTo>
                  <a:cubicBezTo>
                    <a:pt x="0" y="136449"/>
                    <a:pt x="3969" y="98207"/>
                    <a:pt x="11527" y="61271"/>
                  </a:cubicBezTo>
                  <a:lnTo>
                    <a:pt x="30547" y="0"/>
                  </a:lnTo>
                  <a:lnTo>
                    <a:pt x="1104218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 dirty="0">
                <a:solidFill>
                  <a:srgbClr val="FFFFFF"/>
                </a:solidFill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521A38B-AD4C-3165-275B-B82DEF177B92}"/>
                </a:ext>
              </a:extLst>
            </p:cNvPr>
            <p:cNvSpPr/>
            <p:nvPr/>
          </p:nvSpPr>
          <p:spPr>
            <a:xfrm>
              <a:off x="4290528" y="4162923"/>
              <a:ext cx="1071551" cy="1071551"/>
            </a:xfrm>
            <a:custGeom>
              <a:avLst/>
              <a:gdLst>
                <a:gd name="connsiteX0" fmla="*/ 312216 w 1071551"/>
                <a:gd name="connsiteY0" fmla="*/ 0 h 1071551"/>
                <a:gd name="connsiteX1" fmla="*/ 341075 w 1071551"/>
                <a:gd name="connsiteY1" fmla="*/ 59908 h 1071551"/>
                <a:gd name="connsiteX2" fmla="*/ 1011643 w 1071551"/>
                <a:gd name="connsiteY2" fmla="*/ 730476 h 1071551"/>
                <a:gd name="connsiteX3" fmla="*/ 1071551 w 1071551"/>
                <a:gd name="connsiteY3" fmla="*/ 759335 h 1071551"/>
                <a:gd name="connsiteX4" fmla="*/ 1037865 w 1071551"/>
                <a:gd name="connsiteY4" fmla="*/ 821398 h 1071551"/>
                <a:gd name="connsiteX5" fmla="*/ 567383 w 1071551"/>
                <a:gd name="connsiteY5" fmla="*/ 1071551 h 1071551"/>
                <a:gd name="connsiteX6" fmla="*/ 0 w 1071551"/>
                <a:gd name="connsiteY6" fmla="*/ 504169 h 1071551"/>
                <a:gd name="connsiteX7" fmla="*/ 250154 w 1071551"/>
                <a:gd name="connsiteY7" fmla="*/ 33686 h 1071551"/>
                <a:gd name="connsiteX0" fmla="*/ 312216 w 1071551"/>
                <a:gd name="connsiteY0" fmla="*/ 0 h 1071551"/>
                <a:gd name="connsiteX1" fmla="*/ 341075 w 1071551"/>
                <a:gd name="connsiteY1" fmla="*/ 59908 h 1071551"/>
                <a:gd name="connsiteX2" fmla="*/ 1071551 w 1071551"/>
                <a:gd name="connsiteY2" fmla="*/ 759335 h 1071551"/>
                <a:gd name="connsiteX3" fmla="*/ 1037865 w 1071551"/>
                <a:gd name="connsiteY3" fmla="*/ 821398 h 1071551"/>
                <a:gd name="connsiteX4" fmla="*/ 567383 w 1071551"/>
                <a:gd name="connsiteY4" fmla="*/ 1071551 h 1071551"/>
                <a:gd name="connsiteX5" fmla="*/ 0 w 1071551"/>
                <a:gd name="connsiteY5" fmla="*/ 504169 h 1071551"/>
                <a:gd name="connsiteX6" fmla="*/ 250154 w 1071551"/>
                <a:gd name="connsiteY6" fmla="*/ 33686 h 1071551"/>
                <a:gd name="connsiteX7" fmla="*/ 312216 w 1071551"/>
                <a:gd name="connsiteY7" fmla="*/ 0 h 1071551"/>
                <a:gd name="connsiteX0" fmla="*/ 312216 w 1071551"/>
                <a:gd name="connsiteY0" fmla="*/ 0 h 1071551"/>
                <a:gd name="connsiteX1" fmla="*/ 1071551 w 1071551"/>
                <a:gd name="connsiteY1" fmla="*/ 759335 h 1071551"/>
                <a:gd name="connsiteX2" fmla="*/ 1037865 w 1071551"/>
                <a:gd name="connsiteY2" fmla="*/ 821398 h 1071551"/>
                <a:gd name="connsiteX3" fmla="*/ 567383 w 1071551"/>
                <a:gd name="connsiteY3" fmla="*/ 1071551 h 1071551"/>
                <a:gd name="connsiteX4" fmla="*/ 0 w 1071551"/>
                <a:gd name="connsiteY4" fmla="*/ 504169 h 1071551"/>
                <a:gd name="connsiteX5" fmla="*/ 250154 w 1071551"/>
                <a:gd name="connsiteY5" fmla="*/ 33686 h 1071551"/>
                <a:gd name="connsiteX6" fmla="*/ 312216 w 1071551"/>
                <a:gd name="connsiteY6" fmla="*/ 0 h 107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1551" h="1071551">
                  <a:moveTo>
                    <a:pt x="312216" y="0"/>
                  </a:moveTo>
                  <a:lnTo>
                    <a:pt x="1071551" y="759335"/>
                  </a:lnTo>
                  <a:lnTo>
                    <a:pt x="1037865" y="821398"/>
                  </a:lnTo>
                  <a:cubicBezTo>
                    <a:pt x="935902" y="972322"/>
                    <a:pt x="763231" y="1071551"/>
                    <a:pt x="567383" y="1071551"/>
                  </a:cubicBezTo>
                  <a:cubicBezTo>
                    <a:pt x="254026" y="1071551"/>
                    <a:pt x="0" y="817525"/>
                    <a:pt x="0" y="504169"/>
                  </a:cubicBezTo>
                  <a:cubicBezTo>
                    <a:pt x="0" y="308321"/>
                    <a:pt x="99229" y="135649"/>
                    <a:pt x="250154" y="33686"/>
                  </a:cubicBezTo>
                  <a:lnTo>
                    <a:pt x="312216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 dirty="0">
                <a:solidFill>
                  <a:srgbClr val="FFFFFF"/>
                </a:solidFill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9BABA6C-A9CD-ADF0-2A84-01A79D0F270D}"/>
                </a:ext>
              </a:extLst>
            </p:cNvPr>
            <p:cNvSpPr/>
            <p:nvPr/>
          </p:nvSpPr>
          <p:spPr>
            <a:xfrm>
              <a:off x="3777695" y="2861617"/>
              <a:ext cx="743001" cy="1134765"/>
            </a:xfrm>
            <a:custGeom>
              <a:avLst/>
              <a:gdLst>
                <a:gd name="connsiteX0" fmla="*/ 567383 w 743001"/>
                <a:gd name="connsiteY0" fmla="*/ 0 h 1134765"/>
                <a:gd name="connsiteX1" fmla="*/ 681730 w 743001"/>
                <a:gd name="connsiteY1" fmla="*/ 11527 h 1134765"/>
                <a:gd name="connsiteX2" fmla="*/ 743001 w 743001"/>
                <a:gd name="connsiteY2" fmla="*/ 30547 h 1134765"/>
                <a:gd name="connsiteX3" fmla="*/ 727777 w 743001"/>
                <a:gd name="connsiteY3" fmla="*/ 72143 h 1134765"/>
                <a:gd name="connsiteX4" fmla="*/ 652903 w 743001"/>
                <a:gd name="connsiteY4" fmla="*/ 567383 h 1134765"/>
                <a:gd name="connsiteX5" fmla="*/ 727777 w 743001"/>
                <a:gd name="connsiteY5" fmla="*/ 1062623 h 1134765"/>
                <a:gd name="connsiteX6" fmla="*/ 743001 w 743001"/>
                <a:gd name="connsiteY6" fmla="*/ 1104218 h 1134765"/>
                <a:gd name="connsiteX7" fmla="*/ 681730 w 743001"/>
                <a:gd name="connsiteY7" fmla="*/ 1123238 h 1134765"/>
                <a:gd name="connsiteX8" fmla="*/ 567383 w 743001"/>
                <a:gd name="connsiteY8" fmla="*/ 1134765 h 1134765"/>
                <a:gd name="connsiteX9" fmla="*/ 0 w 743001"/>
                <a:gd name="connsiteY9" fmla="*/ 567383 h 1134765"/>
                <a:gd name="connsiteX10" fmla="*/ 567383 w 743001"/>
                <a:gd name="connsiteY10" fmla="*/ 0 h 1134765"/>
                <a:gd name="connsiteX0" fmla="*/ 567383 w 743001"/>
                <a:gd name="connsiteY0" fmla="*/ 0 h 1134765"/>
                <a:gd name="connsiteX1" fmla="*/ 681730 w 743001"/>
                <a:gd name="connsiteY1" fmla="*/ 11527 h 1134765"/>
                <a:gd name="connsiteX2" fmla="*/ 743001 w 743001"/>
                <a:gd name="connsiteY2" fmla="*/ 30547 h 1134765"/>
                <a:gd name="connsiteX3" fmla="*/ 727777 w 743001"/>
                <a:gd name="connsiteY3" fmla="*/ 72143 h 1134765"/>
                <a:gd name="connsiteX4" fmla="*/ 652903 w 743001"/>
                <a:gd name="connsiteY4" fmla="*/ 567383 h 1134765"/>
                <a:gd name="connsiteX5" fmla="*/ 743001 w 743001"/>
                <a:gd name="connsiteY5" fmla="*/ 1104218 h 1134765"/>
                <a:gd name="connsiteX6" fmla="*/ 681730 w 743001"/>
                <a:gd name="connsiteY6" fmla="*/ 1123238 h 1134765"/>
                <a:gd name="connsiteX7" fmla="*/ 567383 w 743001"/>
                <a:gd name="connsiteY7" fmla="*/ 1134765 h 1134765"/>
                <a:gd name="connsiteX8" fmla="*/ 0 w 743001"/>
                <a:gd name="connsiteY8" fmla="*/ 567383 h 1134765"/>
                <a:gd name="connsiteX9" fmla="*/ 567383 w 743001"/>
                <a:gd name="connsiteY9" fmla="*/ 0 h 1134765"/>
                <a:gd name="connsiteX0" fmla="*/ 567383 w 744574"/>
                <a:gd name="connsiteY0" fmla="*/ 0 h 1134765"/>
                <a:gd name="connsiteX1" fmla="*/ 681730 w 744574"/>
                <a:gd name="connsiteY1" fmla="*/ 11527 h 1134765"/>
                <a:gd name="connsiteX2" fmla="*/ 743001 w 744574"/>
                <a:gd name="connsiteY2" fmla="*/ 30547 h 1134765"/>
                <a:gd name="connsiteX3" fmla="*/ 727777 w 744574"/>
                <a:gd name="connsiteY3" fmla="*/ 72143 h 1134765"/>
                <a:gd name="connsiteX4" fmla="*/ 743001 w 744574"/>
                <a:gd name="connsiteY4" fmla="*/ 1104218 h 1134765"/>
                <a:gd name="connsiteX5" fmla="*/ 681730 w 744574"/>
                <a:gd name="connsiteY5" fmla="*/ 1123238 h 1134765"/>
                <a:gd name="connsiteX6" fmla="*/ 567383 w 744574"/>
                <a:gd name="connsiteY6" fmla="*/ 1134765 h 1134765"/>
                <a:gd name="connsiteX7" fmla="*/ 0 w 744574"/>
                <a:gd name="connsiteY7" fmla="*/ 567383 h 1134765"/>
                <a:gd name="connsiteX8" fmla="*/ 567383 w 744574"/>
                <a:gd name="connsiteY8" fmla="*/ 0 h 1134765"/>
                <a:gd name="connsiteX0" fmla="*/ 567383 w 743001"/>
                <a:gd name="connsiteY0" fmla="*/ 0 h 1134765"/>
                <a:gd name="connsiteX1" fmla="*/ 681730 w 743001"/>
                <a:gd name="connsiteY1" fmla="*/ 11527 h 1134765"/>
                <a:gd name="connsiteX2" fmla="*/ 743001 w 743001"/>
                <a:gd name="connsiteY2" fmla="*/ 30547 h 1134765"/>
                <a:gd name="connsiteX3" fmla="*/ 743001 w 743001"/>
                <a:gd name="connsiteY3" fmla="*/ 1104218 h 1134765"/>
                <a:gd name="connsiteX4" fmla="*/ 681730 w 743001"/>
                <a:gd name="connsiteY4" fmla="*/ 1123238 h 1134765"/>
                <a:gd name="connsiteX5" fmla="*/ 567383 w 743001"/>
                <a:gd name="connsiteY5" fmla="*/ 1134765 h 1134765"/>
                <a:gd name="connsiteX6" fmla="*/ 0 w 743001"/>
                <a:gd name="connsiteY6" fmla="*/ 567383 h 1134765"/>
                <a:gd name="connsiteX7" fmla="*/ 567383 w 743001"/>
                <a:gd name="connsiteY7" fmla="*/ 0 h 1134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3001" h="1134765">
                  <a:moveTo>
                    <a:pt x="567383" y="0"/>
                  </a:moveTo>
                  <a:cubicBezTo>
                    <a:pt x="606552" y="0"/>
                    <a:pt x="644795" y="3969"/>
                    <a:pt x="681730" y="11527"/>
                  </a:cubicBezTo>
                  <a:lnTo>
                    <a:pt x="743001" y="30547"/>
                  </a:lnTo>
                  <a:lnTo>
                    <a:pt x="743001" y="1104218"/>
                  </a:lnTo>
                  <a:lnTo>
                    <a:pt x="681730" y="1123238"/>
                  </a:lnTo>
                  <a:cubicBezTo>
                    <a:pt x="644795" y="1130796"/>
                    <a:pt x="606552" y="1134765"/>
                    <a:pt x="567383" y="1134765"/>
                  </a:cubicBezTo>
                  <a:cubicBezTo>
                    <a:pt x="254026" y="1134765"/>
                    <a:pt x="0" y="880739"/>
                    <a:pt x="0" y="567383"/>
                  </a:cubicBezTo>
                  <a:cubicBezTo>
                    <a:pt x="0" y="254026"/>
                    <a:pt x="254026" y="0"/>
                    <a:pt x="56738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 dirty="0">
                <a:solidFill>
                  <a:srgbClr val="FFFFFF"/>
                </a:solidFill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C7468C10-07DD-4F81-312F-D44E71B122FD}"/>
                </a:ext>
              </a:extLst>
            </p:cNvPr>
            <p:cNvSpPr/>
            <p:nvPr/>
          </p:nvSpPr>
          <p:spPr>
            <a:xfrm>
              <a:off x="4290527" y="1623526"/>
              <a:ext cx="1071552" cy="1071552"/>
            </a:xfrm>
            <a:custGeom>
              <a:avLst/>
              <a:gdLst>
                <a:gd name="connsiteX0" fmla="*/ 567383 w 1071552"/>
                <a:gd name="connsiteY0" fmla="*/ 0 h 1071552"/>
                <a:gd name="connsiteX1" fmla="*/ 1037865 w 1071552"/>
                <a:gd name="connsiteY1" fmla="*/ 250154 h 1071552"/>
                <a:gd name="connsiteX2" fmla="*/ 1071552 w 1071552"/>
                <a:gd name="connsiteY2" fmla="*/ 312217 h 1071552"/>
                <a:gd name="connsiteX3" fmla="*/ 1011643 w 1071552"/>
                <a:gd name="connsiteY3" fmla="*/ 341076 h 1071552"/>
                <a:gd name="connsiteX4" fmla="*/ 341075 w 1071552"/>
                <a:gd name="connsiteY4" fmla="*/ 1011644 h 1071552"/>
                <a:gd name="connsiteX5" fmla="*/ 312216 w 1071552"/>
                <a:gd name="connsiteY5" fmla="*/ 1071552 h 1071552"/>
                <a:gd name="connsiteX6" fmla="*/ 250154 w 1071552"/>
                <a:gd name="connsiteY6" fmla="*/ 1037865 h 1071552"/>
                <a:gd name="connsiteX7" fmla="*/ 0 w 1071552"/>
                <a:gd name="connsiteY7" fmla="*/ 567383 h 1071552"/>
                <a:gd name="connsiteX8" fmla="*/ 567383 w 1071552"/>
                <a:gd name="connsiteY8" fmla="*/ 0 h 1071552"/>
                <a:gd name="connsiteX0" fmla="*/ 567383 w 1071552"/>
                <a:gd name="connsiteY0" fmla="*/ 0 h 1071552"/>
                <a:gd name="connsiteX1" fmla="*/ 1037865 w 1071552"/>
                <a:gd name="connsiteY1" fmla="*/ 250154 h 1071552"/>
                <a:gd name="connsiteX2" fmla="*/ 1071552 w 1071552"/>
                <a:gd name="connsiteY2" fmla="*/ 312217 h 1071552"/>
                <a:gd name="connsiteX3" fmla="*/ 1011643 w 1071552"/>
                <a:gd name="connsiteY3" fmla="*/ 341076 h 1071552"/>
                <a:gd name="connsiteX4" fmla="*/ 312216 w 1071552"/>
                <a:gd name="connsiteY4" fmla="*/ 1071552 h 1071552"/>
                <a:gd name="connsiteX5" fmla="*/ 250154 w 1071552"/>
                <a:gd name="connsiteY5" fmla="*/ 1037865 h 1071552"/>
                <a:gd name="connsiteX6" fmla="*/ 0 w 1071552"/>
                <a:gd name="connsiteY6" fmla="*/ 567383 h 1071552"/>
                <a:gd name="connsiteX7" fmla="*/ 567383 w 1071552"/>
                <a:gd name="connsiteY7" fmla="*/ 0 h 1071552"/>
                <a:gd name="connsiteX0" fmla="*/ 567383 w 1071552"/>
                <a:gd name="connsiteY0" fmla="*/ 0 h 1071552"/>
                <a:gd name="connsiteX1" fmla="*/ 1037865 w 1071552"/>
                <a:gd name="connsiteY1" fmla="*/ 250154 h 1071552"/>
                <a:gd name="connsiteX2" fmla="*/ 1071552 w 1071552"/>
                <a:gd name="connsiteY2" fmla="*/ 312217 h 1071552"/>
                <a:gd name="connsiteX3" fmla="*/ 312216 w 1071552"/>
                <a:gd name="connsiteY3" fmla="*/ 1071552 h 1071552"/>
                <a:gd name="connsiteX4" fmla="*/ 250154 w 1071552"/>
                <a:gd name="connsiteY4" fmla="*/ 1037865 h 1071552"/>
                <a:gd name="connsiteX5" fmla="*/ 0 w 1071552"/>
                <a:gd name="connsiteY5" fmla="*/ 567383 h 1071552"/>
                <a:gd name="connsiteX6" fmla="*/ 567383 w 1071552"/>
                <a:gd name="connsiteY6" fmla="*/ 0 h 1071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1552" h="1071552">
                  <a:moveTo>
                    <a:pt x="567383" y="0"/>
                  </a:moveTo>
                  <a:cubicBezTo>
                    <a:pt x="763231" y="0"/>
                    <a:pt x="935902" y="99229"/>
                    <a:pt x="1037865" y="250154"/>
                  </a:cubicBezTo>
                  <a:lnTo>
                    <a:pt x="1071552" y="312217"/>
                  </a:lnTo>
                  <a:lnTo>
                    <a:pt x="312216" y="1071552"/>
                  </a:lnTo>
                  <a:lnTo>
                    <a:pt x="250154" y="1037865"/>
                  </a:lnTo>
                  <a:cubicBezTo>
                    <a:pt x="99229" y="935902"/>
                    <a:pt x="0" y="763230"/>
                    <a:pt x="0" y="567383"/>
                  </a:cubicBezTo>
                  <a:cubicBezTo>
                    <a:pt x="0" y="254026"/>
                    <a:pt x="254026" y="0"/>
                    <a:pt x="56738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 dirty="0">
                <a:solidFill>
                  <a:srgbClr val="FFFFFF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6D049BE-F010-202F-74E7-68B8176CEA21}"/>
                </a:ext>
              </a:extLst>
            </p:cNvPr>
            <p:cNvSpPr/>
            <p:nvPr/>
          </p:nvSpPr>
          <p:spPr>
            <a:xfrm>
              <a:off x="5559165" y="1763597"/>
              <a:ext cx="1073672" cy="481862"/>
            </a:xfrm>
            <a:custGeom>
              <a:avLst/>
              <a:gdLst>
                <a:gd name="connsiteX0" fmla="*/ 536835 w 1073672"/>
                <a:gd name="connsiteY0" fmla="*/ 0 h 481862"/>
                <a:gd name="connsiteX1" fmla="*/ 1032075 w 1073672"/>
                <a:gd name="connsiteY1" fmla="*/ 74873 h 481862"/>
                <a:gd name="connsiteX2" fmla="*/ 1073672 w 1073672"/>
                <a:gd name="connsiteY2" fmla="*/ 90098 h 481862"/>
                <a:gd name="connsiteX3" fmla="*/ 1059631 w 1073672"/>
                <a:gd name="connsiteY3" fmla="*/ 135330 h 481862"/>
                <a:gd name="connsiteX4" fmla="*/ 536836 w 1073672"/>
                <a:gd name="connsiteY4" fmla="*/ 481862 h 481862"/>
                <a:gd name="connsiteX5" fmla="*/ 14041 w 1073672"/>
                <a:gd name="connsiteY5" fmla="*/ 135330 h 481862"/>
                <a:gd name="connsiteX6" fmla="*/ 0 w 1073672"/>
                <a:gd name="connsiteY6" fmla="*/ 90097 h 481862"/>
                <a:gd name="connsiteX7" fmla="*/ 41595 w 1073672"/>
                <a:gd name="connsiteY7" fmla="*/ 74873 h 481862"/>
                <a:gd name="connsiteX8" fmla="*/ 536835 w 1073672"/>
                <a:gd name="connsiteY8" fmla="*/ 0 h 48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3672" h="481862">
                  <a:moveTo>
                    <a:pt x="536835" y="0"/>
                  </a:moveTo>
                  <a:cubicBezTo>
                    <a:pt x="709293" y="0"/>
                    <a:pt x="875629" y="26214"/>
                    <a:pt x="1032075" y="74873"/>
                  </a:cubicBezTo>
                  <a:lnTo>
                    <a:pt x="1073672" y="90098"/>
                  </a:lnTo>
                  <a:lnTo>
                    <a:pt x="1059631" y="135330"/>
                  </a:lnTo>
                  <a:cubicBezTo>
                    <a:pt x="973497" y="338973"/>
                    <a:pt x="771853" y="481862"/>
                    <a:pt x="536836" y="481862"/>
                  </a:cubicBezTo>
                  <a:cubicBezTo>
                    <a:pt x="301818" y="481862"/>
                    <a:pt x="100174" y="338973"/>
                    <a:pt x="14041" y="135330"/>
                  </a:cubicBezTo>
                  <a:lnTo>
                    <a:pt x="0" y="90097"/>
                  </a:lnTo>
                  <a:lnTo>
                    <a:pt x="41595" y="74873"/>
                  </a:lnTo>
                  <a:cubicBezTo>
                    <a:pt x="198041" y="26214"/>
                    <a:pt x="364377" y="0"/>
                    <a:pt x="536835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r>
                <a:rPr lang="en-US" sz="1500" b="1" dirty="0">
                  <a:solidFill>
                    <a:srgbClr val="FFFFFF"/>
                  </a:solidFill>
                </a:rPr>
                <a:t>01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E8DB7E2-9C98-D5B2-A8ED-A80B2F233E6E}"/>
                </a:ext>
              </a:extLst>
            </p:cNvPr>
            <p:cNvSpPr/>
            <p:nvPr/>
          </p:nvSpPr>
          <p:spPr>
            <a:xfrm>
              <a:off x="6766709" y="1935743"/>
              <a:ext cx="822548" cy="822548"/>
            </a:xfrm>
            <a:custGeom>
              <a:avLst/>
              <a:gdLst>
                <a:gd name="connsiteX0" fmla="*/ 63213 w 822548"/>
                <a:gd name="connsiteY0" fmla="*/ 0 h 822548"/>
                <a:gd name="connsiteX1" fmla="*/ 123121 w 822548"/>
                <a:gd name="connsiteY1" fmla="*/ 28859 h 822548"/>
                <a:gd name="connsiteX2" fmla="*/ 793689 w 822548"/>
                <a:gd name="connsiteY2" fmla="*/ 699427 h 822548"/>
                <a:gd name="connsiteX3" fmla="*/ 822548 w 822548"/>
                <a:gd name="connsiteY3" fmla="*/ 759335 h 822548"/>
                <a:gd name="connsiteX4" fmla="*/ 788234 w 822548"/>
                <a:gd name="connsiteY4" fmla="*/ 777960 h 822548"/>
                <a:gd name="connsiteX5" fmla="*/ 567383 w 822548"/>
                <a:gd name="connsiteY5" fmla="*/ 822548 h 822548"/>
                <a:gd name="connsiteX6" fmla="*/ 0 w 822548"/>
                <a:gd name="connsiteY6" fmla="*/ 255166 h 822548"/>
                <a:gd name="connsiteX7" fmla="*/ 44588 w 822548"/>
                <a:gd name="connsiteY7" fmla="*/ 34315 h 8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2548" h="822548">
                  <a:moveTo>
                    <a:pt x="63213" y="0"/>
                  </a:moveTo>
                  <a:lnTo>
                    <a:pt x="123121" y="28859"/>
                  </a:lnTo>
                  <a:cubicBezTo>
                    <a:pt x="406293" y="182687"/>
                    <a:pt x="639861" y="416255"/>
                    <a:pt x="793689" y="699427"/>
                  </a:cubicBezTo>
                  <a:lnTo>
                    <a:pt x="822548" y="759335"/>
                  </a:lnTo>
                  <a:lnTo>
                    <a:pt x="788234" y="777960"/>
                  </a:lnTo>
                  <a:cubicBezTo>
                    <a:pt x="720353" y="806672"/>
                    <a:pt x="645722" y="822548"/>
                    <a:pt x="567383" y="822548"/>
                  </a:cubicBezTo>
                  <a:cubicBezTo>
                    <a:pt x="254026" y="822548"/>
                    <a:pt x="0" y="568522"/>
                    <a:pt x="0" y="255166"/>
                  </a:cubicBezTo>
                  <a:cubicBezTo>
                    <a:pt x="0" y="176827"/>
                    <a:pt x="15877" y="102196"/>
                    <a:pt x="44588" y="3431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102870" tIns="28575" rIns="28575" bIns="28575" anchor="ctr">
              <a:noAutofit/>
            </a:bodyPr>
            <a:lstStyle/>
            <a:p>
              <a:r>
                <a:rPr 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A96428E-68A7-771D-0200-D09916ABC46B}"/>
                </a:ext>
              </a:extLst>
            </p:cNvPr>
            <p:cNvSpPr/>
            <p:nvPr/>
          </p:nvSpPr>
          <p:spPr>
            <a:xfrm>
              <a:off x="7279543" y="2892165"/>
              <a:ext cx="481860" cy="1073671"/>
            </a:xfrm>
            <a:custGeom>
              <a:avLst/>
              <a:gdLst>
                <a:gd name="connsiteX0" fmla="*/ 391763 w 481860"/>
                <a:gd name="connsiteY0" fmla="*/ 0 h 1073671"/>
                <a:gd name="connsiteX1" fmla="*/ 406987 w 481860"/>
                <a:gd name="connsiteY1" fmla="*/ 41596 h 1073671"/>
                <a:gd name="connsiteX2" fmla="*/ 481860 w 481860"/>
                <a:gd name="connsiteY2" fmla="*/ 536836 h 1073671"/>
                <a:gd name="connsiteX3" fmla="*/ 406987 w 481860"/>
                <a:gd name="connsiteY3" fmla="*/ 1032076 h 1073671"/>
                <a:gd name="connsiteX4" fmla="*/ 391763 w 481860"/>
                <a:gd name="connsiteY4" fmla="*/ 1073671 h 1073671"/>
                <a:gd name="connsiteX5" fmla="*/ 346532 w 481860"/>
                <a:gd name="connsiteY5" fmla="*/ 1059630 h 1073671"/>
                <a:gd name="connsiteX6" fmla="*/ 0 w 481860"/>
                <a:gd name="connsiteY6" fmla="*/ 536836 h 1073671"/>
                <a:gd name="connsiteX7" fmla="*/ 346532 w 481860"/>
                <a:gd name="connsiteY7" fmla="*/ 14041 h 1073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1860" h="1073671">
                  <a:moveTo>
                    <a:pt x="391763" y="0"/>
                  </a:moveTo>
                  <a:lnTo>
                    <a:pt x="406987" y="41596"/>
                  </a:lnTo>
                  <a:cubicBezTo>
                    <a:pt x="455647" y="198042"/>
                    <a:pt x="481860" y="364378"/>
                    <a:pt x="481860" y="536836"/>
                  </a:cubicBezTo>
                  <a:cubicBezTo>
                    <a:pt x="481860" y="709294"/>
                    <a:pt x="455647" y="875630"/>
                    <a:pt x="406987" y="1032076"/>
                  </a:cubicBezTo>
                  <a:lnTo>
                    <a:pt x="391763" y="1073671"/>
                  </a:lnTo>
                  <a:lnTo>
                    <a:pt x="346532" y="1059630"/>
                  </a:lnTo>
                  <a:cubicBezTo>
                    <a:pt x="142890" y="973497"/>
                    <a:pt x="0" y="771853"/>
                    <a:pt x="0" y="536836"/>
                  </a:cubicBezTo>
                  <a:cubicBezTo>
                    <a:pt x="0" y="301818"/>
                    <a:pt x="142890" y="100174"/>
                    <a:pt x="346532" y="14041"/>
                  </a:cubicBezTo>
                  <a:close/>
                </a:path>
              </a:pathLst>
            </a:custGeom>
            <a:solidFill>
              <a:srgbClr val="CEBA8B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r>
                <a:rPr 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C63295C-35F6-E4E4-350C-7E6A0EA39814}"/>
                </a:ext>
              </a:extLst>
            </p:cNvPr>
            <p:cNvSpPr/>
            <p:nvPr/>
          </p:nvSpPr>
          <p:spPr>
            <a:xfrm>
              <a:off x="6766710" y="4099709"/>
              <a:ext cx="822549" cy="822549"/>
            </a:xfrm>
            <a:custGeom>
              <a:avLst/>
              <a:gdLst>
                <a:gd name="connsiteX0" fmla="*/ 567383 w 822549"/>
                <a:gd name="connsiteY0" fmla="*/ 0 h 822549"/>
                <a:gd name="connsiteX1" fmla="*/ 788234 w 822549"/>
                <a:gd name="connsiteY1" fmla="*/ 44588 h 822549"/>
                <a:gd name="connsiteX2" fmla="*/ 822549 w 822549"/>
                <a:gd name="connsiteY2" fmla="*/ 63214 h 822549"/>
                <a:gd name="connsiteX3" fmla="*/ 793689 w 822549"/>
                <a:gd name="connsiteY3" fmla="*/ 123122 h 822549"/>
                <a:gd name="connsiteX4" fmla="*/ 123121 w 822549"/>
                <a:gd name="connsiteY4" fmla="*/ 793690 h 822549"/>
                <a:gd name="connsiteX5" fmla="*/ 63214 w 822549"/>
                <a:gd name="connsiteY5" fmla="*/ 822549 h 822549"/>
                <a:gd name="connsiteX6" fmla="*/ 44588 w 822549"/>
                <a:gd name="connsiteY6" fmla="*/ 788234 h 822549"/>
                <a:gd name="connsiteX7" fmla="*/ 0 w 822549"/>
                <a:gd name="connsiteY7" fmla="*/ 567383 h 822549"/>
                <a:gd name="connsiteX8" fmla="*/ 567383 w 822549"/>
                <a:gd name="connsiteY8" fmla="*/ 0 h 822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2549" h="822549">
                  <a:moveTo>
                    <a:pt x="567383" y="0"/>
                  </a:moveTo>
                  <a:cubicBezTo>
                    <a:pt x="645722" y="0"/>
                    <a:pt x="720353" y="15877"/>
                    <a:pt x="788234" y="44588"/>
                  </a:cubicBezTo>
                  <a:lnTo>
                    <a:pt x="822549" y="63214"/>
                  </a:lnTo>
                  <a:lnTo>
                    <a:pt x="793689" y="123122"/>
                  </a:lnTo>
                  <a:cubicBezTo>
                    <a:pt x="639861" y="406294"/>
                    <a:pt x="406293" y="639862"/>
                    <a:pt x="123121" y="793690"/>
                  </a:cubicBezTo>
                  <a:lnTo>
                    <a:pt x="63214" y="822549"/>
                  </a:lnTo>
                  <a:lnTo>
                    <a:pt x="44588" y="788234"/>
                  </a:lnTo>
                  <a:cubicBezTo>
                    <a:pt x="15877" y="720353"/>
                    <a:pt x="0" y="645722"/>
                    <a:pt x="0" y="567383"/>
                  </a:cubicBezTo>
                  <a:cubicBezTo>
                    <a:pt x="0" y="254026"/>
                    <a:pt x="254026" y="0"/>
                    <a:pt x="567383" y="0"/>
                  </a:cubicBezTo>
                  <a:close/>
                </a:path>
              </a:pathLst>
            </a:custGeom>
            <a:solidFill>
              <a:srgbClr val="00B09B"/>
            </a:solidFill>
            <a:ln w="12700">
              <a:miter lim="400000"/>
            </a:ln>
          </p:spPr>
          <p:txBody>
            <a:bodyPr wrap="square" lIns="102870" tIns="28575" rIns="28575" bIns="28575" anchor="ctr">
              <a:noAutofit/>
            </a:bodyPr>
            <a:lstStyle/>
            <a:p>
              <a:r>
                <a:rPr lang="en-US" sz="1500" b="1" dirty="0">
                  <a:solidFill>
                    <a:srgbClr val="FFFFFF"/>
                  </a:solidFill>
                </a:rPr>
                <a:t>04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C2C69FB-6819-74F5-B720-59BAAE22B256}"/>
                </a:ext>
              </a:extLst>
            </p:cNvPr>
            <p:cNvSpPr/>
            <p:nvPr/>
          </p:nvSpPr>
          <p:spPr>
            <a:xfrm>
              <a:off x="5559166" y="4612543"/>
              <a:ext cx="1073671" cy="481861"/>
            </a:xfrm>
            <a:custGeom>
              <a:avLst/>
              <a:gdLst>
                <a:gd name="connsiteX0" fmla="*/ 536836 w 1073671"/>
                <a:gd name="connsiteY0" fmla="*/ 0 h 481861"/>
                <a:gd name="connsiteX1" fmla="*/ 1059631 w 1073671"/>
                <a:gd name="connsiteY1" fmla="*/ 346532 h 481861"/>
                <a:gd name="connsiteX2" fmla="*/ 1073671 w 1073671"/>
                <a:gd name="connsiteY2" fmla="*/ 391764 h 481861"/>
                <a:gd name="connsiteX3" fmla="*/ 1032075 w 1073671"/>
                <a:gd name="connsiteY3" fmla="*/ 406988 h 481861"/>
                <a:gd name="connsiteX4" fmla="*/ 536835 w 1073671"/>
                <a:gd name="connsiteY4" fmla="*/ 481861 h 481861"/>
                <a:gd name="connsiteX5" fmla="*/ 41595 w 1073671"/>
                <a:gd name="connsiteY5" fmla="*/ 406988 h 481861"/>
                <a:gd name="connsiteX6" fmla="*/ 0 w 1073671"/>
                <a:gd name="connsiteY6" fmla="*/ 391764 h 481861"/>
                <a:gd name="connsiteX7" fmla="*/ 14041 w 1073671"/>
                <a:gd name="connsiteY7" fmla="*/ 346532 h 481861"/>
                <a:gd name="connsiteX8" fmla="*/ 536836 w 1073671"/>
                <a:gd name="connsiteY8" fmla="*/ 0 h 48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3671" h="481861">
                  <a:moveTo>
                    <a:pt x="536836" y="0"/>
                  </a:moveTo>
                  <a:cubicBezTo>
                    <a:pt x="771853" y="0"/>
                    <a:pt x="973497" y="142890"/>
                    <a:pt x="1059631" y="346532"/>
                  </a:cubicBezTo>
                  <a:lnTo>
                    <a:pt x="1073671" y="391764"/>
                  </a:lnTo>
                  <a:lnTo>
                    <a:pt x="1032075" y="406988"/>
                  </a:lnTo>
                  <a:cubicBezTo>
                    <a:pt x="875629" y="455648"/>
                    <a:pt x="709293" y="481861"/>
                    <a:pt x="536835" y="481861"/>
                  </a:cubicBezTo>
                  <a:cubicBezTo>
                    <a:pt x="364377" y="481861"/>
                    <a:pt x="198041" y="455648"/>
                    <a:pt x="41595" y="406988"/>
                  </a:cubicBezTo>
                  <a:lnTo>
                    <a:pt x="0" y="391764"/>
                  </a:lnTo>
                  <a:lnTo>
                    <a:pt x="14041" y="346532"/>
                  </a:lnTo>
                  <a:cubicBezTo>
                    <a:pt x="100174" y="142890"/>
                    <a:pt x="301818" y="0"/>
                    <a:pt x="536836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r>
                <a:rPr lang="en-US" sz="1500" b="1" dirty="0">
                  <a:solidFill>
                    <a:srgbClr val="FFFFFF"/>
                  </a:solidFill>
                </a:rPr>
                <a:t>05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0162B98-1FD6-00E4-71FF-037B356C8117}"/>
                </a:ext>
              </a:extLst>
            </p:cNvPr>
            <p:cNvSpPr/>
            <p:nvPr/>
          </p:nvSpPr>
          <p:spPr>
            <a:xfrm>
              <a:off x="4602744" y="4099709"/>
              <a:ext cx="822549" cy="822549"/>
            </a:xfrm>
            <a:custGeom>
              <a:avLst/>
              <a:gdLst>
                <a:gd name="connsiteX0" fmla="*/ 255167 w 822549"/>
                <a:gd name="connsiteY0" fmla="*/ 0 h 822549"/>
                <a:gd name="connsiteX1" fmla="*/ 822549 w 822549"/>
                <a:gd name="connsiteY1" fmla="*/ 567383 h 822549"/>
                <a:gd name="connsiteX2" fmla="*/ 777962 w 822549"/>
                <a:gd name="connsiteY2" fmla="*/ 788234 h 822549"/>
                <a:gd name="connsiteX3" fmla="*/ 759335 w 822549"/>
                <a:gd name="connsiteY3" fmla="*/ 822549 h 822549"/>
                <a:gd name="connsiteX4" fmla="*/ 699427 w 822549"/>
                <a:gd name="connsiteY4" fmla="*/ 793690 h 822549"/>
                <a:gd name="connsiteX5" fmla="*/ 28859 w 822549"/>
                <a:gd name="connsiteY5" fmla="*/ 123122 h 822549"/>
                <a:gd name="connsiteX6" fmla="*/ 0 w 822549"/>
                <a:gd name="connsiteY6" fmla="*/ 63214 h 822549"/>
                <a:gd name="connsiteX7" fmla="*/ 34316 w 822549"/>
                <a:gd name="connsiteY7" fmla="*/ 44588 h 822549"/>
                <a:gd name="connsiteX8" fmla="*/ 255167 w 822549"/>
                <a:gd name="connsiteY8" fmla="*/ 0 h 822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2549" h="822549">
                  <a:moveTo>
                    <a:pt x="255167" y="0"/>
                  </a:moveTo>
                  <a:cubicBezTo>
                    <a:pt x="568523" y="0"/>
                    <a:pt x="822549" y="254026"/>
                    <a:pt x="822549" y="567383"/>
                  </a:cubicBezTo>
                  <a:cubicBezTo>
                    <a:pt x="822549" y="645722"/>
                    <a:pt x="806673" y="720353"/>
                    <a:pt x="777962" y="788234"/>
                  </a:cubicBezTo>
                  <a:lnTo>
                    <a:pt x="759335" y="822549"/>
                  </a:lnTo>
                  <a:lnTo>
                    <a:pt x="699427" y="793690"/>
                  </a:lnTo>
                  <a:cubicBezTo>
                    <a:pt x="416256" y="639862"/>
                    <a:pt x="182687" y="406294"/>
                    <a:pt x="28859" y="123122"/>
                  </a:cubicBezTo>
                  <a:lnTo>
                    <a:pt x="0" y="63214"/>
                  </a:lnTo>
                  <a:lnTo>
                    <a:pt x="34316" y="44588"/>
                  </a:lnTo>
                  <a:cubicBezTo>
                    <a:pt x="102197" y="15877"/>
                    <a:pt x="176828" y="0"/>
                    <a:pt x="25516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102870" bIns="28575" anchor="ctr">
              <a:noAutofit/>
            </a:bodyPr>
            <a:lstStyle/>
            <a:p>
              <a:pPr algn="r"/>
              <a:r>
                <a:rPr 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06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B2E8299-596B-ECC2-300A-AC6465848B66}"/>
                </a:ext>
              </a:extLst>
            </p:cNvPr>
            <p:cNvSpPr/>
            <p:nvPr/>
          </p:nvSpPr>
          <p:spPr>
            <a:xfrm>
              <a:off x="4430597" y="2892165"/>
              <a:ext cx="481862" cy="1073671"/>
            </a:xfrm>
            <a:custGeom>
              <a:avLst/>
              <a:gdLst>
                <a:gd name="connsiteX0" fmla="*/ 90098 w 481862"/>
                <a:gd name="connsiteY0" fmla="*/ 0 h 1073671"/>
                <a:gd name="connsiteX1" fmla="*/ 135331 w 481862"/>
                <a:gd name="connsiteY1" fmla="*/ 14041 h 1073671"/>
                <a:gd name="connsiteX2" fmla="*/ 481862 w 481862"/>
                <a:gd name="connsiteY2" fmla="*/ 536836 h 1073671"/>
                <a:gd name="connsiteX3" fmla="*/ 135331 w 481862"/>
                <a:gd name="connsiteY3" fmla="*/ 1059630 h 1073671"/>
                <a:gd name="connsiteX4" fmla="*/ 90098 w 481862"/>
                <a:gd name="connsiteY4" fmla="*/ 1073671 h 1073671"/>
                <a:gd name="connsiteX5" fmla="*/ 74874 w 481862"/>
                <a:gd name="connsiteY5" fmla="*/ 1032076 h 1073671"/>
                <a:gd name="connsiteX6" fmla="*/ 0 w 481862"/>
                <a:gd name="connsiteY6" fmla="*/ 536836 h 1073671"/>
                <a:gd name="connsiteX7" fmla="*/ 74874 w 481862"/>
                <a:gd name="connsiteY7" fmla="*/ 41596 h 1073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1862" h="1073671">
                  <a:moveTo>
                    <a:pt x="90098" y="0"/>
                  </a:moveTo>
                  <a:lnTo>
                    <a:pt x="135331" y="14041"/>
                  </a:lnTo>
                  <a:cubicBezTo>
                    <a:pt x="338973" y="100174"/>
                    <a:pt x="481862" y="301818"/>
                    <a:pt x="481862" y="536836"/>
                  </a:cubicBezTo>
                  <a:cubicBezTo>
                    <a:pt x="481862" y="771853"/>
                    <a:pt x="338973" y="973497"/>
                    <a:pt x="135331" y="1059630"/>
                  </a:cubicBezTo>
                  <a:lnTo>
                    <a:pt x="90098" y="1073671"/>
                  </a:lnTo>
                  <a:lnTo>
                    <a:pt x="74874" y="1032076"/>
                  </a:lnTo>
                  <a:cubicBezTo>
                    <a:pt x="26214" y="875630"/>
                    <a:pt x="0" y="709294"/>
                    <a:pt x="0" y="536836"/>
                  </a:cubicBezTo>
                  <a:cubicBezTo>
                    <a:pt x="0" y="364378"/>
                    <a:pt x="26214" y="198042"/>
                    <a:pt x="74874" y="4159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r>
                <a:rPr 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07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7F5B6B3-639C-2141-5EE8-953089975F35}"/>
                </a:ext>
              </a:extLst>
            </p:cNvPr>
            <p:cNvSpPr/>
            <p:nvPr/>
          </p:nvSpPr>
          <p:spPr>
            <a:xfrm>
              <a:off x="4602744" y="1935743"/>
              <a:ext cx="822549" cy="822548"/>
            </a:xfrm>
            <a:custGeom>
              <a:avLst/>
              <a:gdLst>
                <a:gd name="connsiteX0" fmla="*/ 759336 w 822549"/>
                <a:gd name="connsiteY0" fmla="*/ 0 h 822548"/>
                <a:gd name="connsiteX1" fmla="*/ 777962 w 822549"/>
                <a:gd name="connsiteY1" fmla="*/ 34315 h 822548"/>
                <a:gd name="connsiteX2" fmla="*/ 822549 w 822549"/>
                <a:gd name="connsiteY2" fmla="*/ 255166 h 822548"/>
                <a:gd name="connsiteX3" fmla="*/ 255167 w 822549"/>
                <a:gd name="connsiteY3" fmla="*/ 822548 h 822548"/>
                <a:gd name="connsiteX4" fmla="*/ 34316 w 822549"/>
                <a:gd name="connsiteY4" fmla="*/ 777960 h 822548"/>
                <a:gd name="connsiteX5" fmla="*/ 0 w 822549"/>
                <a:gd name="connsiteY5" fmla="*/ 759335 h 822548"/>
                <a:gd name="connsiteX6" fmla="*/ 28859 w 822549"/>
                <a:gd name="connsiteY6" fmla="*/ 699427 h 822548"/>
                <a:gd name="connsiteX7" fmla="*/ 699427 w 822549"/>
                <a:gd name="connsiteY7" fmla="*/ 28859 h 8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2549" h="822548">
                  <a:moveTo>
                    <a:pt x="759336" y="0"/>
                  </a:moveTo>
                  <a:lnTo>
                    <a:pt x="777962" y="34315"/>
                  </a:lnTo>
                  <a:cubicBezTo>
                    <a:pt x="806673" y="102196"/>
                    <a:pt x="822549" y="176827"/>
                    <a:pt x="822549" y="255166"/>
                  </a:cubicBezTo>
                  <a:cubicBezTo>
                    <a:pt x="822549" y="568522"/>
                    <a:pt x="568523" y="822548"/>
                    <a:pt x="255167" y="822548"/>
                  </a:cubicBezTo>
                  <a:cubicBezTo>
                    <a:pt x="176828" y="822548"/>
                    <a:pt x="102197" y="806672"/>
                    <a:pt x="34316" y="777960"/>
                  </a:cubicBezTo>
                  <a:lnTo>
                    <a:pt x="0" y="759335"/>
                  </a:lnTo>
                  <a:lnTo>
                    <a:pt x="28859" y="699427"/>
                  </a:lnTo>
                  <a:cubicBezTo>
                    <a:pt x="182687" y="416255"/>
                    <a:pt x="416256" y="182687"/>
                    <a:pt x="699427" y="28859"/>
                  </a:cubicBezTo>
                  <a:close/>
                </a:path>
              </a:pathLst>
            </a:custGeom>
            <a:solidFill>
              <a:srgbClr val="F595A6"/>
            </a:solidFill>
            <a:ln w="12700">
              <a:miter lim="400000"/>
            </a:ln>
          </p:spPr>
          <p:txBody>
            <a:bodyPr wrap="square" lIns="28575" tIns="28575" rIns="102870" bIns="28575" anchor="ctr">
              <a:noAutofit/>
            </a:bodyPr>
            <a:lstStyle/>
            <a:p>
              <a:pPr algn="r"/>
              <a:r>
                <a:rPr lang="en-US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08</a:t>
              </a:r>
            </a:p>
          </p:txBody>
        </p:sp>
      </p:grpSp>
      <p:pic>
        <p:nvPicPr>
          <p:cNvPr id="50" name="Graphic 49" descr="Rocket with solid fill">
            <a:extLst>
              <a:ext uri="{FF2B5EF4-FFF2-40B4-BE49-F238E27FC236}">
                <a16:creationId xmlns:a16="http://schemas.microsoft.com/office/drawing/2014/main" id="{B84DF0D6-B336-B36E-5A01-43C5F21DB4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74563" y="2342361"/>
            <a:ext cx="342900" cy="342900"/>
          </a:xfrm>
          <a:prstGeom prst="rect">
            <a:avLst/>
          </a:prstGeom>
        </p:spPr>
      </p:pic>
      <p:pic>
        <p:nvPicPr>
          <p:cNvPr id="54" name="Graphic 53" descr="Handshake with solid fill">
            <a:extLst>
              <a:ext uri="{FF2B5EF4-FFF2-40B4-BE49-F238E27FC236}">
                <a16:creationId xmlns:a16="http://schemas.microsoft.com/office/drawing/2014/main" id="{B25F25EA-18D7-EFB2-0954-0CBCC48A42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51653" y="4464010"/>
            <a:ext cx="342900" cy="342900"/>
          </a:xfrm>
          <a:prstGeom prst="rect">
            <a:avLst/>
          </a:prstGeom>
        </p:spPr>
      </p:pic>
      <p:pic>
        <p:nvPicPr>
          <p:cNvPr id="56" name="Graphic 55" descr="Hourglass Finished with solid fill">
            <a:extLst>
              <a:ext uri="{FF2B5EF4-FFF2-40B4-BE49-F238E27FC236}">
                <a16:creationId xmlns:a16="http://schemas.microsoft.com/office/drawing/2014/main" id="{3E387C39-8F11-FEA3-7D35-FF5680CB9F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00550" y="4869565"/>
            <a:ext cx="342900" cy="342900"/>
          </a:xfrm>
          <a:prstGeom prst="rect">
            <a:avLst/>
          </a:prstGeom>
        </p:spPr>
      </p:pic>
      <p:pic>
        <p:nvPicPr>
          <p:cNvPr id="58" name="Graphic 57" descr="Bar chart with solid fill">
            <a:extLst>
              <a:ext uri="{FF2B5EF4-FFF2-40B4-BE49-F238E27FC236}">
                <a16:creationId xmlns:a16="http://schemas.microsoft.com/office/drawing/2014/main" id="{7B73B52D-2AB1-FF82-C991-BBEBAFD987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24143" y="4464010"/>
            <a:ext cx="342900" cy="342900"/>
          </a:xfrm>
          <a:prstGeom prst="rect">
            <a:avLst/>
          </a:prstGeom>
        </p:spPr>
      </p:pic>
      <p:pic>
        <p:nvPicPr>
          <p:cNvPr id="52" name="Graphic 51" descr="Checklist with solid fill">
            <a:extLst>
              <a:ext uri="{FF2B5EF4-FFF2-40B4-BE49-F238E27FC236}">
                <a16:creationId xmlns:a16="http://schemas.microsoft.com/office/drawing/2014/main" id="{5DECFB37-3FCE-4EFB-4E6A-0B9BF8FAB6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34176" y="3391258"/>
            <a:ext cx="342900" cy="342900"/>
          </a:xfrm>
          <a:prstGeom prst="rect">
            <a:avLst/>
          </a:prstGeom>
        </p:spPr>
      </p:pic>
      <p:pic>
        <p:nvPicPr>
          <p:cNvPr id="60" name="Graphic 59" descr="Gears with solid fill">
            <a:extLst>
              <a:ext uri="{FF2B5EF4-FFF2-40B4-BE49-F238E27FC236}">
                <a16:creationId xmlns:a16="http://schemas.microsoft.com/office/drawing/2014/main" id="{0E7A103B-5B32-FFE3-2A80-57E946BBDF7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66924" y="3391258"/>
            <a:ext cx="342900" cy="342900"/>
          </a:xfrm>
          <a:prstGeom prst="rect">
            <a:avLst/>
          </a:prstGeom>
        </p:spPr>
      </p:pic>
      <p:pic>
        <p:nvPicPr>
          <p:cNvPr id="62" name="Graphic 61" descr="Lightbulb with solid fill">
            <a:extLst>
              <a:ext uri="{FF2B5EF4-FFF2-40B4-BE49-F238E27FC236}">
                <a16:creationId xmlns:a16="http://schemas.microsoft.com/office/drawing/2014/main" id="{A1CF752F-05ED-D663-FB36-8BCEEBDDF47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31328" y="2342361"/>
            <a:ext cx="342900" cy="342900"/>
          </a:xfrm>
          <a:prstGeom prst="rect">
            <a:avLst/>
          </a:prstGeom>
        </p:spPr>
      </p:pic>
      <p:pic>
        <p:nvPicPr>
          <p:cNvPr id="64" name="Graphic 63" descr="Bullseye with solid fill">
            <a:extLst>
              <a:ext uri="{FF2B5EF4-FFF2-40B4-BE49-F238E27FC236}">
                <a16:creationId xmlns:a16="http://schemas.microsoft.com/office/drawing/2014/main" id="{7ABF6FDB-2A7B-E8AB-A735-B38124FA8D5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400550" y="1911799"/>
            <a:ext cx="342900" cy="3429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752FE7E-991E-C28A-C129-DCEB40C371FC}"/>
              </a:ext>
            </a:extLst>
          </p:cNvPr>
          <p:cNvGrpSpPr/>
          <p:nvPr/>
        </p:nvGrpSpPr>
        <p:grpSpPr>
          <a:xfrm>
            <a:off x="6695611" y="2560832"/>
            <a:ext cx="2194560" cy="952227"/>
            <a:chOff x="8921977" y="2875429"/>
            <a:chExt cx="2926080" cy="126963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1363802-9FDD-B492-0225-1FA59FE15093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96B78ED-0099-674D-C8F3-B24459D945A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47A3769-6E82-C84B-2E51-9415F16E1C68}"/>
              </a:ext>
            </a:extLst>
          </p:cNvPr>
          <p:cNvGrpSpPr/>
          <p:nvPr/>
        </p:nvGrpSpPr>
        <p:grpSpPr>
          <a:xfrm>
            <a:off x="6695611" y="4663883"/>
            <a:ext cx="2194560" cy="952227"/>
            <a:chOff x="8921977" y="4580523"/>
            <a:chExt cx="2926080" cy="126963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D57EBE-8F3A-2AD7-BEF2-5E603FB48D25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00B09B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68D998D-B9EB-B6F8-CFBB-7EA5FF66713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0057E48-FD5A-E50B-414F-16F718831AEF}"/>
              </a:ext>
            </a:extLst>
          </p:cNvPr>
          <p:cNvGrpSpPr/>
          <p:nvPr/>
        </p:nvGrpSpPr>
        <p:grpSpPr>
          <a:xfrm>
            <a:off x="6695611" y="1509306"/>
            <a:ext cx="2194560" cy="952227"/>
            <a:chOff x="8921977" y="1170335"/>
            <a:chExt cx="2926080" cy="126963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66E98D0-3C45-4BF2-CEA4-D2B249BDAA21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DD58276-89B2-0383-8033-565F4CD622D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19A36F5-D52F-E5F4-E90B-EA3344BB3A82}"/>
              </a:ext>
            </a:extLst>
          </p:cNvPr>
          <p:cNvGrpSpPr/>
          <p:nvPr/>
        </p:nvGrpSpPr>
        <p:grpSpPr>
          <a:xfrm>
            <a:off x="6695611" y="3612358"/>
            <a:ext cx="2194560" cy="952227"/>
            <a:chOff x="8921977" y="4580523"/>
            <a:chExt cx="2926080" cy="12696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BDA9ED4-BD2C-BF00-2458-EDFA1E6F8743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AF6DB65-9B63-53C2-5AF6-4379114FC94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C4569BA-DBD8-9310-DF86-9AD95D524CF0}"/>
              </a:ext>
            </a:extLst>
          </p:cNvPr>
          <p:cNvGrpSpPr/>
          <p:nvPr/>
        </p:nvGrpSpPr>
        <p:grpSpPr>
          <a:xfrm>
            <a:off x="253830" y="1509306"/>
            <a:ext cx="2194560" cy="952227"/>
            <a:chOff x="8921977" y="1170335"/>
            <a:chExt cx="2926080" cy="1269634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DAA6C4-C96E-068A-DD3E-E46C341AE73F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D787411-80FF-99BA-3F1A-BFA525FE69D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46A49D3-E24C-12F4-6A10-68575281B5C2}"/>
              </a:ext>
            </a:extLst>
          </p:cNvPr>
          <p:cNvGrpSpPr/>
          <p:nvPr/>
        </p:nvGrpSpPr>
        <p:grpSpPr>
          <a:xfrm>
            <a:off x="253830" y="2560832"/>
            <a:ext cx="2194560" cy="952227"/>
            <a:chOff x="8921977" y="4580523"/>
            <a:chExt cx="2926080" cy="1269634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0471EE8-FFCA-9A8E-2117-521DDFB94B7A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7B03B73-97D3-63D4-A4F2-0A8AE6960A7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D6DCF80-72B4-A20A-46EE-CE2843564EE2}"/>
              </a:ext>
            </a:extLst>
          </p:cNvPr>
          <p:cNvGrpSpPr/>
          <p:nvPr/>
        </p:nvGrpSpPr>
        <p:grpSpPr>
          <a:xfrm>
            <a:off x="253830" y="3612358"/>
            <a:ext cx="2194560" cy="952227"/>
            <a:chOff x="8921977" y="4580523"/>
            <a:chExt cx="2926080" cy="1269634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33BDD0F-7C76-1D20-C936-897830005FE2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C0054A8-D0E1-849F-B644-7847B2455DB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B3FD6E6-C3A1-BF2A-51E3-405351939038}"/>
              </a:ext>
            </a:extLst>
          </p:cNvPr>
          <p:cNvGrpSpPr/>
          <p:nvPr/>
        </p:nvGrpSpPr>
        <p:grpSpPr>
          <a:xfrm>
            <a:off x="253830" y="4663883"/>
            <a:ext cx="2194560" cy="952227"/>
            <a:chOff x="8921977" y="4580523"/>
            <a:chExt cx="2926080" cy="126963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C4C180D-72F4-6E93-CE3F-9AFDE5970A54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92C7001-EDC3-8913-16B1-A8403F548C7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8743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10461</TotalTime>
  <Words>522</Words>
  <Application>Microsoft Office PowerPoint</Application>
  <PresentationFormat>On-screen Show (4:3)</PresentationFormat>
  <Paragraphs>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8-Step Circle Radial Flow – Slide Template</vt:lpstr>
      <vt:lpstr>8-Step Circle Radial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8-Step Circle Radial Flow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2025-02-01T02:41:01Z</dcterms:modified>
  <cp:category>Charts &amp; Diagrams</cp:category>
</cp:coreProperties>
</file>