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2" r:id="rId4"/>
    <p:sldId id="32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00B09B"/>
    <a:srgbClr val="805AAB"/>
    <a:srgbClr val="CEBA8B"/>
    <a:srgbClr val="A26700"/>
    <a:srgbClr val="D0BA94"/>
    <a:srgbClr val="941651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375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4A067-285E-5C4C-3ABC-422D28E65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8DFEE3-3A15-23B9-1D73-13EFF17757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124A68-EEB2-80EA-0725-EE41A888A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6E345-FC26-2D57-A181-00D842DE5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77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FE79B-ABBF-CAC4-06BD-D51FE39F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265CB-1D33-7517-5C61-CF0C2BAC8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B3FA72-EB9E-3EC0-F85A-02A64340B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60F08-952F-49AF-C82F-C068E7176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73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D79A6-BEC8-4D27-DFC4-2C2A0D2F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3D8D4-9DE1-BAC9-8973-ED6744354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Circle Radial Flow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A18D49F-69AA-278F-35C6-1F0E257F611B}"/>
              </a:ext>
            </a:extLst>
          </p:cNvPr>
          <p:cNvGrpSpPr/>
          <p:nvPr/>
        </p:nvGrpSpPr>
        <p:grpSpPr>
          <a:xfrm>
            <a:off x="3698879" y="1110693"/>
            <a:ext cx="4794242" cy="4636613"/>
            <a:chOff x="3855785" y="1713461"/>
            <a:chExt cx="4480430" cy="433311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71EA5AE-D547-4D42-0DBF-701A9F0723C3}"/>
                </a:ext>
              </a:extLst>
            </p:cNvPr>
            <p:cNvSpPr/>
            <p:nvPr/>
          </p:nvSpPr>
          <p:spPr>
            <a:xfrm>
              <a:off x="5360684" y="1713461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33B361C-7EA2-B1A6-2087-FE926B596E49}"/>
                </a:ext>
              </a:extLst>
            </p:cNvPr>
            <p:cNvSpPr/>
            <p:nvPr/>
          </p:nvSpPr>
          <p:spPr>
            <a:xfrm>
              <a:off x="6865585" y="2806834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24C51387-83CB-15CA-B9BE-96F4E00F9C2D}"/>
                </a:ext>
              </a:extLst>
            </p:cNvPr>
            <p:cNvSpPr/>
            <p:nvPr/>
          </p:nvSpPr>
          <p:spPr>
            <a:xfrm>
              <a:off x="6290764" y="4575950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78600F8-3EC0-0CE0-4307-EADD695520AF}"/>
                </a:ext>
              </a:extLst>
            </p:cNvPr>
            <p:cNvSpPr/>
            <p:nvPr/>
          </p:nvSpPr>
          <p:spPr>
            <a:xfrm>
              <a:off x="4430606" y="4575950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0C9C56B-877C-B478-9278-6FBFA76689F6}"/>
                </a:ext>
              </a:extLst>
            </p:cNvPr>
            <p:cNvSpPr/>
            <p:nvPr/>
          </p:nvSpPr>
          <p:spPr>
            <a:xfrm>
              <a:off x="3855785" y="2806834"/>
              <a:ext cx="1470630" cy="1470630"/>
            </a:xfrm>
            <a:custGeom>
              <a:avLst/>
              <a:gdLst>
                <a:gd name="connsiteX0" fmla="*/ 0 w 1475860"/>
                <a:gd name="connsiteY0" fmla="*/ 737930 h 1475860"/>
                <a:gd name="connsiteX1" fmla="*/ 737930 w 1475860"/>
                <a:gd name="connsiteY1" fmla="*/ 0 h 1475860"/>
                <a:gd name="connsiteX2" fmla="*/ 1475860 w 1475860"/>
                <a:gd name="connsiteY2" fmla="*/ 737930 h 1475860"/>
                <a:gd name="connsiteX3" fmla="*/ 737930 w 1475860"/>
                <a:gd name="connsiteY3" fmla="*/ 1475860 h 1475860"/>
                <a:gd name="connsiteX4" fmla="*/ 0 w 1475860"/>
                <a:gd name="connsiteY4" fmla="*/ 737930 h 1475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5860" h="1475860">
                  <a:moveTo>
                    <a:pt x="0" y="737930"/>
                  </a:moveTo>
                  <a:cubicBezTo>
                    <a:pt x="0" y="330383"/>
                    <a:pt x="330383" y="0"/>
                    <a:pt x="737930" y="0"/>
                  </a:cubicBezTo>
                  <a:cubicBezTo>
                    <a:pt x="1145477" y="0"/>
                    <a:pt x="1475860" y="330383"/>
                    <a:pt x="1475860" y="737930"/>
                  </a:cubicBezTo>
                  <a:cubicBezTo>
                    <a:pt x="1475860" y="1145477"/>
                    <a:pt x="1145477" y="1475860"/>
                    <a:pt x="737930" y="1475860"/>
                  </a:cubicBezTo>
                  <a:cubicBezTo>
                    <a:pt x="330383" y="1475860"/>
                    <a:pt x="0" y="1145477"/>
                    <a:pt x="0" y="73793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</p:grp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3CCAE7E-D31A-3A08-79EE-6133F8F819ED}"/>
              </a:ext>
            </a:extLst>
          </p:cNvPr>
          <p:cNvSpPr/>
          <p:nvPr/>
        </p:nvSpPr>
        <p:spPr>
          <a:xfrm>
            <a:off x="4613327" y="4173672"/>
            <a:ext cx="1274269" cy="1060784"/>
          </a:xfrm>
          <a:custGeom>
            <a:avLst/>
            <a:gdLst>
              <a:gd name="connsiteX0" fmla="*/ 487452 w 1274269"/>
              <a:gd name="connsiteY0" fmla="*/ 0 h 1060784"/>
              <a:gd name="connsiteX1" fmla="*/ 1274269 w 1274269"/>
              <a:gd name="connsiteY1" fmla="*/ 786817 h 1060784"/>
              <a:gd name="connsiteX2" fmla="*/ 1258284 w 1274269"/>
              <a:gd name="connsiteY2" fmla="*/ 945388 h 1060784"/>
              <a:gd name="connsiteX3" fmla="*/ 1222463 w 1274269"/>
              <a:gd name="connsiteY3" fmla="*/ 1060784 h 1060784"/>
              <a:gd name="connsiteX4" fmla="*/ 1147036 w 1274269"/>
              <a:gd name="connsiteY4" fmla="*/ 1049272 h 1060784"/>
              <a:gd name="connsiteX5" fmla="*/ 18275 w 1274269"/>
              <a:gd name="connsiteY5" fmla="*/ 211534 h 1060784"/>
              <a:gd name="connsiteX6" fmla="*/ 0 w 1274269"/>
              <a:gd name="connsiteY6" fmla="*/ 173597 h 1060784"/>
              <a:gd name="connsiteX7" fmla="*/ 47536 w 1274269"/>
              <a:gd name="connsiteY7" fmla="*/ 134376 h 1060784"/>
              <a:gd name="connsiteX8" fmla="*/ 487452 w 1274269"/>
              <a:gd name="connsiteY8" fmla="*/ 0 h 106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269" h="1060784">
                <a:moveTo>
                  <a:pt x="487452" y="0"/>
                </a:moveTo>
                <a:cubicBezTo>
                  <a:pt x="921999" y="0"/>
                  <a:pt x="1274269" y="352271"/>
                  <a:pt x="1274269" y="786817"/>
                </a:cubicBezTo>
                <a:cubicBezTo>
                  <a:pt x="1274269" y="841136"/>
                  <a:pt x="1268765" y="894168"/>
                  <a:pt x="1258284" y="945388"/>
                </a:cubicBezTo>
                <a:lnTo>
                  <a:pt x="1222463" y="1060784"/>
                </a:lnTo>
                <a:lnTo>
                  <a:pt x="1147036" y="1049272"/>
                </a:lnTo>
                <a:cubicBezTo>
                  <a:pt x="659175" y="949441"/>
                  <a:pt x="249017" y="636292"/>
                  <a:pt x="18275" y="211534"/>
                </a:cubicBezTo>
                <a:lnTo>
                  <a:pt x="0" y="173597"/>
                </a:lnTo>
                <a:lnTo>
                  <a:pt x="47536" y="134376"/>
                </a:lnTo>
                <a:cubicBezTo>
                  <a:pt x="173112" y="49538"/>
                  <a:pt x="324497" y="0"/>
                  <a:pt x="48745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74320" tIns="38100" rIns="38100" bIns="38100" anchor="ctr">
            <a:noAutofit/>
          </a:bodyPr>
          <a:lstStyle/>
          <a:p>
            <a:pPr algn="ctr"/>
            <a:r>
              <a:rPr lang="en-US" sz="3000" b="1" dirty="0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3B2D50D-DABA-CF8B-A116-A208FAA56AC2}"/>
              </a:ext>
            </a:extLst>
          </p:cNvPr>
          <p:cNvSpPr/>
          <p:nvPr/>
        </p:nvSpPr>
        <p:spPr>
          <a:xfrm>
            <a:off x="4430597" y="2412092"/>
            <a:ext cx="841917" cy="1442188"/>
          </a:xfrm>
          <a:custGeom>
            <a:avLst/>
            <a:gdLst>
              <a:gd name="connsiteX0" fmla="*/ 489619 w 841917"/>
              <a:gd name="connsiteY0" fmla="*/ 0 h 1442188"/>
              <a:gd name="connsiteX1" fmla="*/ 495017 w 841917"/>
              <a:gd name="connsiteY1" fmla="*/ 2930 h 1442188"/>
              <a:gd name="connsiteX2" fmla="*/ 841917 w 841917"/>
              <a:gd name="connsiteY2" fmla="*/ 655371 h 1442188"/>
              <a:gd name="connsiteX3" fmla="*/ 55100 w 841917"/>
              <a:gd name="connsiteY3" fmla="*/ 1442188 h 1442188"/>
              <a:gd name="connsiteX4" fmla="*/ 22484 w 841917"/>
              <a:gd name="connsiteY4" fmla="*/ 1440541 h 1442188"/>
              <a:gd name="connsiteX5" fmla="*/ 8599 w 841917"/>
              <a:gd name="connsiteY5" fmla="*/ 1349562 h 1442188"/>
              <a:gd name="connsiteX6" fmla="*/ 0 w 841917"/>
              <a:gd name="connsiteY6" fmla="*/ 1179284 h 1442188"/>
              <a:gd name="connsiteX7" fmla="*/ 487785 w 841917"/>
              <a:gd name="connsiteY7" fmla="*/ 1666 h 14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917" h="1442188">
                <a:moveTo>
                  <a:pt x="489619" y="0"/>
                </a:moveTo>
                <a:lnTo>
                  <a:pt x="495017" y="2930"/>
                </a:lnTo>
                <a:cubicBezTo>
                  <a:pt x="704312" y="144327"/>
                  <a:pt x="841917" y="383780"/>
                  <a:pt x="841917" y="655371"/>
                </a:cubicBezTo>
                <a:cubicBezTo>
                  <a:pt x="841917" y="1089918"/>
                  <a:pt x="489647" y="1442188"/>
                  <a:pt x="55100" y="1442188"/>
                </a:cubicBezTo>
                <a:lnTo>
                  <a:pt x="22484" y="1440541"/>
                </a:lnTo>
                <a:lnTo>
                  <a:pt x="8599" y="1349562"/>
                </a:lnTo>
                <a:cubicBezTo>
                  <a:pt x="2913" y="1293576"/>
                  <a:pt x="0" y="1236770"/>
                  <a:pt x="0" y="1179284"/>
                </a:cubicBezTo>
                <a:cubicBezTo>
                  <a:pt x="0" y="719396"/>
                  <a:pt x="186407" y="303045"/>
                  <a:pt x="487785" y="166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91440" rIns="38100" bIns="38100" anchor="ctr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7527C5F-4DAB-4D43-8B64-035AF2C141C8}"/>
              </a:ext>
            </a:extLst>
          </p:cNvPr>
          <p:cNvSpPr/>
          <p:nvPr/>
        </p:nvSpPr>
        <p:spPr>
          <a:xfrm>
            <a:off x="5341322" y="1925973"/>
            <a:ext cx="1509357" cy="758354"/>
          </a:xfrm>
          <a:custGeom>
            <a:avLst/>
            <a:gdLst>
              <a:gd name="connsiteX0" fmla="*/ 754678 w 1509357"/>
              <a:gd name="connsiteY0" fmla="*/ 0 h 758354"/>
              <a:gd name="connsiteX1" fmla="*/ 1402928 w 1509357"/>
              <a:gd name="connsiteY1" fmla="*/ 130876 h 758354"/>
              <a:gd name="connsiteX2" fmla="*/ 1509357 w 1509357"/>
              <a:gd name="connsiteY2" fmla="*/ 182145 h 758354"/>
              <a:gd name="connsiteX3" fmla="*/ 1479663 w 1509357"/>
              <a:gd name="connsiteY3" fmla="*/ 277802 h 758354"/>
              <a:gd name="connsiteX4" fmla="*/ 754678 w 1509357"/>
              <a:gd name="connsiteY4" fmla="*/ 758354 h 758354"/>
              <a:gd name="connsiteX5" fmla="*/ 29693 w 1509357"/>
              <a:gd name="connsiteY5" fmla="*/ 277802 h 758354"/>
              <a:gd name="connsiteX6" fmla="*/ 0 w 1509357"/>
              <a:gd name="connsiteY6" fmla="*/ 182145 h 758354"/>
              <a:gd name="connsiteX7" fmla="*/ 106428 w 1509357"/>
              <a:gd name="connsiteY7" fmla="*/ 130876 h 758354"/>
              <a:gd name="connsiteX8" fmla="*/ 754678 w 1509357"/>
              <a:gd name="connsiteY8" fmla="*/ 0 h 75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9357" h="758354">
                <a:moveTo>
                  <a:pt x="754678" y="0"/>
                </a:moveTo>
                <a:cubicBezTo>
                  <a:pt x="984623" y="0"/>
                  <a:pt x="1203682" y="46602"/>
                  <a:pt x="1402928" y="130876"/>
                </a:cubicBezTo>
                <a:lnTo>
                  <a:pt x="1509357" y="182145"/>
                </a:lnTo>
                <a:lnTo>
                  <a:pt x="1479663" y="277802"/>
                </a:lnTo>
                <a:cubicBezTo>
                  <a:pt x="1360218" y="560202"/>
                  <a:pt x="1080588" y="758354"/>
                  <a:pt x="754678" y="758354"/>
                </a:cubicBezTo>
                <a:cubicBezTo>
                  <a:pt x="428768" y="758354"/>
                  <a:pt x="149139" y="560202"/>
                  <a:pt x="29693" y="277802"/>
                </a:cubicBezTo>
                <a:lnTo>
                  <a:pt x="0" y="182145"/>
                </a:lnTo>
                <a:lnTo>
                  <a:pt x="106428" y="130876"/>
                </a:lnTo>
                <a:cubicBezTo>
                  <a:pt x="305674" y="46602"/>
                  <a:pt x="524734" y="0"/>
                  <a:pt x="75467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8F2E44F-6A93-5126-1B37-D0B9CB6469F4}"/>
              </a:ext>
            </a:extLst>
          </p:cNvPr>
          <p:cNvSpPr/>
          <p:nvPr/>
        </p:nvSpPr>
        <p:spPr>
          <a:xfrm>
            <a:off x="6919488" y="2412094"/>
            <a:ext cx="841915" cy="1442187"/>
          </a:xfrm>
          <a:custGeom>
            <a:avLst/>
            <a:gdLst>
              <a:gd name="connsiteX0" fmla="*/ 352298 w 841915"/>
              <a:gd name="connsiteY0" fmla="*/ 0 h 1442187"/>
              <a:gd name="connsiteX1" fmla="*/ 354130 w 841915"/>
              <a:gd name="connsiteY1" fmla="*/ 1665 h 1442187"/>
              <a:gd name="connsiteX2" fmla="*/ 841915 w 841915"/>
              <a:gd name="connsiteY2" fmla="*/ 1179283 h 1442187"/>
              <a:gd name="connsiteX3" fmla="*/ 833317 w 841915"/>
              <a:gd name="connsiteY3" fmla="*/ 1349561 h 1442187"/>
              <a:gd name="connsiteX4" fmla="*/ 819432 w 841915"/>
              <a:gd name="connsiteY4" fmla="*/ 1440540 h 1442187"/>
              <a:gd name="connsiteX5" fmla="*/ 786817 w 841915"/>
              <a:gd name="connsiteY5" fmla="*/ 1442187 h 1442187"/>
              <a:gd name="connsiteX6" fmla="*/ 0 w 841915"/>
              <a:gd name="connsiteY6" fmla="*/ 655370 h 1442187"/>
              <a:gd name="connsiteX7" fmla="*/ 346901 w 841915"/>
              <a:gd name="connsiteY7" fmla="*/ 2929 h 1442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41915" h="1442187">
                <a:moveTo>
                  <a:pt x="352298" y="0"/>
                </a:moveTo>
                <a:lnTo>
                  <a:pt x="354130" y="1665"/>
                </a:lnTo>
                <a:cubicBezTo>
                  <a:pt x="655509" y="303044"/>
                  <a:pt x="841915" y="719395"/>
                  <a:pt x="841915" y="1179283"/>
                </a:cubicBezTo>
                <a:cubicBezTo>
                  <a:pt x="841915" y="1236769"/>
                  <a:pt x="839003" y="1293575"/>
                  <a:pt x="833317" y="1349561"/>
                </a:cubicBezTo>
                <a:lnTo>
                  <a:pt x="819432" y="1440540"/>
                </a:lnTo>
                <a:lnTo>
                  <a:pt x="786817" y="1442187"/>
                </a:lnTo>
                <a:cubicBezTo>
                  <a:pt x="352271" y="1442187"/>
                  <a:pt x="0" y="1089917"/>
                  <a:pt x="0" y="655370"/>
                </a:cubicBezTo>
                <a:cubicBezTo>
                  <a:pt x="0" y="383779"/>
                  <a:pt x="137606" y="144326"/>
                  <a:pt x="346901" y="292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91440" rIns="38100" bIns="38100" anchor="ctr">
            <a:noAutofit/>
          </a:bodyPr>
          <a:lstStyle/>
          <a:p>
            <a:pPr algn="ctr"/>
            <a:r>
              <a:rPr lang="en-US" sz="3000" b="1" dirty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0A4277D-631F-29D5-E284-FF4DE8973DB3}"/>
              </a:ext>
            </a:extLst>
          </p:cNvPr>
          <p:cNvSpPr/>
          <p:nvPr/>
        </p:nvSpPr>
        <p:spPr>
          <a:xfrm>
            <a:off x="6304405" y="4173673"/>
            <a:ext cx="1274268" cy="1060783"/>
          </a:xfrm>
          <a:custGeom>
            <a:avLst/>
            <a:gdLst>
              <a:gd name="connsiteX0" fmla="*/ 786817 w 1274268"/>
              <a:gd name="connsiteY0" fmla="*/ 0 h 1060783"/>
              <a:gd name="connsiteX1" fmla="*/ 1226734 w 1274268"/>
              <a:gd name="connsiteY1" fmla="*/ 134376 h 1060783"/>
              <a:gd name="connsiteX2" fmla="*/ 1274268 w 1274268"/>
              <a:gd name="connsiteY2" fmla="*/ 173596 h 1060783"/>
              <a:gd name="connsiteX3" fmla="*/ 1255992 w 1274268"/>
              <a:gd name="connsiteY3" fmla="*/ 211534 h 1060783"/>
              <a:gd name="connsiteX4" fmla="*/ 127231 w 1274268"/>
              <a:gd name="connsiteY4" fmla="*/ 1049272 h 1060783"/>
              <a:gd name="connsiteX5" fmla="*/ 51806 w 1274268"/>
              <a:gd name="connsiteY5" fmla="*/ 1060783 h 1060783"/>
              <a:gd name="connsiteX6" fmla="*/ 15986 w 1274268"/>
              <a:gd name="connsiteY6" fmla="*/ 945388 h 1060783"/>
              <a:gd name="connsiteX7" fmla="*/ 0 w 1274268"/>
              <a:gd name="connsiteY7" fmla="*/ 786817 h 1060783"/>
              <a:gd name="connsiteX8" fmla="*/ 786817 w 1274268"/>
              <a:gd name="connsiteY8" fmla="*/ 0 h 106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268" h="1060783">
                <a:moveTo>
                  <a:pt x="786817" y="0"/>
                </a:moveTo>
                <a:cubicBezTo>
                  <a:pt x="949772" y="0"/>
                  <a:pt x="1101157" y="49538"/>
                  <a:pt x="1226734" y="134376"/>
                </a:cubicBezTo>
                <a:lnTo>
                  <a:pt x="1274268" y="173596"/>
                </a:lnTo>
                <a:lnTo>
                  <a:pt x="1255992" y="211534"/>
                </a:lnTo>
                <a:cubicBezTo>
                  <a:pt x="1025250" y="636292"/>
                  <a:pt x="615093" y="949441"/>
                  <a:pt x="127231" y="1049272"/>
                </a:cubicBezTo>
                <a:lnTo>
                  <a:pt x="51806" y="1060783"/>
                </a:lnTo>
                <a:lnTo>
                  <a:pt x="15986" y="945388"/>
                </a:lnTo>
                <a:cubicBezTo>
                  <a:pt x="5504" y="894168"/>
                  <a:pt x="0" y="841136"/>
                  <a:pt x="0" y="786817"/>
                </a:cubicBezTo>
                <a:cubicBezTo>
                  <a:pt x="0" y="352271"/>
                  <a:pt x="352271" y="0"/>
                  <a:pt x="78681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274320" bIns="38100" anchor="ctr">
            <a:noAutofit/>
          </a:bodyPr>
          <a:lstStyle/>
          <a:p>
            <a:pPr algn="ctr"/>
            <a:r>
              <a:rPr lang="en-US" sz="3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437620D-15BB-8DC2-8A91-A1B98B759BE3}"/>
              </a:ext>
            </a:extLst>
          </p:cNvPr>
          <p:cNvGrpSpPr/>
          <p:nvPr/>
        </p:nvGrpSpPr>
        <p:grpSpPr>
          <a:xfrm>
            <a:off x="338440" y="1931376"/>
            <a:ext cx="2926080" cy="1290153"/>
            <a:chOff x="332936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BD42101-4136-88AE-164E-A4537788C35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B0B1696-5D32-2C28-FAE3-F127C171CF8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8903AB3-B839-71D6-03F5-951566E18E04}"/>
              </a:ext>
            </a:extLst>
          </p:cNvPr>
          <p:cNvGrpSpPr/>
          <p:nvPr/>
        </p:nvGrpSpPr>
        <p:grpSpPr>
          <a:xfrm>
            <a:off x="338440" y="3636470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F945B3F-5099-5AD9-FA4A-08C27A2C8A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83813D9-8FF2-0C06-062D-88A9B230D39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735F6B1-F6AB-F431-F530-D5D0CFB48160}"/>
              </a:ext>
            </a:extLst>
          </p:cNvPr>
          <p:cNvGrpSpPr/>
          <p:nvPr/>
        </p:nvGrpSpPr>
        <p:grpSpPr>
          <a:xfrm>
            <a:off x="8927481" y="2783923"/>
            <a:ext cx="2926080" cy="1290153"/>
            <a:chOff x="8921977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2DEAE86-2BCD-625C-248F-764300A1843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A010BE7-5216-CD5B-33DB-ADB0680B086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391736-0167-2F92-1E87-657AE5E94B34}"/>
              </a:ext>
            </a:extLst>
          </p:cNvPr>
          <p:cNvGrpSpPr/>
          <p:nvPr/>
        </p:nvGrpSpPr>
        <p:grpSpPr>
          <a:xfrm>
            <a:off x="8927481" y="4489017"/>
            <a:ext cx="2926080" cy="1290153"/>
            <a:chOff x="8921977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879E6EB-6A28-37DF-7DB0-D846A8EAEFE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CE52BD9-B95A-A9CB-D967-1DA32B7321B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CC5CBD8-ED4C-421E-921E-5F3679E183F6}"/>
              </a:ext>
            </a:extLst>
          </p:cNvPr>
          <p:cNvGrpSpPr/>
          <p:nvPr/>
        </p:nvGrpSpPr>
        <p:grpSpPr>
          <a:xfrm>
            <a:off x="8927481" y="1078829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AB8D419-5D27-0486-8265-7FEA22343AE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856D0C8-E3D5-6521-B3A3-3F7C363A39A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6" name="Graphic 45" descr="Rocket with solid fill">
            <a:extLst>
              <a:ext uri="{FF2B5EF4-FFF2-40B4-BE49-F238E27FC236}">
                <a16:creationId xmlns:a16="http://schemas.microsoft.com/office/drawing/2014/main" id="{1BF9FA19-A8F2-DFD0-A36F-8B06E2EF72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5615" y="2660090"/>
            <a:ext cx="640080" cy="640080"/>
          </a:xfrm>
          <a:prstGeom prst="rect">
            <a:avLst/>
          </a:prstGeom>
        </p:spPr>
      </p:pic>
      <p:pic>
        <p:nvPicPr>
          <p:cNvPr id="47" name="Graphic 46" descr="Bar chart with solid fill">
            <a:extLst>
              <a:ext uri="{FF2B5EF4-FFF2-40B4-BE49-F238E27FC236}">
                <a16:creationId xmlns:a16="http://schemas.microsoft.com/office/drawing/2014/main" id="{7A8240F3-54C5-410D-6E84-7071EDF8D0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0381" y="4909563"/>
            <a:ext cx="640080" cy="640080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C9DCE43F-CBA6-6D70-DA7D-08726DAF98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62232" y="4909563"/>
            <a:ext cx="640080" cy="640080"/>
          </a:xfrm>
          <a:prstGeom prst="rect">
            <a:avLst/>
          </a:prstGeom>
        </p:spPr>
      </p:pic>
      <p:pic>
        <p:nvPicPr>
          <p:cNvPr id="49" name="Graphic 48" descr="Lightbulb with solid fill">
            <a:extLst>
              <a:ext uri="{FF2B5EF4-FFF2-40B4-BE49-F238E27FC236}">
                <a16:creationId xmlns:a16="http://schemas.microsoft.com/office/drawing/2014/main" id="{552D1A9B-E20F-933C-F1DC-7737BD581B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04362" y="2660090"/>
            <a:ext cx="640080" cy="640080"/>
          </a:xfrm>
          <a:prstGeom prst="rect">
            <a:avLst/>
          </a:prstGeom>
        </p:spPr>
      </p:pic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35E7F6FA-A91F-1D40-6FCC-7F5ABFDC60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75959" y="1221524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899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86393-29EB-5BE0-F2B0-B0BB84ED4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E22F6-6F7C-126C-B599-EFD81184B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Circle Radial Flow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8D57985-CD46-B5DC-562A-FFD2F92E6803}"/>
              </a:ext>
            </a:extLst>
          </p:cNvPr>
          <p:cNvGrpSpPr/>
          <p:nvPr/>
        </p:nvGrpSpPr>
        <p:grpSpPr>
          <a:xfrm>
            <a:off x="3698879" y="1110694"/>
            <a:ext cx="4794242" cy="4636613"/>
            <a:chOff x="3698879" y="1110694"/>
            <a:chExt cx="4794242" cy="463661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4D86CA8-0856-91E8-FE9B-0D1CB70FBF6C}"/>
                </a:ext>
              </a:extLst>
            </p:cNvPr>
            <p:cNvSpPr/>
            <p:nvPr/>
          </p:nvSpPr>
          <p:spPr>
            <a:xfrm>
              <a:off x="5309182" y="1110694"/>
              <a:ext cx="1573634" cy="997425"/>
            </a:xfrm>
            <a:custGeom>
              <a:avLst/>
              <a:gdLst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1435067 w 1573634"/>
                <a:gd name="connsiteY4" fmla="*/ 946156 h 997425"/>
                <a:gd name="connsiteX5" fmla="*/ 786817 w 1573634"/>
                <a:gd name="connsiteY5" fmla="*/ 815280 h 997425"/>
                <a:gd name="connsiteX6" fmla="*/ 138567 w 1573634"/>
                <a:gd name="connsiteY6" fmla="*/ 946156 h 997425"/>
                <a:gd name="connsiteX7" fmla="*/ 32139 w 1573634"/>
                <a:gd name="connsiteY7" fmla="*/ 997425 h 997425"/>
                <a:gd name="connsiteX8" fmla="*/ 15986 w 1573634"/>
                <a:gd name="connsiteY8" fmla="*/ 945388 h 997425"/>
                <a:gd name="connsiteX9" fmla="*/ 0 w 1573634"/>
                <a:gd name="connsiteY9" fmla="*/ 786817 h 997425"/>
                <a:gd name="connsiteX10" fmla="*/ 786817 w 1573634"/>
                <a:gd name="connsiteY10" fmla="*/ 0 h 997425"/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1435067 w 1573634"/>
                <a:gd name="connsiteY4" fmla="*/ 946156 h 997425"/>
                <a:gd name="connsiteX5" fmla="*/ 786817 w 1573634"/>
                <a:gd name="connsiteY5" fmla="*/ 815280 h 997425"/>
                <a:gd name="connsiteX6" fmla="*/ 32139 w 1573634"/>
                <a:gd name="connsiteY6" fmla="*/ 997425 h 997425"/>
                <a:gd name="connsiteX7" fmla="*/ 15986 w 1573634"/>
                <a:gd name="connsiteY7" fmla="*/ 945388 h 997425"/>
                <a:gd name="connsiteX8" fmla="*/ 0 w 1573634"/>
                <a:gd name="connsiteY8" fmla="*/ 786817 h 997425"/>
                <a:gd name="connsiteX9" fmla="*/ 786817 w 1573634"/>
                <a:gd name="connsiteY9" fmla="*/ 0 h 997425"/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1435067 w 1573634"/>
                <a:gd name="connsiteY4" fmla="*/ 946156 h 997425"/>
                <a:gd name="connsiteX5" fmla="*/ 32139 w 1573634"/>
                <a:gd name="connsiteY5" fmla="*/ 997425 h 997425"/>
                <a:gd name="connsiteX6" fmla="*/ 15986 w 1573634"/>
                <a:gd name="connsiteY6" fmla="*/ 945388 h 997425"/>
                <a:gd name="connsiteX7" fmla="*/ 0 w 1573634"/>
                <a:gd name="connsiteY7" fmla="*/ 786817 h 997425"/>
                <a:gd name="connsiteX8" fmla="*/ 786817 w 1573634"/>
                <a:gd name="connsiteY8" fmla="*/ 0 h 997425"/>
                <a:gd name="connsiteX0" fmla="*/ 786817 w 1573634"/>
                <a:gd name="connsiteY0" fmla="*/ 0 h 997425"/>
                <a:gd name="connsiteX1" fmla="*/ 1573634 w 1573634"/>
                <a:gd name="connsiteY1" fmla="*/ 786817 h 997425"/>
                <a:gd name="connsiteX2" fmla="*/ 1557649 w 1573634"/>
                <a:gd name="connsiteY2" fmla="*/ 945388 h 997425"/>
                <a:gd name="connsiteX3" fmla="*/ 1541496 w 1573634"/>
                <a:gd name="connsiteY3" fmla="*/ 997425 h 997425"/>
                <a:gd name="connsiteX4" fmla="*/ 32139 w 1573634"/>
                <a:gd name="connsiteY4" fmla="*/ 997425 h 997425"/>
                <a:gd name="connsiteX5" fmla="*/ 15986 w 1573634"/>
                <a:gd name="connsiteY5" fmla="*/ 945388 h 997425"/>
                <a:gd name="connsiteX6" fmla="*/ 0 w 1573634"/>
                <a:gd name="connsiteY6" fmla="*/ 786817 h 997425"/>
                <a:gd name="connsiteX7" fmla="*/ 786817 w 1573634"/>
                <a:gd name="connsiteY7" fmla="*/ 0 h 99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3634" h="997425">
                  <a:moveTo>
                    <a:pt x="786817" y="0"/>
                  </a:moveTo>
                  <a:cubicBezTo>
                    <a:pt x="1221364" y="0"/>
                    <a:pt x="1573634" y="352271"/>
                    <a:pt x="1573634" y="786817"/>
                  </a:cubicBezTo>
                  <a:cubicBezTo>
                    <a:pt x="1573634" y="841135"/>
                    <a:pt x="1568130" y="894168"/>
                    <a:pt x="1557649" y="945388"/>
                  </a:cubicBezTo>
                  <a:lnTo>
                    <a:pt x="1541496" y="997425"/>
                  </a:lnTo>
                  <a:lnTo>
                    <a:pt x="32139" y="997425"/>
                  </a:lnTo>
                  <a:lnTo>
                    <a:pt x="15986" y="945388"/>
                  </a:lnTo>
                  <a:cubicBezTo>
                    <a:pt x="5505" y="894168"/>
                    <a:pt x="0" y="841135"/>
                    <a:pt x="0" y="786817"/>
                  </a:cubicBezTo>
                  <a:cubicBezTo>
                    <a:pt x="0" y="352271"/>
                    <a:pt x="352271" y="0"/>
                    <a:pt x="78681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A559DB6-BE62-0BE6-08BF-150A52E00700}"/>
                </a:ext>
              </a:extLst>
            </p:cNvPr>
            <p:cNvSpPr/>
            <p:nvPr/>
          </p:nvSpPr>
          <p:spPr>
            <a:xfrm>
              <a:off x="7271785" y="2280647"/>
              <a:ext cx="1221336" cy="1571987"/>
            </a:xfrm>
            <a:custGeom>
              <a:avLst/>
              <a:gdLst>
                <a:gd name="connsiteX0" fmla="*/ 434519 w 1221336"/>
                <a:gd name="connsiteY0" fmla="*/ 0 h 1571987"/>
                <a:gd name="connsiteX1" fmla="*/ 1221336 w 1221336"/>
                <a:gd name="connsiteY1" fmla="*/ 786817 h 1571987"/>
                <a:gd name="connsiteX2" fmla="*/ 514967 w 1221336"/>
                <a:gd name="connsiteY2" fmla="*/ 1569572 h 1571987"/>
                <a:gd name="connsiteX3" fmla="*/ 467134 w 1221336"/>
                <a:gd name="connsiteY3" fmla="*/ 1571987 h 1571987"/>
                <a:gd name="connsiteX4" fmla="*/ 481019 w 1221336"/>
                <a:gd name="connsiteY4" fmla="*/ 1481008 h 1571987"/>
                <a:gd name="connsiteX5" fmla="*/ 489617 w 1221336"/>
                <a:gd name="connsiteY5" fmla="*/ 1310730 h 1571987"/>
                <a:gd name="connsiteX6" fmla="*/ 1832 w 1221336"/>
                <a:gd name="connsiteY6" fmla="*/ 133112 h 1571987"/>
                <a:gd name="connsiteX7" fmla="*/ 0 w 1221336"/>
                <a:gd name="connsiteY7" fmla="*/ 131447 h 1571987"/>
                <a:gd name="connsiteX8" fmla="*/ 128255 w 1221336"/>
                <a:gd name="connsiteY8" fmla="*/ 61832 h 1571987"/>
                <a:gd name="connsiteX9" fmla="*/ 434519 w 1221336"/>
                <a:gd name="connsiteY9" fmla="*/ 0 h 1571987"/>
                <a:gd name="connsiteX0" fmla="*/ 434519 w 1221336"/>
                <a:gd name="connsiteY0" fmla="*/ 0 h 1571987"/>
                <a:gd name="connsiteX1" fmla="*/ 1221336 w 1221336"/>
                <a:gd name="connsiteY1" fmla="*/ 786817 h 1571987"/>
                <a:gd name="connsiteX2" fmla="*/ 514967 w 1221336"/>
                <a:gd name="connsiteY2" fmla="*/ 1569572 h 1571987"/>
                <a:gd name="connsiteX3" fmla="*/ 467134 w 1221336"/>
                <a:gd name="connsiteY3" fmla="*/ 1571987 h 1571987"/>
                <a:gd name="connsiteX4" fmla="*/ 481019 w 1221336"/>
                <a:gd name="connsiteY4" fmla="*/ 1481008 h 1571987"/>
                <a:gd name="connsiteX5" fmla="*/ 1832 w 1221336"/>
                <a:gd name="connsiteY5" fmla="*/ 133112 h 1571987"/>
                <a:gd name="connsiteX6" fmla="*/ 0 w 1221336"/>
                <a:gd name="connsiteY6" fmla="*/ 131447 h 1571987"/>
                <a:gd name="connsiteX7" fmla="*/ 128255 w 1221336"/>
                <a:gd name="connsiteY7" fmla="*/ 61832 h 1571987"/>
                <a:gd name="connsiteX8" fmla="*/ 434519 w 1221336"/>
                <a:gd name="connsiteY8" fmla="*/ 0 h 1571987"/>
                <a:gd name="connsiteX0" fmla="*/ 434519 w 1221336"/>
                <a:gd name="connsiteY0" fmla="*/ 0 h 1571987"/>
                <a:gd name="connsiteX1" fmla="*/ 1221336 w 1221336"/>
                <a:gd name="connsiteY1" fmla="*/ 786817 h 1571987"/>
                <a:gd name="connsiteX2" fmla="*/ 514967 w 1221336"/>
                <a:gd name="connsiteY2" fmla="*/ 1569572 h 1571987"/>
                <a:gd name="connsiteX3" fmla="*/ 467134 w 1221336"/>
                <a:gd name="connsiteY3" fmla="*/ 1571987 h 1571987"/>
                <a:gd name="connsiteX4" fmla="*/ 1832 w 1221336"/>
                <a:gd name="connsiteY4" fmla="*/ 133112 h 1571987"/>
                <a:gd name="connsiteX5" fmla="*/ 0 w 1221336"/>
                <a:gd name="connsiteY5" fmla="*/ 131447 h 1571987"/>
                <a:gd name="connsiteX6" fmla="*/ 128255 w 1221336"/>
                <a:gd name="connsiteY6" fmla="*/ 61832 h 1571987"/>
                <a:gd name="connsiteX7" fmla="*/ 434519 w 1221336"/>
                <a:gd name="connsiteY7" fmla="*/ 0 h 15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36" h="1571987">
                  <a:moveTo>
                    <a:pt x="434519" y="0"/>
                  </a:moveTo>
                  <a:cubicBezTo>
                    <a:pt x="869066" y="0"/>
                    <a:pt x="1221336" y="352271"/>
                    <a:pt x="1221336" y="786817"/>
                  </a:cubicBezTo>
                  <a:cubicBezTo>
                    <a:pt x="1221336" y="1194205"/>
                    <a:pt x="911724" y="1529279"/>
                    <a:pt x="514967" y="1569572"/>
                  </a:cubicBezTo>
                  <a:lnTo>
                    <a:pt x="467134" y="1571987"/>
                  </a:lnTo>
                  <a:lnTo>
                    <a:pt x="1832" y="133112"/>
                  </a:lnTo>
                  <a:lnTo>
                    <a:pt x="0" y="131447"/>
                  </a:lnTo>
                  <a:lnTo>
                    <a:pt x="128255" y="61832"/>
                  </a:lnTo>
                  <a:cubicBezTo>
                    <a:pt x="222388" y="22017"/>
                    <a:pt x="325883" y="0"/>
                    <a:pt x="4345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5D5FC7-71C9-A0DD-3FFA-39321F926B65}"/>
                </a:ext>
              </a:extLst>
            </p:cNvPr>
            <p:cNvSpPr/>
            <p:nvPr/>
          </p:nvSpPr>
          <p:spPr>
            <a:xfrm>
              <a:off x="6356211" y="4347268"/>
              <a:ext cx="1521828" cy="1400038"/>
            </a:xfrm>
            <a:custGeom>
              <a:avLst/>
              <a:gdLst>
                <a:gd name="connsiteX0" fmla="*/ 1222462 w 1521828"/>
                <a:gd name="connsiteY0" fmla="*/ 0 h 1400038"/>
                <a:gd name="connsiteX1" fmla="*/ 1291375 w 1521828"/>
                <a:gd name="connsiteY1" fmla="*/ 56858 h 1400038"/>
                <a:gd name="connsiteX2" fmla="*/ 1521828 w 1521828"/>
                <a:gd name="connsiteY2" fmla="*/ 613221 h 1400038"/>
                <a:gd name="connsiteX3" fmla="*/ 735011 w 1521828"/>
                <a:gd name="connsiteY3" fmla="*/ 1400038 h 1400038"/>
                <a:gd name="connsiteX4" fmla="*/ 10026 w 1521828"/>
                <a:gd name="connsiteY4" fmla="*/ 919486 h 1400038"/>
                <a:gd name="connsiteX5" fmla="*/ 0 w 1521828"/>
                <a:gd name="connsiteY5" fmla="*/ 887187 h 1400038"/>
                <a:gd name="connsiteX6" fmla="*/ 75425 w 1521828"/>
                <a:gd name="connsiteY6" fmla="*/ 875676 h 1400038"/>
                <a:gd name="connsiteX7" fmla="*/ 1204186 w 1521828"/>
                <a:gd name="connsiteY7" fmla="*/ 37938 h 1400038"/>
                <a:gd name="connsiteX0" fmla="*/ 1222462 w 1521828"/>
                <a:gd name="connsiteY0" fmla="*/ 0 h 1400038"/>
                <a:gd name="connsiteX1" fmla="*/ 1291375 w 1521828"/>
                <a:gd name="connsiteY1" fmla="*/ 56858 h 1400038"/>
                <a:gd name="connsiteX2" fmla="*/ 1521828 w 1521828"/>
                <a:gd name="connsiteY2" fmla="*/ 613221 h 1400038"/>
                <a:gd name="connsiteX3" fmla="*/ 735011 w 1521828"/>
                <a:gd name="connsiteY3" fmla="*/ 1400038 h 1400038"/>
                <a:gd name="connsiteX4" fmla="*/ 10026 w 1521828"/>
                <a:gd name="connsiteY4" fmla="*/ 919486 h 1400038"/>
                <a:gd name="connsiteX5" fmla="*/ 0 w 1521828"/>
                <a:gd name="connsiteY5" fmla="*/ 887187 h 1400038"/>
                <a:gd name="connsiteX6" fmla="*/ 1204186 w 1521828"/>
                <a:gd name="connsiteY6" fmla="*/ 37938 h 1400038"/>
                <a:gd name="connsiteX7" fmla="*/ 1222462 w 1521828"/>
                <a:gd name="connsiteY7" fmla="*/ 0 h 1400038"/>
                <a:gd name="connsiteX0" fmla="*/ 1222462 w 1521828"/>
                <a:gd name="connsiteY0" fmla="*/ 0 h 1400038"/>
                <a:gd name="connsiteX1" fmla="*/ 1291375 w 1521828"/>
                <a:gd name="connsiteY1" fmla="*/ 56858 h 1400038"/>
                <a:gd name="connsiteX2" fmla="*/ 1521828 w 1521828"/>
                <a:gd name="connsiteY2" fmla="*/ 613221 h 1400038"/>
                <a:gd name="connsiteX3" fmla="*/ 735011 w 1521828"/>
                <a:gd name="connsiteY3" fmla="*/ 1400038 h 1400038"/>
                <a:gd name="connsiteX4" fmla="*/ 10026 w 1521828"/>
                <a:gd name="connsiteY4" fmla="*/ 919486 h 1400038"/>
                <a:gd name="connsiteX5" fmla="*/ 0 w 1521828"/>
                <a:gd name="connsiteY5" fmla="*/ 887187 h 1400038"/>
                <a:gd name="connsiteX6" fmla="*/ 1222462 w 1521828"/>
                <a:gd name="connsiteY6" fmla="*/ 0 h 1400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828" h="1400038">
                  <a:moveTo>
                    <a:pt x="1222462" y="0"/>
                  </a:moveTo>
                  <a:lnTo>
                    <a:pt x="1291375" y="56858"/>
                  </a:lnTo>
                  <a:cubicBezTo>
                    <a:pt x="1433761" y="199244"/>
                    <a:pt x="1521828" y="395948"/>
                    <a:pt x="1521828" y="613221"/>
                  </a:cubicBezTo>
                  <a:cubicBezTo>
                    <a:pt x="1521828" y="1047768"/>
                    <a:pt x="1169558" y="1400038"/>
                    <a:pt x="735011" y="1400038"/>
                  </a:cubicBezTo>
                  <a:cubicBezTo>
                    <a:pt x="409101" y="1400038"/>
                    <a:pt x="129472" y="1201886"/>
                    <a:pt x="10026" y="919486"/>
                  </a:cubicBezTo>
                  <a:lnTo>
                    <a:pt x="0" y="887187"/>
                  </a:lnTo>
                  <a:lnTo>
                    <a:pt x="1222462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79BD69B-6935-F133-CA74-AFE9BC784B8D}"/>
                </a:ext>
              </a:extLst>
            </p:cNvPr>
            <p:cNvSpPr/>
            <p:nvPr/>
          </p:nvSpPr>
          <p:spPr>
            <a:xfrm>
              <a:off x="4313961" y="4347270"/>
              <a:ext cx="1521828" cy="1400037"/>
            </a:xfrm>
            <a:custGeom>
              <a:avLst/>
              <a:gdLst>
                <a:gd name="connsiteX0" fmla="*/ 299365 w 1521828"/>
                <a:gd name="connsiteY0" fmla="*/ 0 h 1400037"/>
                <a:gd name="connsiteX1" fmla="*/ 317640 w 1521828"/>
                <a:gd name="connsiteY1" fmla="*/ 37937 h 1400037"/>
                <a:gd name="connsiteX2" fmla="*/ 1446401 w 1521828"/>
                <a:gd name="connsiteY2" fmla="*/ 875675 h 1400037"/>
                <a:gd name="connsiteX3" fmla="*/ 1521828 w 1521828"/>
                <a:gd name="connsiteY3" fmla="*/ 887187 h 1400037"/>
                <a:gd name="connsiteX4" fmla="*/ 1511802 w 1521828"/>
                <a:gd name="connsiteY4" fmla="*/ 919485 h 1400037"/>
                <a:gd name="connsiteX5" fmla="*/ 786817 w 1521828"/>
                <a:gd name="connsiteY5" fmla="*/ 1400037 h 1400037"/>
                <a:gd name="connsiteX6" fmla="*/ 0 w 1521828"/>
                <a:gd name="connsiteY6" fmla="*/ 613220 h 1400037"/>
                <a:gd name="connsiteX7" fmla="*/ 230454 w 1521828"/>
                <a:gd name="connsiteY7" fmla="*/ 56857 h 1400037"/>
                <a:gd name="connsiteX0" fmla="*/ 299365 w 1521828"/>
                <a:gd name="connsiteY0" fmla="*/ 0 h 1400037"/>
                <a:gd name="connsiteX1" fmla="*/ 1446401 w 1521828"/>
                <a:gd name="connsiteY1" fmla="*/ 875675 h 1400037"/>
                <a:gd name="connsiteX2" fmla="*/ 1521828 w 1521828"/>
                <a:gd name="connsiteY2" fmla="*/ 887187 h 1400037"/>
                <a:gd name="connsiteX3" fmla="*/ 1511802 w 1521828"/>
                <a:gd name="connsiteY3" fmla="*/ 919485 h 1400037"/>
                <a:gd name="connsiteX4" fmla="*/ 786817 w 1521828"/>
                <a:gd name="connsiteY4" fmla="*/ 1400037 h 1400037"/>
                <a:gd name="connsiteX5" fmla="*/ 0 w 1521828"/>
                <a:gd name="connsiteY5" fmla="*/ 613220 h 1400037"/>
                <a:gd name="connsiteX6" fmla="*/ 230454 w 1521828"/>
                <a:gd name="connsiteY6" fmla="*/ 56857 h 1400037"/>
                <a:gd name="connsiteX7" fmla="*/ 299365 w 1521828"/>
                <a:gd name="connsiteY7" fmla="*/ 0 h 1400037"/>
                <a:gd name="connsiteX0" fmla="*/ 299365 w 1521828"/>
                <a:gd name="connsiteY0" fmla="*/ 0 h 1400037"/>
                <a:gd name="connsiteX1" fmla="*/ 1521828 w 1521828"/>
                <a:gd name="connsiteY1" fmla="*/ 887187 h 1400037"/>
                <a:gd name="connsiteX2" fmla="*/ 1511802 w 1521828"/>
                <a:gd name="connsiteY2" fmla="*/ 919485 h 1400037"/>
                <a:gd name="connsiteX3" fmla="*/ 786817 w 1521828"/>
                <a:gd name="connsiteY3" fmla="*/ 1400037 h 1400037"/>
                <a:gd name="connsiteX4" fmla="*/ 0 w 1521828"/>
                <a:gd name="connsiteY4" fmla="*/ 613220 h 1400037"/>
                <a:gd name="connsiteX5" fmla="*/ 230454 w 1521828"/>
                <a:gd name="connsiteY5" fmla="*/ 56857 h 1400037"/>
                <a:gd name="connsiteX6" fmla="*/ 299365 w 1521828"/>
                <a:gd name="connsiteY6" fmla="*/ 0 h 1400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21828" h="1400037">
                  <a:moveTo>
                    <a:pt x="299365" y="0"/>
                  </a:moveTo>
                  <a:lnTo>
                    <a:pt x="1521828" y="887187"/>
                  </a:lnTo>
                  <a:lnTo>
                    <a:pt x="1511802" y="919485"/>
                  </a:lnTo>
                  <a:cubicBezTo>
                    <a:pt x="1392357" y="1201885"/>
                    <a:pt x="1112727" y="1400037"/>
                    <a:pt x="786817" y="1400037"/>
                  </a:cubicBezTo>
                  <a:cubicBezTo>
                    <a:pt x="352271" y="1400037"/>
                    <a:pt x="0" y="1047767"/>
                    <a:pt x="0" y="613220"/>
                  </a:cubicBezTo>
                  <a:cubicBezTo>
                    <a:pt x="0" y="395947"/>
                    <a:pt x="88068" y="199243"/>
                    <a:pt x="230454" y="56857"/>
                  </a:cubicBezTo>
                  <a:lnTo>
                    <a:pt x="299365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0528C15-B796-D59D-FC4D-8EE6EA2F8682}"/>
                </a:ext>
              </a:extLst>
            </p:cNvPr>
            <p:cNvSpPr/>
            <p:nvPr/>
          </p:nvSpPr>
          <p:spPr>
            <a:xfrm>
              <a:off x="3698879" y="2280647"/>
              <a:ext cx="1221336" cy="1571987"/>
            </a:xfrm>
            <a:custGeom>
              <a:avLst/>
              <a:gdLst>
                <a:gd name="connsiteX0" fmla="*/ 786817 w 1221336"/>
                <a:gd name="connsiteY0" fmla="*/ 0 h 1571987"/>
                <a:gd name="connsiteX1" fmla="*/ 1093082 w 1221336"/>
                <a:gd name="connsiteY1" fmla="*/ 61832 h 1571987"/>
                <a:gd name="connsiteX2" fmla="*/ 1221336 w 1221336"/>
                <a:gd name="connsiteY2" fmla="*/ 131446 h 1571987"/>
                <a:gd name="connsiteX3" fmla="*/ 1219502 w 1221336"/>
                <a:gd name="connsiteY3" fmla="*/ 133112 h 1571987"/>
                <a:gd name="connsiteX4" fmla="*/ 731717 w 1221336"/>
                <a:gd name="connsiteY4" fmla="*/ 1310730 h 1571987"/>
                <a:gd name="connsiteX5" fmla="*/ 740316 w 1221336"/>
                <a:gd name="connsiteY5" fmla="*/ 1481008 h 1571987"/>
                <a:gd name="connsiteX6" fmla="*/ 754201 w 1221336"/>
                <a:gd name="connsiteY6" fmla="*/ 1571987 h 1571987"/>
                <a:gd name="connsiteX7" fmla="*/ 706370 w 1221336"/>
                <a:gd name="connsiteY7" fmla="*/ 1569572 h 1571987"/>
                <a:gd name="connsiteX8" fmla="*/ 0 w 1221336"/>
                <a:gd name="connsiteY8" fmla="*/ 786817 h 1571987"/>
                <a:gd name="connsiteX9" fmla="*/ 786817 w 1221336"/>
                <a:gd name="connsiteY9" fmla="*/ 0 h 1571987"/>
                <a:gd name="connsiteX0" fmla="*/ 786817 w 1221336"/>
                <a:gd name="connsiteY0" fmla="*/ 0 h 1571987"/>
                <a:gd name="connsiteX1" fmla="*/ 1093082 w 1221336"/>
                <a:gd name="connsiteY1" fmla="*/ 61832 h 1571987"/>
                <a:gd name="connsiteX2" fmla="*/ 1221336 w 1221336"/>
                <a:gd name="connsiteY2" fmla="*/ 131446 h 1571987"/>
                <a:gd name="connsiteX3" fmla="*/ 1219502 w 1221336"/>
                <a:gd name="connsiteY3" fmla="*/ 133112 h 1571987"/>
                <a:gd name="connsiteX4" fmla="*/ 740316 w 1221336"/>
                <a:gd name="connsiteY4" fmla="*/ 1481008 h 1571987"/>
                <a:gd name="connsiteX5" fmla="*/ 754201 w 1221336"/>
                <a:gd name="connsiteY5" fmla="*/ 1571987 h 1571987"/>
                <a:gd name="connsiteX6" fmla="*/ 706370 w 1221336"/>
                <a:gd name="connsiteY6" fmla="*/ 1569572 h 1571987"/>
                <a:gd name="connsiteX7" fmla="*/ 0 w 1221336"/>
                <a:gd name="connsiteY7" fmla="*/ 786817 h 1571987"/>
                <a:gd name="connsiteX8" fmla="*/ 786817 w 1221336"/>
                <a:gd name="connsiteY8" fmla="*/ 0 h 1571987"/>
                <a:gd name="connsiteX0" fmla="*/ 786817 w 1221336"/>
                <a:gd name="connsiteY0" fmla="*/ 0 h 1571987"/>
                <a:gd name="connsiteX1" fmla="*/ 1093082 w 1221336"/>
                <a:gd name="connsiteY1" fmla="*/ 61832 h 1571987"/>
                <a:gd name="connsiteX2" fmla="*/ 1221336 w 1221336"/>
                <a:gd name="connsiteY2" fmla="*/ 131446 h 1571987"/>
                <a:gd name="connsiteX3" fmla="*/ 1219502 w 1221336"/>
                <a:gd name="connsiteY3" fmla="*/ 133112 h 1571987"/>
                <a:gd name="connsiteX4" fmla="*/ 754201 w 1221336"/>
                <a:gd name="connsiteY4" fmla="*/ 1571987 h 1571987"/>
                <a:gd name="connsiteX5" fmla="*/ 706370 w 1221336"/>
                <a:gd name="connsiteY5" fmla="*/ 1569572 h 1571987"/>
                <a:gd name="connsiteX6" fmla="*/ 0 w 1221336"/>
                <a:gd name="connsiteY6" fmla="*/ 786817 h 1571987"/>
                <a:gd name="connsiteX7" fmla="*/ 786817 w 1221336"/>
                <a:gd name="connsiteY7" fmla="*/ 0 h 1571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36" h="1571987">
                  <a:moveTo>
                    <a:pt x="786817" y="0"/>
                  </a:moveTo>
                  <a:cubicBezTo>
                    <a:pt x="895454" y="0"/>
                    <a:pt x="998948" y="22017"/>
                    <a:pt x="1093082" y="61832"/>
                  </a:cubicBezTo>
                  <a:lnTo>
                    <a:pt x="1221336" y="131446"/>
                  </a:lnTo>
                  <a:lnTo>
                    <a:pt x="1219502" y="133112"/>
                  </a:lnTo>
                  <a:cubicBezTo>
                    <a:pt x="1141646" y="373202"/>
                    <a:pt x="839723" y="1332577"/>
                    <a:pt x="754201" y="1571987"/>
                  </a:cubicBezTo>
                  <a:lnTo>
                    <a:pt x="706370" y="1569572"/>
                  </a:lnTo>
                  <a:cubicBezTo>
                    <a:pt x="309613" y="1529279"/>
                    <a:pt x="0" y="1194205"/>
                    <a:pt x="0" y="786817"/>
                  </a:cubicBezTo>
                  <a:cubicBezTo>
                    <a:pt x="0" y="352271"/>
                    <a:pt x="352271" y="0"/>
                    <a:pt x="78681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6DACD76-E088-B003-8B69-6A71AB48C0D0}"/>
                </a:ext>
              </a:extLst>
            </p:cNvPr>
            <p:cNvSpPr/>
            <p:nvPr/>
          </p:nvSpPr>
          <p:spPr>
            <a:xfrm>
              <a:off x="4613327" y="4173672"/>
              <a:ext cx="1274269" cy="1060784"/>
            </a:xfrm>
            <a:custGeom>
              <a:avLst/>
              <a:gdLst>
                <a:gd name="connsiteX0" fmla="*/ 487452 w 1274269"/>
                <a:gd name="connsiteY0" fmla="*/ 0 h 1060784"/>
                <a:gd name="connsiteX1" fmla="*/ 1274269 w 1274269"/>
                <a:gd name="connsiteY1" fmla="*/ 786817 h 1060784"/>
                <a:gd name="connsiteX2" fmla="*/ 1258284 w 1274269"/>
                <a:gd name="connsiteY2" fmla="*/ 945388 h 1060784"/>
                <a:gd name="connsiteX3" fmla="*/ 1222463 w 1274269"/>
                <a:gd name="connsiteY3" fmla="*/ 1060784 h 1060784"/>
                <a:gd name="connsiteX4" fmla="*/ 1147036 w 1274269"/>
                <a:gd name="connsiteY4" fmla="*/ 1049272 h 1060784"/>
                <a:gd name="connsiteX5" fmla="*/ 18275 w 1274269"/>
                <a:gd name="connsiteY5" fmla="*/ 211534 h 1060784"/>
                <a:gd name="connsiteX6" fmla="*/ 0 w 1274269"/>
                <a:gd name="connsiteY6" fmla="*/ 173597 h 1060784"/>
                <a:gd name="connsiteX7" fmla="*/ 47536 w 1274269"/>
                <a:gd name="connsiteY7" fmla="*/ 134376 h 1060784"/>
                <a:gd name="connsiteX8" fmla="*/ 487452 w 1274269"/>
                <a:gd name="connsiteY8" fmla="*/ 0 h 1060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4269" h="1060784">
                  <a:moveTo>
                    <a:pt x="487452" y="0"/>
                  </a:moveTo>
                  <a:cubicBezTo>
                    <a:pt x="921999" y="0"/>
                    <a:pt x="1274269" y="352271"/>
                    <a:pt x="1274269" y="786817"/>
                  </a:cubicBezTo>
                  <a:cubicBezTo>
                    <a:pt x="1274269" y="841136"/>
                    <a:pt x="1268765" y="894168"/>
                    <a:pt x="1258284" y="945388"/>
                  </a:cubicBezTo>
                  <a:lnTo>
                    <a:pt x="1222463" y="1060784"/>
                  </a:lnTo>
                  <a:lnTo>
                    <a:pt x="1147036" y="1049272"/>
                  </a:lnTo>
                  <a:cubicBezTo>
                    <a:pt x="659175" y="949441"/>
                    <a:pt x="249017" y="636292"/>
                    <a:pt x="18275" y="211534"/>
                  </a:cubicBezTo>
                  <a:lnTo>
                    <a:pt x="0" y="173597"/>
                  </a:lnTo>
                  <a:lnTo>
                    <a:pt x="47536" y="134376"/>
                  </a:lnTo>
                  <a:cubicBezTo>
                    <a:pt x="173112" y="49538"/>
                    <a:pt x="324497" y="0"/>
                    <a:pt x="48745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7432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rgbClr val="FFFFFF"/>
                  </a:solidFill>
                </a:rPr>
                <a:t>04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D9148D3-4E06-E07B-B324-1EA13E6C43C8}"/>
                </a:ext>
              </a:extLst>
            </p:cNvPr>
            <p:cNvSpPr/>
            <p:nvPr/>
          </p:nvSpPr>
          <p:spPr>
            <a:xfrm>
              <a:off x="4430597" y="2412092"/>
              <a:ext cx="841917" cy="1442188"/>
            </a:xfrm>
            <a:custGeom>
              <a:avLst/>
              <a:gdLst>
                <a:gd name="connsiteX0" fmla="*/ 489619 w 841917"/>
                <a:gd name="connsiteY0" fmla="*/ 0 h 1442188"/>
                <a:gd name="connsiteX1" fmla="*/ 495017 w 841917"/>
                <a:gd name="connsiteY1" fmla="*/ 2930 h 1442188"/>
                <a:gd name="connsiteX2" fmla="*/ 841917 w 841917"/>
                <a:gd name="connsiteY2" fmla="*/ 655371 h 1442188"/>
                <a:gd name="connsiteX3" fmla="*/ 55100 w 841917"/>
                <a:gd name="connsiteY3" fmla="*/ 1442188 h 1442188"/>
                <a:gd name="connsiteX4" fmla="*/ 22484 w 841917"/>
                <a:gd name="connsiteY4" fmla="*/ 1440541 h 1442188"/>
                <a:gd name="connsiteX5" fmla="*/ 8599 w 841917"/>
                <a:gd name="connsiteY5" fmla="*/ 1349562 h 1442188"/>
                <a:gd name="connsiteX6" fmla="*/ 0 w 841917"/>
                <a:gd name="connsiteY6" fmla="*/ 1179284 h 1442188"/>
                <a:gd name="connsiteX7" fmla="*/ 487785 w 841917"/>
                <a:gd name="connsiteY7" fmla="*/ 1666 h 144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1917" h="1442188">
                  <a:moveTo>
                    <a:pt x="489619" y="0"/>
                  </a:moveTo>
                  <a:lnTo>
                    <a:pt x="495017" y="2930"/>
                  </a:lnTo>
                  <a:cubicBezTo>
                    <a:pt x="704312" y="144327"/>
                    <a:pt x="841917" y="383780"/>
                    <a:pt x="841917" y="655371"/>
                  </a:cubicBezTo>
                  <a:cubicBezTo>
                    <a:pt x="841917" y="1089918"/>
                    <a:pt x="489647" y="1442188"/>
                    <a:pt x="55100" y="1442188"/>
                  </a:cubicBezTo>
                  <a:lnTo>
                    <a:pt x="22484" y="1440541"/>
                  </a:lnTo>
                  <a:lnTo>
                    <a:pt x="8599" y="1349562"/>
                  </a:lnTo>
                  <a:cubicBezTo>
                    <a:pt x="2913" y="1293576"/>
                    <a:pt x="0" y="1236770"/>
                    <a:pt x="0" y="1179284"/>
                  </a:cubicBezTo>
                  <a:cubicBezTo>
                    <a:pt x="0" y="719396"/>
                    <a:pt x="186407" y="303045"/>
                    <a:pt x="487785" y="166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9144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DF1634-8CED-BCC2-8DF5-EF973F925E6F}"/>
                </a:ext>
              </a:extLst>
            </p:cNvPr>
            <p:cNvSpPr/>
            <p:nvPr/>
          </p:nvSpPr>
          <p:spPr>
            <a:xfrm>
              <a:off x="5341322" y="1925973"/>
              <a:ext cx="1509357" cy="758354"/>
            </a:xfrm>
            <a:custGeom>
              <a:avLst/>
              <a:gdLst>
                <a:gd name="connsiteX0" fmla="*/ 754678 w 1509357"/>
                <a:gd name="connsiteY0" fmla="*/ 0 h 758354"/>
                <a:gd name="connsiteX1" fmla="*/ 1402928 w 1509357"/>
                <a:gd name="connsiteY1" fmla="*/ 130876 h 758354"/>
                <a:gd name="connsiteX2" fmla="*/ 1509357 w 1509357"/>
                <a:gd name="connsiteY2" fmla="*/ 182145 h 758354"/>
                <a:gd name="connsiteX3" fmla="*/ 1479663 w 1509357"/>
                <a:gd name="connsiteY3" fmla="*/ 277802 h 758354"/>
                <a:gd name="connsiteX4" fmla="*/ 754678 w 1509357"/>
                <a:gd name="connsiteY4" fmla="*/ 758354 h 758354"/>
                <a:gd name="connsiteX5" fmla="*/ 29693 w 1509357"/>
                <a:gd name="connsiteY5" fmla="*/ 277802 h 758354"/>
                <a:gd name="connsiteX6" fmla="*/ 0 w 1509357"/>
                <a:gd name="connsiteY6" fmla="*/ 182145 h 758354"/>
                <a:gd name="connsiteX7" fmla="*/ 106428 w 1509357"/>
                <a:gd name="connsiteY7" fmla="*/ 130876 h 758354"/>
                <a:gd name="connsiteX8" fmla="*/ 754678 w 1509357"/>
                <a:gd name="connsiteY8" fmla="*/ 0 h 758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9357" h="758354">
                  <a:moveTo>
                    <a:pt x="754678" y="0"/>
                  </a:moveTo>
                  <a:cubicBezTo>
                    <a:pt x="984623" y="0"/>
                    <a:pt x="1203682" y="46602"/>
                    <a:pt x="1402928" y="130876"/>
                  </a:cubicBezTo>
                  <a:lnTo>
                    <a:pt x="1509357" y="182145"/>
                  </a:lnTo>
                  <a:lnTo>
                    <a:pt x="1479663" y="277802"/>
                  </a:lnTo>
                  <a:cubicBezTo>
                    <a:pt x="1360218" y="560202"/>
                    <a:pt x="1080588" y="758354"/>
                    <a:pt x="754678" y="758354"/>
                  </a:cubicBezTo>
                  <a:cubicBezTo>
                    <a:pt x="428768" y="758354"/>
                    <a:pt x="149139" y="560202"/>
                    <a:pt x="29693" y="277802"/>
                  </a:cubicBezTo>
                  <a:lnTo>
                    <a:pt x="0" y="182145"/>
                  </a:lnTo>
                  <a:lnTo>
                    <a:pt x="106428" y="130876"/>
                  </a:lnTo>
                  <a:cubicBezTo>
                    <a:pt x="305674" y="46602"/>
                    <a:pt x="524734" y="0"/>
                    <a:pt x="75467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1577C6F-5016-A91E-0BF3-EE880269CE8F}"/>
                </a:ext>
              </a:extLst>
            </p:cNvPr>
            <p:cNvSpPr/>
            <p:nvPr/>
          </p:nvSpPr>
          <p:spPr>
            <a:xfrm>
              <a:off x="6919488" y="2412094"/>
              <a:ext cx="841915" cy="1442187"/>
            </a:xfrm>
            <a:custGeom>
              <a:avLst/>
              <a:gdLst>
                <a:gd name="connsiteX0" fmla="*/ 352298 w 841915"/>
                <a:gd name="connsiteY0" fmla="*/ 0 h 1442187"/>
                <a:gd name="connsiteX1" fmla="*/ 354130 w 841915"/>
                <a:gd name="connsiteY1" fmla="*/ 1665 h 1442187"/>
                <a:gd name="connsiteX2" fmla="*/ 841915 w 841915"/>
                <a:gd name="connsiteY2" fmla="*/ 1179283 h 1442187"/>
                <a:gd name="connsiteX3" fmla="*/ 833317 w 841915"/>
                <a:gd name="connsiteY3" fmla="*/ 1349561 h 1442187"/>
                <a:gd name="connsiteX4" fmla="*/ 819432 w 841915"/>
                <a:gd name="connsiteY4" fmla="*/ 1440540 h 1442187"/>
                <a:gd name="connsiteX5" fmla="*/ 786817 w 841915"/>
                <a:gd name="connsiteY5" fmla="*/ 1442187 h 1442187"/>
                <a:gd name="connsiteX6" fmla="*/ 0 w 841915"/>
                <a:gd name="connsiteY6" fmla="*/ 655370 h 1442187"/>
                <a:gd name="connsiteX7" fmla="*/ 346901 w 841915"/>
                <a:gd name="connsiteY7" fmla="*/ 2929 h 1442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1915" h="1442187">
                  <a:moveTo>
                    <a:pt x="352298" y="0"/>
                  </a:moveTo>
                  <a:lnTo>
                    <a:pt x="354130" y="1665"/>
                  </a:lnTo>
                  <a:cubicBezTo>
                    <a:pt x="655509" y="303044"/>
                    <a:pt x="841915" y="719395"/>
                    <a:pt x="841915" y="1179283"/>
                  </a:cubicBezTo>
                  <a:cubicBezTo>
                    <a:pt x="841915" y="1236769"/>
                    <a:pt x="839003" y="1293575"/>
                    <a:pt x="833317" y="1349561"/>
                  </a:cubicBezTo>
                  <a:lnTo>
                    <a:pt x="819432" y="1440540"/>
                  </a:lnTo>
                  <a:lnTo>
                    <a:pt x="786817" y="1442187"/>
                  </a:lnTo>
                  <a:cubicBezTo>
                    <a:pt x="352271" y="1442187"/>
                    <a:pt x="0" y="1089917"/>
                    <a:pt x="0" y="655370"/>
                  </a:cubicBezTo>
                  <a:cubicBezTo>
                    <a:pt x="0" y="383779"/>
                    <a:pt x="137606" y="144326"/>
                    <a:pt x="346901" y="292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91440" rIns="3810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rgbClr val="FFFFFF"/>
                  </a:solidFill>
                </a:rPr>
                <a:t>02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F999EC-CCB4-07B0-DD4C-F7AAF964016F}"/>
                </a:ext>
              </a:extLst>
            </p:cNvPr>
            <p:cNvSpPr/>
            <p:nvPr/>
          </p:nvSpPr>
          <p:spPr>
            <a:xfrm>
              <a:off x="6304405" y="4173673"/>
              <a:ext cx="1274268" cy="1060783"/>
            </a:xfrm>
            <a:custGeom>
              <a:avLst/>
              <a:gdLst>
                <a:gd name="connsiteX0" fmla="*/ 786817 w 1274268"/>
                <a:gd name="connsiteY0" fmla="*/ 0 h 1060783"/>
                <a:gd name="connsiteX1" fmla="*/ 1226734 w 1274268"/>
                <a:gd name="connsiteY1" fmla="*/ 134376 h 1060783"/>
                <a:gd name="connsiteX2" fmla="*/ 1274268 w 1274268"/>
                <a:gd name="connsiteY2" fmla="*/ 173596 h 1060783"/>
                <a:gd name="connsiteX3" fmla="*/ 1255992 w 1274268"/>
                <a:gd name="connsiteY3" fmla="*/ 211534 h 1060783"/>
                <a:gd name="connsiteX4" fmla="*/ 127231 w 1274268"/>
                <a:gd name="connsiteY4" fmla="*/ 1049272 h 1060783"/>
                <a:gd name="connsiteX5" fmla="*/ 51806 w 1274268"/>
                <a:gd name="connsiteY5" fmla="*/ 1060783 h 1060783"/>
                <a:gd name="connsiteX6" fmla="*/ 15986 w 1274268"/>
                <a:gd name="connsiteY6" fmla="*/ 945388 h 1060783"/>
                <a:gd name="connsiteX7" fmla="*/ 0 w 1274268"/>
                <a:gd name="connsiteY7" fmla="*/ 786817 h 1060783"/>
                <a:gd name="connsiteX8" fmla="*/ 786817 w 1274268"/>
                <a:gd name="connsiteY8" fmla="*/ 0 h 1060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4268" h="1060783">
                  <a:moveTo>
                    <a:pt x="786817" y="0"/>
                  </a:moveTo>
                  <a:cubicBezTo>
                    <a:pt x="949772" y="0"/>
                    <a:pt x="1101157" y="49538"/>
                    <a:pt x="1226734" y="134376"/>
                  </a:cubicBezTo>
                  <a:lnTo>
                    <a:pt x="1274268" y="173596"/>
                  </a:lnTo>
                  <a:lnTo>
                    <a:pt x="1255992" y="211534"/>
                  </a:lnTo>
                  <a:cubicBezTo>
                    <a:pt x="1025250" y="636292"/>
                    <a:pt x="615093" y="949441"/>
                    <a:pt x="127231" y="1049272"/>
                  </a:cubicBezTo>
                  <a:lnTo>
                    <a:pt x="51806" y="1060783"/>
                  </a:lnTo>
                  <a:lnTo>
                    <a:pt x="15986" y="945388"/>
                  </a:lnTo>
                  <a:cubicBezTo>
                    <a:pt x="5504" y="894168"/>
                    <a:pt x="0" y="841136"/>
                    <a:pt x="0" y="786817"/>
                  </a:cubicBezTo>
                  <a:cubicBezTo>
                    <a:pt x="0" y="352271"/>
                    <a:pt x="352271" y="0"/>
                    <a:pt x="786817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274320" bIns="38100" anchor="ctr">
              <a:noAutofit/>
            </a:bodyPr>
            <a:lstStyle/>
            <a:p>
              <a:pPr algn="ctr"/>
              <a:r>
                <a:rPr lang="en-US" sz="30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38CB71-CF56-14B1-33FF-AA413400A38E}"/>
              </a:ext>
            </a:extLst>
          </p:cNvPr>
          <p:cNvGrpSpPr/>
          <p:nvPr/>
        </p:nvGrpSpPr>
        <p:grpSpPr>
          <a:xfrm>
            <a:off x="338440" y="1931376"/>
            <a:ext cx="2926080" cy="1290153"/>
            <a:chOff x="332936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20D1063-3884-230C-832F-4976FD0B18C8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8FEFF7D-0FFA-3493-67A7-9DFDD1834CC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C4A054C-3668-DD29-5479-98466BA344F7}"/>
              </a:ext>
            </a:extLst>
          </p:cNvPr>
          <p:cNvGrpSpPr/>
          <p:nvPr/>
        </p:nvGrpSpPr>
        <p:grpSpPr>
          <a:xfrm>
            <a:off x="338440" y="3636470"/>
            <a:ext cx="2926080" cy="1290153"/>
            <a:chOff x="332936" y="4652338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AB27E5C-7A61-2B5C-A182-CBD2BB7160E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D2B645-73E8-8187-CBAA-F6D419E33C1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F2FF19D-909A-8443-2CB4-1B2D8780F2AB}"/>
              </a:ext>
            </a:extLst>
          </p:cNvPr>
          <p:cNvGrpSpPr/>
          <p:nvPr/>
        </p:nvGrpSpPr>
        <p:grpSpPr>
          <a:xfrm>
            <a:off x="8927481" y="2783923"/>
            <a:ext cx="2926080" cy="1290153"/>
            <a:chOff x="8921977" y="2947244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5CBEB6D-C82B-8578-272E-F2BB5A7EDE6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239F5C4-72C2-D78A-F42C-4FC4D7F40F6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E7371-CBF7-4781-7E9F-E7C615EA0A51}"/>
              </a:ext>
            </a:extLst>
          </p:cNvPr>
          <p:cNvGrpSpPr/>
          <p:nvPr/>
        </p:nvGrpSpPr>
        <p:grpSpPr>
          <a:xfrm>
            <a:off x="8927481" y="4489017"/>
            <a:ext cx="2926080" cy="1290153"/>
            <a:chOff x="8921977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0D0F2CD-0E6B-50C3-3002-BC7D6AFC3D8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5B004B-2929-B198-565F-8140F33E5A3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0F4EDF2-0DEC-333E-1ABD-5FD7F5228DE5}"/>
              </a:ext>
            </a:extLst>
          </p:cNvPr>
          <p:cNvGrpSpPr/>
          <p:nvPr/>
        </p:nvGrpSpPr>
        <p:grpSpPr>
          <a:xfrm>
            <a:off x="8927481" y="1078829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3F692C8-4246-E8A1-CC1C-4884A518DFD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EEB7C47-A31C-B3D1-808F-980975A926F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6" name="Graphic 45" descr="Rocket with solid fill">
            <a:extLst>
              <a:ext uri="{FF2B5EF4-FFF2-40B4-BE49-F238E27FC236}">
                <a16:creationId xmlns:a16="http://schemas.microsoft.com/office/drawing/2014/main" id="{2042D63D-D439-006D-AA89-36FBCE40D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5615" y="2660090"/>
            <a:ext cx="640080" cy="640080"/>
          </a:xfrm>
          <a:prstGeom prst="rect">
            <a:avLst/>
          </a:prstGeom>
        </p:spPr>
      </p:pic>
      <p:pic>
        <p:nvPicPr>
          <p:cNvPr id="47" name="Graphic 46" descr="Bar chart with solid fill">
            <a:extLst>
              <a:ext uri="{FF2B5EF4-FFF2-40B4-BE49-F238E27FC236}">
                <a16:creationId xmlns:a16="http://schemas.microsoft.com/office/drawing/2014/main" id="{5D98F54A-EE63-C806-DD45-68001C257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0381" y="4909563"/>
            <a:ext cx="640080" cy="640080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389A8430-A39E-32FD-F967-72D109CC92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62232" y="4909563"/>
            <a:ext cx="640080" cy="640080"/>
          </a:xfrm>
          <a:prstGeom prst="rect">
            <a:avLst/>
          </a:prstGeom>
        </p:spPr>
      </p:pic>
      <p:pic>
        <p:nvPicPr>
          <p:cNvPr id="49" name="Graphic 48" descr="Lightbulb with solid fill">
            <a:extLst>
              <a:ext uri="{FF2B5EF4-FFF2-40B4-BE49-F238E27FC236}">
                <a16:creationId xmlns:a16="http://schemas.microsoft.com/office/drawing/2014/main" id="{8817D3D6-C2FD-89D6-C6C5-2B268EBC2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04362" y="2660090"/>
            <a:ext cx="640080" cy="640080"/>
          </a:xfrm>
          <a:prstGeom prst="rect">
            <a:avLst/>
          </a:prstGeom>
        </p:spPr>
      </p:pic>
      <p:pic>
        <p:nvPicPr>
          <p:cNvPr id="50" name="Graphic 49" descr="Bullseye with solid fill">
            <a:extLst>
              <a:ext uri="{FF2B5EF4-FFF2-40B4-BE49-F238E27FC236}">
                <a16:creationId xmlns:a16="http://schemas.microsoft.com/office/drawing/2014/main" id="{324ACBDC-FEA0-9D65-83F4-20C7E7A33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75959" y="1221524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587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9564</TotalTime>
  <Words>474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Circle Radial Flow – Slide Template</vt:lpstr>
      <vt:lpstr>5-Step Circle Radial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Circle Radial Flow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2025-02-01T02:38:58Z</dcterms:modified>
  <cp:category>Charts &amp; Diagrams</cp:category>
</cp:coreProperties>
</file>