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00B09B"/>
    <a:srgbClr val="CEBA8B"/>
    <a:srgbClr val="001F33"/>
    <a:srgbClr val="008C58"/>
    <a:srgbClr val="002033"/>
    <a:srgbClr val="2B323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CBBB-919D-0BD6-96DC-D011DB59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E0E9D6-6B63-B1BB-828A-D22FF2776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E9EB5-D9D0-75E2-6662-20B0E22F2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18D93-FDDA-B86A-24B8-CF7A65F45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Circle Radial Flow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7D81FD-9439-5124-4FAD-416C0AB85EF3}"/>
              </a:ext>
            </a:extLst>
          </p:cNvPr>
          <p:cNvGrpSpPr/>
          <p:nvPr/>
        </p:nvGrpSpPr>
        <p:grpSpPr>
          <a:xfrm>
            <a:off x="2833271" y="1823980"/>
            <a:ext cx="3477460" cy="3477460"/>
            <a:chOff x="3777694" y="1110693"/>
            <a:chExt cx="4636613" cy="463661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807D75A-00DF-C645-665A-E746619872C0}"/>
                </a:ext>
              </a:extLst>
            </p:cNvPr>
            <p:cNvSpPr/>
            <p:nvPr/>
          </p:nvSpPr>
          <p:spPr>
            <a:xfrm>
              <a:off x="5273040" y="1110693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BC48B5E-B9BE-C94D-76F8-3F3B1B44AF51}"/>
                </a:ext>
              </a:extLst>
            </p:cNvPr>
            <p:cNvSpPr/>
            <p:nvPr/>
          </p:nvSpPr>
          <p:spPr>
            <a:xfrm>
              <a:off x="5273040" y="4101386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4BFBE8A-2686-77C7-BFB7-387BF264203E}"/>
                </a:ext>
              </a:extLst>
            </p:cNvPr>
            <p:cNvSpPr/>
            <p:nvPr/>
          </p:nvSpPr>
          <p:spPr>
            <a:xfrm>
              <a:off x="3777694" y="2606039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CC48208-E4CC-5464-413C-4D0D98337996}"/>
                </a:ext>
              </a:extLst>
            </p:cNvPr>
            <p:cNvSpPr/>
            <p:nvPr/>
          </p:nvSpPr>
          <p:spPr>
            <a:xfrm>
              <a:off x="6768387" y="2606039"/>
              <a:ext cx="1645920" cy="16459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9A4F93-FDD2-CB8C-4702-9BA1448E0268}"/>
                </a:ext>
              </a:extLst>
            </p:cNvPr>
            <p:cNvSpPr/>
            <p:nvPr/>
          </p:nvSpPr>
          <p:spPr>
            <a:xfrm>
              <a:off x="5289773" y="4101386"/>
              <a:ext cx="1612457" cy="884006"/>
            </a:xfrm>
            <a:custGeom>
              <a:avLst/>
              <a:gdLst>
                <a:gd name="connsiteX0" fmla="*/ 806228 w 1612457"/>
                <a:gd name="connsiteY0" fmla="*/ 0 h 884006"/>
                <a:gd name="connsiteX1" fmla="*/ 1592190 w 1612457"/>
                <a:gd name="connsiteY1" fmla="*/ 578237 h 884006"/>
                <a:gd name="connsiteX2" fmla="*/ 1612457 w 1612457"/>
                <a:gd name="connsiteY2" fmla="*/ 657059 h 884006"/>
                <a:gd name="connsiteX3" fmla="*/ 1548097 w 1612457"/>
                <a:gd name="connsiteY3" fmla="*/ 696158 h 884006"/>
                <a:gd name="connsiteX4" fmla="*/ 806228 w 1612457"/>
                <a:gd name="connsiteY4" fmla="*/ 884006 h 884006"/>
                <a:gd name="connsiteX5" fmla="*/ 64359 w 1612457"/>
                <a:gd name="connsiteY5" fmla="*/ 696158 h 884006"/>
                <a:gd name="connsiteX6" fmla="*/ 0 w 1612457"/>
                <a:gd name="connsiteY6" fmla="*/ 657059 h 884006"/>
                <a:gd name="connsiteX7" fmla="*/ 20267 w 1612457"/>
                <a:gd name="connsiteY7" fmla="*/ 578237 h 884006"/>
                <a:gd name="connsiteX8" fmla="*/ 806228 w 1612457"/>
                <a:gd name="connsiteY8" fmla="*/ 0 h 8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6">
                  <a:moveTo>
                    <a:pt x="806228" y="0"/>
                  </a:moveTo>
                  <a:cubicBezTo>
                    <a:pt x="1175516" y="0"/>
                    <a:pt x="1487993" y="243236"/>
                    <a:pt x="1592190" y="578237"/>
                  </a:cubicBezTo>
                  <a:lnTo>
                    <a:pt x="1612457" y="657059"/>
                  </a:lnTo>
                  <a:lnTo>
                    <a:pt x="1548097" y="696158"/>
                  </a:lnTo>
                  <a:cubicBezTo>
                    <a:pt x="1327567" y="815957"/>
                    <a:pt x="1074845" y="884006"/>
                    <a:pt x="806228" y="884006"/>
                  </a:cubicBezTo>
                  <a:cubicBezTo>
                    <a:pt x="537612" y="884006"/>
                    <a:pt x="284890" y="815957"/>
                    <a:pt x="64359" y="696158"/>
                  </a:cubicBezTo>
                  <a:lnTo>
                    <a:pt x="0" y="657059"/>
                  </a:lnTo>
                  <a:lnTo>
                    <a:pt x="20267" y="578237"/>
                  </a:lnTo>
                  <a:cubicBezTo>
                    <a:pt x="124463" y="243236"/>
                    <a:pt x="436941" y="0"/>
                    <a:pt x="80622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03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9D6C8F3-1705-8932-70D8-CF1BE9A634AA}"/>
                </a:ext>
              </a:extLst>
            </p:cNvPr>
            <p:cNvSpPr/>
            <p:nvPr/>
          </p:nvSpPr>
          <p:spPr>
            <a:xfrm>
              <a:off x="4539608" y="2622772"/>
              <a:ext cx="884006" cy="1612457"/>
            </a:xfrm>
            <a:custGeom>
              <a:avLst/>
              <a:gdLst>
                <a:gd name="connsiteX0" fmla="*/ 226948 w 884006"/>
                <a:gd name="connsiteY0" fmla="*/ 0 h 1612457"/>
                <a:gd name="connsiteX1" fmla="*/ 305769 w 884006"/>
                <a:gd name="connsiteY1" fmla="*/ 20267 h 1612457"/>
                <a:gd name="connsiteX2" fmla="*/ 884006 w 884006"/>
                <a:gd name="connsiteY2" fmla="*/ 806228 h 1612457"/>
                <a:gd name="connsiteX3" fmla="*/ 305769 w 884006"/>
                <a:gd name="connsiteY3" fmla="*/ 1592190 h 1612457"/>
                <a:gd name="connsiteX4" fmla="*/ 226947 w 884006"/>
                <a:gd name="connsiteY4" fmla="*/ 1612457 h 1612457"/>
                <a:gd name="connsiteX5" fmla="*/ 187848 w 884006"/>
                <a:gd name="connsiteY5" fmla="*/ 1548098 h 1612457"/>
                <a:gd name="connsiteX6" fmla="*/ 0 w 884006"/>
                <a:gd name="connsiteY6" fmla="*/ 806229 h 1612457"/>
                <a:gd name="connsiteX7" fmla="*/ 187848 w 884006"/>
                <a:gd name="connsiteY7" fmla="*/ 64360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6" h="1612457">
                  <a:moveTo>
                    <a:pt x="226948" y="0"/>
                  </a:moveTo>
                  <a:lnTo>
                    <a:pt x="305769" y="20267"/>
                  </a:lnTo>
                  <a:cubicBezTo>
                    <a:pt x="640770" y="124463"/>
                    <a:pt x="884006" y="436940"/>
                    <a:pt x="884006" y="806228"/>
                  </a:cubicBezTo>
                  <a:cubicBezTo>
                    <a:pt x="884006" y="1175516"/>
                    <a:pt x="640770" y="1487993"/>
                    <a:pt x="305769" y="1592190"/>
                  </a:cubicBezTo>
                  <a:lnTo>
                    <a:pt x="226947" y="1612457"/>
                  </a:lnTo>
                  <a:lnTo>
                    <a:pt x="187848" y="1548098"/>
                  </a:lnTo>
                  <a:cubicBezTo>
                    <a:pt x="68049" y="1327568"/>
                    <a:pt x="0" y="1074845"/>
                    <a:pt x="0" y="806229"/>
                  </a:cubicBezTo>
                  <a:cubicBezTo>
                    <a:pt x="0" y="537613"/>
                    <a:pt x="68049" y="284890"/>
                    <a:pt x="187848" y="643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5103B2-CD40-E198-2A50-C85ED38ABE92}"/>
                </a:ext>
              </a:extLst>
            </p:cNvPr>
            <p:cNvSpPr/>
            <p:nvPr/>
          </p:nvSpPr>
          <p:spPr>
            <a:xfrm>
              <a:off x="5289773" y="1872609"/>
              <a:ext cx="1612457" cy="884005"/>
            </a:xfrm>
            <a:custGeom>
              <a:avLst/>
              <a:gdLst>
                <a:gd name="connsiteX0" fmla="*/ 806228 w 1612457"/>
                <a:gd name="connsiteY0" fmla="*/ 0 h 884005"/>
                <a:gd name="connsiteX1" fmla="*/ 1548097 w 1612457"/>
                <a:gd name="connsiteY1" fmla="*/ 187848 h 884005"/>
                <a:gd name="connsiteX2" fmla="*/ 1612457 w 1612457"/>
                <a:gd name="connsiteY2" fmla="*/ 226947 h 884005"/>
                <a:gd name="connsiteX3" fmla="*/ 1592190 w 1612457"/>
                <a:gd name="connsiteY3" fmla="*/ 305768 h 884005"/>
                <a:gd name="connsiteX4" fmla="*/ 806228 w 1612457"/>
                <a:gd name="connsiteY4" fmla="*/ 884005 h 884005"/>
                <a:gd name="connsiteX5" fmla="*/ 20267 w 1612457"/>
                <a:gd name="connsiteY5" fmla="*/ 305768 h 884005"/>
                <a:gd name="connsiteX6" fmla="*/ 0 w 1612457"/>
                <a:gd name="connsiteY6" fmla="*/ 226947 h 884005"/>
                <a:gd name="connsiteX7" fmla="*/ 64359 w 1612457"/>
                <a:gd name="connsiteY7" fmla="*/ 187848 h 884005"/>
                <a:gd name="connsiteX8" fmla="*/ 806228 w 1612457"/>
                <a:gd name="connsiteY8" fmla="*/ 0 h 88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5">
                  <a:moveTo>
                    <a:pt x="806228" y="0"/>
                  </a:moveTo>
                  <a:cubicBezTo>
                    <a:pt x="1074845" y="0"/>
                    <a:pt x="1327567" y="68049"/>
                    <a:pt x="1548097" y="187848"/>
                  </a:cubicBezTo>
                  <a:lnTo>
                    <a:pt x="1612457" y="226947"/>
                  </a:lnTo>
                  <a:lnTo>
                    <a:pt x="1592190" y="305768"/>
                  </a:lnTo>
                  <a:cubicBezTo>
                    <a:pt x="1487993" y="640769"/>
                    <a:pt x="1175516" y="884005"/>
                    <a:pt x="806228" y="884005"/>
                  </a:cubicBezTo>
                  <a:cubicBezTo>
                    <a:pt x="436941" y="884005"/>
                    <a:pt x="124463" y="640769"/>
                    <a:pt x="20267" y="305768"/>
                  </a:cubicBezTo>
                  <a:lnTo>
                    <a:pt x="0" y="226947"/>
                  </a:lnTo>
                  <a:lnTo>
                    <a:pt x="64359" y="187848"/>
                  </a:lnTo>
                  <a:cubicBezTo>
                    <a:pt x="284890" y="68049"/>
                    <a:pt x="537612" y="0"/>
                    <a:pt x="80622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2E74F76-CE18-7A57-9A8C-8CBC5029754D}"/>
                </a:ext>
              </a:extLst>
            </p:cNvPr>
            <p:cNvSpPr/>
            <p:nvPr/>
          </p:nvSpPr>
          <p:spPr>
            <a:xfrm>
              <a:off x="6768388" y="2622772"/>
              <a:ext cx="884005" cy="1612457"/>
            </a:xfrm>
            <a:custGeom>
              <a:avLst/>
              <a:gdLst>
                <a:gd name="connsiteX0" fmla="*/ 657058 w 884005"/>
                <a:gd name="connsiteY0" fmla="*/ 0 h 1612457"/>
                <a:gd name="connsiteX1" fmla="*/ 696157 w 884005"/>
                <a:gd name="connsiteY1" fmla="*/ 64360 h 1612457"/>
                <a:gd name="connsiteX2" fmla="*/ 884005 w 884005"/>
                <a:gd name="connsiteY2" fmla="*/ 806229 h 1612457"/>
                <a:gd name="connsiteX3" fmla="*/ 696157 w 884005"/>
                <a:gd name="connsiteY3" fmla="*/ 1548098 h 1612457"/>
                <a:gd name="connsiteX4" fmla="*/ 657059 w 884005"/>
                <a:gd name="connsiteY4" fmla="*/ 1612457 h 1612457"/>
                <a:gd name="connsiteX5" fmla="*/ 578237 w 884005"/>
                <a:gd name="connsiteY5" fmla="*/ 1592190 h 1612457"/>
                <a:gd name="connsiteX6" fmla="*/ 0 w 884005"/>
                <a:gd name="connsiteY6" fmla="*/ 806228 h 1612457"/>
                <a:gd name="connsiteX7" fmla="*/ 578237 w 884005"/>
                <a:gd name="connsiteY7" fmla="*/ 20267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5" h="1612457">
                  <a:moveTo>
                    <a:pt x="657058" y="0"/>
                  </a:moveTo>
                  <a:lnTo>
                    <a:pt x="696157" y="64360"/>
                  </a:lnTo>
                  <a:cubicBezTo>
                    <a:pt x="815956" y="284890"/>
                    <a:pt x="884005" y="537613"/>
                    <a:pt x="884005" y="806229"/>
                  </a:cubicBezTo>
                  <a:cubicBezTo>
                    <a:pt x="884005" y="1074845"/>
                    <a:pt x="815956" y="1327568"/>
                    <a:pt x="696157" y="1548098"/>
                  </a:cubicBezTo>
                  <a:lnTo>
                    <a:pt x="657059" y="1612457"/>
                  </a:lnTo>
                  <a:lnTo>
                    <a:pt x="578237" y="1592190"/>
                  </a:lnTo>
                  <a:cubicBezTo>
                    <a:pt x="243236" y="1487993"/>
                    <a:pt x="0" y="1175516"/>
                    <a:pt x="0" y="806228"/>
                  </a:cubicBezTo>
                  <a:cubicBezTo>
                    <a:pt x="0" y="436940"/>
                    <a:pt x="243236" y="124463"/>
                    <a:pt x="578237" y="2026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E54A02-AC30-46E1-58CD-CC19379FBAE2}"/>
              </a:ext>
            </a:extLst>
          </p:cNvPr>
          <p:cNvGrpSpPr/>
          <p:nvPr/>
        </p:nvGrpSpPr>
        <p:grpSpPr>
          <a:xfrm>
            <a:off x="6695611" y="2172218"/>
            <a:ext cx="2194560" cy="1106115"/>
            <a:chOff x="8921977" y="2875429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080F10-B10B-83F1-1ED2-BE8FF563592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9CDA63-FB10-A824-5444-62DB2FC7D315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E807F5-511A-A69B-1765-3634C55659D5}"/>
              </a:ext>
            </a:extLst>
          </p:cNvPr>
          <p:cNvGrpSpPr/>
          <p:nvPr/>
        </p:nvGrpSpPr>
        <p:grpSpPr>
          <a:xfrm>
            <a:off x="6695611" y="3847088"/>
            <a:ext cx="2194560" cy="1106115"/>
            <a:chOff x="8921977" y="4580523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DFEC18-2B1A-D27A-DBCE-0F22285FAD8E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35B4F1-868D-995F-6C47-DABBA7D8B69F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B669BB-176F-E7E3-83ED-592AE3DFD580}"/>
              </a:ext>
            </a:extLst>
          </p:cNvPr>
          <p:cNvGrpSpPr/>
          <p:nvPr/>
        </p:nvGrpSpPr>
        <p:grpSpPr>
          <a:xfrm>
            <a:off x="253830" y="2172218"/>
            <a:ext cx="2194560" cy="1106115"/>
            <a:chOff x="332936" y="2875429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034017-2B94-16A3-06F8-7EDE56D83C1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A20566-556F-EF1E-BF2C-4FF39F9C1AA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20F887-7035-152A-15AD-37F6062CA6F9}"/>
              </a:ext>
            </a:extLst>
          </p:cNvPr>
          <p:cNvGrpSpPr/>
          <p:nvPr/>
        </p:nvGrpSpPr>
        <p:grpSpPr>
          <a:xfrm>
            <a:off x="253830" y="3847088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D38336-5EA3-FB90-12F4-2DE07F29C1D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7DA214-E427-B000-598E-597A76AF695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77EA0A23-A906-269D-52F4-0BFAF84AB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8958" y="3322679"/>
            <a:ext cx="480060" cy="48006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F0714C9B-1D62-1569-D7B1-A32F5B9B5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1969" y="4775692"/>
            <a:ext cx="480060" cy="480060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FCC47891-7AC3-D676-A7F7-6556A49B7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295" y="3322679"/>
            <a:ext cx="480060" cy="480060"/>
          </a:xfrm>
          <a:prstGeom prst="rect">
            <a:avLst/>
          </a:prstGeom>
        </p:spPr>
      </p:pic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6B30DB8F-462A-F951-12CF-A8FD0F8F20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969" y="1880059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B9A7C-9DC9-36A7-D5D5-735D0E5D7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286D-8825-A2C3-FC58-802AF912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Circle Radial Flow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43536D-2D97-12CA-0212-80D85320E05D}"/>
              </a:ext>
            </a:extLst>
          </p:cNvPr>
          <p:cNvGrpSpPr/>
          <p:nvPr/>
        </p:nvGrpSpPr>
        <p:grpSpPr>
          <a:xfrm>
            <a:off x="2833269" y="1823978"/>
            <a:ext cx="3477461" cy="3477460"/>
            <a:chOff x="3777694" y="1110694"/>
            <a:chExt cx="4636614" cy="463661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CE1E182-B3AB-29F1-6E81-E8F04CB46470}"/>
                </a:ext>
              </a:extLst>
            </p:cNvPr>
            <p:cNvSpPr/>
            <p:nvPr/>
          </p:nvSpPr>
          <p:spPr>
            <a:xfrm>
              <a:off x="5273040" y="1110694"/>
              <a:ext cx="1645920" cy="988862"/>
            </a:xfrm>
            <a:custGeom>
              <a:avLst/>
              <a:gdLst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382172 w 1645920"/>
                <a:gd name="connsiteY16" fmla="*/ 826221 h 988862"/>
                <a:gd name="connsiteX17" fmla="*/ 360137 w 1645920"/>
                <a:gd name="connsiteY17" fmla="*/ 831886 h 988862"/>
                <a:gd name="connsiteX18" fmla="*/ 288181 w 1645920"/>
                <a:gd name="connsiteY18" fmla="*/ 858222 h 988862"/>
                <a:gd name="connsiteX19" fmla="*/ 252272 w 1645920"/>
                <a:gd name="connsiteY19" fmla="*/ 869873 h 988862"/>
                <a:gd name="connsiteX20" fmla="*/ 237449 w 1645920"/>
                <a:gd name="connsiteY20" fmla="*/ 876791 h 988862"/>
                <a:gd name="connsiteX21" fmla="*/ 217142 w 1645920"/>
                <a:gd name="connsiteY21" fmla="*/ 884223 h 988862"/>
                <a:gd name="connsiteX22" fmla="*/ 81091 w 1645920"/>
                <a:gd name="connsiteY22" fmla="*/ 949762 h 988862"/>
                <a:gd name="connsiteX23" fmla="*/ 16732 w 1645920"/>
                <a:gd name="connsiteY23" fmla="*/ 988861 h 988862"/>
                <a:gd name="connsiteX24" fmla="*/ 16720 w 1645920"/>
                <a:gd name="connsiteY24" fmla="*/ 988815 h 988862"/>
                <a:gd name="connsiteX25" fmla="*/ 0 w 1645920"/>
                <a:gd name="connsiteY25" fmla="*/ 822960 h 988862"/>
                <a:gd name="connsiteX26" fmla="*/ 822960 w 1645920"/>
                <a:gd name="connsiteY26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360137 w 1645920"/>
                <a:gd name="connsiteY16" fmla="*/ 831886 h 988862"/>
                <a:gd name="connsiteX17" fmla="*/ 288181 w 1645920"/>
                <a:gd name="connsiteY17" fmla="*/ 858222 h 988862"/>
                <a:gd name="connsiteX18" fmla="*/ 252272 w 1645920"/>
                <a:gd name="connsiteY18" fmla="*/ 869873 h 988862"/>
                <a:gd name="connsiteX19" fmla="*/ 237449 w 1645920"/>
                <a:gd name="connsiteY19" fmla="*/ 876791 h 988862"/>
                <a:gd name="connsiteX20" fmla="*/ 217142 w 1645920"/>
                <a:gd name="connsiteY20" fmla="*/ 884223 h 988862"/>
                <a:gd name="connsiteX21" fmla="*/ 81091 w 1645920"/>
                <a:gd name="connsiteY21" fmla="*/ 949762 h 988862"/>
                <a:gd name="connsiteX22" fmla="*/ 16732 w 1645920"/>
                <a:gd name="connsiteY22" fmla="*/ 988861 h 988862"/>
                <a:gd name="connsiteX23" fmla="*/ 16720 w 1645920"/>
                <a:gd name="connsiteY23" fmla="*/ 988815 h 988862"/>
                <a:gd name="connsiteX24" fmla="*/ 0 w 1645920"/>
                <a:gd name="connsiteY24" fmla="*/ 822960 h 988862"/>
                <a:gd name="connsiteX25" fmla="*/ 822960 w 1645920"/>
                <a:gd name="connsiteY25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88181 w 1645920"/>
                <a:gd name="connsiteY16" fmla="*/ 858222 h 988862"/>
                <a:gd name="connsiteX17" fmla="*/ 252272 w 1645920"/>
                <a:gd name="connsiteY17" fmla="*/ 869873 h 988862"/>
                <a:gd name="connsiteX18" fmla="*/ 237449 w 1645920"/>
                <a:gd name="connsiteY18" fmla="*/ 876791 h 988862"/>
                <a:gd name="connsiteX19" fmla="*/ 217142 w 1645920"/>
                <a:gd name="connsiteY19" fmla="*/ 884223 h 988862"/>
                <a:gd name="connsiteX20" fmla="*/ 81091 w 1645920"/>
                <a:gd name="connsiteY20" fmla="*/ 949762 h 988862"/>
                <a:gd name="connsiteX21" fmla="*/ 16732 w 1645920"/>
                <a:gd name="connsiteY21" fmla="*/ 988861 h 988862"/>
                <a:gd name="connsiteX22" fmla="*/ 16720 w 1645920"/>
                <a:gd name="connsiteY22" fmla="*/ 988815 h 988862"/>
                <a:gd name="connsiteX23" fmla="*/ 0 w 1645920"/>
                <a:gd name="connsiteY23" fmla="*/ 822960 h 988862"/>
                <a:gd name="connsiteX24" fmla="*/ 822960 w 1645920"/>
                <a:gd name="connsiteY24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52272 w 1645920"/>
                <a:gd name="connsiteY16" fmla="*/ 869873 h 988862"/>
                <a:gd name="connsiteX17" fmla="*/ 237449 w 1645920"/>
                <a:gd name="connsiteY17" fmla="*/ 876791 h 988862"/>
                <a:gd name="connsiteX18" fmla="*/ 217142 w 1645920"/>
                <a:gd name="connsiteY18" fmla="*/ 884223 h 988862"/>
                <a:gd name="connsiteX19" fmla="*/ 81091 w 1645920"/>
                <a:gd name="connsiteY19" fmla="*/ 949762 h 988862"/>
                <a:gd name="connsiteX20" fmla="*/ 16732 w 1645920"/>
                <a:gd name="connsiteY20" fmla="*/ 988861 h 988862"/>
                <a:gd name="connsiteX21" fmla="*/ 16720 w 1645920"/>
                <a:gd name="connsiteY21" fmla="*/ 988815 h 988862"/>
                <a:gd name="connsiteX22" fmla="*/ 0 w 1645920"/>
                <a:gd name="connsiteY22" fmla="*/ 822960 h 988862"/>
                <a:gd name="connsiteX23" fmla="*/ 822960 w 1645920"/>
                <a:gd name="connsiteY23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37449 w 1645920"/>
                <a:gd name="connsiteY16" fmla="*/ 876791 h 988862"/>
                <a:gd name="connsiteX17" fmla="*/ 217142 w 1645920"/>
                <a:gd name="connsiteY17" fmla="*/ 884223 h 988862"/>
                <a:gd name="connsiteX18" fmla="*/ 81091 w 1645920"/>
                <a:gd name="connsiteY18" fmla="*/ 949762 h 988862"/>
                <a:gd name="connsiteX19" fmla="*/ 16732 w 1645920"/>
                <a:gd name="connsiteY19" fmla="*/ 988861 h 988862"/>
                <a:gd name="connsiteX20" fmla="*/ 16720 w 1645920"/>
                <a:gd name="connsiteY20" fmla="*/ 988815 h 988862"/>
                <a:gd name="connsiteX21" fmla="*/ 0 w 1645920"/>
                <a:gd name="connsiteY21" fmla="*/ 822960 h 988862"/>
                <a:gd name="connsiteX22" fmla="*/ 822960 w 1645920"/>
                <a:gd name="connsiteY22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217142 w 1645920"/>
                <a:gd name="connsiteY16" fmla="*/ 884223 h 988862"/>
                <a:gd name="connsiteX17" fmla="*/ 81091 w 1645920"/>
                <a:gd name="connsiteY17" fmla="*/ 949762 h 988862"/>
                <a:gd name="connsiteX18" fmla="*/ 16732 w 1645920"/>
                <a:gd name="connsiteY18" fmla="*/ 988861 h 988862"/>
                <a:gd name="connsiteX19" fmla="*/ 16720 w 1645920"/>
                <a:gd name="connsiteY19" fmla="*/ 988815 h 988862"/>
                <a:gd name="connsiteX20" fmla="*/ 0 w 1645920"/>
                <a:gd name="connsiteY20" fmla="*/ 822960 h 988862"/>
                <a:gd name="connsiteX21" fmla="*/ 822960 w 1645920"/>
                <a:gd name="connsiteY21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81091 w 1645920"/>
                <a:gd name="connsiteY16" fmla="*/ 949762 h 988862"/>
                <a:gd name="connsiteX17" fmla="*/ 16732 w 1645920"/>
                <a:gd name="connsiteY17" fmla="*/ 988861 h 988862"/>
                <a:gd name="connsiteX18" fmla="*/ 16720 w 1645920"/>
                <a:gd name="connsiteY18" fmla="*/ 988815 h 988862"/>
                <a:gd name="connsiteX19" fmla="*/ 0 w 1645920"/>
                <a:gd name="connsiteY19" fmla="*/ 822960 h 988862"/>
                <a:gd name="connsiteX20" fmla="*/ 822960 w 1645920"/>
                <a:gd name="connsiteY20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382172 w 1645920"/>
                <a:gd name="connsiteY15" fmla="*/ 988862 h 988862"/>
                <a:gd name="connsiteX16" fmla="*/ 16732 w 1645920"/>
                <a:gd name="connsiteY16" fmla="*/ 988861 h 988862"/>
                <a:gd name="connsiteX17" fmla="*/ 16720 w 1645920"/>
                <a:gd name="connsiteY17" fmla="*/ 988815 h 988862"/>
                <a:gd name="connsiteX18" fmla="*/ 0 w 1645920"/>
                <a:gd name="connsiteY18" fmla="*/ 822960 h 988862"/>
                <a:gd name="connsiteX19" fmla="*/ 822960 w 1645920"/>
                <a:gd name="connsiteY19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795172 h 988862"/>
                <a:gd name="connsiteX14" fmla="*/ 1142999 w 1645920"/>
                <a:gd name="connsiteY14" fmla="*/ 988862 h 988862"/>
                <a:gd name="connsiteX15" fmla="*/ 16732 w 1645920"/>
                <a:gd name="connsiteY15" fmla="*/ 988861 h 988862"/>
                <a:gd name="connsiteX16" fmla="*/ 16720 w 1645920"/>
                <a:gd name="connsiteY16" fmla="*/ 988815 h 988862"/>
                <a:gd name="connsiteX17" fmla="*/ 0 w 1645920"/>
                <a:gd name="connsiteY17" fmla="*/ 822960 h 988862"/>
                <a:gd name="connsiteX18" fmla="*/ 822960 w 1645920"/>
                <a:gd name="connsiteY18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81822 w 1645920"/>
                <a:gd name="connsiteY12" fmla="*/ 805155 h 988862"/>
                <a:gd name="connsiteX13" fmla="*/ 1142999 w 1645920"/>
                <a:gd name="connsiteY13" fmla="*/ 988862 h 988862"/>
                <a:gd name="connsiteX14" fmla="*/ 16732 w 1645920"/>
                <a:gd name="connsiteY14" fmla="*/ 988861 h 988862"/>
                <a:gd name="connsiteX15" fmla="*/ 16720 w 1645920"/>
                <a:gd name="connsiteY15" fmla="*/ 988815 h 988862"/>
                <a:gd name="connsiteX16" fmla="*/ 0 w 1645920"/>
                <a:gd name="connsiteY16" fmla="*/ 822960 h 988862"/>
                <a:gd name="connsiteX17" fmla="*/ 822960 w 1645920"/>
                <a:gd name="connsiteY17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211928 w 1645920"/>
                <a:gd name="connsiteY11" fmla="*/ 810915 h 988862"/>
                <a:gd name="connsiteX12" fmla="*/ 1142999 w 1645920"/>
                <a:gd name="connsiteY12" fmla="*/ 988862 h 988862"/>
                <a:gd name="connsiteX13" fmla="*/ 16732 w 1645920"/>
                <a:gd name="connsiteY13" fmla="*/ 988861 h 988862"/>
                <a:gd name="connsiteX14" fmla="*/ 16720 w 1645920"/>
                <a:gd name="connsiteY14" fmla="*/ 988815 h 988862"/>
                <a:gd name="connsiteX15" fmla="*/ 0 w 1645920"/>
                <a:gd name="connsiteY15" fmla="*/ 822960 h 988862"/>
                <a:gd name="connsiteX16" fmla="*/ 822960 w 1645920"/>
                <a:gd name="connsiteY16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241356 w 1645920"/>
                <a:gd name="connsiteY10" fmla="*/ 820463 h 988862"/>
                <a:gd name="connsiteX11" fmla="*/ 1142999 w 1645920"/>
                <a:gd name="connsiteY11" fmla="*/ 988862 h 988862"/>
                <a:gd name="connsiteX12" fmla="*/ 16732 w 1645920"/>
                <a:gd name="connsiteY12" fmla="*/ 988861 h 988862"/>
                <a:gd name="connsiteX13" fmla="*/ 16720 w 1645920"/>
                <a:gd name="connsiteY13" fmla="*/ 988815 h 988862"/>
                <a:gd name="connsiteX14" fmla="*/ 0 w 1645920"/>
                <a:gd name="connsiteY14" fmla="*/ 822960 h 988862"/>
                <a:gd name="connsiteX15" fmla="*/ 822960 w 1645920"/>
                <a:gd name="connsiteY15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285784 w 1645920"/>
                <a:gd name="connsiteY9" fmla="*/ 831886 h 988862"/>
                <a:gd name="connsiteX10" fmla="*/ 1142999 w 1645920"/>
                <a:gd name="connsiteY10" fmla="*/ 988862 h 988862"/>
                <a:gd name="connsiteX11" fmla="*/ 16732 w 1645920"/>
                <a:gd name="connsiteY11" fmla="*/ 988861 h 988862"/>
                <a:gd name="connsiteX12" fmla="*/ 16720 w 1645920"/>
                <a:gd name="connsiteY12" fmla="*/ 988815 h 988862"/>
                <a:gd name="connsiteX13" fmla="*/ 0 w 1645920"/>
                <a:gd name="connsiteY13" fmla="*/ 822960 h 988862"/>
                <a:gd name="connsiteX14" fmla="*/ 822960 w 1645920"/>
                <a:gd name="connsiteY14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357719 w 1645920"/>
                <a:gd name="connsiteY8" fmla="*/ 858215 h 988862"/>
                <a:gd name="connsiteX9" fmla="*/ 1142999 w 1645920"/>
                <a:gd name="connsiteY9" fmla="*/ 988862 h 988862"/>
                <a:gd name="connsiteX10" fmla="*/ 16732 w 1645920"/>
                <a:gd name="connsiteY10" fmla="*/ 988861 h 988862"/>
                <a:gd name="connsiteX11" fmla="*/ 16720 w 1645920"/>
                <a:gd name="connsiteY11" fmla="*/ 988815 h 988862"/>
                <a:gd name="connsiteX12" fmla="*/ 0 w 1645920"/>
                <a:gd name="connsiteY12" fmla="*/ 822960 h 988862"/>
                <a:gd name="connsiteX13" fmla="*/ 822960 w 1645920"/>
                <a:gd name="connsiteY13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393651 w 1645920"/>
                <a:gd name="connsiteY7" fmla="*/ 869873 h 988862"/>
                <a:gd name="connsiteX8" fmla="*/ 1142999 w 1645920"/>
                <a:gd name="connsiteY8" fmla="*/ 988862 h 988862"/>
                <a:gd name="connsiteX9" fmla="*/ 16732 w 1645920"/>
                <a:gd name="connsiteY9" fmla="*/ 988861 h 988862"/>
                <a:gd name="connsiteX10" fmla="*/ 16720 w 1645920"/>
                <a:gd name="connsiteY10" fmla="*/ 988815 h 988862"/>
                <a:gd name="connsiteX11" fmla="*/ 0 w 1645920"/>
                <a:gd name="connsiteY11" fmla="*/ 822960 h 988862"/>
                <a:gd name="connsiteX12" fmla="*/ 822960 w 1645920"/>
                <a:gd name="connsiteY12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408483 w 1645920"/>
                <a:gd name="connsiteY6" fmla="*/ 876795 h 988862"/>
                <a:gd name="connsiteX7" fmla="*/ 1142999 w 1645920"/>
                <a:gd name="connsiteY7" fmla="*/ 988862 h 988862"/>
                <a:gd name="connsiteX8" fmla="*/ 16732 w 1645920"/>
                <a:gd name="connsiteY8" fmla="*/ 988861 h 988862"/>
                <a:gd name="connsiteX9" fmla="*/ 16720 w 1645920"/>
                <a:gd name="connsiteY9" fmla="*/ 988815 h 988862"/>
                <a:gd name="connsiteX10" fmla="*/ 0 w 1645920"/>
                <a:gd name="connsiteY10" fmla="*/ 822960 h 988862"/>
                <a:gd name="connsiteX11" fmla="*/ 822960 w 1645920"/>
                <a:gd name="connsiteY11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428778 w 1645920"/>
                <a:gd name="connsiteY5" fmla="*/ 884223 h 988862"/>
                <a:gd name="connsiteX6" fmla="*/ 1142999 w 1645920"/>
                <a:gd name="connsiteY6" fmla="*/ 988862 h 988862"/>
                <a:gd name="connsiteX7" fmla="*/ 16732 w 1645920"/>
                <a:gd name="connsiteY7" fmla="*/ 988861 h 988862"/>
                <a:gd name="connsiteX8" fmla="*/ 16720 w 1645920"/>
                <a:gd name="connsiteY8" fmla="*/ 988815 h 988862"/>
                <a:gd name="connsiteX9" fmla="*/ 0 w 1645920"/>
                <a:gd name="connsiteY9" fmla="*/ 822960 h 988862"/>
                <a:gd name="connsiteX10" fmla="*/ 822960 w 1645920"/>
                <a:gd name="connsiteY10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564829 w 1645920"/>
                <a:gd name="connsiteY4" fmla="*/ 949762 h 988862"/>
                <a:gd name="connsiteX5" fmla="*/ 1142999 w 1645920"/>
                <a:gd name="connsiteY5" fmla="*/ 988862 h 988862"/>
                <a:gd name="connsiteX6" fmla="*/ 16732 w 1645920"/>
                <a:gd name="connsiteY6" fmla="*/ 988861 h 988862"/>
                <a:gd name="connsiteX7" fmla="*/ 16720 w 1645920"/>
                <a:gd name="connsiteY7" fmla="*/ 988815 h 988862"/>
                <a:gd name="connsiteX8" fmla="*/ 0 w 1645920"/>
                <a:gd name="connsiteY8" fmla="*/ 822960 h 988862"/>
                <a:gd name="connsiteX9" fmla="*/ 822960 w 1645920"/>
                <a:gd name="connsiteY9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142999 w 1645920"/>
                <a:gd name="connsiteY4" fmla="*/ 988862 h 988862"/>
                <a:gd name="connsiteX5" fmla="*/ 16732 w 1645920"/>
                <a:gd name="connsiteY5" fmla="*/ 988861 h 988862"/>
                <a:gd name="connsiteX6" fmla="*/ 16720 w 1645920"/>
                <a:gd name="connsiteY6" fmla="*/ 988815 h 988862"/>
                <a:gd name="connsiteX7" fmla="*/ 0 w 1645920"/>
                <a:gd name="connsiteY7" fmla="*/ 822960 h 988862"/>
                <a:gd name="connsiteX8" fmla="*/ 822960 w 1645920"/>
                <a:gd name="connsiteY8" fmla="*/ 0 h 988862"/>
                <a:gd name="connsiteX0" fmla="*/ 822960 w 1645920"/>
                <a:gd name="connsiteY0" fmla="*/ 0 h 988862"/>
                <a:gd name="connsiteX1" fmla="*/ 1645920 w 1645920"/>
                <a:gd name="connsiteY1" fmla="*/ 822960 h 988862"/>
                <a:gd name="connsiteX2" fmla="*/ 1629201 w 1645920"/>
                <a:gd name="connsiteY2" fmla="*/ 988815 h 988862"/>
                <a:gd name="connsiteX3" fmla="*/ 1629189 w 1645920"/>
                <a:gd name="connsiteY3" fmla="*/ 988862 h 988862"/>
                <a:gd name="connsiteX4" fmla="*/ 16732 w 1645920"/>
                <a:gd name="connsiteY4" fmla="*/ 988861 h 988862"/>
                <a:gd name="connsiteX5" fmla="*/ 16720 w 1645920"/>
                <a:gd name="connsiteY5" fmla="*/ 988815 h 988862"/>
                <a:gd name="connsiteX6" fmla="*/ 0 w 1645920"/>
                <a:gd name="connsiteY6" fmla="*/ 822960 h 988862"/>
                <a:gd name="connsiteX7" fmla="*/ 822960 w 1645920"/>
                <a:gd name="connsiteY7" fmla="*/ 0 h 98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920" h="988862">
                  <a:moveTo>
                    <a:pt x="822960" y="0"/>
                  </a:moveTo>
                  <a:cubicBezTo>
                    <a:pt x="1277468" y="0"/>
                    <a:pt x="1645920" y="368452"/>
                    <a:pt x="1645920" y="822960"/>
                  </a:cubicBezTo>
                  <a:cubicBezTo>
                    <a:pt x="1645920" y="879774"/>
                    <a:pt x="1640163" y="935242"/>
                    <a:pt x="1629201" y="988815"/>
                  </a:cubicBezTo>
                  <a:cubicBezTo>
                    <a:pt x="1629197" y="988831"/>
                    <a:pt x="1629193" y="988846"/>
                    <a:pt x="1629189" y="988862"/>
                  </a:cubicBezTo>
                  <a:lnTo>
                    <a:pt x="16732" y="988861"/>
                  </a:lnTo>
                  <a:cubicBezTo>
                    <a:pt x="16728" y="988846"/>
                    <a:pt x="16724" y="988830"/>
                    <a:pt x="16720" y="988815"/>
                  </a:cubicBezTo>
                  <a:cubicBezTo>
                    <a:pt x="5758" y="935243"/>
                    <a:pt x="0" y="879774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2270497-3AC0-EF94-A8F0-A23A3E21B808}"/>
                </a:ext>
              </a:extLst>
            </p:cNvPr>
            <p:cNvSpPr/>
            <p:nvPr/>
          </p:nvSpPr>
          <p:spPr>
            <a:xfrm>
              <a:off x="5273040" y="4758446"/>
              <a:ext cx="1645920" cy="988861"/>
            </a:xfrm>
            <a:custGeom>
              <a:avLst/>
              <a:gdLst>
                <a:gd name="connsiteX0" fmla="*/ 16732 w 1645920"/>
                <a:gd name="connsiteY0" fmla="*/ 0 h 988861"/>
                <a:gd name="connsiteX1" fmla="*/ 81091 w 1645920"/>
                <a:gd name="connsiteY1" fmla="*/ 39099 h 988861"/>
                <a:gd name="connsiteX2" fmla="*/ 86839 w 1645920"/>
                <a:gd name="connsiteY2" fmla="*/ 41868 h 988861"/>
                <a:gd name="connsiteX3" fmla="*/ 86839 w 1645920"/>
                <a:gd name="connsiteY3" fmla="*/ 0 h 988861"/>
                <a:gd name="connsiteX4" fmla="*/ 1527451 w 1645920"/>
                <a:gd name="connsiteY4" fmla="*/ 0 h 988861"/>
                <a:gd name="connsiteX5" fmla="*/ 1527451 w 1645920"/>
                <a:gd name="connsiteY5" fmla="*/ 57105 h 988861"/>
                <a:gd name="connsiteX6" fmla="*/ 1564800 w 1645920"/>
                <a:gd name="connsiteY6" fmla="*/ 39113 h 988861"/>
                <a:gd name="connsiteX7" fmla="*/ 1564830 w 1645920"/>
                <a:gd name="connsiteY7" fmla="*/ 39099 h 988861"/>
                <a:gd name="connsiteX8" fmla="*/ 1629189 w 1645920"/>
                <a:gd name="connsiteY8" fmla="*/ 1 h 988861"/>
                <a:gd name="connsiteX9" fmla="*/ 1629201 w 1645920"/>
                <a:gd name="connsiteY9" fmla="*/ 46 h 988861"/>
                <a:gd name="connsiteX10" fmla="*/ 1645920 w 1645920"/>
                <a:gd name="connsiteY10" fmla="*/ 165901 h 988861"/>
                <a:gd name="connsiteX11" fmla="*/ 822960 w 1645920"/>
                <a:gd name="connsiteY11" fmla="*/ 988861 h 988861"/>
                <a:gd name="connsiteX12" fmla="*/ 0 w 1645920"/>
                <a:gd name="connsiteY12" fmla="*/ 165901 h 988861"/>
                <a:gd name="connsiteX13" fmla="*/ 16720 w 1645920"/>
                <a:gd name="connsiteY13" fmla="*/ 46 h 988861"/>
                <a:gd name="connsiteX0" fmla="*/ 16732 w 1645920"/>
                <a:gd name="connsiteY0" fmla="*/ 0 h 988861"/>
                <a:gd name="connsiteX1" fmla="*/ 81091 w 1645920"/>
                <a:gd name="connsiteY1" fmla="*/ 39099 h 988861"/>
                <a:gd name="connsiteX2" fmla="*/ 86839 w 1645920"/>
                <a:gd name="connsiteY2" fmla="*/ 0 h 988861"/>
                <a:gd name="connsiteX3" fmla="*/ 1527451 w 1645920"/>
                <a:gd name="connsiteY3" fmla="*/ 0 h 988861"/>
                <a:gd name="connsiteX4" fmla="*/ 1527451 w 1645920"/>
                <a:gd name="connsiteY4" fmla="*/ 57105 h 988861"/>
                <a:gd name="connsiteX5" fmla="*/ 1564800 w 1645920"/>
                <a:gd name="connsiteY5" fmla="*/ 39113 h 988861"/>
                <a:gd name="connsiteX6" fmla="*/ 1564830 w 1645920"/>
                <a:gd name="connsiteY6" fmla="*/ 39099 h 988861"/>
                <a:gd name="connsiteX7" fmla="*/ 1629189 w 1645920"/>
                <a:gd name="connsiteY7" fmla="*/ 1 h 988861"/>
                <a:gd name="connsiteX8" fmla="*/ 1629201 w 1645920"/>
                <a:gd name="connsiteY8" fmla="*/ 46 h 988861"/>
                <a:gd name="connsiteX9" fmla="*/ 1645920 w 1645920"/>
                <a:gd name="connsiteY9" fmla="*/ 165901 h 988861"/>
                <a:gd name="connsiteX10" fmla="*/ 822960 w 1645920"/>
                <a:gd name="connsiteY10" fmla="*/ 988861 h 988861"/>
                <a:gd name="connsiteX11" fmla="*/ 0 w 1645920"/>
                <a:gd name="connsiteY11" fmla="*/ 165901 h 988861"/>
                <a:gd name="connsiteX12" fmla="*/ 16720 w 1645920"/>
                <a:gd name="connsiteY12" fmla="*/ 46 h 988861"/>
                <a:gd name="connsiteX13" fmla="*/ 16732 w 1645920"/>
                <a:gd name="connsiteY13" fmla="*/ 0 h 988861"/>
                <a:gd name="connsiteX0" fmla="*/ 16732 w 1645920"/>
                <a:gd name="connsiteY0" fmla="*/ 0 h 988861"/>
                <a:gd name="connsiteX1" fmla="*/ 86839 w 1645920"/>
                <a:gd name="connsiteY1" fmla="*/ 0 h 988861"/>
                <a:gd name="connsiteX2" fmla="*/ 1527451 w 1645920"/>
                <a:gd name="connsiteY2" fmla="*/ 0 h 988861"/>
                <a:gd name="connsiteX3" fmla="*/ 1527451 w 1645920"/>
                <a:gd name="connsiteY3" fmla="*/ 57105 h 988861"/>
                <a:gd name="connsiteX4" fmla="*/ 1564800 w 1645920"/>
                <a:gd name="connsiteY4" fmla="*/ 39113 h 988861"/>
                <a:gd name="connsiteX5" fmla="*/ 1564830 w 1645920"/>
                <a:gd name="connsiteY5" fmla="*/ 39099 h 988861"/>
                <a:gd name="connsiteX6" fmla="*/ 1629189 w 1645920"/>
                <a:gd name="connsiteY6" fmla="*/ 1 h 988861"/>
                <a:gd name="connsiteX7" fmla="*/ 1629201 w 1645920"/>
                <a:gd name="connsiteY7" fmla="*/ 46 h 988861"/>
                <a:gd name="connsiteX8" fmla="*/ 1645920 w 1645920"/>
                <a:gd name="connsiteY8" fmla="*/ 165901 h 988861"/>
                <a:gd name="connsiteX9" fmla="*/ 822960 w 1645920"/>
                <a:gd name="connsiteY9" fmla="*/ 988861 h 988861"/>
                <a:gd name="connsiteX10" fmla="*/ 0 w 1645920"/>
                <a:gd name="connsiteY10" fmla="*/ 165901 h 988861"/>
                <a:gd name="connsiteX11" fmla="*/ 16720 w 1645920"/>
                <a:gd name="connsiteY11" fmla="*/ 46 h 988861"/>
                <a:gd name="connsiteX12" fmla="*/ 16732 w 1645920"/>
                <a:gd name="connsiteY12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27451 w 1645920"/>
                <a:gd name="connsiteY2" fmla="*/ 57105 h 988861"/>
                <a:gd name="connsiteX3" fmla="*/ 1564800 w 1645920"/>
                <a:gd name="connsiteY3" fmla="*/ 39113 h 988861"/>
                <a:gd name="connsiteX4" fmla="*/ 1564830 w 1645920"/>
                <a:gd name="connsiteY4" fmla="*/ 39099 h 988861"/>
                <a:gd name="connsiteX5" fmla="*/ 1629189 w 1645920"/>
                <a:gd name="connsiteY5" fmla="*/ 1 h 988861"/>
                <a:gd name="connsiteX6" fmla="*/ 1629201 w 1645920"/>
                <a:gd name="connsiteY6" fmla="*/ 46 h 988861"/>
                <a:gd name="connsiteX7" fmla="*/ 1645920 w 1645920"/>
                <a:gd name="connsiteY7" fmla="*/ 165901 h 988861"/>
                <a:gd name="connsiteX8" fmla="*/ 822960 w 1645920"/>
                <a:gd name="connsiteY8" fmla="*/ 988861 h 988861"/>
                <a:gd name="connsiteX9" fmla="*/ 0 w 1645920"/>
                <a:gd name="connsiteY9" fmla="*/ 165901 h 988861"/>
                <a:gd name="connsiteX10" fmla="*/ 16720 w 1645920"/>
                <a:gd name="connsiteY10" fmla="*/ 46 h 988861"/>
                <a:gd name="connsiteX11" fmla="*/ 16732 w 1645920"/>
                <a:gd name="connsiteY11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64800 w 1645920"/>
                <a:gd name="connsiteY2" fmla="*/ 39113 h 988861"/>
                <a:gd name="connsiteX3" fmla="*/ 1564830 w 1645920"/>
                <a:gd name="connsiteY3" fmla="*/ 39099 h 988861"/>
                <a:gd name="connsiteX4" fmla="*/ 1629189 w 1645920"/>
                <a:gd name="connsiteY4" fmla="*/ 1 h 988861"/>
                <a:gd name="connsiteX5" fmla="*/ 1629201 w 1645920"/>
                <a:gd name="connsiteY5" fmla="*/ 46 h 988861"/>
                <a:gd name="connsiteX6" fmla="*/ 1645920 w 1645920"/>
                <a:gd name="connsiteY6" fmla="*/ 165901 h 988861"/>
                <a:gd name="connsiteX7" fmla="*/ 822960 w 1645920"/>
                <a:gd name="connsiteY7" fmla="*/ 988861 h 988861"/>
                <a:gd name="connsiteX8" fmla="*/ 0 w 1645920"/>
                <a:gd name="connsiteY8" fmla="*/ 165901 h 988861"/>
                <a:gd name="connsiteX9" fmla="*/ 16720 w 1645920"/>
                <a:gd name="connsiteY9" fmla="*/ 46 h 988861"/>
                <a:gd name="connsiteX10" fmla="*/ 16732 w 1645920"/>
                <a:gd name="connsiteY10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564800 w 1645920"/>
                <a:gd name="connsiteY2" fmla="*/ 39113 h 988861"/>
                <a:gd name="connsiteX3" fmla="*/ 1629189 w 1645920"/>
                <a:gd name="connsiteY3" fmla="*/ 1 h 988861"/>
                <a:gd name="connsiteX4" fmla="*/ 1629201 w 1645920"/>
                <a:gd name="connsiteY4" fmla="*/ 46 h 988861"/>
                <a:gd name="connsiteX5" fmla="*/ 1645920 w 1645920"/>
                <a:gd name="connsiteY5" fmla="*/ 165901 h 988861"/>
                <a:gd name="connsiteX6" fmla="*/ 822960 w 1645920"/>
                <a:gd name="connsiteY6" fmla="*/ 988861 h 988861"/>
                <a:gd name="connsiteX7" fmla="*/ 0 w 1645920"/>
                <a:gd name="connsiteY7" fmla="*/ 165901 h 988861"/>
                <a:gd name="connsiteX8" fmla="*/ 16720 w 1645920"/>
                <a:gd name="connsiteY8" fmla="*/ 46 h 988861"/>
                <a:gd name="connsiteX9" fmla="*/ 16732 w 1645920"/>
                <a:gd name="connsiteY9" fmla="*/ 0 h 988861"/>
                <a:gd name="connsiteX0" fmla="*/ 16732 w 1645920"/>
                <a:gd name="connsiteY0" fmla="*/ 0 h 988861"/>
                <a:gd name="connsiteX1" fmla="*/ 1527451 w 1645920"/>
                <a:gd name="connsiteY1" fmla="*/ 0 h 988861"/>
                <a:gd name="connsiteX2" fmla="*/ 1629189 w 1645920"/>
                <a:gd name="connsiteY2" fmla="*/ 1 h 988861"/>
                <a:gd name="connsiteX3" fmla="*/ 1629201 w 1645920"/>
                <a:gd name="connsiteY3" fmla="*/ 46 h 988861"/>
                <a:gd name="connsiteX4" fmla="*/ 1645920 w 1645920"/>
                <a:gd name="connsiteY4" fmla="*/ 165901 h 988861"/>
                <a:gd name="connsiteX5" fmla="*/ 822960 w 1645920"/>
                <a:gd name="connsiteY5" fmla="*/ 988861 h 988861"/>
                <a:gd name="connsiteX6" fmla="*/ 0 w 1645920"/>
                <a:gd name="connsiteY6" fmla="*/ 165901 h 988861"/>
                <a:gd name="connsiteX7" fmla="*/ 16720 w 1645920"/>
                <a:gd name="connsiteY7" fmla="*/ 46 h 988861"/>
                <a:gd name="connsiteX8" fmla="*/ 16732 w 1645920"/>
                <a:gd name="connsiteY8" fmla="*/ 0 h 988861"/>
                <a:gd name="connsiteX0" fmla="*/ 16732 w 1645920"/>
                <a:gd name="connsiteY0" fmla="*/ 0 h 988861"/>
                <a:gd name="connsiteX1" fmla="*/ 1629189 w 1645920"/>
                <a:gd name="connsiteY1" fmla="*/ 1 h 988861"/>
                <a:gd name="connsiteX2" fmla="*/ 1629201 w 1645920"/>
                <a:gd name="connsiteY2" fmla="*/ 46 h 988861"/>
                <a:gd name="connsiteX3" fmla="*/ 1645920 w 1645920"/>
                <a:gd name="connsiteY3" fmla="*/ 165901 h 988861"/>
                <a:gd name="connsiteX4" fmla="*/ 822960 w 1645920"/>
                <a:gd name="connsiteY4" fmla="*/ 988861 h 988861"/>
                <a:gd name="connsiteX5" fmla="*/ 0 w 1645920"/>
                <a:gd name="connsiteY5" fmla="*/ 165901 h 988861"/>
                <a:gd name="connsiteX6" fmla="*/ 16720 w 1645920"/>
                <a:gd name="connsiteY6" fmla="*/ 46 h 988861"/>
                <a:gd name="connsiteX7" fmla="*/ 16732 w 1645920"/>
                <a:gd name="connsiteY7" fmla="*/ 0 h 98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920" h="988861">
                  <a:moveTo>
                    <a:pt x="16732" y="0"/>
                  </a:moveTo>
                  <a:lnTo>
                    <a:pt x="1629189" y="1"/>
                  </a:lnTo>
                  <a:lnTo>
                    <a:pt x="1629201" y="46"/>
                  </a:lnTo>
                  <a:cubicBezTo>
                    <a:pt x="1640163" y="53619"/>
                    <a:pt x="1645920" y="109088"/>
                    <a:pt x="1645920" y="165901"/>
                  </a:cubicBezTo>
                  <a:cubicBezTo>
                    <a:pt x="1645920" y="620409"/>
                    <a:pt x="1277468" y="988861"/>
                    <a:pt x="822960" y="988861"/>
                  </a:cubicBezTo>
                  <a:cubicBezTo>
                    <a:pt x="368452" y="988861"/>
                    <a:pt x="0" y="620409"/>
                    <a:pt x="0" y="165901"/>
                  </a:cubicBezTo>
                  <a:cubicBezTo>
                    <a:pt x="0" y="109088"/>
                    <a:pt x="5758" y="53619"/>
                    <a:pt x="16720" y="46"/>
                  </a:cubicBezTo>
                  <a:cubicBezTo>
                    <a:pt x="16724" y="31"/>
                    <a:pt x="16728" y="15"/>
                    <a:pt x="1673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C276958-7A66-F154-1CF7-970F837BAD04}"/>
                </a:ext>
              </a:extLst>
            </p:cNvPr>
            <p:cNvSpPr/>
            <p:nvPr/>
          </p:nvSpPr>
          <p:spPr>
            <a:xfrm>
              <a:off x="3777694" y="2606039"/>
              <a:ext cx="988862" cy="1645920"/>
            </a:xfrm>
            <a:custGeom>
              <a:avLst/>
              <a:gdLst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49762 w 988862"/>
                <a:gd name="connsiteY3" fmla="*/ 81092 h 1645920"/>
                <a:gd name="connsiteX4" fmla="*/ 926908 w 988862"/>
                <a:gd name="connsiteY4" fmla="*/ 128535 h 1645920"/>
                <a:gd name="connsiteX5" fmla="*/ 988862 w 988862"/>
                <a:gd name="connsiteY5" fmla="*/ 128535 h 1645920"/>
                <a:gd name="connsiteX6" fmla="*/ 988862 w 988862"/>
                <a:gd name="connsiteY6" fmla="*/ 692373 h 1645920"/>
                <a:gd name="connsiteX7" fmla="*/ 988862 w 988862"/>
                <a:gd name="connsiteY7" fmla="*/ 953546 h 1645920"/>
                <a:gd name="connsiteX8" fmla="*/ 988862 w 988862"/>
                <a:gd name="connsiteY8" fmla="*/ 1575616 h 1645920"/>
                <a:gd name="connsiteX9" fmla="*/ 956314 w 988862"/>
                <a:gd name="connsiteY9" fmla="*/ 1575616 h 1645920"/>
                <a:gd name="connsiteX10" fmla="*/ 988861 w 988862"/>
                <a:gd name="connsiteY10" fmla="*/ 1629189 h 1645920"/>
                <a:gd name="connsiteX11" fmla="*/ 988815 w 988862"/>
                <a:gd name="connsiteY11" fmla="*/ 1629201 h 1645920"/>
                <a:gd name="connsiteX12" fmla="*/ 822960 w 988862"/>
                <a:gd name="connsiteY12" fmla="*/ 1645920 h 1645920"/>
                <a:gd name="connsiteX13" fmla="*/ 0 w 988862"/>
                <a:gd name="connsiteY13" fmla="*/ 822960 h 1645920"/>
                <a:gd name="connsiteX14" fmla="*/ 822960 w 988862"/>
                <a:gd name="connsiteY14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49762 w 988862"/>
                <a:gd name="connsiteY3" fmla="*/ 81092 h 1645920"/>
                <a:gd name="connsiteX4" fmla="*/ 988862 w 988862"/>
                <a:gd name="connsiteY4" fmla="*/ 128535 h 1645920"/>
                <a:gd name="connsiteX5" fmla="*/ 988862 w 988862"/>
                <a:gd name="connsiteY5" fmla="*/ 692373 h 1645920"/>
                <a:gd name="connsiteX6" fmla="*/ 988862 w 988862"/>
                <a:gd name="connsiteY6" fmla="*/ 953546 h 1645920"/>
                <a:gd name="connsiteX7" fmla="*/ 988862 w 988862"/>
                <a:gd name="connsiteY7" fmla="*/ 1575616 h 1645920"/>
                <a:gd name="connsiteX8" fmla="*/ 956314 w 988862"/>
                <a:gd name="connsiteY8" fmla="*/ 1575616 h 1645920"/>
                <a:gd name="connsiteX9" fmla="*/ 988861 w 988862"/>
                <a:gd name="connsiteY9" fmla="*/ 1629189 h 1645920"/>
                <a:gd name="connsiteX10" fmla="*/ 988815 w 988862"/>
                <a:gd name="connsiteY10" fmla="*/ 1629201 h 1645920"/>
                <a:gd name="connsiteX11" fmla="*/ 822960 w 988862"/>
                <a:gd name="connsiteY11" fmla="*/ 1645920 h 1645920"/>
                <a:gd name="connsiteX12" fmla="*/ 0 w 988862"/>
                <a:gd name="connsiteY12" fmla="*/ 822960 h 1645920"/>
                <a:gd name="connsiteX13" fmla="*/ 822960 w 988862"/>
                <a:gd name="connsiteY13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2 w 988862"/>
                <a:gd name="connsiteY6" fmla="*/ 1575616 h 1645920"/>
                <a:gd name="connsiteX7" fmla="*/ 956314 w 988862"/>
                <a:gd name="connsiteY7" fmla="*/ 1575616 h 1645920"/>
                <a:gd name="connsiteX8" fmla="*/ 988861 w 988862"/>
                <a:gd name="connsiteY8" fmla="*/ 1629189 h 1645920"/>
                <a:gd name="connsiteX9" fmla="*/ 988815 w 988862"/>
                <a:gd name="connsiteY9" fmla="*/ 1629201 h 1645920"/>
                <a:gd name="connsiteX10" fmla="*/ 822960 w 988862"/>
                <a:gd name="connsiteY10" fmla="*/ 1645920 h 1645920"/>
                <a:gd name="connsiteX11" fmla="*/ 0 w 988862"/>
                <a:gd name="connsiteY11" fmla="*/ 822960 h 1645920"/>
                <a:gd name="connsiteX12" fmla="*/ 822960 w 988862"/>
                <a:gd name="connsiteY12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2 w 988862"/>
                <a:gd name="connsiteY6" fmla="*/ 1575616 h 1645920"/>
                <a:gd name="connsiteX7" fmla="*/ 988861 w 988862"/>
                <a:gd name="connsiteY7" fmla="*/ 1629189 h 1645920"/>
                <a:gd name="connsiteX8" fmla="*/ 988815 w 988862"/>
                <a:gd name="connsiteY8" fmla="*/ 1629201 h 1645920"/>
                <a:gd name="connsiteX9" fmla="*/ 822960 w 988862"/>
                <a:gd name="connsiteY9" fmla="*/ 1645920 h 1645920"/>
                <a:gd name="connsiteX10" fmla="*/ 0 w 988862"/>
                <a:gd name="connsiteY10" fmla="*/ 822960 h 1645920"/>
                <a:gd name="connsiteX11" fmla="*/ 822960 w 988862"/>
                <a:gd name="connsiteY11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2 w 988862"/>
                <a:gd name="connsiteY5" fmla="*/ 953546 h 1645920"/>
                <a:gd name="connsiteX6" fmla="*/ 988861 w 988862"/>
                <a:gd name="connsiteY6" fmla="*/ 1629189 h 1645920"/>
                <a:gd name="connsiteX7" fmla="*/ 988815 w 988862"/>
                <a:gd name="connsiteY7" fmla="*/ 1629201 h 1645920"/>
                <a:gd name="connsiteX8" fmla="*/ 822960 w 988862"/>
                <a:gd name="connsiteY8" fmla="*/ 1645920 h 1645920"/>
                <a:gd name="connsiteX9" fmla="*/ 0 w 988862"/>
                <a:gd name="connsiteY9" fmla="*/ 822960 h 1645920"/>
                <a:gd name="connsiteX10" fmla="*/ 822960 w 988862"/>
                <a:gd name="connsiteY10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2 w 988862"/>
                <a:gd name="connsiteY4" fmla="*/ 692373 h 1645920"/>
                <a:gd name="connsiteX5" fmla="*/ 988861 w 988862"/>
                <a:gd name="connsiteY5" fmla="*/ 1629189 h 1645920"/>
                <a:gd name="connsiteX6" fmla="*/ 988815 w 988862"/>
                <a:gd name="connsiteY6" fmla="*/ 1629201 h 1645920"/>
                <a:gd name="connsiteX7" fmla="*/ 822960 w 988862"/>
                <a:gd name="connsiteY7" fmla="*/ 1645920 h 1645920"/>
                <a:gd name="connsiteX8" fmla="*/ 0 w 988862"/>
                <a:gd name="connsiteY8" fmla="*/ 822960 h 1645920"/>
                <a:gd name="connsiteX9" fmla="*/ 822960 w 988862"/>
                <a:gd name="connsiteY9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2 w 988862"/>
                <a:gd name="connsiteY3" fmla="*/ 128535 h 1645920"/>
                <a:gd name="connsiteX4" fmla="*/ 988861 w 988862"/>
                <a:gd name="connsiteY4" fmla="*/ 1629189 h 1645920"/>
                <a:gd name="connsiteX5" fmla="*/ 988815 w 988862"/>
                <a:gd name="connsiteY5" fmla="*/ 1629201 h 1645920"/>
                <a:gd name="connsiteX6" fmla="*/ 822960 w 988862"/>
                <a:gd name="connsiteY6" fmla="*/ 1645920 h 1645920"/>
                <a:gd name="connsiteX7" fmla="*/ 0 w 988862"/>
                <a:gd name="connsiteY7" fmla="*/ 822960 h 1645920"/>
                <a:gd name="connsiteX8" fmla="*/ 822960 w 988862"/>
                <a:gd name="connsiteY8" fmla="*/ 0 h 1645920"/>
                <a:gd name="connsiteX0" fmla="*/ 822960 w 988862"/>
                <a:gd name="connsiteY0" fmla="*/ 0 h 1645920"/>
                <a:gd name="connsiteX1" fmla="*/ 988816 w 988862"/>
                <a:gd name="connsiteY1" fmla="*/ 16720 h 1645920"/>
                <a:gd name="connsiteX2" fmla="*/ 988862 w 988862"/>
                <a:gd name="connsiteY2" fmla="*/ 16732 h 1645920"/>
                <a:gd name="connsiteX3" fmla="*/ 988861 w 988862"/>
                <a:gd name="connsiteY3" fmla="*/ 1629189 h 1645920"/>
                <a:gd name="connsiteX4" fmla="*/ 988815 w 988862"/>
                <a:gd name="connsiteY4" fmla="*/ 1629201 h 1645920"/>
                <a:gd name="connsiteX5" fmla="*/ 822960 w 988862"/>
                <a:gd name="connsiteY5" fmla="*/ 1645920 h 1645920"/>
                <a:gd name="connsiteX6" fmla="*/ 0 w 988862"/>
                <a:gd name="connsiteY6" fmla="*/ 822960 h 1645920"/>
                <a:gd name="connsiteX7" fmla="*/ 822960 w 988862"/>
                <a:gd name="connsiteY7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8862" h="1645920">
                  <a:moveTo>
                    <a:pt x="822960" y="0"/>
                  </a:moveTo>
                  <a:cubicBezTo>
                    <a:pt x="879774" y="0"/>
                    <a:pt x="935243" y="5757"/>
                    <a:pt x="988816" y="16720"/>
                  </a:cubicBezTo>
                  <a:lnTo>
                    <a:pt x="988862" y="16732"/>
                  </a:lnTo>
                  <a:cubicBezTo>
                    <a:pt x="988862" y="554218"/>
                    <a:pt x="988861" y="1091703"/>
                    <a:pt x="988861" y="1629189"/>
                  </a:cubicBezTo>
                  <a:lnTo>
                    <a:pt x="988815" y="1629201"/>
                  </a:lnTo>
                  <a:cubicBezTo>
                    <a:pt x="935243" y="1640163"/>
                    <a:pt x="879774" y="1645920"/>
                    <a:pt x="822960" y="1645920"/>
                  </a:cubicBez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DBC3C69-26BB-2897-7172-E0A03197ABA0}"/>
                </a:ext>
              </a:extLst>
            </p:cNvPr>
            <p:cNvSpPr/>
            <p:nvPr/>
          </p:nvSpPr>
          <p:spPr>
            <a:xfrm>
              <a:off x="7425445" y="2606041"/>
              <a:ext cx="988863" cy="1645920"/>
            </a:xfrm>
            <a:custGeom>
              <a:avLst/>
              <a:gdLst>
                <a:gd name="connsiteX0" fmla="*/ 1 w 988863"/>
                <a:gd name="connsiteY0" fmla="*/ 19611 h 1648799"/>
                <a:gd name="connsiteX1" fmla="*/ 1 w 988863"/>
                <a:gd name="connsiteY1" fmla="*/ 19612 h 1648799"/>
                <a:gd name="connsiteX2" fmla="*/ 0 w 988863"/>
                <a:gd name="connsiteY2" fmla="*/ 19611 h 1648799"/>
                <a:gd name="connsiteX3" fmla="*/ 165903 w 988863"/>
                <a:gd name="connsiteY3" fmla="*/ 2879 h 1648799"/>
                <a:gd name="connsiteX4" fmla="*/ 988863 w 988863"/>
                <a:gd name="connsiteY4" fmla="*/ 825839 h 1648799"/>
                <a:gd name="connsiteX5" fmla="*/ 165903 w 988863"/>
                <a:gd name="connsiteY5" fmla="*/ 1648799 h 1648799"/>
                <a:gd name="connsiteX6" fmla="*/ 48 w 988863"/>
                <a:gd name="connsiteY6" fmla="*/ 1632080 h 1648799"/>
                <a:gd name="connsiteX7" fmla="*/ 4 w 988863"/>
                <a:gd name="connsiteY7" fmla="*/ 1632068 h 1648799"/>
                <a:gd name="connsiteX8" fmla="*/ 2 w 988863"/>
                <a:gd name="connsiteY8" fmla="*/ 19612 h 1648799"/>
                <a:gd name="connsiteX9" fmla="*/ 2 w 988863"/>
                <a:gd name="connsiteY9" fmla="*/ 19611 h 1648799"/>
                <a:gd name="connsiteX10" fmla="*/ 48 w 988863"/>
                <a:gd name="connsiteY10" fmla="*/ 19599 h 1648799"/>
                <a:gd name="connsiteX11" fmla="*/ 165903 w 988863"/>
                <a:gd name="connsiteY11" fmla="*/ 2879 h 1648799"/>
                <a:gd name="connsiteX12" fmla="*/ 2 w 988863"/>
                <a:gd name="connsiteY12" fmla="*/ 0 h 1648799"/>
                <a:gd name="connsiteX13" fmla="*/ 2 w 988863"/>
                <a:gd name="connsiteY13" fmla="*/ 19611 h 1648799"/>
                <a:gd name="connsiteX14" fmla="*/ 1 w 988863"/>
                <a:gd name="connsiteY14" fmla="*/ 19611 h 1648799"/>
                <a:gd name="connsiteX15" fmla="*/ 1 w 988863"/>
                <a:gd name="connsiteY15" fmla="*/ 8590 h 1648799"/>
                <a:gd name="connsiteX16" fmla="*/ 1 w 988863"/>
                <a:gd name="connsiteY16" fmla="*/ 1 h 1648799"/>
                <a:gd name="connsiteX0" fmla="*/ 1 w 988863"/>
                <a:gd name="connsiteY0" fmla="*/ 19610 h 1648798"/>
                <a:gd name="connsiteX1" fmla="*/ 1 w 988863"/>
                <a:gd name="connsiteY1" fmla="*/ 19611 h 1648798"/>
                <a:gd name="connsiteX2" fmla="*/ 0 w 988863"/>
                <a:gd name="connsiteY2" fmla="*/ 19610 h 1648798"/>
                <a:gd name="connsiteX3" fmla="*/ 1 w 988863"/>
                <a:gd name="connsiteY3" fmla="*/ 19610 h 1648798"/>
                <a:gd name="connsiteX4" fmla="*/ 165903 w 988863"/>
                <a:gd name="connsiteY4" fmla="*/ 2878 h 1648798"/>
                <a:gd name="connsiteX5" fmla="*/ 988863 w 988863"/>
                <a:gd name="connsiteY5" fmla="*/ 825838 h 1648798"/>
                <a:gd name="connsiteX6" fmla="*/ 165903 w 988863"/>
                <a:gd name="connsiteY6" fmla="*/ 1648798 h 1648798"/>
                <a:gd name="connsiteX7" fmla="*/ 48 w 988863"/>
                <a:gd name="connsiteY7" fmla="*/ 1632079 h 1648798"/>
                <a:gd name="connsiteX8" fmla="*/ 4 w 988863"/>
                <a:gd name="connsiteY8" fmla="*/ 1632067 h 1648798"/>
                <a:gd name="connsiteX9" fmla="*/ 2 w 988863"/>
                <a:gd name="connsiteY9" fmla="*/ 19611 h 1648798"/>
                <a:gd name="connsiteX10" fmla="*/ 2 w 988863"/>
                <a:gd name="connsiteY10" fmla="*/ 19610 h 1648798"/>
                <a:gd name="connsiteX11" fmla="*/ 48 w 988863"/>
                <a:gd name="connsiteY11" fmla="*/ 19598 h 1648798"/>
                <a:gd name="connsiteX12" fmla="*/ 165903 w 988863"/>
                <a:gd name="connsiteY12" fmla="*/ 2878 h 1648798"/>
                <a:gd name="connsiteX13" fmla="*/ 1 w 988863"/>
                <a:gd name="connsiteY13" fmla="*/ 0 h 1648798"/>
                <a:gd name="connsiteX14" fmla="*/ 2 w 988863"/>
                <a:gd name="connsiteY14" fmla="*/ 19610 h 1648798"/>
                <a:gd name="connsiteX15" fmla="*/ 1 w 988863"/>
                <a:gd name="connsiteY15" fmla="*/ 19610 h 1648798"/>
                <a:gd name="connsiteX16" fmla="*/ 1 w 988863"/>
                <a:gd name="connsiteY16" fmla="*/ 8589 h 1648798"/>
                <a:gd name="connsiteX17" fmla="*/ 1 w 988863"/>
                <a:gd name="connsiteY17" fmla="*/ 0 h 1648798"/>
                <a:gd name="connsiteX0" fmla="*/ 1 w 988863"/>
                <a:gd name="connsiteY0" fmla="*/ 16732 h 1645920"/>
                <a:gd name="connsiteX1" fmla="*/ 1 w 988863"/>
                <a:gd name="connsiteY1" fmla="*/ 16733 h 1645920"/>
                <a:gd name="connsiteX2" fmla="*/ 0 w 988863"/>
                <a:gd name="connsiteY2" fmla="*/ 16732 h 1645920"/>
                <a:gd name="connsiteX3" fmla="*/ 1 w 988863"/>
                <a:gd name="connsiteY3" fmla="*/ 16732 h 1645920"/>
                <a:gd name="connsiteX4" fmla="*/ 165903 w 988863"/>
                <a:gd name="connsiteY4" fmla="*/ 0 h 1645920"/>
                <a:gd name="connsiteX5" fmla="*/ 988863 w 988863"/>
                <a:gd name="connsiteY5" fmla="*/ 822960 h 1645920"/>
                <a:gd name="connsiteX6" fmla="*/ 165903 w 988863"/>
                <a:gd name="connsiteY6" fmla="*/ 1645920 h 1645920"/>
                <a:gd name="connsiteX7" fmla="*/ 48 w 988863"/>
                <a:gd name="connsiteY7" fmla="*/ 1629201 h 1645920"/>
                <a:gd name="connsiteX8" fmla="*/ 4 w 988863"/>
                <a:gd name="connsiteY8" fmla="*/ 1629189 h 1645920"/>
                <a:gd name="connsiteX9" fmla="*/ 2 w 988863"/>
                <a:gd name="connsiteY9" fmla="*/ 16733 h 1645920"/>
                <a:gd name="connsiteX10" fmla="*/ 2 w 988863"/>
                <a:gd name="connsiteY10" fmla="*/ 16732 h 1645920"/>
                <a:gd name="connsiteX11" fmla="*/ 48 w 988863"/>
                <a:gd name="connsiteY11" fmla="*/ 16720 h 1645920"/>
                <a:gd name="connsiteX12" fmla="*/ 165903 w 988863"/>
                <a:gd name="connsiteY12" fmla="*/ 0 h 1645920"/>
                <a:gd name="connsiteX13" fmla="*/ 1 w 988863"/>
                <a:gd name="connsiteY13" fmla="*/ 5711 h 1645920"/>
                <a:gd name="connsiteX14" fmla="*/ 2 w 988863"/>
                <a:gd name="connsiteY14" fmla="*/ 16732 h 1645920"/>
                <a:gd name="connsiteX15" fmla="*/ 1 w 988863"/>
                <a:gd name="connsiteY15" fmla="*/ 16732 h 1645920"/>
                <a:gd name="connsiteX16" fmla="*/ 1 w 988863"/>
                <a:gd name="connsiteY16" fmla="*/ 5711 h 1645920"/>
                <a:gd name="connsiteX0" fmla="*/ 1 w 988863"/>
                <a:gd name="connsiteY0" fmla="*/ 16732 h 1645920"/>
                <a:gd name="connsiteX1" fmla="*/ 1 w 988863"/>
                <a:gd name="connsiteY1" fmla="*/ 16733 h 1645920"/>
                <a:gd name="connsiteX2" fmla="*/ 0 w 988863"/>
                <a:gd name="connsiteY2" fmla="*/ 16732 h 1645920"/>
                <a:gd name="connsiteX3" fmla="*/ 1 w 988863"/>
                <a:gd name="connsiteY3" fmla="*/ 16732 h 1645920"/>
                <a:gd name="connsiteX4" fmla="*/ 165903 w 988863"/>
                <a:gd name="connsiteY4" fmla="*/ 0 h 1645920"/>
                <a:gd name="connsiteX5" fmla="*/ 988863 w 988863"/>
                <a:gd name="connsiteY5" fmla="*/ 822960 h 1645920"/>
                <a:gd name="connsiteX6" fmla="*/ 165903 w 988863"/>
                <a:gd name="connsiteY6" fmla="*/ 1645920 h 1645920"/>
                <a:gd name="connsiteX7" fmla="*/ 48 w 988863"/>
                <a:gd name="connsiteY7" fmla="*/ 1629201 h 1645920"/>
                <a:gd name="connsiteX8" fmla="*/ 4 w 988863"/>
                <a:gd name="connsiteY8" fmla="*/ 1629189 h 1645920"/>
                <a:gd name="connsiteX9" fmla="*/ 2 w 988863"/>
                <a:gd name="connsiteY9" fmla="*/ 16733 h 1645920"/>
                <a:gd name="connsiteX10" fmla="*/ 2 w 988863"/>
                <a:gd name="connsiteY10" fmla="*/ 16732 h 1645920"/>
                <a:gd name="connsiteX11" fmla="*/ 48 w 988863"/>
                <a:gd name="connsiteY11" fmla="*/ 16720 h 1645920"/>
                <a:gd name="connsiteX12" fmla="*/ 165903 w 988863"/>
                <a:gd name="connsiteY12" fmla="*/ 0 h 1645920"/>
                <a:gd name="connsiteX13" fmla="*/ 1 w 988863"/>
                <a:gd name="connsiteY13" fmla="*/ 16732 h 1645920"/>
                <a:gd name="connsiteX14" fmla="*/ 2 w 988863"/>
                <a:gd name="connsiteY14" fmla="*/ 16732 h 1645920"/>
                <a:gd name="connsiteX15" fmla="*/ 1 w 988863"/>
                <a:gd name="connsiteY15" fmla="*/ 16732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88863" h="1645920">
                  <a:moveTo>
                    <a:pt x="1" y="16732"/>
                  </a:moveTo>
                  <a:lnTo>
                    <a:pt x="1" y="16733"/>
                  </a:lnTo>
                  <a:lnTo>
                    <a:pt x="0" y="16732"/>
                  </a:lnTo>
                  <a:lnTo>
                    <a:pt x="1" y="16732"/>
                  </a:lnTo>
                  <a:close/>
                  <a:moveTo>
                    <a:pt x="165903" y="0"/>
                  </a:moveTo>
                  <a:cubicBezTo>
                    <a:pt x="620411" y="0"/>
                    <a:pt x="988863" y="368452"/>
                    <a:pt x="988863" y="822960"/>
                  </a:cubicBezTo>
                  <a:cubicBezTo>
                    <a:pt x="988863" y="1277468"/>
                    <a:pt x="620411" y="1645920"/>
                    <a:pt x="165903" y="1645920"/>
                  </a:cubicBezTo>
                  <a:cubicBezTo>
                    <a:pt x="109090" y="1645920"/>
                    <a:pt x="53621" y="1640163"/>
                    <a:pt x="48" y="1629201"/>
                  </a:cubicBezTo>
                  <a:lnTo>
                    <a:pt x="4" y="1629189"/>
                  </a:lnTo>
                  <a:cubicBezTo>
                    <a:pt x="-4" y="1360444"/>
                    <a:pt x="3" y="285476"/>
                    <a:pt x="2" y="16733"/>
                  </a:cubicBezTo>
                  <a:lnTo>
                    <a:pt x="2" y="16732"/>
                  </a:lnTo>
                  <a:lnTo>
                    <a:pt x="48" y="16720"/>
                  </a:lnTo>
                  <a:cubicBezTo>
                    <a:pt x="53621" y="5757"/>
                    <a:pt x="109090" y="0"/>
                    <a:pt x="165903" y="0"/>
                  </a:cubicBezTo>
                  <a:close/>
                  <a:moveTo>
                    <a:pt x="1" y="16732"/>
                  </a:moveTo>
                  <a:lnTo>
                    <a:pt x="2" y="16732"/>
                  </a:lnTo>
                  <a:lnTo>
                    <a:pt x="1" y="167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1BBF572-49A4-64E4-115B-A12A08BFC614}"/>
                </a:ext>
              </a:extLst>
            </p:cNvPr>
            <p:cNvSpPr/>
            <p:nvPr/>
          </p:nvSpPr>
          <p:spPr>
            <a:xfrm>
              <a:off x="5289773" y="4101386"/>
              <a:ext cx="1612457" cy="884006"/>
            </a:xfrm>
            <a:custGeom>
              <a:avLst/>
              <a:gdLst>
                <a:gd name="connsiteX0" fmla="*/ 806228 w 1612457"/>
                <a:gd name="connsiteY0" fmla="*/ 0 h 884006"/>
                <a:gd name="connsiteX1" fmla="*/ 1592190 w 1612457"/>
                <a:gd name="connsiteY1" fmla="*/ 578237 h 884006"/>
                <a:gd name="connsiteX2" fmla="*/ 1612457 w 1612457"/>
                <a:gd name="connsiteY2" fmla="*/ 657059 h 884006"/>
                <a:gd name="connsiteX3" fmla="*/ 1548097 w 1612457"/>
                <a:gd name="connsiteY3" fmla="*/ 696158 h 884006"/>
                <a:gd name="connsiteX4" fmla="*/ 806228 w 1612457"/>
                <a:gd name="connsiteY4" fmla="*/ 884006 h 884006"/>
                <a:gd name="connsiteX5" fmla="*/ 64359 w 1612457"/>
                <a:gd name="connsiteY5" fmla="*/ 696158 h 884006"/>
                <a:gd name="connsiteX6" fmla="*/ 0 w 1612457"/>
                <a:gd name="connsiteY6" fmla="*/ 657059 h 884006"/>
                <a:gd name="connsiteX7" fmla="*/ 20267 w 1612457"/>
                <a:gd name="connsiteY7" fmla="*/ 578237 h 884006"/>
                <a:gd name="connsiteX8" fmla="*/ 806228 w 1612457"/>
                <a:gd name="connsiteY8" fmla="*/ 0 h 8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6">
                  <a:moveTo>
                    <a:pt x="806228" y="0"/>
                  </a:moveTo>
                  <a:cubicBezTo>
                    <a:pt x="1175516" y="0"/>
                    <a:pt x="1487993" y="243236"/>
                    <a:pt x="1592190" y="578237"/>
                  </a:cubicBezTo>
                  <a:lnTo>
                    <a:pt x="1612457" y="657059"/>
                  </a:lnTo>
                  <a:lnTo>
                    <a:pt x="1548097" y="696158"/>
                  </a:lnTo>
                  <a:cubicBezTo>
                    <a:pt x="1327567" y="815957"/>
                    <a:pt x="1074845" y="884006"/>
                    <a:pt x="806228" y="884006"/>
                  </a:cubicBezTo>
                  <a:cubicBezTo>
                    <a:pt x="537612" y="884006"/>
                    <a:pt x="284890" y="815957"/>
                    <a:pt x="64359" y="696158"/>
                  </a:cubicBezTo>
                  <a:lnTo>
                    <a:pt x="0" y="657059"/>
                  </a:lnTo>
                  <a:lnTo>
                    <a:pt x="20267" y="578237"/>
                  </a:lnTo>
                  <a:cubicBezTo>
                    <a:pt x="124463" y="243236"/>
                    <a:pt x="436941" y="0"/>
                    <a:pt x="80622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03</a:t>
              </a: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AD5D39-168A-384B-C2D5-79E8AC42EC05}"/>
                </a:ext>
              </a:extLst>
            </p:cNvPr>
            <p:cNvSpPr/>
            <p:nvPr/>
          </p:nvSpPr>
          <p:spPr>
            <a:xfrm>
              <a:off x="4539608" y="2622772"/>
              <a:ext cx="884006" cy="1612457"/>
            </a:xfrm>
            <a:custGeom>
              <a:avLst/>
              <a:gdLst>
                <a:gd name="connsiteX0" fmla="*/ 226948 w 884006"/>
                <a:gd name="connsiteY0" fmla="*/ 0 h 1612457"/>
                <a:gd name="connsiteX1" fmla="*/ 305769 w 884006"/>
                <a:gd name="connsiteY1" fmla="*/ 20267 h 1612457"/>
                <a:gd name="connsiteX2" fmla="*/ 884006 w 884006"/>
                <a:gd name="connsiteY2" fmla="*/ 806228 h 1612457"/>
                <a:gd name="connsiteX3" fmla="*/ 305769 w 884006"/>
                <a:gd name="connsiteY3" fmla="*/ 1592190 h 1612457"/>
                <a:gd name="connsiteX4" fmla="*/ 226947 w 884006"/>
                <a:gd name="connsiteY4" fmla="*/ 1612457 h 1612457"/>
                <a:gd name="connsiteX5" fmla="*/ 187848 w 884006"/>
                <a:gd name="connsiteY5" fmla="*/ 1548098 h 1612457"/>
                <a:gd name="connsiteX6" fmla="*/ 0 w 884006"/>
                <a:gd name="connsiteY6" fmla="*/ 806229 h 1612457"/>
                <a:gd name="connsiteX7" fmla="*/ 187848 w 884006"/>
                <a:gd name="connsiteY7" fmla="*/ 64360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6" h="1612457">
                  <a:moveTo>
                    <a:pt x="226948" y="0"/>
                  </a:moveTo>
                  <a:lnTo>
                    <a:pt x="305769" y="20267"/>
                  </a:lnTo>
                  <a:cubicBezTo>
                    <a:pt x="640770" y="124463"/>
                    <a:pt x="884006" y="436940"/>
                    <a:pt x="884006" y="806228"/>
                  </a:cubicBezTo>
                  <a:cubicBezTo>
                    <a:pt x="884006" y="1175516"/>
                    <a:pt x="640770" y="1487993"/>
                    <a:pt x="305769" y="1592190"/>
                  </a:cubicBezTo>
                  <a:lnTo>
                    <a:pt x="226947" y="1612457"/>
                  </a:lnTo>
                  <a:lnTo>
                    <a:pt x="187848" y="1548098"/>
                  </a:lnTo>
                  <a:cubicBezTo>
                    <a:pt x="68049" y="1327568"/>
                    <a:pt x="0" y="1074845"/>
                    <a:pt x="0" y="806229"/>
                  </a:cubicBezTo>
                  <a:cubicBezTo>
                    <a:pt x="0" y="537613"/>
                    <a:pt x="68049" y="284890"/>
                    <a:pt x="187848" y="643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BB1617E-4E86-B95B-C483-70CDA055F169}"/>
                </a:ext>
              </a:extLst>
            </p:cNvPr>
            <p:cNvSpPr/>
            <p:nvPr/>
          </p:nvSpPr>
          <p:spPr>
            <a:xfrm>
              <a:off x="5289773" y="1872609"/>
              <a:ext cx="1612457" cy="884005"/>
            </a:xfrm>
            <a:custGeom>
              <a:avLst/>
              <a:gdLst>
                <a:gd name="connsiteX0" fmla="*/ 806228 w 1612457"/>
                <a:gd name="connsiteY0" fmla="*/ 0 h 884005"/>
                <a:gd name="connsiteX1" fmla="*/ 1548097 w 1612457"/>
                <a:gd name="connsiteY1" fmla="*/ 187848 h 884005"/>
                <a:gd name="connsiteX2" fmla="*/ 1612457 w 1612457"/>
                <a:gd name="connsiteY2" fmla="*/ 226947 h 884005"/>
                <a:gd name="connsiteX3" fmla="*/ 1592190 w 1612457"/>
                <a:gd name="connsiteY3" fmla="*/ 305768 h 884005"/>
                <a:gd name="connsiteX4" fmla="*/ 806228 w 1612457"/>
                <a:gd name="connsiteY4" fmla="*/ 884005 h 884005"/>
                <a:gd name="connsiteX5" fmla="*/ 20267 w 1612457"/>
                <a:gd name="connsiteY5" fmla="*/ 305768 h 884005"/>
                <a:gd name="connsiteX6" fmla="*/ 0 w 1612457"/>
                <a:gd name="connsiteY6" fmla="*/ 226947 h 884005"/>
                <a:gd name="connsiteX7" fmla="*/ 64359 w 1612457"/>
                <a:gd name="connsiteY7" fmla="*/ 187848 h 884005"/>
                <a:gd name="connsiteX8" fmla="*/ 806228 w 1612457"/>
                <a:gd name="connsiteY8" fmla="*/ 0 h 88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457" h="884005">
                  <a:moveTo>
                    <a:pt x="806228" y="0"/>
                  </a:moveTo>
                  <a:cubicBezTo>
                    <a:pt x="1074845" y="0"/>
                    <a:pt x="1327567" y="68049"/>
                    <a:pt x="1548097" y="187848"/>
                  </a:cubicBezTo>
                  <a:lnTo>
                    <a:pt x="1612457" y="226947"/>
                  </a:lnTo>
                  <a:lnTo>
                    <a:pt x="1592190" y="305768"/>
                  </a:lnTo>
                  <a:cubicBezTo>
                    <a:pt x="1487993" y="640769"/>
                    <a:pt x="1175516" y="884005"/>
                    <a:pt x="806228" y="884005"/>
                  </a:cubicBezTo>
                  <a:cubicBezTo>
                    <a:pt x="436941" y="884005"/>
                    <a:pt x="124463" y="640769"/>
                    <a:pt x="20267" y="305768"/>
                  </a:cubicBezTo>
                  <a:lnTo>
                    <a:pt x="0" y="226947"/>
                  </a:lnTo>
                  <a:lnTo>
                    <a:pt x="64359" y="187848"/>
                  </a:lnTo>
                  <a:cubicBezTo>
                    <a:pt x="284890" y="68049"/>
                    <a:pt x="537612" y="0"/>
                    <a:pt x="80622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E5695AA-8169-3D48-276C-FF0871C7571F}"/>
                </a:ext>
              </a:extLst>
            </p:cNvPr>
            <p:cNvSpPr/>
            <p:nvPr/>
          </p:nvSpPr>
          <p:spPr>
            <a:xfrm>
              <a:off x="6768388" y="2622772"/>
              <a:ext cx="884005" cy="1612457"/>
            </a:xfrm>
            <a:custGeom>
              <a:avLst/>
              <a:gdLst>
                <a:gd name="connsiteX0" fmla="*/ 657058 w 884005"/>
                <a:gd name="connsiteY0" fmla="*/ 0 h 1612457"/>
                <a:gd name="connsiteX1" fmla="*/ 696157 w 884005"/>
                <a:gd name="connsiteY1" fmla="*/ 64360 h 1612457"/>
                <a:gd name="connsiteX2" fmla="*/ 884005 w 884005"/>
                <a:gd name="connsiteY2" fmla="*/ 806229 h 1612457"/>
                <a:gd name="connsiteX3" fmla="*/ 696157 w 884005"/>
                <a:gd name="connsiteY3" fmla="*/ 1548098 h 1612457"/>
                <a:gd name="connsiteX4" fmla="*/ 657059 w 884005"/>
                <a:gd name="connsiteY4" fmla="*/ 1612457 h 1612457"/>
                <a:gd name="connsiteX5" fmla="*/ 578237 w 884005"/>
                <a:gd name="connsiteY5" fmla="*/ 1592190 h 1612457"/>
                <a:gd name="connsiteX6" fmla="*/ 0 w 884005"/>
                <a:gd name="connsiteY6" fmla="*/ 806228 h 1612457"/>
                <a:gd name="connsiteX7" fmla="*/ 578237 w 884005"/>
                <a:gd name="connsiteY7" fmla="*/ 20267 h 1612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4005" h="1612457">
                  <a:moveTo>
                    <a:pt x="657058" y="0"/>
                  </a:moveTo>
                  <a:lnTo>
                    <a:pt x="696157" y="64360"/>
                  </a:lnTo>
                  <a:cubicBezTo>
                    <a:pt x="815956" y="284890"/>
                    <a:pt x="884005" y="537613"/>
                    <a:pt x="884005" y="806229"/>
                  </a:cubicBezTo>
                  <a:cubicBezTo>
                    <a:pt x="884005" y="1074845"/>
                    <a:pt x="815956" y="1327568"/>
                    <a:pt x="696157" y="1548098"/>
                  </a:cubicBezTo>
                  <a:lnTo>
                    <a:pt x="657059" y="1612457"/>
                  </a:lnTo>
                  <a:lnTo>
                    <a:pt x="578237" y="1592190"/>
                  </a:lnTo>
                  <a:cubicBezTo>
                    <a:pt x="243236" y="1487993"/>
                    <a:pt x="0" y="1175516"/>
                    <a:pt x="0" y="806228"/>
                  </a:cubicBezTo>
                  <a:cubicBezTo>
                    <a:pt x="0" y="436940"/>
                    <a:pt x="243236" y="124463"/>
                    <a:pt x="578237" y="2026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FBC1953B-C08B-25E7-C63A-E84018EA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8957" y="3322676"/>
            <a:ext cx="480060" cy="48006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51D6F74B-45BD-4FF4-C4C3-97A50A587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1968" y="4775689"/>
            <a:ext cx="480060" cy="480060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E4FC6FBF-FD4B-1A3B-EF67-F280F3712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294" y="3322676"/>
            <a:ext cx="480060" cy="480060"/>
          </a:xfrm>
          <a:prstGeom prst="rect">
            <a:avLst/>
          </a:prstGeom>
        </p:spPr>
      </p:pic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58BC5C2C-3731-5C44-ECF1-69B21002F7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968" y="1880056"/>
            <a:ext cx="480060" cy="48006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7AF3C3-AD52-AB55-DC21-8E1DFBC9623B}"/>
              </a:ext>
            </a:extLst>
          </p:cNvPr>
          <p:cNvGrpSpPr/>
          <p:nvPr/>
        </p:nvGrpSpPr>
        <p:grpSpPr>
          <a:xfrm>
            <a:off x="6695610" y="2172215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18831E-B8C2-10D9-D854-51FC765610A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42A4D3C-D180-49CE-F54B-ADD0F514CC8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E6B2B76-54E1-73E2-0893-0D3BA5C7321F}"/>
              </a:ext>
            </a:extLst>
          </p:cNvPr>
          <p:cNvGrpSpPr/>
          <p:nvPr/>
        </p:nvGrpSpPr>
        <p:grpSpPr>
          <a:xfrm>
            <a:off x="6695610" y="3847085"/>
            <a:ext cx="2194560" cy="1106115"/>
            <a:chOff x="8921977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8A7B58-CDDE-2AF1-5E1F-724EA69238F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7A7A62-DB10-C03E-9960-DFB957934B2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8D2EDC-C409-363B-CF0E-70E4D92501DD}"/>
              </a:ext>
            </a:extLst>
          </p:cNvPr>
          <p:cNvGrpSpPr/>
          <p:nvPr/>
        </p:nvGrpSpPr>
        <p:grpSpPr>
          <a:xfrm>
            <a:off x="253829" y="2172215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77D74D-7BBB-74D2-1A1D-97F9E0F19B2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B08ED9-0138-E530-E7F0-E37E44EEB2E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A5699F5-25AF-882B-1EC8-7AFD3D9C1973}"/>
              </a:ext>
            </a:extLst>
          </p:cNvPr>
          <p:cNvGrpSpPr/>
          <p:nvPr/>
        </p:nvGrpSpPr>
        <p:grpSpPr>
          <a:xfrm>
            <a:off x="253829" y="3847085"/>
            <a:ext cx="2194560" cy="1106115"/>
            <a:chOff x="332936" y="4580523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126BCED-819C-6889-F442-5146184FFF5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025BE0-FA1C-551B-A58F-19CB4C06A1D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949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10461</TotalTime>
  <Words>354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Circle Radial Flow – Slide Template</vt:lpstr>
      <vt:lpstr>4-Step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2025-02-01T02:38:14Z</dcterms:modified>
  <cp:category>Charts &amp; Diagrams</cp:category>
</cp:coreProperties>
</file>