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50100-F0BD-5257-B51D-B9D73D587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54FB56-68DE-04EF-53C1-AF7C5DDED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273166-9BC3-BA09-2E61-56F1B465BC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01339-5CC4-F6CE-0D5B-8EAECB39B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21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Hashtag Matrix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360A66-D3EB-46B8-A999-45F63BC40CED}"/>
              </a:ext>
            </a:extLst>
          </p:cNvPr>
          <p:cNvGrpSpPr/>
          <p:nvPr/>
        </p:nvGrpSpPr>
        <p:grpSpPr>
          <a:xfrm>
            <a:off x="2788920" y="1687068"/>
            <a:ext cx="3566160" cy="3483864"/>
            <a:chOff x="3718560" y="1106424"/>
            <a:chExt cx="4754880" cy="464515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8F051224-3C7B-BCE1-18A8-41D3545C3C6B}"/>
                </a:ext>
              </a:extLst>
            </p:cNvPr>
            <p:cNvSpPr/>
            <p:nvPr/>
          </p:nvSpPr>
          <p:spPr>
            <a:xfrm>
              <a:off x="3718560" y="2035454"/>
              <a:ext cx="4754880" cy="9290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2ED30F8-B806-6950-D5F9-E3B9D870E885}"/>
                </a:ext>
              </a:extLst>
            </p:cNvPr>
            <p:cNvSpPr/>
            <p:nvPr/>
          </p:nvSpPr>
          <p:spPr>
            <a:xfrm>
              <a:off x="3718560" y="3893515"/>
              <a:ext cx="4754880" cy="9290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46A0836-8340-0E0D-D39B-DC3B777AC7EF}"/>
                </a:ext>
              </a:extLst>
            </p:cNvPr>
            <p:cNvSpPr/>
            <p:nvPr/>
          </p:nvSpPr>
          <p:spPr>
            <a:xfrm>
              <a:off x="4459203" y="1106424"/>
              <a:ext cx="1430088" cy="4645152"/>
            </a:xfrm>
            <a:custGeom>
              <a:avLst/>
              <a:gdLst>
                <a:gd name="connsiteX0" fmla="*/ 770623 w 1181084"/>
                <a:gd name="connsiteY0" fmla="*/ 895 h 3847951"/>
                <a:gd name="connsiteX1" fmla="*/ 848317 w 1181084"/>
                <a:gd name="connsiteY1" fmla="*/ 3457 h 3847951"/>
                <a:gd name="connsiteX2" fmla="*/ 848316 w 1181084"/>
                <a:gd name="connsiteY2" fmla="*/ 3457 h 3847951"/>
                <a:gd name="connsiteX3" fmla="*/ 1177629 w 1181084"/>
                <a:gd name="connsiteY3" fmla="*/ 434876 h 3847951"/>
                <a:gd name="connsiteX4" fmla="*/ 764188 w 1181084"/>
                <a:gd name="connsiteY4" fmla="*/ 3515183 h 3847951"/>
                <a:gd name="connsiteX5" fmla="*/ 332769 w 1181084"/>
                <a:gd name="connsiteY5" fmla="*/ 3844496 h 3847951"/>
                <a:gd name="connsiteX6" fmla="*/ 332769 w 1181084"/>
                <a:gd name="connsiteY6" fmla="*/ 3844495 h 3847951"/>
                <a:gd name="connsiteX7" fmla="*/ 3456 w 1181084"/>
                <a:gd name="connsiteY7" fmla="*/ 3413076 h 3847951"/>
                <a:gd name="connsiteX8" fmla="*/ 416898 w 1181084"/>
                <a:gd name="connsiteY8" fmla="*/ 332770 h 3847951"/>
                <a:gd name="connsiteX9" fmla="*/ 770623 w 1181084"/>
                <a:gd name="connsiteY9" fmla="*/ 895 h 384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084" h="3847951">
                  <a:moveTo>
                    <a:pt x="770623" y="895"/>
                  </a:moveTo>
                  <a:cubicBezTo>
                    <a:pt x="796064" y="-848"/>
                    <a:pt x="822058" y="-68"/>
                    <a:pt x="848317" y="3457"/>
                  </a:cubicBezTo>
                  <a:lnTo>
                    <a:pt x="848316" y="3457"/>
                  </a:lnTo>
                  <a:cubicBezTo>
                    <a:pt x="1058386" y="31652"/>
                    <a:pt x="1205825" y="224805"/>
                    <a:pt x="1177629" y="434876"/>
                  </a:cubicBezTo>
                  <a:lnTo>
                    <a:pt x="764188" y="3515183"/>
                  </a:lnTo>
                  <a:cubicBezTo>
                    <a:pt x="735993" y="3725253"/>
                    <a:pt x="542839" y="3872691"/>
                    <a:pt x="332769" y="3844496"/>
                  </a:cubicBezTo>
                  <a:lnTo>
                    <a:pt x="332769" y="3844495"/>
                  </a:lnTo>
                  <a:cubicBezTo>
                    <a:pt x="122699" y="3816299"/>
                    <a:pt x="-24740" y="3623146"/>
                    <a:pt x="3456" y="3413076"/>
                  </a:cubicBezTo>
                  <a:lnTo>
                    <a:pt x="416898" y="332770"/>
                  </a:lnTo>
                  <a:cubicBezTo>
                    <a:pt x="441569" y="148958"/>
                    <a:pt x="592535" y="13099"/>
                    <a:pt x="770623" y="89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1472A4F-BD8A-F702-5546-EB25623E31FA}"/>
                </a:ext>
              </a:extLst>
            </p:cNvPr>
            <p:cNvSpPr/>
            <p:nvPr/>
          </p:nvSpPr>
          <p:spPr>
            <a:xfrm>
              <a:off x="6342305" y="1106424"/>
              <a:ext cx="1430088" cy="4645152"/>
            </a:xfrm>
            <a:custGeom>
              <a:avLst/>
              <a:gdLst>
                <a:gd name="connsiteX0" fmla="*/ 770623 w 1181084"/>
                <a:gd name="connsiteY0" fmla="*/ 895 h 3847951"/>
                <a:gd name="connsiteX1" fmla="*/ 848317 w 1181084"/>
                <a:gd name="connsiteY1" fmla="*/ 3457 h 3847951"/>
                <a:gd name="connsiteX2" fmla="*/ 848316 w 1181084"/>
                <a:gd name="connsiteY2" fmla="*/ 3457 h 3847951"/>
                <a:gd name="connsiteX3" fmla="*/ 1177629 w 1181084"/>
                <a:gd name="connsiteY3" fmla="*/ 434876 h 3847951"/>
                <a:gd name="connsiteX4" fmla="*/ 764188 w 1181084"/>
                <a:gd name="connsiteY4" fmla="*/ 3515183 h 3847951"/>
                <a:gd name="connsiteX5" fmla="*/ 332769 w 1181084"/>
                <a:gd name="connsiteY5" fmla="*/ 3844496 h 3847951"/>
                <a:gd name="connsiteX6" fmla="*/ 332769 w 1181084"/>
                <a:gd name="connsiteY6" fmla="*/ 3844495 h 3847951"/>
                <a:gd name="connsiteX7" fmla="*/ 3456 w 1181084"/>
                <a:gd name="connsiteY7" fmla="*/ 3413076 h 3847951"/>
                <a:gd name="connsiteX8" fmla="*/ 416898 w 1181084"/>
                <a:gd name="connsiteY8" fmla="*/ 332770 h 3847951"/>
                <a:gd name="connsiteX9" fmla="*/ 770623 w 1181084"/>
                <a:gd name="connsiteY9" fmla="*/ 895 h 384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084" h="3847951">
                  <a:moveTo>
                    <a:pt x="770623" y="895"/>
                  </a:moveTo>
                  <a:cubicBezTo>
                    <a:pt x="796064" y="-848"/>
                    <a:pt x="822058" y="-68"/>
                    <a:pt x="848317" y="3457"/>
                  </a:cubicBezTo>
                  <a:lnTo>
                    <a:pt x="848316" y="3457"/>
                  </a:lnTo>
                  <a:cubicBezTo>
                    <a:pt x="1058386" y="31652"/>
                    <a:pt x="1205825" y="224805"/>
                    <a:pt x="1177629" y="434876"/>
                  </a:cubicBezTo>
                  <a:lnTo>
                    <a:pt x="764188" y="3515183"/>
                  </a:lnTo>
                  <a:cubicBezTo>
                    <a:pt x="735993" y="3725253"/>
                    <a:pt x="542839" y="3872691"/>
                    <a:pt x="332769" y="3844496"/>
                  </a:cubicBezTo>
                  <a:lnTo>
                    <a:pt x="332769" y="3844495"/>
                  </a:lnTo>
                  <a:cubicBezTo>
                    <a:pt x="122699" y="3816299"/>
                    <a:pt x="-24740" y="3623146"/>
                    <a:pt x="3456" y="3413076"/>
                  </a:cubicBezTo>
                  <a:lnTo>
                    <a:pt x="416898" y="332770"/>
                  </a:lnTo>
                  <a:cubicBezTo>
                    <a:pt x="441569" y="148958"/>
                    <a:pt x="592535" y="13099"/>
                    <a:pt x="770623" y="89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DED13A8-C886-32CA-5471-93E986A030CE}"/>
                </a:ext>
              </a:extLst>
            </p:cNvPr>
            <p:cNvSpPr/>
            <p:nvPr/>
          </p:nvSpPr>
          <p:spPr>
            <a:xfrm>
              <a:off x="7125011" y="3893515"/>
              <a:ext cx="447798" cy="929030"/>
            </a:xfrm>
            <a:custGeom>
              <a:avLst/>
              <a:gdLst>
                <a:gd name="connsiteX0" fmla="*/ 152108 w 447798"/>
                <a:gd name="connsiteY0" fmla="*/ 0 h 929030"/>
                <a:gd name="connsiteX1" fmla="*/ 447798 w 447798"/>
                <a:gd name="connsiteY1" fmla="*/ 0 h 929030"/>
                <a:gd name="connsiteX2" fmla="*/ 322772 w 447798"/>
                <a:gd name="connsiteY2" fmla="*/ 929030 h 929030"/>
                <a:gd name="connsiteX3" fmla="*/ 0 w 447798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798" h="929030">
                  <a:moveTo>
                    <a:pt x="152108" y="0"/>
                  </a:moveTo>
                  <a:lnTo>
                    <a:pt x="447798" y="0"/>
                  </a:lnTo>
                  <a:lnTo>
                    <a:pt x="322772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AE30933-A14C-0851-02C3-C0DB2D00789B}"/>
                </a:ext>
              </a:extLst>
            </p:cNvPr>
            <p:cNvSpPr/>
            <p:nvPr/>
          </p:nvSpPr>
          <p:spPr>
            <a:xfrm>
              <a:off x="5237971" y="3893515"/>
              <a:ext cx="452543" cy="929030"/>
            </a:xfrm>
            <a:custGeom>
              <a:avLst/>
              <a:gdLst>
                <a:gd name="connsiteX0" fmla="*/ 162602 w 452543"/>
                <a:gd name="connsiteY0" fmla="*/ 0 h 929030"/>
                <a:gd name="connsiteX1" fmla="*/ 452543 w 452543"/>
                <a:gd name="connsiteY1" fmla="*/ 0 h 929030"/>
                <a:gd name="connsiteX2" fmla="*/ 327517 w 452543"/>
                <a:gd name="connsiteY2" fmla="*/ 929030 h 929030"/>
                <a:gd name="connsiteX3" fmla="*/ 0 w 452543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543" h="929030">
                  <a:moveTo>
                    <a:pt x="162602" y="0"/>
                  </a:moveTo>
                  <a:lnTo>
                    <a:pt x="452543" y="0"/>
                  </a:lnTo>
                  <a:lnTo>
                    <a:pt x="327517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9062AFC-B206-505A-652A-50B39772B611}"/>
                </a:ext>
              </a:extLst>
            </p:cNvPr>
            <p:cNvSpPr/>
            <p:nvPr/>
          </p:nvSpPr>
          <p:spPr>
            <a:xfrm>
              <a:off x="5563176" y="2035454"/>
              <a:ext cx="377389" cy="929030"/>
            </a:xfrm>
            <a:custGeom>
              <a:avLst/>
              <a:gdLst>
                <a:gd name="connsiteX0" fmla="*/ 162602 w 377389"/>
                <a:gd name="connsiteY0" fmla="*/ 0 h 929030"/>
                <a:gd name="connsiteX1" fmla="*/ 377389 w 377389"/>
                <a:gd name="connsiteY1" fmla="*/ 0 h 929030"/>
                <a:gd name="connsiteX2" fmla="*/ 252362 w 377389"/>
                <a:gd name="connsiteY2" fmla="*/ 929030 h 929030"/>
                <a:gd name="connsiteX3" fmla="*/ 0 w 377389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7389" h="929030">
                  <a:moveTo>
                    <a:pt x="162602" y="0"/>
                  </a:moveTo>
                  <a:lnTo>
                    <a:pt x="377389" y="0"/>
                  </a:lnTo>
                  <a:lnTo>
                    <a:pt x="252362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562E3FD-CCF7-79E4-3D22-E139FE85CC76}"/>
                </a:ext>
              </a:extLst>
            </p:cNvPr>
            <p:cNvSpPr/>
            <p:nvPr/>
          </p:nvSpPr>
          <p:spPr>
            <a:xfrm>
              <a:off x="7429228" y="2035454"/>
              <a:ext cx="393632" cy="929030"/>
            </a:xfrm>
            <a:custGeom>
              <a:avLst/>
              <a:gdLst>
                <a:gd name="connsiteX0" fmla="*/ 152108 w 393632"/>
                <a:gd name="connsiteY0" fmla="*/ 0 h 929030"/>
                <a:gd name="connsiteX1" fmla="*/ 393632 w 393632"/>
                <a:gd name="connsiteY1" fmla="*/ 0 h 929030"/>
                <a:gd name="connsiteX2" fmla="*/ 268605 w 393632"/>
                <a:gd name="connsiteY2" fmla="*/ 929030 h 929030"/>
                <a:gd name="connsiteX3" fmla="*/ 0 w 393632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632" h="929030">
                  <a:moveTo>
                    <a:pt x="152108" y="0"/>
                  </a:moveTo>
                  <a:lnTo>
                    <a:pt x="393632" y="0"/>
                  </a:lnTo>
                  <a:lnTo>
                    <a:pt x="268605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FF3258F-BC8D-8D6B-5267-9B94A27AF128}"/>
                </a:ext>
              </a:extLst>
            </p:cNvPr>
            <p:cNvSpPr/>
            <p:nvPr/>
          </p:nvSpPr>
          <p:spPr>
            <a:xfrm>
              <a:off x="4767480" y="2035399"/>
              <a:ext cx="1062324" cy="928976"/>
            </a:xfrm>
            <a:custGeom>
              <a:avLst/>
              <a:gdLst>
                <a:gd name="connsiteX0" fmla="*/ 103295 w 877731"/>
                <a:gd name="connsiteY0" fmla="*/ 0 h 767554"/>
                <a:gd name="connsiteX1" fmla="*/ 877731 w 877731"/>
                <a:gd name="connsiteY1" fmla="*/ 0 h 767554"/>
                <a:gd name="connsiteX2" fmla="*/ 774436 w 877731"/>
                <a:gd name="connsiteY2" fmla="*/ 767554 h 767554"/>
                <a:gd name="connsiteX3" fmla="*/ 0 w 877731"/>
                <a:gd name="connsiteY3" fmla="*/ 767553 h 767554"/>
                <a:gd name="connsiteX4" fmla="*/ 103295 w 877731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1" h="767554">
                  <a:moveTo>
                    <a:pt x="103295" y="0"/>
                  </a:moveTo>
                  <a:lnTo>
                    <a:pt x="877731" y="0"/>
                  </a:lnTo>
                  <a:lnTo>
                    <a:pt x="774436" y="767554"/>
                  </a:lnTo>
                  <a:lnTo>
                    <a:pt x="0" y="767553"/>
                  </a:lnTo>
                  <a:lnTo>
                    <a:pt x="1032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07D27CD-311D-1400-18F1-D381BFF29780}"/>
                </a:ext>
              </a:extLst>
            </p:cNvPr>
            <p:cNvSpPr/>
            <p:nvPr/>
          </p:nvSpPr>
          <p:spPr>
            <a:xfrm>
              <a:off x="6649773" y="2035399"/>
              <a:ext cx="1062326" cy="928976"/>
            </a:xfrm>
            <a:custGeom>
              <a:avLst/>
              <a:gdLst>
                <a:gd name="connsiteX0" fmla="*/ 103296 w 877732"/>
                <a:gd name="connsiteY0" fmla="*/ 0 h 767554"/>
                <a:gd name="connsiteX1" fmla="*/ 877732 w 877732"/>
                <a:gd name="connsiteY1" fmla="*/ 0 h 767554"/>
                <a:gd name="connsiteX2" fmla="*/ 774437 w 877732"/>
                <a:gd name="connsiteY2" fmla="*/ 767554 h 767554"/>
                <a:gd name="connsiteX3" fmla="*/ 0 w 877732"/>
                <a:gd name="connsiteY3" fmla="*/ 767554 h 767554"/>
                <a:gd name="connsiteX4" fmla="*/ 103296 w 877732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2" h="767554">
                  <a:moveTo>
                    <a:pt x="103296" y="0"/>
                  </a:moveTo>
                  <a:lnTo>
                    <a:pt x="877732" y="0"/>
                  </a:lnTo>
                  <a:lnTo>
                    <a:pt x="774437" y="767554"/>
                  </a:lnTo>
                  <a:lnTo>
                    <a:pt x="0" y="767554"/>
                  </a:lnTo>
                  <a:lnTo>
                    <a:pt x="1032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71BC5D2-CBF8-1485-F3B0-A2FF5390F26E}"/>
                </a:ext>
              </a:extLst>
            </p:cNvPr>
            <p:cNvSpPr/>
            <p:nvPr/>
          </p:nvSpPr>
          <p:spPr>
            <a:xfrm>
              <a:off x="4517443" y="3893350"/>
              <a:ext cx="1062324" cy="928976"/>
            </a:xfrm>
            <a:custGeom>
              <a:avLst/>
              <a:gdLst>
                <a:gd name="connsiteX0" fmla="*/ 103295 w 877731"/>
                <a:gd name="connsiteY0" fmla="*/ 0 h 767554"/>
                <a:gd name="connsiteX1" fmla="*/ 877731 w 877731"/>
                <a:gd name="connsiteY1" fmla="*/ 0 h 767554"/>
                <a:gd name="connsiteX2" fmla="*/ 774436 w 877731"/>
                <a:gd name="connsiteY2" fmla="*/ 767554 h 767554"/>
                <a:gd name="connsiteX3" fmla="*/ 0 w 877731"/>
                <a:gd name="connsiteY3" fmla="*/ 767553 h 767554"/>
                <a:gd name="connsiteX4" fmla="*/ 103295 w 877731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1" h="767554">
                  <a:moveTo>
                    <a:pt x="103295" y="0"/>
                  </a:moveTo>
                  <a:lnTo>
                    <a:pt x="877731" y="0"/>
                  </a:lnTo>
                  <a:lnTo>
                    <a:pt x="774436" y="767554"/>
                  </a:lnTo>
                  <a:lnTo>
                    <a:pt x="0" y="767553"/>
                  </a:lnTo>
                  <a:lnTo>
                    <a:pt x="1032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AF40B5B-3796-299B-20A4-A1011906D9A0}"/>
                </a:ext>
              </a:extLst>
            </p:cNvPr>
            <p:cNvSpPr/>
            <p:nvPr/>
          </p:nvSpPr>
          <p:spPr>
            <a:xfrm>
              <a:off x="6399736" y="3893350"/>
              <a:ext cx="1062326" cy="928976"/>
            </a:xfrm>
            <a:custGeom>
              <a:avLst/>
              <a:gdLst>
                <a:gd name="connsiteX0" fmla="*/ 103295 w 877732"/>
                <a:gd name="connsiteY0" fmla="*/ 0 h 767554"/>
                <a:gd name="connsiteX1" fmla="*/ 877732 w 877732"/>
                <a:gd name="connsiteY1" fmla="*/ 0 h 767554"/>
                <a:gd name="connsiteX2" fmla="*/ 774437 w 877732"/>
                <a:gd name="connsiteY2" fmla="*/ 767554 h 767554"/>
                <a:gd name="connsiteX3" fmla="*/ 0 w 877732"/>
                <a:gd name="connsiteY3" fmla="*/ 767554 h 767554"/>
                <a:gd name="connsiteX4" fmla="*/ 103295 w 877732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2" h="767554">
                  <a:moveTo>
                    <a:pt x="103295" y="0"/>
                  </a:moveTo>
                  <a:lnTo>
                    <a:pt x="877732" y="0"/>
                  </a:lnTo>
                  <a:lnTo>
                    <a:pt x="774437" y="767554"/>
                  </a:lnTo>
                  <a:lnTo>
                    <a:pt x="0" y="767554"/>
                  </a:lnTo>
                  <a:lnTo>
                    <a:pt x="1032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32CD033-D774-B231-33FA-8AAE3615B227}"/>
              </a:ext>
            </a:extLst>
          </p:cNvPr>
          <p:cNvGrpSpPr/>
          <p:nvPr/>
        </p:nvGrpSpPr>
        <p:grpSpPr>
          <a:xfrm>
            <a:off x="6649562" y="3589132"/>
            <a:ext cx="2194560" cy="1106115"/>
            <a:chOff x="8921977" y="2875429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ACB6CEE-48CF-92D8-0843-8359C6A24738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F3C3EA-0BF5-497E-0F61-4FCC4AEADD10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A01E70-0D71-1829-9DEF-CEB577AABA6A}"/>
              </a:ext>
            </a:extLst>
          </p:cNvPr>
          <p:cNvGrpSpPr/>
          <p:nvPr/>
        </p:nvGrpSpPr>
        <p:grpSpPr>
          <a:xfrm>
            <a:off x="295974" y="3589132"/>
            <a:ext cx="2194560" cy="1106115"/>
            <a:chOff x="332936" y="2875429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3C51E1-56BE-9E91-755B-C9ED2415ADC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0CD8863-037D-C4ED-536C-5B2D17EE8156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68FEAFA-C133-C50D-D446-96E59E57521B}"/>
              </a:ext>
            </a:extLst>
          </p:cNvPr>
          <p:cNvGrpSpPr/>
          <p:nvPr/>
        </p:nvGrpSpPr>
        <p:grpSpPr>
          <a:xfrm>
            <a:off x="6649562" y="2192232"/>
            <a:ext cx="2194560" cy="1106115"/>
            <a:chOff x="8921977" y="1170335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CA5BE30-2E03-E86A-6A93-B0C53E503EBD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B3B86EB-D2A3-0875-7713-E7171C9AF17C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25BBADE-E121-D662-C0E3-580B7B2DC5F0}"/>
              </a:ext>
            </a:extLst>
          </p:cNvPr>
          <p:cNvGrpSpPr/>
          <p:nvPr/>
        </p:nvGrpSpPr>
        <p:grpSpPr>
          <a:xfrm>
            <a:off x="295974" y="2192234"/>
            <a:ext cx="2194560" cy="1106115"/>
            <a:chOff x="332936" y="2555951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801B4B9-2AB0-B8CF-6A67-5F536DF8A74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7B597FA-9DFB-D109-607A-9A7311607D4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BC229D83-0139-BA43-5823-E9442999C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99662" y="2457845"/>
            <a:ext cx="548640" cy="548640"/>
          </a:xfrm>
          <a:prstGeom prst="rect">
            <a:avLst/>
          </a:prstGeom>
        </p:spPr>
      </p:pic>
      <p:pic>
        <p:nvPicPr>
          <p:cNvPr id="29" name="Graphic 28" descr="Gears with solid fill">
            <a:extLst>
              <a:ext uri="{FF2B5EF4-FFF2-40B4-BE49-F238E27FC236}">
                <a16:creationId xmlns:a16="http://schemas.microsoft.com/office/drawing/2014/main" id="{186270F5-BBA2-EC8B-B88E-65AA51D41E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1382" y="2457845"/>
            <a:ext cx="548640" cy="54864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5B58696C-8604-A852-B5D6-2913E48ABC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23854" y="3851309"/>
            <a:ext cx="548640" cy="548640"/>
          </a:xfrm>
          <a:prstGeom prst="rect">
            <a:avLst/>
          </a:prstGeom>
        </p:spPr>
      </p:pic>
      <p:pic>
        <p:nvPicPr>
          <p:cNvPr id="31" name="Graphic 30" descr="Fire with solid fill">
            <a:extLst>
              <a:ext uri="{FF2B5EF4-FFF2-40B4-BE49-F238E27FC236}">
                <a16:creationId xmlns:a16="http://schemas.microsoft.com/office/drawing/2014/main" id="{6FBDD5CE-FED7-3335-0654-EC91060B70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12134" y="3851309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3C3BC-19F2-ED29-30BC-1B3E71B0D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BB611-1551-88D6-0332-200E99379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Hashtag Matrix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269DE2-3CF0-121C-3C41-E3B7097F0F6B}"/>
              </a:ext>
            </a:extLst>
          </p:cNvPr>
          <p:cNvGrpSpPr/>
          <p:nvPr/>
        </p:nvGrpSpPr>
        <p:grpSpPr>
          <a:xfrm>
            <a:off x="2788920" y="1687068"/>
            <a:ext cx="3566160" cy="3483864"/>
            <a:chOff x="3718560" y="1106424"/>
            <a:chExt cx="4754880" cy="464515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81B571D-A59D-8CFE-5873-96A32500F23F}"/>
                </a:ext>
              </a:extLst>
            </p:cNvPr>
            <p:cNvSpPr/>
            <p:nvPr/>
          </p:nvSpPr>
          <p:spPr>
            <a:xfrm>
              <a:off x="3718560" y="2035454"/>
              <a:ext cx="4754880" cy="9290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45389AF-1B0A-BF13-72D3-0FFA3DAFE8F8}"/>
                </a:ext>
              </a:extLst>
            </p:cNvPr>
            <p:cNvSpPr/>
            <p:nvPr/>
          </p:nvSpPr>
          <p:spPr>
            <a:xfrm>
              <a:off x="3718560" y="3893515"/>
              <a:ext cx="4754880" cy="9290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0009C9A-523C-5A6F-2126-3705065000F8}"/>
                </a:ext>
              </a:extLst>
            </p:cNvPr>
            <p:cNvSpPr/>
            <p:nvPr/>
          </p:nvSpPr>
          <p:spPr>
            <a:xfrm>
              <a:off x="4459203" y="1106424"/>
              <a:ext cx="1430088" cy="4645152"/>
            </a:xfrm>
            <a:custGeom>
              <a:avLst/>
              <a:gdLst>
                <a:gd name="connsiteX0" fmla="*/ 770623 w 1181084"/>
                <a:gd name="connsiteY0" fmla="*/ 895 h 3847951"/>
                <a:gd name="connsiteX1" fmla="*/ 848317 w 1181084"/>
                <a:gd name="connsiteY1" fmla="*/ 3457 h 3847951"/>
                <a:gd name="connsiteX2" fmla="*/ 848316 w 1181084"/>
                <a:gd name="connsiteY2" fmla="*/ 3457 h 3847951"/>
                <a:gd name="connsiteX3" fmla="*/ 1177629 w 1181084"/>
                <a:gd name="connsiteY3" fmla="*/ 434876 h 3847951"/>
                <a:gd name="connsiteX4" fmla="*/ 764188 w 1181084"/>
                <a:gd name="connsiteY4" fmla="*/ 3515183 h 3847951"/>
                <a:gd name="connsiteX5" fmla="*/ 332769 w 1181084"/>
                <a:gd name="connsiteY5" fmla="*/ 3844496 h 3847951"/>
                <a:gd name="connsiteX6" fmla="*/ 332769 w 1181084"/>
                <a:gd name="connsiteY6" fmla="*/ 3844495 h 3847951"/>
                <a:gd name="connsiteX7" fmla="*/ 3456 w 1181084"/>
                <a:gd name="connsiteY7" fmla="*/ 3413076 h 3847951"/>
                <a:gd name="connsiteX8" fmla="*/ 416898 w 1181084"/>
                <a:gd name="connsiteY8" fmla="*/ 332770 h 3847951"/>
                <a:gd name="connsiteX9" fmla="*/ 770623 w 1181084"/>
                <a:gd name="connsiteY9" fmla="*/ 895 h 384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084" h="3847951">
                  <a:moveTo>
                    <a:pt x="770623" y="895"/>
                  </a:moveTo>
                  <a:cubicBezTo>
                    <a:pt x="796064" y="-848"/>
                    <a:pt x="822058" y="-68"/>
                    <a:pt x="848317" y="3457"/>
                  </a:cubicBezTo>
                  <a:lnTo>
                    <a:pt x="848316" y="3457"/>
                  </a:lnTo>
                  <a:cubicBezTo>
                    <a:pt x="1058386" y="31652"/>
                    <a:pt x="1205825" y="224805"/>
                    <a:pt x="1177629" y="434876"/>
                  </a:cubicBezTo>
                  <a:lnTo>
                    <a:pt x="764188" y="3515183"/>
                  </a:lnTo>
                  <a:cubicBezTo>
                    <a:pt x="735993" y="3725253"/>
                    <a:pt x="542839" y="3872691"/>
                    <a:pt x="332769" y="3844496"/>
                  </a:cubicBezTo>
                  <a:lnTo>
                    <a:pt x="332769" y="3844495"/>
                  </a:lnTo>
                  <a:cubicBezTo>
                    <a:pt x="122699" y="3816299"/>
                    <a:pt x="-24740" y="3623146"/>
                    <a:pt x="3456" y="3413076"/>
                  </a:cubicBezTo>
                  <a:lnTo>
                    <a:pt x="416898" y="332770"/>
                  </a:lnTo>
                  <a:cubicBezTo>
                    <a:pt x="441569" y="148958"/>
                    <a:pt x="592535" y="13099"/>
                    <a:pt x="770623" y="89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8AD1A6B-008E-92C4-7BE0-AC12743F339A}"/>
                </a:ext>
              </a:extLst>
            </p:cNvPr>
            <p:cNvSpPr/>
            <p:nvPr/>
          </p:nvSpPr>
          <p:spPr>
            <a:xfrm>
              <a:off x="6342305" y="1106424"/>
              <a:ext cx="1430088" cy="4645152"/>
            </a:xfrm>
            <a:custGeom>
              <a:avLst/>
              <a:gdLst>
                <a:gd name="connsiteX0" fmla="*/ 770623 w 1181084"/>
                <a:gd name="connsiteY0" fmla="*/ 895 h 3847951"/>
                <a:gd name="connsiteX1" fmla="*/ 848317 w 1181084"/>
                <a:gd name="connsiteY1" fmla="*/ 3457 h 3847951"/>
                <a:gd name="connsiteX2" fmla="*/ 848316 w 1181084"/>
                <a:gd name="connsiteY2" fmla="*/ 3457 h 3847951"/>
                <a:gd name="connsiteX3" fmla="*/ 1177629 w 1181084"/>
                <a:gd name="connsiteY3" fmla="*/ 434876 h 3847951"/>
                <a:gd name="connsiteX4" fmla="*/ 764188 w 1181084"/>
                <a:gd name="connsiteY4" fmla="*/ 3515183 h 3847951"/>
                <a:gd name="connsiteX5" fmla="*/ 332769 w 1181084"/>
                <a:gd name="connsiteY5" fmla="*/ 3844496 h 3847951"/>
                <a:gd name="connsiteX6" fmla="*/ 332769 w 1181084"/>
                <a:gd name="connsiteY6" fmla="*/ 3844495 h 3847951"/>
                <a:gd name="connsiteX7" fmla="*/ 3456 w 1181084"/>
                <a:gd name="connsiteY7" fmla="*/ 3413076 h 3847951"/>
                <a:gd name="connsiteX8" fmla="*/ 416898 w 1181084"/>
                <a:gd name="connsiteY8" fmla="*/ 332770 h 3847951"/>
                <a:gd name="connsiteX9" fmla="*/ 770623 w 1181084"/>
                <a:gd name="connsiteY9" fmla="*/ 895 h 384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084" h="3847951">
                  <a:moveTo>
                    <a:pt x="770623" y="895"/>
                  </a:moveTo>
                  <a:cubicBezTo>
                    <a:pt x="796064" y="-848"/>
                    <a:pt x="822058" y="-68"/>
                    <a:pt x="848317" y="3457"/>
                  </a:cubicBezTo>
                  <a:lnTo>
                    <a:pt x="848316" y="3457"/>
                  </a:lnTo>
                  <a:cubicBezTo>
                    <a:pt x="1058386" y="31652"/>
                    <a:pt x="1205825" y="224805"/>
                    <a:pt x="1177629" y="434876"/>
                  </a:cubicBezTo>
                  <a:lnTo>
                    <a:pt x="764188" y="3515183"/>
                  </a:lnTo>
                  <a:cubicBezTo>
                    <a:pt x="735993" y="3725253"/>
                    <a:pt x="542839" y="3872691"/>
                    <a:pt x="332769" y="3844496"/>
                  </a:cubicBezTo>
                  <a:lnTo>
                    <a:pt x="332769" y="3844495"/>
                  </a:lnTo>
                  <a:cubicBezTo>
                    <a:pt x="122699" y="3816299"/>
                    <a:pt x="-24740" y="3623146"/>
                    <a:pt x="3456" y="3413076"/>
                  </a:cubicBezTo>
                  <a:lnTo>
                    <a:pt x="416898" y="332770"/>
                  </a:lnTo>
                  <a:cubicBezTo>
                    <a:pt x="441569" y="148958"/>
                    <a:pt x="592535" y="13099"/>
                    <a:pt x="770623" y="89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5891551-CE9B-2A1E-8838-08FD469A232C}"/>
                </a:ext>
              </a:extLst>
            </p:cNvPr>
            <p:cNvSpPr/>
            <p:nvPr/>
          </p:nvSpPr>
          <p:spPr>
            <a:xfrm>
              <a:off x="7125011" y="3893515"/>
              <a:ext cx="447798" cy="929030"/>
            </a:xfrm>
            <a:custGeom>
              <a:avLst/>
              <a:gdLst>
                <a:gd name="connsiteX0" fmla="*/ 152108 w 447798"/>
                <a:gd name="connsiteY0" fmla="*/ 0 h 929030"/>
                <a:gd name="connsiteX1" fmla="*/ 447798 w 447798"/>
                <a:gd name="connsiteY1" fmla="*/ 0 h 929030"/>
                <a:gd name="connsiteX2" fmla="*/ 322772 w 447798"/>
                <a:gd name="connsiteY2" fmla="*/ 929030 h 929030"/>
                <a:gd name="connsiteX3" fmla="*/ 0 w 447798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798" h="929030">
                  <a:moveTo>
                    <a:pt x="152108" y="0"/>
                  </a:moveTo>
                  <a:lnTo>
                    <a:pt x="447798" y="0"/>
                  </a:lnTo>
                  <a:lnTo>
                    <a:pt x="322772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940E83B-89BC-86B3-0828-3B6E708DAECE}"/>
                </a:ext>
              </a:extLst>
            </p:cNvPr>
            <p:cNvSpPr/>
            <p:nvPr/>
          </p:nvSpPr>
          <p:spPr>
            <a:xfrm>
              <a:off x="5237971" y="3893515"/>
              <a:ext cx="452543" cy="929030"/>
            </a:xfrm>
            <a:custGeom>
              <a:avLst/>
              <a:gdLst>
                <a:gd name="connsiteX0" fmla="*/ 162602 w 452543"/>
                <a:gd name="connsiteY0" fmla="*/ 0 h 929030"/>
                <a:gd name="connsiteX1" fmla="*/ 452543 w 452543"/>
                <a:gd name="connsiteY1" fmla="*/ 0 h 929030"/>
                <a:gd name="connsiteX2" fmla="*/ 327517 w 452543"/>
                <a:gd name="connsiteY2" fmla="*/ 929030 h 929030"/>
                <a:gd name="connsiteX3" fmla="*/ 0 w 452543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543" h="929030">
                  <a:moveTo>
                    <a:pt x="162602" y="0"/>
                  </a:moveTo>
                  <a:lnTo>
                    <a:pt x="452543" y="0"/>
                  </a:lnTo>
                  <a:lnTo>
                    <a:pt x="327517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7E734C3-511D-0834-2D6C-0FEA3361D276}"/>
                </a:ext>
              </a:extLst>
            </p:cNvPr>
            <p:cNvSpPr/>
            <p:nvPr/>
          </p:nvSpPr>
          <p:spPr>
            <a:xfrm>
              <a:off x="5563176" y="2035454"/>
              <a:ext cx="377389" cy="929030"/>
            </a:xfrm>
            <a:custGeom>
              <a:avLst/>
              <a:gdLst>
                <a:gd name="connsiteX0" fmla="*/ 162602 w 377389"/>
                <a:gd name="connsiteY0" fmla="*/ 0 h 929030"/>
                <a:gd name="connsiteX1" fmla="*/ 377389 w 377389"/>
                <a:gd name="connsiteY1" fmla="*/ 0 h 929030"/>
                <a:gd name="connsiteX2" fmla="*/ 252362 w 377389"/>
                <a:gd name="connsiteY2" fmla="*/ 929030 h 929030"/>
                <a:gd name="connsiteX3" fmla="*/ 0 w 377389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7389" h="929030">
                  <a:moveTo>
                    <a:pt x="162602" y="0"/>
                  </a:moveTo>
                  <a:lnTo>
                    <a:pt x="377389" y="0"/>
                  </a:lnTo>
                  <a:lnTo>
                    <a:pt x="252362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60FF888-2C26-1E42-4219-2ED2B8E7D03C}"/>
                </a:ext>
              </a:extLst>
            </p:cNvPr>
            <p:cNvSpPr/>
            <p:nvPr/>
          </p:nvSpPr>
          <p:spPr>
            <a:xfrm>
              <a:off x="7429228" y="2035454"/>
              <a:ext cx="393632" cy="929030"/>
            </a:xfrm>
            <a:custGeom>
              <a:avLst/>
              <a:gdLst>
                <a:gd name="connsiteX0" fmla="*/ 152108 w 393632"/>
                <a:gd name="connsiteY0" fmla="*/ 0 h 929030"/>
                <a:gd name="connsiteX1" fmla="*/ 393632 w 393632"/>
                <a:gd name="connsiteY1" fmla="*/ 0 h 929030"/>
                <a:gd name="connsiteX2" fmla="*/ 268605 w 393632"/>
                <a:gd name="connsiteY2" fmla="*/ 929030 h 929030"/>
                <a:gd name="connsiteX3" fmla="*/ 0 w 393632"/>
                <a:gd name="connsiteY3" fmla="*/ 929030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632" h="929030">
                  <a:moveTo>
                    <a:pt x="152108" y="0"/>
                  </a:moveTo>
                  <a:lnTo>
                    <a:pt x="393632" y="0"/>
                  </a:lnTo>
                  <a:lnTo>
                    <a:pt x="268605" y="929030"/>
                  </a:lnTo>
                  <a:lnTo>
                    <a:pt x="0" y="929030"/>
                  </a:lnTo>
                  <a:close/>
                </a:path>
              </a:pathLst>
            </a:custGeom>
            <a:solidFill>
              <a:schemeClr val="tx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46A0741-E128-D71B-79A1-2005484E5B0F}"/>
                </a:ext>
              </a:extLst>
            </p:cNvPr>
            <p:cNvSpPr/>
            <p:nvPr/>
          </p:nvSpPr>
          <p:spPr>
            <a:xfrm>
              <a:off x="4767480" y="2035399"/>
              <a:ext cx="1062324" cy="928976"/>
            </a:xfrm>
            <a:custGeom>
              <a:avLst/>
              <a:gdLst>
                <a:gd name="connsiteX0" fmla="*/ 103295 w 877731"/>
                <a:gd name="connsiteY0" fmla="*/ 0 h 767554"/>
                <a:gd name="connsiteX1" fmla="*/ 877731 w 877731"/>
                <a:gd name="connsiteY1" fmla="*/ 0 h 767554"/>
                <a:gd name="connsiteX2" fmla="*/ 774436 w 877731"/>
                <a:gd name="connsiteY2" fmla="*/ 767554 h 767554"/>
                <a:gd name="connsiteX3" fmla="*/ 0 w 877731"/>
                <a:gd name="connsiteY3" fmla="*/ 767553 h 767554"/>
                <a:gd name="connsiteX4" fmla="*/ 103295 w 877731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1" h="767554">
                  <a:moveTo>
                    <a:pt x="103295" y="0"/>
                  </a:moveTo>
                  <a:lnTo>
                    <a:pt x="877731" y="0"/>
                  </a:lnTo>
                  <a:lnTo>
                    <a:pt x="774436" y="767554"/>
                  </a:lnTo>
                  <a:lnTo>
                    <a:pt x="0" y="767553"/>
                  </a:lnTo>
                  <a:lnTo>
                    <a:pt x="1032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068D68D-A56D-98FF-F0BC-C5FE899DC300}"/>
                </a:ext>
              </a:extLst>
            </p:cNvPr>
            <p:cNvSpPr/>
            <p:nvPr/>
          </p:nvSpPr>
          <p:spPr>
            <a:xfrm>
              <a:off x="6649773" y="2035399"/>
              <a:ext cx="1062326" cy="928976"/>
            </a:xfrm>
            <a:custGeom>
              <a:avLst/>
              <a:gdLst>
                <a:gd name="connsiteX0" fmla="*/ 103296 w 877732"/>
                <a:gd name="connsiteY0" fmla="*/ 0 h 767554"/>
                <a:gd name="connsiteX1" fmla="*/ 877732 w 877732"/>
                <a:gd name="connsiteY1" fmla="*/ 0 h 767554"/>
                <a:gd name="connsiteX2" fmla="*/ 774437 w 877732"/>
                <a:gd name="connsiteY2" fmla="*/ 767554 h 767554"/>
                <a:gd name="connsiteX3" fmla="*/ 0 w 877732"/>
                <a:gd name="connsiteY3" fmla="*/ 767554 h 767554"/>
                <a:gd name="connsiteX4" fmla="*/ 103296 w 877732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2" h="767554">
                  <a:moveTo>
                    <a:pt x="103296" y="0"/>
                  </a:moveTo>
                  <a:lnTo>
                    <a:pt x="877732" y="0"/>
                  </a:lnTo>
                  <a:lnTo>
                    <a:pt x="774437" y="767554"/>
                  </a:lnTo>
                  <a:lnTo>
                    <a:pt x="0" y="767554"/>
                  </a:lnTo>
                  <a:lnTo>
                    <a:pt x="10329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76DB7FC-C9BE-7D24-CEBF-72EF3A7B4B47}"/>
                </a:ext>
              </a:extLst>
            </p:cNvPr>
            <p:cNvSpPr/>
            <p:nvPr/>
          </p:nvSpPr>
          <p:spPr>
            <a:xfrm>
              <a:off x="4517443" y="3893350"/>
              <a:ext cx="1062324" cy="928976"/>
            </a:xfrm>
            <a:custGeom>
              <a:avLst/>
              <a:gdLst>
                <a:gd name="connsiteX0" fmla="*/ 103295 w 877731"/>
                <a:gd name="connsiteY0" fmla="*/ 0 h 767554"/>
                <a:gd name="connsiteX1" fmla="*/ 877731 w 877731"/>
                <a:gd name="connsiteY1" fmla="*/ 0 h 767554"/>
                <a:gd name="connsiteX2" fmla="*/ 774436 w 877731"/>
                <a:gd name="connsiteY2" fmla="*/ 767554 h 767554"/>
                <a:gd name="connsiteX3" fmla="*/ 0 w 877731"/>
                <a:gd name="connsiteY3" fmla="*/ 767553 h 767554"/>
                <a:gd name="connsiteX4" fmla="*/ 103295 w 877731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1" h="767554">
                  <a:moveTo>
                    <a:pt x="103295" y="0"/>
                  </a:moveTo>
                  <a:lnTo>
                    <a:pt x="877731" y="0"/>
                  </a:lnTo>
                  <a:lnTo>
                    <a:pt x="774436" y="767554"/>
                  </a:lnTo>
                  <a:lnTo>
                    <a:pt x="0" y="767553"/>
                  </a:lnTo>
                  <a:lnTo>
                    <a:pt x="1032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56EAFF-5D7F-9BDC-6640-3221B556101B}"/>
                </a:ext>
              </a:extLst>
            </p:cNvPr>
            <p:cNvSpPr/>
            <p:nvPr/>
          </p:nvSpPr>
          <p:spPr>
            <a:xfrm>
              <a:off x="6399736" y="3893350"/>
              <a:ext cx="1062326" cy="928976"/>
            </a:xfrm>
            <a:custGeom>
              <a:avLst/>
              <a:gdLst>
                <a:gd name="connsiteX0" fmla="*/ 103295 w 877732"/>
                <a:gd name="connsiteY0" fmla="*/ 0 h 767554"/>
                <a:gd name="connsiteX1" fmla="*/ 877732 w 877732"/>
                <a:gd name="connsiteY1" fmla="*/ 0 h 767554"/>
                <a:gd name="connsiteX2" fmla="*/ 774437 w 877732"/>
                <a:gd name="connsiteY2" fmla="*/ 767554 h 767554"/>
                <a:gd name="connsiteX3" fmla="*/ 0 w 877732"/>
                <a:gd name="connsiteY3" fmla="*/ 767554 h 767554"/>
                <a:gd name="connsiteX4" fmla="*/ 103295 w 877732"/>
                <a:gd name="connsiteY4" fmla="*/ 0 h 7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732" h="767554">
                  <a:moveTo>
                    <a:pt x="103295" y="0"/>
                  </a:moveTo>
                  <a:lnTo>
                    <a:pt x="877732" y="0"/>
                  </a:lnTo>
                  <a:lnTo>
                    <a:pt x="774437" y="767554"/>
                  </a:lnTo>
                  <a:lnTo>
                    <a:pt x="0" y="767554"/>
                  </a:lnTo>
                  <a:lnTo>
                    <a:pt x="1032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F722DD0-3B21-87CC-4F4B-1C7FE889FE88}"/>
              </a:ext>
            </a:extLst>
          </p:cNvPr>
          <p:cNvGrpSpPr/>
          <p:nvPr/>
        </p:nvGrpSpPr>
        <p:grpSpPr>
          <a:xfrm>
            <a:off x="6649562" y="3589132"/>
            <a:ext cx="2194560" cy="1106115"/>
            <a:chOff x="8921977" y="2875429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3D39EF-1EF4-CD80-B0CD-06F6ABE299D6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83A3FFB-3377-61BA-1FC6-179DD68606BF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997A56A-EBB8-F7F7-7B92-6CD84663D4A0}"/>
              </a:ext>
            </a:extLst>
          </p:cNvPr>
          <p:cNvGrpSpPr/>
          <p:nvPr/>
        </p:nvGrpSpPr>
        <p:grpSpPr>
          <a:xfrm>
            <a:off x="295974" y="3589132"/>
            <a:ext cx="2194560" cy="1106115"/>
            <a:chOff x="332936" y="2875429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AC8329A-7D93-DC31-6AB8-CF9568F618B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0219FAA-F97D-5BDB-ED70-9B115D730905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5CD2F78-B720-6683-AEC8-7C00BB61B868}"/>
              </a:ext>
            </a:extLst>
          </p:cNvPr>
          <p:cNvGrpSpPr/>
          <p:nvPr/>
        </p:nvGrpSpPr>
        <p:grpSpPr>
          <a:xfrm>
            <a:off x="6649562" y="2192232"/>
            <a:ext cx="2194560" cy="1106115"/>
            <a:chOff x="8921977" y="1170335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D3DEBAF-E545-BD4C-8069-64AAF3D2AEEC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52184EA-9B02-D19C-84E2-6309ED854D81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9CDA11A-F63A-DC2F-A245-68F1D5A43613}"/>
              </a:ext>
            </a:extLst>
          </p:cNvPr>
          <p:cNvGrpSpPr/>
          <p:nvPr/>
        </p:nvGrpSpPr>
        <p:grpSpPr>
          <a:xfrm>
            <a:off x="295974" y="2192234"/>
            <a:ext cx="2194560" cy="1106115"/>
            <a:chOff x="332936" y="2555951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8875045-A5F6-A2A8-FA56-00687960981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94435B5-16B1-87FD-B48D-911DD8B2797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7E818DC2-D78D-AD55-3481-78A679F96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99662" y="2457845"/>
            <a:ext cx="548640" cy="548640"/>
          </a:xfrm>
          <a:prstGeom prst="rect">
            <a:avLst/>
          </a:prstGeom>
        </p:spPr>
      </p:pic>
      <p:pic>
        <p:nvPicPr>
          <p:cNvPr id="29" name="Graphic 28" descr="Gears with solid fill">
            <a:extLst>
              <a:ext uri="{FF2B5EF4-FFF2-40B4-BE49-F238E27FC236}">
                <a16:creationId xmlns:a16="http://schemas.microsoft.com/office/drawing/2014/main" id="{3F657899-D75A-B6DA-1D86-833712FA32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1382" y="2457845"/>
            <a:ext cx="548640" cy="54864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8A114C87-00DF-49CD-2F73-C806C791DA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23854" y="3851309"/>
            <a:ext cx="548640" cy="548640"/>
          </a:xfrm>
          <a:prstGeom prst="rect">
            <a:avLst/>
          </a:prstGeom>
        </p:spPr>
      </p:pic>
      <p:pic>
        <p:nvPicPr>
          <p:cNvPr id="31" name="Graphic 30" descr="Fire with solid fill">
            <a:extLst>
              <a:ext uri="{FF2B5EF4-FFF2-40B4-BE49-F238E27FC236}">
                <a16:creationId xmlns:a16="http://schemas.microsoft.com/office/drawing/2014/main" id="{DE94E09D-D4CF-8C5B-9F23-B39D810110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12134" y="3851309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529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342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Hashtag Matrix – Slide Template</vt:lpstr>
      <vt:lpstr>Hashtag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Matrix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2025-01-30T01:02:10Z</dcterms:modified>
  <cp:category>Charts &amp; Diagrams</cp:category>
</cp:coreProperties>
</file>