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Segmented Scale Dashboard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F5DD53DD-237C-06DE-4A70-B4C10902D850}"/>
              </a:ext>
            </a:extLst>
          </p:cNvPr>
          <p:cNvSpPr/>
          <p:nvPr/>
        </p:nvSpPr>
        <p:spPr>
          <a:xfrm>
            <a:off x="2224904" y="3032665"/>
            <a:ext cx="532650" cy="532651"/>
          </a:xfrm>
          <a:prstGeom prst="ellipse">
            <a:avLst/>
          </a:prstGeom>
          <a:solidFill>
            <a:srgbClr val="80818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C3F94E-2A3F-3746-9FC2-21951D41A475}"/>
              </a:ext>
            </a:extLst>
          </p:cNvPr>
          <p:cNvGrpSpPr/>
          <p:nvPr/>
        </p:nvGrpSpPr>
        <p:grpSpPr>
          <a:xfrm>
            <a:off x="999631" y="1820873"/>
            <a:ext cx="2983197" cy="2077758"/>
            <a:chOff x="1277768" y="2372964"/>
            <a:chExt cx="2983197" cy="207775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FE66E2B-F141-3F2D-BAD4-D1797698814F}"/>
                </a:ext>
              </a:extLst>
            </p:cNvPr>
            <p:cNvGrpSpPr/>
            <p:nvPr/>
          </p:nvGrpSpPr>
          <p:grpSpPr>
            <a:xfrm>
              <a:off x="1277768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4FEC510-89B1-0FD8-631A-99ECDA12DF05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24" name="Shape">
                  <a:extLst>
                    <a:ext uri="{FF2B5EF4-FFF2-40B4-BE49-F238E27FC236}">
                      <a16:creationId xmlns:a16="http://schemas.microsoft.com/office/drawing/2014/main" id="{991D886E-141E-D97F-23AA-672F876AD672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5" name="Shape">
                  <a:extLst>
                    <a:ext uri="{FF2B5EF4-FFF2-40B4-BE49-F238E27FC236}">
                      <a16:creationId xmlns:a16="http://schemas.microsoft.com/office/drawing/2014/main" id="{88BEA762-9C43-A7BF-B47A-9C3AD12AE733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6" name="Shape">
                  <a:extLst>
                    <a:ext uri="{FF2B5EF4-FFF2-40B4-BE49-F238E27FC236}">
                      <a16:creationId xmlns:a16="http://schemas.microsoft.com/office/drawing/2014/main" id="{81CE7654-1AAE-4013-721D-273DE8EE94CE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7" name="Shape">
                  <a:extLst>
                    <a:ext uri="{FF2B5EF4-FFF2-40B4-BE49-F238E27FC236}">
                      <a16:creationId xmlns:a16="http://schemas.microsoft.com/office/drawing/2014/main" id="{46778143-6E73-F4C1-F723-BAA2B4B1D2C8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8" name="Shape">
                  <a:extLst>
                    <a:ext uri="{FF2B5EF4-FFF2-40B4-BE49-F238E27FC236}">
                      <a16:creationId xmlns:a16="http://schemas.microsoft.com/office/drawing/2014/main" id="{CD14DA49-8D74-2EF3-AA69-69AFFFC66361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C232EA8-FFB6-82C3-CBD4-B9056366A15F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CF597EA6-506A-E035-2339-09038174A72C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348EADA2-300B-2A93-279B-1138A32B60A7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3517D06-F85C-6818-6C2F-51E27ACC1D52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2FCBB6FF-4590-7500-6CD1-ACCCBA09F51F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96320FE-96F9-8582-EB89-F3EB4CE28B69}"/>
                </a:ext>
              </a:extLst>
            </p:cNvPr>
            <p:cNvGrpSpPr/>
            <p:nvPr/>
          </p:nvGrpSpPr>
          <p:grpSpPr>
            <a:xfrm flipH="1">
              <a:off x="2816213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FCAE26F-D610-D10F-3253-DA077BC90C5F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13" name="Shape">
                  <a:extLst>
                    <a:ext uri="{FF2B5EF4-FFF2-40B4-BE49-F238E27FC236}">
                      <a16:creationId xmlns:a16="http://schemas.microsoft.com/office/drawing/2014/main" id="{C67010CE-8069-8FBD-98B4-F3EF2AA54965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4" name="Shape">
                  <a:extLst>
                    <a:ext uri="{FF2B5EF4-FFF2-40B4-BE49-F238E27FC236}">
                      <a16:creationId xmlns:a16="http://schemas.microsoft.com/office/drawing/2014/main" id="{1F5C2587-2AE0-559F-6683-F4CA13BA0560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5" name="Shape">
                  <a:extLst>
                    <a:ext uri="{FF2B5EF4-FFF2-40B4-BE49-F238E27FC236}">
                      <a16:creationId xmlns:a16="http://schemas.microsoft.com/office/drawing/2014/main" id="{E5C4EA34-DF60-3CF0-FC9C-DDD23AEDCDAE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6" name="Shape">
                  <a:extLst>
                    <a:ext uri="{FF2B5EF4-FFF2-40B4-BE49-F238E27FC236}">
                      <a16:creationId xmlns:a16="http://schemas.microsoft.com/office/drawing/2014/main" id="{5EA4DAD2-DECD-F01D-7C51-B0F6D91C8443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7" name="Shape">
                  <a:extLst>
                    <a:ext uri="{FF2B5EF4-FFF2-40B4-BE49-F238E27FC236}">
                      <a16:creationId xmlns:a16="http://schemas.microsoft.com/office/drawing/2014/main" id="{5665C78E-DC4B-1441-011C-3B7CA01D15EE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EF0E7102-0E89-0F89-33B1-332B72FD74DD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C1BED600-8C99-38B2-0F79-FBB662723180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DE1748C2-6DC1-B7A0-E5A4-EC80365900F0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6CFD5E6-C79D-9C3B-15E7-87F78735A5FE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F5F123A-AF87-5A29-509B-ABE6CCE28472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59904817-A6BE-6AF7-DC37-F2FB4AAE2FDC}"/>
              </a:ext>
            </a:extLst>
          </p:cNvPr>
          <p:cNvSpPr/>
          <p:nvPr/>
        </p:nvSpPr>
        <p:spPr>
          <a:xfrm rot="18900000">
            <a:off x="1916400" y="2146505"/>
            <a:ext cx="350176" cy="1452966"/>
          </a:xfrm>
          <a:custGeom>
            <a:avLst/>
            <a:gdLst>
              <a:gd name="connsiteX0" fmla="*/ 151684 w 323431"/>
              <a:gd name="connsiteY0" fmla="*/ 2 h 1341994"/>
              <a:gd name="connsiteX1" fmla="*/ 192923 w 323431"/>
              <a:gd name="connsiteY1" fmla="*/ 36294 h 1341994"/>
              <a:gd name="connsiteX2" fmla="*/ 322369 w 323431"/>
              <a:gd name="connsiteY2" fmla="*/ 1161846 h 1341994"/>
              <a:gd name="connsiteX3" fmla="*/ 163113 w 323431"/>
              <a:gd name="connsiteY3" fmla="*/ 1341988 h 1341994"/>
              <a:gd name="connsiteX4" fmla="*/ 783 w 323431"/>
              <a:gd name="connsiteY4" fmla="*/ 1164600 h 1341994"/>
              <a:gd name="connsiteX5" fmla="*/ 111091 w 323431"/>
              <a:gd name="connsiteY5" fmla="*/ 37095 h 1341994"/>
              <a:gd name="connsiteX6" fmla="*/ 151684 w 323431"/>
              <a:gd name="connsiteY6" fmla="*/ 2 h 134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431" h="1341994">
                <a:moveTo>
                  <a:pt x="151684" y="2"/>
                </a:moveTo>
                <a:cubicBezTo>
                  <a:pt x="170816" y="-173"/>
                  <a:pt x="190056" y="11882"/>
                  <a:pt x="192923" y="36294"/>
                </a:cubicBezTo>
                <a:lnTo>
                  <a:pt x="322369" y="1161846"/>
                </a:lnTo>
                <a:cubicBezTo>
                  <a:pt x="333250" y="1257329"/>
                  <a:pt x="259213" y="1341164"/>
                  <a:pt x="163113" y="1341988"/>
                </a:cubicBezTo>
                <a:cubicBezTo>
                  <a:pt x="67012" y="1342812"/>
                  <a:pt x="-8560" y="1260269"/>
                  <a:pt x="783" y="1164600"/>
                </a:cubicBezTo>
                <a:lnTo>
                  <a:pt x="111091" y="37095"/>
                </a:lnTo>
                <a:cubicBezTo>
                  <a:pt x="113529" y="12583"/>
                  <a:pt x="132553" y="177"/>
                  <a:pt x="151684" y="2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914354"/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AC60E2D-9157-396A-6395-E07B00FC74A4}"/>
              </a:ext>
            </a:extLst>
          </p:cNvPr>
          <p:cNvGrpSpPr/>
          <p:nvPr/>
        </p:nvGrpSpPr>
        <p:grpSpPr>
          <a:xfrm>
            <a:off x="1028189" y="4172765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DE7B900-2CA7-D94D-105F-157615DFF18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B404451-D2A9-1D87-3AD5-9886D004F7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Circle">
            <a:extLst>
              <a:ext uri="{FF2B5EF4-FFF2-40B4-BE49-F238E27FC236}">
                <a16:creationId xmlns:a16="http://schemas.microsoft.com/office/drawing/2014/main" id="{88FA21A3-F5C6-8611-6FA7-47A4E0139E06}"/>
              </a:ext>
            </a:extLst>
          </p:cNvPr>
          <p:cNvSpPr/>
          <p:nvPr/>
        </p:nvSpPr>
        <p:spPr>
          <a:xfrm>
            <a:off x="5829675" y="3049822"/>
            <a:ext cx="532650" cy="532651"/>
          </a:xfrm>
          <a:prstGeom prst="ellipse">
            <a:avLst/>
          </a:prstGeom>
          <a:solidFill>
            <a:srgbClr val="80818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48B53D4-98A3-DF8B-B6B9-5056247E6CFA}"/>
              </a:ext>
            </a:extLst>
          </p:cNvPr>
          <p:cNvGrpSpPr/>
          <p:nvPr/>
        </p:nvGrpSpPr>
        <p:grpSpPr>
          <a:xfrm>
            <a:off x="4604402" y="1838030"/>
            <a:ext cx="2983197" cy="2077758"/>
            <a:chOff x="1277768" y="2372964"/>
            <a:chExt cx="2983197" cy="2077758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68E8538-5DAD-29DE-8499-4147C8AA3C23}"/>
                </a:ext>
              </a:extLst>
            </p:cNvPr>
            <p:cNvGrpSpPr/>
            <p:nvPr/>
          </p:nvGrpSpPr>
          <p:grpSpPr>
            <a:xfrm>
              <a:off x="1277768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679E5E82-7B29-455B-3590-A1D4D5AB0B52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54" name="Shape">
                  <a:extLst>
                    <a:ext uri="{FF2B5EF4-FFF2-40B4-BE49-F238E27FC236}">
                      <a16:creationId xmlns:a16="http://schemas.microsoft.com/office/drawing/2014/main" id="{07FED3A3-7E63-0313-3941-254E8D786059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55" name="Shape">
                  <a:extLst>
                    <a:ext uri="{FF2B5EF4-FFF2-40B4-BE49-F238E27FC236}">
                      <a16:creationId xmlns:a16="http://schemas.microsoft.com/office/drawing/2014/main" id="{D1DCD28F-71FF-7C8D-D506-C7693FC70A94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56" name="Shape">
                  <a:extLst>
                    <a:ext uri="{FF2B5EF4-FFF2-40B4-BE49-F238E27FC236}">
                      <a16:creationId xmlns:a16="http://schemas.microsoft.com/office/drawing/2014/main" id="{05DDE3A2-FEF0-BDC3-74B4-C1280BDD7FA6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57" name="Shape">
                  <a:extLst>
                    <a:ext uri="{FF2B5EF4-FFF2-40B4-BE49-F238E27FC236}">
                      <a16:creationId xmlns:a16="http://schemas.microsoft.com/office/drawing/2014/main" id="{B2472711-EB25-4FB3-4EC9-3189D96E4879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58" name="Shape">
                  <a:extLst>
                    <a:ext uri="{FF2B5EF4-FFF2-40B4-BE49-F238E27FC236}">
                      <a16:creationId xmlns:a16="http://schemas.microsoft.com/office/drawing/2014/main" id="{D7311A54-7E9D-8E1D-2B9A-79F7E673A69F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B0DFE4C8-C63D-4AAF-6CFC-CA184A5E1945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976F51FF-1F47-6980-200D-3666FB71F6B0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85BC753D-8329-7B84-2F02-965F2822F8D4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B71832C0-4125-CA10-2476-97E9B6B71CEC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51F4F76F-1553-B945-8A6A-F83A92872F0B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835AEB8-34BD-259F-7E2D-4F9FD7AFAE37}"/>
                </a:ext>
              </a:extLst>
            </p:cNvPr>
            <p:cNvGrpSpPr/>
            <p:nvPr/>
          </p:nvGrpSpPr>
          <p:grpSpPr>
            <a:xfrm flipH="1">
              <a:off x="2816213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7891EF85-62B7-6F51-B29A-22C7DB23B252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43" name="Shape">
                  <a:extLst>
                    <a:ext uri="{FF2B5EF4-FFF2-40B4-BE49-F238E27FC236}">
                      <a16:creationId xmlns:a16="http://schemas.microsoft.com/office/drawing/2014/main" id="{9F355809-EC0D-B6CA-5CD9-C8F6AE6356DD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44" name="Shape">
                  <a:extLst>
                    <a:ext uri="{FF2B5EF4-FFF2-40B4-BE49-F238E27FC236}">
                      <a16:creationId xmlns:a16="http://schemas.microsoft.com/office/drawing/2014/main" id="{6A9B7141-64A4-C656-659C-8A754D04D92E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45" name="Shape">
                  <a:extLst>
                    <a:ext uri="{FF2B5EF4-FFF2-40B4-BE49-F238E27FC236}">
                      <a16:creationId xmlns:a16="http://schemas.microsoft.com/office/drawing/2014/main" id="{1D441F65-F958-5375-75E0-DBC8309F5457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46" name="Shape">
                  <a:extLst>
                    <a:ext uri="{FF2B5EF4-FFF2-40B4-BE49-F238E27FC236}">
                      <a16:creationId xmlns:a16="http://schemas.microsoft.com/office/drawing/2014/main" id="{C14A6A1B-8C37-417B-9310-B7C90D18F08C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47" name="Shape">
                  <a:extLst>
                    <a:ext uri="{FF2B5EF4-FFF2-40B4-BE49-F238E27FC236}">
                      <a16:creationId xmlns:a16="http://schemas.microsoft.com/office/drawing/2014/main" id="{1935DD79-205C-194E-B33F-24E95C3F5D18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49BD29F-C897-B8FF-059E-7CCC28150AE9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5B1FA1C-C0D1-D19D-1ECA-55F02BF98BD4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B0CA7A69-C9C7-FA76-2D19-FA538C139EE8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43941FBF-7C01-D61D-5878-21C4A77C6A71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30177B0F-A6AD-5904-55DC-593E667667E1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E4A7E2B-648E-A185-ABAC-3D4FA4BD9F69}"/>
              </a:ext>
            </a:extLst>
          </p:cNvPr>
          <p:cNvSpPr/>
          <p:nvPr/>
        </p:nvSpPr>
        <p:spPr>
          <a:xfrm>
            <a:off x="5922241" y="1993213"/>
            <a:ext cx="350176" cy="1452966"/>
          </a:xfrm>
          <a:custGeom>
            <a:avLst/>
            <a:gdLst>
              <a:gd name="connsiteX0" fmla="*/ 151684 w 323431"/>
              <a:gd name="connsiteY0" fmla="*/ 2 h 1341994"/>
              <a:gd name="connsiteX1" fmla="*/ 192923 w 323431"/>
              <a:gd name="connsiteY1" fmla="*/ 36294 h 1341994"/>
              <a:gd name="connsiteX2" fmla="*/ 322369 w 323431"/>
              <a:gd name="connsiteY2" fmla="*/ 1161846 h 1341994"/>
              <a:gd name="connsiteX3" fmla="*/ 163113 w 323431"/>
              <a:gd name="connsiteY3" fmla="*/ 1341988 h 1341994"/>
              <a:gd name="connsiteX4" fmla="*/ 783 w 323431"/>
              <a:gd name="connsiteY4" fmla="*/ 1164600 h 1341994"/>
              <a:gd name="connsiteX5" fmla="*/ 111091 w 323431"/>
              <a:gd name="connsiteY5" fmla="*/ 37095 h 1341994"/>
              <a:gd name="connsiteX6" fmla="*/ 151684 w 323431"/>
              <a:gd name="connsiteY6" fmla="*/ 2 h 134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431" h="1341994">
                <a:moveTo>
                  <a:pt x="151684" y="2"/>
                </a:moveTo>
                <a:cubicBezTo>
                  <a:pt x="170816" y="-173"/>
                  <a:pt x="190056" y="11882"/>
                  <a:pt x="192923" y="36294"/>
                </a:cubicBezTo>
                <a:lnTo>
                  <a:pt x="322369" y="1161846"/>
                </a:lnTo>
                <a:cubicBezTo>
                  <a:pt x="333250" y="1257329"/>
                  <a:pt x="259213" y="1341164"/>
                  <a:pt x="163113" y="1341988"/>
                </a:cubicBezTo>
                <a:cubicBezTo>
                  <a:pt x="67012" y="1342812"/>
                  <a:pt x="-8560" y="1260269"/>
                  <a:pt x="783" y="1164600"/>
                </a:cubicBezTo>
                <a:lnTo>
                  <a:pt x="111091" y="37095"/>
                </a:lnTo>
                <a:cubicBezTo>
                  <a:pt x="113529" y="12583"/>
                  <a:pt x="132553" y="177"/>
                  <a:pt x="151684" y="2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914354"/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DB900BC-8337-F770-E341-C1A8AAD16BDF}"/>
              </a:ext>
            </a:extLst>
          </p:cNvPr>
          <p:cNvGrpSpPr/>
          <p:nvPr/>
        </p:nvGrpSpPr>
        <p:grpSpPr>
          <a:xfrm>
            <a:off x="4632960" y="4172765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66DFC7D-B0F9-D0D1-EAFE-99021351F5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24CEA8A-DAA3-C120-5826-5ED139DFAE6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3" name="Circle">
            <a:extLst>
              <a:ext uri="{FF2B5EF4-FFF2-40B4-BE49-F238E27FC236}">
                <a16:creationId xmlns:a16="http://schemas.microsoft.com/office/drawing/2014/main" id="{BE96EF73-4E0E-9C6C-B4AE-BEFD3E865031}"/>
              </a:ext>
            </a:extLst>
          </p:cNvPr>
          <p:cNvSpPr/>
          <p:nvPr/>
        </p:nvSpPr>
        <p:spPr>
          <a:xfrm>
            <a:off x="9434445" y="3032715"/>
            <a:ext cx="532650" cy="532651"/>
          </a:xfrm>
          <a:prstGeom prst="ellipse">
            <a:avLst/>
          </a:prstGeom>
          <a:solidFill>
            <a:srgbClr val="80818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238E5CE-43DC-EDD8-6B87-82B81669E96C}"/>
              </a:ext>
            </a:extLst>
          </p:cNvPr>
          <p:cNvGrpSpPr/>
          <p:nvPr/>
        </p:nvGrpSpPr>
        <p:grpSpPr>
          <a:xfrm>
            <a:off x="8209172" y="1820923"/>
            <a:ext cx="2983197" cy="2077758"/>
            <a:chOff x="1277768" y="2372964"/>
            <a:chExt cx="2983197" cy="2077758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77620D3B-ADBA-BAAD-4104-6DDC8FDA0166}"/>
                </a:ext>
              </a:extLst>
            </p:cNvPr>
            <p:cNvGrpSpPr/>
            <p:nvPr/>
          </p:nvGrpSpPr>
          <p:grpSpPr>
            <a:xfrm>
              <a:off x="1277768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E1D429B7-854C-28CE-35F4-C6626CC225FC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84" name="Shape">
                  <a:extLst>
                    <a:ext uri="{FF2B5EF4-FFF2-40B4-BE49-F238E27FC236}">
                      <a16:creationId xmlns:a16="http://schemas.microsoft.com/office/drawing/2014/main" id="{6D512377-1B3A-A9C4-CAC3-2B123123E1A5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5" name="Shape">
                  <a:extLst>
                    <a:ext uri="{FF2B5EF4-FFF2-40B4-BE49-F238E27FC236}">
                      <a16:creationId xmlns:a16="http://schemas.microsoft.com/office/drawing/2014/main" id="{639289DE-4146-FC94-F1E3-269BF40E2894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6" name="Shape">
                  <a:extLst>
                    <a:ext uri="{FF2B5EF4-FFF2-40B4-BE49-F238E27FC236}">
                      <a16:creationId xmlns:a16="http://schemas.microsoft.com/office/drawing/2014/main" id="{26089F66-3C63-5C43-322B-3F670F596418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7" name="Shape">
                  <a:extLst>
                    <a:ext uri="{FF2B5EF4-FFF2-40B4-BE49-F238E27FC236}">
                      <a16:creationId xmlns:a16="http://schemas.microsoft.com/office/drawing/2014/main" id="{FF640353-D123-3F5B-7E95-CFC5CB4F7D7B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8" name="Shape">
                  <a:extLst>
                    <a:ext uri="{FF2B5EF4-FFF2-40B4-BE49-F238E27FC236}">
                      <a16:creationId xmlns:a16="http://schemas.microsoft.com/office/drawing/2014/main" id="{6A55F372-1985-E16B-712A-9F2A3FA3FB41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A65BBFB9-62F8-3B01-8E6F-3C9A4D382075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2F2DBC9B-BDAF-04AB-9B97-5F2A1C587D4E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042380ED-E218-A588-B33F-080D73BBEB98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2704850A-AF0A-F0AD-299D-2ACF4EE0ADE6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435595D7-49AF-FA55-266D-6CC4AAE6C59C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23C1DDB3-0733-CE5C-5CEB-BCFF31525E10}"/>
                </a:ext>
              </a:extLst>
            </p:cNvPr>
            <p:cNvGrpSpPr/>
            <p:nvPr/>
          </p:nvGrpSpPr>
          <p:grpSpPr>
            <a:xfrm flipH="1">
              <a:off x="2816213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FADE5C98-461F-FED9-D56D-2D3F671308D6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73" name="Shape">
                  <a:extLst>
                    <a:ext uri="{FF2B5EF4-FFF2-40B4-BE49-F238E27FC236}">
                      <a16:creationId xmlns:a16="http://schemas.microsoft.com/office/drawing/2014/main" id="{692E3D56-9783-17F3-8AE2-B5643B863841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74" name="Shape">
                  <a:extLst>
                    <a:ext uri="{FF2B5EF4-FFF2-40B4-BE49-F238E27FC236}">
                      <a16:creationId xmlns:a16="http://schemas.microsoft.com/office/drawing/2014/main" id="{866575F0-1444-3B2F-03C4-70C0F6905C98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75" name="Shape">
                  <a:extLst>
                    <a:ext uri="{FF2B5EF4-FFF2-40B4-BE49-F238E27FC236}">
                      <a16:creationId xmlns:a16="http://schemas.microsoft.com/office/drawing/2014/main" id="{BE30AE43-4E88-ED17-1B92-60074F814FBD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76" name="Shape">
                  <a:extLst>
                    <a:ext uri="{FF2B5EF4-FFF2-40B4-BE49-F238E27FC236}">
                      <a16:creationId xmlns:a16="http://schemas.microsoft.com/office/drawing/2014/main" id="{E5D1CA21-2152-F8F4-C4AA-95A97993D89A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77" name="Shape">
                  <a:extLst>
                    <a:ext uri="{FF2B5EF4-FFF2-40B4-BE49-F238E27FC236}">
                      <a16:creationId xmlns:a16="http://schemas.microsoft.com/office/drawing/2014/main" id="{A5C0812F-8B0D-7971-DEE9-83439B64A57F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736C41B6-C9BD-9D79-EE7F-0D4C416F76CE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EAFC6556-67B2-BD69-6F4F-EA1964C8515F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3E71BD68-BEC0-B5C1-CE98-EBCDA56906B2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59D5CB70-09BB-1B1D-0479-25C0BC5E772F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5D1B3C30-5455-663C-CE7E-BBA8850460FE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0880FC0-C72F-1685-105F-3493ECF46C55}"/>
              </a:ext>
            </a:extLst>
          </p:cNvPr>
          <p:cNvSpPr/>
          <p:nvPr/>
        </p:nvSpPr>
        <p:spPr>
          <a:xfrm rot="1800000">
            <a:off x="9824537" y="2067315"/>
            <a:ext cx="350176" cy="1452966"/>
          </a:xfrm>
          <a:custGeom>
            <a:avLst/>
            <a:gdLst>
              <a:gd name="connsiteX0" fmla="*/ 151684 w 323431"/>
              <a:gd name="connsiteY0" fmla="*/ 2 h 1341994"/>
              <a:gd name="connsiteX1" fmla="*/ 192923 w 323431"/>
              <a:gd name="connsiteY1" fmla="*/ 36294 h 1341994"/>
              <a:gd name="connsiteX2" fmla="*/ 322369 w 323431"/>
              <a:gd name="connsiteY2" fmla="*/ 1161846 h 1341994"/>
              <a:gd name="connsiteX3" fmla="*/ 163113 w 323431"/>
              <a:gd name="connsiteY3" fmla="*/ 1341988 h 1341994"/>
              <a:gd name="connsiteX4" fmla="*/ 783 w 323431"/>
              <a:gd name="connsiteY4" fmla="*/ 1164600 h 1341994"/>
              <a:gd name="connsiteX5" fmla="*/ 111091 w 323431"/>
              <a:gd name="connsiteY5" fmla="*/ 37095 h 1341994"/>
              <a:gd name="connsiteX6" fmla="*/ 151684 w 323431"/>
              <a:gd name="connsiteY6" fmla="*/ 2 h 134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431" h="1341994">
                <a:moveTo>
                  <a:pt x="151684" y="2"/>
                </a:moveTo>
                <a:cubicBezTo>
                  <a:pt x="170816" y="-173"/>
                  <a:pt x="190056" y="11882"/>
                  <a:pt x="192923" y="36294"/>
                </a:cubicBezTo>
                <a:lnTo>
                  <a:pt x="322369" y="1161846"/>
                </a:lnTo>
                <a:cubicBezTo>
                  <a:pt x="333250" y="1257329"/>
                  <a:pt x="259213" y="1341164"/>
                  <a:pt x="163113" y="1341988"/>
                </a:cubicBezTo>
                <a:cubicBezTo>
                  <a:pt x="67012" y="1342812"/>
                  <a:pt x="-8560" y="1260269"/>
                  <a:pt x="783" y="1164600"/>
                </a:cubicBezTo>
                <a:lnTo>
                  <a:pt x="111091" y="37095"/>
                </a:lnTo>
                <a:cubicBezTo>
                  <a:pt x="113529" y="12583"/>
                  <a:pt x="132553" y="177"/>
                  <a:pt x="151684" y="2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914354"/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B586206-ED1B-D149-886E-B8C7DFEDD01A}"/>
              </a:ext>
            </a:extLst>
          </p:cNvPr>
          <p:cNvGrpSpPr/>
          <p:nvPr/>
        </p:nvGrpSpPr>
        <p:grpSpPr>
          <a:xfrm>
            <a:off x="8237732" y="4172765"/>
            <a:ext cx="2926080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751DB6E-17B6-A0ED-277C-B5C36EE885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669125F-CD44-45DE-42EF-53BE9298136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Segmented Scale Dashboard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25679032-7994-63C9-BDAB-00592C0ADF93}"/>
              </a:ext>
            </a:extLst>
          </p:cNvPr>
          <p:cNvSpPr/>
          <p:nvPr/>
        </p:nvSpPr>
        <p:spPr>
          <a:xfrm>
            <a:off x="2224904" y="3032665"/>
            <a:ext cx="532650" cy="532651"/>
          </a:xfrm>
          <a:prstGeom prst="ellipse">
            <a:avLst/>
          </a:prstGeom>
          <a:solidFill>
            <a:srgbClr val="80818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6F0D42-695B-1879-8470-ACD36F6FF562}"/>
              </a:ext>
            </a:extLst>
          </p:cNvPr>
          <p:cNvGrpSpPr/>
          <p:nvPr/>
        </p:nvGrpSpPr>
        <p:grpSpPr>
          <a:xfrm>
            <a:off x="999631" y="1820873"/>
            <a:ext cx="2983197" cy="2077758"/>
            <a:chOff x="1277768" y="2372964"/>
            <a:chExt cx="2983197" cy="207775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B3ECEC5-BAB0-39DF-2F2B-11E1208DD8CD}"/>
                </a:ext>
              </a:extLst>
            </p:cNvPr>
            <p:cNvGrpSpPr/>
            <p:nvPr/>
          </p:nvGrpSpPr>
          <p:grpSpPr>
            <a:xfrm>
              <a:off x="1277768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F78414C2-76DE-C3EF-A462-1E216C1C1EDF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24" name="Shape">
                  <a:extLst>
                    <a:ext uri="{FF2B5EF4-FFF2-40B4-BE49-F238E27FC236}">
                      <a16:creationId xmlns:a16="http://schemas.microsoft.com/office/drawing/2014/main" id="{6CF6D0A3-C2D9-82A4-C118-1105638B60FE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5" name="Shape">
                  <a:extLst>
                    <a:ext uri="{FF2B5EF4-FFF2-40B4-BE49-F238E27FC236}">
                      <a16:creationId xmlns:a16="http://schemas.microsoft.com/office/drawing/2014/main" id="{B9F46FB3-FFE4-51BA-7F1F-771531254BA0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6" name="Shape">
                  <a:extLst>
                    <a:ext uri="{FF2B5EF4-FFF2-40B4-BE49-F238E27FC236}">
                      <a16:creationId xmlns:a16="http://schemas.microsoft.com/office/drawing/2014/main" id="{B0514AB8-DA44-0CD7-7930-A11D834251AD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7" name="Shape">
                  <a:extLst>
                    <a:ext uri="{FF2B5EF4-FFF2-40B4-BE49-F238E27FC236}">
                      <a16:creationId xmlns:a16="http://schemas.microsoft.com/office/drawing/2014/main" id="{65A6F7F4-455E-231A-3D89-C3AAD9DBFE22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8" name="Shape">
                  <a:extLst>
                    <a:ext uri="{FF2B5EF4-FFF2-40B4-BE49-F238E27FC236}">
                      <a16:creationId xmlns:a16="http://schemas.microsoft.com/office/drawing/2014/main" id="{E600319E-BFF9-49DB-7EFC-886D663865CB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A88B83A-CB3A-DF9B-DCC8-4D71485C9542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B1D65F1-78C9-76C5-D83D-9641029F2FE3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69F108A2-514C-5B96-F319-618AF270E8A7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62375E8-7655-BA4F-A969-CB66AB603C76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7918F3E6-D2D8-F38F-992E-53A5389FD81D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B7D15ED-84B4-59C7-1D8C-07DBE6A4942E}"/>
                </a:ext>
              </a:extLst>
            </p:cNvPr>
            <p:cNvGrpSpPr/>
            <p:nvPr/>
          </p:nvGrpSpPr>
          <p:grpSpPr>
            <a:xfrm flipH="1">
              <a:off x="2816213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3CA1A51-0267-6521-E0C7-5D499D9C2445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13" name="Shape">
                  <a:extLst>
                    <a:ext uri="{FF2B5EF4-FFF2-40B4-BE49-F238E27FC236}">
                      <a16:creationId xmlns:a16="http://schemas.microsoft.com/office/drawing/2014/main" id="{172A3476-16B9-313A-4D6C-A15A0EA0A4E8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4" name="Shape">
                  <a:extLst>
                    <a:ext uri="{FF2B5EF4-FFF2-40B4-BE49-F238E27FC236}">
                      <a16:creationId xmlns:a16="http://schemas.microsoft.com/office/drawing/2014/main" id="{28E89F90-6F95-2E1C-A6E2-BC9383F23424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5" name="Shape">
                  <a:extLst>
                    <a:ext uri="{FF2B5EF4-FFF2-40B4-BE49-F238E27FC236}">
                      <a16:creationId xmlns:a16="http://schemas.microsoft.com/office/drawing/2014/main" id="{5CC099F5-25AA-6694-A45F-07E75E92C8FF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6" name="Shape">
                  <a:extLst>
                    <a:ext uri="{FF2B5EF4-FFF2-40B4-BE49-F238E27FC236}">
                      <a16:creationId xmlns:a16="http://schemas.microsoft.com/office/drawing/2014/main" id="{EE937BCC-9FD1-A8ED-9E1E-610FBAB93D44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7" name="Shape">
                  <a:extLst>
                    <a:ext uri="{FF2B5EF4-FFF2-40B4-BE49-F238E27FC236}">
                      <a16:creationId xmlns:a16="http://schemas.microsoft.com/office/drawing/2014/main" id="{AF4D770D-C60F-57BF-EE7F-EAE670078B64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22BEA59C-805E-24FD-95ED-6FD554C0BC9F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16E8D6AB-4FDD-C2D6-89B0-D441CCE9DAA5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2A02BA1-8A97-8496-3CE1-BA412B04F37F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54B4059-798F-E6ED-07B4-408CAA30BD97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D7AC5419-8F3B-9826-449D-760653C547A1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165480A-24BD-CA32-6F4B-3963A331BB1F}"/>
              </a:ext>
            </a:extLst>
          </p:cNvPr>
          <p:cNvSpPr/>
          <p:nvPr/>
        </p:nvSpPr>
        <p:spPr>
          <a:xfrm rot="18900000">
            <a:off x="1916400" y="2146505"/>
            <a:ext cx="350176" cy="1452966"/>
          </a:xfrm>
          <a:custGeom>
            <a:avLst/>
            <a:gdLst>
              <a:gd name="connsiteX0" fmla="*/ 151684 w 323431"/>
              <a:gd name="connsiteY0" fmla="*/ 2 h 1341994"/>
              <a:gd name="connsiteX1" fmla="*/ 192923 w 323431"/>
              <a:gd name="connsiteY1" fmla="*/ 36294 h 1341994"/>
              <a:gd name="connsiteX2" fmla="*/ 322369 w 323431"/>
              <a:gd name="connsiteY2" fmla="*/ 1161846 h 1341994"/>
              <a:gd name="connsiteX3" fmla="*/ 163113 w 323431"/>
              <a:gd name="connsiteY3" fmla="*/ 1341988 h 1341994"/>
              <a:gd name="connsiteX4" fmla="*/ 783 w 323431"/>
              <a:gd name="connsiteY4" fmla="*/ 1164600 h 1341994"/>
              <a:gd name="connsiteX5" fmla="*/ 111091 w 323431"/>
              <a:gd name="connsiteY5" fmla="*/ 37095 h 1341994"/>
              <a:gd name="connsiteX6" fmla="*/ 151684 w 323431"/>
              <a:gd name="connsiteY6" fmla="*/ 2 h 134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431" h="1341994">
                <a:moveTo>
                  <a:pt x="151684" y="2"/>
                </a:moveTo>
                <a:cubicBezTo>
                  <a:pt x="170816" y="-173"/>
                  <a:pt x="190056" y="11882"/>
                  <a:pt x="192923" y="36294"/>
                </a:cubicBezTo>
                <a:lnTo>
                  <a:pt x="322369" y="1161846"/>
                </a:lnTo>
                <a:cubicBezTo>
                  <a:pt x="333250" y="1257329"/>
                  <a:pt x="259213" y="1341164"/>
                  <a:pt x="163113" y="1341988"/>
                </a:cubicBezTo>
                <a:cubicBezTo>
                  <a:pt x="67012" y="1342812"/>
                  <a:pt x="-8560" y="1260269"/>
                  <a:pt x="783" y="1164600"/>
                </a:cubicBezTo>
                <a:lnTo>
                  <a:pt x="111091" y="37095"/>
                </a:lnTo>
                <a:cubicBezTo>
                  <a:pt x="113529" y="12583"/>
                  <a:pt x="132553" y="177"/>
                  <a:pt x="151684" y="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914354"/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8C01A4B-F091-6560-68E8-0E1531383041}"/>
              </a:ext>
            </a:extLst>
          </p:cNvPr>
          <p:cNvGrpSpPr/>
          <p:nvPr/>
        </p:nvGrpSpPr>
        <p:grpSpPr>
          <a:xfrm>
            <a:off x="1028189" y="4172765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DFE1627-3402-D832-9177-3EC079E8488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DF4F7B9-7F73-D832-BC74-A322A43AB63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Circle">
            <a:extLst>
              <a:ext uri="{FF2B5EF4-FFF2-40B4-BE49-F238E27FC236}">
                <a16:creationId xmlns:a16="http://schemas.microsoft.com/office/drawing/2014/main" id="{3D6E38BE-9BD9-D41C-A1E6-E9D992FD620B}"/>
              </a:ext>
            </a:extLst>
          </p:cNvPr>
          <p:cNvSpPr/>
          <p:nvPr/>
        </p:nvSpPr>
        <p:spPr>
          <a:xfrm>
            <a:off x="5829675" y="3049822"/>
            <a:ext cx="532650" cy="532651"/>
          </a:xfrm>
          <a:prstGeom prst="ellipse">
            <a:avLst/>
          </a:prstGeom>
          <a:solidFill>
            <a:srgbClr val="80818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9229EC8-7155-83BA-2204-B43118C6DFC9}"/>
              </a:ext>
            </a:extLst>
          </p:cNvPr>
          <p:cNvGrpSpPr/>
          <p:nvPr/>
        </p:nvGrpSpPr>
        <p:grpSpPr>
          <a:xfrm>
            <a:off x="4604402" y="1838030"/>
            <a:ext cx="2983197" cy="2077758"/>
            <a:chOff x="1277768" y="2372964"/>
            <a:chExt cx="2983197" cy="2077758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D90E976-C939-0EED-B482-9BFA58758E03}"/>
                </a:ext>
              </a:extLst>
            </p:cNvPr>
            <p:cNvGrpSpPr/>
            <p:nvPr/>
          </p:nvGrpSpPr>
          <p:grpSpPr>
            <a:xfrm>
              <a:off x="1277768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3AD00CB-C861-FAEE-836A-84945B882E5B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54" name="Shape">
                  <a:extLst>
                    <a:ext uri="{FF2B5EF4-FFF2-40B4-BE49-F238E27FC236}">
                      <a16:creationId xmlns:a16="http://schemas.microsoft.com/office/drawing/2014/main" id="{B78A3E03-3FCC-8007-FAD7-D4562763C9B2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55" name="Shape">
                  <a:extLst>
                    <a:ext uri="{FF2B5EF4-FFF2-40B4-BE49-F238E27FC236}">
                      <a16:creationId xmlns:a16="http://schemas.microsoft.com/office/drawing/2014/main" id="{328D97EB-3C08-3606-DF3D-4911AA8F192A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56" name="Shape">
                  <a:extLst>
                    <a:ext uri="{FF2B5EF4-FFF2-40B4-BE49-F238E27FC236}">
                      <a16:creationId xmlns:a16="http://schemas.microsoft.com/office/drawing/2014/main" id="{BD38596B-9B74-EEB8-6E5F-EC33712FECEC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57" name="Shape">
                  <a:extLst>
                    <a:ext uri="{FF2B5EF4-FFF2-40B4-BE49-F238E27FC236}">
                      <a16:creationId xmlns:a16="http://schemas.microsoft.com/office/drawing/2014/main" id="{C705EAB8-2DA0-BA3A-DD0F-46FECDA5F1CD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58" name="Shape">
                  <a:extLst>
                    <a:ext uri="{FF2B5EF4-FFF2-40B4-BE49-F238E27FC236}">
                      <a16:creationId xmlns:a16="http://schemas.microsoft.com/office/drawing/2014/main" id="{3CDA4D08-D3B8-3D17-5584-6D8679BE6C10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1E845E5-AEB3-4212-BED9-E6E09F7C1831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6301E68A-6A8D-ACCB-560D-94F9C8FCC52C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C2BFEA89-5037-8AD8-D92E-47DF46E296BC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B2BC610-3686-55AC-8EBB-8941CBB47B66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257D7AB-6DBE-67BE-3251-AF72F223DB78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6E76EAA-BA85-11AC-CAB8-738F04CB23DB}"/>
                </a:ext>
              </a:extLst>
            </p:cNvPr>
            <p:cNvGrpSpPr/>
            <p:nvPr/>
          </p:nvGrpSpPr>
          <p:grpSpPr>
            <a:xfrm flipH="1">
              <a:off x="2816213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A67C7498-1E93-4695-E40C-27F759E0F396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43" name="Shape">
                  <a:extLst>
                    <a:ext uri="{FF2B5EF4-FFF2-40B4-BE49-F238E27FC236}">
                      <a16:creationId xmlns:a16="http://schemas.microsoft.com/office/drawing/2014/main" id="{FB9F45DD-302E-FF3C-C80A-7C20188BF155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44" name="Shape">
                  <a:extLst>
                    <a:ext uri="{FF2B5EF4-FFF2-40B4-BE49-F238E27FC236}">
                      <a16:creationId xmlns:a16="http://schemas.microsoft.com/office/drawing/2014/main" id="{24198758-04BF-AF74-2BB3-A9B5D5735CAA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45" name="Shape">
                  <a:extLst>
                    <a:ext uri="{FF2B5EF4-FFF2-40B4-BE49-F238E27FC236}">
                      <a16:creationId xmlns:a16="http://schemas.microsoft.com/office/drawing/2014/main" id="{0897F73D-06F4-78B8-CED2-E4AAC88A6DC0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46" name="Shape">
                  <a:extLst>
                    <a:ext uri="{FF2B5EF4-FFF2-40B4-BE49-F238E27FC236}">
                      <a16:creationId xmlns:a16="http://schemas.microsoft.com/office/drawing/2014/main" id="{9681188E-A617-DFC2-666B-F7500C64A410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47" name="Shape">
                  <a:extLst>
                    <a:ext uri="{FF2B5EF4-FFF2-40B4-BE49-F238E27FC236}">
                      <a16:creationId xmlns:a16="http://schemas.microsoft.com/office/drawing/2014/main" id="{D240BE73-6663-F22F-230D-DD36D07F3F67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42C32CB-2959-3BCA-2986-AD7030D1EAD3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BCAE420-8376-4F19-043D-56DBDB45E053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5D928CA3-8DB6-D780-FE60-C49971FC8909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F7222DB-4D28-5FF0-DA8B-E24C2395EC82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51493A7-6295-CF10-D796-A20761797F86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208BB3B-D606-137E-716B-4367339C62E5}"/>
              </a:ext>
            </a:extLst>
          </p:cNvPr>
          <p:cNvSpPr/>
          <p:nvPr/>
        </p:nvSpPr>
        <p:spPr>
          <a:xfrm>
            <a:off x="5922241" y="1993213"/>
            <a:ext cx="350176" cy="1452966"/>
          </a:xfrm>
          <a:custGeom>
            <a:avLst/>
            <a:gdLst>
              <a:gd name="connsiteX0" fmla="*/ 151684 w 323431"/>
              <a:gd name="connsiteY0" fmla="*/ 2 h 1341994"/>
              <a:gd name="connsiteX1" fmla="*/ 192923 w 323431"/>
              <a:gd name="connsiteY1" fmla="*/ 36294 h 1341994"/>
              <a:gd name="connsiteX2" fmla="*/ 322369 w 323431"/>
              <a:gd name="connsiteY2" fmla="*/ 1161846 h 1341994"/>
              <a:gd name="connsiteX3" fmla="*/ 163113 w 323431"/>
              <a:gd name="connsiteY3" fmla="*/ 1341988 h 1341994"/>
              <a:gd name="connsiteX4" fmla="*/ 783 w 323431"/>
              <a:gd name="connsiteY4" fmla="*/ 1164600 h 1341994"/>
              <a:gd name="connsiteX5" fmla="*/ 111091 w 323431"/>
              <a:gd name="connsiteY5" fmla="*/ 37095 h 1341994"/>
              <a:gd name="connsiteX6" fmla="*/ 151684 w 323431"/>
              <a:gd name="connsiteY6" fmla="*/ 2 h 134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431" h="1341994">
                <a:moveTo>
                  <a:pt x="151684" y="2"/>
                </a:moveTo>
                <a:cubicBezTo>
                  <a:pt x="170816" y="-173"/>
                  <a:pt x="190056" y="11882"/>
                  <a:pt x="192923" y="36294"/>
                </a:cubicBezTo>
                <a:lnTo>
                  <a:pt x="322369" y="1161846"/>
                </a:lnTo>
                <a:cubicBezTo>
                  <a:pt x="333250" y="1257329"/>
                  <a:pt x="259213" y="1341164"/>
                  <a:pt x="163113" y="1341988"/>
                </a:cubicBezTo>
                <a:cubicBezTo>
                  <a:pt x="67012" y="1342812"/>
                  <a:pt x="-8560" y="1260269"/>
                  <a:pt x="783" y="1164600"/>
                </a:cubicBezTo>
                <a:lnTo>
                  <a:pt x="111091" y="37095"/>
                </a:lnTo>
                <a:cubicBezTo>
                  <a:pt x="113529" y="12583"/>
                  <a:pt x="132553" y="177"/>
                  <a:pt x="151684" y="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914354"/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68D3549-0389-713B-D5F0-3E2A5ED8E255}"/>
              </a:ext>
            </a:extLst>
          </p:cNvPr>
          <p:cNvGrpSpPr/>
          <p:nvPr/>
        </p:nvGrpSpPr>
        <p:grpSpPr>
          <a:xfrm>
            <a:off x="4632960" y="4172765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38B137A-1D14-93C5-B93B-69B45C8DA6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28E4136-67D3-A7E9-931C-AB3A046805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3" name="Circle">
            <a:extLst>
              <a:ext uri="{FF2B5EF4-FFF2-40B4-BE49-F238E27FC236}">
                <a16:creationId xmlns:a16="http://schemas.microsoft.com/office/drawing/2014/main" id="{DAF1F8E3-5A98-75E0-2AF3-D7A22B86720A}"/>
              </a:ext>
            </a:extLst>
          </p:cNvPr>
          <p:cNvSpPr/>
          <p:nvPr/>
        </p:nvSpPr>
        <p:spPr>
          <a:xfrm>
            <a:off x="9434445" y="3032715"/>
            <a:ext cx="532650" cy="532651"/>
          </a:xfrm>
          <a:prstGeom prst="ellipse">
            <a:avLst/>
          </a:prstGeom>
          <a:solidFill>
            <a:srgbClr val="80818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1077E62-1045-8CC8-777F-80F799F83AB2}"/>
              </a:ext>
            </a:extLst>
          </p:cNvPr>
          <p:cNvGrpSpPr/>
          <p:nvPr/>
        </p:nvGrpSpPr>
        <p:grpSpPr>
          <a:xfrm>
            <a:off x="8209172" y="1820923"/>
            <a:ext cx="2983197" cy="2077758"/>
            <a:chOff x="1277768" y="2372964"/>
            <a:chExt cx="2983197" cy="2077758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D4BA44D-B822-D22C-8104-043D4CADF221}"/>
                </a:ext>
              </a:extLst>
            </p:cNvPr>
            <p:cNvGrpSpPr/>
            <p:nvPr/>
          </p:nvGrpSpPr>
          <p:grpSpPr>
            <a:xfrm>
              <a:off x="1277768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4AE4DA41-F877-A239-7B51-A12D685F579D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84" name="Shape">
                  <a:extLst>
                    <a:ext uri="{FF2B5EF4-FFF2-40B4-BE49-F238E27FC236}">
                      <a16:creationId xmlns:a16="http://schemas.microsoft.com/office/drawing/2014/main" id="{0CF4DD5F-FEB6-8D92-E61A-84A9EBFA16E1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5" name="Shape">
                  <a:extLst>
                    <a:ext uri="{FF2B5EF4-FFF2-40B4-BE49-F238E27FC236}">
                      <a16:creationId xmlns:a16="http://schemas.microsoft.com/office/drawing/2014/main" id="{8FB1EBFE-74E3-7B79-3128-B2E77480DA23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6" name="Shape">
                  <a:extLst>
                    <a:ext uri="{FF2B5EF4-FFF2-40B4-BE49-F238E27FC236}">
                      <a16:creationId xmlns:a16="http://schemas.microsoft.com/office/drawing/2014/main" id="{9972E0E6-EEA2-F951-BD5C-FED7C19E0166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7" name="Shape">
                  <a:extLst>
                    <a:ext uri="{FF2B5EF4-FFF2-40B4-BE49-F238E27FC236}">
                      <a16:creationId xmlns:a16="http://schemas.microsoft.com/office/drawing/2014/main" id="{56F7AA6F-18BE-D9BC-91FD-B9B5CAD4A0B6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8" name="Shape">
                  <a:extLst>
                    <a:ext uri="{FF2B5EF4-FFF2-40B4-BE49-F238E27FC236}">
                      <a16:creationId xmlns:a16="http://schemas.microsoft.com/office/drawing/2014/main" id="{D83DAC39-76B0-4203-8A78-7B19B0761139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AF2DE0AD-9411-8AF5-4870-C4D298DCF4E7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869D9FAE-52EC-D8D8-FAA8-BD14D4B7A8B3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4B4E9BF-A06F-7CBA-ED41-53DEF3310FDF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8078011C-0778-AA39-0B15-106F1D09DF17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2D1AC71-83D4-1096-ED26-424718E2FDF7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E9C153E9-83AA-D6DA-AA96-94D0DF04A7AF}"/>
                </a:ext>
              </a:extLst>
            </p:cNvPr>
            <p:cNvGrpSpPr/>
            <p:nvPr/>
          </p:nvGrpSpPr>
          <p:grpSpPr>
            <a:xfrm flipH="1">
              <a:off x="2816213" y="2372964"/>
              <a:ext cx="1444752" cy="2077758"/>
              <a:chOff x="1277768" y="2372964"/>
              <a:chExt cx="1443504" cy="2077758"/>
            </a:xfrm>
          </p:grpSpPr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4C48F1EE-C7D4-2B68-A524-2CBD19CC5501}"/>
                  </a:ext>
                </a:extLst>
              </p:cNvPr>
              <p:cNvGrpSpPr/>
              <p:nvPr/>
            </p:nvGrpSpPr>
            <p:grpSpPr>
              <a:xfrm>
                <a:off x="1277768" y="2372964"/>
                <a:ext cx="1443504" cy="2077758"/>
                <a:chOff x="1277768" y="2372964"/>
                <a:chExt cx="1443504" cy="2077758"/>
              </a:xfrm>
            </p:grpSpPr>
            <p:sp>
              <p:nvSpPr>
                <p:cNvPr id="73" name="Shape">
                  <a:extLst>
                    <a:ext uri="{FF2B5EF4-FFF2-40B4-BE49-F238E27FC236}">
                      <a16:creationId xmlns:a16="http://schemas.microsoft.com/office/drawing/2014/main" id="{48FFA47D-7959-8555-857F-C5CE69987181}"/>
                    </a:ext>
                  </a:extLst>
                </p:cNvPr>
                <p:cNvSpPr/>
                <p:nvPr/>
              </p:nvSpPr>
              <p:spPr>
                <a:xfrm>
                  <a:off x="1417388" y="2919810"/>
                  <a:ext cx="373706" cy="4513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749" h="20079" extrusionOk="0">
                      <a:moveTo>
                        <a:pt x="17396" y="1431"/>
                      </a:moveTo>
                      <a:lnTo>
                        <a:pt x="17396" y="1431"/>
                      </a:lnTo>
                      <a:cubicBezTo>
                        <a:pt x="14297" y="-841"/>
                        <a:pt x="9569" y="-344"/>
                        <a:pt x="7189" y="2472"/>
                      </a:cubicBezTo>
                      <a:cubicBezTo>
                        <a:pt x="4723" y="5391"/>
                        <a:pt x="2553" y="8471"/>
                        <a:pt x="702" y="11690"/>
                      </a:cubicBezTo>
                      <a:cubicBezTo>
                        <a:pt x="-1087" y="14801"/>
                        <a:pt x="671" y="18533"/>
                        <a:pt x="4527" y="19724"/>
                      </a:cubicBezTo>
                      <a:lnTo>
                        <a:pt x="4533" y="19724"/>
                      </a:lnTo>
                      <a:cubicBezTo>
                        <a:pt x="7884" y="20759"/>
                        <a:pt x="11585" y="19460"/>
                        <a:pt x="13147" y="16753"/>
                      </a:cubicBezTo>
                      <a:cubicBezTo>
                        <a:pt x="14660" y="14118"/>
                        <a:pt x="16437" y="11602"/>
                        <a:pt x="18447" y="9216"/>
                      </a:cubicBezTo>
                      <a:cubicBezTo>
                        <a:pt x="20513" y="6763"/>
                        <a:pt x="20089" y="3403"/>
                        <a:pt x="17396" y="14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74" name="Shape">
                  <a:extLst>
                    <a:ext uri="{FF2B5EF4-FFF2-40B4-BE49-F238E27FC236}">
                      <a16:creationId xmlns:a16="http://schemas.microsoft.com/office/drawing/2014/main" id="{85E5BF4B-C442-A09D-013C-04DEEFC96883}"/>
                    </a:ext>
                  </a:extLst>
                </p:cNvPr>
                <p:cNvSpPr/>
                <p:nvPr/>
              </p:nvSpPr>
              <p:spPr>
                <a:xfrm>
                  <a:off x="1754804" y="2547489"/>
                  <a:ext cx="441338" cy="389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6" h="19901" extrusionOk="0">
                      <a:moveTo>
                        <a:pt x="19557" y="3852"/>
                      </a:moveTo>
                      <a:cubicBezTo>
                        <a:pt x="18062" y="252"/>
                        <a:pt x="14127" y="-1075"/>
                        <a:pt x="11083" y="948"/>
                      </a:cubicBezTo>
                      <a:cubicBezTo>
                        <a:pt x="7928" y="3043"/>
                        <a:pt x="4942" y="5429"/>
                        <a:pt x="2142" y="8077"/>
                      </a:cubicBezTo>
                      <a:cubicBezTo>
                        <a:pt x="-563" y="10635"/>
                        <a:pt x="-738" y="15241"/>
                        <a:pt x="1797" y="18014"/>
                      </a:cubicBezTo>
                      <a:lnTo>
                        <a:pt x="1802" y="18020"/>
                      </a:lnTo>
                      <a:cubicBezTo>
                        <a:pt x="4014" y="20430"/>
                        <a:pt x="7471" y="20525"/>
                        <a:pt x="9831" y="18300"/>
                      </a:cubicBezTo>
                      <a:cubicBezTo>
                        <a:pt x="12128" y="16128"/>
                        <a:pt x="14572" y="14176"/>
                        <a:pt x="17155" y="12456"/>
                      </a:cubicBezTo>
                      <a:cubicBezTo>
                        <a:pt x="19807" y="10689"/>
                        <a:pt x="20862" y="6988"/>
                        <a:pt x="19557" y="3852"/>
                      </a:cubicBezTo>
                      <a:lnTo>
                        <a:pt x="19557" y="385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75" name="Shape">
                  <a:extLst>
                    <a:ext uri="{FF2B5EF4-FFF2-40B4-BE49-F238E27FC236}">
                      <a16:creationId xmlns:a16="http://schemas.microsoft.com/office/drawing/2014/main" id="{3633605E-2CAE-7738-D331-61E7B4E873D4}"/>
                    </a:ext>
                  </a:extLst>
                </p:cNvPr>
                <p:cNvSpPr/>
                <p:nvPr/>
              </p:nvSpPr>
              <p:spPr>
                <a:xfrm>
                  <a:off x="1277768" y="3431752"/>
                  <a:ext cx="287229" cy="4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2" h="20669" extrusionOk="0">
                      <a:moveTo>
                        <a:pt x="10019" y="20657"/>
                      </a:moveTo>
                      <a:cubicBezTo>
                        <a:pt x="14879" y="20467"/>
                        <a:pt x="18627" y="18091"/>
                        <a:pt x="18794" y="15179"/>
                      </a:cubicBezTo>
                      <a:cubicBezTo>
                        <a:pt x="18903" y="13273"/>
                        <a:pt x="19196" y="11368"/>
                        <a:pt x="19656" y="9477"/>
                      </a:cubicBezTo>
                      <a:cubicBezTo>
                        <a:pt x="19882" y="8541"/>
                        <a:pt x="20158" y="7611"/>
                        <a:pt x="20467" y="6685"/>
                      </a:cubicBezTo>
                      <a:cubicBezTo>
                        <a:pt x="21421" y="3869"/>
                        <a:pt x="18585" y="1088"/>
                        <a:pt x="13992" y="247"/>
                      </a:cubicBezTo>
                      <a:lnTo>
                        <a:pt x="13992" y="247"/>
                      </a:lnTo>
                      <a:cubicBezTo>
                        <a:pt x="8655" y="-728"/>
                        <a:pt x="3109" y="1283"/>
                        <a:pt x="2013" y="4559"/>
                      </a:cubicBezTo>
                      <a:cubicBezTo>
                        <a:pt x="1645" y="5655"/>
                        <a:pt x="1327" y="6750"/>
                        <a:pt x="1059" y="7856"/>
                      </a:cubicBezTo>
                      <a:cubicBezTo>
                        <a:pt x="490" y="10202"/>
                        <a:pt x="139" y="12563"/>
                        <a:pt x="5" y="14924"/>
                      </a:cubicBezTo>
                      <a:cubicBezTo>
                        <a:pt x="-179" y="18216"/>
                        <a:pt x="4514" y="20872"/>
                        <a:pt x="10019" y="206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76" name="Shape">
                  <a:extLst>
                    <a:ext uri="{FF2B5EF4-FFF2-40B4-BE49-F238E27FC236}">
                      <a16:creationId xmlns:a16="http://schemas.microsoft.com/office/drawing/2014/main" id="{DECCED60-52B8-C249-C84D-A2C6DBD8A6A9}"/>
                    </a:ext>
                  </a:extLst>
                </p:cNvPr>
                <p:cNvSpPr/>
                <p:nvPr/>
              </p:nvSpPr>
              <p:spPr>
                <a:xfrm>
                  <a:off x="1312674" y="3978597"/>
                  <a:ext cx="327160" cy="4721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23" h="20383" extrusionOk="0">
                      <a:moveTo>
                        <a:pt x="15663" y="4461"/>
                      </a:moveTo>
                      <a:cubicBezTo>
                        <a:pt x="14768" y="1613"/>
                        <a:pt x="11046" y="-306"/>
                        <a:pt x="6978" y="41"/>
                      </a:cubicBezTo>
                      <a:lnTo>
                        <a:pt x="6971" y="41"/>
                      </a:lnTo>
                      <a:cubicBezTo>
                        <a:pt x="2297" y="442"/>
                        <a:pt x="-833" y="3642"/>
                        <a:pt x="196" y="6912"/>
                      </a:cubicBezTo>
                      <a:cubicBezTo>
                        <a:pt x="1261" y="10298"/>
                        <a:pt x="2713" y="13613"/>
                        <a:pt x="4553" y="16833"/>
                      </a:cubicBezTo>
                      <a:cubicBezTo>
                        <a:pt x="6329" y="19938"/>
                        <a:pt x="11447" y="21294"/>
                        <a:pt x="15614" y="19732"/>
                      </a:cubicBezTo>
                      <a:lnTo>
                        <a:pt x="15621" y="19732"/>
                      </a:lnTo>
                      <a:cubicBezTo>
                        <a:pt x="19244" y="18370"/>
                        <a:pt x="20767" y="15276"/>
                        <a:pt x="19223" y="12574"/>
                      </a:cubicBezTo>
                      <a:cubicBezTo>
                        <a:pt x="17722" y="9941"/>
                        <a:pt x="16530" y="7229"/>
                        <a:pt x="15663" y="44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77" name="Shape">
                  <a:extLst>
                    <a:ext uri="{FF2B5EF4-FFF2-40B4-BE49-F238E27FC236}">
                      <a16:creationId xmlns:a16="http://schemas.microsoft.com/office/drawing/2014/main" id="{29042E4B-0D7F-3349-3A68-1A503BFF03DD}"/>
                    </a:ext>
                  </a:extLst>
                </p:cNvPr>
                <p:cNvSpPr/>
                <p:nvPr/>
              </p:nvSpPr>
              <p:spPr>
                <a:xfrm>
                  <a:off x="2243475" y="2372964"/>
                  <a:ext cx="477797" cy="304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10" h="20173" extrusionOk="0">
                      <a:moveTo>
                        <a:pt x="14355" y="60"/>
                      </a:moveTo>
                      <a:cubicBezTo>
                        <a:pt x="10891" y="676"/>
                        <a:pt x="7476" y="1722"/>
                        <a:pt x="4123" y="3208"/>
                      </a:cubicBezTo>
                      <a:cubicBezTo>
                        <a:pt x="890" y="4640"/>
                        <a:pt x="-845" y="9990"/>
                        <a:pt x="411" y="14762"/>
                      </a:cubicBezTo>
                      <a:lnTo>
                        <a:pt x="411" y="14770"/>
                      </a:lnTo>
                      <a:cubicBezTo>
                        <a:pt x="1505" y="18919"/>
                        <a:pt x="4481" y="21067"/>
                        <a:pt x="7290" y="19820"/>
                      </a:cubicBezTo>
                      <a:cubicBezTo>
                        <a:pt x="10028" y="18604"/>
                        <a:pt x="12822" y="17749"/>
                        <a:pt x="15651" y="17241"/>
                      </a:cubicBezTo>
                      <a:cubicBezTo>
                        <a:pt x="18561" y="16725"/>
                        <a:pt x="20755" y="12984"/>
                        <a:pt x="20710" y="8512"/>
                      </a:cubicBezTo>
                      <a:lnTo>
                        <a:pt x="20710" y="8504"/>
                      </a:lnTo>
                      <a:cubicBezTo>
                        <a:pt x="20659" y="3370"/>
                        <a:pt x="17699" y="-533"/>
                        <a:pt x="14355" y="6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63964198-3F0A-D85E-9591-C247C0BA456E}"/>
                  </a:ext>
                </a:extLst>
              </p:cNvPr>
              <p:cNvSpPr/>
              <p:nvPr/>
            </p:nvSpPr>
            <p:spPr>
              <a:xfrm>
                <a:off x="2270606" y="2536390"/>
                <a:ext cx="444617" cy="141475"/>
              </a:xfrm>
              <a:custGeom>
                <a:avLst/>
                <a:gdLst>
                  <a:gd name="connsiteX0" fmla="*/ 444617 w 444617"/>
                  <a:gd name="connsiteY0" fmla="*/ 0 h 141475"/>
                  <a:gd name="connsiteX1" fmla="*/ 442309 w 444617"/>
                  <a:gd name="connsiteY1" fmla="*/ 13263 h 141475"/>
                  <a:gd name="connsiteX2" fmla="*/ 333952 w 444617"/>
                  <a:gd name="connsiteY2" fmla="*/ 97164 h 141475"/>
                  <a:gd name="connsiteX3" fmla="*/ 141057 w 444617"/>
                  <a:gd name="connsiteY3" fmla="*/ 136145 h 141475"/>
                  <a:gd name="connsiteX4" fmla="*/ 8684 w 444617"/>
                  <a:gd name="connsiteY4" fmla="*/ 100849 h 141475"/>
                  <a:gd name="connsiteX5" fmla="*/ 0 w 444617"/>
                  <a:gd name="connsiteY5" fmla="*/ 87316 h 141475"/>
                  <a:gd name="connsiteX6" fmla="*/ 83237 w 444617"/>
                  <a:gd name="connsiteY6" fmla="*/ 56851 h 141475"/>
                  <a:gd name="connsiteX7" fmla="*/ 334801 w 444617"/>
                  <a:gd name="connsiteY7" fmla="*/ 5545 h 141475"/>
                  <a:gd name="connsiteX8" fmla="*/ 444617 w 444617"/>
                  <a:gd name="connsiteY8" fmla="*/ 0 h 14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617" h="141475">
                    <a:moveTo>
                      <a:pt x="444617" y="0"/>
                    </a:moveTo>
                    <a:lnTo>
                      <a:pt x="442309" y="13263"/>
                    </a:lnTo>
                    <a:cubicBezTo>
                      <a:pt x="425364" y="58047"/>
                      <a:pt x="384304" y="91315"/>
                      <a:pt x="333952" y="97164"/>
                    </a:cubicBezTo>
                    <a:cubicBezTo>
                      <a:pt x="268684" y="104843"/>
                      <a:pt x="204224" y="117765"/>
                      <a:pt x="141057" y="136145"/>
                    </a:cubicBezTo>
                    <a:cubicBezTo>
                      <a:pt x="92453" y="150280"/>
                      <a:pt x="41681" y="135552"/>
                      <a:pt x="8684" y="100849"/>
                    </a:cubicBezTo>
                    <a:lnTo>
                      <a:pt x="0" y="87316"/>
                    </a:lnTo>
                    <a:lnTo>
                      <a:pt x="83237" y="56851"/>
                    </a:lnTo>
                    <a:cubicBezTo>
                      <a:pt x="163977" y="31738"/>
                      <a:pt x="248120" y="14348"/>
                      <a:pt x="334801" y="5545"/>
                    </a:cubicBezTo>
                    <a:lnTo>
                      <a:pt x="44461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1E974C71-D408-7B73-28D5-46AC4E951498}"/>
                  </a:ext>
                </a:extLst>
              </p:cNvPr>
              <p:cNvSpPr/>
              <p:nvPr/>
            </p:nvSpPr>
            <p:spPr>
              <a:xfrm>
                <a:off x="1821294" y="2657196"/>
                <a:ext cx="374839" cy="279424"/>
              </a:xfrm>
              <a:custGeom>
                <a:avLst/>
                <a:gdLst>
                  <a:gd name="connsiteX0" fmla="*/ 371329 w 374839"/>
                  <a:gd name="connsiteY0" fmla="*/ 0 h 279424"/>
                  <a:gd name="connsiteX1" fmla="*/ 374612 w 374839"/>
                  <a:gd name="connsiteY1" fmla="*/ 12910 h 279424"/>
                  <a:gd name="connsiteX2" fmla="*/ 309886 w 374839"/>
                  <a:gd name="connsiteY2" fmla="*/ 133850 h 279424"/>
                  <a:gd name="connsiteX3" fmla="*/ 149200 w 374839"/>
                  <a:gd name="connsiteY3" fmla="*/ 248120 h 279424"/>
                  <a:gd name="connsiteX4" fmla="*/ 13763 w 374839"/>
                  <a:gd name="connsiteY4" fmla="*/ 269499 h 279424"/>
                  <a:gd name="connsiteX5" fmla="*/ 0 w 374839"/>
                  <a:gd name="connsiteY5" fmla="*/ 260422 h 279424"/>
                  <a:gd name="connsiteX6" fmla="*/ 4297 w 374839"/>
                  <a:gd name="connsiteY6" fmla="*/ 255693 h 279424"/>
                  <a:gd name="connsiteX7" fmla="*/ 301400 w 374839"/>
                  <a:gd name="connsiteY7" fmla="*/ 33687 h 279424"/>
                  <a:gd name="connsiteX8" fmla="*/ 371329 w 374839"/>
                  <a:gd name="connsiteY8" fmla="*/ 0 h 27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4839" h="279424">
                    <a:moveTo>
                      <a:pt x="371329" y="0"/>
                    </a:moveTo>
                    <a:lnTo>
                      <a:pt x="374612" y="12910"/>
                    </a:lnTo>
                    <a:cubicBezTo>
                      <a:pt x="377453" y="60752"/>
                      <a:pt x="353524" y="107937"/>
                      <a:pt x="309886" y="133850"/>
                    </a:cubicBezTo>
                    <a:cubicBezTo>
                      <a:pt x="253216" y="167482"/>
                      <a:pt x="199595" y="205650"/>
                      <a:pt x="149200" y="248120"/>
                    </a:cubicBezTo>
                    <a:cubicBezTo>
                      <a:pt x="110367" y="280750"/>
                      <a:pt x="57995" y="287862"/>
                      <a:pt x="13763" y="269499"/>
                    </a:cubicBezTo>
                    <a:lnTo>
                      <a:pt x="0" y="260422"/>
                    </a:lnTo>
                    <a:lnTo>
                      <a:pt x="4297" y="255693"/>
                    </a:lnTo>
                    <a:cubicBezTo>
                      <a:pt x="91788" y="168203"/>
                      <a:pt x="191794" y="93229"/>
                      <a:pt x="301400" y="33687"/>
                    </a:cubicBezTo>
                    <a:lnTo>
                      <a:pt x="37132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8FD04D03-AFA3-5C55-F76B-9D9613CC9DE6}"/>
                  </a:ext>
                </a:extLst>
              </p:cNvPr>
              <p:cNvSpPr/>
              <p:nvPr/>
            </p:nvSpPr>
            <p:spPr>
              <a:xfrm>
                <a:off x="1532696" y="2977637"/>
                <a:ext cx="258397" cy="393468"/>
              </a:xfrm>
              <a:custGeom>
                <a:avLst/>
                <a:gdLst>
                  <a:gd name="connsiteX0" fmla="*/ 234049 w 258397"/>
                  <a:gd name="connsiteY0" fmla="*/ 0 h 393468"/>
                  <a:gd name="connsiteX1" fmla="*/ 243977 w 258397"/>
                  <a:gd name="connsiteY1" fmla="*/ 12628 h 393468"/>
                  <a:gd name="connsiteX2" fmla="*/ 233762 w 258397"/>
                  <a:gd name="connsiteY2" fmla="*/ 149331 h 393468"/>
                  <a:gd name="connsiteX3" fmla="*/ 133471 w 258397"/>
                  <a:gd name="connsiteY3" fmla="*/ 318749 h 393468"/>
                  <a:gd name="connsiteX4" fmla="*/ 18533 w 258397"/>
                  <a:gd name="connsiteY4" fmla="*/ 393468 h 393468"/>
                  <a:gd name="connsiteX5" fmla="*/ 0 w 258397"/>
                  <a:gd name="connsiteY5" fmla="*/ 390408 h 393468"/>
                  <a:gd name="connsiteX6" fmla="*/ 16599 w 258397"/>
                  <a:gd name="connsiteY6" fmla="*/ 345054 h 393468"/>
                  <a:gd name="connsiteX7" fmla="*/ 209685 w 258397"/>
                  <a:gd name="connsiteY7" fmla="*/ 26807 h 393468"/>
                  <a:gd name="connsiteX8" fmla="*/ 234049 w 258397"/>
                  <a:gd name="connsiteY8" fmla="*/ 0 h 393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97" h="393468">
                    <a:moveTo>
                      <a:pt x="234049" y="0"/>
                    </a:moveTo>
                    <a:lnTo>
                      <a:pt x="243977" y="12628"/>
                    </a:lnTo>
                    <a:cubicBezTo>
                      <a:pt x="265900" y="55155"/>
                      <a:pt x="263083" y="107978"/>
                      <a:pt x="233762" y="149331"/>
                    </a:cubicBezTo>
                    <a:cubicBezTo>
                      <a:pt x="195727" y="202964"/>
                      <a:pt x="162101" y="259519"/>
                      <a:pt x="133471" y="318749"/>
                    </a:cubicBezTo>
                    <a:cubicBezTo>
                      <a:pt x="111303" y="364385"/>
                      <a:pt x="66367" y="392219"/>
                      <a:pt x="18533" y="393468"/>
                    </a:cubicBezTo>
                    <a:lnTo>
                      <a:pt x="0" y="390408"/>
                    </a:lnTo>
                    <a:lnTo>
                      <a:pt x="16599" y="345054"/>
                    </a:lnTo>
                    <a:cubicBezTo>
                      <a:pt x="65529" y="229372"/>
                      <a:pt x="130863" y="122317"/>
                      <a:pt x="209685" y="26807"/>
                    </a:cubicBezTo>
                    <a:lnTo>
                      <a:pt x="234049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31702671-6B52-0B6D-A364-39116147A3FC}"/>
                  </a:ext>
                </a:extLst>
              </p:cNvPr>
              <p:cNvSpPr/>
              <p:nvPr/>
            </p:nvSpPr>
            <p:spPr>
              <a:xfrm>
                <a:off x="1447980" y="3453412"/>
                <a:ext cx="117009" cy="449770"/>
              </a:xfrm>
              <a:custGeom>
                <a:avLst/>
                <a:gdLst>
                  <a:gd name="connsiteX0" fmla="*/ 54807 w 117009"/>
                  <a:gd name="connsiteY0" fmla="*/ 0 h 449770"/>
                  <a:gd name="connsiteX1" fmla="*/ 67276 w 117009"/>
                  <a:gd name="connsiteY1" fmla="*/ 6524 h 449770"/>
                  <a:gd name="connsiteX2" fmla="*/ 114445 w 117009"/>
                  <a:gd name="connsiteY2" fmla="*/ 133826 h 449770"/>
                  <a:gd name="connsiteX3" fmla="*/ 103166 w 117009"/>
                  <a:gd name="connsiteY3" fmla="*/ 198765 h 449770"/>
                  <a:gd name="connsiteX4" fmla="*/ 91177 w 117009"/>
                  <a:gd name="connsiteY4" fmla="*/ 331387 h 449770"/>
                  <a:gd name="connsiteX5" fmla="*/ 16392 w 117009"/>
                  <a:gd name="connsiteY5" fmla="*/ 446551 h 449770"/>
                  <a:gd name="connsiteX6" fmla="*/ 3972 w 117009"/>
                  <a:gd name="connsiteY6" fmla="*/ 449770 h 449770"/>
                  <a:gd name="connsiteX7" fmla="*/ 0 w 117009"/>
                  <a:gd name="connsiteY7" fmla="*/ 371111 h 449770"/>
                  <a:gd name="connsiteX8" fmla="*/ 26193 w 117009"/>
                  <a:gd name="connsiteY8" fmla="*/ 111283 h 449770"/>
                  <a:gd name="connsiteX9" fmla="*/ 54807 w 117009"/>
                  <a:gd name="connsiteY9" fmla="*/ 0 h 449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7009" h="449770">
                    <a:moveTo>
                      <a:pt x="54807" y="0"/>
                    </a:moveTo>
                    <a:lnTo>
                      <a:pt x="67276" y="6524"/>
                    </a:lnTo>
                    <a:cubicBezTo>
                      <a:pt x="104697" y="36039"/>
                      <a:pt x="124396" y="84703"/>
                      <a:pt x="114445" y="133826"/>
                    </a:cubicBezTo>
                    <a:cubicBezTo>
                      <a:pt x="110148" y="155364"/>
                      <a:pt x="106309" y="176994"/>
                      <a:pt x="103166" y="198765"/>
                    </a:cubicBezTo>
                    <a:cubicBezTo>
                      <a:pt x="96768" y="242747"/>
                      <a:pt x="92693" y="287055"/>
                      <a:pt x="91177" y="331387"/>
                    </a:cubicBezTo>
                    <a:cubicBezTo>
                      <a:pt x="89435" y="382185"/>
                      <a:pt x="59678" y="425969"/>
                      <a:pt x="16392" y="446551"/>
                    </a:cubicBezTo>
                    <a:lnTo>
                      <a:pt x="3972" y="449770"/>
                    </a:lnTo>
                    <a:lnTo>
                      <a:pt x="0" y="371111"/>
                    </a:lnTo>
                    <a:cubicBezTo>
                      <a:pt x="0" y="282107"/>
                      <a:pt x="9019" y="195210"/>
                      <a:pt x="26193" y="111283"/>
                    </a:cubicBezTo>
                    <a:lnTo>
                      <a:pt x="54807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ADCA5A60-4646-06CA-CB6D-BA6D9967065E}"/>
                  </a:ext>
                </a:extLst>
              </p:cNvPr>
              <p:cNvSpPr/>
              <p:nvPr/>
            </p:nvSpPr>
            <p:spPr>
              <a:xfrm>
                <a:off x="1458498" y="3981646"/>
                <a:ext cx="181327" cy="435861"/>
              </a:xfrm>
              <a:custGeom>
                <a:avLst/>
                <a:gdLst>
                  <a:gd name="connsiteX0" fmla="*/ 0 w 181327"/>
                  <a:gd name="connsiteY0" fmla="*/ 0 h 435861"/>
                  <a:gd name="connsiteX1" fmla="*/ 17986 w 181327"/>
                  <a:gd name="connsiteY1" fmla="*/ 1231 h 435861"/>
                  <a:gd name="connsiteX2" fmla="*/ 112680 w 181327"/>
                  <a:gd name="connsiteY2" fmla="*/ 100281 h 435861"/>
                  <a:gd name="connsiteX3" fmla="*/ 171435 w 181327"/>
                  <a:gd name="connsiteY3" fmla="*/ 288200 h 435861"/>
                  <a:gd name="connsiteX4" fmla="*/ 150085 w 181327"/>
                  <a:gd name="connsiteY4" fmla="*/ 423584 h 435861"/>
                  <a:gd name="connsiteX5" fmla="*/ 134707 w 181327"/>
                  <a:gd name="connsiteY5" fmla="*/ 435861 h 435861"/>
                  <a:gd name="connsiteX6" fmla="*/ 90797 w 181327"/>
                  <a:gd name="connsiteY6" fmla="*/ 344710 h 435861"/>
                  <a:gd name="connsiteX7" fmla="*/ 15675 w 181327"/>
                  <a:gd name="connsiteY7" fmla="*/ 102706 h 435861"/>
                  <a:gd name="connsiteX8" fmla="*/ 0 w 181327"/>
                  <a:gd name="connsiteY8" fmla="*/ 0 h 43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327" h="435861">
                    <a:moveTo>
                      <a:pt x="0" y="0"/>
                    </a:moveTo>
                    <a:lnTo>
                      <a:pt x="17986" y="1231"/>
                    </a:lnTo>
                    <a:cubicBezTo>
                      <a:pt x="64279" y="13434"/>
                      <a:pt x="101602" y="50806"/>
                      <a:pt x="112680" y="100281"/>
                    </a:cubicBezTo>
                    <a:cubicBezTo>
                      <a:pt x="126989" y="164395"/>
                      <a:pt x="146662" y="227212"/>
                      <a:pt x="171435" y="288200"/>
                    </a:cubicBezTo>
                    <a:cubicBezTo>
                      <a:pt x="190547" y="335139"/>
                      <a:pt x="181185" y="387186"/>
                      <a:pt x="150085" y="423584"/>
                    </a:cubicBezTo>
                    <a:lnTo>
                      <a:pt x="134707" y="435861"/>
                    </a:lnTo>
                    <a:lnTo>
                      <a:pt x="90797" y="344710"/>
                    </a:lnTo>
                    <a:cubicBezTo>
                      <a:pt x="58178" y="267589"/>
                      <a:pt x="32849" y="186633"/>
                      <a:pt x="15675" y="10270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1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37D9CEE0-9517-0691-8C39-7719198865E2}"/>
              </a:ext>
            </a:extLst>
          </p:cNvPr>
          <p:cNvSpPr/>
          <p:nvPr/>
        </p:nvSpPr>
        <p:spPr>
          <a:xfrm rot="1800000">
            <a:off x="9824537" y="2067315"/>
            <a:ext cx="350176" cy="1452966"/>
          </a:xfrm>
          <a:custGeom>
            <a:avLst/>
            <a:gdLst>
              <a:gd name="connsiteX0" fmla="*/ 151684 w 323431"/>
              <a:gd name="connsiteY0" fmla="*/ 2 h 1341994"/>
              <a:gd name="connsiteX1" fmla="*/ 192923 w 323431"/>
              <a:gd name="connsiteY1" fmla="*/ 36294 h 1341994"/>
              <a:gd name="connsiteX2" fmla="*/ 322369 w 323431"/>
              <a:gd name="connsiteY2" fmla="*/ 1161846 h 1341994"/>
              <a:gd name="connsiteX3" fmla="*/ 163113 w 323431"/>
              <a:gd name="connsiteY3" fmla="*/ 1341988 h 1341994"/>
              <a:gd name="connsiteX4" fmla="*/ 783 w 323431"/>
              <a:gd name="connsiteY4" fmla="*/ 1164600 h 1341994"/>
              <a:gd name="connsiteX5" fmla="*/ 111091 w 323431"/>
              <a:gd name="connsiteY5" fmla="*/ 37095 h 1341994"/>
              <a:gd name="connsiteX6" fmla="*/ 151684 w 323431"/>
              <a:gd name="connsiteY6" fmla="*/ 2 h 134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431" h="1341994">
                <a:moveTo>
                  <a:pt x="151684" y="2"/>
                </a:moveTo>
                <a:cubicBezTo>
                  <a:pt x="170816" y="-173"/>
                  <a:pt x="190056" y="11882"/>
                  <a:pt x="192923" y="36294"/>
                </a:cubicBezTo>
                <a:lnTo>
                  <a:pt x="322369" y="1161846"/>
                </a:lnTo>
                <a:cubicBezTo>
                  <a:pt x="333250" y="1257329"/>
                  <a:pt x="259213" y="1341164"/>
                  <a:pt x="163113" y="1341988"/>
                </a:cubicBezTo>
                <a:cubicBezTo>
                  <a:pt x="67012" y="1342812"/>
                  <a:pt x="-8560" y="1260269"/>
                  <a:pt x="783" y="1164600"/>
                </a:cubicBezTo>
                <a:lnTo>
                  <a:pt x="111091" y="37095"/>
                </a:lnTo>
                <a:cubicBezTo>
                  <a:pt x="113529" y="12583"/>
                  <a:pt x="132553" y="177"/>
                  <a:pt x="151684" y="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914354"/>
            <a:endParaRPr lang="en-US" sz="3000">
              <a:solidFill>
                <a:srgbClr val="FFFFFF"/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0C26A32-0A24-6A2D-6279-59B987DE7380}"/>
              </a:ext>
            </a:extLst>
          </p:cNvPr>
          <p:cNvGrpSpPr/>
          <p:nvPr/>
        </p:nvGrpSpPr>
        <p:grpSpPr>
          <a:xfrm>
            <a:off x="8237732" y="4172765"/>
            <a:ext cx="2926080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6FF93F9-5BB2-8668-03F5-F639DBB6B02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CFDE6CE-9611-311D-12DD-C1B06B33F2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9423</TotalTime>
  <Words>306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Segmented Scale Dashboard – Slide Template</vt:lpstr>
      <vt:lpstr>Segmented Scale Dashboard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Segmented Scale Dashboard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2025-01-30T00:05:16Z</dcterms:modified>
  <cp:category>Charts &amp; Diagrams</cp:category>
</cp:coreProperties>
</file>