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1" d="100"/>
          <a:sy n="141" d="100"/>
        </p:scale>
        <p:origin x="696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16</c:v>
                </c:pt>
                <c:pt idx="2">
                  <c:v>35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DA-4152-9D97-76A193B6E13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DA-4152-9D97-76A193B6E13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DA-4152-9D97-76A193B6E13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DA-4152-9D97-76A193B6E13E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16</c:v>
                </c:pt>
                <c:pt idx="2">
                  <c:v>35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F872-3FFD-F924-05E8-2F34F671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5062D-4F19-5243-447F-636E3B719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D2EA2-63B5-3684-F713-45BC3A485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97C78-8D04-F684-F6C0-40DFB11B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1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Serpentine Chart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1754C859-4944-AF36-E7D6-C24EA89561BD}"/>
              </a:ext>
            </a:extLst>
          </p:cNvPr>
          <p:cNvSpPr/>
          <p:nvPr/>
        </p:nvSpPr>
        <p:spPr>
          <a:xfrm>
            <a:off x="812265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82958DAA-33A9-F170-AF73-364A3398F5BB}"/>
              </a:ext>
            </a:extLst>
          </p:cNvPr>
          <p:cNvSpPr/>
          <p:nvPr/>
        </p:nvSpPr>
        <p:spPr>
          <a:xfrm rot="10800000">
            <a:off x="3260134" y="3429000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EDED04DF-5761-1D24-5E70-E566CEBDF85A}"/>
              </a:ext>
            </a:extLst>
          </p:cNvPr>
          <p:cNvSpPr/>
          <p:nvPr/>
        </p:nvSpPr>
        <p:spPr>
          <a:xfrm>
            <a:off x="5708003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24">
            <a:extLst>
              <a:ext uri="{FF2B5EF4-FFF2-40B4-BE49-F238E27FC236}">
                <a16:creationId xmlns:a16="http://schemas.microsoft.com/office/drawing/2014/main" id="{B434CF8E-0874-C9A6-8EE2-182A983E3168}"/>
              </a:ext>
            </a:extLst>
          </p:cNvPr>
          <p:cNvSpPr/>
          <p:nvPr/>
        </p:nvSpPr>
        <p:spPr>
          <a:xfrm rot="10800000">
            <a:off x="8155873" y="3427053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A42F235-0137-FEA3-D481-B35AC1BA64D0}"/>
              </a:ext>
            </a:extLst>
          </p:cNvPr>
          <p:cNvGraphicFramePr/>
          <p:nvPr/>
        </p:nvGraphicFramePr>
        <p:xfrm>
          <a:off x="836823" y="193885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F00CADA-D7C6-BD1C-F423-7AEBE6024E42}"/>
              </a:ext>
            </a:extLst>
          </p:cNvPr>
          <p:cNvGraphicFramePr/>
          <p:nvPr/>
        </p:nvGraphicFramePr>
        <p:xfrm>
          <a:off x="5727827" y="193885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C851F90-B3C4-3DD4-1406-45846733EB03}"/>
              </a:ext>
            </a:extLst>
          </p:cNvPr>
          <p:cNvGraphicFramePr/>
          <p:nvPr/>
        </p:nvGraphicFramePr>
        <p:xfrm>
          <a:off x="3284691" y="305974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5AA5763-526A-A552-6045-F1CE980CD46E}"/>
              </a:ext>
            </a:extLst>
          </p:cNvPr>
          <p:cNvGraphicFramePr/>
          <p:nvPr/>
        </p:nvGraphicFramePr>
        <p:xfrm>
          <a:off x="8180431" y="305974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87997ED2-057C-64BA-63C3-B3BAD7B0E134}"/>
              </a:ext>
            </a:extLst>
          </p:cNvPr>
          <p:cNvGrpSpPr/>
          <p:nvPr/>
        </p:nvGrpSpPr>
        <p:grpSpPr>
          <a:xfrm>
            <a:off x="295274" y="4850176"/>
            <a:ext cx="1642158" cy="1256724"/>
            <a:chOff x="276224" y="4699989"/>
            <a:chExt cx="1642158" cy="125672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0E12827-CF18-E0AE-711D-E604CDE03D00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95C085A-C653-0019-DE20-4A381D04A769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7596CCB-A75F-47B0-9CAB-57D44D525496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63256E4-1A05-2F70-0D3E-6394C5526EC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C2FD38-06AE-94D5-67E7-F7333A00F97D}"/>
                </a:ext>
              </a:extLst>
            </p:cNvPr>
            <p:cNvSpPr txBox="1"/>
            <p:nvPr/>
          </p:nvSpPr>
          <p:spPr>
            <a:xfrm>
              <a:off x="519858" y="469998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2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FE85B3-3028-CA91-8D1E-6BC0F3CE7A59}"/>
                </a:ext>
              </a:extLst>
            </p:cNvPr>
            <p:cNvSpPr txBox="1"/>
            <p:nvPr/>
          </p:nvSpPr>
          <p:spPr>
            <a:xfrm>
              <a:off x="519858" y="502656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2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33D6C6-EBE6-876A-8F4B-2E145140CD4A}"/>
                </a:ext>
              </a:extLst>
            </p:cNvPr>
            <p:cNvSpPr txBox="1"/>
            <p:nvPr/>
          </p:nvSpPr>
          <p:spPr>
            <a:xfrm>
              <a:off x="519858" y="535313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rgbClr val="595959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276E68-086E-1A9B-8392-72360A31B691}"/>
                </a:ext>
              </a:extLst>
            </p:cNvPr>
            <p:cNvSpPr txBox="1"/>
            <p:nvPr/>
          </p:nvSpPr>
          <p:spPr>
            <a:xfrm>
              <a:off x="519858" y="567971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rgbClr val="595959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5FA1743-0BB4-A071-804B-BBFAB873FD8A}"/>
              </a:ext>
            </a:extLst>
          </p:cNvPr>
          <p:cNvSpPr txBox="1"/>
          <p:nvPr/>
        </p:nvSpPr>
        <p:spPr>
          <a:xfrm>
            <a:off x="1642710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077DA-9C68-DF6B-E3E7-D5D5C7102EE7}"/>
              </a:ext>
            </a:extLst>
          </p:cNvPr>
          <p:cNvSpPr txBox="1"/>
          <p:nvPr/>
        </p:nvSpPr>
        <p:spPr>
          <a:xfrm>
            <a:off x="4090578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3FF28C-D346-0B99-B410-0FD1EEE34ABD}"/>
              </a:ext>
            </a:extLst>
          </p:cNvPr>
          <p:cNvSpPr txBox="1"/>
          <p:nvPr/>
        </p:nvSpPr>
        <p:spPr>
          <a:xfrm>
            <a:off x="6538448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F5A3C0-6EDD-E723-E1C4-1BF5BD2916BF}"/>
              </a:ext>
            </a:extLst>
          </p:cNvPr>
          <p:cNvSpPr txBox="1"/>
          <p:nvPr/>
        </p:nvSpPr>
        <p:spPr>
          <a:xfrm>
            <a:off x="8986318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029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609-6891-B2E8-EF93-4AFAAEAC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3A4F-9332-0503-E463-0EB395F2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Serpentine Chart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93561A1F-639A-21C1-C9FB-89012F97B144}"/>
              </a:ext>
            </a:extLst>
          </p:cNvPr>
          <p:cNvSpPr/>
          <p:nvPr/>
        </p:nvSpPr>
        <p:spPr>
          <a:xfrm>
            <a:off x="812265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B3AF1F61-DAB8-89B6-E853-206CF4B44491}"/>
              </a:ext>
            </a:extLst>
          </p:cNvPr>
          <p:cNvSpPr/>
          <p:nvPr/>
        </p:nvSpPr>
        <p:spPr>
          <a:xfrm rot="10800000">
            <a:off x="3260134" y="3429000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F182A0E4-8CBE-2889-F789-72F9A7D7DD67}"/>
              </a:ext>
            </a:extLst>
          </p:cNvPr>
          <p:cNvSpPr/>
          <p:nvPr/>
        </p:nvSpPr>
        <p:spPr>
          <a:xfrm>
            <a:off x="5708003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24">
            <a:extLst>
              <a:ext uri="{FF2B5EF4-FFF2-40B4-BE49-F238E27FC236}">
                <a16:creationId xmlns:a16="http://schemas.microsoft.com/office/drawing/2014/main" id="{CB991E9F-F975-C1D9-B67E-A6114632CF3E}"/>
              </a:ext>
            </a:extLst>
          </p:cNvPr>
          <p:cNvSpPr/>
          <p:nvPr/>
        </p:nvSpPr>
        <p:spPr>
          <a:xfrm rot="10800000">
            <a:off x="8155873" y="3427053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F7F5D84-4528-2E37-0774-A7C731A1E367}"/>
              </a:ext>
            </a:extLst>
          </p:cNvPr>
          <p:cNvGraphicFramePr/>
          <p:nvPr/>
        </p:nvGraphicFramePr>
        <p:xfrm>
          <a:off x="836823" y="191980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12EA733-5A50-1176-52AC-54A5955EB85C}"/>
              </a:ext>
            </a:extLst>
          </p:cNvPr>
          <p:cNvGraphicFramePr/>
          <p:nvPr/>
        </p:nvGraphicFramePr>
        <p:xfrm>
          <a:off x="5727827" y="191980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17C43DA-8515-1663-EA9E-6AE4CE948F33}"/>
              </a:ext>
            </a:extLst>
          </p:cNvPr>
          <p:cNvGraphicFramePr/>
          <p:nvPr/>
        </p:nvGraphicFramePr>
        <p:xfrm>
          <a:off x="3284691" y="307879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C642CFC-01FA-6AAE-2A04-8334BCDC6BC1}"/>
              </a:ext>
            </a:extLst>
          </p:cNvPr>
          <p:cNvGraphicFramePr/>
          <p:nvPr/>
        </p:nvGraphicFramePr>
        <p:xfrm>
          <a:off x="8180431" y="307879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41F1D945-25FA-F7EE-C878-3D966F678777}"/>
              </a:ext>
            </a:extLst>
          </p:cNvPr>
          <p:cNvGrpSpPr/>
          <p:nvPr/>
        </p:nvGrpSpPr>
        <p:grpSpPr>
          <a:xfrm>
            <a:off x="295274" y="4850176"/>
            <a:ext cx="1642158" cy="1256724"/>
            <a:chOff x="276224" y="4699989"/>
            <a:chExt cx="1642158" cy="125672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DC465AD-429E-3D3D-B90A-AF21E8B454CC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2D9265C-505E-38A6-82D3-91B8E2F1B863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1AFBD94-EB44-6909-B346-4882A0A5A924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D022314-1580-4001-30F1-D00514FD9380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96C6ED-67CB-5CD9-AFD1-C6B278E088C7}"/>
                </a:ext>
              </a:extLst>
            </p:cNvPr>
            <p:cNvSpPr txBox="1"/>
            <p:nvPr/>
          </p:nvSpPr>
          <p:spPr>
            <a:xfrm>
              <a:off x="519858" y="469998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512DD4-7856-B0D7-60B1-665D76E6F274}"/>
                </a:ext>
              </a:extLst>
            </p:cNvPr>
            <p:cNvSpPr txBox="1"/>
            <p:nvPr/>
          </p:nvSpPr>
          <p:spPr>
            <a:xfrm>
              <a:off x="519858" y="502656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06FB0D-0CA9-5EA4-E2DC-EB48F1C4DFCE}"/>
                </a:ext>
              </a:extLst>
            </p:cNvPr>
            <p:cNvSpPr txBox="1"/>
            <p:nvPr/>
          </p:nvSpPr>
          <p:spPr>
            <a:xfrm>
              <a:off x="519858" y="535313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chemeClr val="bg2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E6F7AC-4B04-D18A-1DE9-511D85B56396}"/>
                </a:ext>
              </a:extLst>
            </p:cNvPr>
            <p:cNvSpPr txBox="1"/>
            <p:nvPr/>
          </p:nvSpPr>
          <p:spPr>
            <a:xfrm>
              <a:off x="519858" y="567971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chemeClr val="bg2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149BF96-FD85-BB9F-B560-9117F0F38885}"/>
              </a:ext>
            </a:extLst>
          </p:cNvPr>
          <p:cNvSpPr txBox="1"/>
          <p:nvPr/>
        </p:nvSpPr>
        <p:spPr>
          <a:xfrm>
            <a:off x="1642710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DE494D-4AEF-72DF-AD3A-EF4F0CA6D491}"/>
              </a:ext>
            </a:extLst>
          </p:cNvPr>
          <p:cNvSpPr txBox="1"/>
          <p:nvPr/>
        </p:nvSpPr>
        <p:spPr>
          <a:xfrm>
            <a:off x="4090578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AFB6C-00CD-F62F-1564-448C9DEAF97F}"/>
              </a:ext>
            </a:extLst>
          </p:cNvPr>
          <p:cNvSpPr txBox="1"/>
          <p:nvPr/>
        </p:nvSpPr>
        <p:spPr>
          <a:xfrm>
            <a:off x="6538448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D305DF-9507-9187-15A7-002526449E04}"/>
              </a:ext>
            </a:extLst>
          </p:cNvPr>
          <p:cNvSpPr txBox="1"/>
          <p:nvPr/>
        </p:nvSpPr>
        <p:spPr>
          <a:xfrm>
            <a:off x="8986318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3376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112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Four-Stage Serpentine Chart – Slide Template</vt:lpstr>
      <vt:lpstr>Four-Stage Serpentine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Four-Stage Serpentine Chart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2025-01-28T00:51:27Z</dcterms:modified>
  <cp:category>Charts &amp; Diagrams</cp:category>
</cp:coreProperties>
</file>