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5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9" d="100"/>
          <a:sy n="119" d="100"/>
        </p:scale>
        <p:origin x="2178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E0-4377-93D3-D825CA883F7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E0-4377-93D3-D825CA883F7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E0-4377-93D3-D825CA883F7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E0-4377-93D3-D825CA883F72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C5-4528-A2FF-DA625357F2B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C5-4528-A2FF-DA625357F2B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C5-4528-A2FF-DA625357F2B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C5-4528-A2FF-DA625357F2BB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C5-4528-A2FF-DA625357F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7A-46D6-BDD8-E2707C920C4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7A-46D6-BDD8-E2707C920C4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7A-46D6-BDD8-E2707C920C4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7A-46D6-BDD8-E2707C920C4C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7A-46D6-BDD8-E2707C920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61-47B1-B629-F4947141B2F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61-47B1-B629-F4947141B2F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61-47B1-B629-F4947141B2F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861-47B1-B629-F4947141B2F7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61-47B1-B629-F4947141B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F872-3FFD-F924-05E8-2F34F671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5062D-4F19-5243-447F-636E3B719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D2EA2-63B5-3684-F713-45BC3A485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97C78-8D04-F684-F6C0-40DFB11B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1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Three-Stage Serpentine Chart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997ED2-057C-64BA-63C3-B3BAD7B0E134}"/>
              </a:ext>
            </a:extLst>
          </p:cNvPr>
          <p:cNvGrpSpPr/>
          <p:nvPr/>
        </p:nvGrpSpPr>
        <p:grpSpPr>
          <a:xfrm>
            <a:off x="627617" y="5058152"/>
            <a:ext cx="1378887" cy="981015"/>
            <a:chOff x="276224" y="4674341"/>
            <a:chExt cx="1838517" cy="130802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0E12827-CF18-E0AE-711D-E604CDE03D00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95C085A-C653-0019-DE20-4A381D04A769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7596CCB-A75F-47B0-9CAB-57D44D525496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63256E4-1A05-2F70-0D3E-6394C5526EC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C2FD38-06AE-94D5-67E7-F7333A00F97D}"/>
                </a:ext>
              </a:extLst>
            </p:cNvPr>
            <p:cNvSpPr txBox="1"/>
            <p:nvPr/>
          </p:nvSpPr>
          <p:spPr>
            <a:xfrm>
              <a:off x="519859" y="4674341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FE85B3-3028-CA91-8D1E-6BC0F3CE7A59}"/>
                </a:ext>
              </a:extLst>
            </p:cNvPr>
            <p:cNvSpPr txBox="1"/>
            <p:nvPr/>
          </p:nvSpPr>
          <p:spPr>
            <a:xfrm>
              <a:off x="519857" y="5000917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33D6C6-EBE6-876A-8F4B-2E145140CD4A}"/>
                </a:ext>
              </a:extLst>
            </p:cNvPr>
            <p:cNvSpPr txBox="1"/>
            <p:nvPr/>
          </p:nvSpPr>
          <p:spPr>
            <a:xfrm>
              <a:off x="519857" y="5327492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rgbClr val="595959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276E68-086E-1A9B-8392-72360A31B691}"/>
                </a:ext>
              </a:extLst>
            </p:cNvPr>
            <p:cNvSpPr txBox="1"/>
            <p:nvPr/>
          </p:nvSpPr>
          <p:spPr>
            <a:xfrm>
              <a:off x="519857" y="5654066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rgbClr val="595959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/>
            </a:p>
          </p:txBody>
        </p:sp>
      </p:grpSp>
      <p:sp>
        <p:nvSpPr>
          <p:cNvPr id="3" name="Freeform 26">
            <a:extLst>
              <a:ext uri="{FF2B5EF4-FFF2-40B4-BE49-F238E27FC236}">
                <a16:creationId xmlns:a16="http://schemas.microsoft.com/office/drawing/2014/main" id="{1754C859-4944-AF36-E7D6-C24EA89561BD}"/>
              </a:ext>
            </a:extLst>
          </p:cNvPr>
          <p:cNvSpPr/>
          <p:nvPr/>
        </p:nvSpPr>
        <p:spPr>
          <a:xfrm>
            <a:off x="815575" y="1595655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82958DAA-33A9-F170-AF73-364A3398F5BB}"/>
              </a:ext>
            </a:extLst>
          </p:cNvPr>
          <p:cNvSpPr/>
          <p:nvPr/>
        </p:nvSpPr>
        <p:spPr>
          <a:xfrm rot="10800000">
            <a:off x="3080522" y="3492039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EDED04DF-5761-1D24-5E70-E566CEBDF85A}"/>
              </a:ext>
            </a:extLst>
          </p:cNvPr>
          <p:cNvSpPr/>
          <p:nvPr/>
        </p:nvSpPr>
        <p:spPr>
          <a:xfrm>
            <a:off x="5345471" y="1595655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A42F235-0137-FEA3-D481-B35AC1BA6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4476890"/>
              </p:ext>
            </p:extLst>
          </p:nvPr>
        </p:nvGraphicFramePr>
        <p:xfrm>
          <a:off x="838297" y="2113249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F00CADA-D7C6-BD1C-F423-7AEBE6024E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7044522"/>
              </p:ext>
            </p:extLst>
          </p:nvPr>
        </p:nvGraphicFramePr>
        <p:xfrm>
          <a:off x="5363814" y="2113249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C851F90-B3C4-3DD4-1406-45846733E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904200"/>
              </p:ext>
            </p:extLst>
          </p:nvPr>
        </p:nvGraphicFramePr>
        <p:xfrm>
          <a:off x="3103245" y="3150375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5FA1743-0BB4-A071-804B-BBFAB873FD8A}"/>
              </a:ext>
            </a:extLst>
          </p:cNvPr>
          <p:cNvSpPr txBox="1"/>
          <p:nvPr/>
        </p:nvSpPr>
        <p:spPr>
          <a:xfrm>
            <a:off x="1393995" y="4110859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077DA-9C68-DF6B-E3E7-D5D5C7102EE7}"/>
              </a:ext>
            </a:extLst>
          </p:cNvPr>
          <p:cNvSpPr txBox="1"/>
          <p:nvPr/>
        </p:nvSpPr>
        <p:spPr>
          <a:xfrm>
            <a:off x="3848912" y="2704903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3FF28C-D346-0B99-B410-0FD1EEE34ABD}"/>
              </a:ext>
            </a:extLst>
          </p:cNvPr>
          <p:cNvSpPr txBox="1"/>
          <p:nvPr/>
        </p:nvSpPr>
        <p:spPr>
          <a:xfrm>
            <a:off x="6303830" y="4110859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029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609-6891-B2E8-EF93-4AFAAEAC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3A4F-9332-0503-E463-0EB395F2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Three-Stage Serpentine Chart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8A7D95-CF67-83B3-A502-857ED3C4811C}"/>
              </a:ext>
            </a:extLst>
          </p:cNvPr>
          <p:cNvGrpSpPr/>
          <p:nvPr/>
        </p:nvGrpSpPr>
        <p:grpSpPr>
          <a:xfrm>
            <a:off x="627617" y="5058152"/>
            <a:ext cx="1378887" cy="981015"/>
            <a:chOff x="276224" y="4674341"/>
            <a:chExt cx="1838517" cy="13080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D73281F-C969-EE6A-445A-DC87AEE8F2E1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98D59D8-DD52-96AA-EFC4-6C0639908087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502FD3A-F269-3F77-060C-029DB4DBA23D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4FA22A7-7838-BA8B-4085-2C870E523E1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27E689-5BBC-D111-24C4-20A08E822137}"/>
                </a:ext>
              </a:extLst>
            </p:cNvPr>
            <p:cNvSpPr txBox="1"/>
            <p:nvPr/>
          </p:nvSpPr>
          <p:spPr>
            <a:xfrm>
              <a:off x="519859" y="4674341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bg2"/>
                  </a:solidFill>
                </a:rPr>
                <a:t>Lorem ipsum dolor 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A631FE-53B5-5795-36C3-939FE4630266}"/>
                </a:ext>
              </a:extLst>
            </p:cNvPr>
            <p:cNvSpPr txBox="1"/>
            <p:nvPr/>
          </p:nvSpPr>
          <p:spPr>
            <a:xfrm>
              <a:off x="519857" y="5000917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bg2"/>
                  </a:solidFill>
                </a:rPr>
                <a:t>Lorem ipsum dolor 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A584DA-060F-E1AC-B78C-82CA82F5C2D9}"/>
                </a:ext>
              </a:extLst>
            </p:cNvPr>
            <p:cNvSpPr txBox="1"/>
            <p:nvPr/>
          </p:nvSpPr>
          <p:spPr>
            <a:xfrm>
              <a:off x="519857" y="5327492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E5A70B-4C00-A566-D0EE-483E85D9C4BE}"/>
                </a:ext>
              </a:extLst>
            </p:cNvPr>
            <p:cNvSpPr txBox="1"/>
            <p:nvPr/>
          </p:nvSpPr>
          <p:spPr>
            <a:xfrm>
              <a:off x="519857" y="5654066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</p:grpSp>
      <p:sp>
        <p:nvSpPr>
          <p:cNvPr id="15" name="Freeform 26">
            <a:extLst>
              <a:ext uri="{FF2B5EF4-FFF2-40B4-BE49-F238E27FC236}">
                <a16:creationId xmlns:a16="http://schemas.microsoft.com/office/drawing/2014/main" id="{10B39FDF-C380-23C1-8BD2-102F0D11CB47}"/>
              </a:ext>
            </a:extLst>
          </p:cNvPr>
          <p:cNvSpPr/>
          <p:nvPr/>
        </p:nvSpPr>
        <p:spPr>
          <a:xfrm>
            <a:off x="815575" y="1595655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Freeform 29">
            <a:extLst>
              <a:ext uri="{FF2B5EF4-FFF2-40B4-BE49-F238E27FC236}">
                <a16:creationId xmlns:a16="http://schemas.microsoft.com/office/drawing/2014/main" id="{8B0DF81E-5AF5-98D1-8764-55210C44A936}"/>
              </a:ext>
            </a:extLst>
          </p:cNvPr>
          <p:cNvSpPr/>
          <p:nvPr/>
        </p:nvSpPr>
        <p:spPr>
          <a:xfrm rot="10800000">
            <a:off x="3080522" y="3492039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Freeform 31">
            <a:extLst>
              <a:ext uri="{FF2B5EF4-FFF2-40B4-BE49-F238E27FC236}">
                <a16:creationId xmlns:a16="http://schemas.microsoft.com/office/drawing/2014/main" id="{853A2742-9B92-F96B-2BE1-C1D4EBE6F054}"/>
              </a:ext>
            </a:extLst>
          </p:cNvPr>
          <p:cNvSpPr/>
          <p:nvPr/>
        </p:nvSpPr>
        <p:spPr>
          <a:xfrm>
            <a:off x="5345471" y="1595655"/>
            <a:ext cx="2982955" cy="2134268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A7AD9D4-2F95-0555-730C-BD28187AA5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722375"/>
              </p:ext>
            </p:extLst>
          </p:nvPr>
        </p:nvGraphicFramePr>
        <p:xfrm>
          <a:off x="838297" y="2113249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4007D87-F29E-3380-E571-2C82DA387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918318"/>
              </p:ext>
            </p:extLst>
          </p:nvPr>
        </p:nvGraphicFramePr>
        <p:xfrm>
          <a:off x="5363814" y="2113249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775B2E0A-FE06-30D3-70CB-9E49F90C0B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1997192"/>
              </p:ext>
            </p:extLst>
          </p:nvPr>
        </p:nvGraphicFramePr>
        <p:xfrm>
          <a:off x="3103245" y="3150375"/>
          <a:ext cx="2937509" cy="195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B0E2585A-5FC3-2043-D620-E3317780F840}"/>
              </a:ext>
            </a:extLst>
          </p:cNvPr>
          <p:cNvSpPr txBox="1"/>
          <p:nvPr/>
        </p:nvSpPr>
        <p:spPr>
          <a:xfrm>
            <a:off x="1393995" y="4110859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3BA928-0B7A-F327-33FC-DE478D21406F}"/>
              </a:ext>
            </a:extLst>
          </p:cNvPr>
          <p:cNvSpPr txBox="1"/>
          <p:nvPr/>
        </p:nvSpPr>
        <p:spPr>
          <a:xfrm>
            <a:off x="3848912" y="2704903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D8A79D-2EB2-CB92-AEE5-775C23355DAC}"/>
              </a:ext>
            </a:extLst>
          </p:cNvPr>
          <p:cNvSpPr txBox="1"/>
          <p:nvPr/>
        </p:nvSpPr>
        <p:spPr>
          <a:xfrm>
            <a:off x="6303830" y="4110859"/>
            <a:ext cx="144617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3376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108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Three-Stage Serpentine Chart – Slide Template</vt:lpstr>
      <vt:lpstr>Three-Stage Serpentine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Three-Stage Serpentine Chart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2025-01-28T19:32:24Z</dcterms:modified>
  <cp:category>Charts &amp; Diagrams</cp:category>
</cp:coreProperties>
</file>