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5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9" d="100"/>
          <a:sy n="119" d="100"/>
        </p:scale>
        <p:origin x="1005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AA-48D6-B59C-4259415BD0C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AA-48D6-B59C-4259415BD0C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AA-48D6-B59C-4259415BD0C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AA-48D6-B59C-4259415BD0C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DA-4152-9D97-76A193B6E13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DA-4152-9D97-76A193B6E13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DA-4152-9D97-76A193B6E13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DA-4152-9D97-76A193B6E13E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F872-3FFD-F924-05E8-2F34F671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5062D-4F19-5243-447F-636E3B719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D2EA2-63B5-3684-F713-45BC3A485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97C78-8D04-F684-F6C0-40DFB11B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1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Serpentine Chart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997ED2-057C-64BA-63C3-B3BAD7B0E134}"/>
              </a:ext>
            </a:extLst>
          </p:cNvPr>
          <p:cNvGrpSpPr/>
          <p:nvPr/>
        </p:nvGrpSpPr>
        <p:grpSpPr>
          <a:xfrm>
            <a:off x="618831" y="4621284"/>
            <a:ext cx="1642158" cy="1256724"/>
            <a:chOff x="276224" y="4699989"/>
            <a:chExt cx="1642158" cy="125672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0E12827-CF18-E0AE-711D-E604CDE03D00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95C085A-C653-0019-DE20-4A381D04A769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7596CCB-A75F-47B0-9CAB-57D44D525496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63256E4-1A05-2F70-0D3E-6394C5526EC1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C2FD38-06AE-94D5-67E7-F7333A00F97D}"/>
                </a:ext>
              </a:extLst>
            </p:cNvPr>
            <p:cNvSpPr txBox="1"/>
            <p:nvPr/>
          </p:nvSpPr>
          <p:spPr>
            <a:xfrm>
              <a:off x="519858" y="469998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2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FE85B3-3028-CA91-8D1E-6BC0F3CE7A59}"/>
                </a:ext>
              </a:extLst>
            </p:cNvPr>
            <p:cNvSpPr txBox="1"/>
            <p:nvPr/>
          </p:nvSpPr>
          <p:spPr>
            <a:xfrm>
              <a:off x="519858" y="502656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2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33D6C6-EBE6-876A-8F4B-2E145140CD4A}"/>
                </a:ext>
              </a:extLst>
            </p:cNvPr>
            <p:cNvSpPr txBox="1"/>
            <p:nvPr/>
          </p:nvSpPr>
          <p:spPr>
            <a:xfrm>
              <a:off x="519858" y="535313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rgbClr val="595959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276E68-086E-1A9B-8392-72360A31B691}"/>
                </a:ext>
              </a:extLst>
            </p:cNvPr>
            <p:cNvSpPr txBox="1"/>
            <p:nvPr/>
          </p:nvSpPr>
          <p:spPr>
            <a:xfrm>
              <a:off x="519858" y="567971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rgbClr val="595959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/>
            </a:p>
          </p:txBody>
        </p:sp>
      </p:grpSp>
      <p:sp>
        <p:nvSpPr>
          <p:cNvPr id="3" name="Freeform 26">
            <a:extLst>
              <a:ext uri="{FF2B5EF4-FFF2-40B4-BE49-F238E27FC236}">
                <a16:creationId xmlns:a16="http://schemas.microsoft.com/office/drawing/2014/main" id="{1754C859-4944-AF36-E7D6-C24EA89561BD}"/>
              </a:ext>
            </a:extLst>
          </p:cNvPr>
          <p:cNvSpPr/>
          <p:nvPr/>
        </p:nvSpPr>
        <p:spPr>
          <a:xfrm>
            <a:off x="2036200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82958DAA-33A9-F170-AF73-364A3398F5BB}"/>
              </a:ext>
            </a:extLst>
          </p:cNvPr>
          <p:cNvSpPr/>
          <p:nvPr/>
        </p:nvSpPr>
        <p:spPr>
          <a:xfrm rot="10800000">
            <a:off x="4484069" y="3429000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EDED04DF-5761-1D24-5E70-E566CEBDF85A}"/>
              </a:ext>
            </a:extLst>
          </p:cNvPr>
          <p:cNvSpPr/>
          <p:nvPr/>
        </p:nvSpPr>
        <p:spPr>
          <a:xfrm>
            <a:off x="6931938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A42F235-0137-FEA3-D481-B35AC1BA6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5008320"/>
              </p:ext>
            </p:extLst>
          </p:nvPr>
        </p:nvGraphicFramePr>
        <p:xfrm>
          <a:off x="2060758" y="193885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F00CADA-D7C6-BD1C-F423-7AEBE6024E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035910"/>
              </p:ext>
            </p:extLst>
          </p:nvPr>
        </p:nvGraphicFramePr>
        <p:xfrm>
          <a:off x="6951762" y="193885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C851F90-B3C4-3DD4-1406-45846733EB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379220"/>
              </p:ext>
            </p:extLst>
          </p:nvPr>
        </p:nvGraphicFramePr>
        <p:xfrm>
          <a:off x="4508626" y="3059742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5FA1743-0BB4-A071-804B-BBFAB873FD8A}"/>
              </a:ext>
            </a:extLst>
          </p:cNvPr>
          <p:cNvSpPr txBox="1"/>
          <p:nvPr/>
        </p:nvSpPr>
        <p:spPr>
          <a:xfrm>
            <a:off x="2866645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077DA-9C68-DF6B-E3E7-D5D5C7102EE7}"/>
              </a:ext>
            </a:extLst>
          </p:cNvPr>
          <p:cNvSpPr txBox="1"/>
          <p:nvPr/>
        </p:nvSpPr>
        <p:spPr>
          <a:xfrm>
            <a:off x="5314513" y="2268430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3FF28C-D346-0B99-B410-0FD1EEE34ABD}"/>
              </a:ext>
            </a:extLst>
          </p:cNvPr>
          <p:cNvSpPr txBox="1"/>
          <p:nvPr/>
        </p:nvSpPr>
        <p:spPr>
          <a:xfrm>
            <a:off x="7762383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0293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0609-6891-B2E8-EF93-4AFAAEAC3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A3A4F-9332-0503-E463-0EB395F2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Serpentine Chart – Slide Template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93561A1F-639A-21C1-C9FB-89012F97B144}"/>
              </a:ext>
            </a:extLst>
          </p:cNvPr>
          <p:cNvSpPr/>
          <p:nvPr/>
        </p:nvSpPr>
        <p:spPr>
          <a:xfrm>
            <a:off x="2036200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B3AF1F61-DAB8-89B6-E853-206CF4B44491}"/>
              </a:ext>
            </a:extLst>
          </p:cNvPr>
          <p:cNvSpPr/>
          <p:nvPr/>
        </p:nvSpPr>
        <p:spPr>
          <a:xfrm rot="10800000">
            <a:off x="4484069" y="3429000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F182A0E4-8CBE-2889-F789-72F9A7D7DD67}"/>
              </a:ext>
            </a:extLst>
          </p:cNvPr>
          <p:cNvSpPr/>
          <p:nvPr/>
        </p:nvSpPr>
        <p:spPr>
          <a:xfrm>
            <a:off x="6931938" y="1379462"/>
            <a:ext cx="3223862" cy="2306634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F7F5D84-4528-2E37-0774-A7C731A1E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451401"/>
              </p:ext>
            </p:extLst>
          </p:nvPr>
        </p:nvGraphicFramePr>
        <p:xfrm>
          <a:off x="2060758" y="191980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12EA733-5A50-1176-52AC-54A5955EB8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336893"/>
              </p:ext>
            </p:extLst>
          </p:nvPr>
        </p:nvGraphicFramePr>
        <p:xfrm>
          <a:off x="6951762" y="1919807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17C43DA-8515-1663-EA9E-6AE4CE948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8969562"/>
              </p:ext>
            </p:extLst>
          </p:nvPr>
        </p:nvGraphicFramePr>
        <p:xfrm>
          <a:off x="4508626" y="3078792"/>
          <a:ext cx="3174746" cy="211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149BF96-FD85-BB9F-B560-9117F0F38885}"/>
              </a:ext>
            </a:extLst>
          </p:cNvPr>
          <p:cNvSpPr txBox="1"/>
          <p:nvPr/>
        </p:nvSpPr>
        <p:spPr>
          <a:xfrm>
            <a:off x="2866645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DE494D-4AEF-72DF-AD3A-EF4F0CA6D491}"/>
              </a:ext>
            </a:extLst>
          </p:cNvPr>
          <p:cNvSpPr txBox="1"/>
          <p:nvPr/>
        </p:nvSpPr>
        <p:spPr>
          <a:xfrm>
            <a:off x="5314513" y="2268430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AFB6C-00CD-F62F-1564-448C9DEAF97F}"/>
              </a:ext>
            </a:extLst>
          </p:cNvPr>
          <p:cNvSpPr txBox="1"/>
          <p:nvPr/>
        </p:nvSpPr>
        <p:spPr>
          <a:xfrm>
            <a:off x="7762383" y="3948342"/>
            <a:ext cx="156297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577EBC-C63C-9551-0370-659915A94F9F}"/>
              </a:ext>
            </a:extLst>
          </p:cNvPr>
          <p:cNvGrpSpPr/>
          <p:nvPr/>
        </p:nvGrpSpPr>
        <p:grpSpPr>
          <a:xfrm>
            <a:off x="618831" y="4621284"/>
            <a:ext cx="1642158" cy="1256724"/>
            <a:chOff x="276224" y="4699989"/>
            <a:chExt cx="1642158" cy="1256724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F8B41A2-B000-9F56-F127-76B79F504097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AB5A316-9997-AEA9-2F28-5070AFE2BB75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BE9F4F7-554B-5E84-79B6-E18CA544C2E8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982EF58-058E-8728-5977-1B86ACBCBFBE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F59C33-FEE9-9C40-9C03-A06C09A6FCDB}"/>
                </a:ext>
              </a:extLst>
            </p:cNvPr>
            <p:cNvSpPr txBox="1"/>
            <p:nvPr/>
          </p:nvSpPr>
          <p:spPr>
            <a:xfrm>
              <a:off x="519858" y="469998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B5BD45-958B-37A2-850F-C3044F39CA07}"/>
                </a:ext>
              </a:extLst>
            </p:cNvPr>
            <p:cNvSpPr txBox="1"/>
            <p:nvPr/>
          </p:nvSpPr>
          <p:spPr>
            <a:xfrm>
              <a:off x="519858" y="502656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509A04-101B-FC63-861C-FF4A04248974}"/>
                </a:ext>
              </a:extLst>
            </p:cNvPr>
            <p:cNvSpPr txBox="1"/>
            <p:nvPr/>
          </p:nvSpPr>
          <p:spPr>
            <a:xfrm>
              <a:off x="519858" y="5353139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chemeClr val="bg2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73C79B2-DAA6-D909-4024-3119CD7C8211}"/>
                </a:ext>
              </a:extLst>
            </p:cNvPr>
            <p:cNvSpPr txBox="1"/>
            <p:nvPr/>
          </p:nvSpPr>
          <p:spPr>
            <a:xfrm>
              <a:off x="519858" y="5679714"/>
              <a:ext cx="13985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>
                  <a:solidFill>
                    <a:schemeClr val="bg2"/>
                  </a:solidFill>
                  <a:effectLst/>
                  <a:latin typeface="Calibri" panose="020F0502020204030204" pitchFamily="34" charset="0"/>
                </a:rPr>
                <a:t>Lorem ipsum dolor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76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9437</TotalTime>
  <Words>108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Three-Stage Serpentine Chart – Slide Template</vt:lpstr>
      <vt:lpstr>Three-Stage Serpentine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Three-Stage Serpentine Chart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2025-01-28T17:20:45Z</dcterms:modified>
  <cp:category>Charts &amp; Diagrams</cp:category>
</cp:coreProperties>
</file>