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197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C9BFF-9958-921E-55B8-193DE1518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207B4C-86D4-3D6C-8528-946D0CDE7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A93F24-F58A-9963-E4B0-2AA033866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AE1F8-4604-7F9C-C6CE-0F52EC478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13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14B9-FBD6-9FD5-7448-3016CAF23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6C9CFB-6428-8C8C-BB5C-7670234F5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F0A64-FCCF-848D-1E67-A2AC3A9A08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CB7DC-90A4-A757-B7B7-1EC474A19A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12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CE9EA-4AA9-F950-2D20-6214AE67E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59F30-80F6-2ABA-9AAC-C30A820DA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Numbered Diagonal Semi-Circle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1EC87F9-C325-F08D-4A1B-A3971B6A03AE}"/>
              </a:ext>
            </a:extLst>
          </p:cNvPr>
          <p:cNvSpPr/>
          <p:nvPr/>
        </p:nvSpPr>
        <p:spPr>
          <a:xfrm rot="18900000">
            <a:off x="7538248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83552" y="840360"/>
                </a:lnTo>
                <a:lnTo>
                  <a:pt x="1297725" y="814850"/>
                </a:lnTo>
                <a:cubicBezTo>
                  <a:pt x="1309371" y="786927"/>
                  <a:pt x="1314072" y="758513"/>
                  <a:pt x="1311827" y="729608"/>
                </a:cubicBezTo>
                <a:cubicBezTo>
                  <a:pt x="1309582" y="700703"/>
                  <a:pt x="1300461" y="671376"/>
                  <a:pt x="1284465" y="641629"/>
                </a:cubicBezTo>
                <a:cubicBezTo>
                  <a:pt x="1268469" y="611882"/>
                  <a:pt x="1245738" y="582275"/>
                  <a:pt x="1216271" y="552809"/>
                </a:cubicBezTo>
                <a:cubicBezTo>
                  <a:pt x="1205608" y="542145"/>
                  <a:pt x="1195294" y="532112"/>
                  <a:pt x="1185332" y="522711"/>
                </a:cubicBezTo>
                <a:cubicBezTo>
                  <a:pt x="1175369" y="513310"/>
                  <a:pt x="1164915" y="504259"/>
                  <a:pt x="1153971" y="495560"/>
                </a:cubicBezTo>
                <a:lnTo>
                  <a:pt x="1270574" y="378957"/>
                </a:lnTo>
                <a:lnTo>
                  <a:pt x="1464210" y="572593"/>
                </a:lnTo>
                <a:cubicBezTo>
                  <a:pt x="1469823" y="578206"/>
                  <a:pt x="1477891" y="578697"/>
                  <a:pt x="1488415" y="574067"/>
                </a:cubicBezTo>
                <a:cubicBezTo>
                  <a:pt x="1498939" y="569437"/>
                  <a:pt x="1512620" y="558702"/>
                  <a:pt x="1529458" y="541864"/>
                </a:cubicBezTo>
                <a:cubicBezTo>
                  <a:pt x="1537877" y="533445"/>
                  <a:pt x="1544752" y="525868"/>
                  <a:pt x="1550084" y="519133"/>
                </a:cubicBezTo>
                <a:cubicBezTo>
                  <a:pt x="1555416" y="512398"/>
                  <a:pt x="1559135" y="506434"/>
                  <a:pt x="1561239" y="501242"/>
                </a:cubicBezTo>
                <a:cubicBezTo>
                  <a:pt x="1563344" y="496051"/>
                  <a:pt x="1564116" y="491491"/>
                  <a:pt x="1563555" y="487562"/>
                </a:cubicBezTo>
                <a:cubicBezTo>
                  <a:pt x="1562994" y="483633"/>
                  <a:pt x="1561450" y="480405"/>
                  <a:pt x="1558924" y="477880"/>
                </a:cubicBezTo>
                <a:lnTo>
                  <a:pt x="1300882" y="219838"/>
                </a:lnTo>
                <a:cubicBezTo>
                  <a:pt x="1291341" y="210296"/>
                  <a:pt x="1281939" y="205806"/>
                  <a:pt x="1272679" y="206368"/>
                </a:cubicBezTo>
                <a:cubicBezTo>
                  <a:pt x="1263418" y="206929"/>
                  <a:pt x="1253174" y="212822"/>
                  <a:pt x="1241949" y="224047"/>
                </a:cubicBezTo>
                <a:lnTo>
                  <a:pt x="1005375" y="460621"/>
                </a:lnTo>
                <a:cubicBezTo>
                  <a:pt x="994431" y="471565"/>
                  <a:pt x="988678" y="480827"/>
                  <a:pt x="988117" y="488404"/>
                </a:cubicBezTo>
                <a:cubicBezTo>
                  <a:pt x="987556" y="495981"/>
                  <a:pt x="991344" y="503839"/>
                  <a:pt x="999482" y="511977"/>
                </a:cubicBezTo>
                <a:cubicBezTo>
                  <a:pt x="1011269" y="523763"/>
                  <a:pt x="1024669" y="535480"/>
                  <a:pt x="1039683" y="547126"/>
                </a:cubicBezTo>
                <a:cubicBezTo>
                  <a:pt x="1054697" y="558772"/>
                  <a:pt x="1070342" y="572734"/>
                  <a:pt x="1086619" y="589010"/>
                </a:cubicBezTo>
                <a:cubicBezTo>
                  <a:pt x="1107105" y="609497"/>
                  <a:pt x="1122680" y="628720"/>
                  <a:pt x="1133344" y="646681"/>
                </a:cubicBezTo>
                <a:cubicBezTo>
                  <a:pt x="1144009" y="664641"/>
                  <a:pt x="1150182" y="681760"/>
                  <a:pt x="1151866" y="698037"/>
                </a:cubicBezTo>
                <a:cubicBezTo>
                  <a:pt x="1153550" y="714313"/>
                  <a:pt x="1151235" y="729819"/>
                  <a:pt x="1144921" y="744552"/>
                </a:cubicBezTo>
                <a:cubicBezTo>
                  <a:pt x="1138606" y="759285"/>
                  <a:pt x="1128714" y="773386"/>
                  <a:pt x="1115243" y="786857"/>
                </a:cubicBezTo>
                <a:cubicBezTo>
                  <a:pt x="1099528" y="802572"/>
                  <a:pt x="1083532" y="813517"/>
                  <a:pt x="1067255" y="819691"/>
                </a:cubicBezTo>
                <a:cubicBezTo>
                  <a:pt x="1050978" y="825865"/>
                  <a:pt x="1034492" y="828040"/>
                  <a:pt x="1017794" y="826216"/>
                </a:cubicBezTo>
                <a:cubicBezTo>
                  <a:pt x="1001096" y="824392"/>
                  <a:pt x="984398" y="818499"/>
                  <a:pt x="967701" y="808536"/>
                </a:cubicBezTo>
                <a:cubicBezTo>
                  <a:pt x="951003" y="798574"/>
                  <a:pt x="934516" y="785453"/>
                  <a:pt x="918239" y="769177"/>
                </a:cubicBezTo>
                <a:cubicBezTo>
                  <a:pt x="899437" y="750374"/>
                  <a:pt x="884914" y="732625"/>
                  <a:pt x="874671" y="715927"/>
                </a:cubicBezTo>
                <a:cubicBezTo>
                  <a:pt x="864428" y="699229"/>
                  <a:pt x="856570" y="684215"/>
                  <a:pt x="851098" y="670885"/>
                </a:cubicBezTo>
                <a:cubicBezTo>
                  <a:pt x="845625" y="657555"/>
                  <a:pt x="841626" y="646400"/>
                  <a:pt x="839101" y="637420"/>
                </a:cubicBezTo>
                <a:cubicBezTo>
                  <a:pt x="836575" y="628440"/>
                  <a:pt x="833909" y="622547"/>
                  <a:pt x="831103" y="619740"/>
                </a:cubicBezTo>
                <a:cubicBezTo>
                  <a:pt x="828858" y="617495"/>
                  <a:pt x="826192" y="616232"/>
                  <a:pt x="823104" y="615951"/>
                </a:cubicBezTo>
                <a:cubicBezTo>
                  <a:pt x="820017" y="615671"/>
                  <a:pt x="816159" y="616583"/>
                  <a:pt x="811529" y="618688"/>
                </a:cubicBezTo>
                <a:cubicBezTo>
                  <a:pt x="806898" y="620793"/>
                  <a:pt x="801566" y="624300"/>
                  <a:pt x="795532" y="629211"/>
                </a:cubicBezTo>
                <a:cubicBezTo>
                  <a:pt x="789498" y="634122"/>
                  <a:pt x="782553" y="640507"/>
                  <a:pt x="774696" y="648365"/>
                </a:cubicBezTo>
                <a:cubicBezTo>
                  <a:pt x="767399" y="655661"/>
                  <a:pt x="761225" y="662116"/>
                  <a:pt x="756174" y="667728"/>
                </a:cubicBezTo>
                <a:cubicBezTo>
                  <a:pt x="751122" y="673341"/>
                  <a:pt x="747193" y="678252"/>
                  <a:pt x="744387" y="682461"/>
                </a:cubicBezTo>
                <a:cubicBezTo>
                  <a:pt x="741581" y="686671"/>
                  <a:pt x="739476" y="690599"/>
                  <a:pt x="738073" y="694248"/>
                </a:cubicBezTo>
                <a:cubicBezTo>
                  <a:pt x="736669" y="697896"/>
                  <a:pt x="736108" y="701965"/>
                  <a:pt x="736389" y="706455"/>
                </a:cubicBezTo>
                <a:cubicBezTo>
                  <a:pt x="736670" y="710946"/>
                  <a:pt x="739055" y="718663"/>
                  <a:pt x="743545" y="729608"/>
                </a:cubicBezTo>
                <a:cubicBezTo>
                  <a:pt x="748035" y="740553"/>
                  <a:pt x="754700" y="753672"/>
                  <a:pt x="763540" y="768966"/>
                </a:cubicBezTo>
                <a:cubicBezTo>
                  <a:pt x="772380" y="784261"/>
                  <a:pt x="783325" y="800538"/>
                  <a:pt x="796374" y="817796"/>
                </a:cubicBezTo>
                <a:lnTo>
                  <a:pt x="816152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1B53D39-8D1F-44B6-E279-0BE00FD50B9B}"/>
              </a:ext>
            </a:extLst>
          </p:cNvPr>
          <p:cNvGrpSpPr/>
          <p:nvPr/>
        </p:nvGrpSpPr>
        <p:grpSpPr>
          <a:xfrm>
            <a:off x="8075874" y="3656569"/>
            <a:ext cx="1678381" cy="1953252"/>
            <a:chOff x="319755" y="4381524"/>
            <a:chExt cx="2088994" cy="195325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295E4B-FEDE-4F08-CBD7-3C65C430EC97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40108F19-0B10-125C-A6A3-B299F2A2A759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85E3ED-92A3-B9F7-8859-A75881F88E19}"/>
              </a:ext>
            </a:extLst>
          </p:cNvPr>
          <p:cNvSpPr/>
          <p:nvPr/>
        </p:nvSpPr>
        <p:spPr>
          <a:xfrm rot="18900000">
            <a:off x="3742490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63523" y="840360"/>
                </a:lnTo>
                <a:lnTo>
                  <a:pt x="1273565" y="795321"/>
                </a:lnTo>
                <a:cubicBezTo>
                  <a:pt x="1274267" y="773572"/>
                  <a:pt x="1270759" y="751402"/>
                  <a:pt x="1263042" y="728811"/>
                </a:cubicBezTo>
                <a:cubicBezTo>
                  <a:pt x="1255324" y="706220"/>
                  <a:pt x="1243047" y="684260"/>
                  <a:pt x="1226209" y="662932"/>
                </a:cubicBezTo>
                <a:lnTo>
                  <a:pt x="1227471" y="661669"/>
                </a:lnTo>
                <a:cubicBezTo>
                  <a:pt x="1247396" y="673736"/>
                  <a:pt x="1267392" y="681945"/>
                  <a:pt x="1287457" y="686295"/>
                </a:cubicBezTo>
                <a:cubicBezTo>
                  <a:pt x="1307522" y="690645"/>
                  <a:pt x="1327236" y="691276"/>
                  <a:pt x="1346600" y="688189"/>
                </a:cubicBezTo>
                <a:cubicBezTo>
                  <a:pt x="1365964" y="685102"/>
                  <a:pt x="1384906" y="678507"/>
                  <a:pt x="1403428" y="668404"/>
                </a:cubicBezTo>
                <a:cubicBezTo>
                  <a:pt x="1421950" y="658302"/>
                  <a:pt x="1439490" y="644972"/>
                  <a:pt x="1456047" y="628414"/>
                </a:cubicBezTo>
                <a:cubicBezTo>
                  <a:pt x="1477375" y="607086"/>
                  <a:pt x="1492950" y="584355"/>
                  <a:pt x="1502772" y="560220"/>
                </a:cubicBezTo>
                <a:cubicBezTo>
                  <a:pt x="1512594" y="536086"/>
                  <a:pt x="1516383" y="511250"/>
                  <a:pt x="1514138" y="485712"/>
                </a:cubicBezTo>
                <a:cubicBezTo>
                  <a:pt x="1511893" y="460175"/>
                  <a:pt x="1503685" y="434146"/>
                  <a:pt x="1489513" y="407626"/>
                </a:cubicBezTo>
                <a:cubicBezTo>
                  <a:pt x="1475340" y="381106"/>
                  <a:pt x="1455065" y="354657"/>
                  <a:pt x="1428685" y="328277"/>
                </a:cubicBezTo>
                <a:cubicBezTo>
                  <a:pt x="1408480" y="308072"/>
                  <a:pt x="1387993" y="291093"/>
                  <a:pt x="1367226" y="277342"/>
                </a:cubicBezTo>
                <a:cubicBezTo>
                  <a:pt x="1346460" y="263591"/>
                  <a:pt x="1326956" y="252647"/>
                  <a:pt x="1308715" y="244508"/>
                </a:cubicBezTo>
                <a:cubicBezTo>
                  <a:pt x="1290473" y="236370"/>
                  <a:pt x="1274337" y="230617"/>
                  <a:pt x="1260305" y="227249"/>
                </a:cubicBezTo>
                <a:cubicBezTo>
                  <a:pt x="1246274" y="223882"/>
                  <a:pt x="1236522" y="222128"/>
                  <a:pt x="1231049" y="221987"/>
                </a:cubicBezTo>
                <a:cubicBezTo>
                  <a:pt x="1225577" y="221847"/>
                  <a:pt x="1221087" y="222268"/>
                  <a:pt x="1217579" y="223250"/>
                </a:cubicBezTo>
                <a:cubicBezTo>
                  <a:pt x="1214071" y="224232"/>
                  <a:pt x="1210353" y="225846"/>
                  <a:pt x="1206424" y="228091"/>
                </a:cubicBezTo>
                <a:cubicBezTo>
                  <a:pt x="1202495" y="230336"/>
                  <a:pt x="1198075" y="233634"/>
                  <a:pt x="1193164" y="237984"/>
                </a:cubicBezTo>
                <a:cubicBezTo>
                  <a:pt x="1188253" y="242333"/>
                  <a:pt x="1182289" y="248016"/>
                  <a:pt x="1175274" y="255032"/>
                </a:cubicBezTo>
                <a:cubicBezTo>
                  <a:pt x="1166855" y="263451"/>
                  <a:pt x="1160260" y="270607"/>
                  <a:pt x="1155489" y="276500"/>
                </a:cubicBezTo>
                <a:cubicBezTo>
                  <a:pt x="1150718" y="282394"/>
                  <a:pt x="1147491" y="287305"/>
                  <a:pt x="1145807" y="291234"/>
                </a:cubicBezTo>
                <a:cubicBezTo>
                  <a:pt x="1144123" y="295162"/>
                  <a:pt x="1143632" y="298460"/>
                  <a:pt x="1144334" y="301126"/>
                </a:cubicBezTo>
                <a:cubicBezTo>
                  <a:pt x="1145035" y="303792"/>
                  <a:pt x="1146509" y="306247"/>
                  <a:pt x="1148754" y="308492"/>
                </a:cubicBezTo>
                <a:cubicBezTo>
                  <a:pt x="1152121" y="311860"/>
                  <a:pt x="1159628" y="314877"/>
                  <a:pt x="1171275" y="317543"/>
                </a:cubicBezTo>
                <a:cubicBezTo>
                  <a:pt x="1182921" y="320209"/>
                  <a:pt x="1196461" y="324068"/>
                  <a:pt x="1211896" y="329119"/>
                </a:cubicBezTo>
                <a:cubicBezTo>
                  <a:pt x="1227331" y="334170"/>
                  <a:pt x="1243678" y="340976"/>
                  <a:pt x="1260937" y="349535"/>
                </a:cubicBezTo>
                <a:cubicBezTo>
                  <a:pt x="1278196" y="358094"/>
                  <a:pt x="1294122" y="369670"/>
                  <a:pt x="1308714" y="384263"/>
                </a:cubicBezTo>
                <a:cubicBezTo>
                  <a:pt x="1321624" y="397173"/>
                  <a:pt x="1331095" y="410152"/>
                  <a:pt x="1337129" y="423201"/>
                </a:cubicBezTo>
                <a:cubicBezTo>
                  <a:pt x="1343162" y="436251"/>
                  <a:pt x="1346179" y="448809"/>
                  <a:pt x="1346179" y="460876"/>
                </a:cubicBezTo>
                <a:cubicBezTo>
                  <a:pt x="1346179" y="472944"/>
                  <a:pt x="1343583" y="484660"/>
                  <a:pt x="1338391" y="496026"/>
                </a:cubicBezTo>
                <a:cubicBezTo>
                  <a:pt x="1333200" y="507391"/>
                  <a:pt x="1325973" y="517705"/>
                  <a:pt x="1316713" y="526965"/>
                </a:cubicBezTo>
                <a:cubicBezTo>
                  <a:pt x="1304645" y="539033"/>
                  <a:pt x="1291385" y="547802"/>
                  <a:pt x="1276933" y="553275"/>
                </a:cubicBezTo>
                <a:cubicBezTo>
                  <a:pt x="1262480" y="558747"/>
                  <a:pt x="1247466" y="560711"/>
                  <a:pt x="1231891" y="559168"/>
                </a:cubicBezTo>
                <a:cubicBezTo>
                  <a:pt x="1216316" y="557625"/>
                  <a:pt x="1200320" y="552433"/>
                  <a:pt x="1183903" y="543593"/>
                </a:cubicBezTo>
                <a:cubicBezTo>
                  <a:pt x="1167486" y="534753"/>
                  <a:pt x="1151139" y="522195"/>
                  <a:pt x="1134863" y="505918"/>
                </a:cubicBezTo>
                <a:lnTo>
                  <a:pt x="1087295" y="458351"/>
                </a:lnTo>
                <a:cubicBezTo>
                  <a:pt x="1083928" y="454983"/>
                  <a:pt x="1080490" y="452668"/>
                  <a:pt x="1076982" y="451405"/>
                </a:cubicBezTo>
                <a:cubicBezTo>
                  <a:pt x="1073474" y="450142"/>
                  <a:pt x="1069545" y="450142"/>
                  <a:pt x="1065195" y="451405"/>
                </a:cubicBezTo>
                <a:cubicBezTo>
                  <a:pt x="1060846" y="452668"/>
                  <a:pt x="1055724" y="455544"/>
                  <a:pt x="1049831" y="460034"/>
                </a:cubicBezTo>
                <a:cubicBezTo>
                  <a:pt x="1043937" y="464524"/>
                  <a:pt x="1036922" y="470839"/>
                  <a:pt x="1028783" y="478977"/>
                </a:cubicBezTo>
                <a:cubicBezTo>
                  <a:pt x="1020084" y="487677"/>
                  <a:pt x="1013348" y="495114"/>
                  <a:pt x="1008578" y="501287"/>
                </a:cubicBezTo>
                <a:cubicBezTo>
                  <a:pt x="1003807" y="507462"/>
                  <a:pt x="1000720" y="512934"/>
                  <a:pt x="999317" y="517705"/>
                </a:cubicBezTo>
                <a:cubicBezTo>
                  <a:pt x="997913" y="522475"/>
                  <a:pt x="997984" y="526614"/>
                  <a:pt x="999527" y="530123"/>
                </a:cubicBezTo>
                <a:cubicBezTo>
                  <a:pt x="1001071" y="533631"/>
                  <a:pt x="1003667" y="537208"/>
                  <a:pt x="1007315" y="540857"/>
                </a:cubicBezTo>
                <a:lnTo>
                  <a:pt x="1054461" y="588003"/>
                </a:lnTo>
                <a:cubicBezTo>
                  <a:pt x="1074386" y="607928"/>
                  <a:pt x="1089751" y="627222"/>
                  <a:pt x="1100555" y="645884"/>
                </a:cubicBezTo>
                <a:cubicBezTo>
                  <a:pt x="1111359" y="664546"/>
                  <a:pt x="1118024" y="682296"/>
                  <a:pt x="1120550" y="699134"/>
                </a:cubicBezTo>
                <a:cubicBezTo>
                  <a:pt x="1123076" y="715972"/>
                  <a:pt x="1121743" y="731898"/>
                  <a:pt x="1116551" y="746912"/>
                </a:cubicBezTo>
                <a:cubicBezTo>
                  <a:pt x="1111360" y="761926"/>
                  <a:pt x="1102450" y="775747"/>
                  <a:pt x="1089821" y="788375"/>
                </a:cubicBezTo>
                <a:cubicBezTo>
                  <a:pt x="1078315" y="799881"/>
                  <a:pt x="1065827" y="808300"/>
                  <a:pt x="1052356" y="813632"/>
                </a:cubicBezTo>
                <a:cubicBezTo>
                  <a:pt x="1038886" y="818964"/>
                  <a:pt x="1024714" y="820788"/>
                  <a:pt x="1009840" y="819104"/>
                </a:cubicBezTo>
                <a:cubicBezTo>
                  <a:pt x="994967" y="817421"/>
                  <a:pt x="979813" y="812509"/>
                  <a:pt x="964378" y="804371"/>
                </a:cubicBezTo>
                <a:cubicBezTo>
                  <a:pt x="948943" y="796233"/>
                  <a:pt x="933508" y="784446"/>
                  <a:pt x="918074" y="769011"/>
                </a:cubicBezTo>
                <a:cubicBezTo>
                  <a:pt x="899832" y="750770"/>
                  <a:pt x="885450" y="732599"/>
                  <a:pt x="874926" y="714498"/>
                </a:cubicBezTo>
                <a:cubicBezTo>
                  <a:pt x="864402" y="696397"/>
                  <a:pt x="855983" y="679840"/>
                  <a:pt x="849669" y="664826"/>
                </a:cubicBezTo>
                <a:cubicBezTo>
                  <a:pt x="843355" y="649812"/>
                  <a:pt x="838654" y="636974"/>
                  <a:pt x="835567" y="626310"/>
                </a:cubicBezTo>
                <a:cubicBezTo>
                  <a:pt x="832480" y="615646"/>
                  <a:pt x="829534" y="608910"/>
                  <a:pt x="826727" y="606104"/>
                </a:cubicBezTo>
                <a:cubicBezTo>
                  <a:pt x="822237" y="601614"/>
                  <a:pt x="816274" y="600842"/>
                  <a:pt x="808837" y="603789"/>
                </a:cubicBezTo>
                <a:cubicBezTo>
                  <a:pt x="801400" y="606735"/>
                  <a:pt x="790947" y="614944"/>
                  <a:pt x="777476" y="628414"/>
                </a:cubicBezTo>
                <a:cubicBezTo>
                  <a:pt x="769338" y="636553"/>
                  <a:pt x="762603" y="643708"/>
                  <a:pt x="757271" y="649883"/>
                </a:cubicBezTo>
                <a:cubicBezTo>
                  <a:pt x="751939" y="656057"/>
                  <a:pt x="747869" y="661529"/>
                  <a:pt x="745063" y="666299"/>
                </a:cubicBezTo>
                <a:cubicBezTo>
                  <a:pt x="742257" y="671070"/>
                  <a:pt x="740082" y="675490"/>
                  <a:pt x="738538" y="679559"/>
                </a:cubicBezTo>
                <a:cubicBezTo>
                  <a:pt x="736995" y="683629"/>
                  <a:pt x="736364" y="688049"/>
                  <a:pt x="736644" y="692820"/>
                </a:cubicBezTo>
                <a:cubicBezTo>
                  <a:pt x="736925" y="697590"/>
                  <a:pt x="739030" y="706150"/>
                  <a:pt x="742958" y="718497"/>
                </a:cubicBezTo>
                <a:cubicBezTo>
                  <a:pt x="746887" y="730845"/>
                  <a:pt x="753131" y="745227"/>
                  <a:pt x="761691" y="761645"/>
                </a:cubicBezTo>
                <a:cubicBezTo>
                  <a:pt x="770250" y="778062"/>
                  <a:pt x="781335" y="795742"/>
                  <a:pt x="794946" y="814684"/>
                </a:cubicBezTo>
                <a:lnTo>
                  <a:pt x="8169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02CFF9D-4859-EB24-2F41-C14EC6EDECA4}"/>
              </a:ext>
            </a:extLst>
          </p:cNvPr>
          <p:cNvGrpSpPr/>
          <p:nvPr/>
        </p:nvGrpSpPr>
        <p:grpSpPr>
          <a:xfrm>
            <a:off x="4277118" y="3656569"/>
            <a:ext cx="1678381" cy="1953252"/>
            <a:chOff x="319755" y="4381524"/>
            <a:chExt cx="2088994" cy="195325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584579A-EBC3-470D-B169-03C59A260CE5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903578E-3421-5F67-97B4-AC32A30D0C3B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FDBD228-8613-2DEC-57AD-D3067811DA1F}"/>
              </a:ext>
            </a:extLst>
          </p:cNvPr>
          <p:cNvSpPr/>
          <p:nvPr/>
        </p:nvSpPr>
        <p:spPr>
          <a:xfrm rot="18900000">
            <a:off x="1844611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11311" y="840360"/>
                </a:lnTo>
                <a:lnTo>
                  <a:pt x="894721" y="723769"/>
                </a:lnTo>
                <a:lnTo>
                  <a:pt x="1023531" y="722086"/>
                </a:lnTo>
                <a:cubicBezTo>
                  <a:pt x="1087235" y="722366"/>
                  <a:pt x="1140766" y="720191"/>
                  <a:pt x="1184124" y="715561"/>
                </a:cubicBezTo>
                <a:cubicBezTo>
                  <a:pt x="1227481" y="710930"/>
                  <a:pt x="1264385" y="704055"/>
                  <a:pt x="1294833" y="694934"/>
                </a:cubicBezTo>
                <a:cubicBezTo>
                  <a:pt x="1325282" y="685814"/>
                  <a:pt x="1350750" y="674378"/>
                  <a:pt x="1371236" y="660627"/>
                </a:cubicBezTo>
                <a:cubicBezTo>
                  <a:pt x="1391722" y="646876"/>
                  <a:pt x="1410805" y="631161"/>
                  <a:pt x="1428485" y="613481"/>
                </a:cubicBezTo>
                <a:cubicBezTo>
                  <a:pt x="1448690" y="593275"/>
                  <a:pt x="1464125" y="570965"/>
                  <a:pt x="1474789" y="546550"/>
                </a:cubicBezTo>
                <a:cubicBezTo>
                  <a:pt x="1485453" y="522135"/>
                  <a:pt x="1490154" y="496527"/>
                  <a:pt x="1488891" y="469726"/>
                </a:cubicBezTo>
                <a:cubicBezTo>
                  <a:pt x="1487628" y="442926"/>
                  <a:pt x="1479981" y="415354"/>
                  <a:pt x="1465950" y="387010"/>
                </a:cubicBezTo>
                <a:cubicBezTo>
                  <a:pt x="1451918" y="358666"/>
                  <a:pt x="1430730" y="330322"/>
                  <a:pt x="1402386" y="301978"/>
                </a:cubicBezTo>
                <a:cubicBezTo>
                  <a:pt x="1384425" y="284018"/>
                  <a:pt x="1365483" y="268442"/>
                  <a:pt x="1345558" y="255253"/>
                </a:cubicBezTo>
                <a:cubicBezTo>
                  <a:pt x="1325633" y="242063"/>
                  <a:pt x="1306339" y="231048"/>
                  <a:pt x="1287677" y="222208"/>
                </a:cubicBezTo>
                <a:cubicBezTo>
                  <a:pt x="1269015" y="213368"/>
                  <a:pt x="1252388" y="206843"/>
                  <a:pt x="1237795" y="202634"/>
                </a:cubicBezTo>
                <a:cubicBezTo>
                  <a:pt x="1223202" y="198425"/>
                  <a:pt x="1212468" y="196250"/>
                  <a:pt x="1205592" y="196109"/>
                </a:cubicBezTo>
                <a:cubicBezTo>
                  <a:pt x="1198717" y="195969"/>
                  <a:pt x="1193384" y="196390"/>
                  <a:pt x="1189596" y="197372"/>
                </a:cubicBezTo>
                <a:cubicBezTo>
                  <a:pt x="1185807" y="198354"/>
                  <a:pt x="1181879" y="200038"/>
                  <a:pt x="1177810" y="202423"/>
                </a:cubicBezTo>
                <a:cubicBezTo>
                  <a:pt x="1173740" y="204809"/>
                  <a:pt x="1169320" y="207966"/>
                  <a:pt x="1164550" y="211895"/>
                </a:cubicBezTo>
                <a:cubicBezTo>
                  <a:pt x="1159779" y="215824"/>
                  <a:pt x="1154166" y="221015"/>
                  <a:pt x="1147712" y="227470"/>
                </a:cubicBezTo>
                <a:cubicBezTo>
                  <a:pt x="1138170" y="237011"/>
                  <a:pt x="1130453" y="245430"/>
                  <a:pt x="1124559" y="252727"/>
                </a:cubicBezTo>
                <a:cubicBezTo>
                  <a:pt x="1118666" y="260023"/>
                  <a:pt x="1114316" y="266197"/>
                  <a:pt x="1111510" y="271249"/>
                </a:cubicBezTo>
                <a:cubicBezTo>
                  <a:pt x="1108704" y="276300"/>
                  <a:pt x="1107371" y="280580"/>
                  <a:pt x="1107511" y="284088"/>
                </a:cubicBezTo>
                <a:cubicBezTo>
                  <a:pt x="1107651" y="287596"/>
                  <a:pt x="1108984" y="290612"/>
                  <a:pt x="1111510" y="293138"/>
                </a:cubicBezTo>
                <a:cubicBezTo>
                  <a:pt x="1115158" y="296786"/>
                  <a:pt x="1122384" y="299663"/>
                  <a:pt x="1133189" y="301768"/>
                </a:cubicBezTo>
                <a:cubicBezTo>
                  <a:pt x="1143993" y="303872"/>
                  <a:pt x="1156832" y="307170"/>
                  <a:pt x="1171706" y="311660"/>
                </a:cubicBezTo>
                <a:cubicBezTo>
                  <a:pt x="1186579" y="316150"/>
                  <a:pt x="1202505" y="322675"/>
                  <a:pt x="1219483" y="331234"/>
                </a:cubicBezTo>
                <a:cubicBezTo>
                  <a:pt x="1236462" y="339793"/>
                  <a:pt x="1253230" y="352352"/>
                  <a:pt x="1269787" y="368909"/>
                </a:cubicBezTo>
                <a:cubicBezTo>
                  <a:pt x="1281573" y="380696"/>
                  <a:pt x="1290063" y="392693"/>
                  <a:pt x="1295254" y="404900"/>
                </a:cubicBezTo>
                <a:cubicBezTo>
                  <a:pt x="1300446" y="417108"/>
                  <a:pt x="1302831" y="429175"/>
                  <a:pt x="1302410" y="441102"/>
                </a:cubicBezTo>
                <a:cubicBezTo>
                  <a:pt x="1301990" y="453029"/>
                  <a:pt x="1299113" y="464605"/>
                  <a:pt x="1293781" y="475830"/>
                </a:cubicBezTo>
                <a:cubicBezTo>
                  <a:pt x="1288449" y="487055"/>
                  <a:pt x="1281153" y="497299"/>
                  <a:pt x="1271892" y="506559"/>
                </a:cubicBezTo>
                <a:cubicBezTo>
                  <a:pt x="1261789" y="516662"/>
                  <a:pt x="1249932" y="526134"/>
                  <a:pt x="1236321" y="534973"/>
                </a:cubicBezTo>
                <a:cubicBezTo>
                  <a:pt x="1222711" y="543813"/>
                  <a:pt x="1206013" y="551671"/>
                  <a:pt x="1186228" y="558547"/>
                </a:cubicBezTo>
                <a:cubicBezTo>
                  <a:pt x="1166444" y="565422"/>
                  <a:pt x="1142730" y="571175"/>
                  <a:pt x="1115088" y="575806"/>
                </a:cubicBezTo>
                <a:cubicBezTo>
                  <a:pt x="1087446" y="580436"/>
                  <a:pt x="1054401" y="583172"/>
                  <a:pt x="1015954" y="584014"/>
                </a:cubicBezTo>
                <a:lnTo>
                  <a:pt x="820634" y="590749"/>
                </a:lnTo>
                <a:cubicBezTo>
                  <a:pt x="809128" y="591030"/>
                  <a:pt x="799165" y="591872"/>
                  <a:pt x="790746" y="593275"/>
                </a:cubicBezTo>
                <a:cubicBezTo>
                  <a:pt x="782327" y="594678"/>
                  <a:pt x="774400" y="596853"/>
                  <a:pt x="766963" y="599800"/>
                </a:cubicBezTo>
                <a:cubicBezTo>
                  <a:pt x="759526" y="602746"/>
                  <a:pt x="752089" y="607096"/>
                  <a:pt x="744652" y="612849"/>
                </a:cubicBezTo>
                <a:cubicBezTo>
                  <a:pt x="737216" y="618602"/>
                  <a:pt x="728867" y="626109"/>
                  <a:pt x="719606" y="635370"/>
                </a:cubicBezTo>
                <a:cubicBezTo>
                  <a:pt x="709784" y="645192"/>
                  <a:pt x="702417" y="653822"/>
                  <a:pt x="697506" y="661259"/>
                </a:cubicBezTo>
                <a:cubicBezTo>
                  <a:pt x="692595" y="668695"/>
                  <a:pt x="689929" y="675431"/>
                  <a:pt x="689508" y="681464"/>
                </a:cubicBezTo>
                <a:cubicBezTo>
                  <a:pt x="689087" y="687498"/>
                  <a:pt x="690560" y="693321"/>
                  <a:pt x="693928" y="698933"/>
                </a:cubicBezTo>
                <a:cubicBezTo>
                  <a:pt x="697296" y="704546"/>
                  <a:pt x="702066" y="710439"/>
                  <a:pt x="708240" y="716613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2CDC280-980F-948B-5FB8-D975A5CB6576}"/>
              </a:ext>
            </a:extLst>
          </p:cNvPr>
          <p:cNvGrpSpPr/>
          <p:nvPr/>
        </p:nvGrpSpPr>
        <p:grpSpPr>
          <a:xfrm>
            <a:off x="2377740" y="3656569"/>
            <a:ext cx="1678381" cy="1953252"/>
            <a:chOff x="319755" y="4381524"/>
            <a:chExt cx="2088994" cy="195325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476B200-A799-23A3-7739-8B321A121EC6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4CD4B23-8604-E3DC-EC39-3E050DC0A8AE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1772A46-CEFF-09A2-2A26-24CA2F721AAA}"/>
              </a:ext>
            </a:extLst>
          </p:cNvPr>
          <p:cNvSpPr/>
          <p:nvPr/>
        </p:nvSpPr>
        <p:spPr>
          <a:xfrm rot="18900000">
            <a:off x="9436128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115242" y="605847"/>
                </a:moveTo>
                <a:cubicBezTo>
                  <a:pt x="1128432" y="619037"/>
                  <a:pt x="1137763" y="632157"/>
                  <a:pt x="1143235" y="645206"/>
                </a:cubicBezTo>
                <a:cubicBezTo>
                  <a:pt x="1148707" y="658255"/>
                  <a:pt x="1150532" y="671305"/>
                  <a:pt x="1148708" y="684354"/>
                </a:cubicBezTo>
                <a:cubicBezTo>
                  <a:pt x="1146883" y="697404"/>
                  <a:pt x="1141832" y="710593"/>
                  <a:pt x="1133553" y="723924"/>
                </a:cubicBezTo>
                <a:cubicBezTo>
                  <a:pt x="1125275" y="737254"/>
                  <a:pt x="1113979" y="751075"/>
                  <a:pt x="1099667" y="765387"/>
                </a:cubicBezTo>
                <a:cubicBezTo>
                  <a:pt x="1085916" y="779138"/>
                  <a:pt x="1071534" y="790153"/>
                  <a:pt x="1056520" y="798432"/>
                </a:cubicBezTo>
                <a:cubicBezTo>
                  <a:pt x="1041506" y="806711"/>
                  <a:pt x="1026422" y="811972"/>
                  <a:pt x="1011268" y="814217"/>
                </a:cubicBezTo>
                <a:cubicBezTo>
                  <a:pt x="996113" y="816462"/>
                  <a:pt x="981310" y="815130"/>
                  <a:pt x="966858" y="810219"/>
                </a:cubicBezTo>
                <a:cubicBezTo>
                  <a:pt x="952405" y="805307"/>
                  <a:pt x="938724" y="796397"/>
                  <a:pt x="925815" y="783488"/>
                </a:cubicBezTo>
                <a:cubicBezTo>
                  <a:pt x="912625" y="770298"/>
                  <a:pt x="903505" y="756267"/>
                  <a:pt x="898453" y="741393"/>
                </a:cubicBezTo>
                <a:cubicBezTo>
                  <a:pt x="893402" y="726520"/>
                  <a:pt x="893472" y="709892"/>
                  <a:pt x="898663" y="691510"/>
                </a:cubicBezTo>
                <a:cubicBezTo>
                  <a:pt x="903856" y="673129"/>
                  <a:pt x="914800" y="652222"/>
                  <a:pt x="931498" y="628789"/>
                </a:cubicBezTo>
                <a:cubicBezTo>
                  <a:pt x="948195" y="605356"/>
                  <a:pt x="971558" y="578626"/>
                  <a:pt x="1001586" y="548598"/>
                </a:cubicBezTo>
                <a:cubicBezTo>
                  <a:pt x="1011408" y="550562"/>
                  <a:pt x="1021441" y="553159"/>
                  <a:pt x="1031684" y="556386"/>
                </a:cubicBezTo>
                <a:cubicBezTo>
                  <a:pt x="1041927" y="559613"/>
                  <a:pt x="1051960" y="563612"/>
                  <a:pt x="1061782" y="568383"/>
                </a:cubicBezTo>
                <a:cubicBezTo>
                  <a:pt x="1071603" y="573153"/>
                  <a:pt x="1081005" y="578626"/>
                  <a:pt x="1089985" y="584800"/>
                </a:cubicBezTo>
                <a:cubicBezTo>
                  <a:pt x="1098966" y="590974"/>
                  <a:pt x="1107385" y="597990"/>
                  <a:pt x="1115242" y="605847"/>
                </a:cubicBez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6483" y="840360"/>
                </a:lnTo>
                <a:lnTo>
                  <a:pt x="1276466" y="788118"/>
                </a:lnTo>
                <a:cubicBezTo>
                  <a:pt x="1290498" y="762301"/>
                  <a:pt x="1298285" y="736131"/>
                  <a:pt x="1299829" y="709611"/>
                </a:cubicBezTo>
                <a:cubicBezTo>
                  <a:pt x="1301372" y="683091"/>
                  <a:pt x="1296110" y="656221"/>
                  <a:pt x="1284043" y="629000"/>
                </a:cubicBezTo>
                <a:cubicBezTo>
                  <a:pt x="1271976" y="601778"/>
                  <a:pt x="1252191" y="574416"/>
                  <a:pt x="1224689" y="546914"/>
                </a:cubicBezTo>
                <a:cubicBezTo>
                  <a:pt x="1212342" y="534567"/>
                  <a:pt x="1199783" y="523832"/>
                  <a:pt x="1187014" y="514712"/>
                </a:cubicBezTo>
                <a:cubicBezTo>
                  <a:pt x="1174245" y="505591"/>
                  <a:pt x="1161757" y="497733"/>
                  <a:pt x="1149550" y="491139"/>
                </a:cubicBezTo>
                <a:cubicBezTo>
                  <a:pt x="1137342" y="484544"/>
                  <a:pt x="1125275" y="479212"/>
                  <a:pt x="1113348" y="475143"/>
                </a:cubicBezTo>
                <a:cubicBezTo>
                  <a:pt x="1101421" y="471073"/>
                  <a:pt x="1090406" y="467916"/>
                  <a:pt x="1080303" y="465671"/>
                </a:cubicBezTo>
                <a:cubicBezTo>
                  <a:pt x="1101912" y="444623"/>
                  <a:pt x="1124503" y="426804"/>
                  <a:pt x="1148076" y="412211"/>
                </a:cubicBezTo>
                <a:cubicBezTo>
                  <a:pt x="1171650" y="397618"/>
                  <a:pt x="1195573" y="388006"/>
                  <a:pt x="1219848" y="383376"/>
                </a:cubicBezTo>
                <a:cubicBezTo>
                  <a:pt x="1244123" y="378745"/>
                  <a:pt x="1268327" y="380078"/>
                  <a:pt x="1292462" y="387374"/>
                </a:cubicBezTo>
                <a:cubicBezTo>
                  <a:pt x="1316596" y="394671"/>
                  <a:pt x="1340029" y="409685"/>
                  <a:pt x="1362761" y="432416"/>
                </a:cubicBezTo>
                <a:cubicBezTo>
                  <a:pt x="1376231" y="445887"/>
                  <a:pt x="1387246" y="458585"/>
                  <a:pt x="1395805" y="470512"/>
                </a:cubicBezTo>
                <a:cubicBezTo>
                  <a:pt x="1404364" y="482439"/>
                  <a:pt x="1411310" y="493314"/>
                  <a:pt x="1416642" y="503135"/>
                </a:cubicBezTo>
                <a:cubicBezTo>
                  <a:pt x="1421974" y="512958"/>
                  <a:pt x="1426394" y="521447"/>
                  <a:pt x="1429902" y="528603"/>
                </a:cubicBezTo>
                <a:cubicBezTo>
                  <a:pt x="1433410" y="535759"/>
                  <a:pt x="1436848" y="541021"/>
                  <a:pt x="1440215" y="544389"/>
                </a:cubicBezTo>
                <a:cubicBezTo>
                  <a:pt x="1443021" y="547195"/>
                  <a:pt x="1446108" y="548879"/>
                  <a:pt x="1449476" y="549440"/>
                </a:cubicBezTo>
                <a:cubicBezTo>
                  <a:pt x="1452844" y="550002"/>
                  <a:pt x="1456702" y="549229"/>
                  <a:pt x="1461052" y="547125"/>
                </a:cubicBezTo>
                <a:cubicBezTo>
                  <a:pt x="1465402" y="545020"/>
                  <a:pt x="1470664" y="541302"/>
                  <a:pt x="1476838" y="535970"/>
                </a:cubicBezTo>
                <a:cubicBezTo>
                  <a:pt x="1483012" y="530638"/>
                  <a:pt x="1490448" y="523622"/>
                  <a:pt x="1499148" y="514922"/>
                </a:cubicBezTo>
                <a:cubicBezTo>
                  <a:pt x="1504761" y="509309"/>
                  <a:pt x="1509391" y="504399"/>
                  <a:pt x="1513040" y="500189"/>
                </a:cubicBezTo>
                <a:cubicBezTo>
                  <a:pt x="1516688" y="495980"/>
                  <a:pt x="1519494" y="492191"/>
                  <a:pt x="1521458" y="488823"/>
                </a:cubicBezTo>
                <a:cubicBezTo>
                  <a:pt x="1523423" y="485456"/>
                  <a:pt x="1524966" y="482088"/>
                  <a:pt x="1526089" y="478721"/>
                </a:cubicBezTo>
                <a:cubicBezTo>
                  <a:pt x="1527211" y="475353"/>
                  <a:pt x="1527632" y="471705"/>
                  <a:pt x="1527352" y="467776"/>
                </a:cubicBezTo>
                <a:cubicBezTo>
                  <a:pt x="1527071" y="463847"/>
                  <a:pt x="1524967" y="457393"/>
                  <a:pt x="1521038" y="448412"/>
                </a:cubicBezTo>
                <a:cubicBezTo>
                  <a:pt x="1517109" y="439432"/>
                  <a:pt x="1511496" y="429329"/>
                  <a:pt x="1504199" y="418104"/>
                </a:cubicBezTo>
                <a:cubicBezTo>
                  <a:pt x="1496903" y="406878"/>
                  <a:pt x="1488484" y="395232"/>
                  <a:pt x="1478942" y="383165"/>
                </a:cubicBezTo>
                <a:cubicBezTo>
                  <a:pt x="1469401" y="371098"/>
                  <a:pt x="1459298" y="359732"/>
                  <a:pt x="1448634" y="349068"/>
                </a:cubicBezTo>
                <a:cubicBezTo>
                  <a:pt x="1414958" y="315392"/>
                  <a:pt x="1381352" y="290767"/>
                  <a:pt x="1347817" y="275192"/>
                </a:cubicBezTo>
                <a:cubicBezTo>
                  <a:pt x="1314281" y="259616"/>
                  <a:pt x="1281237" y="250847"/>
                  <a:pt x="1248683" y="248882"/>
                </a:cubicBezTo>
                <a:cubicBezTo>
                  <a:pt x="1216130" y="246918"/>
                  <a:pt x="1184208" y="250636"/>
                  <a:pt x="1152917" y="260037"/>
                </a:cubicBezTo>
                <a:cubicBezTo>
                  <a:pt x="1121627" y="269439"/>
                  <a:pt x="1091739" y="282347"/>
                  <a:pt x="1063255" y="298765"/>
                </a:cubicBezTo>
                <a:cubicBezTo>
                  <a:pt x="1034771" y="315182"/>
                  <a:pt x="1007830" y="333984"/>
                  <a:pt x="982433" y="355172"/>
                </a:cubicBezTo>
                <a:cubicBezTo>
                  <a:pt x="957035" y="376360"/>
                  <a:pt x="933673" y="397618"/>
                  <a:pt x="912345" y="418946"/>
                </a:cubicBezTo>
                <a:cubicBezTo>
                  <a:pt x="886807" y="444484"/>
                  <a:pt x="863655" y="469600"/>
                  <a:pt x="842888" y="494296"/>
                </a:cubicBezTo>
                <a:cubicBezTo>
                  <a:pt x="822121" y="518991"/>
                  <a:pt x="804651" y="543617"/>
                  <a:pt x="790479" y="568172"/>
                </a:cubicBezTo>
                <a:cubicBezTo>
                  <a:pt x="776308" y="592728"/>
                  <a:pt x="765854" y="617072"/>
                  <a:pt x="759119" y="641207"/>
                </a:cubicBezTo>
                <a:cubicBezTo>
                  <a:pt x="752384" y="665342"/>
                  <a:pt x="750489" y="689686"/>
                  <a:pt x="753436" y="714242"/>
                </a:cubicBezTo>
                <a:cubicBezTo>
                  <a:pt x="756383" y="738797"/>
                  <a:pt x="764381" y="763353"/>
                  <a:pt x="777431" y="787908"/>
                </a:cubicBezTo>
                <a:lnTo>
                  <a:pt x="8177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2E14DEA-E2BC-EC53-07A7-3E3079329442}"/>
              </a:ext>
            </a:extLst>
          </p:cNvPr>
          <p:cNvGrpSpPr/>
          <p:nvPr/>
        </p:nvGrpSpPr>
        <p:grpSpPr>
          <a:xfrm>
            <a:off x="9975254" y="3656569"/>
            <a:ext cx="1678381" cy="1953252"/>
            <a:chOff x="319755" y="4381524"/>
            <a:chExt cx="2088994" cy="195325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D4CF9AC-7B0C-2425-7F80-4F90F4E31C3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58E8B039-2F0F-E260-4089-968DB90F58C5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29F1608-B514-1A9F-852D-E56052838BEF}"/>
              </a:ext>
            </a:extLst>
          </p:cNvPr>
          <p:cNvSpPr/>
          <p:nvPr/>
        </p:nvSpPr>
        <p:spPr>
          <a:xfrm rot="18900000">
            <a:off x="5640369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325076" y="430091"/>
                </a:moveTo>
                <a:lnTo>
                  <a:pt x="1325918" y="430933"/>
                </a:lnTo>
                <a:lnTo>
                  <a:pt x="1075453" y="681398"/>
                </a:lnTo>
                <a:lnTo>
                  <a:pt x="931067" y="537012"/>
                </a:ln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0596" y="840360"/>
                </a:lnTo>
                <a:lnTo>
                  <a:pt x="1230362" y="836307"/>
                </a:lnTo>
                <a:lnTo>
                  <a:pt x="1181953" y="787898"/>
                </a:lnTo>
                <a:lnTo>
                  <a:pt x="1509873" y="459979"/>
                </a:lnTo>
                <a:cubicBezTo>
                  <a:pt x="1512960" y="456892"/>
                  <a:pt x="1514222" y="452822"/>
                  <a:pt x="1513661" y="447771"/>
                </a:cubicBezTo>
                <a:cubicBezTo>
                  <a:pt x="1513100" y="442720"/>
                  <a:pt x="1510574" y="436405"/>
                  <a:pt x="1506084" y="428828"/>
                </a:cubicBezTo>
                <a:cubicBezTo>
                  <a:pt x="1501594" y="421251"/>
                  <a:pt x="1494648" y="412060"/>
                  <a:pt x="1485247" y="401256"/>
                </a:cubicBezTo>
                <a:cubicBezTo>
                  <a:pt x="1475846" y="390452"/>
                  <a:pt x="1463989" y="377893"/>
                  <a:pt x="1449677" y="363581"/>
                </a:cubicBezTo>
                <a:cubicBezTo>
                  <a:pt x="1436487" y="350392"/>
                  <a:pt x="1424981" y="339447"/>
                  <a:pt x="1415159" y="330747"/>
                </a:cubicBezTo>
                <a:cubicBezTo>
                  <a:pt x="1405337" y="322047"/>
                  <a:pt x="1396778" y="315313"/>
                  <a:pt x="1389481" y="310542"/>
                </a:cubicBezTo>
                <a:cubicBezTo>
                  <a:pt x="1382185" y="305771"/>
                  <a:pt x="1375941" y="302614"/>
                  <a:pt x="1370749" y="301070"/>
                </a:cubicBezTo>
                <a:cubicBezTo>
                  <a:pt x="1365557" y="299527"/>
                  <a:pt x="1360997" y="299316"/>
                  <a:pt x="1357068" y="300439"/>
                </a:cubicBezTo>
                <a:lnTo>
                  <a:pt x="889393" y="429670"/>
                </a:lnTo>
                <a:cubicBezTo>
                  <a:pt x="881255" y="432196"/>
                  <a:pt x="873888" y="434932"/>
                  <a:pt x="867293" y="437879"/>
                </a:cubicBezTo>
                <a:cubicBezTo>
                  <a:pt x="860698" y="440825"/>
                  <a:pt x="854244" y="444474"/>
                  <a:pt x="847930" y="448824"/>
                </a:cubicBezTo>
                <a:cubicBezTo>
                  <a:pt x="841615" y="453173"/>
                  <a:pt x="834950" y="458435"/>
                  <a:pt x="827934" y="464609"/>
                </a:cubicBezTo>
                <a:cubicBezTo>
                  <a:pt x="820919" y="470783"/>
                  <a:pt x="812921" y="478360"/>
                  <a:pt x="803940" y="487341"/>
                </a:cubicBezTo>
                <a:cubicBezTo>
                  <a:pt x="792996" y="498285"/>
                  <a:pt x="784717" y="507546"/>
                  <a:pt x="779104" y="515123"/>
                </a:cubicBezTo>
                <a:cubicBezTo>
                  <a:pt x="773492" y="522700"/>
                  <a:pt x="769984" y="529295"/>
                  <a:pt x="768581" y="534908"/>
                </a:cubicBezTo>
                <a:cubicBezTo>
                  <a:pt x="767178" y="540520"/>
                  <a:pt x="767528" y="545361"/>
                  <a:pt x="769633" y="549430"/>
                </a:cubicBezTo>
                <a:cubicBezTo>
                  <a:pt x="771738" y="553500"/>
                  <a:pt x="774754" y="557499"/>
                  <a:pt x="778684" y="561428"/>
                </a:cubicBezTo>
                <a:lnTo>
                  <a:pt x="987053" y="769797"/>
                </a:lnTo>
                <a:lnTo>
                  <a:pt x="916491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A5DF981-F8E6-8665-D210-51BEBA2F28B2}"/>
              </a:ext>
            </a:extLst>
          </p:cNvPr>
          <p:cNvGrpSpPr/>
          <p:nvPr/>
        </p:nvGrpSpPr>
        <p:grpSpPr>
          <a:xfrm>
            <a:off x="6176496" y="3656569"/>
            <a:ext cx="1678381" cy="1953252"/>
            <a:chOff x="319755" y="4381524"/>
            <a:chExt cx="2088994" cy="195325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F7A9E85-5C64-42F2-0BF1-A9CB512BBBF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08E57ED-1949-6356-4C03-97DC5E00FCE4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61BA316-2C45-DB51-0DFF-31CDE8D7CADD}"/>
              </a:ext>
            </a:extLst>
          </p:cNvPr>
          <p:cNvSpPr/>
          <p:nvPr/>
        </p:nvSpPr>
        <p:spPr>
          <a:xfrm rot="18900000">
            <a:off x="-53268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36567" y="840360"/>
                </a:lnTo>
                <a:lnTo>
                  <a:pt x="1469725" y="407202"/>
                </a:lnTo>
                <a:cubicBezTo>
                  <a:pt x="1472250" y="404677"/>
                  <a:pt x="1473794" y="402010"/>
                  <a:pt x="1474355" y="399204"/>
                </a:cubicBezTo>
                <a:cubicBezTo>
                  <a:pt x="1474916" y="396398"/>
                  <a:pt x="1474004" y="392820"/>
                  <a:pt x="1471619" y="388470"/>
                </a:cubicBezTo>
                <a:cubicBezTo>
                  <a:pt x="1469234" y="384120"/>
                  <a:pt x="1464954" y="378437"/>
                  <a:pt x="1458780" y="371421"/>
                </a:cubicBezTo>
                <a:cubicBezTo>
                  <a:pt x="1452606" y="364406"/>
                  <a:pt x="1444187" y="355566"/>
                  <a:pt x="1433523" y="344902"/>
                </a:cubicBezTo>
                <a:cubicBezTo>
                  <a:pt x="1424823" y="336202"/>
                  <a:pt x="1417667" y="329186"/>
                  <a:pt x="1412055" y="323854"/>
                </a:cubicBezTo>
                <a:cubicBezTo>
                  <a:pt x="1406442" y="318522"/>
                  <a:pt x="1401741" y="314383"/>
                  <a:pt x="1397953" y="311436"/>
                </a:cubicBezTo>
                <a:cubicBezTo>
                  <a:pt x="1394164" y="308489"/>
                  <a:pt x="1390867" y="306315"/>
                  <a:pt x="1388060" y="304911"/>
                </a:cubicBezTo>
                <a:cubicBezTo>
                  <a:pt x="1385254" y="303508"/>
                  <a:pt x="1382588" y="302666"/>
                  <a:pt x="1380062" y="302386"/>
                </a:cubicBezTo>
                <a:lnTo>
                  <a:pt x="1187268" y="261133"/>
                </a:lnTo>
                <a:cubicBezTo>
                  <a:pt x="1181655" y="260010"/>
                  <a:pt x="1176884" y="259449"/>
                  <a:pt x="1172955" y="259449"/>
                </a:cubicBezTo>
                <a:cubicBezTo>
                  <a:pt x="1169026" y="259449"/>
                  <a:pt x="1164957" y="260431"/>
                  <a:pt x="1160748" y="262396"/>
                </a:cubicBezTo>
                <a:cubicBezTo>
                  <a:pt x="1156538" y="264360"/>
                  <a:pt x="1152118" y="267377"/>
                  <a:pt x="1147488" y="271446"/>
                </a:cubicBezTo>
                <a:cubicBezTo>
                  <a:pt x="1142857" y="275515"/>
                  <a:pt x="1137175" y="280917"/>
                  <a:pt x="1130439" y="287653"/>
                </a:cubicBezTo>
                <a:cubicBezTo>
                  <a:pt x="1119775" y="298317"/>
                  <a:pt x="1111918" y="307016"/>
                  <a:pt x="1106866" y="313751"/>
                </a:cubicBezTo>
                <a:cubicBezTo>
                  <a:pt x="1101815" y="320487"/>
                  <a:pt x="1099289" y="326240"/>
                  <a:pt x="1099289" y="331010"/>
                </a:cubicBezTo>
                <a:cubicBezTo>
                  <a:pt x="1099289" y="335781"/>
                  <a:pt x="1101675" y="339850"/>
                  <a:pt x="1106445" y="343218"/>
                </a:cubicBezTo>
                <a:cubicBezTo>
                  <a:pt x="1111216" y="346586"/>
                  <a:pt x="1118372" y="349953"/>
                  <a:pt x="1127914" y="353321"/>
                </a:cubicBezTo>
                <a:lnTo>
                  <a:pt x="1263880" y="392469"/>
                </a:lnTo>
                <a:lnTo>
                  <a:pt x="909441" y="746908"/>
                </a:lnTo>
                <a:lnTo>
                  <a:pt x="807992" y="645460"/>
                </a:lnTo>
                <a:cubicBezTo>
                  <a:pt x="805466" y="642934"/>
                  <a:pt x="802450" y="641461"/>
                  <a:pt x="798942" y="641040"/>
                </a:cubicBezTo>
                <a:cubicBezTo>
                  <a:pt x="795434" y="640619"/>
                  <a:pt x="791224" y="641320"/>
                  <a:pt x="786313" y="643144"/>
                </a:cubicBezTo>
                <a:cubicBezTo>
                  <a:pt x="781402" y="644968"/>
                  <a:pt x="775860" y="648266"/>
                  <a:pt x="769686" y="653037"/>
                </a:cubicBezTo>
                <a:cubicBezTo>
                  <a:pt x="763512" y="657807"/>
                  <a:pt x="756356" y="664262"/>
                  <a:pt x="748217" y="672400"/>
                </a:cubicBezTo>
                <a:cubicBezTo>
                  <a:pt x="740360" y="680258"/>
                  <a:pt x="734116" y="687344"/>
                  <a:pt x="729485" y="693658"/>
                </a:cubicBezTo>
                <a:cubicBezTo>
                  <a:pt x="724855" y="699972"/>
                  <a:pt x="721697" y="705515"/>
                  <a:pt x="720014" y="710286"/>
                </a:cubicBezTo>
                <a:cubicBezTo>
                  <a:pt x="718330" y="715057"/>
                  <a:pt x="717769" y="719126"/>
                  <a:pt x="718330" y="722493"/>
                </a:cubicBezTo>
                <a:cubicBezTo>
                  <a:pt x="718891" y="725861"/>
                  <a:pt x="720294" y="728667"/>
                  <a:pt x="722539" y="730912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E218E20-6C72-C478-7820-8CB21D72B37C}"/>
              </a:ext>
            </a:extLst>
          </p:cNvPr>
          <p:cNvGrpSpPr/>
          <p:nvPr/>
        </p:nvGrpSpPr>
        <p:grpSpPr>
          <a:xfrm>
            <a:off x="478362" y="3656569"/>
            <a:ext cx="1678381" cy="1953252"/>
            <a:chOff x="319755" y="4381524"/>
            <a:chExt cx="2088994" cy="195325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8171773-A809-38FD-C78D-4482650771C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A034996-C252-3453-215D-08E031FE86E0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07D12881-A49F-E24D-41C6-EDB9B3734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5353" y="2685719"/>
            <a:ext cx="743281" cy="743281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2FEF17E8-A0C0-C589-83FC-B4E44DF91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597" y="2685719"/>
            <a:ext cx="743281" cy="743281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49A8EF0D-AABE-669A-900D-3D8520BD8F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7219" y="2685719"/>
            <a:ext cx="743281" cy="743281"/>
          </a:xfrm>
          <a:prstGeom prst="rect">
            <a:avLst/>
          </a:prstGeom>
        </p:spPr>
      </p:pic>
      <p:pic>
        <p:nvPicPr>
          <p:cNvPr id="12" name="Graphic 11" descr="Lights On">
            <a:extLst>
              <a:ext uri="{FF2B5EF4-FFF2-40B4-BE49-F238E27FC236}">
                <a16:creationId xmlns:a16="http://schemas.microsoft.com/office/drawing/2014/main" id="{47EBD616-8AB1-6566-A110-20F36200C4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4733" y="2685719"/>
            <a:ext cx="743281" cy="743281"/>
          </a:xfrm>
          <a:prstGeom prst="rect">
            <a:avLst/>
          </a:prstGeom>
        </p:spPr>
      </p:pic>
      <p:pic>
        <p:nvPicPr>
          <p:cNvPr id="13" name="Graphic 12" descr="Stopwatch 33%">
            <a:extLst>
              <a:ext uri="{FF2B5EF4-FFF2-40B4-BE49-F238E27FC236}">
                <a16:creationId xmlns:a16="http://schemas.microsoft.com/office/drawing/2014/main" id="{D1C29ABB-839B-05BF-BEC4-5A815FF313D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85975" y="2685719"/>
            <a:ext cx="743281" cy="74328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255ABE2B-E156-E029-90A4-F9A31213DAE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87841" y="2685719"/>
            <a:ext cx="743281" cy="74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0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67E99-E814-1BEA-8BA5-69B69FA3B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EA225-17C0-8B9D-D070-412E69ED8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Diagonal Semi-Circle – Slide Template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0277313-AF64-3A1F-74F7-33001D66137F}"/>
              </a:ext>
            </a:extLst>
          </p:cNvPr>
          <p:cNvSpPr/>
          <p:nvPr/>
        </p:nvSpPr>
        <p:spPr>
          <a:xfrm rot="18900000">
            <a:off x="7538248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83552" y="840360"/>
                </a:lnTo>
                <a:lnTo>
                  <a:pt x="1297725" y="814850"/>
                </a:lnTo>
                <a:cubicBezTo>
                  <a:pt x="1309371" y="786927"/>
                  <a:pt x="1314072" y="758513"/>
                  <a:pt x="1311827" y="729608"/>
                </a:cubicBezTo>
                <a:cubicBezTo>
                  <a:pt x="1309582" y="700703"/>
                  <a:pt x="1300461" y="671376"/>
                  <a:pt x="1284465" y="641629"/>
                </a:cubicBezTo>
                <a:cubicBezTo>
                  <a:pt x="1268469" y="611882"/>
                  <a:pt x="1245738" y="582275"/>
                  <a:pt x="1216271" y="552809"/>
                </a:cubicBezTo>
                <a:cubicBezTo>
                  <a:pt x="1205608" y="542145"/>
                  <a:pt x="1195294" y="532112"/>
                  <a:pt x="1185332" y="522711"/>
                </a:cubicBezTo>
                <a:cubicBezTo>
                  <a:pt x="1175369" y="513310"/>
                  <a:pt x="1164915" y="504259"/>
                  <a:pt x="1153971" y="495560"/>
                </a:cubicBezTo>
                <a:lnTo>
                  <a:pt x="1270574" y="378957"/>
                </a:lnTo>
                <a:lnTo>
                  <a:pt x="1464210" y="572593"/>
                </a:lnTo>
                <a:cubicBezTo>
                  <a:pt x="1469823" y="578206"/>
                  <a:pt x="1477891" y="578697"/>
                  <a:pt x="1488415" y="574067"/>
                </a:cubicBezTo>
                <a:cubicBezTo>
                  <a:pt x="1498939" y="569437"/>
                  <a:pt x="1512620" y="558702"/>
                  <a:pt x="1529458" y="541864"/>
                </a:cubicBezTo>
                <a:cubicBezTo>
                  <a:pt x="1537877" y="533445"/>
                  <a:pt x="1544752" y="525868"/>
                  <a:pt x="1550084" y="519133"/>
                </a:cubicBezTo>
                <a:cubicBezTo>
                  <a:pt x="1555416" y="512398"/>
                  <a:pt x="1559135" y="506434"/>
                  <a:pt x="1561239" y="501242"/>
                </a:cubicBezTo>
                <a:cubicBezTo>
                  <a:pt x="1563344" y="496051"/>
                  <a:pt x="1564116" y="491491"/>
                  <a:pt x="1563555" y="487562"/>
                </a:cubicBezTo>
                <a:cubicBezTo>
                  <a:pt x="1562994" y="483633"/>
                  <a:pt x="1561450" y="480405"/>
                  <a:pt x="1558924" y="477880"/>
                </a:cubicBezTo>
                <a:lnTo>
                  <a:pt x="1300882" y="219838"/>
                </a:lnTo>
                <a:cubicBezTo>
                  <a:pt x="1291341" y="210296"/>
                  <a:pt x="1281939" y="205806"/>
                  <a:pt x="1272679" y="206368"/>
                </a:cubicBezTo>
                <a:cubicBezTo>
                  <a:pt x="1263418" y="206929"/>
                  <a:pt x="1253174" y="212822"/>
                  <a:pt x="1241949" y="224047"/>
                </a:cubicBezTo>
                <a:lnTo>
                  <a:pt x="1005375" y="460621"/>
                </a:lnTo>
                <a:cubicBezTo>
                  <a:pt x="994431" y="471565"/>
                  <a:pt x="988678" y="480827"/>
                  <a:pt x="988117" y="488404"/>
                </a:cubicBezTo>
                <a:cubicBezTo>
                  <a:pt x="987556" y="495981"/>
                  <a:pt x="991344" y="503839"/>
                  <a:pt x="999482" y="511977"/>
                </a:cubicBezTo>
                <a:cubicBezTo>
                  <a:pt x="1011269" y="523763"/>
                  <a:pt x="1024669" y="535480"/>
                  <a:pt x="1039683" y="547126"/>
                </a:cubicBezTo>
                <a:cubicBezTo>
                  <a:pt x="1054697" y="558772"/>
                  <a:pt x="1070342" y="572734"/>
                  <a:pt x="1086619" y="589010"/>
                </a:cubicBezTo>
                <a:cubicBezTo>
                  <a:pt x="1107105" y="609497"/>
                  <a:pt x="1122680" y="628720"/>
                  <a:pt x="1133344" y="646681"/>
                </a:cubicBezTo>
                <a:cubicBezTo>
                  <a:pt x="1144009" y="664641"/>
                  <a:pt x="1150182" y="681760"/>
                  <a:pt x="1151866" y="698037"/>
                </a:cubicBezTo>
                <a:cubicBezTo>
                  <a:pt x="1153550" y="714313"/>
                  <a:pt x="1151235" y="729819"/>
                  <a:pt x="1144921" y="744552"/>
                </a:cubicBezTo>
                <a:cubicBezTo>
                  <a:pt x="1138606" y="759285"/>
                  <a:pt x="1128714" y="773386"/>
                  <a:pt x="1115243" y="786857"/>
                </a:cubicBezTo>
                <a:cubicBezTo>
                  <a:pt x="1099528" y="802572"/>
                  <a:pt x="1083532" y="813517"/>
                  <a:pt x="1067255" y="819691"/>
                </a:cubicBezTo>
                <a:cubicBezTo>
                  <a:pt x="1050978" y="825865"/>
                  <a:pt x="1034492" y="828040"/>
                  <a:pt x="1017794" y="826216"/>
                </a:cubicBezTo>
                <a:cubicBezTo>
                  <a:pt x="1001096" y="824392"/>
                  <a:pt x="984398" y="818499"/>
                  <a:pt x="967701" y="808536"/>
                </a:cubicBezTo>
                <a:cubicBezTo>
                  <a:pt x="951003" y="798574"/>
                  <a:pt x="934516" y="785453"/>
                  <a:pt x="918239" y="769177"/>
                </a:cubicBezTo>
                <a:cubicBezTo>
                  <a:pt x="899437" y="750374"/>
                  <a:pt x="884914" y="732625"/>
                  <a:pt x="874671" y="715927"/>
                </a:cubicBezTo>
                <a:cubicBezTo>
                  <a:pt x="864428" y="699229"/>
                  <a:pt x="856570" y="684215"/>
                  <a:pt x="851098" y="670885"/>
                </a:cubicBezTo>
                <a:cubicBezTo>
                  <a:pt x="845625" y="657555"/>
                  <a:pt x="841626" y="646400"/>
                  <a:pt x="839101" y="637420"/>
                </a:cubicBezTo>
                <a:cubicBezTo>
                  <a:pt x="836575" y="628440"/>
                  <a:pt x="833909" y="622547"/>
                  <a:pt x="831103" y="619740"/>
                </a:cubicBezTo>
                <a:cubicBezTo>
                  <a:pt x="828858" y="617495"/>
                  <a:pt x="826192" y="616232"/>
                  <a:pt x="823104" y="615951"/>
                </a:cubicBezTo>
                <a:cubicBezTo>
                  <a:pt x="820017" y="615671"/>
                  <a:pt x="816159" y="616583"/>
                  <a:pt x="811529" y="618688"/>
                </a:cubicBezTo>
                <a:cubicBezTo>
                  <a:pt x="806898" y="620793"/>
                  <a:pt x="801566" y="624300"/>
                  <a:pt x="795532" y="629211"/>
                </a:cubicBezTo>
                <a:cubicBezTo>
                  <a:pt x="789498" y="634122"/>
                  <a:pt x="782553" y="640507"/>
                  <a:pt x="774696" y="648365"/>
                </a:cubicBezTo>
                <a:cubicBezTo>
                  <a:pt x="767399" y="655661"/>
                  <a:pt x="761225" y="662116"/>
                  <a:pt x="756174" y="667728"/>
                </a:cubicBezTo>
                <a:cubicBezTo>
                  <a:pt x="751122" y="673341"/>
                  <a:pt x="747193" y="678252"/>
                  <a:pt x="744387" y="682461"/>
                </a:cubicBezTo>
                <a:cubicBezTo>
                  <a:pt x="741581" y="686671"/>
                  <a:pt x="739476" y="690599"/>
                  <a:pt x="738073" y="694248"/>
                </a:cubicBezTo>
                <a:cubicBezTo>
                  <a:pt x="736669" y="697896"/>
                  <a:pt x="736108" y="701965"/>
                  <a:pt x="736389" y="706455"/>
                </a:cubicBezTo>
                <a:cubicBezTo>
                  <a:pt x="736670" y="710946"/>
                  <a:pt x="739055" y="718663"/>
                  <a:pt x="743545" y="729608"/>
                </a:cubicBezTo>
                <a:cubicBezTo>
                  <a:pt x="748035" y="740553"/>
                  <a:pt x="754700" y="753672"/>
                  <a:pt x="763540" y="768966"/>
                </a:cubicBezTo>
                <a:cubicBezTo>
                  <a:pt x="772380" y="784261"/>
                  <a:pt x="783325" y="800538"/>
                  <a:pt x="796374" y="817796"/>
                </a:cubicBezTo>
                <a:lnTo>
                  <a:pt x="816152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DA93EFB-EE44-4A3C-C70D-1B2A586CBE96}"/>
              </a:ext>
            </a:extLst>
          </p:cNvPr>
          <p:cNvGrpSpPr/>
          <p:nvPr/>
        </p:nvGrpSpPr>
        <p:grpSpPr>
          <a:xfrm>
            <a:off x="8075874" y="3656569"/>
            <a:ext cx="1678381" cy="1953252"/>
            <a:chOff x="319755" y="4381524"/>
            <a:chExt cx="2088994" cy="195325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63F2C9-F4D2-E8A5-01E2-3EC8C281A8CB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146964C-A84B-4A35-9CC7-FDE3C6A9CB1C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E5A8F13-86E2-6822-80A1-46AA8DA3C49A}"/>
              </a:ext>
            </a:extLst>
          </p:cNvPr>
          <p:cNvSpPr/>
          <p:nvPr/>
        </p:nvSpPr>
        <p:spPr>
          <a:xfrm rot="18900000">
            <a:off x="3742490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63523" y="840360"/>
                </a:lnTo>
                <a:lnTo>
                  <a:pt x="1273565" y="795321"/>
                </a:lnTo>
                <a:cubicBezTo>
                  <a:pt x="1274267" y="773572"/>
                  <a:pt x="1270759" y="751402"/>
                  <a:pt x="1263042" y="728811"/>
                </a:cubicBezTo>
                <a:cubicBezTo>
                  <a:pt x="1255324" y="706220"/>
                  <a:pt x="1243047" y="684260"/>
                  <a:pt x="1226209" y="662932"/>
                </a:cubicBezTo>
                <a:lnTo>
                  <a:pt x="1227471" y="661669"/>
                </a:lnTo>
                <a:cubicBezTo>
                  <a:pt x="1247396" y="673736"/>
                  <a:pt x="1267392" y="681945"/>
                  <a:pt x="1287457" y="686295"/>
                </a:cubicBezTo>
                <a:cubicBezTo>
                  <a:pt x="1307522" y="690645"/>
                  <a:pt x="1327236" y="691276"/>
                  <a:pt x="1346600" y="688189"/>
                </a:cubicBezTo>
                <a:cubicBezTo>
                  <a:pt x="1365964" y="685102"/>
                  <a:pt x="1384906" y="678507"/>
                  <a:pt x="1403428" y="668404"/>
                </a:cubicBezTo>
                <a:cubicBezTo>
                  <a:pt x="1421950" y="658302"/>
                  <a:pt x="1439490" y="644972"/>
                  <a:pt x="1456047" y="628414"/>
                </a:cubicBezTo>
                <a:cubicBezTo>
                  <a:pt x="1477375" y="607086"/>
                  <a:pt x="1492950" y="584355"/>
                  <a:pt x="1502772" y="560220"/>
                </a:cubicBezTo>
                <a:cubicBezTo>
                  <a:pt x="1512594" y="536086"/>
                  <a:pt x="1516383" y="511250"/>
                  <a:pt x="1514138" y="485712"/>
                </a:cubicBezTo>
                <a:cubicBezTo>
                  <a:pt x="1511893" y="460175"/>
                  <a:pt x="1503685" y="434146"/>
                  <a:pt x="1489513" y="407626"/>
                </a:cubicBezTo>
                <a:cubicBezTo>
                  <a:pt x="1475340" y="381106"/>
                  <a:pt x="1455065" y="354657"/>
                  <a:pt x="1428685" y="328277"/>
                </a:cubicBezTo>
                <a:cubicBezTo>
                  <a:pt x="1408480" y="308072"/>
                  <a:pt x="1387993" y="291093"/>
                  <a:pt x="1367226" y="277342"/>
                </a:cubicBezTo>
                <a:cubicBezTo>
                  <a:pt x="1346460" y="263591"/>
                  <a:pt x="1326956" y="252647"/>
                  <a:pt x="1308715" y="244508"/>
                </a:cubicBezTo>
                <a:cubicBezTo>
                  <a:pt x="1290473" y="236370"/>
                  <a:pt x="1274337" y="230617"/>
                  <a:pt x="1260305" y="227249"/>
                </a:cubicBezTo>
                <a:cubicBezTo>
                  <a:pt x="1246274" y="223882"/>
                  <a:pt x="1236522" y="222128"/>
                  <a:pt x="1231049" y="221987"/>
                </a:cubicBezTo>
                <a:cubicBezTo>
                  <a:pt x="1225577" y="221847"/>
                  <a:pt x="1221087" y="222268"/>
                  <a:pt x="1217579" y="223250"/>
                </a:cubicBezTo>
                <a:cubicBezTo>
                  <a:pt x="1214071" y="224232"/>
                  <a:pt x="1210353" y="225846"/>
                  <a:pt x="1206424" y="228091"/>
                </a:cubicBezTo>
                <a:cubicBezTo>
                  <a:pt x="1202495" y="230336"/>
                  <a:pt x="1198075" y="233634"/>
                  <a:pt x="1193164" y="237984"/>
                </a:cubicBezTo>
                <a:cubicBezTo>
                  <a:pt x="1188253" y="242333"/>
                  <a:pt x="1182289" y="248016"/>
                  <a:pt x="1175274" y="255032"/>
                </a:cubicBezTo>
                <a:cubicBezTo>
                  <a:pt x="1166855" y="263451"/>
                  <a:pt x="1160260" y="270607"/>
                  <a:pt x="1155489" y="276500"/>
                </a:cubicBezTo>
                <a:cubicBezTo>
                  <a:pt x="1150718" y="282394"/>
                  <a:pt x="1147491" y="287305"/>
                  <a:pt x="1145807" y="291234"/>
                </a:cubicBezTo>
                <a:cubicBezTo>
                  <a:pt x="1144123" y="295162"/>
                  <a:pt x="1143632" y="298460"/>
                  <a:pt x="1144334" y="301126"/>
                </a:cubicBezTo>
                <a:cubicBezTo>
                  <a:pt x="1145035" y="303792"/>
                  <a:pt x="1146509" y="306247"/>
                  <a:pt x="1148754" y="308492"/>
                </a:cubicBezTo>
                <a:cubicBezTo>
                  <a:pt x="1152121" y="311860"/>
                  <a:pt x="1159628" y="314877"/>
                  <a:pt x="1171275" y="317543"/>
                </a:cubicBezTo>
                <a:cubicBezTo>
                  <a:pt x="1182921" y="320209"/>
                  <a:pt x="1196461" y="324068"/>
                  <a:pt x="1211896" y="329119"/>
                </a:cubicBezTo>
                <a:cubicBezTo>
                  <a:pt x="1227331" y="334170"/>
                  <a:pt x="1243678" y="340976"/>
                  <a:pt x="1260937" y="349535"/>
                </a:cubicBezTo>
                <a:cubicBezTo>
                  <a:pt x="1278196" y="358094"/>
                  <a:pt x="1294122" y="369670"/>
                  <a:pt x="1308714" y="384263"/>
                </a:cubicBezTo>
                <a:cubicBezTo>
                  <a:pt x="1321624" y="397173"/>
                  <a:pt x="1331095" y="410152"/>
                  <a:pt x="1337129" y="423201"/>
                </a:cubicBezTo>
                <a:cubicBezTo>
                  <a:pt x="1343162" y="436251"/>
                  <a:pt x="1346179" y="448809"/>
                  <a:pt x="1346179" y="460876"/>
                </a:cubicBezTo>
                <a:cubicBezTo>
                  <a:pt x="1346179" y="472944"/>
                  <a:pt x="1343583" y="484660"/>
                  <a:pt x="1338391" y="496026"/>
                </a:cubicBezTo>
                <a:cubicBezTo>
                  <a:pt x="1333200" y="507391"/>
                  <a:pt x="1325973" y="517705"/>
                  <a:pt x="1316713" y="526965"/>
                </a:cubicBezTo>
                <a:cubicBezTo>
                  <a:pt x="1304645" y="539033"/>
                  <a:pt x="1291385" y="547802"/>
                  <a:pt x="1276933" y="553275"/>
                </a:cubicBezTo>
                <a:cubicBezTo>
                  <a:pt x="1262480" y="558747"/>
                  <a:pt x="1247466" y="560711"/>
                  <a:pt x="1231891" y="559168"/>
                </a:cubicBezTo>
                <a:cubicBezTo>
                  <a:pt x="1216316" y="557625"/>
                  <a:pt x="1200320" y="552433"/>
                  <a:pt x="1183903" y="543593"/>
                </a:cubicBezTo>
                <a:cubicBezTo>
                  <a:pt x="1167486" y="534753"/>
                  <a:pt x="1151139" y="522195"/>
                  <a:pt x="1134863" y="505918"/>
                </a:cubicBezTo>
                <a:lnTo>
                  <a:pt x="1087295" y="458351"/>
                </a:lnTo>
                <a:cubicBezTo>
                  <a:pt x="1083928" y="454983"/>
                  <a:pt x="1080490" y="452668"/>
                  <a:pt x="1076982" y="451405"/>
                </a:cubicBezTo>
                <a:cubicBezTo>
                  <a:pt x="1073474" y="450142"/>
                  <a:pt x="1069545" y="450142"/>
                  <a:pt x="1065195" y="451405"/>
                </a:cubicBezTo>
                <a:cubicBezTo>
                  <a:pt x="1060846" y="452668"/>
                  <a:pt x="1055724" y="455544"/>
                  <a:pt x="1049831" y="460034"/>
                </a:cubicBezTo>
                <a:cubicBezTo>
                  <a:pt x="1043937" y="464524"/>
                  <a:pt x="1036922" y="470839"/>
                  <a:pt x="1028783" y="478977"/>
                </a:cubicBezTo>
                <a:cubicBezTo>
                  <a:pt x="1020084" y="487677"/>
                  <a:pt x="1013348" y="495114"/>
                  <a:pt x="1008578" y="501287"/>
                </a:cubicBezTo>
                <a:cubicBezTo>
                  <a:pt x="1003807" y="507462"/>
                  <a:pt x="1000720" y="512934"/>
                  <a:pt x="999317" y="517705"/>
                </a:cubicBezTo>
                <a:cubicBezTo>
                  <a:pt x="997913" y="522475"/>
                  <a:pt x="997984" y="526614"/>
                  <a:pt x="999527" y="530123"/>
                </a:cubicBezTo>
                <a:cubicBezTo>
                  <a:pt x="1001071" y="533631"/>
                  <a:pt x="1003667" y="537208"/>
                  <a:pt x="1007315" y="540857"/>
                </a:cubicBezTo>
                <a:lnTo>
                  <a:pt x="1054461" y="588003"/>
                </a:lnTo>
                <a:cubicBezTo>
                  <a:pt x="1074386" y="607928"/>
                  <a:pt x="1089751" y="627222"/>
                  <a:pt x="1100555" y="645884"/>
                </a:cubicBezTo>
                <a:cubicBezTo>
                  <a:pt x="1111359" y="664546"/>
                  <a:pt x="1118024" y="682296"/>
                  <a:pt x="1120550" y="699134"/>
                </a:cubicBezTo>
                <a:cubicBezTo>
                  <a:pt x="1123076" y="715972"/>
                  <a:pt x="1121743" y="731898"/>
                  <a:pt x="1116551" y="746912"/>
                </a:cubicBezTo>
                <a:cubicBezTo>
                  <a:pt x="1111360" y="761926"/>
                  <a:pt x="1102450" y="775747"/>
                  <a:pt x="1089821" y="788375"/>
                </a:cubicBezTo>
                <a:cubicBezTo>
                  <a:pt x="1078315" y="799881"/>
                  <a:pt x="1065827" y="808300"/>
                  <a:pt x="1052356" y="813632"/>
                </a:cubicBezTo>
                <a:cubicBezTo>
                  <a:pt x="1038886" y="818964"/>
                  <a:pt x="1024714" y="820788"/>
                  <a:pt x="1009840" y="819104"/>
                </a:cubicBezTo>
                <a:cubicBezTo>
                  <a:pt x="994967" y="817421"/>
                  <a:pt x="979813" y="812509"/>
                  <a:pt x="964378" y="804371"/>
                </a:cubicBezTo>
                <a:cubicBezTo>
                  <a:pt x="948943" y="796233"/>
                  <a:pt x="933508" y="784446"/>
                  <a:pt x="918074" y="769011"/>
                </a:cubicBezTo>
                <a:cubicBezTo>
                  <a:pt x="899832" y="750770"/>
                  <a:pt x="885450" y="732599"/>
                  <a:pt x="874926" y="714498"/>
                </a:cubicBezTo>
                <a:cubicBezTo>
                  <a:pt x="864402" y="696397"/>
                  <a:pt x="855983" y="679840"/>
                  <a:pt x="849669" y="664826"/>
                </a:cubicBezTo>
                <a:cubicBezTo>
                  <a:pt x="843355" y="649812"/>
                  <a:pt x="838654" y="636974"/>
                  <a:pt x="835567" y="626310"/>
                </a:cubicBezTo>
                <a:cubicBezTo>
                  <a:pt x="832480" y="615646"/>
                  <a:pt x="829534" y="608910"/>
                  <a:pt x="826727" y="606104"/>
                </a:cubicBezTo>
                <a:cubicBezTo>
                  <a:pt x="822237" y="601614"/>
                  <a:pt x="816274" y="600842"/>
                  <a:pt x="808837" y="603789"/>
                </a:cubicBezTo>
                <a:cubicBezTo>
                  <a:pt x="801400" y="606735"/>
                  <a:pt x="790947" y="614944"/>
                  <a:pt x="777476" y="628414"/>
                </a:cubicBezTo>
                <a:cubicBezTo>
                  <a:pt x="769338" y="636553"/>
                  <a:pt x="762603" y="643708"/>
                  <a:pt x="757271" y="649883"/>
                </a:cubicBezTo>
                <a:cubicBezTo>
                  <a:pt x="751939" y="656057"/>
                  <a:pt x="747869" y="661529"/>
                  <a:pt x="745063" y="666299"/>
                </a:cubicBezTo>
                <a:cubicBezTo>
                  <a:pt x="742257" y="671070"/>
                  <a:pt x="740082" y="675490"/>
                  <a:pt x="738538" y="679559"/>
                </a:cubicBezTo>
                <a:cubicBezTo>
                  <a:pt x="736995" y="683629"/>
                  <a:pt x="736364" y="688049"/>
                  <a:pt x="736644" y="692820"/>
                </a:cubicBezTo>
                <a:cubicBezTo>
                  <a:pt x="736925" y="697590"/>
                  <a:pt x="739030" y="706150"/>
                  <a:pt x="742958" y="718497"/>
                </a:cubicBezTo>
                <a:cubicBezTo>
                  <a:pt x="746887" y="730845"/>
                  <a:pt x="753131" y="745227"/>
                  <a:pt x="761691" y="761645"/>
                </a:cubicBezTo>
                <a:cubicBezTo>
                  <a:pt x="770250" y="778062"/>
                  <a:pt x="781335" y="795742"/>
                  <a:pt x="794946" y="814684"/>
                </a:cubicBezTo>
                <a:lnTo>
                  <a:pt x="8169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D1D6EDA-8FC5-C608-72AF-285B1F5567AD}"/>
              </a:ext>
            </a:extLst>
          </p:cNvPr>
          <p:cNvGrpSpPr/>
          <p:nvPr/>
        </p:nvGrpSpPr>
        <p:grpSpPr>
          <a:xfrm>
            <a:off x="4277118" y="3656569"/>
            <a:ext cx="1678381" cy="1953252"/>
            <a:chOff x="319755" y="4381524"/>
            <a:chExt cx="2088994" cy="195325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FA1E528-4567-80B2-6646-EC7BDE6E9548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2E57CE00-9F35-834E-3B53-1F49EDCA1C44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C2E56F-363B-74B8-EBC9-0DADC7887746}"/>
              </a:ext>
            </a:extLst>
          </p:cNvPr>
          <p:cNvSpPr/>
          <p:nvPr/>
        </p:nvSpPr>
        <p:spPr>
          <a:xfrm rot="18900000">
            <a:off x="1844611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11311" y="840360"/>
                </a:lnTo>
                <a:lnTo>
                  <a:pt x="894721" y="723769"/>
                </a:lnTo>
                <a:lnTo>
                  <a:pt x="1023531" y="722086"/>
                </a:lnTo>
                <a:cubicBezTo>
                  <a:pt x="1087235" y="722366"/>
                  <a:pt x="1140766" y="720191"/>
                  <a:pt x="1184124" y="715561"/>
                </a:cubicBezTo>
                <a:cubicBezTo>
                  <a:pt x="1227481" y="710930"/>
                  <a:pt x="1264385" y="704055"/>
                  <a:pt x="1294833" y="694934"/>
                </a:cubicBezTo>
                <a:cubicBezTo>
                  <a:pt x="1325282" y="685814"/>
                  <a:pt x="1350750" y="674378"/>
                  <a:pt x="1371236" y="660627"/>
                </a:cubicBezTo>
                <a:cubicBezTo>
                  <a:pt x="1391722" y="646876"/>
                  <a:pt x="1410805" y="631161"/>
                  <a:pt x="1428485" y="613481"/>
                </a:cubicBezTo>
                <a:cubicBezTo>
                  <a:pt x="1448690" y="593275"/>
                  <a:pt x="1464125" y="570965"/>
                  <a:pt x="1474789" y="546550"/>
                </a:cubicBezTo>
                <a:cubicBezTo>
                  <a:pt x="1485453" y="522135"/>
                  <a:pt x="1490154" y="496527"/>
                  <a:pt x="1488891" y="469726"/>
                </a:cubicBezTo>
                <a:cubicBezTo>
                  <a:pt x="1487628" y="442926"/>
                  <a:pt x="1479981" y="415354"/>
                  <a:pt x="1465950" y="387010"/>
                </a:cubicBezTo>
                <a:cubicBezTo>
                  <a:pt x="1451918" y="358666"/>
                  <a:pt x="1430730" y="330322"/>
                  <a:pt x="1402386" y="301978"/>
                </a:cubicBezTo>
                <a:cubicBezTo>
                  <a:pt x="1384425" y="284018"/>
                  <a:pt x="1365483" y="268442"/>
                  <a:pt x="1345558" y="255253"/>
                </a:cubicBezTo>
                <a:cubicBezTo>
                  <a:pt x="1325633" y="242063"/>
                  <a:pt x="1306339" y="231048"/>
                  <a:pt x="1287677" y="222208"/>
                </a:cubicBezTo>
                <a:cubicBezTo>
                  <a:pt x="1269015" y="213368"/>
                  <a:pt x="1252388" y="206843"/>
                  <a:pt x="1237795" y="202634"/>
                </a:cubicBezTo>
                <a:cubicBezTo>
                  <a:pt x="1223202" y="198425"/>
                  <a:pt x="1212468" y="196250"/>
                  <a:pt x="1205592" y="196109"/>
                </a:cubicBezTo>
                <a:cubicBezTo>
                  <a:pt x="1198717" y="195969"/>
                  <a:pt x="1193384" y="196390"/>
                  <a:pt x="1189596" y="197372"/>
                </a:cubicBezTo>
                <a:cubicBezTo>
                  <a:pt x="1185807" y="198354"/>
                  <a:pt x="1181879" y="200038"/>
                  <a:pt x="1177810" y="202423"/>
                </a:cubicBezTo>
                <a:cubicBezTo>
                  <a:pt x="1173740" y="204809"/>
                  <a:pt x="1169320" y="207966"/>
                  <a:pt x="1164550" y="211895"/>
                </a:cubicBezTo>
                <a:cubicBezTo>
                  <a:pt x="1159779" y="215824"/>
                  <a:pt x="1154166" y="221015"/>
                  <a:pt x="1147712" y="227470"/>
                </a:cubicBezTo>
                <a:cubicBezTo>
                  <a:pt x="1138170" y="237011"/>
                  <a:pt x="1130453" y="245430"/>
                  <a:pt x="1124559" y="252727"/>
                </a:cubicBezTo>
                <a:cubicBezTo>
                  <a:pt x="1118666" y="260023"/>
                  <a:pt x="1114316" y="266197"/>
                  <a:pt x="1111510" y="271249"/>
                </a:cubicBezTo>
                <a:cubicBezTo>
                  <a:pt x="1108704" y="276300"/>
                  <a:pt x="1107371" y="280580"/>
                  <a:pt x="1107511" y="284088"/>
                </a:cubicBezTo>
                <a:cubicBezTo>
                  <a:pt x="1107651" y="287596"/>
                  <a:pt x="1108984" y="290612"/>
                  <a:pt x="1111510" y="293138"/>
                </a:cubicBezTo>
                <a:cubicBezTo>
                  <a:pt x="1115158" y="296786"/>
                  <a:pt x="1122384" y="299663"/>
                  <a:pt x="1133189" y="301768"/>
                </a:cubicBezTo>
                <a:cubicBezTo>
                  <a:pt x="1143993" y="303872"/>
                  <a:pt x="1156832" y="307170"/>
                  <a:pt x="1171706" y="311660"/>
                </a:cubicBezTo>
                <a:cubicBezTo>
                  <a:pt x="1186579" y="316150"/>
                  <a:pt x="1202505" y="322675"/>
                  <a:pt x="1219483" y="331234"/>
                </a:cubicBezTo>
                <a:cubicBezTo>
                  <a:pt x="1236462" y="339793"/>
                  <a:pt x="1253230" y="352352"/>
                  <a:pt x="1269787" y="368909"/>
                </a:cubicBezTo>
                <a:cubicBezTo>
                  <a:pt x="1281573" y="380696"/>
                  <a:pt x="1290063" y="392693"/>
                  <a:pt x="1295254" y="404900"/>
                </a:cubicBezTo>
                <a:cubicBezTo>
                  <a:pt x="1300446" y="417108"/>
                  <a:pt x="1302831" y="429175"/>
                  <a:pt x="1302410" y="441102"/>
                </a:cubicBezTo>
                <a:cubicBezTo>
                  <a:pt x="1301990" y="453029"/>
                  <a:pt x="1299113" y="464605"/>
                  <a:pt x="1293781" y="475830"/>
                </a:cubicBezTo>
                <a:cubicBezTo>
                  <a:pt x="1288449" y="487055"/>
                  <a:pt x="1281153" y="497299"/>
                  <a:pt x="1271892" y="506559"/>
                </a:cubicBezTo>
                <a:cubicBezTo>
                  <a:pt x="1261789" y="516662"/>
                  <a:pt x="1249932" y="526134"/>
                  <a:pt x="1236321" y="534973"/>
                </a:cubicBezTo>
                <a:cubicBezTo>
                  <a:pt x="1222711" y="543813"/>
                  <a:pt x="1206013" y="551671"/>
                  <a:pt x="1186228" y="558547"/>
                </a:cubicBezTo>
                <a:cubicBezTo>
                  <a:pt x="1166444" y="565422"/>
                  <a:pt x="1142730" y="571175"/>
                  <a:pt x="1115088" y="575806"/>
                </a:cubicBezTo>
                <a:cubicBezTo>
                  <a:pt x="1087446" y="580436"/>
                  <a:pt x="1054401" y="583172"/>
                  <a:pt x="1015954" y="584014"/>
                </a:cubicBezTo>
                <a:lnTo>
                  <a:pt x="820634" y="590749"/>
                </a:lnTo>
                <a:cubicBezTo>
                  <a:pt x="809128" y="591030"/>
                  <a:pt x="799165" y="591872"/>
                  <a:pt x="790746" y="593275"/>
                </a:cubicBezTo>
                <a:cubicBezTo>
                  <a:pt x="782327" y="594678"/>
                  <a:pt x="774400" y="596853"/>
                  <a:pt x="766963" y="599800"/>
                </a:cubicBezTo>
                <a:cubicBezTo>
                  <a:pt x="759526" y="602746"/>
                  <a:pt x="752089" y="607096"/>
                  <a:pt x="744652" y="612849"/>
                </a:cubicBezTo>
                <a:cubicBezTo>
                  <a:pt x="737216" y="618602"/>
                  <a:pt x="728867" y="626109"/>
                  <a:pt x="719606" y="635370"/>
                </a:cubicBezTo>
                <a:cubicBezTo>
                  <a:pt x="709784" y="645192"/>
                  <a:pt x="702417" y="653822"/>
                  <a:pt x="697506" y="661259"/>
                </a:cubicBezTo>
                <a:cubicBezTo>
                  <a:pt x="692595" y="668695"/>
                  <a:pt x="689929" y="675431"/>
                  <a:pt x="689508" y="681464"/>
                </a:cubicBezTo>
                <a:cubicBezTo>
                  <a:pt x="689087" y="687498"/>
                  <a:pt x="690560" y="693321"/>
                  <a:pt x="693928" y="698933"/>
                </a:cubicBezTo>
                <a:cubicBezTo>
                  <a:pt x="697296" y="704546"/>
                  <a:pt x="702066" y="710439"/>
                  <a:pt x="708240" y="716613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9C0C93E-37DD-AE1F-85C4-3CBF648F505C}"/>
              </a:ext>
            </a:extLst>
          </p:cNvPr>
          <p:cNvGrpSpPr/>
          <p:nvPr/>
        </p:nvGrpSpPr>
        <p:grpSpPr>
          <a:xfrm>
            <a:off x="2377740" y="3656569"/>
            <a:ext cx="1678381" cy="1953252"/>
            <a:chOff x="319755" y="4381524"/>
            <a:chExt cx="2088994" cy="195325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B8B6FF-EBCC-2101-EC4E-9BB26D3FAC1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5122AF9-DE37-709C-F732-D46D526FAA0C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946739D-48C2-659E-215D-1D93D6B51458}"/>
              </a:ext>
            </a:extLst>
          </p:cNvPr>
          <p:cNvSpPr/>
          <p:nvPr/>
        </p:nvSpPr>
        <p:spPr>
          <a:xfrm rot="18900000">
            <a:off x="9436128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115242" y="605847"/>
                </a:moveTo>
                <a:cubicBezTo>
                  <a:pt x="1128432" y="619037"/>
                  <a:pt x="1137763" y="632157"/>
                  <a:pt x="1143235" y="645206"/>
                </a:cubicBezTo>
                <a:cubicBezTo>
                  <a:pt x="1148707" y="658255"/>
                  <a:pt x="1150532" y="671305"/>
                  <a:pt x="1148708" y="684354"/>
                </a:cubicBezTo>
                <a:cubicBezTo>
                  <a:pt x="1146883" y="697404"/>
                  <a:pt x="1141832" y="710593"/>
                  <a:pt x="1133553" y="723924"/>
                </a:cubicBezTo>
                <a:cubicBezTo>
                  <a:pt x="1125275" y="737254"/>
                  <a:pt x="1113979" y="751075"/>
                  <a:pt x="1099667" y="765387"/>
                </a:cubicBezTo>
                <a:cubicBezTo>
                  <a:pt x="1085916" y="779138"/>
                  <a:pt x="1071534" y="790153"/>
                  <a:pt x="1056520" y="798432"/>
                </a:cubicBezTo>
                <a:cubicBezTo>
                  <a:pt x="1041506" y="806711"/>
                  <a:pt x="1026422" y="811972"/>
                  <a:pt x="1011268" y="814217"/>
                </a:cubicBezTo>
                <a:cubicBezTo>
                  <a:pt x="996113" y="816462"/>
                  <a:pt x="981310" y="815130"/>
                  <a:pt x="966858" y="810219"/>
                </a:cubicBezTo>
                <a:cubicBezTo>
                  <a:pt x="952405" y="805307"/>
                  <a:pt x="938724" y="796397"/>
                  <a:pt x="925815" y="783488"/>
                </a:cubicBezTo>
                <a:cubicBezTo>
                  <a:pt x="912625" y="770298"/>
                  <a:pt x="903505" y="756267"/>
                  <a:pt x="898453" y="741393"/>
                </a:cubicBezTo>
                <a:cubicBezTo>
                  <a:pt x="893402" y="726520"/>
                  <a:pt x="893472" y="709892"/>
                  <a:pt x="898663" y="691510"/>
                </a:cubicBezTo>
                <a:cubicBezTo>
                  <a:pt x="903856" y="673129"/>
                  <a:pt x="914800" y="652222"/>
                  <a:pt x="931498" y="628789"/>
                </a:cubicBezTo>
                <a:cubicBezTo>
                  <a:pt x="948195" y="605356"/>
                  <a:pt x="971558" y="578626"/>
                  <a:pt x="1001586" y="548598"/>
                </a:cubicBezTo>
                <a:cubicBezTo>
                  <a:pt x="1011408" y="550562"/>
                  <a:pt x="1021441" y="553159"/>
                  <a:pt x="1031684" y="556386"/>
                </a:cubicBezTo>
                <a:cubicBezTo>
                  <a:pt x="1041927" y="559613"/>
                  <a:pt x="1051960" y="563612"/>
                  <a:pt x="1061782" y="568383"/>
                </a:cubicBezTo>
                <a:cubicBezTo>
                  <a:pt x="1071603" y="573153"/>
                  <a:pt x="1081005" y="578626"/>
                  <a:pt x="1089985" y="584800"/>
                </a:cubicBezTo>
                <a:cubicBezTo>
                  <a:pt x="1098966" y="590974"/>
                  <a:pt x="1107385" y="597990"/>
                  <a:pt x="1115242" y="605847"/>
                </a:cubicBez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6483" y="840360"/>
                </a:lnTo>
                <a:lnTo>
                  <a:pt x="1276466" y="788118"/>
                </a:lnTo>
                <a:cubicBezTo>
                  <a:pt x="1290498" y="762301"/>
                  <a:pt x="1298285" y="736131"/>
                  <a:pt x="1299829" y="709611"/>
                </a:cubicBezTo>
                <a:cubicBezTo>
                  <a:pt x="1301372" y="683091"/>
                  <a:pt x="1296110" y="656221"/>
                  <a:pt x="1284043" y="629000"/>
                </a:cubicBezTo>
                <a:cubicBezTo>
                  <a:pt x="1271976" y="601778"/>
                  <a:pt x="1252191" y="574416"/>
                  <a:pt x="1224689" y="546914"/>
                </a:cubicBezTo>
                <a:cubicBezTo>
                  <a:pt x="1212342" y="534567"/>
                  <a:pt x="1199783" y="523832"/>
                  <a:pt x="1187014" y="514712"/>
                </a:cubicBezTo>
                <a:cubicBezTo>
                  <a:pt x="1174245" y="505591"/>
                  <a:pt x="1161757" y="497733"/>
                  <a:pt x="1149550" y="491139"/>
                </a:cubicBezTo>
                <a:cubicBezTo>
                  <a:pt x="1137342" y="484544"/>
                  <a:pt x="1125275" y="479212"/>
                  <a:pt x="1113348" y="475143"/>
                </a:cubicBezTo>
                <a:cubicBezTo>
                  <a:pt x="1101421" y="471073"/>
                  <a:pt x="1090406" y="467916"/>
                  <a:pt x="1080303" y="465671"/>
                </a:cubicBezTo>
                <a:cubicBezTo>
                  <a:pt x="1101912" y="444623"/>
                  <a:pt x="1124503" y="426804"/>
                  <a:pt x="1148076" y="412211"/>
                </a:cubicBezTo>
                <a:cubicBezTo>
                  <a:pt x="1171650" y="397618"/>
                  <a:pt x="1195573" y="388006"/>
                  <a:pt x="1219848" y="383376"/>
                </a:cubicBezTo>
                <a:cubicBezTo>
                  <a:pt x="1244123" y="378745"/>
                  <a:pt x="1268327" y="380078"/>
                  <a:pt x="1292462" y="387374"/>
                </a:cubicBezTo>
                <a:cubicBezTo>
                  <a:pt x="1316596" y="394671"/>
                  <a:pt x="1340029" y="409685"/>
                  <a:pt x="1362761" y="432416"/>
                </a:cubicBezTo>
                <a:cubicBezTo>
                  <a:pt x="1376231" y="445887"/>
                  <a:pt x="1387246" y="458585"/>
                  <a:pt x="1395805" y="470512"/>
                </a:cubicBezTo>
                <a:cubicBezTo>
                  <a:pt x="1404364" y="482439"/>
                  <a:pt x="1411310" y="493314"/>
                  <a:pt x="1416642" y="503135"/>
                </a:cubicBezTo>
                <a:cubicBezTo>
                  <a:pt x="1421974" y="512958"/>
                  <a:pt x="1426394" y="521447"/>
                  <a:pt x="1429902" y="528603"/>
                </a:cubicBezTo>
                <a:cubicBezTo>
                  <a:pt x="1433410" y="535759"/>
                  <a:pt x="1436848" y="541021"/>
                  <a:pt x="1440215" y="544389"/>
                </a:cubicBezTo>
                <a:cubicBezTo>
                  <a:pt x="1443021" y="547195"/>
                  <a:pt x="1446108" y="548879"/>
                  <a:pt x="1449476" y="549440"/>
                </a:cubicBezTo>
                <a:cubicBezTo>
                  <a:pt x="1452844" y="550002"/>
                  <a:pt x="1456702" y="549229"/>
                  <a:pt x="1461052" y="547125"/>
                </a:cubicBezTo>
                <a:cubicBezTo>
                  <a:pt x="1465402" y="545020"/>
                  <a:pt x="1470664" y="541302"/>
                  <a:pt x="1476838" y="535970"/>
                </a:cubicBezTo>
                <a:cubicBezTo>
                  <a:pt x="1483012" y="530638"/>
                  <a:pt x="1490448" y="523622"/>
                  <a:pt x="1499148" y="514922"/>
                </a:cubicBezTo>
                <a:cubicBezTo>
                  <a:pt x="1504761" y="509309"/>
                  <a:pt x="1509391" y="504399"/>
                  <a:pt x="1513040" y="500189"/>
                </a:cubicBezTo>
                <a:cubicBezTo>
                  <a:pt x="1516688" y="495980"/>
                  <a:pt x="1519494" y="492191"/>
                  <a:pt x="1521458" y="488823"/>
                </a:cubicBezTo>
                <a:cubicBezTo>
                  <a:pt x="1523423" y="485456"/>
                  <a:pt x="1524966" y="482088"/>
                  <a:pt x="1526089" y="478721"/>
                </a:cubicBezTo>
                <a:cubicBezTo>
                  <a:pt x="1527211" y="475353"/>
                  <a:pt x="1527632" y="471705"/>
                  <a:pt x="1527352" y="467776"/>
                </a:cubicBezTo>
                <a:cubicBezTo>
                  <a:pt x="1527071" y="463847"/>
                  <a:pt x="1524967" y="457393"/>
                  <a:pt x="1521038" y="448412"/>
                </a:cubicBezTo>
                <a:cubicBezTo>
                  <a:pt x="1517109" y="439432"/>
                  <a:pt x="1511496" y="429329"/>
                  <a:pt x="1504199" y="418104"/>
                </a:cubicBezTo>
                <a:cubicBezTo>
                  <a:pt x="1496903" y="406878"/>
                  <a:pt x="1488484" y="395232"/>
                  <a:pt x="1478942" y="383165"/>
                </a:cubicBezTo>
                <a:cubicBezTo>
                  <a:pt x="1469401" y="371098"/>
                  <a:pt x="1459298" y="359732"/>
                  <a:pt x="1448634" y="349068"/>
                </a:cubicBezTo>
                <a:cubicBezTo>
                  <a:pt x="1414958" y="315392"/>
                  <a:pt x="1381352" y="290767"/>
                  <a:pt x="1347817" y="275192"/>
                </a:cubicBezTo>
                <a:cubicBezTo>
                  <a:pt x="1314281" y="259616"/>
                  <a:pt x="1281237" y="250847"/>
                  <a:pt x="1248683" y="248882"/>
                </a:cubicBezTo>
                <a:cubicBezTo>
                  <a:pt x="1216130" y="246918"/>
                  <a:pt x="1184208" y="250636"/>
                  <a:pt x="1152917" y="260037"/>
                </a:cubicBezTo>
                <a:cubicBezTo>
                  <a:pt x="1121627" y="269439"/>
                  <a:pt x="1091739" y="282347"/>
                  <a:pt x="1063255" y="298765"/>
                </a:cubicBezTo>
                <a:cubicBezTo>
                  <a:pt x="1034771" y="315182"/>
                  <a:pt x="1007830" y="333984"/>
                  <a:pt x="982433" y="355172"/>
                </a:cubicBezTo>
                <a:cubicBezTo>
                  <a:pt x="957035" y="376360"/>
                  <a:pt x="933673" y="397618"/>
                  <a:pt x="912345" y="418946"/>
                </a:cubicBezTo>
                <a:cubicBezTo>
                  <a:pt x="886807" y="444484"/>
                  <a:pt x="863655" y="469600"/>
                  <a:pt x="842888" y="494296"/>
                </a:cubicBezTo>
                <a:cubicBezTo>
                  <a:pt x="822121" y="518991"/>
                  <a:pt x="804651" y="543617"/>
                  <a:pt x="790479" y="568172"/>
                </a:cubicBezTo>
                <a:cubicBezTo>
                  <a:pt x="776308" y="592728"/>
                  <a:pt x="765854" y="617072"/>
                  <a:pt x="759119" y="641207"/>
                </a:cubicBezTo>
                <a:cubicBezTo>
                  <a:pt x="752384" y="665342"/>
                  <a:pt x="750489" y="689686"/>
                  <a:pt x="753436" y="714242"/>
                </a:cubicBezTo>
                <a:cubicBezTo>
                  <a:pt x="756383" y="738797"/>
                  <a:pt x="764381" y="763353"/>
                  <a:pt x="777431" y="787908"/>
                </a:cubicBezTo>
                <a:lnTo>
                  <a:pt x="81776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0B07C734-FA84-3595-29B9-BBBBB0B1F174}"/>
              </a:ext>
            </a:extLst>
          </p:cNvPr>
          <p:cNvGrpSpPr/>
          <p:nvPr/>
        </p:nvGrpSpPr>
        <p:grpSpPr>
          <a:xfrm>
            <a:off x="9975254" y="3656569"/>
            <a:ext cx="1678381" cy="1953252"/>
            <a:chOff x="319755" y="4381524"/>
            <a:chExt cx="2088994" cy="195325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306A713-1DC3-A087-A2B6-8963280F3302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77CD89C-752C-0A10-AF65-D9722BFB7A97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C6D3D9B-8801-1FAA-8159-E6F1D636DEFA}"/>
              </a:ext>
            </a:extLst>
          </p:cNvPr>
          <p:cNvSpPr/>
          <p:nvPr/>
        </p:nvSpPr>
        <p:spPr>
          <a:xfrm rot="18900000">
            <a:off x="5640369" y="1902496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1325076" y="430091"/>
                </a:moveTo>
                <a:lnTo>
                  <a:pt x="1325918" y="430933"/>
                </a:lnTo>
                <a:lnTo>
                  <a:pt x="1075453" y="681398"/>
                </a:lnTo>
                <a:lnTo>
                  <a:pt x="931067" y="537012"/>
                </a:lnTo>
                <a:close/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230596" y="840360"/>
                </a:lnTo>
                <a:lnTo>
                  <a:pt x="1230362" y="836307"/>
                </a:lnTo>
                <a:lnTo>
                  <a:pt x="1181953" y="787898"/>
                </a:lnTo>
                <a:lnTo>
                  <a:pt x="1509873" y="459979"/>
                </a:lnTo>
                <a:cubicBezTo>
                  <a:pt x="1512960" y="456892"/>
                  <a:pt x="1514222" y="452822"/>
                  <a:pt x="1513661" y="447771"/>
                </a:cubicBezTo>
                <a:cubicBezTo>
                  <a:pt x="1513100" y="442720"/>
                  <a:pt x="1510574" y="436405"/>
                  <a:pt x="1506084" y="428828"/>
                </a:cubicBezTo>
                <a:cubicBezTo>
                  <a:pt x="1501594" y="421251"/>
                  <a:pt x="1494648" y="412060"/>
                  <a:pt x="1485247" y="401256"/>
                </a:cubicBezTo>
                <a:cubicBezTo>
                  <a:pt x="1475846" y="390452"/>
                  <a:pt x="1463989" y="377893"/>
                  <a:pt x="1449677" y="363581"/>
                </a:cubicBezTo>
                <a:cubicBezTo>
                  <a:pt x="1436487" y="350392"/>
                  <a:pt x="1424981" y="339447"/>
                  <a:pt x="1415159" y="330747"/>
                </a:cubicBezTo>
                <a:cubicBezTo>
                  <a:pt x="1405337" y="322047"/>
                  <a:pt x="1396778" y="315313"/>
                  <a:pt x="1389481" y="310542"/>
                </a:cubicBezTo>
                <a:cubicBezTo>
                  <a:pt x="1382185" y="305771"/>
                  <a:pt x="1375941" y="302614"/>
                  <a:pt x="1370749" y="301070"/>
                </a:cubicBezTo>
                <a:cubicBezTo>
                  <a:pt x="1365557" y="299527"/>
                  <a:pt x="1360997" y="299316"/>
                  <a:pt x="1357068" y="300439"/>
                </a:cubicBezTo>
                <a:lnTo>
                  <a:pt x="889393" y="429670"/>
                </a:lnTo>
                <a:cubicBezTo>
                  <a:pt x="881255" y="432196"/>
                  <a:pt x="873888" y="434932"/>
                  <a:pt x="867293" y="437879"/>
                </a:cubicBezTo>
                <a:cubicBezTo>
                  <a:pt x="860698" y="440825"/>
                  <a:pt x="854244" y="444474"/>
                  <a:pt x="847930" y="448824"/>
                </a:cubicBezTo>
                <a:cubicBezTo>
                  <a:pt x="841615" y="453173"/>
                  <a:pt x="834950" y="458435"/>
                  <a:pt x="827934" y="464609"/>
                </a:cubicBezTo>
                <a:cubicBezTo>
                  <a:pt x="820919" y="470783"/>
                  <a:pt x="812921" y="478360"/>
                  <a:pt x="803940" y="487341"/>
                </a:cubicBezTo>
                <a:cubicBezTo>
                  <a:pt x="792996" y="498285"/>
                  <a:pt x="784717" y="507546"/>
                  <a:pt x="779104" y="515123"/>
                </a:cubicBezTo>
                <a:cubicBezTo>
                  <a:pt x="773492" y="522700"/>
                  <a:pt x="769984" y="529295"/>
                  <a:pt x="768581" y="534908"/>
                </a:cubicBezTo>
                <a:cubicBezTo>
                  <a:pt x="767178" y="540520"/>
                  <a:pt x="767528" y="545361"/>
                  <a:pt x="769633" y="549430"/>
                </a:cubicBezTo>
                <a:cubicBezTo>
                  <a:pt x="771738" y="553500"/>
                  <a:pt x="774754" y="557499"/>
                  <a:pt x="778684" y="561428"/>
                </a:cubicBezTo>
                <a:lnTo>
                  <a:pt x="987053" y="769797"/>
                </a:lnTo>
                <a:lnTo>
                  <a:pt x="916491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7CC1A69-0D00-33DF-020B-1BE49A54598E}"/>
              </a:ext>
            </a:extLst>
          </p:cNvPr>
          <p:cNvGrpSpPr/>
          <p:nvPr/>
        </p:nvGrpSpPr>
        <p:grpSpPr>
          <a:xfrm>
            <a:off x="6176496" y="3656569"/>
            <a:ext cx="1678381" cy="1953252"/>
            <a:chOff x="319755" y="4381524"/>
            <a:chExt cx="2088994" cy="195325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DDF8CBE-98FF-84BE-84DA-55578497BF4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92827D57-7098-7A02-6A85-1AAD4D67BECE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E57D199-C6A1-367E-284F-48B090501FCA}"/>
              </a:ext>
            </a:extLst>
          </p:cNvPr>
          <p:cNvSpPr/>
          <p:nvPr/>
        </p:nvSpPr>
        <p:spPr>
          <a:xfrm rot="18900000">
            <a:off x="-53268" y="1902497"/>
            <a:ext cx="2304256" cy="840360"/>
          </a:xfrm>
          <a:custGeom>
            <a:avLst/>
            <a:gdLst/>
            <a:ahLst/>
            <a:cxnLst/>
            <a:rect l="l" t="t" r="r" b="b"/>
            <a:pathLst>
              <a:path w="2304256" h="840360">
                <a:moveTo>
                  <a:pt x="2296636" y="794641"/>
                </a:moveTo>
                <a:cubicBezTo>
                  <a:pt x="2300844" y="794641"/>
                  <a:pt x="2304256" y="798053"/>
                  <a:pt x="2304256" y="802261"/>
                </a:cubicBezTo>
                <a:lnTo>
                  <a:pt x="2304256" y="832740"/>
                </a:lnTo>
                <a:cubicBezTo>
                  <a:pt x="2304256" y="836948"/>
                  <a:pt x="2300844" y="840360"/>
                  <a:pt x="2296636" y="840360"/>
                </a:cubicBezTo>
                <a:lnTo>
                  <a:pt x="1036567" y="840360"/>
                </a:lnTo>
                <a:lnTo>
                  <a:pt x="1469725" y="407202"/>
                </a:lnTo>
                <a:cubicBezTo>
                  <a:pt x="1472250" y="404677"/>
                  <a:pt x="1473794" y="402010"/>
                  <a:pt x="1474355" y="399204"/>
                </a:cubicBezTo>
                <a:cubicBezTo>
                  <a:pt x="1474916" y="396398"/>
                  <a:pt x="1474004" y="392820"/>
                  <a:pt x="1471619" y="388470"/>
                </a:cubicBezTo>
                <a:cubicBezTo>
                  <a:pt x="1469234" y="384120"/>
                  <a:pt x="1464954" y="378437"/>
                  <a:pt x="1458780" y="371421"/>
                </a:cubicBezTo>
                <a:cubicBezTo>
                  <a:pt x="1452606" y="364406"/>
                  <a:pt x="1444187" y="355566"/>
                  <a:pt x="1433523" y="344902"/>
                </a:cubicBezTo>
                <a:cubicBezTo>
                  <a:pt x="1424823" y="336202"/>
                  <a:pt x="1417667" y="329186"/>
                  <a:pt x="1412055" y="323854"/>
                </a:cubicBezTo>
                <a:cubicBezTo>
                  <a:pt x="1406442" y="318522"/>
                  <a:pt x="1401741" y="314383"/>
                  <a:pt x="1397953" y="311436"/>
                </a:cubicBezTo>
                <a:cubicBezTo>
                  <a:pt x="1394164" y="308489"/>
                  <a:pt x="1390867" y="306315"/>
                  <a:pt x="1388060" y="304911"/>
                </a:cubicBezTo>
                <a:cubicBezTo>
                  <a:pt x="1385254" y="303508"/>
                  <a:pt x="1382588" y="302666"/>
                  <a:pt x="1380062" y="302386"/>
                </a:cubicBezTo>
                <a:lnTo>
                  <a:pt x="1187268" y="261133"/>
                </a:lnTo>
                <a:cubicBezTo>
                  <a:pt x="1181655" y="260010"/>
                  <a:pt x="1176884" y="259449"/>
                  <a:pt x="1172955" y="259449"/>
                </a:cubicBezTo>
                <a:cubicBezTo>
                  <a:pt x="1169026" y="259449"/>
                  <a:pt x="1164957" y="260431"/>
                  <a:pt x="1160748" y="262396"/>
                </a:cubicBezTo>
                <a:cubicBezTo>
                  <a:pt x="1156538" y="264360"/>
                  <a:pt x="1152118" y="267377"/>
                  <a:pt x="1147488" y="271446"/>
                </a:cubicBezTo>
                <a:cubicBezTo>
                  <a:pt x="1142857" y="275515"/>
                  <a:pt x="1137175" y="280917"/>
                  <a:pt x="1130439" y="287653"/>
                </a:cubicBezTo>
                <a:cubicBezTo>
                  <a:pt x="1119775" y="298317"/>
                  <a:pt x="1111918" y="307016"/>
                  <a:pt x="1106866" y="313751"/>
                </a:cubicBezTo>
                <a:cubicBezTo>
                  <a:pt x="1101815" y="320487"/>
                  <a:pt x="1099289" y="326240"/>
                  <a:pt x="1099289" y="331010"/>
                </a:cubicBezTo>
                <a:cubicBezTo>
                  <a:pt x="1099289" y="335781"/>
                  <a:pt x="1101675" y="339850"/>
                  <a:pt x="1106445" y="343218"/>
                </a:cubicBezTo>
                <a:cubicBezTo>
                  <a:pt x="1111216" y="346586"/>
                  <a:pt x="1118372" y="349953"/>
                  <a:pt x="1127914" y="353321"/>
                </a:cubicBezTo>
                <a:lnTo>
                  <a:pt x="1263880" y="392469"/>
                </a:lnTo>
                <a:lnTo>
                  <a:pt x="909441" y="746908"/>
                </a:lnTo>
                <a:lnTo>
                  <a:pt x="807992" y="645460"/>
                </a:lnTo>
                <a:cubicBezTo>
                  <a:pt x="805466" y="642934"/>
                  <a:pt x="802450" y="641461"/>
                  <a:pt x="798942" y="641040"/>
                </a:cubicBezTo>
                <a:cubicBezTo>
                  <a:pt x="795434" y="640619"/>
                  <a:pt x="791224" y="641320"/>
                  <a:pt x="786313" y="643144"/>
                </a:cubicBezTo>
                <a:cubicBezTo>
                  <a:pt x="781402" y="644968"/>
                  <a:pt x="775860" y="648266"/>
                  <a:pt x="769686" y="653037"/>
                </a:cubicBezTo>
                <a:cubicBezTo>
                  <a:pt x="763512" y="657807"/>
                  <a:pt x="756356" y="664262"/>
                  <a:pt x="748217" y="672400"/>
                </a:cubicBezTo>
                <a:cubicBezTo>
                  <a:pt x="740360" y="680258"/>
                  <a:pt x="734116" y="687344"/>
                  <a:pt x="729485" y="693658"/>
                </a:cubicBezTo>
                <a:cubicBezTo>
                  <a:pt x="724855" y="699972"/>
                  <a:pt x="721697" y="705515"/>
                  <a:pt x="720014" y="710286"/>
                </a:cubicBezTo>
                <a:cubicBezTo>
                  <a:pt x="718330" y="715057"/>
                  <a:pt x="717769" y="719126"/>
                  <a:pt x="718330" y="722493"/>
                </a:cubicBezTo>
                <a:cubicBezTo>
                  <a:pt x="718891" y="725861"/>
                  <a:pt x="720294" y="728667"/>
                  <a:pt x="722539" y="730912"/>
                </a:cubicBezTo>
                <a:lnTo>
                  <a:pt x="831987" y="840360"/>
                </a:lnTo>
                <a:lnTo>
                  <a:pt x="7620" y="840360"/>
                </a:lnTo>
                <a:cubicBezTo>
                  <a:pt x="3412" y="840360"/>
                  <a:pt x="0" y="836948"/>
                  <a:pt x="0" y="832740"/>
                </a:cubicBezTo>
                <a:lnTo>
                  <a:pt x="0" y="802261"/>
                </a:lnTo>
                <a:cubicBezTo>
                  <a:pt x="0" y="798053"/>
                  <a:pt x="3412" y="794641"/>
                  <a:pt x="7620" y="794641"/>
                </a:cubicBezTo>
                <a:lnTo>
                  <a:pt x="412607" y="794641"/>
                </a:lnTo>
                <a:lnTo>
                  <a:pt x="406959" y="733581"/>
                </a:lnTo>
                <a:cubicBezTo>
                  <a:pt x="402330" y="489636"/>
                  <a:pt x="522147" y="256787"/>
                  <a:pt x="729636" y="119522"/>
                </a:cubicBezTo>
                <a:cubicBezTo>
                  <a:pt x="966766" y="-37351"/>
                  <a:pt x="1274002" y="-40003"/>
                  <a:pt x="1513805" y="112753"/>
                </a:cubicBezTo>
                <a:cubicBezTo>
                  <a:pt x="1723632" y="246414"/>
                  <a:pt x="1847452" y="477160"/>
                  <a:pt x="1847036" y="721150"/>
                </a:cubicBezTo>
                <a:lnTo>
                  <a:pt x="1841516" y="79464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D408FE9-7411-1E2C-EA39-F1B927162AA1}"/>
              </a:ext>
            </a:extLst>
          </p:cNvPr>
          <p:cNvGrpSpPr/>
          <p:nvPr/>
        </p:nvGrpSpPr>
        <p:grpSpPr>
          <a:xfrm>
            <a:off x="478362" y="3656569"/>
            <a:ext cx="1678381" cy="1953252"/>
            <a:chOff x="319755" y="4381524"/>
            <a:chExt cx="2088994" cy="195325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B53E8F1-0DAE-A91C-FA12-0919481F1CD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9F74146-51E0-6E7E-F436-A75BD002DA7B}"/>
                </a:ext>
              </a:extLst>
            </p:cNvPr>
            <p:cNvSpPr/>
            <p:nvPr/>
          </p:nvSpPr>
          <p:spPr>
            <a:xfrm>
              <a:off x="319756" y="4765116"/>
              <a:ext cx="2088993" cy="1569660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9088E33A-2EF5-0102-11FF-47E4B77A5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85353" y="2685719"/>
            <a:ext cx="743281" cy="743281"/>
          </a:xfrm>
          <a:prstGeom prst="rect">
            <a:avLst/>
          </a:prstGeom>
        </p:spPr>
      </p:pic>
      <p:pic>
        <p:nvPicPr>
          <p:cNvPr id="10" name="Graphic 9" descr="Eye">
            <a:extLst>
              <a:ext uri="{FF2B5EF4-FFF2-40B4-BE49-F238E27FC236}">
                <a16:creationId xmlns:a16="http://schemas.microsoft.com/office/drawing/2014/main" id="{A73FB15C-B4BD-560F-C303-D973EF1DD2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6597" y="2685719"/>
            <a:ext cx="743281" cy="743281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991E437E-F7D7-074B-F9F8-9F87C13863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87219" y="2685719"/>
            <a:ext cx="743281" cy="743281"/>
          </a:xfrm>
          <a:prstGeom prst="rect">
            <a:avLst/>
          </a:prstGeom>
        </p:spPr>
      </p:pic>
      <p:pic>
        <p:nvPicPr>
          <p:cNvPr id="12" name="Graphic 11" descr="Lights On">
            <a:extLst>
              <a:ext uri="{FF2B5EF4-FFF2-40B4-BE49-F238E27FC236}">
                <a16:creationId xmlns:a16="http://schemas.microsoft.com/office/drawing/2014/main" id="{7F1A8741-E79F-0D1D-1BB6-8059C0DFC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4733" y="2685719"/>
            <a:ext cx="743281" cy="743281"/>
          </a:xfrm>
          <a:prstGeom prst="rect">
            <a:avLst/>
          </a:prstGeom>
        </p:spPr>
      </p:pic>
      <p:pic>
        <p:nvPicPr>
          <p:cNvPr id="13" name="Graphic 12" descr="Stopwatch 33%">
            <a:extLst>
              <a:ext uri="{FF2B5EF4-FFF2-40B4-BE49-F238E27FC236}">
                <a16:creationId xmlns:a16="http://schemas.microsoft.com/office/drawing/2014/main" id="{EBC4FB66-9B31-280B-D3DE-87950B0BFF7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85975" y="2685719"/>
            <a:ext cx="743281" cy="743281"/>
          </a:xfrm>
          <a:prstGeom prst="rect">
            <a:avLst/>
          </a:prstGeom>
        </p:spPr>
      </p:pic>
      <p:pic>
        <p:nvPicPr>
          <p:cNvPr id="14" name="Graphic 13" descr="Database">
            <a:extLst>
              <a:ext uri="{FF2B5EF4-FFF2-40B4-BE49-F238E27FC236}">
                <a16:creationId xmlns:a16="http://schemas.microsoft.com/office/drawing/2014/main" id="{2A437CEB-14C3-92F2-9081-7784C1B4B8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87841" y="2685719"/>
            <a:ext cx="743281" cy="74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57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9601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Numbered Diagonal Semi-Circle – Slide Template</vt:lpstr>
      <vt:lpstr>Numbered Diagonal Semi-Circle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Diagonal Semi-Circle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2025-01-23T21:47:44Z</dcterms:modified>
  <cp:category>Text &amp; Tables</cp:category>
</cp:coreProperties>
</file>