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0" autoAdjust="0"/>
    <p:restoredTop sz="96316" autoAdjust="0"/>
  </p:normalViewPr>
  <p:slideViewPr>
    <p:cSldViewPr snapToGrid="0" showGuides="1">
      <p:cViewPr varScale="1">
        <p:scale>
          <a:sx n="105" d="100"/>
          <a:sy n="105" d="100"/>
        </p:scale>
        <p:origin x="2270" y="3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Staggered Path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DACAAC-F2AC-2552-0B6E-704178B955F3}"/>
              </a:ext>
            </a:extLst>
          </p:cNvPr>
          <p:cNvGrpSpPr/>
          <p:nvPr/>
        </p:nvGrpSpPr>
        <p:grpSpPr>
          <a:xfrm>
            <a:off x="386529" y="2207077"/>
            <a:ext cx="1994053" cy="1377043"/>
            <a:chOff x="515372" y="1654629"/>
            <a:chExt cx="2658737" cy="18360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C6DC-8E9E-148F-CDE1-198E27E46E01}"/>
                </a:ext>
              </a:extLst>
            </p:cNvPr>
            <p:cNvGrpSpPr/>
            <p:nvPr/>
          </p:nvGrpSpPr>
          <p:grpSpPr>
            <a:xfrm>
              <a:off x="1631207" y="2290968"/>
              <a:ext cx="1536458" cy="1105487"/>
              <a:chOff x="8921977" y="1334483"/>
              <a:chExt cx="2926080" cy="110548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2E33E1-1685-C421-7C59-49E88D41535B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310A50-2FCF-3E2F-9B7A-FF64F50ABDAE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49C5DA-E442-7789-88A5-57390EB38CBE}"/>
                </a:ext>
              </a:extLst>
            </p:cNvPr>
            <p:cNvSpPr/>
            <p:nvPr/>
          </p:nvSpPr>
          <p:spPr>
            <a:xfrm>
              <a:off x="1419059" y="1654629"/>
              <a:ext cx="1755050" cy="587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1980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F34DDB-5396-5DAA-F2A3-9D8DE4718F59}"/>
                </a:ext>
              </a:extLst>
            </p:cNvPr>
            <p:cNvGrpSpPr/>
            <p:nvPr/>
          </p:nvGrpSpPr>
          <p:grpSpPr>
            <a:xfrm>
              <a:off x="515372" y="1654629"/>
              <a:ext cx="958230" cy="1836057"/>
              <a:chOff x="542108" y="1654629"/>
              <a:chExt cx="958230" cy="183605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3CDE96-8558-BBDA-2EE3-A2B22E59D1D5}"/>
                  </a:ext>
                </a:extLst>
              </p:cNvPr>
              <p:cNvSpPr/>
              <p:nvPr/>
            </p:nvSpPr>
            <p:spPr>
              <a:xfrm>
                <a:off x="1445795" y="1654629"/>
                <a:ext cx="54543" cy="1836057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D2E165-51FE-9C0F-2812-EEB19BF624B4}"/>
                  </a:ext>
                </a:extLst>
              </p:cNvPr>
              <p:cNvSpPr/>
              <p:nvPr/>
            </p:nvSpPr>
            <p:spPr>
              <a:xfrm rot="16200000">
                <a:off x="993791" y="2984139"/>
                <a:ext cx="54864" cy="958229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967ECE-C494-9E3E-CE44-B04AEDE69F06}"/>
              </a:ext>
            </a:extLst>
          </p:cNvPr>
          <p:cNvGrpSpPr/>
          <p:nvPr/>
        </p:nvGrpSpPr>
        <p:grpSpPr>
          <a:xfrm>
            <a:off x="1661909" y="3542971"/>
            <a:ext cx="1993812" cy="1377043"/>
            <a:chOff x="2215879" y="3435821"/>
            <a:chExt cx="2658416" cy="1836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06D8CC7-007F-0FA6-6A42-0234C2911B8D}"/>
                </a:ext>
              </a:extLst>
            </p:cNvPr>
            <p:cNvSpPr/>
            <p:nvPr/>
          </p:nvSpPr>
          <p:spPr>
            <a:xfrm>
              <a:off x="3119245" y="4684050"/>
              <a:ext cx="1755050" cy="5878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1990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9B1C92-FB8C-A68A-F1A3-FEAFE28F47FF}"/>
                </a:ext>
              </a:extLst>
            </p:cNvPr>
            <p:cNvSpPr/>
            <p:nvPr/>
          </p:nvSpPr>
          <p:spPr>
            <a:xfrm flipV="1">
              <a:off x="3119245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CA90F3F-BD98-B8DD-A3D1-DC6C94EF9FCA}"/>
                </a:ext>
              </a:extLst>
            </p:cNvPr>
            <p:cNvSpPr/>
            <p:nvPr/>
          </p:nvSpPr>
          <p:spPr>
            <a:xfrm rot="5400000" flipV="1">
              <a:off x="2667562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D4252E1-6CEE-7ACF-A6AA-A1CF5C4186F1}"/>
                </a:ext>
              </a:extLst>
            </p:cNvPr>
            <p:cNvGrpSpPr/>
            <p:nvPr/>
          </p:nvGrpSpPr>
          <p:grpSpPr>
            <a:xfrm>
              <a:off x="3331393" y="3534624"/>
              <a:ext cx="1536458" cy="1105487"/>
              <a:chOff x="8921977" y="1334483"/>
              <a:chExt cx="2926080" cy="110548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4A8EF6-2AAB-AA35-A255-A381FFF91096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CDF9594-02CD-C5FD-534B-C3513BFA9A0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9D54AE-31BD-69D0-2092-EE785674C85B}"/>
              </a:ext>
            </a:extLst>
          </p:cNvPr>
          <p:cNvGrpSpPr/>
          <p:nvPr/>
        </p:nvGrpSpPr>
        <p:grpSpPr>
          <a:xfrm>
            <a:off x="2937405" y="2207077"/>
            <a:ext cx="1994053" cy="1377043"/>
            <a:chOff x="3916539" y="1654629"/>
            <a:chExt cx="2658737" cy="183605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6058097-2D8E-9599-C958-662525B02721}"/>
                </a:ext>
              </a:extLst>
            </p:cNvPr>
            <p:cNvGrpSpPr/>
            <p:nvPr/>
          </p:nvGrpSpPr>
          <p:grpSpPr>
            <a:xfrm>
              <a:off x="5032374" y="2290968"/>
              <a:ext cx="1536458" cy="1105487"/>
              <a:chOff x="8921977" y="1334483"/>
              <a:chExt cx="2926080" cy="110548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E54D3C9-C091-E5F8-8F8C-F7CBE6A99558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DD7ADD-8CB3-A091-3976-3D87D4DD9BB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2CAA55-927B-2420-CA2C-CD6E0A553976}"/>
                </a:ext>
              </a:extLst>
            </p:cNvPr>
            <p:cNvSpPr/>
            <p:nvPr/>
          </p:nvSpPr>
          <p:spPr>
            <a:xfrm>
              <a:off x="4820226" y="1654629"/>
              <a:ext cx="1755050" cy="5878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2000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D2A0D9-AE74-ED1B-E826-937376EFB411}"/>
                </a:ext>
              </a:extLst>
            </p:cNvPr>
            <p:cNvSpPr/>
            <p:nvPr/>
          </p:nvSpPr>
          <p:spPr>
            <a:xfrm>
              <a:off x="4820226" y="1654629"/>
              <a:ext cx="54543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EDE151-B857-B38B-3919-25EB16A526AD}"/>
                </a:ext>
              </a:extLst>
            </p:cNvPr>
            <p:cNvSpPr/>
            <p:nvPr/>
          </p:nvSpPr>
          <p:spPr>
            <a:xfrm rot="16200000">
              <a:off x="4368222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67F414-753E-FCEC-F7D1-4E5875538CE7}"/>
              </a:ext>
            </a:extLst>
          </p:cNvPr>
          <p:cNvGrpSpPr/>
          <p:nvPr/>
        </p:nvGrpSpPr>
        <p:grpSpPr>
          <a:xfrm>
            <a:off x="4212785" y="3542971"/>
            <a:ext cx="1993812" cy="1377043"/>
            <a:chOff x="5617046" y="3435821"/>
            <a:chExt cx="2658416" cy="18360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517E4-C9DA-F289-CA83-622C2F29E359}"/>
                </a:ext>
              </a:extLst>
            </p:cNvPr>
            <p:cNvSpPr/>
            <p:nvPr/>
          </p:nvSpPr>
          <p:spPr>
            <a:xfrm>
              <a:off x="6520412" y="4684050"/>
              <a:ext cx="1755050" cy="587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2010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DF298E0-B4D1-0489-E407-5D376B9F4796}"/>
                </a:ext>
              </a:extLst>
            </p:cNvPr>
            <p:cNvSpPr/>
            <p:nvPr/>
          </p:nvSpPr>
          <p:spPr>
            <a:xfrm flipV="1">
              <a:off x="6520412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C4BDFF2-E699-AFF1-6ED5-079A4EE47642}"/>
                </a:ext>
              </a:extLst>
            </p:cNvPr>
            <p:cNvSpPr/>
            <p:nvPr/>
          </p:nvSpPr>
          <p:spPr>
            <a:xfrm rot="5400000" flipV="1">
              <a:off x="6068729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DE3C73-7C77-3910-D2C1-07A6647C5BAF}"/>
                </a:ext>
              </a:extLst>
            </p:cNvPr>
            <p:cNvGrpSpPr/>
            <p:nvPr/>
          </p:nvGrpSpPr>
          <p:grpSpPr>
            <a:xfrm>
              <a:off x="6732560" y="3534624"/>
              <a:ext cx="1536458" cy="1105487"/>
              <a:chOff x="8921977" y="1334483"/>
              <a:chExt cx="2926080" cy="110548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2234859-B02D-F9B7-F545-1F16DFE8CD1C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CF4A66F-3B4C-6DC8-F114-E165C02D4FE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5848E7C-BCA1-2A07-EFA9-95313B67AEE5}"/>
              </a:ext>
            </a:extLst>
          </p:cNvPr>
          <p:cNvGrpSpPr/>
          <p:nvPr/>
        </p:nvGrpSpPr>
        <p:grpSpPr>
          <a:xfrm>
            <a:off x="5488280" y="2207077"/>
            <a:ext cx="1994053" cy="1377043"/>
            <a:chOff x="7317706" y="1654629"/>
            <a:chExt cx="2658737" cy="183605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0C55505-91F3-A4EC-64B7-062DE6A5927E}"/>
                </a:ext>
              </a:extLst>
            </p:cNvPr>
            <p:cNvGrpSpPr/>
            <p:nvPr/>
          </p:nvGrpSpPr>
          <p:grpSpPr>
            <a:xfrm>
              <a:off x="8433541" y="2290968"/>
              <a:ext cx="1536458" cy="1105487"/>
              <a:chOff x="8921977" y="1334483"/>
              <a:chExt cx="2926080" cy="110548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592498-A2AB-4382-81A7-90C3AE8AF2B2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DDD7A46-106C-25FA-A46B-31F175691F9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B6AD5D7-B26D-6F59-CCE9-4ED1DB947A68}"/>
                </a:ext>
              </a:extLst>
            </p:cNvPr>
            <p:cNvSpPr/>
            <p:nvPr/>
          </p:nvSpPr>
          <p:spPr>
            <a:xfrm>
              <a:off x="8221393" y="1654629"/>
              <a:ext cx="1755050" cy="5878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2020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FB89C7-971A-AC3F-561B-497F40312231}"/>
                </a:ext>
              </a:extLst>
            </p:cNvPr>
            <p:cNvSpPr/>
            <p:nvPr/>
          </p:nvSpPr>
          <p:spPr>
            <a:xfrm>
              <a:off x="8221393" y="1654629"/>
              <a:ext cx="54543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DE2C3E-0459-6D78-3FF1-C03D4668F3E9}"/>
                </a:ext>
              </a:extLst>
            </p:cNvPr>
            <p:cNvSpPr/>
            <p:nvPr/>
          </p:nvSpPr>
          <p:spPr>
            <a:xfrm rot="16200000">
              <a:off x="7769389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C955D6-832E-DEDF-5F5E-C3357E82D772}"/>
              </a:ext>
            </a:extLst>
          </p:cNvPr>
          <p:cNvGrpSpPr/>
          <p:nvPr/>
        </p:nvGrpSpPr>
        <p:grpSpPr>
          <a:xfrm>
            <a:off x="6763660" y="3542971"/>
            <a:ext cx="1993812" cy="1377043"/>
            <a:chOff x="9018213" y="3435821"/>
            <a:chExt cx="2658416" cy="183605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722DDE8-6206-83D9-CC27-FA5942BC7811}"/>
                </a:ext>
              </a:extLst>
            </p:cNvPr>
            <p:cNvSpPr/>
            <p:nvPr/>
          </p:nvSpPr>
          <p:spPr>
            <a:xfrm>
              <a:off x="9921579" y="4684050"/>
              <a:ext cx="1755050" cy="58782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2"/>
                  </a:solidFill>
                </a:rPr>
                <a:t>2030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2C402D4-0E48-A08D-6C7D-BD9AD307B4AA}"/>
                </a:ext>
              </a:extLst>
            </p:cNvPr>
            <p:cNvSpPr/>
            <p:nvPr/>
          </p:nvSpPr>
          <p:spPr>
            <a:xfrm flipV="1">
              <a:off x="9921579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94C22D4-4DEC-4898-4D30-4669FEF0AA05}"/>
                </a:ext>
              </a:extLst>
            </p:cNvPr>
            <p:cNvSpPr/>
            <p:nvPr/>
          </p:nvSpPr>
          <p:spPr>
            <a:xfrm rot="5400000" flipV="1">
              <a:off x="9469896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362AC87-838F-54C2-3187-A21FE5AAF9B1}"/>
                </a:ext>
              </a:extLst>
            </p:cNvPr>
            <p:cNvGrpSpPr/>
            <p:nvPr/>
          </p:nvGrpSpPr>
          <p:grpSpPr>
            <a:xfrm>
              <a:off x="10133727" y="3534624"/>
              <a:ext cx="1536458" cy="1105487"/>
              <a:chOff x="8921977" y="1334483"/>
              <a:chExt cx="2926080" cy="110548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03F3892-5AC4-F836-69B1-A6E1162B94CA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090A69D-6E59-B45F-231C-B17C928CC43A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pic>
        <p:nvPicPr>
          <p:cNvPr id="48" name="Graphic 47" descr="Downward trend graph with solid fill">
            <a:extLst>
              <a:ext uri="{FF2B5EF4-FFF2-40B4-BE49-F238E27FC236}">
                <a16:creationId xmlns:a16="http://schemas.microsoft.com/office/drawing/2014/main" id="{F3AD58AC-137B-C297-B8C6-9637406CE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7457" y="4494733"/>
            <a:ext cx="404054" cy="404054"/>
          </a:xfrm>
          <a:prstGeom prst="rect">
            <a:avLst/>
          </a:prstGeom>
        </p:spPr>
      </p:pic>
      <p:pic>
        <p:nvPicPr>
          <p:cNvPr id="49" name="Graphic 48" descr="Globe with solid fill">
            <a:extLst>
              <a:ext uri="{FF2B5EF4-FFF2-40B4-BE49-F238E27FC236}">
                <a16:creationId xmlns:a16="http://schemas.microsoft.com/office/drawing/2014/main" id="{9DF6A146-001E-EB0D-78D4-EEB31B617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32883" y="2228389"/>
            <a:ext cx="404054" cy="404054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C9DFC0B3-09AB-DFE1-BB66-AEC977207C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08309" y="4494733"/>
            <a:ext cx="404054" cy="404054"/>
          </a:xfrm>
          <a:prstGeom prst="rect">
            <a:avLst/>
          </a:prstGeom>
        </p:spPr>
      </p:pic>
      <p:pic>
        <p:nvPicPr>
          <p:cNvPr id="51" name="Graphic 50" descr="Shield Tick with solid fill">
            <a:extLst>
              <a:ext uri="{FF2B5EF4-FFF2-40B4-BE49-F238E27FC236}">
                <a16:creationId xmlns:a16="http://schemas.microsoft.com/office/drawing/2014/main" id="{B17D7E7D-D631-2B16-AB2B-F4407E245E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83735" y="2228389"/>
            <a:ext cx="404054" cy="404054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BE6E4378-29E9-C54F-06A1-78251B80D4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031" y="2228389"/>
            <a:ext cx="404054" cy="404054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0974040E-2131-251F-3957-6D5B7C72CB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959162" y="4494733"/>
            <a:ext cx="404054" cy="40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Staggered Path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8DDD00-2D25-4622-E082-92EF7C49F464}"/>
              </a:ext>
            </a:extLst>
          </p:cNvPr>
          <p:cNvGrpSpPr/>
          <p:nvPr/>
        </p:nvGrpSpPr>
        <p:grpSpPr>
          <a:xfrm>
            <a:off x="386529" y="2207077"/>
            <a:ext cx="1994053" cy="1377043"/>
            <a:chOff x="515372" y="1654629"/>
            <a:chExt cx="2658737" cy="18360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70AFF74-B163-F329-B51A-43C27029551D}"/>
                </a:ext>
              </a:extLst>
            </p:cNvPr>
            <p:cNvGrpSpPr/>
            <p:nvPr/>
          </p:nvGrpSpPr>
          <p:grpSpPr>
            <a:xfrm>
              <a:off x="1631207" y="2290968"/>
              <a:ext cx="1536458" cy="1105487"/>
              <a:chOff x="8921977" y="1334483"/>
              <a:chExt cx="2926080" cy="1105487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2069B2-035F-AAA1-DF94-8415F216953B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643265-3CA4-B2E0-3B16-BFAA05874E0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1A5CD7-C014-B8DC-6F5F-315A96E7E85C}"/>
                </a:ext>
              </a:extLst>
            </p:cNvPr>
            <p:cNvSpPr/>
            <p:nvPr/>
          </p:nvSpPr>
          <p:spPr>
            <a:xfrm>
              <a:off x="1419059" y="1654629"/>
              <a:ext cx="1755050" cy="587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1980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B481199-2A5D-FC58-E7D9-A9ACB0AE90A3}"/>
                </a:ext>
              </a:extLst>
            </p:cNvPr>
            <p:cNvGrpSpPr/>
            <p:nvPr/>
          </p:nvGrpSpPr>
          <p:grpSpPr>
            <a:xfrm>
              <a:off x="515372" y="1654629"/>
              <a:ext cx="958230" cy="1836057"/>
              <a:chOff x="542108" y="1654629"/>
              <a:chExt cx="958230" cy="183605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0E286E-DA64-46B4-3E0C-7CC1ECB8CBFE}"/>
                  </a:ext>
                </a:extLst>
              </p:cNvPr>
              <p:cNvSpPr/>
              <p:nvPr/>
            </p:nvSpPr>
            <p:spPr>
              <a:xfrm>
                <a:off x="1445795" y="1654629"/>
                <a:ext cx="54543" cy="183605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D9820CB-6AEF-9DBE-D7B3-A97FA5EEFB6A}"/>
                  </a:ext>
                </a:extLst>
              </p:cNvPr>
              <p:cNvSpPr/>
              <p:nvPr/>
            </p:nvSpPr>
            <p:spPr>
              <a:xfrm rot="16200000">
                <a:off x="993791" y="2984139"/>
                <a:ext cx="54864" cy="95822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900982-AED7-AD9E-2FE8-8D5BF236EB92}"/>
              </a:ext>
            </a:extLst>
          </p:cNvPr>
          <p:cNvGrpSpPr/>
          <p:nvPr/>
        </p:nvGrpSpPr>
        <p:grpSpPr>
          <a:xfrm>
            <a:off x="1661909" y="3542971"/>
            <a:ext cx="1993812" cy="1377043"/>
            <a:chOff x="2215879" y="3435821"/>
            <a:chExt cx="2658416" cy="1836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AA4737-1D9F-08B9-32D1-B5BF1F61B9E2}"/>
                </a:ext>
              </a:extLst>
            </p:cNvPr>
            <p:cNvSpPr/>
            <p:nvPr/>
          </p:nvSpPr>
          <p:spPr>
            <a:xfrm>
              <a:off x="3119245" y="4684050"/>
              <a:ext cx="1755050" cy="5878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1990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0D9532-B4CE-C366-6743-FBC1F30A46F6}"/>
                </a:ext>
              </a:extLst>
            </p:cNvPr>
            <p:cNvSpPr/>
            <p:nvPr/>
          </p:nvSpPr>
          <p:spPr>
            <a:xfrm flipV="1">
              <a:off x="3119245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0FC0AB0-B51F-4F4B-4B21-1B9DAFA1D495}"/>
                </a:ext>
              </a:extLst>
            </p:cNvPr>
            <p:cNvSpPr/>
            <p:nvPr/>
          </p:nvSpPr>
          <p:spPr>
            <a:xfrm rot="5400000" flipV="1">
              <a:off x="2667562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D1D93E9-9DA0-1770-CBCB-0514CFCD2C5C}"/>
                </a:ext>
              </a:extLst>
            </p:cNvPr>
            <p:cNvGrpSpPr/>
            <p:nvPr/>
          </p:nvGrpSpPr>
          <p:grpSpPr>
            <a:xfrm>
              <a:off x="3331393" y="3534624"/>
              <a:ext cx="1536458" cy="1105487"/>
              <a:chOff x="8921977" y="1334483"/>
              <a:chExt cx="2926080" cy="1105487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BBF105-1504-7319-C22B-D19B704D7AFF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B7175F-9A7B-FA7A-C07B-8C9428B5C97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3B9460-F1C5-F53D-4C8D-66F6BF3C8560}"/>
              </a:ext>
            </a:extLst>
          </p:cNvPr>
          <p:cNvGrpSpPr/>
          <p:nvPr/>
        </p:nvGrpSpPr>
        <p:grpSpPr>
          <a:xfrm>
            <a:off x="2937405" y="2207077"/>
            <a:ext cx="1994053" cy="1377043"/>
            <a:chOff x="3916539" y="1654629"/>
            <a:chExt cx="2658737" cy="183605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DA86217-7A17-A843-5E2A-6063688DD460}"/>
                </a:ext>
              </a:extLst>
            </p:cNvPr>
            <p:cNvGrpSpPr/>
            <p:nvPr/>
          </p:nvGrpSpPr>
          <p:grpSpPr>
            <a:xfrm>
              <a:off x="5032374" y="2290968"/>
              <a:ext cx="1536458" cy="1105487"/>
              <a:chOff x="8921977" y="1334483"/>
              <a:chExt cx="2926080" cy="110548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4DF568-0FF8-E052-A569-3DA3A8569B17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ED85CB6-E90D-277C-9787-50AEE5BAA73B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D24EDB-E040-5701-219B-349FC50151C9}"/>
                </a:ext>
              </a:extLst>
            </p:cNvPr>
            <p:cNvSpPr/>
            <p:nvPr/>
          </p:nvSpPr>
          <p:spPr>
            <a:xfrm>
              <a:off x="4820226" y="1654629"/>
              <a:ext cx="1755050" cy="5878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2000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EDA87D-4C3A-2C35-F50B-8E39F924D190}"/>
                </a:ext>
              </a:extLst>
            </p:cNvPr>
            <p:cNvSpPr/>
            <p:nvPr/>
          </p:nvSpPr>
          <p:spPr>
            <a:xfrm>
              <a:off x="4820226" y="1654629"/>
              <a:ext cx="54543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9BBAC5D-CBF5-54C2-3DC3-8F5C0DE3A57B}"/>
                </a:ext>
              </a:extLst>
            </p:cNvPr>
            <p:cNvSpPr/>
            <p:nvPr/>
          </p:nvSpPr>
          <p:spPr>
            <a:xfrm rot="16200000">
              <a:off x="4368222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71074A-229A-0730-B520-FCB1B8274C33}"/>
              </a:ext>
            </a:extLst>
          </p:cNvPr>
          <p:cNvGrpSpPr/>
          <p:nvPr/>
        </p:nvGrpSpPr>
        <p:grpSpPr>
          <a:xfrm>
            <a:off x="4212785" y="3542971"/>
            <a:ext cx="1993812" cy="1377043"/>
            <a:chOff x="5617046" y="3435821"/>
            <a:chExt cx="2658416" cy="18360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F9E6C6-C078-64AB-08D6-053E13348413}"/>
                </a:ext>
              </a:extLst>
            </p:cNvPr>
            <p:cNvSpPr/>
            <p:nvPr/>
          </p:nvSpPr>
          <p:spPr>
            <a:xfrm>
              <a:off x="6520412" y="4684050"/>
              <a:ext cx="1755050" cy="587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2010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187869-6511-72A0-A16F-67DFCE04E84B}"/>
                </a:ext>
              </a:extLst>
            </p:cNvPr>
            <p:cNvSpPr/>
            <p:nvPr/>
          </p:nvSpPr>
          <p:spPr>
            <a:xfrm flipV="1">
              <a:off x="6520412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F62D6F-C3C9-C2DB-FDC2-600274434A94}"/>
                </a:ext>
              </a:extLst>
            </p:cNvPr>
            <p:cNvSpPr/>
            <p:nvPr/>
          </p:nvSpPr>
          <p:spPr>
            <a:xfrm rot="5400000" flipV="1">
              <a:off x="6068729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96C6B17-6330-C480-75A0-7B59DF0F8D0F}"/>
                </a:ext>
              </a:extLst>
            </p:cNvPr>
            <p:cNvGrpSpPr/>
            <p:nvPr/>
          </p:nvGrpSpPr>
          <p:grpSpPr>
            <a:xfrm>
              <a:off x="6732560" y="3534624"/>
              <a:ext cx="1536458" cy="1105487"/>
              <a:chOff x="8921977" y="1334483"/>
              <a:chExt cx="2926080" cy="1105487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8BCCD5-737D-96F6-2472-03B34CC842D7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43F24C-98B7-F9F5-4078-C1B6C1174467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24E99E-0557-7DA3-D027-E47622B3819A}"/>
              </a:ext>
            </a:extLst>
          </p:cNvPr>
          <p:cNvGrpSpPr/>
          <p:nvPr/>
        </p:nvGrpSpPr>
        <p:grpSpPr>
          <a:xfrm>
            <a:off x="5488280" y="2207077"/>
            <a:ext cx="1994053" cy="1377043"/>
            <a:chOff x="7317706" y="1654629"/>
            <a:chExt cx="2658737" cy="183605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FD02FA-ED6A-A234-5BEC-F6477F124F79}"/>
                </a:ext>
              </a:extLst>
            </p:cNvPr>
            <p:cNvGrpSpPr/>
            <p:nvPr/>
          </p:nvGrpSpPr>
          <p:grpSpPr>
            <a:xfrm>
              <a:off x="8433541" y="2290968"/>
              <a:ext cx="1536458" cy="1105487"/>
              <a:chOff x="8921977" y="1334483"/>
              <a:chExt cx="2926080" cy="110548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4F7BCEC-DFF1-FFAE-EF37-3B7238B0EDA4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C0CBDCF-F735-30D7-C509-5735462B4B05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E878BC0-5F2E-C1CB-4A64-ECA3E1560F23}"/>
                </a:ext>
              </a:extLst>
            </p:cNvPr>
            <p:cNvSpPr/>
            <p:nvPr/>
          </p:nvSpPr>
          <p:spPr>
            <a:xfrm>
              <a:off x="8221393" y="1654629"/>
              <a:ext cx="1755050" cy="5878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2020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7ADD779-F933-83DB-CA7E-E0E94CFA134F}"/>
                </a:ext>
              </a:extLst>
            </p:cNvPr>
            <p:cNvSpPr/>
            <p:nvPr/>
          </p:nvSpPr>
          <p:spPr>
            <a:xfrm>
              <a:off x="8221393" y="1654629"/>
              <a:ext cx="54543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0A5182F-5899-E494-9346-2D373E15E82E}"/>
                </a:ext>
              </a:extLst>
            </p:cNvPr>
            <p:cNvSpPr/>
            <p:nvPr/>
          </p:nvSpPr>
          <p:spPr>
            <a:xfrm rot="16200000">
              <a:off x="7769389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FE9C9C-F326-180C-F46D-547299B722B3}"/>
              </a:ext>
            </a:extLst>
          </p:cNvPr>
          <p:cNvGrpSpPr/>
          <p:nvPr/>
        </p:nvGrpSpPr>
        <p:grpSpPr>
          <a:xfrm>
            <a:off x="6763660" y="3542971"/>
            <a:ext cx="1993812" cy="1377043"/>
            <a:chOff x="9018213" y="3435821"/>
            <a:chExt cx="2658416" cy="183605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B5CC733-3B1B-DA88-17B5-F65C052319FD}"/>
                </a:ext>
              </a:extLst>
            </p:cNvPr>
            <p:cNvSpPr/>
            <p:nvPr/>
          </p:nvSpPr>
          <p:spPr>
            <a:xfrm>
              <a:off x="9921579" y="4684050"/>
              <a:ext cx="1755050" cy="587828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2030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7B3631C-BFF0-209E-5B94-B10BF98604BC}"/>
                </a:ext>
              </a:extLst>
            </p:cNvPr>
            <p:cNvSpPr/>
            <p:nvPr/>
          </p:nvSpPr>
          <p:spPr>
            <a:xfrm flipV="1">
              <a:off x="9921579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E67E5E5-A115-D9D8-3B1F-1426447204D0}"/>
                </a:ext>
              </a:extLst>
            </p:cNvPr>
            <p:cNvSpPr/>
            <p:nvPr/>
          </p:nvSpPr>
          <p:spPr>
            <a:xfrm rot="5400000" flipV="1">
              <a:off x="9469896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D30EE7A-FDBE-1B9B-4690-221CE80DB8EF}"/>
                </a:ext>
              </a:extLst>
            </p:cNvPr>
            <p:cNvGrpSpPr/>
            <p:nvPr/>
          </p:nvGrpSpPr>
          <p:grpSpPr>
            <a:xfrm>
              <a:off x="10133727" y="3534624"/>
              <a:ext cx="1536458" cy="1105487"/>
              <a:chOff x="8921977" y="1334483"/>
              <a:chExt cx="2926080" cy="110548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F8BDA6-DAFA-E4DA-5BA0-5991A09FC420}"/>
                  </a:ext>
                </a:extLst>
              </p:cNvPr>
              <p:cNvSpPr txBox="1"/>
              <p:nvPr/>
            </p:nvSpPr>
            <p:spPr>
              <a:xfrm>
                <a:off x="8921977" y="1334483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2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D75ECC2-1BBE-E502-120D-B0EE949C3B02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386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6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pic>
        <p:nvPicPr>
          <p:cNvPr id="46" name="Graphic 45" descr="Downward trend graph with solid fill">
            <a:extLst>
              <a:ext uri="{FF2B5EF4-FFF2-40B4-BE49-F238E27FC236}">
                <a16:creationId xmlns:a16="http://schemas.microsoft.com/office/drawing/2014/main" id="{F15E1F81-C0A3-329D-BFA8-49CDD0F41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7457" y="4494733"/>
            <a:ext cx="404054" cy="404054"/>
          </a:xfrm>
          <a:prstGeom prst="rect">
            <a:avLst/>
          </a:prstGeom>
        </p:spPr>
      </p:pic>
      <p:pic>
        <p:nvPicPr>
          <p:cNvPr id="47" name="Graphic 46" descr="Globe with solid fill">
            <a:extLst>
              <a:ext uri="{FF2B5EF4-FFF2-40B4-BE49-F238E27FC236}">
                <a16:creationId xmlns:a16="http://schemas.microsoft.com/office/drawing/2014/main" id="{5C8F7051-CB3F-8C36-5B8C-69B559326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32883" y="2228389"/>
            <a:ext cx="404054" cy="404054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7606B90F-54C1-CA16-F79B-5EF872E58E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08309" y="4494733"/>
            <a:ext cx="404054" cy="404054"/>
          </a:xfrm>
          <a:prstGeom prst="rect">
            <a:avLst/>
          </a:prstGeom>
        </p:spPr>
      </p:pic>
      <p:pic>
        <p:nvPicPr>
          <p:cNvPr id="49" name="Graphic 48" descr="Shield Tick with solid fill">
            <a:extLst>
              <a:ext uri="{FF2B5EF4-FFF2-40B4-BE49-F238E27FC236}">
                <a16:creationId xmlns:a16="http://schemas.microsoft.com/office/drawing/2014/main" id="{023C9331-270B-09F6-0E44-33A2F143D7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83735" y="2228389"/>
            <a:ext cx="404054" cy="404054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C8122A0E-3F52-30A2-94C0-03C6D19C20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031" y="2228389"/>
            <a:ext cx="404054" cy="404054"/>
          </a:xfrm>
          <a:prstGeom prst="rect">
            <a:avLst/>
          </a:prstGeom>
        </p:spPr>
      </p:pic>
      <p:pic>
        <p:nvPicPr>
          <p:cNvPr id="51" name="Graphic 50" descr="Rocket with solid fill">
            <a:extLst>
              <a:ext uri="{FF2B5EF4-FFF2-40B4-BE49-F238E27FC236}">
                <a16:creationId xmlns:a16="http://schemas.microsoft.com/office/drawing/2014/main" id="{13B55DD8-BEAE-0E38-5C6B-AC0A5FF64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959162" y="4494733"/>
            <a:ext cx="404054" cy="40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456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Staggered Path Timeline – Slide Template</vt:lpstr>
      <vt:lpstr>Staggered Path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Staggered Path Timeline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2025-01-17T23:01:53Z</dcterms:modified>
  <cp:category>Timelines &amp; Planning</cp:category>
</cp:coreProperties>
</file>