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5" d="100"/>
          <a:sy n="105" d="100"/>
        </p:scale>
        <p:origin x="2083" y="3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7FDA2-6A52-9550-C153-F25BE3AA0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4D795A-C24D-462A-467F-BABF5CA044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C35D5D-8C49-8CAB-CF7D-AFAE94491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F6B88-32E3-5F20-BA74-D7F7822E5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79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9A29F-F219-EDFF-8110-077B8CAF4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6ACC8D-996A-483F-ECC8-91D4425449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659113-AD18-4662-04EB-61B31AC35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44082E-BEC8-9115-CC4C-E9E15EEE3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445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35189-1675-7399-E512-D183A29CC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B9AB2-EBF6-96ED-2613-1A11F2772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Frame Accent Blocks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95DCE3-745B-B398-028C-AA08E4C49E51}"/>
              </a:ext>
            </a:extLst>
          </p:cNvPr>
          <p:cNvGrpSpPr/>
          <p:nvPr/>
        </p:nvGrpSpPr>
        <p:grpSpPr>
          <a:xfrm>
            <a:off x="6811735" y="2119993"/>
            <a:ext cx="1678578" cy="1678578"/>
            <a:chOff x="9082313" y="1683657"/>
            <a:chExt cx="2238104" cy="223810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DD520C5-1A5F-4D31-6676-E443E6384075}"/>
                </a:ext>
              </a:extLst>
            </p:cNvPr>
            <p:cNvSpPr/>
            <p:nvPr/>
          </p:nvSpPr>
          <p:spPr>
            <a:xfrm>
              <a:off x="9376028" y="1683657"/>
              <a:ext cx="1944389" cy="19443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5" name="Frame 14">
              <a:extLst>
                <a:ext uri="{FF2B5EF4-FFF2-40B4-BE49-F238E27FC236}">
                  <a16:creationId xmlns:a16="http://schemas.microsoft.com/office/drawing/2014/main" id="{83866134-7B04-C19F-5F6D-982669081326}"/>
                </a:ext>
              </a:extLst>
            </p:cNvPr>
            <p:cNvSpPr/>
            <p:nvPr/>
          </p:nvSpPr>
          <p:spPr>
            <a:xfrm>
              <a:off x="908231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18" name="Graphic 17" descr="Telescope with solid fill">
            <a:extLst>
              <a:ext uri="{FF2B5EF4-FFF2-40B4-BE49-F238E27FC236}">
                <a16:creationId xmlns:a16="http://schemas.microsoft.com/office/drawing/2014/main" id="{216956D2-97A5-9B2F-0B1D-4F2D9EDDF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28123" y="2593972"/>
            <a:ext cx="789050" cy="78905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2E11DE52-3AFB-300F-4C3C-760BDF27CDA8}"/>
              </a:ext>
            </a:extLst>
          </p:cNvPr>
          <p:cNvGrpSpPr/>
          <p:nvPr/>
        </p:nvGrpSpPr>
        <p:grpSpPr>
          <a:xfrm>
            <a:off x="4759052" y="2119993"/>
            <a:ext cx="1678578" cy="1678578"/>
            <a:chOff x="6345403" y="1683657"/>
            <a:chExt cx="2238104" cy="223810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AAB1C88-302E-A6A2-F341-522C6B8E4FED}"/>
                </a:ext>
              </a:extLst>
            </p:cNvPr>
            <p:cNvSpPr/>
            <p:nvPr/>
          </p:nvSpPr>
          <p:spPr>
            <a:xfrm>
              <a:off x="6639118" y="1683657"/>
              <a:ext cx="1944389" cy="19443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2" name="Frame 11">
              <a:extLst>
                <a:ext uri="{FF2B5EF4-FFF2-40B4-BE49-F238E27FC236}">
                  <a16:creationId xmlns:a16="http://schemas.microsoft.com/office/drawing/2014/main" id="{2B92C6F0-B4EB-EC92-F054-E3D46CB9CFA4}"/>
                </a:ext>
              </a:extLst>
            </p:cNvPr>
            <p:cNvSpPr/>
            <p:nvPr/>
          </p:nvSpPr>
          <p:spPr>
            <a:xfrm>
              <a:off x="634540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23" name="Graphic 22" descr="Planet with solid fill">
            <a:extLst>
              <a:ext uri="{FF2B5EF4-FFF2-40B4-BE49-F238E27FC236}">
                <a16:creationId xmlns:a16="http://schemas.microsoft.com/office/drawing/2014/main" id="{208F70B3-85F6-5336-810D-BF696CD5EF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75440" y="2593972"/>
            <a:ext cx="789050" cy="78905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15606FAD-8895-C041-AC86-652525B3B30B}"/>
              </a:ext>
            </a:extLst>
          </p:cNvPr>
          <p:cNvGrpSpPr/>
          <p:nvPr/>
        </p:nvGrpSpPr>
        <p:grpSpPr>
          <a:xfrm>
            <a:off x="2706370" y="2119993"/>
            <a:ext cx="1678578" cy="1678578"/>
            <a:chOff x="3608493" y="1683657"/>
            <a:chExt cx="2238104" cy="223810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43CB3F-48D0-15FF-E3E8-01B7D8F3E48A}"/>
                </a:ext>
              </a:extLst>
            </p:cNvPr>
            <p:cNvSpPr/>
            <p:nvPr/>
          </p:nvSpPr>
          <p:spPr>
            <a:xfrm>
              <a:off x="3902208" y="1683657"/>
              <a:ext cx="1944389" cy="194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9" name="Frame 8">
              <a:extLst>
                <a:ext uri="{FF2B5EF4-FFF2-40B4-BE49-F238E27FC236}">
                  <a16:creationId xmlns:a16="http://schemas.microsoft.com/office/drawing/2014/main" id="{C7EE3945-3466-AC3B-5962-555C8C1171C6}"/>
                </a:ext>
              </a:extLst>
            </p:cNvPr>
            <p:cNvSpPr/>
            <p:nvPr/>
          </p:nvSpPr>
          <p:spPr>
            <a:xfrm>
              <a:off x="360849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24" name="Graphic 23" descr="Rocket with solid fill">
            <a:extLst>
              <a:ext uri="{FF2B5EF4-FFF2-40B4-BE49-F238E27FC236}">
                <a16:creationId xmlns:a16="http://schemas.microsoft.com/office/drawing/2014/main" id="{CF0F035F-CEFC-8134-F8AC-DFE2428D99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122758" y="2593972"/>
            <a:ext cx="789050" cy="78905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C5B9F66D-1137-A1BD-BB83-A52675B765C7}"/>
              </a:ext>
            </a:extLst>
          </p:cNvPr>
          <p:cNvGrpSpPr/>
          <p:nvPr/>
        </p:nvGrpSpPr>
        <p:grpSpPr>
          <a:xfrm>
            <a:off x="653687" y="2119993"/>
            <a:ext cx="1678578" cy="1678578"/>
            <a:chOff x="871583" y="1683657"/>
            <a:chExt cx="2238104" cy="223810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A01DC97-4C9C-1CA8-B7DD-3D274531AEA9}"/>
                </a:ext>
              </a:extLst>
            </p:cNvPr>
            <p:cNvSpPr/>
            <p:nvPr/>
          </p:nvSpPr>
          <p:spPr>
            <a:xfrm>
              <a:off x="1165298" y="1683657"/>
              <a:ext cx="1944389" cy="19443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3C3C6380-EC47-AAE7-4C20-A5BB998B49C0}"/>
                </a:ext>
              </a:extLst>
            </p:cNvPr>
            <p:cNvSpPr/>
            <p:nvPr/>
          </p:nvSpPr>
          <p:spPr>
            <a:xfrm>
              <a:off x="87158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25" name="Graphic 24" descr="Astronaut female with solid fill">
            <a:extLst>
              <a:ext uri="{FF2B5EF4-FFF2-40B4-BE49-F238E27FC236}">
                <a16:creationId xmlns:a16="http://schemas.microsoft.com/office/drawing/2014/main" id="{4C494769-B021-A01B-79EA-7C7289EABB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70075" y="2593972"/>
            <a:ext cx="789050" cy="78905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90C2E71-5A84-0A66-19A4-EF9E89A71FC4}"/>
              </a:ext>
            </a:extLst>
          </p:cNvPr>
          <p:cNvGrpSpPr/>
          <p:nvPr/>
        </p:nvGrpSpPr>
        <p:grpSpPr>
          <a:xfrm>
            <a:off x="653687" y="3998402"/>
            <a:ext cx="1678578" cy="1413892"/>
            <a:chOff x="332936" y="2555951"/>
            <a:chExt cx="2926080" cy="188518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F92A3B-CF87-272A-C5DF-C79F2DF60D1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300D0C7-9B3A-4FF7-8BF9-AF32E4A3756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87D543-3DCC-7D97-7380-D3111B52E648}"/>
              </a:ext>
            </a:extLst>
          </p:cNvPr>
          <p:cNvGrpSpPr/>
          <p:nvPr/>
        </p:nvGrpSpPr>
        <p:grpSpPr>
          <a:xfrm>
            <a:off x="2706370" y="3998402"/>
            <a:ext cx="1678578" cy="1413892"/>
            <a:chOff x="332936" y="2555951"/>
            <a:chExt cx="2926080" cy="188518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2F82A1-CDFD-67F9-945A-0204FB0B814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9887EE6-FAEC-35A4-4CF2-9E7D6749B60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F67E131-ACC2-2DB4-254E-653579E06F3A}"/>
              </a:ext>
            </a:extLst>
          </p:cNvPr>
          <p:cNvGrpSpPr/>
          <p:nvPr/>
        </p:nvGrpSpPr>
        <p:grpSpPr>
          <a:xfrm>
            <a:off x="4759052" y="3998402"/>
            <a:ext cx="1678578" cy="1413892"/>
            <a:chOff x="332936" y="2555951"/>
            <a:chExt cx="2926080" cy="188518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ADC18C-9CE4-C75D-97D8-3DD1B4989B2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99C293-5EC2-5144-4025-BB39C689D88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BBA282D-2DF1-6CFB-5931-F467F8284EF4}"/>
              </a:ext>
            </a:extLst>
          </p:cNvPr>
          <p:cNvGrpSpPr/>
          <p:nvPr/>
        </p:nvGrpSpPr>
        <p:grpSpPr>
          <a:xfrm>
            <a:off x="6811735" y="3998402"/>
            <a:ext cx="1678578" cy="1413892"/>
            <a:chOff x="332936" y="2555951"/>
            <a:chExt cx="2926080" cy="188518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68B9E11-CB73-5AD2-B776-064C23E163E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24B22F3-AE94-18FD-B18F-CC5A635E7FE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57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AE190-133C-DA94-BF7D-661BBE822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B455C-AF8E-0A9A-37B6-A082F648B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Frame Accent Blocks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B3C9614-EDBC-DAEE-A705-AF8AB007713C}"/>
              </a:ext>
            </a:extLst>
          </p:cNvPr>
          <p:cNvGrpSpPr/>
          <p:nvPr/>
        </p:nvGrpSpPr>
        <p:grpSpPr>
          <a:xfrm>
            <a:off x="6811735" y="2119993"/>
            <a:ext cx="1678578" cy="1678578"/>
            <a:chOff x="9082313" y="1683657"/>
            <a:chExt cx="2238104" cy="223810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44CAE6-8CC7-3729-79F6-27E6EE5E150D}"/>
                </a:ext>
              </a:extLst>
            </p:cNvPr>
            <p:cNvSpPr/>
            <p:nvPr/>
          </p:nvSpPr>
          <p:spPr>
            <a:xfrm>
              <a:off x="9376028" y="1683657"/>
              <a:ext cx="1944389" cy="19443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5" name="Frame 14">
              <a:extLst>
                <a:ext uri="{FF2B5EF4-FFF2-40B4-BE49-F238E27FC236}">
                  <a16:creationId xmlns:a16="http://schemas.microsoft.com/office/drawing/2014/main" id="{3517BCAC-7D59-E822-128E-683C4425A8B1}"/>
                </a:ext>
              </a:extLst>
            </p:cNvPr>
            <p:cNvSpPr/>
            <p:nvPr/>
          </p:nvSpPr>
          <p:spPr>
            <a:xfrm>
              <a:off x="908231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18" name="Graphic 17" descr="Telescope with solid fill">
            <a:extLst>
              <a:ext uri="{FF2B5EF4-FFF2-40B4-BE49-F238E27FC236}">
                <a16:creationId xmlns:a16="http://schemas.microsoft.com/office/drawing/2014/main" id="{B687EC89-BA66-7546-1845-A7C95B93C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28123" y="2593972"/>
            <a:ext cx="789050" cy="78905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6A7D4899-A16B-6DE2-C91D-D38075B7ACE5}"/>
              </a:ext>
            </a:extLst>
          </p:cNvPr>
          <p:cNvGrpSpPr/>
          <p:nvPr/>
        </p:nvGrpSpPr>
        <p:grpSpPr>
          <a:xfrm>
            <a:off x="4759052" y="2119993"/>
            <a:ext cx="1678578" cy="1678578"/>
            <a:chOff x="6345403" y="1683657"/>
            <a:chExt cx="2238104" cy="223810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6286E9-2453-05F6-BD04-20299BFC26B2}"/>
                </a:ext>
              </a:extLst>
            </p:cNvPr>
            <p:cNvSpPr/>
            <p:nvPr/>
          </p:nvSpPr>
          <p:spPr>
            <a:xfrm>
              <a:off x="6639118" y="1683657"/>
              <a:ext cx="1944389" cy="19443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2" name="Frame 11">
              <a:extLst>
                <a:ext uri="{FF2B5EF4-FFF2-40B4-BE49-F238E27FC236}">
                  <a16:creationId xmlns:a16="http://schemas.microsoft.com/office/drawing/2014/main" id="{209F73FF-9741-D5A0-7EB0-DF033733A00F}"/>
                </a:ext>
              </a:extLst>
            </p:cNvPr>
            <p:cNvSpPr/>
            <p:nvPr/>
          </p:nvSpPr>
          <p:spPr>
            <a:xfrm>
              <a:off x="634540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23" name="Graphic 22" descr="Planet with solid fill">
            <a:extLst>
              <a:ext uri="{FF2B5EF4-FFF2-40B4-BE49-F238E27FC236}">
                <a16:creationId xmlns:a16="http://schemas.microsoft.com/office/drawing/2014/main" id="{A5B33692-322C-EC75-B50D-6FA8E972B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75440" y="2593972"/>
            <a:ext cx="789050" cy="78905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5A9685A0-A9A2-778C-FC2D-364E69DD0364}"/>
              </a:ext>
            </a:extLst>
          </p:cNvPr>
          <p:cNvGrpSpPr/>
          <p:nvPr/>
        </p:nvGrpSpPr>
        <p:grpSpPr>
          <a:xfrm>
            <a:off x="2706370" y="2119993"/>
            <a:ext cx="1678578" cy="1678578"/>
            <a:chOff x="3608493" y="1683657"/>
            <a:chExt cx="2238104" cy="223810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5DF258-F487-587C-7FB6-4C24ACD91DD8}"/>
                </a:ext>
              </a:extLst>
            </p:cNvPr>
            <p:cNvSpPr/>
            <p:nvPr/>
          </p:nvSpPr>
          <p:spPr>
            <a:xfrm>
              <a:off x="3902208" y="1683657"/>
              <a:ext cx="1944389" cy="194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9" name="Frame 8">
              <a:extLst>
                <a:ext uri="{FF2B5EF4-FFF2-40B4-BE49-F238E27FC236}">
                  <a16:creationId xmlns:a16="http://schemas.microsoft.com/office/drawing/2014/main" id="{DCBB6170-F189-60F5-67E3-4E92376BE2D1}"/>
                </a:ext>
              </a:extLst>
            </p:cNvPr>
            <p:cNvSpPr/>
            <p:nvPr/>
          </p:nvSpPr>
          <p:spPr>
            <a:xfrm>
              <a:off x="360849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24" name="Graphic 23" descr="Rocket with solid fill">
            <a:extLst>
              <a:ext uri="{FF2B5EF4-FFF2-40B4-BE49-F238E27FC236}">
                <a16:creationId xmlns:a16="http://schemas.microsoft.com/office/drawing/2014/main" id="{04F1F23F-08AE-CBE3-115D-C2EE2A649E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122758" y="2593972"/>
            <a:ext cx="789050" cy="78905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D5192C56-8799-6D81-8725-A3786601CA1B}"/>
              </a:ext>
            </a:extLst>
          </p:cNvPr>
          <p:cNvGrpSpPr/>
          <p:nvPr/>
        </p:nvGrpSpPr>
        <p:grpSpPr>
          <a:xfrm>
            <a:off x="653687" y="2119993"/>
            <a:ext cx="1678578" cy="1678578"/>
            <a:chOff x="871583" y="1683657"/>
            <a:chExt cx="2238104" cy="223810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27D2A7-F103-E513-75AF-0427F827F323}"/>
                </a:ext>
              </a:extLst>
            </p:cNvPr>
            <p:cNvSpPr/>
            <p:nvPr/>
          </p:nvSpPr>
          <p:spPr>
            <a:xfrm>
              <a:off x="1165298" y="1683657"/>
              <a:ext cx="1944389" cy="19443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C1830A34-5118-835E-E180-884591E6E994}"/>
                </a:ext>
              </a:extLst>
            </p:cNvPr>
            <p:cNvSpPr/>
            <p:nvPr/>
          </p:nvSpPr>
          <p:spPr>
            <a:xfrm>
              <a:off x="87158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25" name="Graphic 24" descr="Astronaut female with solid fill">
            <a:extLst>
              <a:ext uri="{FF2B5EF4-FFF2-40B4-BE49-F238E27FC236}">
                <a16:creationId xmlns:a16="http://schemas.microsoft.com/office/drawing/2014/main" id="{84BC60E7-DA8B-9086-8081-E698232A3A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70075" y="2593972"/>
            <a:ext cx="789050" cy="78905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5956D97-E4E2-8BC5-D7FC-730EDBD3CEE7}"/>
              </a:ext>
            </a:extLst>
          </p:cNvPr>
          <p:cNvGrpSpPr/>
          <p:nvPr/>
        </p:nvGrpSpPr>
        <p:grpSpPr>
          <a:xfrm>
            <a:off x="653687" y="3998402"/>
            <a:ext cx="1678578" cy="1413892"/>
            <a:chOff x="332936" y="2555951"/>
            <a:chExt cx="2926080" cy="188518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C0178BB-E214-F832-E797-31EE0B7F4F0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276C59-47ED-0FD0-AD14-A98CA5958E8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E400D3-4321-4BA7-BD55-A07C05ED62BB}"/>
              </a:ext>
            </a:extLst>
          </p:cNvPr>
          <p:cNvGrpSpPr/>
          <p:nvPr/>
        </p:nvGrpSpPr>
        <p:grpSpPr>
          <a:xfrm>
            <a:off x="2706370" y="3998402"/>
            <a:ext cx="1678578" cy="1413892"/>
            <a:chOff x="332936" y="2555951"/>
            <a:chExt cx="2926080" cy="188518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224C640-ED88-56C6-3C55-8A667CE5779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C4D8204-E948-5F88-BAAB-3201DD1AF78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D475C8-DFCC-5092-D7CB-A697FAA744EB}"/>
              </a:ext>
            </a:extLst>
          </p:cNvPr>
          <p:cNvGrpSpPr/>
          <p:nvPr/>
        </p:nvGrpSpPr>
        <p:grpSpPr>
          <a:xfrm>
            <a:off x="4759052" y="3998402"/>
            <a:ext cx="1678578" cy="1413892"/>
            <a:chOff x="332936" y="2555951"/>
            <a:chExt cx="2926080" cy="188518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C6DC2D-7FFE-BCB7-54F7-814E1126AF7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AAFA48E-13EE-3356-5A63-5F48645D924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571D2E4-CC96-8FCA-B875-1C3D73B8BA72}"/>
              </a:ext>
            </a:extLst>
          </p:cNvPr>
          <p:cNvGrpSpPr/>
          <p:nvPr/>
        </p:nvGrpSpPr>
        <p:grpSpPr>
          <a:xfrm>
            <a:off x="6811735" y="3998402"/>
            <a:ext cx="1678578" cy="1413892"/>
            <a:chOff x="332936" y="2555951"/>
            <a:chExt cx="2926080" cy="188518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B70D237-8A7C-9349-38AC-0215AE41A53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E0EAD55-1886-5D87-8A5F-E41AD6787EA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6328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360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Frame Accent Blocks – Slide Template</vt:lpstr>
      <vt:lpstr>Frame Accent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 Accent Blocks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2025-01-17T19:36:38Z</dcterms:modified>
  <cp:category>Text &amp; Tables</cp:category>
</cp:coreProperties>
</file>