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0" r:id="rId4"/>
    <p:sldId id="35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2405" y="90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87EA-93E4-A1AF-4FAC-99248E982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94B065-1EF8-751D-8AD9-ED5B9AE56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7107A-0E25-A581-549E-0D83F2573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A43A5-7282-A4FC-606E-BED1F22CC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35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799D5-B3B6-570A-3915-30EBF67ED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F9094F-126D-A8BC-385F-011807843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89201A-C4ED-8ED8-3BA4-BFF1D4A6E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6102C-333D-869C-2EEA-C43B56605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20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603F4-B742-D24B-7AE0-8697C05B0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668E2-B54E-2EE3-D545-325BF585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Flow Arrow – Slide Template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F02BFC6-2FF0-ADEA-D74E-05B0016B5DD7}"/>
              </a:ext>
            </a:extLst>
          </p:cNvPr>
          <p:cNvSpPr>
            <a:spLocks/>
          </p:cNvSpPr>
          <p:nvPr/>
        </p:nvSpPr>
        <p:spPr bwMode="auto">
          <a:xfrm>
            <a:off x="4645343" y="2760345"/>
            <a:ext cx="2903876" cy="1817841"/>
          </a:xfrm>
          <a:custGeom>
            <a:avLst/>
            <a:gdLst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92208 w 2908777"/>
              <a:gd name="connsiteY3" fmla="*/ 395533 h 1783079"/>
              <a:gd name="connsiteX4" fmla="*/ 2891515 w 2908777"/>
              <a:gd name="connsiteY4" fmla="*/ 400959 h 1783079"/>
              <a:gd name="connsiteX5" fmla="*/ 2890325 w 2908777"/>
              <a:gd name="connsiteY5" fmla="*/ 409888 h 1783079"/>
              <a:gd name="connsiteX6" fmla="*/ 2889135 w 2908777"/>
              <a:gd name="connsiteY6" fmla="*/ 419213 h 1783079"/>
              <a:gd name="connsiteX7" fmla="*/ 2888342 w 2908777"/>
              <a:gd name="connsiteY7" fmla="*/ 422190 h 1783079"/>
              <a:gd name="connsiteX8" fmla="*/ 2887747 w 2908777"/>
              <a:gd name="connsiteY8" fmla="*/ 425166 h 1783079"/>
              <a:gd name="connsiteX9" fmla="*/ 2886358 w 2908777"/>
              <a:gd name="connsiteY9" fmla="*/ 431118 h 1783079"/>
              <a:gd name="connsiteX10" fmla="*/ 2885367 w 2908777"/>
              <a:gd name="connsiteY10" fmla="*/ 433698 h 1783079"/>
              <a:gd name="connsiteX11" fmla="*/ 2884177 w 2908777"/>
              <a:gd name="connsiteY11" fmla="*/ 436277 h 1783079"/>
              <a:gd name="connsiteX12" fmla="*/ 2882590 w 2908777"/>
              <a:gd name="connsiteY12" fmla="*/ 439253 h 1783079"/>
              <a:gd name="connsiteX13" fmla="*/ 2880805 w 2908777"/>
              <a:gd name="connsiteY13" fmla="*/ 443023 h 1783079"/>
              <a:gd name="connsiteX14" fmla="*/ 2875847 w 2908777"/>
              <a:gd name="connsiteY14" fmla="*/ 450761 h 1783079"/>
              <a:gd name="connsiteX15" fmla="*/ 2869699 w 2908777"/>
              <a:gd name="connsiteY15" fmla="*/ 460087 h 1783079"/>
              <a:gd name="connsiteX16" fmla="*/ 2861964 w 2908777"/>
              <a:gd name="connsiteY16" fmla="*/ 470206 h 1783079"/>
              <a:gd name="connsiteX17" fmla="*/ 2853039 w 2908777"/>
              <a:gd name="connsiteY17" fmla="*/ 481912 h 1783079"/>
              <a:gd name="connsiteX18" fmla="*/ 2843123 w 2908777"/>
              <a:gd name="connsiteY18" fmla="*/ 494413 h 1783079"/>
              <a:gd name="connsiteX19" fmla="*/ 2831620 w 2908777"/>
              <a:gd name="connsiteY19" fmla="*/ 508302 h 1783079"/>
              <a:gd name="connsiteX20" fmla="*/ 2819324 w 2908777"/>
              <a:gd name="connsiteY20" fmla="*/ 523183 h 1783079"/>
              <a:gd name="connsiteX21" fmla="*/ 2805639 w 2908777"/>
              <a:gd name="connsiteY21" fmla="*/ 539254 h 1783079"/>
              <a:gd name="connsiteX22" fmla="*/ 2791161 w 2908777"/>
              <a:gd name="connsiteY22" fmla="*/ 555921 h 1783079"/>
              <a:gd name="connsiteX23" fmla="*/ 2775295 w 2908777"/>
              <a:gd name="connsiteY23" fmla="*/ 573778 h 1783079"/>
              <a:gd name="connsiteX24" fmla="*/ 2758834 w 2908777"/>
              <a:gd name="connsiteY24" fmla="*/ 592628 h 1783079"/>
              <a:gd name="connsiteX25" fmla="*/ 2741182 w 2908777"/>
              <a:gd name="connsiteY25" fmla="*/ 612271 h 1783079"/>
              <a:gd name="connsiteX26" fmla="*/ 2703302 w 2908777"/>
              <a:gd name="connsiteY26" fmla="*/ 653739 h 1783079"/>
              <a:gd name="connsiteX27" fmla="*/ 2662248 w 2908777"/>
              <a:gd name="connsiteY27" fmla="*/ 697986 h 1783079"/>
              <a:gd name="connsiteX28" fmla="*/ 2618418 w 2908777"/>
              <a:gd name="connsiteY28" fmla="*/ 745010 h 1783079"/>
              <a:gd name="connsiteX29" fmla="*/ 2571810 w 2908777"/>
              <a:gd name="connsiteY29" fmla="*/ 794217 h 1783079"/>
              <a:gd name="connsiteX30" fmla="*/ 2523418 w 2908777"/>
              <a:gd name="connsiteY30" fmla="*/ 845210 h 1783079"/>
              <a:gd name="connsiteX31" fmla="*/ 2473043 w 2908777"/>
              <a:gd name="connsiteY31" fmla="*/ 897988 h 1783079"/>
              <a:gd name="connsiteX32" fmla="*/ 2421081 w 2908777"/>
              <a:gd name="connsiteY32" fmla="*/ 951957 h 1783079"/>
              <a:gd name="connsiteX33" fmla="*/ 2368128 w 2908777"/>
              <a:gd name="connsiteY33" fmla="*/ 1006719 h 1783079"/>
              <a:gd name="connsiteX34" fmla="*/ 2313984 w 2908777"/>
              <a:gd name="connsiteY34" fmla="*/ 1062077 h 1783079"/>
              <a:gd name="connsiteX35" fmla="*/ 2259841 w 2908777"/>
              <a:gd name="connsiteY35" fmla="*/ 1117633 h 1783079"/>
              <a:gd name="connsiteX36" fmla="*/ 2205499 w 2908777"/>
              <a:gd name="connsiteY36" fmla="*/ 1173189 h 1783079"/>
              <a:gd name="connsiteX37" fmla="*/ 2097807 w 2908777"/>
              <a:gd name="connsiteY37" fmla="*/ 1282714 h 1783079"/>
              <a:gd name="connsiteX38" fmla="*/ 1994082 w 2908777"/>
              <a:gd name="connsiteY38" fmla="*/ 1387477 h 1783079"/>
              <a:gd name="connsiteX39" fmla="*/ 1897099 w 2908777"/>
              <a:gd name="connsiteY39" fmla="*/ 1485295 h 1783079"/>
              <a:gd name="connsiteX40" fmla="*/ 1809438 w 2908777"/>
              <a:gd name="connsiteY40" fmla="*/ 1573391 h 1783079"/>
              <a:gd name="connsiteX41" fmla="*/ 1733677 w 2908777"/>
              <a:gd name="connsiteY41" fmla="*/ 1648987 h 1783079"/>
              <a:gd name="connsiteX42" fmla="*/ 1630547 w 2908777"/>
              <a:gd name="connsiteY42" fmla="*/ 1751964 h 1783079"/>
              <a:gd name="connsiteX43" fmla="*/ 1416353 w 2908777"/>
              <a:gd name="connsiteY43" fmla="*/ 1751369 h 1783079"/>
              <a:gd name="connsiteX44" fmla="*/ 1206125 w 2908777"/>
              <a:gd name="connsiteY44" fmla="*/ 1750377 h 1783079"/>
              <a:gd name="connsiteX45" fmla="*/ 1006013 w 2908777"/>
              <a:gd name="connsiteY45" fmla="*/ 1749583 h 1783079"/>
              <a:gd name="connsiteX46" fmla="*/ 821766 w 2908777"/>
              <a:gd name="connsiteY46" fmla="*/ 1748591 h 1783079"/>
              <a:gd name="connsiteX47" fmla="*/ 660129 w 2908777"/>
              <a:gd name="connsiteY47" fmla="*/ 1747401 h 1783079"/>
              <a:gd name="connsiteX48" fmla="*/ 526654 w 2908777"/>
              <a:gd name="connsiteY48" fmla="*/ 1746210 h 1783079"/>
              <a:gd name="connsiteX49" fmla="*/ 504728 w 2908777"/>
              <a:gd name="connsiteY49" fmla="*/ 1745889 h 1783079"/>
              <a:gd name="connsiteX50" fmla="*/ 486959 w 2908777"/>
              <a:gd name="connsiteY50" fmla="*/ 1755534 h 1783079"/>
              <a:gd name="connsiteX51" fmla="*/ 350520 w 2908777"/>
              <a:gd name="connsiteY51" fmla="*/ 1783079 h 1783079"/>
              <a:gd name="connsiteX52" fmla="*/ 0 w 2908777"/>
              <a:gd name="connsiteY52" fmla="*/ 1432559 h 1783079"/>
              <a:gd name="connsiteX53" fmla="*/ 59864 w 2908777"/>
              <a:gd name="connsiteY53" fmla="*/ 1236580 h 1783079"/>
              <a:gd name="connsiteX54" fmla="*/ 78843 w 2908777"/>
              <a:gd name="connsiteY54" fmla="*/ 1213576 h 1783079"/>
              <a:gd name="connsiteX55" fmla="*/ 80218 w 2908777"/>
              <a:gd name="connsiteY55" fmla="*/ 1210888 h 1783079"/>
              <a:gd name="connsiteX56" fmla="*/ 84582 w 2908777"/>
              <a:gd name="connsiteY56" fmla="*/ 1202157 h 1783079"/>
              <a:gd name="connsiteX57" fmla="*/ 1243411 w 2908777"/>
              <a:gd name="connsiteY57" fmla="*/ 42027 h 1783079"/>
              <a:gd name="connsiteX58" fmla="*/ 1518492 w 2908777"/>
              <a:gd name="connsiteY58" fmla="*/ 40837 h 1783079"/>
              <a:gd name="connsiteX59" fmla="*/ 1616069 w 2908777"/>
              <a:gd name="connsiteY59" fmla="*/ 40638 h 1783079"/>
              <a:gd name="connsiteX60" fmla="*/ 1677352 w 2908777"/>
              <a:gd name="connsiteY60" fmla="*/ 40638 h 1783079"/>
              <a:gd name="connsiteX61" fmla="*/ 2272576 w 2908777"/>
              <a:gd name="connsiteY61" fmla="*/ 36311 h 1783079"/>
              <a:gd name="connsiteX62" fmla="*/ 2302284 w 2908777"/>
              <a:gd name="connsiteY62" fmla="*/ 24701 h 1783079"/>
              <a:gd name="connsiteX63" fmla="*/ 2472214 w 2908777"/>
              <a:gd name="connsiteY63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92208 w 2908777"/>
              <a:gd name="connsiteY3" fmla="*/ 395533 h 1783079"/>
              <a:gd name="connsiteX4" fmla="*/ 2890325 w 2908777"/>
              <a:gd name="connsiteY4" fmla="*/ 409888 h 1783079"/>
              <a:gd name="connsiteX5" fmla="*/ 2889135 w 2908777"/>
              <a:gd name="connsiteY5" fmla="*/ 419213 h 1783079"/>
              <a:gd name="connsiteX6" fmla="*/ 2888342 w 2908777"/>
              <a:gd name="connsiteY6" fmla="*/ 422190 h 1783079"/>
              <a:gd name="connsiteX7" fmla="*/ 2887747 w 2908777"/>
              <a:gd name="connsiteY7" fmla="*/ 425166 h 1783079"/>
              <a:gd name="connsiteX8" fmla="*/ 2886358 w 2908777"/>
              <a:gd name="connsiteY8" fmla="*/ 431118 h 1783079"/>
              <a:gd name="connsiteX9" fmla="*/ 2885367 w 2908777"/>
              <a:gd name="connsiteY9" fmla="*/ 433698 h 1783079"/>
              <a:gd name="connsiteX10" fmla="*/ 2884177 w 2908777"/>
              <a:gd name="connsiteY10" fmla="*/ 436277 h 1783079"/>
              <a:gd name="connsiteX11" fmla="*/ 2882590 w 2908777"/>
              <a:gd name="connsiteY11" fmla="*/ 439253 h 1783079"/>
              <a:gd name="connsiteX12" fmla="*/ 2880805 w 2908777"/>
              <a:gd name="connsiteY12" fmla="*/ 443023 h 1783079"/>
              <a:gd name="connsiteX13" fmla="*/ 2875847 w 2908777"/>
              <a:gd name="connsiteY13" fmla="*/ 450761 h 1783079"/>
              <a:gd name="connsiteX14" fmla="*/ 2869699 w 2908777"/>
              <a:gd name="connsiteY14" fmla="*/ 460087 h 1783079"/>
              <a:gd name="connsiteX15" fmla="*/ 2861964 w 2908777"/>
              <a:gd name="connsiteY15" fmla="*/ 470206 h 1783079"/>
              <a:gd name="connsiteX16" fmla="*/ 2853039 w 2908777"/>
              <a:gd name="connsiteY16" fmla="*/ 481912 h 1783079"/>
              <a:gd name="connsiteX17" fmla="*/ 2843123 w 2908777"/>
              <a:gd name="connsiteY17" fmla="*/ 494413 h 1783079"/>
              <a:gd name="connsiteX18" fmla="*/ 2831620 w 2908777"/>
              <a:gd name="connsiteY18" fmla="*/ 508302 h 1783079"/>
              <a:gd name="connsiteX19" fmla="*/ 2819324 w 2908777"/>
              <a:gd name="connsiteY19" fmla="*/ 523183 h 1783079"/>
              <a:gd name="connsiteX20" fmla="*/ 2805639 w 2908777"/>
              <a:gd name="connsiteY20" fmla="*/ 539254 h 1783079"/>
              <a:gd name="connsiteX21" fmla="*/ 2791161 w 2908777"/>
              <a:gd name="connsiteY21" fmla="*/ 555921 h 1783079"/>
              <a:gd name="connsiteX22" fmla="*/ 2775295 w 2908777"/>
              <a:gd name="connsiteY22" fmla="*/ 573778 h 1783079"/>
              <a:gd name="connsiteX23" fmla="*/ 2758834 w 2908777"/>
              <a:gd name="connsiteY23" fmla="*/ 592628 h 1783079"/>
              <a:gd name="connsiteX24" fmla="*/ 2741182 w 2908777"/>
              <a:gd name="connsiteY24" fmla="*/ 612271 h 1783079"/>
              <a:gd name="connsiteX25" fmla="*/ 2703302 w 2908777"/>
              <a:gd name="connsiteY25" fmla="*/ 653739 h 1783079"/>
              <a:gd name="connsiteX26" fmla="*/ 2662248 w 2908777"/>
              <a:gd name="connsiteY26" fmla="*/ 697986 h 1783079"/>
              <a:gd name="connsiteX27" fmla="*/ 2618418 w 2908777"/>
              <a:gd name="connsiteY27" fmla="*/ 745010 h 1783079"/>
              <a:gd name="connsiteX28" fmla="*/ 2571810 w 2908777"/>
              <a:gd name="connsiteY28" fmla="*/ 794217 h 1783079"/>
              <a:gd name="connsiteX29" fmla="*/ 2523418 w 2908777"/>
              <a:gd name="connsiteY29" fmla="*/ 845210 h 1783079"/>
              <a:gd name="connsiteX30" fmla="*/ 2473043 w 2908777"/>
              <a:gd name="connsiteY30" fmla="*/ 897988 h 1783079"/>
              <a:gd name="connsiteX31" fmla="*/ 2421081 w 2908777"/>
              <a:gd name="connsiteY31" fmla="*/ 951957 h 1783079"/>
              <a:gd name="connsiteX32" fmla="*/ 2368128 w 2908777"/>
              <a:gd name="connsiteY32" fmla="*/ 1006719 h 1783079"/>
              <a:gd name="connsiteX33" fmla="*/ 2313984 w 2908777"/>
              <a:gd name="connsiteY33" fmla="*/ 1062077 h 1783079"/>
              <a:gd name="connsiteX34" fmla="*/ 2259841 w 2908777"/>
              <a:gd name="connsiteY34" fmla="*/ 1117633 h 1783079"/>
              <a:gd name="connsiteX35" fmla="*/ 2205499 w 2908777"/>
              <a:gd name="connsiteY35" fmla="*/ 1173189 h 1783079"/>
              <a:gd name="connsiteX36" fmla="*/ 2097807 w 2908777"/>
              <a:gd name="connsiteY36" fmla="*/ 1282714 h 1783079"/>
              <a:gd name="connsiteX37" fmla="*/ 1994082 w 2908777"/>
              <a:gd name="connsiteY37" fmla="*/ 1387477 h 1783079"/>
              <a:gd name="connsiteX38" fmla="*/ 1897099 w 2908777"/>
              <a:gd name="connsiteY38" fmla="*/ 1485295 h 1783079"/>
              <a:gd name="connsiteX39" fmla="*/ 1809438 w 2908777"/>
              <a:gd name="connsiteY39" fmla="*/ 1573391 h 1783079"/>
              <a:gd name="connsiteX40" fmla="*/ 1733677 w 2908777"/>
              <a:gd name="connsiteY40" fmla="*/ 1648987 h 1783079"/>
              <a:gd name="connsiteX41" fmla="*/ 1630547 w 2908777"/>
              <a:gd name="connsiteY41" fmla="*/ 1751964 h 1783079"/>
              <a:gd name="connsiteX42" fmla="*/ 1416353 w 2908777"/>
              <a:gd name="connsiteY42" fmla="*/ 1751369 h 1783079"/>
              <a:gd name="connsiteX43" fmla="*/ 1206125 w 2908777"/>
              <a:gd name="connsiteY43" fmla="*/ 1750377 h 1783079"/>
              <a:gd name="connsiteX44" fmla="*/ 1006013 w 2908777"/>
              <a:gd name="connsiteY44" fmla="*/ 1749583 h 1783079"/>
              <a:gd name="connsiteX45" fmla="*/ 821766 w 2908777"/>
              <a:gd name="connsiteY45" fmla="*/ 1748591 h 1783079"/>
              <a:gd name="connsiteX46" fmla="*/ 660129 w 2908777"/>
              <a:gd name="connsiteY46" fmla="*/ 1747401 h 1783079"/>
              <a:gd name="connsiteX47" fmla="*/ 526654 w 2908777"/>
              <a:gd name="connsiteY47" fmla="*/ 1746210 h 1783079"/>
              <a:gd name="connsiteX48" fmla="*/ 504728 w 2908777"/>
              <a:gd name="connsiteY48" fmla="*/ 1745889 h 1783079"/>
              <a:gd name="connsiteX49" fmla="*/ 486959 w 2908777"/>
              <a:gd name="connsiteY49" fmla="*/ 1755534 h 1783079"/>
              <a:gd name="connsiteX50" fmla="*/ 350520 w 2908777"/>
              <a:gd name="connsiteY50" fmla="*/ 1783079 h 1783079"/>
              <a:gd name="connsiteX51" fmla="*/ 0 w 2908777"/>
              <a:gd name="connsiteY51" fmla="*/ 1432559 h 1783079"/>
              <a:gd name="connsiteX52" fmla="*/ 59864 w 2908777"/>
              <a:gd name="connsiteY52" fmla="*/ 1236580 h 1783079"/>
              <a:gd name="connsiteX53" fmla="*/ 78843 w 2908777"/>
              <a:gd name="connsiteY53" fmla="*/ 1213576 h 1783079"/>
              <a:gd name="connsiteX54" fmla="*/ 80218 w 2908777"/>
              <a:gd name="connsiteY54" fmla="*/ 1210888 h 1783079"/>
              <a:gd name="connsiteX55" fmla="*/ 84582 w 2908777"/>
              <a:gd name="connsiteY55" fmla="*/ 1202157 h 1783079"/>
              <a:gd name="connsiteX56" fmla="*/ 1243411 w 2908777"/>
              <a:gd name="connsiteY56" fmla="*/ 42027 h 1783079"/>
              <a:gd name="connsiteX57" fmla="*/ 1518492 w 2908777"/>
              <a:gd name="connsiteY57" fmla="*/ 40837 h 1783079"/>
              <a:gd name="connsiteX58" fmla="*/ 1616069 w 2908777"/>
              <a:gd name="connsiteY58" fmla="*/ 40638 h 1783079"/>
              <a:gd name="connsiteX59" fmla="*/ 1677352 w 2908777"/>
              <a:gd name="connsiteY59" fmla="*/ 40638 h 1783079"/>
              <a:gd name="connsiteX60" fmla="*/ 2272576 w 2908777"/>
              <a:gd name="connsiteY60" fmla="*/ 36311 h 1783079"/>
              <a:gd name="connsiteX61" fmla="*/ 2302284 w 2908777"/>
              <a:gd name="connsiteY61" fmla="*/ 24701 h 1783079"/>
              <a:gd name="connsiteX62" fmla="*/ 2472214 w 2908777"/>
              <a:gd name="connsiteY62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90325 w 2908777"/>
              <a:gd name="connsiteY3" fmla="*/ 409888 h 1783079"/>
              <a:gd name="connsiteX4" fmla="*/ 2889135 w 2908777"/>
              <a:gd name="connsiteY4" fmla="*/ 419213 h 1783079"/>
              <a:gd name="connsiteX5" fmla="*/ 2888342 w 2908777"/>
              <a:gd name="connsiteY5" fmla="*/ 422190 h 1783079"/>
              <a:gd name="connsiteX6" fmla="*/ 2887747 w 2908777"/>
              <a:gd name="connsiteY6" fmla="*/ 425166 h 1783079"/>
              <a:gd name="connsiteX7" fmla="*/ 2886358 w 2908777"/>
              <a:gd name="connsiteY7" fmla="*/ 431118 h 1783079"/>
              <a:gd name="connsiteX8" fmla="*/ 2885367 w 2908777"/>
              <a:gd name="connsiteY8" fmla="*/ 433698 h 1783079"/>
              <a:gd name="connsiteX9" fmla="*/ 2884177 w 2908777"/>
              <a:gd name="connsiteY9" fmla="*/ 436277 h 1783079"/>
              <a:gd name="connsiteX10" fmla="*/ 2882590 w 2908777"/>
              <a:gd name="connsiteY10" fmla="*/ 439253 h 1783079"/>
              <a:gd name="connsiteX11" fmla="*/ 2880805 w 2908777"/>
              <a:gd name="connsiteY11" fmla="*/ 443023 h 1783079"/>
              <a:gd name="connsiteX12" fmla="*/ 2875847 w 2908777"/>
              <a:gd name="connsiteY12" fmla="*/ 450761 h 1783079"/>
              <a:gd name="connsiteX13" fmla="*/ 2869699 w 2908777"/>
              <a:gd name="connsiteY13" fmla="*/ 460087 h 1783079"/>
              <a:gd name="connsiteX14" fmla="*/ 2861964 w 2908777"/>
              <a:gd name="connsiteY14" fmla="*/ 470206 h 1783079"/>
              <a:gd name="connsiteX15" fmla="*/ 2853039 w 2908777"/>
              <a:gd name="connsiteY15" fmla="*/ 481912 h 1783079"/>
              <a:gd name="connsiteX16" fmla="*/ 2843123 w 2908777"/>
              <a:gd name="connsiteY16" fmla="*/ 494413 h 1783079"/>
              <a:gd name="connsiteX17" fmla="*/ 2831620 w 2908777"/>
              <a:gd name="connsiteY17" fmla="*/ 508302 h 1783079"/>
              <a:gd name="connsiteX18" fmla="*/ 2819324 w 2908777"/>
              <a:gd name="connsiteY18" fmla="*/ 523183 h 1783079"/>
              <a:gd name="connsiteX19" fmla="*/ 2805639 w 2908777"/>
              <a:gd name="connsiteY19" fmla="*/ 539254 h 1783079"/>
              <a:gd name="connsiteX20" fmla="*/ 2791161 w 2908777"/>
              <a:gd name="connsiteY20" fmla="*/ 555921 h 1783079"/>
              <a:gd name="connsiteX21" fmla="*/ 2775295 w 2908777"/>
              <a:gd name="connsiteY21" fmla="*/ 573778 h 1783079"/>
              <a:gd name="connsiteX22" fmla="*/ 2758834 w 2908777"/>
              <a:gd name="connsiteY22" fmla="*/ 592628 h 1783079"/>
              <a:gd name="connsiteX23" fmla="*/ 2741182 w 2908777"/>
              <a:gd name="connsiteY23" fmla="*/ 612271 h 1783079"/>
              <a:gd name="connsiteX24" fmla="*/ 2703302 w 2908777"/>
              <a:gd name="connsiteY24" fmla="*/ 653739 h 1783079"/>
              <a:gd name="connsiteX25" fmla="*/ 2662248 w 2908777"/>
              <a:gd name="connsiteY25" fmla="*/ 697986 h 1783079"/>
              <a:gd name="connsiteX26" fmla="*/ 2618418 w 2908777"/>
              <a:gd name="connsiteY26" fmla="*/ 745010 h 1783079"/>
              <a:gd name="connsiteX27" fmla="*/ 2571810 w 2908777"/>
              <a:gd name="connsiteY27" fmla="*/ 794217 h 1783079"/>
              <a:gd name="connsiteX28" fmla="*/ 2523418 w 2908777"/>
              <a:gd name="connsiteY28" fmla="*/ 845210 h 1783079"/>
              <a:gd name="connsiteX29" fmla="*/ 2473043 w 2908777"/>
              <a:gd name="connsiteY29" fmla="*/ 897988 h 1783079"/>
              <a:gd name="connsiteX30" fmla="*/ 2421081 w 2908777"/>
              <a:gd name="connsiteY30" fmla="*/ 951957 h 1783079"/>
              <a:gd name="connsiteX31" fmla="*/ 2368128 w 2908777"/>
              <a:gd name="connsiteY31" fmla="*/ 1006719 h 1783079"/>
              <a:gd name="connsiteX32" fmla="*/ 2313984 w 2908777"/>
              <a:gd name="connsiteY32" fmla="*/ 1062077 h 1783079"/>
              <a:gd name="connsiteX33" fmla="*/ 2259841 w 2908777"/>
              <a:gd name="connsiteY33" fmla="*/ 1117633 h 1783079"/>
              <a:gd name="connsiteX34" fmla="*/ 2205499 w 2908777"/>
              <a:gd name="connsiteY34" fmla="*/ 1173189 h 1783079"/>
              <a:gd name="connsiteX35" fmla="*/ 2097807 w 2908777"/>
              <a:gd name="connsiteY35" fmla="*/ 1282714 h 1783079"/>
              <a:gd name="connsiteX36" fmla="*/ 1994082 w 2908777"/>
              <a:gd name="connsiteY36" fmla="*/ 1387477 h 1783079"/>
              <a:gd name="connsiteX37" fmla="*/ 1897099 w 2908777"/>
              <a:gd name="connsiteY37" fmla="*/ 1485295 h 1783079"/>
              <a:gd name="connsiteX38" fmla="*/ 1809438 w 2908777"/>
              <a:gd name="connsiteY38" fmla="*/ 1573391 h 1783079"/>
              <a:gd name="connsiteX39" fmla="*/ 1733677 w 2908777"/>
              <a:gd name="connsiteY39" fmla="*/ 1648987 h 1783079"/>
              <a:gd name="connsiteX40" fmla="*/ 1630547 w 2908777"/>
              <a:gd name="connsiteY40" fmla="*/ 1751964 h 1783079"/>
              <a:gd name="connsiteX41" fmla="*/ 1416353 w 2908777"/>
              <a:gd name="connsiteY41" fmla="*/ 1751369 h 1783079"/>
              <a:gd name="connsiteX42" fmla="*/ 1206125 w 2908777"/>
              <a:gd name="connsiteY42" fmla="*/ 1750377 h 1783079"/>
              <a:gd name="connsiteX43" fmla="*/ 1006013 w 2908777"/>
              <a:gd name="connsiteY43" fmla="*/ 1749583 h 1783079"/>
              <a:gd name="connsiteX44" fmla="*/ 821766 w 2908777"/>
              <a:gd name="connsiteY44" fmla="*/ 1748591 h 1783079"/>
              <a:gd name="connsiteX45" fmla="*/ 660129 w 2908777"/>
              <a:gd name="connsiteY45" fmla="*/ 1747401 h 1783079"/>
              <a:gd name="connsiteX46" fmla="*/ 526654 w 2908777"/>
              <a:gd name="connsiteY46" fmla="*/ 1746210 h 1783079"/>
              <a:gd name="connsiteX47" fmla="*/ 504728 w 2908777"/>
              <a:gd name="connsiteY47" fmla="*/ 1745889 h 1783079"/>
              <a:gd name="connsiteX48" fmla="*/ 486959 w 2908777"/>
              <a:gd name="connsiteY48" fmla="*/ 1755534 h 1783079"/>
              <a:gd name="connsiteX49" fmla="*/ 350520 w 2908777"/>
              <a:gd name="connsiteY49" fmla="*/ 1783079 h 1783079"/>
              <a:gd name="connsiteX50" fmla="*/ 0 w 2908777"/>
              <a:gd name="connsiteY50" fmla="*/ 1432559 h 1783079"/>
              <a:gd name="connsiteX51" fmla="*/ 59864 w 2908777"/>
              <a:gd name="connsiteY51" fmla="*/ 1236580 h 1783079"/>
              <a:gd name="connsiteX52" fmla="*/ 78843 w 2908777"/>
              <a:gd name="connsiteY52" fmla="*/ 1213576 h 1783079"/>
              <a:gd name="connsiteX53" fmla="*/ 80218 w 2908777"/>
              <a:gd name="connsiteY53" fmla="*/ 1210888 h 1783079"/>
              <a:gd name="connsiteX54" fmla="*/ 84582 w 2908777"/>
              <a:gd name="connsiteY54" fmla="*/ 1202157 h 1783079"/>
              <a:gd name="connsiteX55" fmla="*/ 1243411 w 2908777"/>
              <a:gd name="connsiteY55" fmla="*/ 42027 h 1783079"/>
              <a:gd name="connsiteX56" fmla="*/ 1518492 w 2908777"/>
              <a:gd name="connsiteY56" fmla="*/ 40837 h 1783079"/>
              <a:gd name="connsiteX57" fmla="*/ 1616069 w 2908777"/>
              <a:gd name="connsiteY57" fmla="*/ 40638 h 1783079"/>
              <a:gd name="connsiteX58" fmla="*/ 1677352 w 2908777"/>
              <a:gd name="connsiteY58" fmla="*/ 40638 h 1783079"/>
              <a:gd name="connsiteX59" fmla="*/ 2272576 w 2908777"/>
              <a:gd name="connsiteY59" fmla="*/ 36311 h 1783079"/>
              <a:gd name="connsiteX60" fmla="*/ 2302284 w 2908777"/>
              <a:gd name="connsiteY60" fmla="*/ 24701 h 1783079"/>
              <a:gd name="connsiteX61" fmla="*/ 2472214 w 2908777"/>
              <a:gd name="connsiteY61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90325 w 2908777"/>
              <a:gd name="connsiteY3" fmla="*/ 409888 h 1783079"/>
              <a:gd name="connsiteX4" fmla="*/ 2889135 w 2908777"/>
              <a:gd name="connsiteY4" fmla="*/ 419213 h 1783079"/>
              <a:gd name="connsiteX5" fmla="*/ 2888342 w 2908777"/>
              <a:gd name="connsiteY5" fmla="*/ 422190 h 1783079"/>
              <a:gd name="connsiteX6" fmla="*/ 2886358 w 2908777"/>
              <a:gd name="connsiteY6" fmla="*/ 431118 h 1783079"/>
              <a:gd name="connsiteX7" fmla="*/ 2885367 w 2908777"/>
              <a:gd name="connsiteY7" fmla="*/ 433698 h 1783079"/>
              <a:gd name="connsiteX8" fmla="*/ 2884177 w 2908777"/>
              <a:gd name="connsiteY8" fmla="*/ 436277 h 1783079"/>
              <a:gd name="connsiteX9" fmla="*/ 2882590 w 2908777"/>
              <a:gd name="connsiteY9" fmla="*/ 439253 h 1783079"/>
              <a:gd name="connsiteX10" fmla="*/ 2880805 w 2908777"/>
              <a:gd name="connsiteY10" fmla="*/ 443023 h 1783079"/>
              <a:gd name="connsiteX11" fmla="*/ 2875847 w 2908777"/>
              <a:gd name="connsiteY11" fmla="*/ 450761 h 1783079"/>
              <a:gd name="connsiteX12" fmla="*/ 2869699 w 2908777"/>
              <a:gd name="connsiteY12" fmla="*/ 460087 h 1783079"/>
              <a:gd name="connsiteX13" fmla="*/ 2861964 w 2908777"/>
              <a:gd name="connsiteY13" fmla="*/ 470206 h 1783079"/>
              <a:gd name="connsiteX14" fmla="*/ 2853039 w 2908777"/>
              <a:gd name="connsiteY14" fmla="*/ 481912 h 1783079"/>
              <a:gd name="connsiteX15" fmla="*/ 2843123 w 2908777"/>
              <a:gd name="connsiteY15" fmla="*/ 494413 h 1783079"/>
              <a:gd name="connsiteX16" fmla="*/ 2831620 w 2908777"/>
              <a:gd name="connsiteY16" fmla="*/ 508302 h 1783079"/>
              <a:gd name="connsiteX17" fmla="*/ 2819324 w 2908777"/>
              <a:gd name="connsiteY17" fmla="*/ 523183 h 1783079"/>
              <a:gd name="connsiteX18" fmla="*/ 2805639 w 2908777"/>
              <a:gd name="connsiteY18" fmla="*/ 539254 h 1783079"/>
              <a:gd name="connsiteX19" fmla="*/ 2791161 w 2908777"/>
              <a:gd name="connsiteY19" fmla="*/ 555921 h 1783079"/>
              <a:gd name="connsiteX20" fmla="*/ 2775295 w 2908777"/>
              <a:gd name="connsiteY20" fmla="*/ 573778 h 1783079"/>
              <a:gd name="connsiteX21" fmla="*/ 2758834 w 2908777"/>
              <a:gd name="connsiteY21" fmla="*/ 592628 h 1783079"/>
              <a:gd name="connsiteX22" fmla="*/ 2741182 w 2908777"/>
              <a:gd name="connsiteY22" fmla="*/ 612271 h 1783079"/>
              <a:gd name="connsiteX23" fmla="*/ 2703302 w 2908777"/>
              <a:gd name="connsiteY23" fmla="*/ 653739 h 1783079"/>
              <a:gd name="connsiteX24" fmla="*/ 2662248 w 2908777"/>
              <a:gd name="connsiteY24" fmla="*/ 697986 h 1783079"/>
              <a:gd name="connsiteX25" fmla="*/ 2618418 w 2908777"/>
              <a:gd name="connsiteY25" fmla="*/ 745010 h 1783079"/>
              <a:gd name="connsiteX26" fmla="*/ 2571810 w 2908777"/>
              <a:gd name="connsiteY26" fmla="*/ 794217 h 1783079"/>
              <a:gd name="connsiteX27" fmla="*/ 2523418 w 2908777"/>
              <a:gd name="connsiteY27" fmla="*/ 845210 h 1783079"/>
              <a:gd name="connsiteX28" fmla="*/ 2473043 w 2908777"/>
              <a:gd name="connsiteY28" fmla="*/ 897988 h 1783079"/>
              <a:gd name="connsiteX29" fmla="*/ 2421081 w 2908777"/>
              <a:gd name="connsiteY29" fmla="*/ 951957 h 1783079"/>
              <a:gd name="connsiteX30" fmla="*/ 2368128 w 2908777"/>
              <a:gd name="connsiteY30" fmla="*/ 1006719 h 1783079"/>
              <a:gd name="connsiteX31" fmla="*/ 2313984 w 2908777"/>
              <a:gd name="connsiteY31" fmla="*/ 1062077 h 1783079"/>
              <a:gd name="connsiteX32" fmla="*/ 2259841 w 2908777"/>
              <a:gd name="connsiteY32" fmla="*/ 1117633 h 1783079"/>
              <a:gd name="connsiteX33" fmla="*/ 2205499 w 2908777"/>
              <a:gd name="connsiteY33" fmla="*/ 1173189 h 1783079"/>
              <a:gd name="connsiteX34" fmla="*/ 2097807 w 2908777"/>
              <a:gd name="connsiteY34" fmla="*/ 1282714 h 1783079"/>
              <a:gd name="connsiteX35" fmla="*/ 1994082 w 2908777"/>
              <a:gd name="connsiteY35" fmla="*/ 1387477 h 1783079"/>
              <a:gd name="connsiteX36" fmla="*/ 1897099 w 2908777"/>
              <a:gd name="connsiteY36" fmla="*/ 1485295 h 1783079"/>
              <a:gd name="connsiteX37" fmla="*/ 1809438 w 2908777"/>
              <a:gd name="connsiteY37" fmla="*/ 1573391 h 1783079"/>
              <a:gd name="connsiteX38" fmla="*/ 1733677 w 2908777"/>
              <a:gd name="connsiteY38" fmla="*/ 1648987 h 1783079"/>
              <a:gd name="connsiteX39" fmla="*/ 1630547 w 2908777"/>
              <a:gd name="connsiteY39" fmla="*/ 1751964 h 1783079"/>
              <a:gd name="connsiteX40" fmla="*/ 1416353 w 2908777"/>
              <a:gd name="connsiteY40" fmla="*/ 1751369 h 1783079"/>
              <a:gd name="connsiteX41" fmla="*/ 1206125 w 2908777"/>
              <a:gd name="connsiteY41" fmla="*/ 1750377 h 1783079"/>
              <a:gd name="connsiteX42" fmla="*/ 1006013 w 2908777"/>
              <a:gd name="connsiteY42" fmla="*/ 1749583 h 1783079"/>
              <a:gd name="connsiteX43" fmla="*/ 821766 w 2908777"/>
              <a:gd name="connsiteY43" fmla="*/ 1748591 h 1783079"/>
              <a:gd name="connsiteX44" fmla="*/ 660129 w 2908777"/>
              <a:gd name="connsiteY44" fmla="*/ 1747401 h 1783079"/>
              <a:gd name="connsiteX45" fmla="*/ 526654 w 2908777"/>
              <a:gd name="connsiteY45" fmla="*/ 1746210 h 1783079"/>
              <a:gd name="connsiteX46" fmla="*/ 504728 w 2908777"/>
              <a:gd name="connsiteY46" fmla="*/ 1745889 h 1783079"/>
              <a:gd name="connsiteX47" fmla="*/ 486959 w 2908777"/>
              <a:gd name="connsiteY47" fmla="*/ 1755534 h 1783079"/>
              <a:gd name="connsiteX48" fmla="*/ 350520 w 2908777"/>
              <a:gd name="connsiteY48" fmla="*/ 1783079 h 1783079"/>
              <a:gd name="connsiteX49" fmla="*/ 0 w 2908777"/>
              <a:gd name="connsiteY49" fmla="*/ 1432559 h 1783079"/>
              <a:gd name="connsiteX50" fmla="*/ 59864 w 2908777"/>
              <a:gd name="connsiteY50" fmla="*/ 1236580 h 1783079"/>
              <a:gd name="connsiteX51" fmla="*/ 78843 w 2908777"/>
              <a:gd name="connsiteY51" fmla="*/ 1213576 h 1783079"/>
              <a:gd name="connsiteX52" fmla="*/ 80218 w 2908777"/>
              <a:gd name="connsiteY52" fmla="*/ 1210888 h 1783079"/>
              <a:gd name="connsiteX53" fmla="*/ 84582 w 2908777"/>
              <a:gd name="connsiteY53" fmla="*/ 1202157 h 1783079"/>
              <a:gd name="connsiteX54" fmla="*/ 1243411 w 2908777"/>
              <a:gd name="connsiteY54" fmla="*/ 42027 h 1783079"/>
              <a:gd name="connsiteX55" fmla="*/ 1518492 w 2908777"/>
              <a:gd name="connsiteY55" fmla="*/ 40837 h 1783079"/>
              <a:gd name="connsiteX56" fmla="*/ 1616069 w 2908777"/>
              <a:gd name="connsiteY56" fmla="*/ 40638 h 1783079"/>
              <a:gd name="connsiteX57" fmla="*/ 1677352 w 2908777"/>
              <a:gd name="connsiteY57" fmla="*/ 40638 h 1783079"/>
              <a:gd name="connsiteX58" fmla="*/ 2272576 w 2908777"/>
              <a:gd name="connsiteY58" fmla="*/ 36311 h 1783079"/>
              <a:gd name="connsiteX59" fmla="*/ 2302284 w 2908777"/>
              <a:gd name="connsiteY59" fmla="*/ 24701 h 1783079"/>
              <a:gd name="connsiteX60" fmla="*/ 2472214 w 2908777"/>
              <a:gd name="connsiteY60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89135 w 2908777"/>
              <a:gd name="connsiteY3" fmla="*/ 419213 h 1783079"/>
              <a:gd name="connsiteX4" fmla="*/ 2888342 w 2908777"/>
              <a:gd name="connsiteY4" fmla="*/ 422190 h 1783079"/>
              <a:gd name="connsiteX5" fmla="*/ 2886358 w 2908777"/>
              <a:gd name="connsiteY5" fmla="*/ 431118 h 1783079"/>
              <a:gd name="connsiteX6" fmla="*/ 2885367 w 2908777"/>
              <a:gd name="connsiteY6" fmla="*/ 433698 h 1783079"/>
              <a:gd name="connsiteX7" fmla="*/ 2884177 w 2908777"/>
              <a:gd name="connsiteY7" fmla="*/ 436277 h 1783079"/>
              <a:gd name="connsiteX8" fmla="*/ 2882590 w 2908777"/>
              <a:gd name="connsiteY8" fmla="*/ 439253 h 1783079"/>
              <a:gd name="connsiteX9" fmla="*/ 2880805 w 2908777"/>
              <a:gd name="connsiteY9" fmla="*/ 443023 h 1783079"/>
              <a:gd name="connsiteX10" fmla="*/ 2875847 w 2908777"/>
              <a:gd name="connsiteY10" fmla="*/ 450761 h 1783079"/>
              <a:gd name="connsiteX11" fmla="*/ 2869699 w 2908777"/>
              <a:gd name="connsiteY11" fmla="*/ 460087 h 1783079"/>
              <a:gd name="connsiteX12" fmla="*/ 2861964 w 2908777"/>
              <a:gd name="connsiteY12" fmla="*/ 470206 h 1783079"/>
              <a:gd name="connsiteX13" fmla="*/ 2853039 w 2908777"/>
              <a:gd name="connsiteY13" fmla="*/ 481912 h 1783079"/>
              <a:gd name="connsiteX14" fmla="*/ 2843123 w 2908777"/>
              <a:gd name="connsiteY14" fmla="*/ 494413 h 1783079"/>
              <a:gd name="connsiteX15" fmla="*/ 2831620 w 2908777"/>
              <a:gd name="connsiteY15" fmla="*/ 508302 h 1783079"/>
              <a:gd name="connsiteX16" fmla="*/ 2819324 w 2908777"/>
              <a:gd name="connsiteY16" fmla="*/ 523183 h 1783079"/>
              <a:gd name="connsiteX17" fmla="*/ 2805639 w 2908777"/>
              <a:gd name="connsiteY17" fmla="*/ 539254 h 1783079"/>
              <a:gd name="connsiteX18" fmla="*/ 2791161 w 2908777"/>
              <a:gd name="connsiteY18" fmla="*/ 555921 h 1783079"/>
              <a:gd name="connsiteX19" fmla="*/ 2775295 w 2908777"/>
              <a:gd name="connsiteY19" fmla="*/ 573778 h 1783079"/>
              <a:gd name="connsiteX20" fmla="*/ 2758834 w 2908777"/>
              <a:gd name="connsiteY20" fmla="*/ 592628 h 1783079"/>
              <a:gd name="connsiteX21" fmla="*/ 2741182 w 2908777"/>
              <a:gd name="connsiteY21" fmla="*/ 612271 h 1783079"/>
              <a:gd name="connsiteX22" fmla="*/ 2703302 w 2908777"/>
              <a:gd name="connsiteY22" fmla="*/ 653739 h 1783079"/>
              <a:gd name="connsiteX23" fmla="*/ 2662248 w 2908777"/>
              <a:gd name="connsiteY23" fmla="*/ 697986 h 1783079"/>
              <a:gd name="connsiteX24" fmla="*/ 2618418 w 2908777"/>
              <a:gd name="connsiteY24" fmla="*/ 745010 h 1783079"/>
              <a:gd name="connsiteX25" fmla="*/ 2571810 w 2908777"/>
              <a:gd name="connsiteY25" fmla="*/ 794217 h 1783079"/>
              <a:gd name="connsiteX26" fmla="*/ 2523418 w 2908777"/>
              <a:gd name="connsiteY26" fmla="*/ 845210 h 1783079"/>
              <a:gd name="connsiteX27" fmla="*/ 2473043 w 2908777"/>
              <a:gd name="connsiteY27" fmla="*/ 897988 h 1783079"/>
              <a:gd name="connsiteX28" fmla="*/ 2421081 w 2908777"/>
              <a:gd name="connsiteY28" fmla="*/ 951957 h 1783079"/>
              <a:gd name="connsiteX29" fmla="*/ 2368128 w 2908777"/>
              <a:gd name="connsiteY29" fmla="*/ 1006719 h 1783079"/>
              <a:gd name="connsiteX30" fmla="*/ 2313984 w 2908777"/>
              <a:gd name="connsiteY30" fmla="*/ 1062077 h 1783079"/>
              <a:gd name="connsiteX31" fmla="*/ 2259841 w 2908777"/>
              <a:gd name="connsiteY31" fmla="*/ 1117633 h 1783079"/>
              <a:gd name="connsiteX32" fmla="*/ 2205499 w 2908777"/>
              <a:gd name="connsiteY32" fmla="*/ 1173189 h 1783079"/>
              <a:gd name="connsiteX33" fmla="*/ 2097807 w 2908777"/>
              <a:gd name="connsiteY33" fmla="*/ 1282714 h 1783079"/>
              <a:gd name="connsiteX34" fmla="*/ 1994082 w 2908777"/>
              <a:gd name="connsiteY34" fmla="*/ 1387477 h 1783079"/>
              <a:gd name="connsiteX35" fmla="*/ 1897099 w 2908777"/>
              <a:gd name="connsiteY35" fmla="*/ 1485295 h 1783079"/>
              <a:gd name="connsiteX36" fmla="*/ 1809438 w 2908777"/>
              <a:gd name="connsiteY36" fmla="*/ 1573391 h 1783079"/>
              <a:gd name="connsiteX37" fmla="*/ 1733677 w 2908777"/>
              <a:gd name="connsiteY37" fmla="*/ 1648987 h 1783079"/>
              <a:gd name="connsiteX38" fmla="*/ 1630547 w 2908777"/>
              <a:gd name="connsiteY38" fmla="*/ 1751964 h 1783079"/>
              <a:gd name="connsiteX39" fmla="*/ 1416353 w 2908777"/>
              <a:gd name="connsiteY39" fmla="*/ 1751369 h 1783079"/>
              <a:gd name="connsiteX40" fmla="*/ 1206125 w 2908777"/>
              <a:gd name="connsiteY40" fmla="*/ 1750377 h 1783079"/>
              <a:gd name="connsiteX41" fmla="*/ 1006013 w 2908777"/>
              <a:gd name="connsiteY41" fmla="*/ 1749583 h 1783079"/>
              <a:gd name="connsiteX42" fmla="*/ 821766 w 2908777"/>
              <a:gd name="connsiteY42" fmla="*/ 1748591 h 1783079"/>
              <a:gd name="connsiteX43" fmla="*/ 660129 w 2908777"/>
              <a:gd name="connsiteY43" fmla="*/ 1747401 h 1783079"/>
              <a:gd name="connsiteX44" fmla="*/ 526654 w 2908777"/>
              <a:gd name="connsiteY44" fmla="*/ 1746210 h 1783079"/>
              <a:gd name="connsiteX45" fmla="*/ 504728 w 2908777"/>
              <a:gd name="connsiteY45" fmla="*/ 1745889 h 1783079"/>
              <a:gd name="connsiteX46" fmla="*/ 486959 w 2908777"/>
              <a:gd name="connsiteY46" fmla="*/ 1755534 h 1783079"/>
              <a:gd name="connsiteX47" fmla="*/ 350520 w 2908777"/>
              <a:gd name="connsiteY47" fmla="*/ 1783079 h 1783079"/>
              <a:gd name="connsiteX48" fmla="*/ 0 w 2908777"/>
              <a:gd name="connsiteY48" fmla="*/ 1432559 h 1783079"/>
              <a:gd name="connsiteX49" fmla="*/ 59864 w 2908777"/>
              <a:gd name="connsiteY49" fmla="*/ 1236580 h 1783079"/>
              <a:gd name="connsiteX50" fmla="*/ 78843 w 2908777"/>
              <a:gd name="connsiteY50" fmla="*/ 1213576 h 1783079"/>
              <a:gd name="connsiteX51" fmla="*/ 80218 w 2908777"/>
              <a:gd name="connsiteY51" fmla="*/ 1210888 h 1783079"/>
              <a:gd name="connsiteX52" fmla="*/ 84582 w 2908777"/>
              <a:gd name="connsiteY52" fmla="*/ 1202157 h 1783079"/>
              <a:gd name="connsiteX53" fmla="*/ 1243411 w 2908777"/>
              <a:gd name="connsiteY53" fmla="*/ 42027 h 1783079"/>
              <a:gd name="connsiteX54" fmla="*/ 1518492 w 2908777"/>
              <a:gd name="connsiteY54" fmla="*/ 40837 h 1783079"/>
              <a:gd name="connsiteX55" fmla="*/ 1616069 w 2908777"/>
              <a:gd name="connsiteY55" fmla="*/ 40638 h 1783079"/>
              <a:gd name="connsiteX56" fmla="*/ 1677352 w 2908777"/>
              <a:gd name="connsiteY56" fmla="*/ 40638 h 1783079"/>
              <a:gd name="connsiteX57" fmla="*/ 2272576 w 2908777"/>
              <a:gd name="connsiteY57" fmla="*/ 36311 h 1783079"/>
              <a:gd name="connsiteX58" fmla="*/ 2302284 w 2908777"/>
              <a:gd name="connsiteY58" fmla="*/ 24701 h 1783079"/>
              <a:gd name="connsiteX59" fmla="*/ 2472214 w 2908777"/>
              <a:gd name="connsiteY59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89135 w 2908777"/>
              <a:gd name="connsiteY3" fmla="*/ 419213 h 1783079"/>
              <a:gd name="connsiteX4" fmla="*/ 2886358 w 2908777"/>
              <a:gd name="connsiteY4" fmla="*/ 431118 h 1783079"/>
              <a:gd name="connsiteX5" fmla="*/ 2885367 w 2908777"/>
              <a:gd name="connsiteY5" fmla="*/ 433698 h 1783079"/>
              <a:gd name="connsiteX6" fmla="*/ 2884177 w 2908777"/>
              <a:gd name="connsiteY6" fmla="*/ 436277 h 1783079"/>
              <a:gd name="connsiteX7" fmla="*/ 2882590 w 2908777"/>
              <a:gd name="connsiteY7" fmla="*/ 439253 h 1783079"/>
              <a:gd name="connsiteX8" fmla="*/ 2880805 w 2908777"/>
              <a:gd name="connsiteY8" fmla="*/ 443023 h 1783079"/>
              <a:gd name="connsiteX9" fmla="*/ 2875847 w 2908777"/>
              <a:gd name="connsiteY9" fmla="*/ 450761 h 1783079"/>
              <a:gd name="connsiteX10" fmla="*/ 2869699 w 2908777"/>
              <a:gd name="connsiteY10" fmla="*/ 460087 h 1783079"/>
              <a:gd name="connsiteX11" fmla="*/ 2861964 w 2908777"/>
              <a:gd name="connsiteY11" fmla="*/ 470206 h 1783079"/>
              <a:gd name="connsiteX12" fmla="*/ 2853039 w 2908777"/>
              <a:gd name="connsiteY12" fmla="*/ 481912 h 1783079"/>
              <a:gd name="connsiteX13" fmla="*/ 2843123 w 2908777"/>
              <a:gd name="connsiteY13" fmla="*/ 494413 h 1783079"/>
              <a:gd name="connsiteX14" fmla="*/ 2831620 w 2908777"/>
              <a:gd name="connsiteY14" fmla="*/ 508302 h 1783079"/>
              <a:gd name="connsiteX15" fmla="*/ 2819324 w 2908777"/>
              <a:gd name="connsiteY15" fmla="*/ 523183 h 1783079"/>
              <a:gd name="connsiteX16" fmla="*/ 2805639 w 2908777"/>
              <a:gd name="connsiteY16" fmla="*/ 539254 h 1783079"/>
              <a:gd name="connsiteX17" fmla="*/ 2791161 w 2908777"/>
              <a:gd name="connsiteY17" fmla="*/ 555921 h 1783079"/>
              <a:gd name="connsiteX18" fmla="*/ 2775295 w 2908777"/>
              <a:gd name="connsiteY18" fmla="*/ 573778 h 1783079"/>
              <a:gd name="connsiteX19" fmla="*/ 2758834 w 2908777"/>
              <a:gd name="connsiteY19" fmla="*/ 592628 h 1783079"/>
              <a:gd name="connsiteX20" fmla="*/ 2741182 w 2908777"/>
              <a:gd name="connsiteY20" fmla="*/ 612271 h 1783079"/>
              <a:gd name="connsiteX21" fmla="*/ 2703302 w 2908777"/>
              <a:gd name="connsiteY21" fmla="*/ 653739 h 1783079"/>
              <a:gd name="connsiteX22" fmla="*/ 2662248 w 2908777"/>
              <a:gd name="connsiteY22" fmla="*/ 697986 h 1783079"/>
              <a:gd name="connsiteX23" fmla="*/ 2618418 w 2908777"/>
              <a:gd name="connsiteY23" fmla="*/ 745010 h 1783079"/>
              <a:gd name="connsiteX24" fmla="*/ 2571810 w 2908777"/>
              <a:gd name="connsiteY24" fmla="*/ 794217 h 1783079"/>
              <a:gd name="connsiteX25" fmla="*/ 2523418 w 2908777"/>
              <a:gd name="connsiteY25" fmla="*/ 845210 h 1783079"/>
              <a:gd name="connsiteX26" fmla="*/ 2473043 w 2908777"/>
              <a:gd name="connsiteY26" fmla="*/ 897988 h 1783079"/>
              <a:gd name="connsiteX27" fmla="*/ 2421081 w 2908777"/>
              <a:gd name="connsiteY27" fmla="*/ 951957 h 1783079"/>
              <a:gd name="connsiteX28" fmla="*/ 2368128 w 2908777"/>
              <a:gd name="connsiteY28" fmla="*/ 1006719 h 1783079"/>
              <a:gd name="connsiteX29" fmla="*/ 2313984 w 2908777"/>
              <a:gd name="connsiteY29" fmla="*/ 1062077 h 1783079"/>
              <a:gd name="connsiteX30" fmla="*/ 2259841 w 2908777"/>
              <a:gd name="connsiteY30" fmla="*/ 1117633 h 1783079"/>
              <a:gd name="connsiteX31" fmla="*/ 2205499 w 2908777"/>
              <a:gd name="connsiteY31" fmla="*/ 1173189 h 1783079"/>
              <a:gd name="connsiteX32" fmla="*/ 2097807 w 2908777"/>
              <a:gd name="connsiteY32" fmla="*/ 1282714 h 1783079"/>
              <a:gd name="connsiteX33" fmla="*/ 1994082 w 2908777"/>
              <a:gd name="connsiteY33" fmla="*/ 1387477 h 1783079"/>
              <a:gd name="connsiteX34" fmla="*/ 1897099 w 2908777"/>
              <a:gd name="connsiteY34" fmla="*/ 1485295 h 1783079"/>
              <a:gd name="connsiteX35" fmla="*/ 1809438 w 2908777"/>
              <a:gd name="connsiteY35" fmla="*/ 1573391 h 1783079"/>
              <a:gd name="connsiteX36" fmla="*/ 1733677 w 2908777"/>
              <a:gd name="connsiteY36" fmla="*/ 1648987 h 1783079"/>
              <a:gd name="connsiteX37" fmla="*/ 1630547 w 2908777"/>
              <a:gd name="connsiteY37" fmla="*/ 1751964 h 1783079"/>
              <a:gd name="connsiteX38" fmla="*/ 1416353 w 2908777"/>
              <a:gd name="connsiteY38" fmla="*/ 1751369 h 1783079"/>
              <a:gd name="connsiteX39" fmla="*/ 1206125 w 2908777"/>
              <a:gd name="connsiteY39" fmla="*/ 1750377 h 1783079"/>
              <a:gd name="connsiteX40" fmla="*/ 1006013 w 2908777"/>
              <a:gd name="connsiteY40" fmla="*/ 1749583 h 1783079"/>
              <a:gd name="connsiteX41" fmla="*/ 821766 w 2908777"/>
              <a:gd name="connsiteY41" fmla="*/ 1748591 h 1783079"/>
              <a:gd name="connsiteX42" fmla="*/ 660129 w 2908777"/>
              <a:gd name="connsiteY42" fmla="*/ 1747401 h 1783079"/>
              <a:gd name="connsiteX43" fmla="*/ 526654 w 2908777"/>
              <a:gd name="connsiteY43" fmla="*/ 1746210 h 1783079"/>
              <a:gd name="connsiteX44" fmla="*/ 504728 w 2908777"/>
              <a:gd name="connsiteY44" fmla="*/ 1745889 h 1783079"/>
              <a:gd name="connsiteX45" fmla="*/ 486959 w 2908777"/>
              <a:gd name="connsiteY45" fmla="*/ 1755534 h 1783079"/>
              <a:gd name="connsiteX46" fmla="*/ 350520 w 2908777"/>
              <a:gd name="connsiteY46" fmla="*/ 1783079 h 1783079"/>
              <a:gd name="connsiteX47" fmla="*/ 0 w 2908777"/>
              <a:gd name="connsiteY47" fmla="*/ 1432559 h 1783079"/>
              <a:gd name="connsiteX48" fmla="*/ 59864 w 2908777"/>
              <a:gd name="connsiteY48" fmla="*/ 1236580 h 1783079"/>
              <a:gd name="connsiteX49" fmla="*/ 78843 w 2908777"/>
              <a:gd name="connsiteY49" fmla="*/ 1213576 h 1783079"/>
              <a:gd name="connsiteX50" fmla="*/ 80218 w 2908777"/>
              <a:gd name="connsiteY50" fmla="*/ 1210888 h 1783079"/>
              <a:gd name="connsiteX51" fmla="*/ 84582 w 2908777"/>
              <a:gd name="connsiteY51" fmla="*/ 1202157 h 1783079"/>
              <a:gd name="connsiteX52" fmla="*/ 1243411 w 2908777"/>
              <a:gd name="connsiteY52" fmla="*/ 42027 h 1783079"/>
              <a:gd name="connsiteX53" fmla="*/ 1518492 w 2908777"/>
              <a:gd name="connsiteY53" fmla="*/ 40837 h 1783079"/>
              <a:gd name="connsiteX54" fmla="*/ 1616069 w 2908777"/>
              <a:gd name="connsiteY54" fmla="*/ 40638 h 1783079"/>
              <a:gd name="connsiteX55" fmla="*/ 1677352 w 2908777"/>
              <a:gd name="connsiteY55" fmla="*/ 40638 h 1783079"/>
              <a:gd name="connsiteX56" fmla="*/ 2272576 w 2908777"/>
              <a:gd name="connsiteY56" fmla="*/ 36311 h 1783079"/>
              <a:gd name="connsiteX57" fmla="*/ 2302284 w 2908777"/>
              <a:gd name="connsiteY57" fmla="*/ 24701 h 1783079"/>
              <a:gd name="connsiteX58" fmla="*/ 2472214 w 2908777"/>
              <a:gd name="connsiteY58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86358 w 2908777"/>
              <a:gd name="connsiteY3" fmla="*/ 431118 h 1783079"/>
              <a:gd name="connsiteX4" fmla="*/ 2885367 w 2908777"/>
              <a:gd name="connsiteY4" fmla="*/ 433698 h 1783079"/>
              <a:gd name="connsiteX5" fmla="*/ 2884177 w 2908777"/>
              <a:gd name="connsiteY5" fmla="*/ 436277 h 1783079"/>
              <a:gd name="connsiteX6" fmla="*/ 2882590 w 2908777"/>
              <a:gd name="connsiteY6" fmla="*/ 439253 h 1783079"/>
              <a:gd name="connsiteX7" fmla="*/ 2880805 w 2908777"/>
              <a:gd name="connsiteY7" fmla="*/ 443023 h 1783079"/>
              <a:gd name="connsiteX8" fmla="*/ 2875847 w 2908777"/>
              <a:gd name="connsiteY8" fmla="*/ 450761 h 1783079"/>
              <a:gd name="connsiteX9" fmla="*/ 2869699 w 2908777"/>
              <a:gd name="connsiteY9" fmla="*/ 460087 h 1783079"/>
              <a:gd name="connsiteX10" fmla="*/ 2861964 w 2908777"/>
              <a:gd name="connsiteY10" fmla="*/ 470206 h 1783079"/>
              <a:gd name="connsiteX11" fmla="*/ 2853039 w 2908777"/>
              <a:gd name="connsiteY11" fmla="*/ 481912 h 1783079"/>
              <a:gd name="connsiteX12" fmla="*/ 2843123 w 2908777"/>
              <a:gd name="connsiteY12" fmla="*/ 494413 h 1783079"/>
              <a:gd name="connsiteX13" fmla="*/ 2831620 w 2908777"/>
              <a:gd name="connsiteY13" fmla="*/ 508302 h 1783079"/>
              <a:gd name="connsiteX14" fmla="*/ 2819324 w 2908777"/>
              <a:gd name="connsiteY14" fmla="*/ 523183 h 1783079"/>
              <a:gd name="connsiteX15" fmla="*/ 2805639 w 2908777"/>
              <a:gd name="connsiteY15" fmla="*/ 539254 h 1783079"/>
              <a:gd name="connsiteX16" fmla="*/ 2791161 w 2908777"/>
              <a:gd name="connsiteY16" fmla="*/ 555921 h 1783079"/>
              <a:gd name="connsiteX17" fmla="*/ 2775295 w 2908777"/>
              <a:gd name="connsiteY17" fmla="*/ 573778 h 1783079"/>
              <a:gd name="connsiteX18" fmla="*/ 2758834 w 2908777"/>
              <a:gd name="connsiteY18" fmla="*/ 592628 h 1783079"/>
              <a:gd name="connsiteX19" fmla="*/ 2741182 w 2908777"/>
              <a:gd name="connsiteY19" fmla="*/ 612271 h 1783079"/>
              <a:gd name="connsiteX20" fmla="*/ 2703302 w 2908777"/>
              <a:gd name="connsiteY20" fmla="*/ 653739 h 1783079"/>
              <a:gd name="connsiteX21" fmla="*/ 2662248 w 2908777"/>
              <a:gd name="connsiteY21" fmla="*/ 697986 h 1783079"/>
              <a:gd name="connsiteX22" fmla="*/ 2618418 w 2908777"/>
              <a:gd name="connsiteY22" fmla="*/ 745010 h 1783079"/>
              <a:gd name="connsiteX23" fmla="*/ 2571810 w 2908777"/>
              <a:gd name="connsiteY23" fmla="*/ 794217 h 1783079"/>
              <a:gd name="connsiteX24" fmla="*/ 2523418 w 2908777"/>
              <a:gd name="connsiteY24" fmla="*/ 845210 h 1783079"/>
              <a:gd name="connsiteX25" fmla="*/ 2473043 w 2908777"/>
              <a:gd name="connsiteY25" fmla="*/ 897988 h 1783079"/>
              <a:gd name="connsiteX26" fmla="*/ 2421081 w 2908777"/>
              <a:gd name="connsiteY26" fmla="*/ 951957 h 1783079"/>
              <a:gd name="connsiteX27" fmla="*/ 2368128 w 2908777"/>
              <a:gd name="connsiteY27" fmla="*/ 1006719 h 1783079"/>
              <a:gd name="connsiteX28" fmla="*/ 2313984 w 2908777"/>
              <a:gd name="connsiteY28" fmla="*/ 1062077 h 1783079"/>
              <a:gd name="connsiteX29" fmla="*/ 2259841 w 2908777"/>
              <a:gd name="connsiteY29" fmla="*/ 1117633 h 1783079"/>
              <a:gd name="connsiteX30" fmla="*/ 2205499 w 2908777"/>
              <a:gd name="connsiteY30" fmla="*/ 1173189 h 1783079"/>
              <a:gd name="connsiteX31" fmla="*/ 2097807 w 2908777"/>
              <a:gd name="connsiteY31" fmla="*/ 1282714 h 1783079"/>
              <a:gd name="connsiteX32" fmla="*/ 1994082 w 2908777"/>
              <a:gd name="connsiteY32" fmla="*/ 1387477 h 1783079"/>
              <a:gd name="connsiteX33" fmla="*/ 1897099 w 2908777"/>
              <a:gd name="connsiteY33" fmla="*/ 1485295 h 1783079"/>
              <a:gd name="connsiteX34" fmla="*/ 1809438 w 2908777"/>
              <a:gd name="connsiteY34" fmla="*/ 1573391 h 1783079"/>
              <a:gd name="connsiteX35" fmla="*/ 1733677 w 2908777"/>
              <a:gd name="connsiteY35" fmla="*/ 1648987 h 1783079"/>
              <a:gd name="connsiteX36" fmla="*/ 1630547 w 2908777"/>
              <a:gd name="connsiteY36" fmla="*/ 1751964 h 1783079"/>
              <a:gd name="connsiteX37" fmla="*/ 1416353 w 2908777"/>
              <a:gd name="connsiteY37" fmla="*/ 1751369 h 1783079"/>
              <a:gd name="connsiteX38" fmla="*/ 1206125 w 2908777"/>
              <a:gd name="connsiteY38" fmla="*/ 1750377 h 1783079"/>
              <a:gd name="connsiteX39" fmla="*/ 1006013 w 2908777"/>
              <a:gd name="connsiteY39" fmla="*/ 1749583 h 1783079"/>
              <a:gd name="connsiteX40" fmla="*/ 821766 w 2908777"/>
              <a:gd name="connsiteY40" fmla="*/ 1748591 h 1783079"/>
              <a:gd name="connsiteX41" fmla="*/ 660129 w 2908777"/>
              <a:gd name="connsiteY41" fmla="*/ 1747401 h 1783079"/>
              <a:gd name="connsiteX42" fmla="*/ 526654 w 2908777"/>
              <a:gd name="connsiteY42" fmla="*/ 1746210 h 1783079"/>
              <a:gd name="connsiteX43" fmla="*/ 504728 w 2908777"/>
              <a:gd name="connsiteY43" fmla="*/ 1745889 h 1783079"/>
              <a:gd name="connsiteX44" fmla="*/ 486959 w 2908777"/>
              <a:gd name="connsiteY44" fmla="*/ 1755534 h 1783079"/>
              <a:gd name="connsiteX45" fmla="*/ 350520 w 2908777"/>
              <a:gd name="connsiteY45" fmla="*/ 1783079 h 1783079"/>
              <a:gd name="connsiteX46" fmla="*/ 0 w 2908777"/>
              <a:gd name="connsiteY46" fmla="*/ 1432559 h 1783079"/>
              <a:gd name="connsiteX47" fmla="*/ 59864 w 2908777"/>
              <a:gd name="connsiteY47" fmla="*/ 1236580 h 1783079"/>
              <a:gd name="connsiteX48" fmla="*/ 78843 w 2908777"/>
              <a:gd name="connsiteY48" fmla="*/ 1213576 h 1783079"/>
              <a:gd name="connsiteX49" fmla="*/ 80218 w 2908777"/>
              <a:gd name="connsiteY49" fmla="*/ 1210888 h 1783079"/>
              <a:gd name="connsiteX50" fmla="*/ 84582 w 2908777"/>
              <a:gd name="connsiteY50" fmla="*/ 1202157 h 1783079"/>
              <a:gd name="connsiteX51" fmla="*/ 1243411 w 2908777"/>
              <a:gd name="connsiteY51" fmla="*/ 42027 h 1783079"/>
              <a:gd name="connsiteX52" fmla="*/ 1518492 w 2908777"/>
              <a:gd name="connsiteY52" fmla="*/ 40837 h 1783079"/>
              <a:gd name="connsiteX53" fmla="*/ 1616069 w 2908777"/>
              <a:gd name="connsiteY53" fmla="*/ 40638 h 1783079"/>
              <a:gd name="connsiteX54" fmla="*/ 1677352 w 2908777"/>
              <a:gd name="connsiteY54" fmla="*/ 40638 h 1783079"/>
              <a:gd name="connsiteX55" fmla="*/ 2272576 w 2908777"/>
              <a:gd name="connsiteY55" fmla="*/ 36311 h 1783079"/>
              <a:gd name="connsiteX56" fmla="*/ 2302284 w 2908777"/>
              <a:gd name="connsiteY56" fmla="*/ 24701 h 1783079"/>
              <a:gd name="connsiteX57" fmla="*/ 2472214 w 2908777"/>
              <a:gd name="connsiteY57" fmla="*/ 0 h 1783079"/>
              <a:gd name="connsiteX0" fmla="*/ 2472214 w 2940721"/>
              <a:gd name="connsiteY0" fmla="*/ 0 h 1783079"/>
              <a:gd name="connsiteX1" fmla="*/ 2908777 w 2940721"/>
              <a:gd name="connsiteY1" fmla="*/ 314325 h 1783079"/>
              <a:gd name="connsiteX2" fmla="*/ 2903718 w 2940721"/>
              <a:gd name="connsiteY2" fmla="*/ 385293 h 1783079"/>
              <a:gd name="connsiteX3" fmla="*/ 2886358 w 2940721"/>
              <a:gd name="connsiteY3" fmla="*/ 431118 h 1783079"/>
              <a:gd name="connsiteX4" fmla="*/ 2885367 w 2940721"/>
              <a:gd name="connsiteY4" fmla="*/ 433698 h 1783079"/>
              <a:gd name="connsiteX5" fmla="*/ 2884177 w 2940721"/>
              <a:gd name="connsiteY5" fmla="*/ 436277 h 1783079"/>
              <a:gd name="connsiteX6" fmla="*/ 2882590 w 2940721"/>
              <a:gd name="connsiteY6" fmla="*/ 439253 h 1783079"/>
              <a:gd name="connsiteX7" fmla="*/ 2880805 w 2940721"/>
              <a:gd name="connsiteY7" fmla="*/ 443023 h 1783079"/>
              <a:gd name="connsiteX8" fmla="*/ 2875847 w 2940721"/>
              <a:gd name="connsiteY8" fmla="*/ 450761 h 1783079"/>
              <a:gd name="connsiteX9" fmla="*/ 2869699 w 2940721"/>
              <a:gd name="connsiteY9" fmla="*/ 460087 h 1783079"/>
              <a:gd name="connsiteX10" fmla="*/ 2861964 w 2940721"/>
              <a:gd name="connsiteY10" fmla="*/ 470206 h 1783079"/>
              <a:gd name="connsiteX11" fmla="*/ 2853039 w 2940721"/>
              <a:gd name="connsiteY11" fmla="*/ 481912 h 1783079"/>
              <a:gd name="connsiteX12" fmla="*/ 2843123 w 2940721"/>
              <a:gd name="connsiteY12" fmla="*/ 494413 h 1783079"/>
              <a:gd name="connsiteX13" fmla="*/ 2831620 w 2940721"/>
              <a:gd name="connsiteY13" fmla="*/ 508302 h 1783079"/>
              <a:gd name="connsiteX14" fmla="*/ 2819324 w 2940721"/>
              <a:gd name="connsiteY14" fmla="*/ 523183 h 1783079"/>
              <a:gd name="connsiteX15" fmla="*/ 2805639 w 2940721"/>
              <a:gd name="connsiteY15" fmla="*/ 539254 h 1783079"/>
              <a:gd name="connsiteX16" fmla="*/ 2791161 w 2940721"/>
              <a:gd name="connsiteY16" fmla="*/ 555921 h 1783079"/>
              <a:gd name="connsiteX17" fmla="*/ 2775295 w 2940721"/>
              <a:gd name="connsiteY17" fmla="*/ 573778 h 1783079"/>
              <a:gd name="connsiteX18" fmla="*/ 2758834 w 2940721"/>
              <a:gd name="connsiteY18" fmla="*/ 592628 h 1783079"/>
              <a:gd name="connsiteX19" fmla="*/ 2741182 w 2940721"/>
              <a:gd name="connsiteY19" fmla="*/ 612271 h 1783079"/>
              <a:gd name="connsiteX20" fmla="*/ 2703302 w 2940721"/>
              <a:gd name="connsiteY20" fmla="*/ 653739 h 1783079"/>
              <a:gd name="connsiteX21" fmla="*/ 2662248 w 2940721"/>
              <a:gd name="connsiteY21" fmla="*/ 697986 h 1783079"/>
              <a:gd name="connsiteX22" fmla="*/ 2618418 w 2940721"/>
              <a:gd name="connsiteY22" fmla="*/ 745010 h 1783079"/>
              <a:gd name="connsiteX23" fmla="*/ 2571810 w 2940721"/>
              <a:gd name="connsiteY23" fmla="*/ 794217 h 1783079"/>
              <a:gd name="connsiteX24" fmla="*/ 2523418 w 2940721"/>
              <a:gd name="connsiteY24" fmla="*/ 845210 h 1783079"/>
              <a:gd name="connsiteX25" fmla="*/ 2473043 w 2940721"/>
              <a:gd name="connsiteY25" fmla="*/ 897988 h 1783079"/>
              <a:gd name="connsiteX26" fmla="*/ 2421081 w 2940721"/>
              <a:gd name="connsiteY26" fmla="*/ 951957 h 1783079"/>
              <a:gd name="connsiteX27" fmla="*/ 2368128 w 2940721"/>
              <a:gd name="connsiteY27" fmla="*/ 1006719 h 1783079"/>
              <a:gd name="connsiteX28" fmla="*/ 2313984 w 2940721"/>
              <a:gd name="connsiteY28" fmla="*/ 1062077 h 1783079"/>
              <a:gd name="connsiteX29" fmla="*/ 2259841 w 2940721"/>
              <a:gd name="connsiteY29" fmla="*/ 1117633 h 1783079"/>
              <a:gd name="connsiteX30" fmla="*/ 2205499 w 2940721"/>
              <a:gd name="connsiteY30" fmla="*/ 1173189 h 1783079"/>
              <a:gd name="connsiteX31" fmla="*/ 2097807 w 2940721"/>
              <a:gd name="connsiteY31" fmla="*/ 1282714 h 1783079"/>
              <a:gd name="connsiteX32" fmla="*/ 1994082 w 2940721"/>
              <a:gd name="connsiteY32" fmla="*/ 1387477 h 1783079"/>
              <a:gd name="connsiteX33" fmla="*/ 1897099 w 2940721"/>
              <a:gd name="connsiteY33" fmla="*/ 1485295 h 1783079"/>
              <a:gd name="connsiteX34" fmla="*/ 1809438 w 2940721"/>
              <a:gd name="connsiteY34" fmla="*/ 1573391 h 1783079"/>
              <a:gd name="connsiteX35" fmla="*/ 1733677 w 2940721"/>
              <a:gd name="connsiteY35" fmla="*/ 1648987 h 1783079"/>
              <a:gd name="connsiteX36" fmla="*/ 1630547 w 2940721"/>
              <a:gd name="connsiteY36" fmla="*/ 1751964 h 1783079"/>
              <a:gd name="connsiteX37" fmla="*/ 1416353 w 2940721"/>
              <a:gd name="connsiteY37" fmla="*/ 1751369 h 1783079"/>
              <a:gd name="connsiteX38" fmla="*/ 1206125 w 2940721"/>
              <a:gd name="connsiteY38" fmla="*/ 1750377 h 1783079"/>
              <a:gd name="connsiteX39" fmla="*/ 1006013 w 2940721"/>
              <a:gd name="connsiteY39" fmla="*/ 1749583 h 1783079"/>
              <a:gd name="connsiteX40" fmla="*/ 821766 w 2940721"/>
              <a:gd name="connsiteY40" fmla="*/ 1748591 h 1783079"/>
              <a:gd name="connsiteX41" fmla="*/ 660129 w 2940721"/>
              <a:gd name="connsiteY41" fmla="*/ 1747401 h 1783079"/>
              <a:gd name="connsiteX42" fmla="*/ 526654 w 2940721"/>
              <a:gd name="connsiteY42" fmla="*/ 1746210 h 1783079"/>
              <a:gd name="connsiteX43" fmla="*/ 504728 w 2940721"/>
              <a:gd name="connsiteY43" fmla="*/ 1745889 h 1783079"/>
              <a:gd name="connsiteX44" fmla="*/ 486959 w 2940721"/>
              <a:gd name="connsiteY44" fmla="*/ 1755534 h 1783079"/>
              <a:gd name="connsiteX45" fmla="*/ 350520 w 2940721"/>
              <a:gd name="connsiteY45" fmla="*/ 1783079 h 1783079"/>
              <a:gd name="connsiteX46" fmla="*/ 0 w 2940721"/>
              <a:gd name="connsiteY46" fmla="*/ 1432559 h 1783079"/>
              <a:gd name="connsiteX47" fmla="*/ 59864 w 2940721"/>
              <a:gd name="connsiteY47" fmla="*/ 1236580 h 1783079"/>
              <a:gd name="connsiteX48" fmla="*/ 78843 w 2940721"/>
              <a:gd name="connsiteY48" fmla="*/ 1213576 h 1783079"/>
              <a:gd name="connsiteX49" fmla="*/ 80218 w 2940721"/>
              <a:gd name="connsiteY49" fmla="*/ 1210888 h 1783079"/>
              <a:gd name="connsiteX50" fmla="*/ 84582 w 2940721"/>
              <a:gd name="connsiteY50" fmla="*/ 1202157 h 1783079"/>
              <a:gd name="connsiteX51" fmla="*/ 1243411 w 2940721"/>
              <a:gd name="connsiteY51" fmla="*/ 42027 h 1783079"/>
              <a:gd name="connsiteX52" fmla="*/ 1518492 w 2940721"/>
              <a:gd name="connsiteY52" fmla="*/ 40837 h 1783079"/>
              <a:gd name="connsiteX53" fmla="*/ 1616069 w 2940721"/>
              <a:gd name="connsiteY53" fmla="*/ 40638 h 1783079"/>
              <a:gd name="connsiteX54" fmla="*/ 1677352 w 2940721"/>
              <a:gd name="connsiteY54" fmla="*/ 40638 h 1783079"/>
              <a:gd name="connsiteX55" fmla="*/ 2272576 w 2940721"/>
              <a:gd name="connsiteY55" fmla="*/ 36311 h 1783079"/>
              <a:gd name="connsiteX56" fmla="*/ 2302284 w 2940721"/>
              <a:gd name="connsiteY56" fmla="*/ 24701 h 1783079"/>
              <a:gd name="connsiteX57" fmla="*/ 2472214 w 2940721"/>
              <a:gd name="connsiteY57" fmla="*/ 0 h 1783079"/>
              <a:gd name="connsiteX0" fmla="*/ 2472214 w 2923792"/>
              <a:gd name="connsiteY0" fmla="*/ 0 h 1783079"/>
              <a:gd name="connsiteX1" fmla="*/ 2884012 w 2923792"/>
              <a:gd name="connsiteY1" fmla="*/ 264795 h 1783079"/>
              <a:gd name="connsiteX2" fmla="*/ 2903718 w 2923792"/>
              <a:gd name="connsiteY2" fmla="*/ 385293 h 1783079"/>
              <a:gd name="connsiteX3" fmla="*/ 2886358 w 2923792"/>
              <a:gd name="connsiteY3" fmla="*/ 431118 h 1783079"/>
              <a:gd name="connsiteX4" fmla="*/ 2885367 w 2923792"/>
              <a:gd name="connsiteY4" fmla="*/ 433698 h 1783079"/>
              <a:gd name="connsiteX5" fmla="*/ 2884177 w 2923792"/>
              <a:gd name="connsiteY5" fmla="*/ 436277 h 1783079"/>
              <a:gd name="connsiteX6" fmla="*/ 2882590 w 2923792"/>
              <a:gd name="connsiteY6" fmla="*/ 439253 h 1783079"/>
              <a:gd name="connsiteX7" fmla="*/ 2880805 w 2923792"/>
              <a:gd name="connsiteY7" fmla="*/ 443023 h 1783079"/>
              <a:gd name="connsiteX8" fmla="*/ 2875847 w 2923792"/>
              <a:gd name="connsiteY8" fmla="*/ 450761 h 1783079"/>
              <a:gd name="connsiteX9" fmla="*/ 2869699 w 2923792"/>
              <a:gd name="connsiteY9" fmla="*/ 460087 h 1783079"/>
              <a:gd name="connsiteX10" fmla="*/ 2861964 w 2923792"/>
              <a:gd name="connsiteY10" fmla="*/ 470206 h 1783079"/>
              <a:gd name="connsiteX11" fmla="*/ 2853039 w 2923792"/>
              <a:gd name="connsiteY11" fmla="*/ 481912 h 1783079"/>
              <a:gd name="connsiteX12" fmla="*/ 2843123 w 2923792"/>
              <a:gd name="connsiteY12" fmla="*/ 494413 h 1783079"/>
              <a:gd name="connsiteX13" fmla="*/ 2831620 w 2923792"/>
              <a:gd name="connsiteY13" fmla="*/ 508302 h 1783079"/>
              <a:gd name="connsiteX14" fmla="*/ 2819324 w 2923792"/>
              <a:gd name="connsiteY14" fmla="*/ 523183 h 1783079"/>
              <a:gd name="connsiteX15" fmla="*/ 2805639 w 2923792"/>
              <a:gd name="connsiteY15" fmla="*/ 539254 h 1783079"/>
              <a:gd name="connsiteX16" fmla="*/ 2791161 w 2923792"/>
              <a:gd name="connsiteY16" fmla="*/ 555921 h 1783079"/>
              <a:gd name="connsiteX17" fmla="*/ 2775295 w 2923792"/>
              <a:gd name="connsiteY17" fmla="*/ 573778 h 1783079"/>
              <a:gd name="connsiteX18" fmla="*/ 2758834 w 2923792"/>
              <a:gd name="connsiteY18" fmla="*/ 592628 h 1783079"/>
              <a:gd name="connsiteX19" fmla="*/ 2741182 w 2923792"/>
              <a:gd name="connsiteY19" fmla="*/ 612271 h 1783079"/>
              <a:gd name="connsiteX20" fmla="*/ 2703302 w 2923792"/>
              <a:gd name="connsiteY20" fmla="*/ 653739 h 1783079"/>
              <a:gd name="connsiteX21" fmla="*/ 2662248 w 2923792"/>
              <a:gd name="connsiteY21" fmla="*/ 697986 h 1783079"/>
              <a:gd name="connsiteX22" fmla="*/ 2618418 w 2923792"/>
              <a:gd name="connsiteY22" fmla="*/ 745010 h 1783079"/>
              <a:gd name="connsiteX23" fmla="*/ 2571810 w 2923792"/>
              <a:gd name="connsiteY23" fmla="*/ 794217 h 1783079"/>
              <a:gd name="connsiteX24" fmla="*/ 2523418 w 2923792"/>
              <a:gd name="connsiteY24" fmla="*/ 845210 h 1783079"/>
              <a:gd name="connsiteX25" fmla="*/ 2473043 w 2923792"/>
              <a:gd name="connsiteY25" fmla="*/ 897988 h 1783079"/>
              <a:gd name="connsiteX26" fmla="*/ 2421081 w 2923792"/>
              <a:gd name="connsiteY26" fmla="*/ 951957 h 1783079"/>
              <a:gd name="connsiteX27" fmla="*/ 2368128 w 2923792"/>
              <a:gd name="connsiteY27" fmla="*/ 1006719 h 1783079"/>
              <a:gd name="connsiteX28" fmla="*/ 2313984 w 2923792"/>
              <a:gd name="connsiteY28" fmla="*/ 1062077 h 1783079"/>
              <a:gd name="connsiteX29" fmla="*/ 2259841 w 2923792"/>
              <a:gd name="connsiteY29" fmla="*/ 1117633 h 1783079"/>
              <a:gd name="connsiteX30" fmla="*/ 2205499 w 2923792"/>
              <a:gd name="connsiteY30" fmla="*/ 1173189 h 1783079"/>
              <a:gd name="connsiteX31" fmla="*/ 2097807 w 2923792"/>
              <a:gd name="connsiteY31" fmla="*/ 1282714 h 1783079"/>
              <a:gd name="connsiteX32" fmla="*/ 1994082 w 2923792"/>
              <a:gd name="connsiteY32" fmla="*/ 1387477 h 1783079"/>
              <a:gd name="connsiteX33" fmla="*/ 1897099 w 2923792"/>
              <a:gd name="connsiteY33" fmla="*/ 1485295 h 1783079"/>
              <a:gd name="connsiteX34" fmla="*/ 1809438 w 2923792"/>
              <a:gd name="connsiteY34" fmla="*/ 1573391 h 1783079"/>
              <a:gd name="connsiteX35" fmla="*/ 1733677 w 2923792"/>
              <a:gd name="connsiteY35" fmla="*/ 1648987 h 1783079"/>
              <a:gd name="connsiteX36" fmla="*/ 1630547 w 2923792"/>
              <a:gd name="connsiteY36" fmla="*/ 1751964 h 1783079"/>
              <a:gd name="connsiteX37" fmla="*/ 1416353 w 2923792"/>
              <a:gd name="connsiteY37" fmla="*/ 1751369 h 1783079"/>
              <a:gd name="connsiteX38" fmla="*/ 1206125 w 2923792"/>
              <a:gd name="connsiteY38" fmla="*/ 1750377 h 1783079"/>
              <a:gd name="connsiteX39" fmla="*/ 1006013 w 2923792"/>
              <a:gd name="connsiteY39" fmla="*/ 1749583 h 1783079"/>
              <a:gd name="connsiteX40" fmla="*/ 821766 w 2923792"/>
              <a:gd name="connsiteY40" fmla="*/ 1748591 h 1783079"/>
              <a:gd name="connsiteX41" fmla="*/ 660129 w 2923792"/>
              <a:gd name="connsiteY41" fmla="*/ 1747401 h 1783079"/>
              <a:gd name="connsiteX42" fmla="*/ 526654 w 2923792"/>
              <a:gd name="connsiteY42" fmla="*/ 1746210 h 1783079"/>
              <a:gd name="connsiteX43" fmla="*/ 504728 w 2923792"/>
              <a:gd name="connsiteY43" fmla="*/ 1745889 h 1783079"/>
              <a:gd name="connsiteX44" fmla="*/ 486959 w 2923792"/>
              <a:gd name="connsiteY44" fmla="*/ 1755534 h 1783079"/>
              <a:gd name="connsiteX45" fmla="*/ 350520 w 2923792"/>
              <a:gd name="connsiteY45" fmla="*/ 1783079 h 1783079"/>
              <a:gd name="connsiteX46" fmla="*/ 0 w 2923792"/>
              <a:gd name="connsiteY46" fmla="*/ 1432559 h 1783079"/>
              <a:gd name="connsiteX47" fmla="*/ 59864 w 2923792"/>
              <a:gd name="connsiteY47" fmla="*/ 1236580 h 1783079"/>
              <a:gd name="connsiteX48" fmla="*/ 78843 w 2923792"/>
              <a:gd name="connsiteY48" fmla="*/ 1213576 h 1783079"/>
              <a:gd name="connsiteX49" fmla="*/ 80218 w 2923792"/>
              <a:gd name="connsiteY49" fmla="*/ 1210888 h 1783079"/>
              <a:gd name="connsiteX50" fmla="*/ 84582 w 2923792"/>
              <a:gd name="connsiteY50" fmla="*/ 1202157 h 1783079"/>
              <a:gd name="connsiteX51" fmla="*/ 1243411 w 2923792"/>
              <a:gd name="connsiteY51" fmla="*/ 42027 h 1783079"/>
              <a:gd name="connsiteX52" fmla="*/ 1518492 w 2923792"/>
              <a:gd name="connsiteY52" fmla="*/ 40837 h 1783079"/>
              <a:gd name="connsiteX53" fmla="*/ 1616069 w 2923792"/>
              <a:gd name="connsiteY53" fmla="*/ 40638 h 1783079"/>
              <a:gd name="connsiteX54" fmla="*/ 1677352 w 2923792"/>
              <a:gd name="connsiteY54" fmla="*/ 40638 h 1783079"/>
              <a:gd name="connsiteX55" fmla="*/ 2272576 w 2923792"/>
              <a:gd name="connsiteY55" fmla="*/ 36311 h 1783079"/>
              <a:gd name="connsiteX56" fmla="*/ 2302284 w 2923792"/>
              <a:gd name="connsiteY56" fmla="*/ 24701 h 1783079"/>
              <a:gd name="connsiteX57" fmla="*/ 2472214 w 2923792"/>
              <a:gd name="connsiteY57" fmla="*/ 0 h 1783079"/>
              <a:gd name="connsiteX0" fmla="*/ 2472214 w 2913734"/>
              <a:gd name="connsiteY0" fmla="*/ 0 h 1783079"/>
              <a:gd name="connsiteX1" fmla="*/ 2884012 w 2913734"/>
              <a:gd name="connsiteY1" fmla="*/ 264795 h 1783079"/>
              <a:gd name="connsiteX2" fmla="*/ 2903718 w 2913734"/>
              <a:gd name="connsiteY2" fmla="*/ 385293 h 1783079"/>
              <a:gd name="connsiteX3" fmla="*/ 2886358 w 2913734"/>
              <a:gd name="connsiteY3" fmla="*/ 431118 h 1783079"/>
              <a:gd name="connsiteX4" fmla="*/ 2885367 w 2913734"/>
              <a:gd name="connsiteY4" fmla="*/ 433698 h 1783079"/>
              <a:gd name="connsiteX5" fmla="*/ 2884177 w 2913734"/>
              <a:gd name="connsiteY5" fmla="*/ 436277 h 1783079"/>
              <a:gd name="connsiteX6" fmla="*/ 2882590 w 2913734"/>
              <a:gd name="connsiteY6" fmla="*/ 439253 h 1783079"/>
              <a:gd name="connsiteX7" fmla="*/ 2880805 w 2913734"/>
              <a:gd name="connsiteY7" fmla="*/ 443023 h 1783079"/>
              <a:gd name="connsiteX8" fmla="*/ 2875847 w 2913734"/>
              <a:gd name="connsiteY8" fmla="*/ 450761 h 1783079"/>
              <a:gd name="connsiteX9" fmla="*/ 2869699 w 2913734"/>
              <a:gd name="connsiteY9" fmla="*/ 460087 h 1783079"/>
              <a:gd name="connsiteX10" fmla="*/ 2861964 w 2913734"/>
              <a:gd name="connsiteY10" fmla="*/ 470206 h 1783079"/>
              <a:gd name="connsiteX11" fmla="*/ 2853039 w 2913734"/>
              <a:gd name="connsiteY11" fmla="*/ 481912 h 1783079"/>
              <a:gd name="connsiteX12" fmla="*/ 2843123 w 2913734"/>
              <a:gd name="connsiteY12" fmla="*/ 494413 h 1783079"/>
              <a:gd name="connsiteX13" fmla="*/ 2831620 w 2913734"/>
              <a:gd name="connsiteY13" fmla="*/ 508302 h 1783079"/>
              <a:gd name="connsiteX14" fmla="*/ 2819324 w 2913734"/>
              <a:gd name="connsiteY14" fmla="*/ 523183 h 1783079"/>
              <a:gd name="connsiteX15" fmla="*/ 2805639 w 2913734"/>
              <a:gd name="connsiteY15" fmla="*/ 539254 h 1783079"/>
              <a:gd name="connsiteX16" fmla="*/ 2791161 w 2913734"/>
              <a:gd name="connsiteY16" fmla="*/ 555921 h 1783079"/>
              <a:gd name="connsiteX17" fmla="*/ 2775295 w 2913734"/>
              <a:gd name="connsiteY17" fmla="*/ 573778 h 1783079"/>
              <a:gd name="connsiteX18" fmla="*/ 2758834 w 2913734"/>
              <a:gd name="connsiteY18" fmla="*/ 592628 h 1783079"/>
              <a:gd name="connsiteX19" fmla="*/ 2741182 w 2913734"/>
              <a:gd name="connsiteY19" fmla="*/ 612271 h 1783079"/>
              <a:gd name="connsiteX20" fmla="*/ 2703302 w 2913734"/>
              <a:gd name="connsiteY20" fmla="*/ 653739 h 1783079"/>
              <a:gd name="connsiteX21" fmla="*/ 2662248 w 2913734"/>
              <a:gd name="connsiteY21" fmla="*/ 697986 h 1783079"/>
              <a:gd name="connsiteX22" fmla="*/ 2618418 w 2913734"/>
              <a:gd name="connsiteY22" fmla="*/ 745010 h 1783079"/>
              <a:gd name="connsiteX23" fmla="*/ 2571810 w 2913734"/>
              <a:gd name="connsiteY23" fmla="*/ 794217 h 1783079"/>
              <a:gd name="connsiteX24" fmla="*/ 2523418 w 2913734"/>
              <a:gd name="connsiteY24" fmla="*/ 845210 h 1783079"/>
              <a:gd name="connsiteX25" fmla="*/ 2473043 w 2913734"/>
              <a:gd name="connsiteY25" fmla="*/ 897988 h 1783079"/>
              <a:gd name="connsiteX26" fmla="*/ 2421081 w 2913734"/>
              <a:gd name="connsiteY26" fmla="*/ 951957 h 1783079"/>
              <a:gd name="connsiteX27" fmla="*/ 2368128 w 2913734"/>
              <a:gd name="connsiteY27" fmla="*/ 1006719 h 1783079"/>
              <a:gd name="connsiteX28" fmla="*/ 2313984 w 2913734"/>
              <a:gd name="connsiteY28" fmla="*/ 1062077 h 1783079"/>
              <a:gd name="connsiteX29" fmla="*/ 2259841 w 2913734"/>
              <a:gd name="connsiteY29" fmla="*/ 1117633 h 1783079"/>
              <a:gd name="connsiteX30" fmla="*/ 2205499 w 2913734"/>
              <a:gd name="connsiteY30" fmla="*/ 1173189 h 1783079"/>
              <a:gd name="connsiteX31" fmla="*/ 2097807 w 2913734"/>
              <a:gd name="connsiteY31" fmla="*/ 1282714 h 1783079"/>
              <a:gd name="connsiteX32" fmla="*/ 1994082 w 2913734"/>
              <a:gd name="connsiteY32" fmla="*/ 1387477 h 1783079"/>
              <a:gd name="connsiteX33" fmla="*/ 1897099 w 2913734"/>
              <a:gd name="connsiteY33" fmla="*/ 1485295 h 1783079"/>
              <a:gd name="connsiteX34" fmla="*/ 1809438 w 2913734"/>
              <a:gd name="connsiteY34" fmla="*/ 1573391 h 1783079"/>
              <a:gd name="connsiteX35" fmla="*/ 1733677 w 2913734"/>
              <a:gd name="connsiteY35" fmla="*/ 1648987 h 1783079"/>
              <a:gd name="connsiteX36" fmla="*/ 1630547 w 2913734"/>
              <a:gd name="connsiteY36" fmla="*/ 1751964 h 1783079"/>
              <a:gd name="connsiteX37" fmla="*/ 1416353 w 2913734"/>
              <a:gd name="connsiteY37" fmla="*/ 1751369 h 1783079"/>
              <a:gd name="connsiteX38" fmla="*/ 1206125 w 2913734"/>
              <a:gd name="connsiteY38" fmla="*/ 1750377 h 1783079"/>
              <a:gd name="connsiteX39" fmla="*/ 1006013 w 2913734"/>
              <a:gd name="connsiteY39" fmla="*/ 1749583 h 1783079"/>
              <a:gd name="connsiteX40" fmla="*/ 821766 w 2913734"/>
              <a:gd name="connsiteY40" fmla="*/ 1748591 h 1783079"/>
              <a:gd name="connsiteX41" fmla="*/ 660129 w 2913734"/>
              <a:gd name="connsiteY41" fmla="*/ 1747401 h 1783079"/>
              <a:gd name="connsiteX42" fmla="*/ 526654 w 2913734"/>
              <a:gd name="connsiteY42" fmla="*/ 1746210 h 1783079"/>
              <a:gd name="connsiteX43" fmla="*/ 504728 w 2913734"/>
              <a:gd name="connsiteY43" fmla="*/ 1745889 h 1783079"/>
              <a:gd name="connsiteX44" fmla="*/ 486959 w 2913734"/>
              <a:gd name="connsiteY44" fmla="*/ 1755534 h 1783079"/>
              <a:gd name="connsiteX45" fmla="*/ 350520 w 2913734"/>
              <a:gd name="connsiteY45" fmla="*/ 1783079 h 1783079"/>
              <a:gd name="connsiteX46" fmla="*/ 0 w 2913734"/>
              <a:gd name="connsiteY46" fmla="*/ 1432559 h 1783079"/>
              <a:gd name="connsiteX47" fmla="*/ 59864 w 2913734"/>
              <a:gd name="connsiteY47" fmla="*/ 1236580 h 1783079"/>
              <a:gd name="connsiteX48" fmla="*/ 78843 w 2913734"/>
              <a:gd name="connsiteY48" fmla="*/ 1213576 h 1783079"/>
              <a:gd name="connsiteX49" fmla="*/ 80218 w 2913734"/>
              <a:gd name="connsiteY49" fmla="*/ 1210888 h 1783079"/>
              <a:gd name="connsiteX50" fmla="*/ 84582 w 2913734"/>
              <a:gd name="connsiteY50" fmla="*/ 1202157 h 1783079"/>
              <a:gd name="connsiteX51" fmla="*/ 1243411 w 2913734"/>
              <a:gd name="connsiteY51" fmla="*/ 42027 h 1783079"/>
              <a:gd name="connsiteX52" fmla="*/ 1518492 w 2913734"/>
              <a:gd name="connsiteY52" fmla="*/ 40837 h 1783079"/>
              <a:gd name="connsiteX53" fmla="*/ 1616069 w 2913734"/>
              <a:gd name="connsiteY53" fmla="*/ 40638 h 1783079"/>
              <a:gd name="connsiteX54" fmla="*/ 1677352 w 2913734"/>
              <a:gd name="connsiteY54" fmla="*/ 40638 h 1783079"/>
              <a:gd name="connsiteX55" fmla="*/ 2272576 w 2913734"/>
              <a:gd name="connsiteY55" fmla="*/ 36311 h 1783079"/>
              <a:gd name="connsiteX56" fmla="*/ 2302284 w 2913734"/>
              <a:gd name="connsiteY56" fmla="*/ 24701 h 1783079"/>
              <a:gd name="connsiteX57" fmla="*/ 2472214 w 2913734"/>
              <a:gd name="connsiteY57" fmla="*/ 0 h 1783079"/>
              <a:gd name="connsiteX0" fmla="*/ 2472214 w 2906722"/>
              <a:gd name="connsiteY0" fmla="*/ 0 h 1783079"/>
              <a:gd name="connsiteX1" fmla="*/ 2884012 w 2906722"/>
              <a:gd name="connsiteY1" fmla="*/ 264795 h 1783079"/>
              <a:gd name="connsiteX2" fmla="*/ 2903718 w 2906722"/>
              <a:gd name="connsiteY2" fmla="*/ 385293 h 1783079"/>
              <a:gd name="connsiteX3" fmla="*/ 2886358 w 2906722"/>
              <a:gd name="connsiteY3" fmla="*/ 431118 h 1783079"/>
              <a:gd name="connsiteX4" fmla="*/ 2885367 w 2906722"/>
              <a:gd name="connsiteY4" fmla="*/ 433698 h 1783079"/>
              <a:gd name="connsiteX5" fmla="*/ 2884177 w 2906722"/>
              <a:gd name="connsiteY5" fmla="*/ 436277 h 1783079"/>
              <a:gd name="connsiteX6" fmla="*/ 2882590 w 2906722"/>
              <a:gd name="connsiteY6" fmla="*/ 439253 h 1783079"/>
              <a:gd name="connsiteX7" fmla="*/ 2880805 w 2906722"/>
              <a:gd name="connsiteY7" fmla="*/ 443023 h 1783079"/>
              <a:gd name="connsiteX8" fmla="*/ 2875847 w 2906722"/>
              <a:gd name="connsiteY8" fmla="*/ 450761 h 1783079"/>
              <a:gd name="connsiteX9" fmla="*/ 2869699 w 2906722"/>
              <a:gd name="connsiteY9" fmla="*/ 460087 h 1783079"/>
              <a:gd name="connsiteX10" fmla="*/ 2861964 w 2906722"/>
              <a:gd name="connsiteY10" fmla="*/ 470206 h 1783079"/>
              <a:gd name="connsiteX11" fmla="*/ 2853039 w 2906722"/>
              <a:gd name="connsiteY11" fmla="*/ 481912 h 1783079"/>
              <a:gd name="connsiteX12" fmla="*/ 2843123 w 2906722"/>
              <a:gd name="connsiteY12" fmla="*/ 494413 h 1783079"/>
              <a:gd name="connsiteX13" fmla="*/ 2831620 w 2906722"/>
              <a:gd name="connsiteY13" fmla="*/ 508302 h 1783079"/>
              <a:gd name="connsiteX14" fmla="*/ 2819324 w 2906722"/>
              <a:gd name="connsiteY14" fmla="*/ 523183 h 1783079"/>
              <a:gd name="connsiteX15" fmla="*/ 2805639 w 2906722"/>
              <a:gd name="connsiteY15" fmla="*/ 539254 h 1783079"/>
              <a:gd name="connsiteX16" fmla="*/ 2791161 w 2906722"/>
              <a:gd name="connsiteY16" fmla="*/ 555921 h 1783079"/>
              <a:gd name="connsiteX17" fmla="*/ 2775295 w 2906722"/>
              <a:gd name="connsiteY17" fmla="*/ 573778 h 1783079"/>
              <a:gd name="connsiteX18" fmla="*/ 2758834 w 2906722"/>
              <a:gd name="connsiteY18" fmla="*/ 592628 h 1783079"/>
              <a:gd name="connsiteX19" fmla="*/ 2741182 w 2906722"/>
              <a:gd name="connsiteY19" fmla="*/ 612271 h 1783079"/>
              <a:gd name="connsiteX20" fmla="*/ 2703302 w 2906722"/>
              <a:gd name="connsiteY20" fmla="*/ 653739 h 1783079"/>
              <a:gd name="connsiteX21" fmla="*/ 2662248 w 2906722"/>
              <a:gd name="connsiteY21" fmla="*/ 697986 h 1783079"/>
              <a:gd name="connsiteX22" fmla="*/ 2618418 w 2906722"/>
              <a:gd name="connsiteY22" fmla="*/ 745010 h 1783079"/>
              <a:gd name="connsiteX23" fmla="*/ 2571810 w 2906722"/>
              <a:gd name="connsiteY23" fmla="*/ 794217 h 1783079"/>
              <a:gd name="connsiteX24" fmla="*/ 2523418 w 2906722"/>
              <a:gd name="connsiteY24" fmla="*/ 845210 h 1783079"/>
              <a:gd name="connsiteX25" fmla="*/ 2473043 w 2906722"/>
              <a:gd name="connsiteY25" fmla="*/ 897988 h 1783079"/>
              <a:gd name="connsiteX26" fmla="*/ 2421081 w 2906722"/>
              <a:gd name="connsiteY26" fmla="*/ 951957 h 1783079"/>
              <a:gd name="connsiteX27" fmla="*/ 2368128 w 2906722"/>
              <a:gd name="connsiteY27" fmla="*/ 1006719 h 1783079"/>
              <a:gd name="connsiteX28" fmla="*/ 2313984 w 2906722"/>
              <a:gd name="connsiteY28" fmla="*/ 1062077 h 1783079"/>
              <a:gd name="connsiteX29" fmla="*/ 2259841 w 2906722"/>
              <a:gd name="connsiteY29" fmla="*/ 1117633 h 1783079"/>
              <a:gd name="connsiteX30" fmla="*/ 2205499 w 2906722"/>
              <a:gd name="connsiteY30" fmla="*/ 1173189 h 1783079"/>
              <a:gd name="connsiteX31" fmla="*/ 2097807 w 2906722"/>
              <a:gd name="connsiteY31" fmla="*/ 1282714 h 1783079"/>
              <a:gd name="connsiteX32" fmla="*/ 1994082 w 2906722"/>
              <a:gd name="connsiteY32" fmla="*/ 1387477 h 1783079"/>
              <a:gd name="connsiteX33" fmla="*/ 1897099 w 2906722"/>
              <a:gd name="connsiteY33" fmla="*/ 1485295 h 1783079"/>
              <a:gd name="connsiteX34" fmla="*/ 1809438 w 2906722"/>
              <a:gd name="connsiteY34" fmla="*/ 1573391 h 1783079"/>
              <a:gd name="connsiteX35" fmla="*/ 1733677 w 2906722"/>
              <a:gd name="connsiteY35" fmla="*/ 1648987 h 1783079"/>
              <a:gd name="connsiteX36" fmla="*/ 1630547 w 2906722"/>
              <a:gd name="connsiteY36" fmla="*/ 1751964 h 1783079"/>
              <a:gd name="connsiteX37" fmla="*/ 1416353 w 2906722"/>
              <a:gd name="connsiteY37" fmla="*/ 1751369 h 1783079"/>
              <a:gd name="connsiteX38" fmla="*/ 1206125 w 2906722"/>
              <a:gd name="connsiteY38" fmla="*/ 1750377 h 1783079"/>
              <a:gd name="connsiteX39" fmla="*/ 1006013 w 2906722"/>
              <a:gd name="connsiteY39" fmla="*/ 1749583 h 1783079"/>
              <a:gd name="connsiteX40" fmla="*/ 821766 w 2906722"/>
              <a:gd name="connsiteY40" fmla="*/ 1748591 h 1783079"/>
              <a:gd name="connsiteX41" fmla="*/ 660129 w 2906722"/>
              <a:gd name="connsiteY41" fmla="*/ 1747401 h 1783079"/>
              <a:gd name="connsiteX42" fmla="*/ 526654 w 2906722"/>
              <a:gd name="connsiteY42" fmla="*/ 1746210 h 1783079"/>
              <a:gd name="connsiteX43" fmla="*/ 504728 w 2906722"/>
              <a:gd name="connsiteY43" fmla="*/ 1745889 h 1783079"/>
              <a:gd name="connsiteX44" fmla="*/ 486959 w 2906722"/>
              <a:gd name="connsiteY44" fmla="*/ 1755534 h 1783079"/>
              <a:gd name="connsiteX45" fmla="*/ 350520 w 2906722"/>
              <a:gd name="connsiteY45" fmla="*/ 1783079 h 1783079"/>
              <a:gd name="connsiteX46" fmla="*/ 0 w 2906722"/>
              <a:gd name="connsiteY46" fmla="*/ 1432559 h 1783079"/>
              <a:gd name="connsiteX47" fmla="*/ 59864 w 2906722"/>
              <a:gd name="connsiteY47" fmla="*/ 1236580 h 1783079"/>
              <a:gd name="connsiteX48" fmla="*/ 78843 w 2906722"/>
              <a:gd name="connsiteY48" fmla="*/ 1213576 h 1783079"/>
              <a:gd name="connsiteX49" fmla="*/ 80218 w 2906722"/>
              <a:gd name="connsiteY49" fmla="*/ 1210888 h 1783079"/>
              <a:gd name="connsiteX50" fmla="*/ 84582 w 2906722"/>
              <a:gd name="connsiteY50" fmla="*/ 1202157 h 1783079"/>
              <a:gd name="connsiteX51" fmla="*/ 1243411 w 2906722"/>
              <a:gd name="connsiteY51" fmla="*/ 42027 h 1783079"/>
              <a:gd name="connsiteX52" fmla="*/ 1518492 w 2906722"/>
              <a:gd name="connsiteY52" fmla="*/ 40837 h 1783079"/>
              <a:gd name="connsiteX53" fmla="*/ 1616069 w 2906722"/>
              <a:gd name="connsiteY53" fmla="*/ 40638 h 1783079"/>
              <a:gd name="connsiteX54" fmla="*/ 1677352 w 2906722"/>
              <a:gd name="connsiteY54" fmla="*/ 40638 h 1783079"/>
              <a:gd name="connsiteX55" fmla="*/ 2272576 w 2906722"/>
              <a:gd name="connsiteY55" fmla="*/ 36311 h 1783079"/>
              <a:gd name="connsiteX56" fmla="*/ 2302284 w 2906722"/>
              <a:gd name="connsiteY56" fmla="*/ 24701 h 1783079"/>
              <a:gd name="connsiteX57" fmla="*/ 2472214 w 2906722"/>
              <a:gd name="connsiteY57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1518492 w 2914454"/>
              <a:gd name="connsiteY52" fmla="*/ 40837 h 1783079"/>
              <a:gd name="connsiteX53" fmla="*/ 1616069 w 2914454"/>
              <a:gd name="connsiteY53" fmla="*/ 40638 h 1783079"/>
              <a:gd name="connsiteX54" fmla="*/ 1677352 w 2914454"/>
              <a:gd name="connsiteY54" fmla="*/ 40638 h 1783079"/>
              <a:gd name="connsiteX55" fmla="*/ 2272576 w 2914454"/>
              <a:gd name="connsiteY55" fmla="*/ 36311 h 1783079"/>
              <a:gd name="connsiteX56" fmla="*/ 2302284 w 2914454"/>
              <a:gd name="connsiteY56" fmla="*/ 24701 h 1783079"/>
              <a:gd name="connsiteX57" fmla="*/ 2472214 w 2914454"/>
              <a:gd name="connsiteY57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1616069 w 2914454"/>
              <a:gd name="connsiteY52" fmla="*/ 40638 h 1783079"/>
              <a:gd name="connsiteX53" fmla="*/ 1677352 w 2914454"/>
              <a:gd name="connsiteY53" fmla="*/ 40638 h 1783079"/>
              <a:gd name="connsiteX54" fmla="*/ 2272576 w 2914454"/>
              <a:gd name="connsiteY54" fmla="*/ 36311 h 1783079"/>
              <a:gd name="connsiteX55" fmla="*/ 2302284 w 2914454"/>
              <a:gd name="connsiteY55" fmla="*/ 24701 h 1783079"/>
              <a:gd name="connsiteX56" fmla="*/ 2472214 w 2914454"/>
              <a:gd name="connsiteY56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1677352 w 2914454"/>
              <a:gd name="connsiteY52" fmla="*/ 40638 h 1783079"/>
              <a:gd name="connsiteX53" fmla="*/ 2272576 w 2914454"/>
              <a:gd name="connsiteY53" fmla="*/ 36311 h 1783079"/>
              <a:gd name="connsiteX54" fmla="*/ 2302284 w 2914454"/>
              <a:gd name="connsiteY54" fmla="*/ 24701 h 1783079"/>
              <a:gd name="connsiteX55" fmla="*/ 2472214 w 2914454"/>
              <a:gd name="connsiteY55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2272576 w 2914454"/>
              <a:gd name="connsiteY52" fmla="*/ 36311 h 1783079"/>
              <a:gd name="connsiteX53" fmla="*/ 2302284 w 2914454"/>
              <a:gd name="connsiteY53" fmla="*/ 24701 h 1783079"/>
              <a:gd name="connsiteX54" fmla="*/ 2472214 w 2914454"/>
              <a:gd name="connsiteY54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2302284 w 2914454"/>
              <a:gd name="connsiteY52" fmla="*/ 24701 h 1783079"/>
              <a:gd name="connsiteX53" fmla="*/ 2472214 w 2914454"/>
              <a:gd name="connsiteY53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2472214 w 2914454"/>
              <a:gd name="connsiteY52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1334452 w 2914454"/>
              <a:gd name="connsiteY52" fmla="*/ 36195 h 1783079"/>
              <a:gd name="connsiteX53" fmla="*/ 2472214 w 2914454"/>
              <a:gd name="connsiteY53" fmla="*/ 0 h 1783079"/>
              <a:gd name="connsiteX0" fmla="*/ 2472214 w 2914454"/>
              <a:gd name="connsiteY0" fmla="*/ 5715 h 1788794"/>
              <a:gd name="connsiteX1" fmla="*/ 2901157 w 2914454"/>
              <a:gd name="connsiteY1" fmla="*/ 260985 h 1788794"/>
              <a:gd name="connsiteX2" fmla="*/ 2903718 w 2914454"/>
              <a:gd name="connsiteY2" fmla="*/ 391008 h 1788794"/>
              <a:gd name="connsiteX3" fmla="*/ 2886358 w 2914454"/>
              <a:gd name="connsiteY3" fmla="*/ 436833 h 1788794"/>
              <a:gd name="connsiteX4" fmla="*/ 2885367 w 2914454"/>
              <a:gd name="connsiteY4" fmla="*/ 439413 h 1788794"/>
              <a:gd name="connsiteX5" fmla="*/ 2884177 w 2914454"/>
              <a:gd name="connsiteY5" fmla="*/ 441992 h 1788794"/>
              <a:gd name="connsiteX6" fmla="*/ 2882590 w 2914454"/>
              <a:gd name="connsiteY6" fmla="*/ 444968 h 1788794"/>
              <a:gd name="connsiteX7" fmla="*/ 2880805 w 2914454"/>
              <a:gd name="connsiteY7" fmla="*/ 448738 h 1788794"/>
              <a:gd name="connsiteX8" fmla="*/ 2875847 w 2914454"/>
              <a:gd name="connsiteY8" fmla="*/ 456476 h 1788794"/>
              <a:gd name="connsiteX9" fmla="*/ 2869699 w 2914454"/>
              <a:gd name="connsiteY9" fmla="*/ 465802 h 1788794"/>
              <a:gd name="connsiteX10" fmla="*/ 2861964 w 2914454"/>
              <a:gd name="connsiteY10" fmla="*/ 475921 h 1788794"/>
              <a:gd name="connsiteX11" fmla="*/ 2853039 w 2914454"/>
              <a:gd name="connsiteY11" fmla="*/ 487627 h 1788794"/>
              <a:gd name="connsiteX12" fmla="*/ 2843123 w 2914454"/>
              <a:gd name="connsiteY12" fmla="*/ 500128 h 1788794"/>
              <a:gd name="connsiteX13" fmla="*/ 2831620 w 2914454"/>
              <a:gd name="connsiteY13" fmla="*/ 514017 h 1788794"/>
              <a:gd name="connsiteX14" fmla="*/ 2819324 w 2914454"/>
              <a:gd name="connsiteY14" fmla="*/ 528898 h 1788794"/>
              <a:gd name="connsiteX15" fmla="*/ 2805639 w 2914454"/>
              <a:gd name="connsiteY15" fmla="*/ 544969 h 1788794"/>
              <a:gd name="connsiteX16" fmla="*/ 2791161 w 2914454"/>
              <a:gd name="connsiteY16" fmla="*/ 561636 h 1788794"/>
              <a:gd name="connsiteX17" fmla="*/ 2775295 w 2914454"/>
              <a:gd name="connsiteY17" fmla="*/ 579493 h 1788794"/>
              <a:gd name="connsiteX18" fmla="*/ 2758834 w 2914454"/>
              <a:gd name="connsiteY18" fmla="*/ 598343 h 1788794"/>
              <a:gd name="connsiteX19" fmla="*/ 2741182 w 2914454"/>
              <a:gd name="connsiteY19" fmla="*/ 617986 h 1788794"/>
              <a:gd name="connsiteX20" fmla="*/ 2703302 w 2914454"/>
              <a:gd name="connsiteY20" fmla="*/ 659454 h 1788794"/>
              <a:gd name="connsiteX21" fmla="*/ 2662248 w 2914454"/>
              <a:gd name="connsiteY21" fmla="*/ 703701 h 1788794"/>
              <a:gd name="connsiteX22" fmla="*/ 2618418 w 2914454"/>
              <a:gd name="connsiteY22" fmla="*/ 750725 h 1788794"/>
              <a:gd name="connsiteX23" fmla="*/ 2571810 w 2914454"/>
              <a:gd name="connsiteY23" fmla="*/ 799932 h 1788794"/>
              <a:gd name="connsiteX24" fmla="*/ 2523418 w 2914454"/>
              <a:gd name="connsiteY24" fmla="*/ 850925 h 1788794"/>
              <a:gd name="connsiteX25" fmla="*/ 2473043 w 2914454"/>
              <a:gd name="connsiteY25" fmla="*/ 903703 h 1788794"/>
              <a:gd name="connsiteX26" fmla="*/ 2421081 w 2914454"/>
              <a:gd name="connsiteY26" fmla="*/ 957672 h 1788794"/>
              <a:gd name="connsiteX27" fmla="*/ 2368128 w 2914454"/>
              <a:gd name="connsiteY27" fmla="*/ 1012434 h 1788794"/>
              <a:gd name="connsiteX28" fmla="*/ 2313984 w 2914454"/>
              <a:gd name="connsiteY28" fmla="*/ 1067792 h 1788794"/>
              <a:gd name="connsiteX29" fmla="*/ 2259841 w 2914454"/>
              <a:gd name="connsiteY29" fmla="*/ 1123348 h 1788794"/>
              <a:gd name="connsiteX30" fmla="*/ 2205499 w 2914454"/>
              <a:gd name="connsiteY30" fmla="*/ 1178904 h 1788794"/>
              <a:gd name="connsiteX31" fmla="*/ 2097807 w 2914454"/>
              <a:gd name="connsiteY31" fmla="*/ 1288429 h 1788794"/>
              <a:gd name="connsiteX32" fmla="*/ 1994082 w 2914454"/>
              <a:gd name="connsiteY32" fmla="*/ 1393192 h 1788794"/>
              <a:gd name="connsiteX33" fmla="*/ 1897099 w 2914454"/>
              <a:gd name="connsiteY33" fmla="*/ 1491010 h 1788794"/>
              <a:gd name="connsiteX34" fmla="*/ 1809438 w 2914454"/>
              <a:gd name="connsiteY34" fmla="*/ 1579106 h 1788794"/>
              <a:gd name="connsiteX35" fmla="*/ 1733677 w 2914454"/>
              <a:gd name="connsiteY35" fmla="*/ 1654702 h 1788794"/>
              <a:gd name="connsiteX36" fmla="*/ 1630547 w 2914454"/>
              <a:gd name="connsiteY36" fmla="*/ 1757679 h 1788794"/>
              <a:gd name="connsiteX37" fmla="*/ 1416353 w 2914454"/>
              <a:gd name="connsiteY37" fmla="*/ 1757084 h 1788794"/>
              <a:gd name="connsiteX38" fmla="*/ 1206125 w 2914454"/>
              <a:gd name="connsiteY38" fmla="*/ 1756092 h 1788794"/>
              <a:gd name="connsiteX39" fmla="*/ 1006013 w 2914454"/>
              <a:gd name="connsiteY39" fmla="*/ 1755298 h 1788794"/>
              <a:gd name="connsiteX40" fmla="*/ 821766 w 2914454"/>
              <a:gd name="connsiteY40" fmla="*/ 1754306 h 1788794"/>
              <a:gd name="connsiteX41" fmla="*/ 660129 w 2914454"/>
              <a:gd name="connsiteY41" fmla="*/ 1753116 h 1788794"/>
              <a:gd name="connsiteX42" fmla="*/ 526654 w 2914454"/>
              <a:gd name="connsiteY42" fmla="*/ 1751925 h 1788794"/>
              <a:gd name="connsiteX43" fmla="*/ 504728 w 2914454"/>
              <a:gd name="connsiteY43" fmla="*/ 1751604 h 1788794"/>
              <a:gd name="connsiteX44" fmla="*/ 486959 w 2914454"/>
              <a:gd name="connsiteY44" fmla="*/ 1761249 h 1788794"/>
              <a:gd name="connsiteX45" fmla="*/ 350520 w 2914454"/>
              <a:gd name="connsiteY45" fmla="*/ 1788794 h 1788794"/>
              <a:gd name="connsiteX46" fmla="*/ 0 w 2914454"/>
              <a:gd name="connsiteY46" fmla="*/ 1438274 h 1788794"/>
              <a:gd name="connsiteX47" fmla="*/ 59864 w 2914454"/>
              <a:gd name="connsiteY47" fmla="*/ 1242295 h 1788794"/>
              <a:gd name="connsiteX48" fmla="*/ 78843 w 2914454"/>
              <a:gd name="connsiteY48" fmla="*/ 1219291 h 1788794"/>
              <a:gd name="connsiteX49" fmla="*/ 80218 w 2914454"/>
              <a:gd name="connsiteY49" fmla="*/ 1216603 h 1788794"/>
              <a:gd name="connsiteX50" fmla="*/ 84582 w 2914454"/>
              <a:gd name="connsiteY50" fmla="*/ 1207872 h 1788794"/>
              <a:gd name="connsiteX51" fmla="*/ 1243411 w 2914454"/>
              <a:gd name="connsiteY51" fmla="*/ 47742 h 1788794"/>
              <a:gd name="connsiteX52" fmla="*/ 1298257 w 2914454"/>
              <a:gd name="connsiteY52" fmla="*/ 0 h 1788794"/>
              <a:gd name="connsiteX53" fmla="*/ 2472214 w 2914454"/>
              <a:gd name="connsiteY53" fmla="*/ 5715 h 1788794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1206125 w 2914454"/>
              <a:gd name="connsiteY38" fmla="*/ 1756092 h 1800899"/>
              <a:gd name="connsiteX39" fmla="*/ 1006013 w 2914454"/>
              <a:gd name="connsiteY39" fmla="*/ 1755298 h 1800899"/>
              <a:gd name="connsiteX40" fmla="*/ 821766 w 2914454"/>
              <a:gd name="connsiteY40" fmla="*/ 1754306 h 1800899"/>
              <a:gd name="connsiteX41" fmla="*/ 660129 w 2914454"/>
              <a:gd name="connsiteY41" fmla="*/ 1753116 h 1800899"/>
              <a:gd name="connsiteX42" fmla="*/ 526654 w 2914454"/>
              <a:gd name="connsiteY42" fmla="*/ 1751925 h 1800899"/>
              <a:gd name="connsiteX43" fmla="*/ 504728 w 2914454"/>
              <a:gd name="connsiteY43" fmla="*/ 1751604 h 1800899"/>
              <a:gd name="connsiteX44" fmla="*/ 486959 w 2914454"/>
              <a:gd name="connsiteY44" fmla="*/ 1761249 h 1800899"/>
              <a:gd name="connsiteX45" fmla="*/ 350520 w 2914454"/>
              <a:gd name="connsiteY45" fmla="*/ 1788794 h 1800899"/>
              <a:gd name="connsiteX46" fmla="*/ 0 w 2914454"/>
              <a:gd name="connsiteY46" fmla="*/ 1438274 h 1800899"/>
              <a:gd name="connsiteX47" fmla="*/ 59864 w 2914454"/>
              <a:gd name="connsiteY47" fmla="*/ 1242295 h 1800899"/>
              <a:gd name="connsiteX48" fmla="*/ 78843 w 2914454"/>
              <a:gd name="connsiteY48" fmla="*/ 1219291 h 1800899"/>
              <a:gd name="connsiteX49" fmla="*/ 80218 w 2914454"/>
              <a:gd name="connsiteY49" fmla="*/ 1216603 h 1800899"/>
              <a:gd name="connsiteX50" fmla="*/ 84582 w 2914454"/>
              <a:gd name="connsiteY50" fmla="*/ 1207872 h 1800899"/>
              <a:gd name="connsiteX51" fmla="*/ 1243411 w 2914454"/>
              <a:gd name="connsiteY51" fmla="*/ 47742 h 1800899"/>
              <a:gd name="connsiteX52" fmla="*/ 1298257 w 2914454"/>
              <a:gd name="connsiteY52" fmla="*/ 0 h 1800899"/>
              <a:gd name="connsiteX53" fmla="*/ 2472214 w 2914454"/>
              <a:gd name="connsiteY53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1006013 w 2914454"/>
              <a:gd name="connsiteY38" fmla="*/ 1755298 h 1800899"/>
              <a:gd name="connsiteX39" fmla="*/ 821766 w 2914454"/>
              <a:gd name="connsiteY39" fmla="*/ 1754306 h 1800899"/>
              <a:gd name="connsiteX40" fmla="*/ 660129 w 2914454"/>
              <a:gd name="connsiteY40" fmla="*/ 1753116 h 1800899"/>
              <a:gd name="connsiteX41" fmla="*/ 526654 w 2914454"/>
              <a:gd name="connsiteY41" fmla="*/ 1751925 h 1800899"/>
              <a:gd name="connsiteX42" fmla="*/ 504728 w 2914454"/>
              <a:gd name="connsiteY42" fmla="*/ 1751604 h 1800899"/>
              <a:gd name="connsiteX43" fmla="*/ 486959 w 2914454"/>
              <a:gd name="connsiteY43" fmla="*/ 1761249 h 1800899"/>
              <a:gd name="connsiteX44" fmla="*/ 350520 w 2914454"/>
              <a:gd name="connsiteY44" fmla="*/ 1788794 h 1800899"/>
              <a:gd name="connsiteX45" fmla="*/ 0 w 2914454"/>
              <a:gd name="connsiteY45" fmla="*/ 1438274 h 1800899"/>
              <a:gd name="connsiteX46" fmla="*/ 59864 w 2914454"/>
              <a:gd name="connsiteY46" fmla="*/ 1242295 h 1800899"/>
              <a:gd name="connsiteX47" fmla="*/ 78843 w 2914454"/>
              <a:gd name="connsiteY47" fmla="*/ 1219291 h 1800899"/>
              <a:gd name="connsiteX48" fmla="*/ 80218 w 2914454"/>
              <a:gd name="connsiteY48" fmla="*/ 1216603 h 1800899"/>
              <a:gd name="connsiteX49" fmla="*/ 84582 w 2914454"/>
              <a:gd name="connsiteY49" fmla="*/ 1207872 h 1800899"/>
              <a:gd name="connsiteX50" fmla="*/ 1243411 w 2914454"/>
              <a:gd name="connsiteY50" fmla="*/ 47742 h 1800899"/>
              <a:gd name="connsiteX51" fmla="*/ 1298257 w 2914454"/>
              <a:gd name="connsiteY51" fmla="*/ 0 h 1800899"/>
              <a:gd name="connsiteX52" fmla="*/ 2472214 w 2914454"/>
              <a:gd name="connsiteY52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821766 w 2914454"/>
              <a:gd name="connsiteY38" fmla="*/ 1754306 h 1800899"/>
              <a:gd name="connsiteX39" fmla="*/ 660129 w 2914454"/>
              <a:gd name="connsiteY39" fmla="*/ 1753116 h 1800899"/>
              <a:gd name="connsiteX40" fmla="*/ 526654 w 2914454"/>
              <a:gd name="connsiteY40" fmla="*/ 1751925 h 1800899"/>
              <a:gd name="connsiteX41" fmla="*/ 504728 w 2914454"/>
              <a:gd name="connsiteY41" fmla="*/ 1751604 h 1800899"/>
              <a:gd name="connsiteX42" fmla="*/ 486959 w 2914454"/>
              <a:gd name="connsiteY42" fmla="*/ 1761249 h 1800899"/>
              <a:gd name="connsiteX43" fmla="*/ 350520 w 2914454"/>
              <a:gd name="connsiteY43" fmla="*/ 1788794 h 1800899"/>
              <a:gd name="connsiteX44" fmla="*/ 0 w 2914454"/>
              <a:gd name="connsiteY44" fmla="*/ 1438274 h 1800899"/>
              <a:gd name="connsiteX45" fmla="*/ 59864 w 2914454"/>
              <a:gd name="connsiteY45" fmla="*/ 1242295 h 1800899"/>
              <a:gd name="connsiteX46" fmla="*/ 78843 w 2914454"/>
              <a:gd name="connsiteY46" fmla="*/ 1219291 h 1800899"/>
              <a:gd name="connsiteX47" fmla="*/ 80218 w 2914454"/>
              <a:gd name="connsiteY47" fmla="*/ 1216603 h 1800899"/>
              <a:gd name="connsiteX48" fmla="*/ 84582 w 2914454"/>
              <a:gd name="connsiteY48" fmla="*/ 1207872 h 1800899"/>
              <a:gd name="connsiteX49" fmla="*/ 1243411 w 2914454"/>
              <a:gd name="connsiteY49" fmla="*/ 47742 h 1800899"/>
              <a:gd name="connsiteX50" fmla="*/ 1298257 w 2914454"/>
              <a:gd name="connsiteY50" fmla="*/ 0 h 1800899"/>
              <a:gd name="connsiteX51" fmla="*/ 2472214 w 2914454"/>
              <a:gd name="connsiteY51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660129 w 2914454"/>
              <a:gd name="connsiteY38" fmla="*/ 1753116 h 1800899"/>
              <a:gd name="connsiteX39" fmla="*/ 526654 w 2914454"/>
              <a:gd name="connsiteY39" fmla="*/ 1751925 h 1800899"/>
              <a:gd name="connsiteX40" fmla="*/ 504728 w 2914454"/>
              <a:gd name="connsiteY40" fmla="*/ 1751604 h 1800899"/>
              <a:gd name="connsiteX41" fmla="*/ 486959 w 2914454"/>
              <a:gd name="connsiteY41" fmla="*/ 1761249 h 1800899"/>
              <a:gd name="connsiteX42" fmla="*/ 350520 w 2914454"/>
              <a:gd name="connsiteY42" fmla="*/ 1788794 h 1800899"/>
              <a:gd name="connsiteX43" fmla="*/ 0 w 2914454"/>
              <a:gd name="connsiteY43" fmla="*/ 1438274 h 1800899"/>
              <a:gd name="connsiteX44" fmla="*/ 59864 w 2914454"/>
              <a:gd name="connsiteY44" fmla="*/ 1242295 h 1800899"/>
              <a:gd name="connsiteX45" fmla="*/ 78843 w 2914454"/>
              <a:gd name="connsiteY45" fmla="*/ 1219291 h 1800899"/>
              <a:gd name="connsiteX46" fmla="*/ 80218 w 2914454"/>
              <a:gd name="connsiteY46" fmla="*/ 1216603 h 1800899"/>
              <a:gd name="connsiteX47" fmla="*/ 84582 w 2914454"/>
              <a:gd name="connsiteY47" fmla="*/ 1207872 h 1800899"/>
              <a:gd name="connsiteX48" fmla="*/ 1243411 w 2914454"/>
              <a:gd name="connsiteY48" fmla="*/ 47742 h 1800899"/>
              <a:gd name="connsiteX49" fmla="*/ 1298257 w 2914454"/>
              <a:gd name="connsiteY49" fmla="*/ 0 h 1800899"/>
              <a:gd name="connsiteX50" fmla="*/ 2472214 w 2914454"/>
              <a:gd name="connsiteY50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526654 w 2914454"/>
              <a:gd name="connsiteY38" fmla="*/ 1751925 h 1800899"/>
              <a:gd name="connsiteX39" fmla="*/ 504728 w 2914454"/>
              <a:gd name="connsiteY39" fmla="*/ 1751604 h 1800899"/>
              <a:gd name="connsiteX40" fmla="*/ 486959 w 2914454"/>
              <a:gd name="connsiteY40" fmla="*/ 1761249 h 1800899"/>
              <a:gd name="connsiteX41" fmla="*/ 350520 w 2914454"/>
              <a:gd name="connsiteY41" fmla="*/ 1788794 h 1800899"/>
              <a:gd name="connsiteX42" fmla="*/ 0 w 2914454"/>
              <a:gd name="connsiteY42" fmla="*/ 1438274 h 1800899"/>
              <a:gd name="connsiteX43" fmla="*/ 59864 w 2914454"/>
              <a:gd name="connsiteY43" fmla="*/ 1242295 h 1800899"/>
              <a:gd name="connsiteX44" fmla="*/ 78843 w 2914454"/>
              <a:gd name="connsiteY44" fmla="*/ 1219291 h 1800899"/>
              <a:gd name="connsiteX45" fmla="*/ 80218 w 2914454"/>
              <a:gd name="connsiteY45" fmla="*/ 1216603 h 1800899"/>
              <a:gd name="connsiteX46" fmla="*/ 84582 w 2914454"/>
              <a:gd name="connsiteY46" fmla="*/ 1207872 h 1800899"/>
              <a:gd name="connsiteX47" fmla="*/ 1243411 w 2914454"/>
              <a:gd name="connsiteY47" fmla="*/ 47742 h 1800899"/>
              <a:gd name="connsiteX48" fmla="*/ 1298257 w 2914454"/>
              <a:gd name="connsiteY48" fmla="*/ 0 h 1800899"/>
              <a:gd name="connsiteX49" fmla="*/ 2472214 w 2914454"/>
              <a:gd name="connsiteY49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504728 w 2914454"/>
              <a:gd name="connsiteY38" fmla="*/ 1751604 h 1800899"/>
              <a:gd name="connsiteX39" fmla="*/ 486959 w 2914454"/>
              <a:gd name="connsiteY39" fmla="*/ 1761249 h 1800899"/>
              <a:gd name="connsiteX40" fmla="*/ 350520 w 2914454"/>
              <a:gd name="connsiteY40" fmla="*/ 1788794 h 1800899"/>
              <a:gd name="connsiteX41" fmla="*/ 0 w 2914454"/>
              <a:gd name="connsiteY41" fmla="*/ 1438274 h 1800899"/>
              <a:gd name="connsiteX42" fmla="*/ 59864 w 2914454"/>
              <a:gd name="connsiteY42" fmla="*/ 1242295 h 1800899"/>
              <a:gd name="connsiteX43" fmla="*/ 78843 w 2914454"/>
              <a:gd name="connsiteY43" fmla="*/ 1219291 h 1800899"/>
              <a:gd name="connsiteX44" fmla="*/ 80218 w 2914454"/>
              <a:gd name="connsiteY44" fmla="*/ 1216603 h 1800899"/>
              <a:gd name="connsiteX45" fmla="*/ 84582 w 2914454"/>
              <a:gd name="connsiteY45" fmla="*/ 1207872 h 1800899"/>
              <a:gd name="connsiteX46" fmla="*/ 1243411 w 2914454"/>
              <a:gd name="connsiteY46" fmla="*/ 47742 h 1800899"/>
              <a:gd name="connsiteX47" fmla="*/ 1298257 w 2914454"/>
              <a:gd name="connsiteY47" fmla="*/ 0 h 1800899"/>
              <a:gd name="connsiteX48" fmla="*/ 2472214 w 2914454"/>
              <a:gd name="connsiteY48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486959 w 2914454"/>
              <a:gd name="connsiteY38" fmla="*/ 1761249 h 1800899"/>
              <a:gd name="connsiteX39" fmla="*/ 350520 w 2914454"/>
              <a:gd name="connsiteY39" fmla="*/ 1788794 h 1800899"/>
              <a:gd name="connsiteX40" fmla="*/ 0 w 2914454"/>
              <a:gd name="connsiteY40" fmla="*/ 1438274 h 1800899"/>
              <a:gd name="connsiteX41" fmla="*/ 59864 w 2914454"/>
              <a:gd name="connsiteY41" fmla="*/ 1242295 h 1800899"/>
              <a:gd name="connsiteX42" fmla="*/ 78843 w 2914454"/>
              <a:gd name="connsiteY42" fmla="*/ 1219291 h 1800899"/>
              <a:gd name="connsiteX43" fmla="*/ 80218 w 2914454"/>
              <a:gd name="connsiteY43" fmla="*/ 1216603 h 1800899"/>
              <a:gd name="connsiteX44" fmla="*/ 84582 w 2914454"/>
              <a:gd name="connsiteY44" fmla="*/ 1207872 h 1800899"/>
              <a:gd name="connsiteX45" fmla="*/ 1243411 w 2914454"/>
              <a:gd name="connsiteY45" fmla="*/ 47742 h 1800899"/>
              <a:gd name="connsiteX46" fmla="*/ 1298257 w 2914454"/>
              <a:gd name="connsiteY46" fmla="*/ 0 h 1800899"/>
              <a:gd name="connsiteX47" fmla="*/ 2472214 w 2914454"/>
              <a:gd name="connsiteY47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350520 w 2914454"/>
              <a:gd name="connsiteY38" fmla="*/ 1788794 h 1800899"/>
              <a:gd name="connsiteX39" fmla="*/ 0 w 2914454"/>
              <a:gd name="connsiteY39" fmla="*/ 1438274 h 1800899"/>
              <a:gd name="connsiteX40" fmla="*/ 59864 w 2914454"/>
              <a:gd name="connsiteY40" fmla="*/ 1242295 h 1800899"/>
              <a:gd name="connsiteX41" fmla="*/ 78843 w 2914454"/>
              <a:gd name="connsiteY41" fmla="*/ 1219291 h 1800899"/>
              <a:gd name="connsiteX42" fmla="*/ 80218 w 2914454"/>
              <a:gd name="connsiteY42" fmla="*/ 1216603 h 1800899"/>
              <a:gd name="connsiteX43" fmla="*/ 84582 w 2914454"/>
              <a:gd name="connsiteY43" fmla="*/ 1207872 h 1800899"/>
              <a:gd name="connsiteX44" fmla="*/ 1243411 w 2914454"/>
              <a:gd name="connsiteY44" fmla="*/ 47742 h 1800899"/>
              <a:gd name="connsiteX45" fmla="*/ 1298257 w 2914454"/>
              <a:gd name="connsiteY45" fmla="*/ 0 h 1800899"/>
              <a:gd name="connsiteX46" fmla="*/ 2472214 w 2914454"/>
              <a:gd name="connsiteY46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350520 w 2914454"/>
              <a:gd name="connsiteY38" fmla="*/ 1788794 h 1800899"/>
              <a:gd name="connsiteX39" fmla="*/ 0 w 2914454"/>
              <a:gd name="connsiteY39" fmla="*/ 1438274 h 1800899"/>
              <a:gd name="connsiteX40" fmla="*/ 59864 w 2914454"/>
              <a:gd name="connsiteY40" fmla="*/ 1242295 h 1800899"/>
              <a:gd name="connsiteX41" fmla="*/ 78843 w 2914454"/>
              <a:gd name="connsiteY41" fmla="*/ 1219291 h 1800899"/>
              <a:gd name="connsiteX42" fmla="*/ 84582 w 2914454"/>
              <a:gd name="connsiteY42" fmla="*/ 1207872 h 1800899"/>
              <a:gd name="connsiteX43" fmla="*/ 1243411 w 2914454"/>
              <a:gd name="connsiteY43" fmla="*/ 47742 h 1800899"/>
              <a:gd name="connsiteX44" fmla="*/ 1298257 w 2914454"/>
              <a:gd name="connsiteY44" fmla="*/ 0 h 1800899"/>
              <a:gd name="connsiteX45" fmla="*/ 2472214 w 2914454"/>
              <a:gd name="connsiteY45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350520 w 2914454"/>
              <a:gd name="connsiteY38" fmla="*/ 1788794 h 1800899"/>
              <a:gd name="connsiteX39" fmla="*/ 0 w 2914454"/>
              <a:gd name="connsiteY39" fmla="*/ 1438274 h 1800899"/>
              <a:gd name="connsiteX40" fmla="*/ 59864 w 2914454"/>
              <a:gd name="connsiteY40" fmla="*/ 1242295 h 1800899"/>
              <a:gd name="connsiteX41" fmla="*/ 84582 w 2914454"/>
              <a:gd name="connsiteY41" fmla="*/ 1207872 h 1800899"/>
              <a:gd name="connsiteX42" fmla="*/ 1243411 w 2914454"/>
              <a:gd name="connsiteY42" fmla="*/ 47742 h 1800899"/>
              <a:gd name="connsiteX43" fmla="*/ 1298257 w 2914454"/>
              <a:gd name="connsiteY43" fmla="*/ 0 h 1800899"/>
              <a:gd name="connsiteX44" fmla="*/ 2472214 w 2914454"/>
              <a:gd name="connsiteY44" fmla="*/ 5715 h 1800899"/>
              <a:gd name="connsiteX0" fmla="*/ 2462689 w 2904929"/>
              <a:gd name="connsiteY0" fmla="*/ 5715 h 1817841"/>
              <a:gd name="connsiteX1" fmla="*/ 2891632 w 2904929"/>
              <a:gd name="connsiteY1" fmla="*/ 260985 h 1817841"/>
              <a:gd name="connsiteX2" fmla="*/ 2894193 w 2904929"/>
              <a:gd name="connsiteY2" fmla="*/ 391008 h 1817841"/>
              <a:gd name="connsiteX3" fmla="*/ 2876833 w 2904929"/>
              <a:gd name="connsiteY3" fmla="*/ 436833 h 1817841"/>
              <a:gd name="connsiteX4" fmla="*/ 2875842 w 2904929"/>
              <a:gd name="connsiteY4" fmla="*/ 439413 h 1817841"/>
              <a:gd name="connsiteX5" fmla="*/ 2874652 w 2904929"/>
              <a:gd name="connsiteY5" fmla="*/ 441992 h 1817841"/>
              <a:gd name="connsiteX6" fmla="*/ 2873065 w 2904929"/>
              <a:gd name="connsiteY6" fmla="*/ 444968 h 1817841"/>
              <a:gd name="connsiteX7" fmla="*/ 2871280 w 2904929"/>
              <a:gd name="connsiteY7" fmla="*/ 448738 h 1817841"/>
              <a:gd name="connsiteX8" fmla="*/ 2866322 w 2904929"/>
              <a:gd name="connsiteY8" fmla="*/ 456476 h 1817841"/>
              <a:gd name="connsiteX9" fmla="*/ 2860174 w 2904929"/>
              <a:gd name="connsiteY9" fmla="*/ 465802 h 1817841"/>
              <a:gd name="connsiteX10" fmla="*/ 2852439 w 2904929"/>
              <a:gd name="connsiteY10" fmla="*/ 475921 h 1817841"/>
              <a:gd name="connsiteX11" fmla="*/ 2843514 w 2904929"/>
              <a:gd name="connsiteY11" fmla="*/ 487627 h 1817841"/>
              <a:gd name="connsiteX12" fmla="*/ 2833598 w 2904929"/>
              <a:gd name="connsiteY12" fmla="*/ 500128 h 1817841"/>
              <a:gd name="connsiteX13" fmla="*/ 2822095 w 2904929"/>
              <a:gd name="connsiteY13" fmla="*/ 514017 h 1817841"/>
              <a:gd name="connsiteX14" fmla="*/ 2809799 w 2904929"/>
              <a:gd name="connsiteY14" fmla="*/ 528898 h 1817841"/>
              <a:gd name="connsiteX15" fmla="*/ 2796114 w 2904929"/>
              <a:gd name="connsiteY15" fmla="*/ 544969 h 1817841"/>
              <a:gd name="connsiteX16" fmla="*/ 2781636 w 2904929"/>
              <a:gd name="connsiteY16" fmla="*/ 561636 h 1817841"/>
              <a:gd name="connsiteX17" fmla="*/ 2765770 w 2904929"/>
              <a:gd name="connsiteY17" fmla="*/ 579493 h 1817841"/>
              <a:gd name="connsiteX18" fmla="*/ 2749309 w 2904929"/>
              <a:gd name="connsiteY18" fmla="*/ 598343 h 1817841"/>
              <a:gd name="connsiteX19" fmla="*/ 2731657 w 2904929"/>
              <a:gd name="connsiteY19" fmla="*/ 617986 h 1817841"/>
              <a:gd name="connsiteX20" fmla="*/ 2693777 w 2904929"/>
              <a:gd name="connsiteY20" fmla="*/ 659454 h 1817841"/>
              <a:gd name="connsiteX21" fmla="*/ 2652723 w 2904929"/>
              <a:gd name="connsiteY21" fmla="*/ 703701 h 1817841"/>
              <a:gd name="connsiteX22" fmla="*/ 2608893 w 2904929"/>
              <a:gd name="connsiteY22" fmla="*/ 750725 h 1817841"/>
              <a:gd name="connsiteX23" fmla="*/ 2562285 w 2904929"/>
              <a:gd name="connsiteY23" fmla="*/ 799932 h 1817841"/>
              <a:gd name="connsiteX24" fmla="*/ 2513893 w 2904929"/>
              <a:gd name="connsiteY24" fmla="*/ 850925 h 1817841"/>
              <a:gd name="connsiteX25" fmla="*/ 2463518 w 2904929"/>
              <a:gd name="connsiteY25" fmla="*/ 903703 h 1817841"/>
              <a:gd name="connsiteX26" fmla="*/ 2411556 w 2904929"/>
              <a:gd name="connsiteY26" fmla="*/ 957672 h 1817841"/>
              <a:gd name="connsiteX27" fmla="*/ 2358603 w 2904929"/>
              <a:gd name="connsiteY27" fmla="*/ 1012434 h 1817841"/>
              <a:gd name="connsiteX28" fmla="*/ 2304459 w 2904929"/>
              <a:gd name="connsiteY28" fmla="*/ 1067792 h 1817841"/>
              <a:gd name="connsiteX29" fmla="*/ 2250316 w 2904929"/>
              <a:gd name="connsiteY29" fmla="*/ 1123348 h 1817841"/>
              <a:gd name="connsiteX30" fmla="*/ 2195974 w 2904929"/>
              <a:gd name="connsiteY30" fmla="*/ 1178904 h 1817841"/>
              <a:gd name="connsiteX31" fmla="*/ 2088282 w 2904929"/>
              <a:gd name="connsiteY31" fmla="*/ 1288429 h 1817841"/>
              <a:gd name="connsiteX32" fmla="*/ 1984557 w 2904929"/>
              <a:gd name="connsiteY32" fmla="*/ 1393192 h 1817841"/>
              <a:gd name="connsiteX33" fmla="*/ 1887574 w 2904929"/>
              <a:gd name="connsiteY33" fmla="*/ 1491010 h 1817841"/>
              <a:gd name="connsiteX34" fmla="*/ 1799913 w 2904929"/>
              <a:gd name="connsiteY34" fmla="*/ 1579106 h 1817841"/>
              <a:gd name="connsiteX35" fmla="*/ 1724152 w 2904929"/>
              <a:gd name="connsiteY35" fmla="*/ 1654702 h 1817841"/>
              <a:gd name="connsiteX36" fmla="*/ 1621022 w 2904929"/>
              <a:gd name="connsiteY36" fmla="*/ 1757679 h 1817841"/>
              <a:gd name="connsiteX37" fmla="*/ 1574468 w 2904929"/>
              <a:gd name="connsiteY37" fmla="*/ 1800899 h 1817841"/>
              <a:gd name="connsiteX38" fmla="*/ 340995 w 2904929"/>
              <a:gd name="connsiteY38" fmla="*/ 1788794 h 1817841"/>
              <a:gd name="connsiteX39" fmla="*/ 0 w 2904929"/>
              <a:gd name="connsiteY39" fmla="*/ 1442084 h 1817841"/>
              <a:gd name="connsiteX40" fmla="*/ 50339 w 2904929"/>
              <a:gd name="connsiteY40" fmla="*/ 1242295 h 1817841"/>
              <a:gd name="connsiteX41" fmla="*/ 75057 w 2904929"/>
              <a:gd name="connsiteY41" fmla="*/ 1207872 h 1817841"/>
              <a:gd name="connsiteX42" fmla="*/ 1233886 w 2904929"/>
              <a:gd name="connsiteY42" fmla="*/ 47742 h 1817841"/>
              <a:gd name="connsiteX43" fmla="*/ 1288732 w 2904929"/>
              <a:gd name="connsiteY43" fmla="*/ 0 h 1817841"/>
              <a:gd name="connsiteX44" fmla="*/ 2462689 w 2904929"/>
              <a:gd name="connsiteY44" fmla="*/ 5715 h 1817841"/>
              <a:gd name="connsiteX0" fmla="*/ 2462689 w 2903876"/>
              <a:gd name="connsiteY0" fmla="*/ 5715 h 1817841"/>
              <a:gd name="connsiteX1" fmla="*/ 2891632 w 2903876"/>
              <a:gd name="connsiteY1" fmla="*/ 260985 h 1817841"/>
              <a:gd name="connsiteX2" fmla="*/ 2894193 w 2903876"/>
              <a:gd name="connsiteY2" fmla="*/ 391008 h 1817841"/>
              <a:gd name="connsiteX3" fmla="*/ 2876833 w 2903876"/>
              <a:gd name="connsiteY3" fmla="*/ 436833 h 1817841"/>
              <a:gd name="connsiteX4" fmla="*/ 2875842 w 2903876"/>
              <a:gd name="connsiteY4" fmla="*/ 439413 h 1817841"/>
              <a:gd name="connsiteX5" fmla="*/ 2874652 w 2903876"/>
              <a:gd name="connsiteY5" fmla="*/ 441992 h 1817841"/>
              <a:gd name="connsiteX6" fmla="*/ 2873065 w 2903876"/>
              <a:gd name="connsiteY6" fmla="*/ 444968 h 1817841"/>
              <a:gd name="connsiteX7" fmla="*/ 2871280 w 2903876"/>
              <a:gd name="connsiteY7" fmla="*/ 448738 h 1817841"/>
              <a:gd name="connsiteX8" fmla="*/ 2866322 w 2903876"/>
              <a:gd name="connsiteY8" fmla="*/ 456476 h 1817841"/>
              <a:gd name="connsiteX9" fmla="*/ 2860174 w 2903876"/>
              <a:gd name="connsiteY9" fmla="*/ 465802 h 1817841"/>
              <a:gd name="connsiteX10" fmla="*/ 2852439 w 2903876"/>
              <a:gd name="connsiteY10" fmla="*/ 475921 h 1817841"/>
              <a:gd name="connsiteX11" fmla="*/ 2843514 w 2903876"/>
              <a:gd name="connsiteY11" fmla="*/ 487627 h 1817841"/>
              <a:gd name="connsiteX12" fmla="*/ 2833598 w 2903876"/>
              <a:gd name="connsiteY12" fmla="*/ 500128 h 1817841"/>
              <a:gd name="connsiteX13" fmla="*/ 2822095 w 2903876"/>
              <a:gd name="connsiteY13" fmla="*/ 514017 h 1817841"/>
              <a:gd name="connsiteX14" fmla="*/ 2809799 w 2903876"/>
              <a:gd name="connsiteY14" fmla="*/ 528898 h 1817841"/>
              <a:gd name="connsiteX15" fmla="*/ 2796114 w 2903876"/>
              <a:gd name="connsiteY15" fmla="*/ 544969 h 1817841"/>
              <a:gd name="connsiteX16" fmla="*/ 2781636 w 2903876"/>
              <a:gd name="connsiteY16" fmla="*/ 561636 h 1817841"/>
              <a:gd name="connsiteX17" fmla="*/ 2765770 w 2903876"/>
              <a:gd name="connsiteY17" fmla="*/ 579493 h 1817841"/>
              <a:gd name="connsiteX18" fmla="*/ 2749309 w 2903876"/>
              <a:gd name="connsiteY18" fmla="*/ 598343 h 1817841"/>
              <a:gd name="connsiteX19" fmla="*/ 2731657 w 2903876"/>
              <a:gd name="connsiteY19" fmla="*/ 617986 h 1817841"/>
              <a:gd name="connsiteX20" fmla="*/ 2693777 w 2903876"/>
              <a:gd name="connsiteY20" fmla="*/ 659454 h 1817841"/>
              <a:gd name="connsiteX21" fmla="*/ 2652723 w 2903876"/>
              <a:gd name="connsiteY21" fmla="*/ 703701 h 1817841"/>
              <a:gd name="connsiteX22" fmla="*/ 2608893 w 2903876"/>
              <a:gd name="connsiteY22" fmla="*/ 750725 h 1817841"/>
              <a:gd name="connsiteX23" fmla="*/ 2562285 w 2903876"/>
              <a:gd name="connsiteY23" fmla="*/ 799932 h 1817841"/>
              <a:gd name="connsiteX24" fmla="*/ 2513893 w 2903876"/>
              <a:gd name="connsiteY24" fmla="*/ 850925 h 1817841"/>
              <a:gd name="connsiteX25" fmla="*/ 2463518 w 2903876"/>
              <a:gd name="connsiteY25" fmla="*/ 903703 h 1817841"/>
              <a:gd name="connsiteX26" fmla="*/ 2411556 w 2903876"/>
              <a:gd name="connsiteY26" fmla="*/ 957672 h 1817841"/>
              <a:gd name="connsiteX27" fmla="*/ 2358603 w 2903876"/>
              <a:gd name="connsiteY27" fmla="*/ 1012434 h 1817841"/>
              <a:gd name="connsiteX28" fmla="*/ 2304459 w 2903876"/>
              <a:gd name="connsiteY28" fmla="*/ 1067792 h 1817841"/>
              <a:gd name="connsiteX29" fmla="*/ 2250316 w 2903876"/>
              <a:gd name="connsiteY29" fmla="*/ 1123348 h 1817841"/>
              <a:gd name="connsiteX30" fmla="*/ 2195974 w 2903876"/>
              <a:gd name="connsiteY30" fmla="*/ 1178904 h 1817841"/>
              <a:gd name="connsiteX31" fmla="*/ 2088282 w 2903876"/>
              <a:gd name="connsiteY31" fmla="*/ 1288429 h 1817841"/>
              <a:gd name="connsiteX32" fmla="*/ 1984557 w 2903876"/>
              <a:gd name="connsiteY32" fmla="*/ 1393192 h 1817841"/>
              <a:gd name="connsiteX33" fmla="*/ 1887574 w 2903876"/>
              <a:gd name="connsiteY33" fmla="*/ 1491010 h 1817841"/>
              <a:gd name="connsiteX34" fmla="*/ 1799913 w 2903876"/>
              <a:gd name="connsiteY34" fmla="*/ 1579106 h 1817841"/>
              <a:gd name="connsiteX35" fmla="*/ 1724152 w 2903876"/>
              <a:gd name="connsiteY35" fmla="*/ 1654702 h 1817841"/>
              <a:gd name="connsiteX36" fmla="*/ 1621022 w 2903876"/>
              <a:gd name="connsiteY36" fmla="*/ 1757679 h 1817841"/>
              <a:gd name="connsiteX37" fmla="*/ 1574468 w 2903876"/>
              <a:gd name="connsiteY37" fmla="*/ 1800899 h 1817841"/>
              <a:gd name="connsiteX38" fmla="*/ 340995 w 2903876"/>
              <a:gd name="connsiteY38" fmla="*/ 1788794 h 1817841"/>
              <a:gd name="connsiteX39" fmla="*/ 0 w 2903876"/>
              <a:gd name="connsiteY39" fmla="*/ 1442084 h 1817841"/>
              <a:gd name="connsiteX40" fmla="*/ 50339 w 2903876"/>
              <a:gd name="connsiteY40" fmla="*/ 1242295 h 1817841"/>
              <a:gd name="connsiteX41" fmla="*/ 75057 w 2903876"/>
              <a:gd name="connsiteY41" fmla="*/ 1207872 h 1817841"/>
              <a:gd name="connsiteX42" fmla="*/ 1233886 w 2903876"/>
              <a:gd name="connsiteY42" fmla="*/ 47742 h 1817841"/>
              <a:gd name="connsiteX43" fmla="*/ 1288732 w 2903876"/>
              <a:gd name="connsiteY43" fmla="*/ 0 h 1817841"/>
              <a:gd name="connsiteX44" fmla="*/ 2462689 w 2903876"/>
              <a:gd name="connsiteY44" fmla="*/ 5715 h 181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903876" h="1817841">
                <a:moveTo>
                  <a:pt x="2462689" y="5715"/>
                </a:moveTo>
                <a:cubicBezTo>
                  <a:pt x="2703796" y="5715"/>
                  <a:pt x="2863339" y="139731"/>
                  <a:pt x="2891632" y="260985"/>
                </a:cubicBezTo>
                <a:cubicBezTo>
                  <a:pt x="2916448" y="367337"/>
                  <a:pt x="2896198" y="343876"/>
                  <a:pt x="2894193" y="391008"/>
                </a:cubicBezTo>
                <a:lnTo>
                  <a:pt x="2876833" y="436833"/>
                </a:lnTo>
                <a:lnTo>
                  <a:pt x="2875842" y="439413"/>
                </a:lnTo>
                <a:lnTo>
                  <a:pt x="2874652" y="441992"/>
                </a:lnTo>
                <a:lnTo>
                  <a:pt x="2873065" y="444968"/>
                </a:lnTo>
                <a:lnTo>
                  <a:pt x="2871280" y="448738"/>
                </a:lnTo>
                <a:lnTo>
                  <a:pt x="2866322" y="456476"/>
                </a:lnTo>
                <a:lnTo>
                  <a:pt x="2860174" y="465802"/>
                </a:lnTo>
                <a:lnTo>
                  <a:pt x="2852439" y="475921"/>
                </a:lnTo>
                <a:lnTo>
                  <a:pt x="2843514" y="487627"/>
                </a:lnTo>
                <a:lnTo>
                  <a:pt x="2833598" y="500128"/>
                </a:lnTo>
                <a:lnTo>
                  <a:pt x="2822095" y="514017"/>
                </a:lnTo>
                <a:lnTo>
                  <a:pt x="2809799" y="528898"/>
                </a:lnTo>
                <a:lnTo>
                  <a:pt x="2796114" y="544969"/>
                </a:lnTo>
                <a:lnTo>
                  <a:pt x="2781636" y="561636"/>
                </a:lnTo>
                <a:lnTo>
                  <a:pt x="2765770" y="579493"/>
                </a:lnTo>
                <a:lnTo>
                  <a:pt x="2749309" y="598343"/>
                </a:lnTo>
                <a:lnTo>
                  <a:pt x="2731657" y="617986"/>
                </a:lnTo>
                <a:lnTo>
                  <a:pt x="2693777" y="659454"/>
                </a:lnTo>
                <a:lnTo>
                  <a:pt x="2652723" y="703701"/>
                </a:lnTo>
                <a:lnTo>
                  <a:pt x="2608893" y="750725"/>
                </a:lnTo>
                <a:lnTo>
                  <a:pt x="2562285" y="799932"/>
                </a:lnTo>
                <a:lnTo>
                  <a:pt x="2513893" y="850925"/>
                </a:lnTo>
                <a:lnTo>
                  <a:pt x="2463518" y="903703"/>
                </a:lnTo>
                <a:lnTo>
                  <a:pt x="2411556" y="957672"/>
                </a:lnTo>
                <a:lnTo>
                  <a:pt x="2358603" y="1012434"/>
                </a:lnTo>
                <a:lnTo>
                  <a:pt x="2304459" y="1067792"/>
                </a:lnTo>
                <a:lnTo>
                  <a:pt x="2250316" y="1123348"/>
                </a:lnTo>
                <a:lnTo>
                  <a:pt x="2195974" y="1178904"/>
                </a:lnTo>
                <a:lnTo>
                  <a:pt x="2088282" y="1288429"/>
                </a:lnTo>
                <a:lnTo>
                  <a:pt x="1984557" y="1393192"/>
                </a:lnTo>
                <a:lnTo>
                  <a:pt x="1887574" y="1491010"/>
                </a:lnTo>
                <a:lnTo>
                  <a:pt x="1799913" y="1579106"/>
                </a:lnTo>
                <a:lnTo>
                  <a:pt x="1724152" y="1654702"/>
                </a:lnTo>
                <a:lnTo>
                  <a:pt x="1621022" y="1757679"/>
                </a:lnTo>
                <a:lnTo>
                  <a:pt x="1574468" y="1800899"/>
                </a:lnTo>
                <a:cubicBezTo>
                  <a:pt x="1163310" y="1796864"/>
                  <a:pt x="603406" y="1848596"/>
                  <a:pt x="340995" y="1788794"/>
                </a:cubicBezTo>
                <a:cubicBezTo>
                  <a:pt x="78584" y="1728992"/>
                  <a:pt x="0" y="1635671"/>
                  <a:pt x="0" y="1442084"/>
                </a:cubicBezTo>
                <a:cubicBezTo>
                  <a:pt x="0" y="1369489"/>
                  <a:pt x="12543" y="1298238"/>
                  <a:pt x="50339" y="1242295"/>
                </a:cubicBezTo>
                <a:lnTo>
                  <a:pt x="75057" y="1207872"/>
                </a:lnTo>
                <a:lnTo>
                  <a:pt x="1233886" y="47742"/>
                </a:lnTo>
                <a:lnTo>
                  <a:pt x="1288732" y="0"/>
                </a:lnTo>
                <a:lnTo>
                  <a:pt x="2462689" y="57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11DE215-A1EE-86D9-70E9-DE7FA43C2BDD}"/>
              </a:ext>
            </a:extLst>
          </p:cNvPr>
          <p:cNvSpPr>
            <a:spLocks/>
          </p:cNvSpPr>
          <p:nvPr/>
        </p:nvSpPr>
        <p:spPr bwMode="auto">
          <a:xfrm>
            <a:off x="4633913" y="3967163"/>
            <a:ext cx="3651250" cy="2011362"/>
          </a:xfrm>
          <a:custGeom>
            <a:avLst/>
            <a:gdLst>
              <a:gd name="T0" fmla="*/ 14283 w 18403"/>
              <a:gd name="T1" fmla="*/ 1521 h 10133"/>
              <a:gd name="T2" fmla="*/ 14162 w 18403"/>
              <a:gd name="T3" fmla="*/ 1464 h 10133"/>
              <a:gd name="T4" fmla="*/ 14034 w 18403"/>
              <a:gd name="T5" fmla="*/ 1456 h 10133"/>
              <a:gd name="T6" fmla="*/ 13913 w 18403"/>
              <a:gd name="T7" fmla="*/ 1492 h 10133"/>
              <a:gd name="T8" fmla="*/ 13812 w 18403"/>
              <a:gd name="T9" fmla="*/ 1566 h 10133"/>
              <a:gd name="T10" fmla="*/ 13742 w 18403"/>
              <a:gd name="T11" fmla="*/ 1676 h 10133"/>
              <a:gd name="T12" fmla="*/ 13716 w 18403"/>
              <a:gd name="T13" fmla="*/ 1812 h 10133"/>
              <a:gd name="T14" fmla="*/ 8230 w 18403"/>
              <a:gd name="T15" fmla="*/ 2771 h 10133"/>
              <a:gd name="T16" fmla="*/ 4152 w 18403"/>
              <a:gd name="T17" fmla="*/ 2754 h 10133"/>
              <a:gd name="T18" fmla="*/ 1991 w 18403"/>
              <a:gd name="T19" fmla="*/ 2730 h 10133"/>
              <a:gd name="T20" fmla="*/ 1724 w 18403"/>
              <a:gd name="T21" fmla="*/ 2714 h 10133"/>
              <a:gd name="T22" fmla="*/ 1477 w 18403"/>
              <a:gd name="T23" fmla="*/ 2672 h 10133"/>
              <a:gd name="T24" fmla="*/ 1234 w 18403"/>
              <a:gd name="T25" fmla="*/ 2603 h 10133"/>
              <a:gd name="T26" fmla="*/ 999 w 18403"/>
              <a:gd name="T27" fmla="*/ 2506 h 10133"/>
              <a:gd name="T28" fmla="*/ 778 w 18403"/>
              <a:gd name="T29" fmla="*/ 2384 h 10133"/>
              <a:gd name="T30" fmla="*/ 576 w 18403"/>
              <a:gd name="T31" fmla="*/ 2236 h 10133"/>
              <a:gd name="T32" fmla="*/ 431 w 18403"/>
              <a:gd name="T33" fmla="*/ 2098 h 10133"/>
              <a:gd name="T34" fmla="*/ 305 w 18403"/>
              <a:gd name="T35" fmla="*/ 1928 h 10133"/>
              <a:gd name="T36" fmla="*/ 218 w 18403"/>
              <a:gd name="T37" fmla="*/ 1734 h 10133"/>
              <a:gd name="T38" fmla="*/ 163 w 18403"/>
              <a:gd name="T39" fmla="*/ 1521 h 10133"/>
              <a:gd name="T40" fmla="*/ 139 w 18403"/>
              <a:gd name="T41" fmla="*/ 1301 h 10133"/>
              <a:gd name="T42" fmla="*/ 137 w 18403"/>
              <a:gd name="T43" fmla="*/ 1081 h 10133"/>
              <a:gd name="T44" fmla="*/ 155 w 18403"/>
              <a:gd name="T45" fmla="*/ 868 h 10133"/>
              <a:gd name="T46" fmla="*/ 179 w 18403"/>
              <a:gd name="T47" fmla="*/ 700 h 10133"/>
              <a:gd name="T48" fmla="*/ 242 w 18403"/>
              <a:gd name="T49" fmla="*/ 457 h 10133"/>
              <a:gd name="T50" fmla="*/ 372 w 18403"/>
              <a:gd name="T51" fmla="*/ 129 h 10133"/>
              <a:gd name="T52" fmla="*/ 435 w 18403"/>
              <a:gd name="T53" fmla="*/ 0 h 10133"/>
              <a:gd name="T54" fmla="*/ 369 w 18403"/>
              <a:gd name="T55" fmla="*/ 69 h 10133"/>
              <a:gd name="T56" fmla="*/ 267 w 18403"/>
              <a:gd name="T57" fmla="*/ 199 h 10133"/>
              <a:gd name="T58" fmla="*/ 196 w 18403"/>
              <a:gd name="T59" fmla="*/ 311 h 10133"/>
              <a:gd name="T60" fmla="*/ 105 w 18403"/>
              <a:gd name="T61" fmla="*/ 526 h 10133"/>
              <a:gd name="T62" fmla="*/ 56 w 18403"/>
              <a:gd name="T63" fmla="*/ 707 h 10133"/>
              <a:gd name="T64" fmla="*/ 16 w 18403"/>
              <a:gd name="T65" fmla="*/ 943 h 10133"/>
              <a:gd name="T66" fmla="*/ 0 w 18403"/>
              <a:gd name="T67" fmla="*/ 1181 h 10133"/>
              <a:gd name="T68" fmla="*/ 6 w 18403"/>
              <a:gd name="T69" fmla="*/ 1372 h 10133"/>
              <a:gd name="T70" fmla="*/ 45 w 18403"/>
              <a:gd name="T71" fmla="*/ 1663 h 10133"/>
              <a:gd name="T72" fmla="*/ 127 w 18403"/>
              <a:gd name="T73" fmla="*/ 1923 h 10133"/>
              <a:gd name="T74" fmla="*/ 253 w 18403"/>
              <a:gd name="T75" fmla="*/ 2170 h 10133"/>
              <a:gd name="T76" fmla="*/ 428 w 18403"/>
              <a:gd name="T77" fmla="*/ 2417 h 10133"/>
              <a:gd name="T78" fmla="*/ 653 w 18403"/>
              <a:gd name="T79" fmla="*/ 2679 h 10133"/>
              <a:gd name="T80" fmla="*/ 1059 w 18403"/>
              <a:gd name="T81" fmla="*/ 3098 h 10133"/>
              <a:gd name="T82" fmla="*/ 6260 w 18403"/>
              <a:gd name="T83" fmla="*/ 8305 h 10133"/>
              <a:gd name="T84" fmla="*/ 6407 w 18403"/>
              <a:gd name="T85" fmla="*/ 8420 h 10133"/>
              <a:gd name="T86" fmla="*/ 6549 w 18403"/>
              <a:gd name="T87" fmla="*/ 8501 h 10133"/>
              <a:gd name="T88" fmla="*/ 6729 w 18403"/>
              <a:gd name="T89" fmla="*/ 8572 h 10133"/>
              <a:gd name="T90" fmla="*/ 6948 w 18403"/>
              <a:gd name="T91" fmla="*/ 8622 h 10133"/>
              <a:gd name="T92" fmla="*/ 7246 w 18403"/>
              <a:gd name="T93" fmla="*/ 8640 h 10133"/>
              <a:gd name="T94" fmla="*/ 9096 w 18403"/>
              <a:gd name="T95" fmla="*/ 8672 h 10133"/>
              <a:gd name="T96" fmla="*/ 13716 w 18403"/>
              <a:gd name="T97" fmla="*/ 8708 h 10133"/>
              <a:gd name="T98" fmla="*/ 13726 w 18403"/>
              <a:gd name="T99" fmla="*/ 9859 h 10133"/>
              <a:gd name="T100" fmla="*/ 13779 w 18403"/>
              <a:gd name="T101" fmla="*/ 9980 h 10133"/>
              <a:gd name="T102" fmla="*/ 13870 w 18403"/>
              <a:gd name="T103" fmla="*/ 10069 h 10133"/>
              <a:gd name="T104" fmla="*/ 13985 w 18403"/>
              <a:gd name="T105" fmla="*/ 10121 h 10133"/>
              <a:gd name="T106" fmla="*/ 14112 w 18403"/>
              <a:gd name="T107" fmla="*/ 10131 h 10133"/>
              <a:gd name="T108" fmla="*/ 14236 w 18403"/>
              <a:gd name="T109" fmla="*/ 10093 h 10133"/>
              <a:gd name="T110" fmla="*/ 18299 w 18403"/>
              <a:gd name="T111" fmla="*/ 6041 h 10133"/>
              <a:gd name="T112" fmla="*/ 18344 w 18403"/>
              <a:gd name="T113" fmla="*/ 5984 h 10133"/>
              <a:gd name="T114" fmla="*/ 18384 w 18403"/>
              <a:gd name="T115" fmla="*/ 5905 h 10133"/>
              <a:gd name="T116" fmla="*/ 18402 w 18403"/>
              <a:gd name="T117" fmla="*/ 5822 h 10133"/>
              <a:gd name="T118" fmla="*/ 18400 w 18403"/>
              <a:gd name="T119" fmla="*/ 5736 h 10133"/>
              <a:gd name="T120" fmla="*/ 18377 w 18403"/>
              <a:gd name="T121" fmla="*/ 5652 h 10133"/>
              <a:gd name="T122" fmla="*/ 18334 w 18403"/>
              <a:gd name="T123" fmla="*/ 5575 h 10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403" h="10133">
                <a:moveTo>
                  <a:pt x="18298" y="5534"/>
                </a:moveTo>
                <a:lnTo>
                  <a:pt x="14327" y="1559"/>
                </a:lnTo>
                <a:lnTo>
                  <a:pt x="14327" y="1559"/>
                </a:lnTo>
                <a:lnTo>
                  <a:pt x="14306" y="1539"/>
                </a:lnTo>
                <a:lnTo>
                  <a:pt x="14283" y="1521"/>
                </a:lnTo>
                <a:lnTo>
                  <a:pt x="14259" y="1505"/>
                </a:lnTo>
                <a:lnTo>
                  <a:pt x="14236" y="1492"/>
                </a:lnTo>
                <a:lnTo>
                  <a:pt x="14211" y="1480"/>
                </a:lnTo>
                <a:lnTo>
                  <a:pt x="14187" y="1471"/>
                </a:lnTo>
                <a:lnTo>
                  <a:pt x="14162" y="1464"/>
                </a:lnTo>
                <a:lnTo>
                  <a:pt x="14136" y="1459"/>
                </a:lnTo>
                <a:lnTo>
                  <a:pt x="14110" y="1455"/>
                </a:lnTo>
                <a:lnTo>
                  <a:pt x="14085" y="1454"/>
                </a:lnTo>
                <a:lnTo>
                  <a:pt x="14060" y="1454"/>
                </a:lnTo>
                <a:lnTo>
                  <a:pt x="14034" y="1456"/>
                </a:lnTo>
                <a:lnTo>
                  <a:pt x="14010" y="1460"/>
                </a:lnTo>
                <a:lnTo>
                  <a:pt x="13985" y="1465"/>
                </a:lnTo>
                <a:lnTo>
                  <a:pt x="13960" y="1473"/>
                </a:lnTo>
                <a:lnTo>
                  <a:pt x="13937" y="1482"/>
                </a:lnTo>
                <a:lnTo>
                  <a:pt x="13913" y="1492"/>
                </a:lnTo>
                <a:lnTo>
                  <a:pt x="13892" y="1504"/>
                </a:lnTo>
                <a:lnTo>
                  <a:pt x="13870" y="1517"/>
                </a:lnTo>
                <a:lnTo>
                  <a:pt x="13850" y="1532"/>
                </a:lnTo>
                <a:lnTo>
                  <a:pt x="13831" y="1549"/>
                </a:lnTo>
                <a:lnTo>
                  <a:pt x="13812" y="1566"/>
                </a:lnTo>
                <a:lnTo>
                  <a:pt x="13795" y="1586"/>
                </a:lnTo>
                <a:lnTo>
                  <a:pt x="13779" y="1606"/>
                </a:lnTo>
                <a:lnTo>
                  <a:pt x="13765" y="1628"/>
                </a:lnTo>
                <a:lnTo>
                  <a:pt x="13752" y="1651"/>
                </a:lnTo>
                <a:lnTo>
                  <a:pt x="13742" y="1676"/>
                </a:lnTo>
                <a:lnTo>
                  <a:pt x="13733" y="1700"/>
                </a:lnTo>
                <a:lnTo>
                  <a:pt x="13726" y="1727"/>
                </a:lnTo>
                <a:lnTo>
                  <a:pt x="13720" y="1754"/>
                </a:lnTo>
                <a:lnTo>
                  <a:pt x="13717" y="1783"/>
                </a:lnTo>
                <a:lnTo>
                  <a:pt x="13716" y="1812"/>
                </a:lnTo>
                <a:lnTo>
                  <a:pt x="13716" y="2781"/>
                </a:lnTo>
                <a:lnTo>
                  <a:pt x="13716" y="2781"/>
                </a:lnTo>
                <a:lnTo>
                  <a:pt x="11676" y="2778"/>
                </a:lnTo>
                <a:lnTo>
                  <a:pt x="10049" y="2775"/>
                </a:lnTo>
                <a:lnTo>
                  <a:pt x="8230" y="2771"/>
                </a:lnTo>
                <a:lnTo>
                  <a:pt x="8230" y="2771"/>
                </a:lnTo>
                <a:lnTo>
                  <a:pt x="7150" y="2768"/>
                </a:lnTo>
                <a:lnTo>
                  <a:pt x="6090" y="2763"/>
                </a:lnTo>
                <a:lnTo>
                  <a:pt x="5081" y="2759"/>
                </a:lnTo>
                <a:lnTo>
                  <a:pt x="4152" y="2754"/>
                </a:lnTo>
                <a:lnTo>
                  <a:pt x="3337" y="2748"/>
                </a:lnTo>
                <a:lnTo>
                  <a:pt x="2664" y="2742"/>
                </a:lnTo>
                <a:lnTo>
                  <a:pt x="2391" y="2738"/>
                </a:lnTo>
                <a:lnTo>
                  <a:pt x="2165" y="2734"/>
                </a:lnTo>
                <a:lnTo>
                  <a:pt x="1991" y="2730"/>
                </a:lnTo>
                <a:lnTo>
                  <a:pt x="1872" y="2726"/>
                </a:lnTo>
                <a:lnTo>
                  <a:pt x="1872" y="2726"/>
                </a:lnTo>
                <a:lnTo>
                  <a:pt x="1822" y="2723"/>
                </a:lnTo>
                <a:lnTo>
                  <a:pt x="1773" y="2719"/>
                </a:lnTo>
                <a:lnTo>
                  <a:pt x="1724" y="2714"/>
                </a:lnTo>
                <a:lnTo>
                  <a:pt x="1674" y="2708"/>
                </a:lnTo>
                <a:lnTo>
                  <a:pt x="1625" y="2700"/>
                </a:lnTo>
                <a:lnTo>
                  <a:pt x="1576" y="2692"/>
                </a:lnTo>
                <a:lnTo>
                  <a:pt x="1526" y="2682"/>
                </a:lnTo>
                <a:lnTo>
                  <a:pt x="1477" y="2672"/>
                </a:lnTo>
                <a:lnTo>
                  <a:pt x="1428" y="2660"/>
                </a:lnTo>
                <a:lnTo>
                  <a:pt x="1379" y="2648"/>
                </a:lnTo>
                <a:lnTo>
                  <a:pt x="1330" y="2634"/>
                </a:lnTo>
                <a:lnTo>
                  <a:pt x="1282" y="2619"/>
                </a:lnTo>
                <a:lnTo>
                  <a:pt x="1234" y="2603"/>
                </a:lnTo>
                <a:lnTo>
                  <a:pt x="1186" y="2585"/>
                </a:lnTo>
                <a:lnTo>
                  <a:pt x="1139" y="2567"/>
                </a:lnTo>
                <a:lnTo>
                  <a:pt x="1091" y="2548"/>
                </a:lnTo>
                <a:lnTo>
                  <a:pt x="1045" y="2527"/>
                </a:lnTo>
                <a:lnTo>
                  <a:pt x="999" y="2506"/>
                </a:lnTo>
                <a:lnTo>
                  <a:pt x="953" y="2483"/>
                </a:lnTo>
                <a:lnTo>
                  <a:pt x="909" y="2460"/>
                </a:lnTo>
                <a:lnTo>
                  <a:pt x="864" y="2435"/>
                </a:lnTo>
                <a:lnTo>
                  <a:pt x="821" y="2411"/>
                </a:lnTo>
                <a:lnTo>
                  <a:pt x="778" y="2384"/>
                </a:lnTo>
                <a:lnTo>
                  <a:pt x="736" y="2356"/>
                </a:lnTo>
                <a:lnTo>
                  <a:pt x="695" y="2328"/>
                </a:lnTo>
                <a:lnTo>
                  <a:pt x="654" y="2298"/>
                </a:lnTo>
                <a:lnTo>
                  <a:pt x="614" y="2267"/>
                </a:lnTo>
                <a:lnTo>
                  <a:pt x="576" y="2236"/>
                </a:lnTo>
                <a:lnTo>
                  <a:pt x="538" y="2202"/>
                </a:lnTo>
                <a:lnTo>
                  <a:pt x="502" y="2169"/>
                </a:lnTo>
                <a:lnTo>
                  <a:pt x="465" y="2135"/>
                </a:lnTo>
                <a:lnTo>
                  <a:pt x="431" y="2098"/>
                </a:lnTo>
                <a:lnTo>
                  <a:pt x="431" y="2098"/>
                </a:lnTo>
                <a:lnTo>
                  <a:pt x="402" y="2067"/>
                </a:lnTo>
                <a:lnTo>
                  <a:pt x="375" y="2034"/>
                </a:lnTo>
                <a:lnTo>
                  <a:pt x="351" y="2000"/>
                </a:lnTo>
                <a:lnTo>
                  <a:pt x="327" y="1964"/>
                </a:lnTo>
                <a:lnTo>
                  <a:pt x="305" y="1928"/>
                </a:lnTo>
                <a:lnTo>
                  <a:pt x="284" y="1891"/>
                </a:lnTo>
                <a:lnTo>
                  <a:pt x="266" y="1853"/>
                </a:lnTo>
                <a:lnTo>
                  <a:pt x="248" y="1814"/>
                </a:lnTo>
                <a:lnTo>
                  <a:pt x="232" y="1773"/>
                </a:lnTo>
                <a:lnTo>
                  <a:pt x="218" y="1734"/>
                </a:lnTo>
                <a:lnTo>
                  <a:pt x="204" y="1692"/>
                </a:lnTo>
                <a:lnTo>
                  <a:pt x="192" y="1650"/>
                </a:lnTo>
                <a:lnTo>
                  <a:pt x="181" y="1608"/>
                </a:lnTo>
                <a:lnTo>
                  <a:pt x="172" y="1565"/>
                </a:lnTo>
                <a:lnTo>
                  <a:pt x="163" y="1521"/>
                </a:lnTo>
                <a:lnTo>
                  <a:pt x="157" y="1478"/>
                </a:lnTo>
                <a:lnTo>
                  <a:pt x="150" y="1434"/>
                </a:lnTo>
                <a:lnTo>
                  <a:pt x="145" y="1390"/>
                </a:lnTo>
                <a:lnTo>
                  <a:pt x="142" y="1345"/>
                </a:lnTo>
                <a:lnTo>
                  <a:pt x="139" y="1301"/>
                </a:lnTo>
                <a:lnTo>
                  <a:pt x="136" y="1257"/>
                </a:lnTo>
                <a:lnTo>
                  <a:pt x="135" y="1213"/>
                </a:lnTo>
                <a:lnTo>
                  <a:pt x="135" y="1168"/>
                </a:lnTo>
                <a:lnTo>
                  <a:pt x="135" y="1124"/>
                </a:lnTo>
                <a:lnTo>
                  <a:pt x="137" y="1081"/>
                </a:lnTo>
                <a:lnTo>
                  <a:pt x="140" y="1037"/>
                </a:lnTo>
                <a:lnTo>
                  <a:pt x="143" y="995"/>
                </a:lnTo>
                <a:lnTo>
                  <a:pt x="146" y="952"/>
                </a:lnTo>
                <a:lnTo>
                  <a:pt x="150" y="910"/>
                </a:lnTo>
                <a:lnTo>
                  <a:pt x="155" y="868"/>
                </a:lnTo>
                <a:lnTo>
                  <a:pt x="166" y="786"/>
                </a:lnTo>
                <a:lnTo>
                  <a:pt x="166" y="786"/>
                </a:lnTo>
                <a:lnTo>
                  <a:pt x="169" y="772"/>
                </a:lnTo>
                <a:lnTo>
                  <a:pt x="174" y="731"/>
                </a:lnTo>
                <a:lnTo>
                  <a:pt x="179" y="700"/>
                </a:lnTo>
                <a:lnTo>
                  <a:pt x="187" y="663"/>
                </a:lnTo>
                <a:lnTo>
                  <a:pt x="196" y="620"/>
                </a:lnTo>
                <a:lnTo>
                  <a:pt x="209" y="571"/>
                </a:lnTo>
                <a:lnTo>
                  <a:pt x="224" y="517"/>
                </a:lnTo>
                <a:lnTo>
                  <a:pt x="242" y="457"/>
                </a:lnTo>
                <a:lnTo>
                  <a:pt x="265" y="393"/>
                </a:lnTo>
                <a:lnTo>
                  <a:pt x="290" y="323"/>
                </a:lnTo>
                <a:lnTo>
                  <a:pt x="320" y="249"/>
                </a:lnTo>
                <a:lnTo>
                  <a:pt x="353" y="170"/>
                </a:lnTo>
                <a:lnTo>
                  <a:pt x="372" y="129"/>
                </a:lnTo>
                <a:lnTo>
                  <a:pt x="391" y="87"/>
                </a:lnTo>
                <a:lnTo>
                  <a:pt x="413" y="44"/>
                </a:lnTo>
                <a:lnTo>
                  <a:pt x="435" y="0"/>
                </a:lnTo>
                <a:lnTo>
                  <a:pt x="435" y="0"/>
                </a:lnTo>
                <a:lnTo>
                  <a:pt x="435" y="0"/>
                </a:lnTo>
                <a:lnTo>
                  <a:pt x="435" y="0"/>
                </a:lnTo>
                <a:lnTo>
                  <a:pt x="434" y="0"/>
                </a:lnTo>
                <a:lnTo>
                  <a:pt x="434" y="0"/>
                </a:lnTo>
                <a:lnTo>
                  <a:pt x="400" y="36"/>
                </a:lnTo>
                <a:lnTo>
                  <a:pt x="369" y="69"/>
                </a:lnTo>
                <a:lnTo>
                  <a:pt x="342" y="101"/>
                </a:lnTo>
                <a:lnTo>
                  <a:pt x="316" y="131"/>
                </a:lnTo>
                <a:lnTo>
                  <a:pt x="316" y="131"/>
                </a:lnTo>
                <a:lnTo>
                  <a:pt x="291" y="165"/>
                </a:lnTo>
                <a:lnTo>
                  <a:pt x="267" y="199"/>
                </a:lnTo>
                <a:lnTo>
                  <a:pt x="244" y="234"/>
                </a:lnTo>
                <a:lnTo>
                  <a:pt x="219" y="272"/>
                </a:lnTo>
                <a:lnTo>
                  <a:pt x="219" y="272"/>
                </a:lnTo>
                <a:lnTo>
                  <a:pt x="207" y="292"/>
                </a:lnTo>
                <a:lnTo>
                  <a:pt x="196" y="311"/>
                </a:lnTo>
                <a:lnTo>
                  <a:pt x="175" y="353"/>
                </a:lnTo>
                <a:lnTo>
                  <a:pt x="155" y="395"/>
                </a:lnTo>
                <a:lnTo>
                  <a:pt x="137" y="438"/>
                </a:lnTo>
                <a:lnTo>
                  <a:pt x="120" y="482"/>
                </a:lnTo>
                <a:lnTo>
                  <a:pt x="105" y="526"/>
                </a:lnTo>
                <a:lnTo>
                  <a:pt x="92" y="571"/>
                </a:lnTo>
                <a:lnTo>
                  <a:pt x="80" y="615"/>
                </a:lnTo>
                <a:lnTo>
                  <a:pt x="80" y="615"/>
                </a:lnTo>
                <a:lnTo>
                  <a:pt x="67" y="661"/>
                </a:lnTo>
                <a:lnTo>
                  <a:pt x="56" y="707"/>
                </a:lnTo>
                <a:lnTo>
                  <a:pt x="46" y="754"/>
                </a:lnTo>
                <a:lnTo>
                  <a:pt x="37" y="800"/>
                </a:lnTo>
                <a:lnTo>
                  <a:pt x="29" y="848"/>
                </a:lnTo>
                <a:lnTo>
                  <a:pt x="22" y="895"/>
                </a:lnTo>
                <a:lnTo>
                  <a:pt x="16" y="943"/>
                </a:lnTo>
                <a:lnTo>
                  <a:pt x="11" y="990"/>
                </a:lnTo>
                <a:lnTo>
                  <a:pt x="7" y="1037"/>
                </a:lnTo>
                <a:lnTo>
                  <a:pt x="3" y="1086"/>
                </a:lnTo>
                <a:lnTo>
                  <a:pt x="1" y="1134"/>
                </a:lnTo>
                <a:lnTo>
                  <a:pt x="0" y="1181"/>
                </a:lnTo>
                <a:lnTo>
                  <a:pt x="0" y="1229"/>
                </a:lnTo>
                <a:lnTo>
                  <a:pt x="1" y="1277"/>
                </a:lnTo>
                <a:lnTo>
                  <a:pt x="2" y="1325"/>
                </a:lnTo>
                <a:lnTo>
                  <a:pt x="6" y="1372"/>
                </a:lnTo>
                <a:lnTo>
                  <a:pt x="6" y="1372"/>
                </a:lnTo>
                <a:lnTo>
                  <a:pt x="10" y="1433"/>
                </a:lnTo>
                <a:lnTo>
                  <a:pt x="16" y="1492"/>
                </a:lnTo>
                <a:lnTo>
                  <a:pt x="24" y="1550"/>
                </a:lnTo>
                <a:lnTo>
                  <a:pt x="33" y="1607"/>
                </a:lnTo>
                <a:lnTo>
                  <a:pt x="45" y="1663"/>
                </a:lnTo>
                <a:lnTo>
                  <a:pt x="58" y="1716"/>
                </a:lnTo>
                <a:lnTo>
                  <a:pt x="72" y="1770"/>
                </a:lnTo>
                <a:lnTo>
                  <a:pt x="88" y="1822"/>
                </a:lnTo>
                <a:lnTo>
                  <a:pt x="106" y="1873"/>
                </a:lnTo>
                <a:lnTo>
                  <a:pt x="127" y="1923"/>
                </a:lnTo>
                <a:lnTo>
                  <a:pt x="148" y="1974"/>
                </a:lnTo>
                <a:lnTo>
                  <a:pt x="172" y="2023"/>
                </a:lnTo>
                <a:lnTo>
                  <a:pt x="196" y="2073"/>
                </a:lnTo>
                <a:lnTo>
                  <a:pt x="224" y="2122"/>
                </a:lnTo>
                <a:lnTo>
                  <a:pt x="253" y="2170"/>
                </a:lnTo>
                <a:lnTo>
                  <a:pt x="284" y="2220"/>
                </a:lnTo>
                <a:lnTo>
                  <a:pt x="318" y="2269"/>
                </a:lnTo>
                <a:lnTo>
                  <a:pt x="352" y="2318"/>
                </a:lnTo>
                <a:lnTo>
                  <a:pt x="389" y="2368"/>
                </a:lnTo>
                <a:lnTo>
                  <a:pt x="428" y="2417"/>
                </a:lnTo>
                <a:lnTo>
                  <a:pt x="469" y="2468"/>
                </a:lnTo>
                <a:lnTo>
                  <a:pt x="512" y="2520"/>
                </a:lnTo>
                <a:lnTo>
                  <a:pt x="557" y="2571"/>
                </a:lnTo>
                <a:lnTo>
                  <a:pt x="604" y="2625"/>
                </a:lnTo>
                <a:lnTo>
                  <a:pt x="653" y="2679"/>
                </a:lnTo>
                <a:lnTo>
                  <a:pt x="704" y="2734"/>
                </a:lnTo>
                <a:lnTo>
                  <a:pt x="814" y="2849"/>
                </a:lnTo>
                <a:lnTo>
                  <a:pt x="932" y="2970"/>
                </a:lnTo>
                <a:lnTo>
                  <a:pt x="1059" y="3098"/>
                </a:lnTo>
                <a:lnTo>
                  <a:pt x="1059" y="3098"/>
                </a:lnTo>
                <a:lnTo>
                  <a:pt x="6211" y="8255"/>
                </a:lnTo>
                <a:lnTo>
                  <a:pt x="6211" y="8255"/>
                </a:lnTo>
                <a:lnTo>
                  <a:pt x="6223" y="8269"/>
                </a:lnTo>
                <a:lnTo>
                  <a:pt x="6238" y="8285"/>
                </a:lnTo>
                <a:lnTo>
                  <a:pt x="6260" y="8305"/>
                </a:lnTo>
                <a:lnTo>
                  <a:pt x="6287" y="8330"/>
                </a:lnTo>
                <a:lnTo>
                  <a:pt x="6322" y="8359"/>
                </a:lnTo>
                <a:lnTo>
                  <a:pt x="6361" y="8389"/>
                </a:lnTo>
                <a:lnTo>
                  <a:pt x="6384" y="8405"/>
                </a:lnTo>
                <a:lnTo>
                  <a:pt x="6407" y="8420"/>
                </a:lnTo>
                <a:lnTo>
                  <a:pt x="6432" y="8437"/>
                </a:lnTo>
                <a:lnTo>
                  <a:pt x="6459" y="8453"/>
                </a:lnTo>
                <a:lnTo>
                  <a:pt x="6488" y="8469"/>
                </a:lnTo>
                <a:lnTo>
                  <a:pt x="6518" y="8485"/>
                </a:lnTo>
                <a:lnTo>
                  <a:pt x="6549" y="8501"/>
                </a:lnTo>
                <a:lnTo>
                  <a:pt x="6582" y="8516"/>
                </a:lnTo>
                <a:lnTo>
                  <a:pt x="6616" y="8531"/>
                </a:lnTo>
                <a:lnTo>
                  <a:pt x="6653" y="8545"/>
                </a:lnTo>
                <a:lnTo>
                  <a:pt x="6690" y="8559"/>
                </a:lnTo>
                <a:lnTo>
                  <a:pt x="6729" y="8572"/>
                </a:lnTo>
                <a:lnTo>
                  <a:pt x="6770" y="8584"/>
                </a:lnTo>
                <a:lnTo>
                  <a:pt x="6813" y="8596"/>
                </a:lnTo>
                <a:lnTo>
                  <a:pt x="6855" y="8605"/>
                </a:lnTo>
                <a:lnTo>
                  <a:pt x="6902" y="8614"/>
                </a:lnTo>
                <a:lnTo>
                  <a:pt x="6948" y="8622"/>
                </a:lnTo>
                <a:lnTo>
                  <a:pt x="6996" y="8627"/>
                </a:lnTo>
                <a:lnTo>
                  <a:pt x="6996" y="8627"/>
                </a:lnTo>
                <a:lnTo>
                  <a:pt x="7053" y="8631"/>
                </a:lnTo>
                <a:lnTo>
                  <a:pt x="7136" y="8635"/>
                </a:lnTo>
                <a:lnTo>
                  <a:pt x="7246" y="8640"/>
                </a:lnTo>
                <a:lnTo>
                  <a:pt x="7379" y="8644"/>
                </a:lnTo>
                <a:lnTo>
                  <a:pt x="7710" y="8652"/>
                </a:lnTo>
                <a:lnTo>
                  <a:pt x="8116" y="8659"/>
                </a:lnTo>
                <a:lnTo>
                  <a:pt x="8582" y="8666"/>
                </a:lnTo>
                <a:lnTo>
                  <a:pt x="9096" y="8672"/>
                </a:lnTo>
                <a:lnTo>
                  <a:pt x="9641" y="8677"/>
                </a:lnTo>
                <a:lnTo>
                  <a:pt x="10205" y="8683"/>
                </a:lnTo>
                <a:lnTo>
                  <a:pt x="11335" y="8692"/>
                </a:lnTo>
                <a:lnTo>
                  <a:pt x="12370" y="8699"/>
                </a:lnTo>
                <a:lnTo>
                  <a:pt x="13716" y="8708"/>
                </a:lnTo>
                <a:lnTo>
                  <a:pt x="13716" y="9774"/>
                </a:lnTo>
                <a:lnTo>
                  <a:pt x="13716" y="9774"/>
                </a:lnTo>
                <a:lnTo>
                  <a:pt x="13717" y="9803"/>
                </a:lnTo>
                <a:lnTo>
                  <a:pt x="13720" y="9832"/>
                </a:lnTo>
                <a:lnTo>
                  <a:pt x="13726" y="9859"/>
                </a:lnTo>
                <a:lnTo>
                  <a:pt x="13733" y="9885"/>
                </a:lnTo>
                <a:lnTo>
                  <a:pt x="13742" y="9911"/>
                </a:lnTo>
                <a:lnTo>
                  <a:pt x="13752" y="9935"/>
                </a:lnTo>
                <a:lnTo>
                  <a:pt x="13765" y="9958"/>
                </a:lnTo>
                <a:lnTo>
                  <a:pt x="13779" y="9980"/>
                </a:lnTo>
                <a:lnTo>
                  <a:pt x="13795" y="10000"/>
                </a:lnTo>
                <a:lnTo>
                  <a:pt x="13812" y="10019"/>
                </a:lnTo>
                <a:lnTo>
                  <a:pt x="13831" y="10038"/>
                </a:lnTo>
                <a:lnTo>
                  <a:pt x="13850" y="10054"/>
                </a:lnTo>
                <a:lnTo>
                  <a:pt x="13870" y="10069"/>
                </a:lnTo>
                <a:lnTo>
                  <a:pt x="13892" y="10083"/>
                </a:lnTo>
                <a:lnTo>
                  <a:pt x="13914" y="10094"/>
                </a:lnTo>
                <a:lnTo>
                  <a:pt x="13937" y="10105"/>
                </a:lnTo>
                <a:lnTo>
                  <a:pt x="13960" y="10114"/>
                </a:lnTo>
                <a:lnTo>
                  <a:pt x="13985" y="10121"/>
                </a:lnTo>
                <a:lnTo>
                  <a:pt x="14010" y="10127"/>
                </a:lnTo>
                <a:lnTo>
                  <a:pt x="14034" y="10130"/>
                </a:lnTo>
                <a:lnTo>
                  <a:pt x="14060" y="10132"/>
                </a:lnTo>
                <a:lnTo>
                  <a:pt x="14086" y="10133"/>
                </a:lnTo>
                <a:lnTo>
                  <a:pt x="14112" y="10131"/>
                </a:lnTo>
                <a:lnTo>
                  <a:pt x="14136" y="10128"/>
                </a:lnTo>
                <a:lnTo>
                  <a:pt x="14162" y="10122"/>
                </a:lnTo>
                <a:lnTo>
                  <a:pt x="14187" y="10115"/>
                </a:lnTo>
                <a:lnTo>
                  <a:pt x="14212" y="10105"/>
                </a:lnTo>
                <a:lnTo>
                  <a:pt x="14236" y="10093"/>
                </a:lnTo>
                <a:lnTo>
                  <a:pt x="14259" y="10080"/>
                </a:lnTo>
                <a:lnTo>
                  <a:pt x="14283" y="10064"/>
                </a:lnTo>
                <a:lnTo>
                  <a:pt x="14306" y="10047"/>
                </a:lnTo>
                <a:lnTo>
                  <a:pt x="14327" y="10027"/>
                </a:lnTo>
                <a:lnTo>
                  <a:pt x="18299" y="6041"/>
                </a:lnTo>
                <a:lnTo>
                  <a:pt x="18299" y="6041"/>
                </a:lnTo>
                <a:lnTo>
                  <a:pt x="18311" y="6027"/>
                </a:lnTo>
                <a:lnTo>
                  <a:pt x="18324" y="6013"/>
                </a:lnTo>
                <a:lnTo>
                  <a:pt x="18334" y="5999"/>
                </a:lnTo>
                <a:lnTo>
                  <a:pt x="18344" y="5984"/>
                </a:lnTo>
                <a:lnTo>
                  <a:pt x="18354" y="5969"/>
                </a:lnTo>
                <a:lnTo>
                  <a:pt x="18362" y="5954"/>
                </a:lnTo>
                <a:lnTo>
                  <a:pt x="18370" y="5938"/>
                </a:lnTo>
                <a:lnTo>
                  <a:pt x="18377" y="5922"/>
                </a:lnTo>
                <a:lnTo>
                  <a:pt x="18384" y="5905"/>
                </a:lnTo>
                <a:lnTo>
                  <a:pt x="18388" y="5889"/>
                </a:lnTo>
                <a:lnTo>
                  <a:pt x="18393" y="5872"/>
                </a:lnTo>
                <a:lnTo>
                  <a:pt x="18397" y="5855"/>
                </a:lnTo>
                <a:lnTo>
                  <a:pt x="18400" y="5839"/>
                </a:lnTo>
                <a:lnTo>
                  <a:pt x="18402" y="5822"/>
                </a:lnTo>
                <a:lnTo>
                  <a:pt x="18403" y="5805"/>
                </a:lnTo>
                <a:lnTo>
                  <a:pt x="18403" y="5787"/>
                </a:lnTo>
                <a:lnTo>
                  <a:pt x="18403" y="5770"/>
                </a:lnTo>
                <a:lnTo>
                  <a:pt x="18402" y="5753"/>
                </a:lnTo>
                <a:lnTo>
                  <a:pt x="18400" y="5736"/>
                </a:lnTo>
                <a:lnTo>
                  <a:pt x="18397" y="5719"/>
                </a:lnTo>
                <a:lnTo>
                  <a:pt x="18393" y="5702"/>
                </a:lnTo>
                <a:lnTo>
                  <a:pt x="18388" y="5686"/>
                </a:lnTo>
                <a:lnTo>
                  <a:pt x="18383" y="5668"/>
                </a:lnTo>
                <a:lnTo>
                  <a:pt x="18377" y="5652"/>
                </a:lnTo>
                <a:lnTo>
                  <a:pt x="18370" y="5636"/>
                </a:lnTo>
                <a:lnTo>
                  <a:pt x="18362" y="5620"/>
                </a:lnTo>
                <a:lnTo>
                  <a:pt x="18354" y="5605"/>
                </a:lnTo>
                <a:lnTo>
                  <a:pt x="18344" y="5590"/>
                </a:lnTo>
                <a:lnTo>
                  <a:pt x="18334" y="5575"/>
                </a:lnTo>
                <a:lnTo>
                  <a:pt x="18323" y="5561"/>
                </a:lnTo>
                <a:lnTo>
                  <a:pt x="18311" y="5547"/>
                </a:lnTo>
                <a:lnTo>
                  <a:pt x="18298" y="5534"/>
                </a:lnTo>
                <a:lnTo>
                  <a:pt x="18298" y="553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CDE2183-E3FB-1E6C-D6B4-B35B4A0D8B02}"/>
              </a:ext>
            </a:extLst>
          </p:cNvPr>
          <p:cNvSpPr>
            <a:spLocks/>
          </p:cNvSpPr>
          <p:nvPr/>
        </p:nvSpPr>
        <p:spPr bwMode="auto">
          <a:xfrm>
            <a:off x="3906838" y="1344613"/>
            <a:ext cx="3651250" cy="1862137"/>
          </a:xfrm>
          <a:custGeom>
            <a:avLst/>
            <a:gdLst>
              <a:gd name="T0" fmla="*/ 18211 w 18403"/>
              <a:gd name="T1" fmla="*/ 9384 h 9384"/>
              <a:gd name="T2" fmla="*/ 18320 w 18403"/>
              <a:gd name="T3" fmla="*/ 9162 h 9384"/>
              <a:gd name="T4" fmla="*/ 18382 w 18403"/>
              <a:gd name="T5" fmla="*/ 8944 h 9384"/>
              <a:gd name="T6" fmla="*/ 18403 w 18403"/>
              <a:gd name="T7" fmla="*/ 8730 h 9384"/>
              <a:gd name="T8" fmla="*/ 18395 w 18403"/>
              <a:gd name="T9" fmla="*/ 8595 h 9384"/>
              <a:gd name="T10" fmla="*/ 18370 w 18403"/>
              <a:gd name="T11" fmla="*/ 8442 h 9384"/>
              <a:gd name="T12" fmla="*/ 18316 w 18403"/>
              <a:gd name="T13" fmla="*/ 8263 h 9384"/>
              <a:gd name="T14" fmla="*/ 18181 w 18403"/>
              <a:gd name="T15" fmla="*/ 7974 h 9384"/>
              <a:gd name="T16" fmla="*/ 18001 w 18403"/>
              <a:gd name="T17" fmla="*/ 7698 h 9384"/>
              <a:gd name="T18" fmla="*/ 17792 w 18403"/>
              <a:gd name="T19" fmla="*/ 7436 h 9384"/>
              <a:gd name="T20" fmla="*/ 17523 w 18403"/>
              <a:gd name="T21" fmla="*/ 7143 h 9384"/>
              <a:gd name="T22" fmla="*/ 12192 w 18403"/>
              <a:gd name="T23" fmla="*/ 1804 h 9384"/>
              <a:gd name="T24" fmla="*/ 12081 w 18403"/>
              <a:gd name="T25" fmla="*/ 1701 h 9384"/>
              <a:gd name="T26" fmla="*/ 11943 w 18403"/>
              <a:gd name="T27" fmla="*/ 1607 h 9384"/>
              <a:gd name="T28" fmla="*/ 11787 w 18403"/>
              <a:gd name="T29" fmla="*/ 1529 h 9384"/>
              <a:gd name="T30" fmla="*/ 11590 w 18403"/>
              <a:gd name="T31" fmla="*/ 1464 h 9384"/>
              <a:gd name="T32" fmla="*/ 4687 w 18403"/>
              <a:gd name="T33" fmla="*/ 1432 h 9384"/>
              <a:gd name="T34" fmla="*/ 4683 w 18403"/>
              <a:gd name="T35" fmla="*/ 301 h 9384"/>
              <a:gd name="T36" fmla="*/ 4638 w 18403"/>
              <a:gd name="T37" fmla="*/ 175 h 9384"/>
              <a:gd name="T38" fmla="*/ 4553 w 18403"/>
              <a:gd name="T39" fmla="*/ 79 h 9384"/>
              <a:gd name="T40" fmla="*/ 4443 w 18403"/>
              <a:gd name="T41" fmla="*/ 19 h 9384"/>
              <a:gd name="T42" fmla="*/ 4317 w 18403"/>
              <a:gd name="T43" fmla="*/ 0 h 9384"/>
              <a:gd name="T44" fmla="*/ 4191 w 18403"/>
              <a:gd name="T45" fmla="*/ 28 h 9384"/>
              <a:gd name="T46" fmla="*/ 4076 w 18403"/>
              <a:gd name="T47" fmla="*/ 106 h 9384"/>
              <a:gd name="T48" fmla="*/ 69 w 18403"/>
              <a:gd name="T49" fmla="*/ 4134 h 9384"/>
              <a:gd name="T50" fmla="*/ 26 w 18403"/>
              <a:gd name="T51" fmla="*/ 4211 h 9384"/>
              <a:gd name="T52" fmla="*/ 3 w 18403"/>
              <a:gd name="T53" fmla="*/ 4294 h 9384"/>
              <a:gd name="T54" fmla="*/ 1 w 18403"/>
              <a:gd name="T55" fmla="*/ 4380 h 9384"/>
              <a:gd name="T56" fmla="*/ 19 w 18403"/>
              <a:gd name="T57" fmla="*/ 4465 h 9384"/>
              <a:gd name="T58" fmla="*/ 59 w 18403"/>
              <a:gd name="T59" fmla="*/ 4543 h 9384"/>
              <a:gd name="T60" fmla="*/ 4076 w 18403"/>
              <a:gd name="T61" fmla="*/ 8574 h 9384"/>
              <a:gd name="T62" fmla="*/ 4167 w 18403"/>
              <a:gd name="T63" fmla="*/ 8641 h 9384"/>
              <a:gd name="T64" fmla="*/ 4293 w 18403"/>
              <a:gd name="T65" fmla="*/ 8678 h 9384"/>
              <a:gd name="T66" fmla="*/ 4418 w 18403"/>
              <a:gd name="T67" fmla="*/ 8668 h 9384"/>
              <a:gd name="T68" fmla="*/ 4533 w 18403"/>
              <a:gd name="T69" fmla="*/ 8615 h 9384"/>
              <a:gd name="T70" fmla="*/ 4624 w 18403"/>
              <a:gd name="T71" fmla="*/ 8527 h 9384"/>
              <a:gd name="T72" fmla="*/ 4677 w 18403"/>
              <a:gd name="T73" fmla="*/ 8406 h 9384"/>
              <a:gd name="T74" fmla="*/ 4687 w 18403"/>
              <a:gd name="T75" fmla="*/ 7373 h 9384"/>
              <a:gd name="T76" fmla="*/ 6252 w 18403"/>
              <a:gd name="T77" fmla="*/ 7381 h 9384"/>
              <a:gd name="T78" fmla="*/ 9939 w 18403"/>
              <a:gd name="T79" fmla="*/ 7372 h 9384"/>
              <a:gd name="T80" fmla="*/ 16531 w 18403"/>
              <a:gd name="T81" fmla="*/ 7333 h 9384"/>
              <a:gd name="T82" fmla="*/ 16719 w 18403"/>
              <a:gd name="T83" fmla="*/ 7343 h 9384"/>
              <a:gd name="T84" fmla="*/ 16952 w 18403"/>
              <a:gd name="T85" fmla="*/ 7380 h 9384"/>
              <a:gd name="T86" fmla="*/ 17180 w 18403"/>
              <a:gd name="T87" fmla="*/ 7447 h 9384"/>
              <a:gd name="T88" fmla="*/ 17397 w 18403"/>
              <a:gd name="T89" fmla="*/ 7540 h 9384"/>
              <a:gd name="T90" fmla="*/ 17604 w 18403"/>
              <a:gd name="T91" fmla="*/ 7657 h 9384"/>
              <a:gd name="T92" fmla="*/ 17794 w 18403"/>
              <a:gd name="T93" fmla="*/ 7798 h 9384"/>
              <a:gd name="T94" fmla="*/ 17933 w 18403"/>
              <a:gd name="T95" fmla="*/ 7925 h 9384"/>
              <a:gd name="T96" fmla="*/ 18075 w 18403"/>
              <a:gd name="T97" fmla="*/ 8111 h 9384"/>
              <a:gd name="T98" fmla="*/ 18174 w 18403"/>
              <a:gd name="T99" fmla="*/ 8315 h 9384"/>
              <a:gd name="T100" fmla="*/ 18237 w 18403"/>
              <a:gd name="T101" fmla="*/ 8533 h 9384"/>
              <a:gd name="T102" fmla="*/ 18264 w 18403"/>
              <a:gd name="T103" fmla="*/ 8762 h 9384"/>
              <a:gd name="T104" fmla="*/ 18266 w 18403"/>
              <a:gd name="T105" fmla="*/ 8995 h 9384"/>
              <a:gd name="T106" fmla="*/ 18243 w 18403"/>
              <a:gd name="T107" fmla="*/ 9226 h 9384"/>
              <a:gd name="T108" fmla="*/ 18223 w 18403"/>
              <a:gd name="T109" fmla="*/ 9333 h 9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403" h="9384">
                <a:moveTo>
                  <a:pt x="18223" y="9333"/>
                </a:moveTo>
                <a:lnTo>
                  <a:pt x="18223" y="9333"/>
                </a:lnTo>
                <a:lnTo>
                  <a:pt x="18216" y="9358"/>
                </a:lnTo>
                <a:lnTo>
                  <a:pt x="18211" y="9384"/>
                </a:lnTo>
                <a:lnTo>
                  <a:pt x="18211" y="9384"/>
                </a:lnTo>
                <a:lnTo>
                  <a:pt x="18237" y="9339"/>
                </a:lnTo>
                <a:lnTo>
                  <a:pt x="18260" y="9295"/>
                </a:lnTo>
                <a:lnTo>
                  <a:pt x="18283" y="9250"/>
                </a:lnTo>
                <a:lnTo>
                  <a:pt x="18302" y="9206"/>
                </a:lnTo>
                <a:lnTo>
                  <a:pt x="18320" y="9162"/>
                </a:lnTo>
                <a:lnTo>
                  <a:pt x="18336" y="9118"/>
                </a:lnTo>
                <a:lnTo>
                  <a:pt x="18350" y="9074"/>
                </a:lnTo>
                <a:lnTo>
                  <a:pt x="18363" y="9031"/>
                </a:lnTo>
                <a:lnTo>
                  <a:pt x="18374" y="8987"/>
                </a:lnTo>
                <a:lnTo>
                  <a:pt x="18382" y="8944"/>
                </a:lnTo>
                <a:lnTo>
                  <a:pt x="18390" y="8900"/>
                </a:lnTo>
                <a:lnTo>
                  <a:pt x="18395" y="8857"/>
                </a:lnTo>
                <a:lnTo>
                  <a:pt x="18400" y="8815"/>
                </a:lnTo>
                <a:lnTo>
                  <a:pt x="18402" y="8773"/>
                </a:lnTo>
                <a:lnTo>
                  <a:pt x="18403" y="8730"/>
                </a:lnTo>
                <a:lnTo>
                  <a:pt x="18402" y="8687"/>
                </a:lnTo>
                <a:lnTo>
                  <a:pt x="18402" y="8687"/>
                </a:lnTo>
                <a:lnTo>
                  <a:pt x="18401" y="8657"/>
                </a:lnTo>
                <a:lnTo>
                  <a:pt x="18398" y="8626"/>
                </a:lnTo>
                <a:lnTo>
                  <a:pt x="18395" y="8595"/>
                </a:lnTo>
                <a:lnTo>
                  <a:pt x="18391" y="8564"/>
                </a:lnTo>
                <a:lnTo>
                  <a:pt x="18387" y="8533"/>
                </a:lnTo>
                <a:lnTo>
                  <a:pt x="18381" y="8502"/>
                </a:lnTo>
                <a:lnTo>
                  <a:pt x="18376" y="8472"/>
                </a:lnTo>
                <a:lnTo>
                  <a:pt x="18370" y="8442"/>
                </a:lnTo>
                <a:lnTo>
                  <a:pt x="18362" y="8412"/>
                </a:lnTo>
                <a:lnTo>
                  <a:pt x="18353" y="8382"/>
                </a:lnTo>
                <a:lnTo>
                  <a:pt x="18345" y="8352"/>
                </a:lnTo>
                <a:lnTo>
                  <a:pt x="18336" y="8322"/>
                </a:lnTo>
                <a:lnTo>
                  <a:pt x="18316" y="8263"/>
                </a:lnTo>
                <a:lnTo>
                  <a:pt x="18292" y="8204"/>
                </a:lnTo>
                <a:lnTo>
                  <a:pt x="18268" y="8146"/>
                </a:lnTo>
                <a:lnTo>
                  <a:pt x="18241" y="8088"/>
                </a:lnTo>
                <a:lnTo>
                  <a:pt x="18212" y="8030"/>
                </a:lnTo>
                <a:lnTo>
                  <a:pt x="18181" y="7974"/>
                </a:lnTo>
                <a:lnTo>
                  <a:pt x="18148" y="7918"/>
                </a:lnTo>
                <a:lnTo>
                  <a:pt x="18113" y="7862"/>
                </a:lnTo>
                <a:lnTo>
                  <a:pt x="18077" y="7806"/>
                </a:lnTo>
                <a:lnTo>
                  <a:pt x="18039" y="7751"/>
                </a:lnTo>
                <a:lnTo>
                  <a:pt x="18001" y="7698"/>
                </a:lnTo>
                <a:lnTo>
                  <a:pt x="17961" y="7644"/>
                </a:lnTo>
                <a:lnTo>
                  <a:pt x="17920" y="7591"/>
                </a:lnTo>
                <a:lnTo>
                  <a:pt x="17879" y="7539"/>
                </a:lnTo>
                <a:lnTo>
                  <a:pt x="17836" y="7486"/>
                </a:lnTo>
                <a:lnTo>
                  <a:pt x="17792" y="7436"/>
                </a:lnTo>
                <a:lnTo>
                  <a:pt x="17748" y="7386"/>
                </a:lnTo>
                <a:lnTo>
                  <a:pt x="17704" y="7335"/>
                </a:lnTo>
                <a:lnTo>
                  <a:pt x="17659" y="7286"/>
                </a:lnTo>
                <a:lnTo>
                  <a:pt x="17614" y="7238"/>
                </a:lnTo>
                <a:lnTo>
                  <a:pt x="17523" y="7143"/>
                </a:lnTo>
                <a:lnTo>
                  <a:pt x="17433" y="7051"/>
                </a:lnTo>
                <a:lnTo>
                  <a:pt x="17344" y="6961"/>
                </a:lnTo>
                <a:lnTo>
                  <a:pt x="17344" y="6961"/>
                </a:lnTo>
                <a:lnTo>
                  <a:pt x="12192" y="1804"/>
                </a:lnTo>
                <a:lnTo>
                  <a:pt x="12192" y="1804"/>
                </a:lnTo>
                <a:lnTo>
                  <a:pt x="12180" y="1791"/>
                </a:lnTo>
                <a:lnTo>
                  <a:pt x="12164" y="1775"/>
                </a:lnTo>
                <a:lnTo>
                  <a:pt x="12142" y="1754"/>
                </a:lnTo>
                <a:lnTo>
                  <a:pt x="12116" y="1729"/>
                </a:lnTo>
                <a:lnTo>
                  <a:pt x="12081" y="1701"/>
                </a:lnTo>
                <a:lnTo>
                  <a:pt x="12042" y="1671"/>
                </a:lnTo>
                <a:lnTo>
                  <a:pt x="12019" y="1655"/>
                </a:lnTo>
                <a:lnTo>
                  <a:pt x="11996" y="1639"/>
                </a:lnTo>
                <a:lnTo>
                  <a:pt x="11970" y="1623"/>
                </a:lnTo>
                <a:lnTo>
                  <a:pt x="11943" y="1607"/>
                </a:lnTo>
                <a:lnTo>
                  <a:pt x="11915" y="1591"/>
                </a:lnTo>
                <a:lnTo>
                  <a:pt x="11885" y="1575"/>
                </a:lnTo>
                <a:lnTo>
                  <a:pt x="11854" y="1559"/>
                </a:lnTo>
                <a:lnTo>
                  <a:pt x="11821" y="1544"/>
                </a:lnTo>
                <a:lnTo>
                  <a:pt x="11787" y="1529"/>
                </a:lnTo>
                <a:lnTo>
                  <a:pt x="11750" y="1514"/>
                </a:lnTo>
                <a:lnTo>
                  <a:pt x="11713" y="1501"/>
                </a:lnTo>
                <a:lnTo>
                  <a:pt x="11673" y="1487"/>
                </a:lnTo>
                <a:lnTo>
                  <a:pt x="11633" y="1475"/>
                </a:lnTo>
                <a:lnTo>
                  <a:pt x="11590" y="1464"/>
                </a:lnTo>
                <a:lnTo>
                  <a:pt x="11546" y="1455"/>
                </a:lnTo>
                <a:lnTo>
                  <a:pt x="11501" y="1446"/>
                </a:lnTo>
                <a:lnTo>
                  <a:pt x="11455" y="1439"/>
                </a:lnTo>
                <a:lnTo>
                  <a:pt x="11407" y="1432"/>
                </a:lnTo>
                <a:lnTo>
                  <a:pt x="4687" y="1432"/>
                </a:lnTo>
                <a:lnTo>
                  <a:pt x="4687" y="1425"/>
                </a:lnTo>
                <a:lnTo>
                  <a:pt x="4687" y="359"/>
                </a:lnTo>
                <a:lnTo>
                  <a:pt x="4687" y="359"/>
                </a:lnTo>
                <a:lnTo>
                  <a:pt x="4686" y="329"/>
                </a:lnTo>
                <a:lnTo>
                  <a:pt x="4683" y="301"/>
                </a:lnTo>
                <a:lnTo>
                  <a:pt x="4677" y="274"/>
                </a:lnTo>
                <a:lnTo>
                  <a:pt x="4670" y="248"/>
                </a:lnTo>
                <a:lnTo>
                  <a:pt x="4661" y="222"/>
                </a:lnTo>
                <a:lnTo>
                  <a:pt x="4649" y="198"/>
                </a:lnTo>
                <a:lnTo>
                  <a:pt x="4638" y="175"/>
                </a:lnTo>
                <a:lnTo>
                  <a:pt x="4623" y="153"/>
                </a:lnTo>
                <a:lnTo>
                  <a:pt x="4608" y="133"/>
                </a:lnTo>
                <a:lnTo>
                  <a:pt x="4591" y="114"/>
                </a:lnTo>
                <a:lnTo>
                  <a:pt x="4572" y="95"/>
                </a:lnTo>
                <a:lnTo>
                  <a:pt x="4553" y="79"/>
                </a:lnTo>
                <a:lnTo>
                  <a:pt x="4533" y="64"/>
                </a:lnTo>
                <a:lnTo>
                  <a:pt x="4511" y="50"/>
                </a:lnTo>
                <a:lnTo>
                  <a:pt x="4489" y="39"/>
                </a:lnTo>
                <a:lnTo>
                  <a:pt x="4466" y="28"/>
                </a:lnTo>
                <a:lnTo>
                  <a:pt x="4443" y="19"/>
                </a:lnTo>
                <a:lnTo>
                  <a:pt x="4418" y="12"/>
                </a:lnTo>
                <a:lnTo>
                  <a:pt x="4393" y="6"/>
                </a:lnTo>
                <a:lnTo>
                  <a:pt x="4368" y="3"/>
                </a:lnTo>
                <a:lnTo>
                  <a:pt x="4343" y="1"/>
                </a:lnTo>
                <a:lnTo>
                  <a:pt x="4317" y="0"/>
                </a:lnTo>
                <a:lnTo>
                  <a:pt x="4291" y="2"/>
                </a:lnTo>
                <a:lnTo>
                  <a:pt x="4266" y="5"/>
                </a:lnTo>
                <a:lnTo>
                  <a:pt x="4241" y="11"/>
                </a:lnTo>
                <a:lnTo>
                  <a:pt x="4215" y="18"/>
                </a:lnTo>
                <a:lnTo>
                  <a:pt x="4191" y="28"/>
                </a:lnTo>
                <a:lnTo>
                  <a:pt x="4166" y="39"/>
                </a:lnTo>
                <a:lnTo>
                  <a:pt x="4142" y="53"/>
                </a:lnTo>
                <a:lnTo>
                  <a:pt x="4120" y="69"/>
                </a:lnTo>
                <a:lnTo>
                  <a:pt x="4097" y="86"/>
                </a:lnTo>
                <a:lnTo>
                  <a:pt x="4076" y="106"/>
                </a:lnTo>
                <a:lnTo>
                  <a:pt x="104" y="4092"/>
                </a:lnTo>
                <a:lnTo>
                  <a:pt x="104" y="4092"/>
                </a:lnTo>
                <a:lnTo>
                  <a:pt x="91" y="4106"/>
                </a:lnTo>
                <a:lnTo>
                  <a:pt x="79" y="4120"/>
                </a:lnTo>
                <a:lnTo>
                  <a:pt x="69" y="4134"/>
                </a:lnTo>
                <a:lnTo>
                  <a:pt x="58" y="4149"/>
                </a:lnTo>
                <a:lnTo>
                  <a:pt x="49" y="4164"/>
                </a:lnTo>
                <a:lnTo>
                  <a:pt x="41" y="4179"/>
                </a:lnTo>
                <a:lnTo>
                  <a:pt x="32" y="4195"/>
                </a:lnTo>
                <a:lnTo>
                  <a:pt x="26" y="4211"/>
                </a:lnTo>
                <a:lnTo>
                  <a:pt x="19" y="4228"/>
                </a:lnTo>
                <a:lnTo>
                  <a:pt x="14" y="4244"/>
                </a:lnTo>
                <a:lnTo>
                  <a:pt x="10" y="4261"/>
                </a:lnTo>
                <a:lnTo>
                  <a:pt x="6" y="4278"/>
                </a:lnTo>
                <a:lnTo>
                  <a:pt x="3" y="4294"/>
                </a:lnTo>
                <a:lnTo>
                  <a:pt x="1" y="4311"/>
                </a:lnTo>
                <a:lnTo>
                  <a:pt x="0" y="4328"/>
                </a:lnTo>
                <a:lnTo>
                  <a:pt x="0" y="4346"/>
                </a:lnTo>
                <a:lnTo>
                  <a:pt x="0" y="4363"/>
                </a:lnTo>
                <a:lnTo>
                  <a:pt x="1" y="4380"/>
                </a:lnTo>
                <a:lnTo>
                  <a:pt x="3" y="4397"/>
                </a:lnTo>
                <a:lnTo>
                  <a:pt x="6" y="4414"/>
                </a:lnTo>
                <a:lnTo>
                  <a:pt x="10" y="4431"/>
                </a:lnTo>
                <a:lnTo>
                  <a:pt x="14" y="4447"/>
                </a:lnTo>
                <a:lnTo>
                  <a:pt x="19" y="4465"/>
                </a:lnTo>
                <a:lnTo>
                  <a:pt x="26" y="4481"/>
                </a:lnTo>
                <a:lnTo>
                  <a:pt x="33" y="4497"/>
                </a:lnTo>
                <a:lnTo>
                  <a:pt x="41" y="4512"/>
                </a:lnTo>
                <a:lnTo>
                  <a:pt x="49" y="4528"/>
                </a:lnTo>
                <a:lnTo>
                  <a:pt x="59" y="4543"/>
                </a:lnTo>
                <a:lnTo>
                  <a:pt x="69" y="4558"/>
                </a:lnTo>
                <a:lnTo>
                  <a:pt x="80" y="4572"/>
                </a:lnTo>
                <a:lnTo>
                  <a:pt x="92" y="4586"/>
                </a:lnTo>
                <a:lnTo>
                  <a:pt x="104" y="4599"/>
                </a:lnTo>
                <a:lnTo>
                  <a:pt x="4076" y="8574"/>
                </a:lnTo>
                <a:lnTo>
                  <a:pt x="4076" y="8574"/>
                </a:lnTo>
                <a:lnTo>
                  <a:pt x="4097" y="8594"/>
                </a:lnTo>
                <a:lnTo>
                  <a:pt x="4120" y="8612"/>
                </a:lnTo>
                <a:lnTo>
                  <a:pt x="4144" y="8628"/>
                </a:lnTo>
                <a:lnTo>
                  <a:pt x="4167" y="8641"/>
                </a:lnTo>
                <a:lnTo>
                  <a:pt x="4192" y="8653"/>
                </a:lnTo>
                <a:lnTo>
                  <a:pt x="4216" y="8662"/>
                </a:lnTo>
                <a:lnTo>
                  <a:pt x="4241" y="8669"/>
                </a:lnTo>
                <a:lnTo>
                  <a:pt x="4267" y="8674"/>
                </a:lnTo>
                <a:lnTo>
                  <a:pt x="4293" y="8678"/>
                </a:lnTo>
                <a:lnTo>
                  <a:pt x="4317" y="8679"/>
                </a:lnTo>
                <a:lnTo>
                  <a:pt x="4343" y="8679"/>
                </a:lnTo>
                <a:lnTo>
                  <a:pt x="4369" y="8677"/>
                </a:lnTo>
                <a:lnTo>
                  <a:pt x="4393" y="8673"/>
                </a:lnTo>
                <a:lnTo>
                  <a:pt x="4418" y="8668"/>
                </a:lnTo>
                <a:lnTo>
                  <a:pt x="4443" y="8660"/>
                </a:lnTo>
                <a:lnTo>
                  <a:pt x="4466" y="8651"/>
                </a:lnTo>
                <a:lnTo>
                  <a:pt x="4489" y="8641"/>
                </a:lnTo>
                <a:lnTo>
                  <a:pt x="4511" y="8629"/>
                </a:lnTo>
                <a:lnTo>
                  <a:pt x="4533" y="8615"/>
                </a:lnTo>
                <a:lnTo>
                  <a:pt x="4553" y="8600"/>
                </a:lnTo>
                <a:lnTo>
                  <a:pt x="4572" y="8584"/>
                </a:lnTo>
                <a:lnTo>
                  <a:pt x="4591" y="8567"/>
                </a:lnTo>
                <a:lnTo>
                  <a:pt x="4608" y="8547"/>
                </a:lnTo>
                <a:lnTo>
                  <a:pt x="4624" y="8527"/>
                </a:lnTo>
                <a:lnTo>
                  <a:pt x="4638" y="8505"/>
                </a:lnTo>
                <a:lnTo>
                  <a:pt x="4649" y="8482"/>
                </a:lnTo>
                <a:lnTo>
                  <a:pt x="4661" y="8457"/>
                </a:lnTo>
                <a:lnTo>
                  <a:pt x="4670" y="8433"/>
                </a:lnTo>
                <a:lnTo>
                  <a:pt x="4677" y="8406"/>
                </a:lnTo>
                <a:lnTo>
                  <a:pt x="4683" y="8379"/>
                </a:lnTo>
                <a:lnTo>
                  <a:pt x="4686" y="8350"/>
                </a:lnTo>
                <a:lnTo>
                  <a:pt x="4687" y="8321"/>
                </a:lnTo>
                <a:lnTo>
                  <a:pt x="4687" y="7373"/>
                </a:lnTo>
                <a:lnTo>
                  <a:pt x="4687" y="7373"/>
                </a:lnTo>
                <a:lnTo>
                  <a:pt x="4875" y="7375"/>
                </a:lnTo>
                <a:lnTo>
                  <a:pt x="5095" y="7377"/>
                </a:lnTo>
                <a:lnTo>
                  <a:pt x="5346" y="7379"/>
                </a:lnTo>
                <a:lnTo>
                  <a:pt x="5625" y="7380"/>
                </a:lnTo>
                <a:lnTo>
                  <a:pt x="6252" y="7381"/>
                </a:lnTo>
                <a:lnTo>
                  <a:pt x="6950" y="7381"/>
                </a:lnTo>
                <a:lnTo>
                  <a:pt x="7693" y="7379"/>
                </a:lnTo>
                <a:lnTo>
                  <a:pt x="8455" y="7377"/>
                </a:lnTo>
                <a:lnTo>
                  <a:pt x="9939" y="7372"/>
                </a:lnTo>
                <a:lnTo>
                  <a:pt x="9939" y="7372"/>
                </a:lnTo>
                <a:lnTo>
                  <a:pt x="11326" y="7366"/>
                </a:lnTo>
                <a:lnTo>
                  <a:pt x="11818" y="7365"/>
                </a:lnTo>
                <a:lnTo>
                  <a:pt x="12127" y="7365"/>
                </a:lnTo>
                <a:lnTo>
                  <a:pt x="12127" y="7365"/>
                </a:lnTo>
                <a:lnTo>
                  <a:pt x="16531" y="7333"/>
                </a:lnTo>
                <a:lnTo>
                  <a:pt x="16531" y="7333"/>
                </a:lnTo>
                <a:lnTo>
                  <a:pt x="16579" y="7334"/>
                </a:lnTo>
                <a:lnTo>
                  <a:pt x="16626" y="7335"/>
                </a:lnTo>
                <a:lnTo>
                  <a:pt x="16672" y="7338"/>
                </a:lnTo>
                <a:lnTo>
                  <a:pt x="16719" y="7343"/>
                </a:lnTo>
                <a:lnTo>
                  <a:pt x="16766" y="7347"/>
                </a:lnTo>
                <a:lnTo>
                  <a:pt x="16812" y="7353"/>
                </a:lnTo>
                <a:lnTo>
                  <a:pt x="16859" y="7362"/>
                </a:lnTo>
                <a:lnTo>
                  <a:pt x="16905" y="7371"/>
                </a:lnTo>
                <a:lnTo>
                  <a:pt x="16952" y="7380"/>
                </a:lnTo>
                <a:lnTo>
                  <a:pt x="16998" y="7391"/>
                </a:lnTo>
                <a:lnTo>
                  <a:pt x="17044" y="7404"/>
                </a:lnTo>
                <a:lnTo>
                  <a:pt x="17090" y="7417"/>
                </a:lnTo>
                <a:lnTo>
                  <a:pt x="17135" y="7432"/>
                </a:lnTo>
                <a:lnTo>
                  <a:pt x="17180" y="7447"/>
                </a:lnTo>
                <a:lnTo>
                  <a:pt x="17224" y="7463"/>
                </a:lnTo>
                <a:lnTo>
                  <a:pt x="17268" y="7481"/>
                </a:lnTo>
                <a:lnTo>
                  <a:pt x="17312" y="7499"/>
                </a:lnTo>
                <a:lnTo>
                  <a:pt x="17355" y="7520"/>
                </a:lnTo>
                <a:lnTo>
                  <a:pt x="17397" y="7540"/>
                </a:lnTo>
                <a:lnTo>
                  <a:pt x="17440" y="7562"/>
                </a:lnTo>
                <a:lnTo>
                  <a:pt x="17482" y="7584"/>
                </a:lnTo>
                <a:lnTo>
                  <a:pt x="17523" y="7608"/>
                </a:lnTo>
                <a:lnTo>
                  <a:pt x="17564" y="7632"/>
                </a:lnTo>
                <a:lnTo>
                  <a:pt x="17604" y="7657"/>
                </a:lnTo>
                <a:lnTo>
                  <a:pt x="17643" y="7684"/>
                </a:lnTo>
                <a:lnTo>
                  <a:pt x="17682" y="7711"/>
                </a:lnTo>
                <a:lnTo>
                  <a:pt x="17720" y="7739"/>
                </a:lnTo>
                <a:lnTo>
                  <a:pt x="17758" y="7768"/>
                </a:lnTo>
                <a:lnTo>
                  <a:pt x="17794" y="7798"/>
                </a:lnTo>
                <a:lnTo>
                  <a:pt x="17829" y="7828"/>
                </a:lnTo>
                <a:lnTo>
                  <a:pt x="17865" y="7859"/>
                </a:lnTo>
                <a:lnTo>
                  <a:pt x="17899" y="7891"/>
                </a:lnTo>
                <a:lnTo>
                  <a:pt x="17899" y="7891"/>
                </a:lnTo>
                <a:lnTo>
                  <a:pt x="17933" y="7925"/>
                </a:lnTo>
                <a:lnTo>
                  <a:pt x="17965" y="7961"/>
                </a:lnTo>
                <a:lnTo>
                  <a:pt x="17995" y="7996"/>
                </a:lnTo>
                <a:lnTo>
                  <a:pt x="18023" y="8034"/>
                </a:lnTo>
                <a:lnTo>
                  <a:pt x="18050" y="8071"/>
                </a:lnTo>
                <a:lnTo>
                  <a:pt x="18075" y="8111"/>
                </a:lnTo>
                <a:lnTo>
                  <a:pt x="18098" y="8149"/>
                </a:lnTo>
                <a:lnTo>
                  <a:pt x="18120" y="8190"/>
                </a:lnTo>
                <a:lnTo>
                  <a:pt x="18140" y="8231"/>
                </a:lnTo>
                <a:lnTo>
                  <a:pt x="18158" y="8273"/>
                </a:lnTo>
                <a:lnTo>
                  <a:pt x="18174" y="8315"/>
                </a:lnTo>
                <a:lnTo>
                  <a:pt x="18189" y="8358"/>
                </a:lnTo>
                <a:lnTo>
                  <a:pt x="18203" y="8402"/>
                </a:lnTo>
                <a:lnTo>
                  <a:pt x="18216" y="8444"/>
                </a:lnTo>
                <a:lnTo>
                  <a:pt x="18227" y="8489"/>
                </a:lnTo>
                <a:lnTo>
                  <a:pt x="18237" y="8533"/>
                </a:lnTo>
                <a:lnTo>
                  <a:pt x="18244" y="8579"/>
                </a:lnTo>
                <a:lnTo>
                  <a:pt x="18252" y="8625"/>
                </a:lnTo>
                <a:lnTo>
                  <a:pt x="18257" y="8670"/>
                </a:lnTo>
                <a:lnTo>
                  <a:pt x="18261" y="8716"/>
                </a:lnTo>
                <a:lnTo>
                  <a:pt x="18264" y="8762"/>
                </a:lnTo>
                <a:lnTo>
                  <a:pt x="18267" y="8809"/>
                </a:lnTo>
                <a:lnTo>
                  <a:pt x="18268" y="8855"/>
                </a:lnTo>
                <a:lnTo>
                  <a:pt x="18268" y="8901"/>
                </a:lnTo>
                <a:lnTo>
                  <a:pt x="18268" y="8949"/>
                </a:lnTo>
                <a:lnTo>
                  <a:pt x="18266" y="8995"/>
                </a:lnTo>
                <a:lnTo>
                  <a:pt x="18262" y="9042"/>
                </a:lnTo>
                <a:lnTo>
                  <a:pt x="18259" y="9088"/>
                </a:lnTo>
                <a:lnTo>
                  <a:pt x="18255" y="9134"/>
                </a:lnTo>
                <a:lnTo>
                  <a:pt x="18249" y="9181"/>
                </a:lnTo>
                <a:lnTo>
                  <a:pt x="18243" y="9226"/>
                </a:lnTo>
                <a:lnTo>
                  <a:pt x="18237" y="9273"/>
                </a:lnTo>
                <a:lnTo>
                  <a:pt x="18237" y="9273"/>
                </a:lnTo>
                <a:lnTo>
                  <a:pt x="18233" y="9288"/>
                </a:lnTo>
                <a:lnTo>
                  <a:pt x="18230" y="9303"/>
                </a:lnTo>
                <a:lnTo>
                  <a:pt x="18223" y="9333"/>
                </a:lnTo>
                <a:lnTo>
                  <a:pt x="18223" y="93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FB3E63F-376E-E80E-AD91-573F9FBD8009}"/>
              </a:ext>
            </a:extLst>
          </p:cNvPr>
          <p:cNvGrpSpPr/>
          <p:nvPr/>
        </p:nvGrpSpPr>
        <p:grpSpPr>
          <a:xfrm>
            <a:off x="662933" y="1541312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216697-BE09-DCBB-EAC1-BF03CBB9F7D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6AFC38-2B49-D696-0E54-A756353127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B2BEC4-E0D6-938E-F95F-15D45503D407}"/>
              </a:ext>
            </a:extLst>
          </p:cNvPr>
          <p:cNvGrpSpPr/>
          <p:nvPr/>
        </p:nvGrpSpPr>
        <p:grpSpPr>
          <a:xfrm>
            <a:off x="8602988" y="4428818"/>
            <a:ext cx="2926080" cy="1290153"/>
            <a:chOff x="8921977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C881000-94DF-FB1F-03B1-ADF40FB9BD0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6B2AF0-3F92-7185-CC99-BC03B66B459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Magnifying glass with solid fill">
            <a:extLst>
              <a:ext uri="{FF2B5EF4-FFF2-40B4-BE49-F238E27FC236}">
                <a16:creationId xmlns:a16="http://schemas.microsoft.com/office/drawing/2014/main" id="{28C07FC2-9412-0D9D-3C8B-C3E375DDD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78960" y="1771597"/>
            <a:ext cx="843280" cy="843280"/>
          </a:xfrm>
          <a:prstGeom prst="rect">
            <a:avLst/>
          </a:prstGeom>
        </p:spPr>
      </p:pic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51F202E5-0791-458A-A4DD-55A6C0844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18960" y="4680267"/>
            <a:ext cx="843280" cy="843280"/>
          </a:xfrm>
          <a:prstGeom prst="rect">
            <a:avLst/>
          </a:prstGeom>
        </p:spPr>
      </p:pic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E18977E5-532C-ABDB-B491-814EFD8D8F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5641" y="3247625"/>
            <a:ext cx="843280" cy="84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04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3AE12-7AEC-465F-7FFE-8AD11C337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81CEE-2FA1-F37A-3310-72B124444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Flow Arrow – Slide Template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02DB610-7ED5-3E9A-A216-B9F2B555C9B1}"/>
              </a:ext>
            </a:extLst>
          </p:cNvPr>
          <p:cNvSpPr>
            <a:spLocks/>
          </p:cNvSpPr>
          <p:nvPr/>
        </p:nvSpPr>
        <p:spPr bwMode="auto">
          <a:xfrm>
            <a:off x="4645343" y="2760345"/>
            <a:ext cx="2903876" cy="1817841"/>
          </a:xfrm>
          <a:custGeom>
            <a:avLst/>
            <a:gdLst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92208 w 2908777"/>
              <a:gd name="connsiteY3" fmla="*/ 395533 h 1783079"/>
              <a:gd name="connsiteX4" fmla="*/ 2891515 w 2908777"/>
              <a:gd name="connsiteY4" fmla="*/ 400959 h 1783079"/>
              <a:gd name="connsiteX5" fmla="*/ 2890325 w 2908777"/>
              <a:gd name="connsiteY5" fmla="*/ 409888 h 1783079"/>
              <a:gd name="connsiteX6" fmla="*/ 2889135 w 2908777"/>
              <a:gd name="connsiteY6" fmla="*/ 419213 h 1783079"/>
              <a:gd name="connsiteX7" fmla="*/ 2888342 w 2908777"/>
              <a:gd name="connsiteY7" fmla="*/ 422190 h 1783079"/>
              <a:gd name="connsiteX8" fmla="*/ 2887747 w 2908777"/>
              <a:gd name="connsiteY8" fmla="*/ 425166 h 1783079"/>
              <a:gd name="connsiteX9" fmla="*/ 2886358 w 2908777"/>
              <a:gd name="connsiteY9" fmla="*/ 431118 h 1783079"/>
              <a:gd name="connsiteX10" fmla="*/ 2885367 w 2908777"/>
              <a:gd name="connsiteY10" fmla="*/ 433698 h 1783079"/>
              <a:gd name="connsiteX11" fmla="*/ 2884177 w 2908777"/>
              <a:gd name="connsiteY11" fmla="*/ 436277 h 1783079"/>
              <a:gd name="connsiteX12" fmla="*/ 2882590 w 2908777"/>
              <a:gd name="connsiteY12" fmla="*/ 439253 h 1783079"/>
              <a:gd name="connsiteX13" fmla="*/ 2880805 w 2908777"/>
              <a:gd name="connsiteY13" fmla="*/ 443023 h 1783079"/>
              <a:gd name="connsiteX14" fmla="*/ 2875847 w 2908777"/>
              <a:gd name="connsiteY14" fmla="*/ 450761 h 1783079"/>
              <a:gd name="connsiteX15" fmla="*/ 2869699 w 2908777"/>
              <a:gd name="connsiteY15" fmla="*/ 460087 h 1783079"/>
              <a:gd name="connsiteX16" fmla="*/ 2861964 w 2908777"/>
              <a:gd name="connsiteY16" fmla="*/ 470206 h 1783079"/>
              <a:gd name="connsiteX17" fmla="*/ 2853039 w 2908777"/>
              <a:gd name="connsiteY17" fmla="*/ 481912 h 1783079"/>
              <a:gd name="connsiteX18" fmla="*/ 2843123 w 2908777"/>
              <a:gd name="connsiteY18" fmla="*/ 494413 h 1783079"/>
              <a:gd name="connsiteX19" fmla="*/ 2831620 w 2908777"/>
              <a:gd name="connsiteY19" fmla="*/ 508302 h 1783079"/>
              <a:gd name="connsiteX20" fmla="*/ 2819324 w 2908777"/>
              <a:gd name="connsiteY20" fmla="*/ 523183 h 1783079"/>
              <a:gd name="connsiteX21" fmla="*/ 2805639 w 2908777"/>
              <a:gd name="connsiteY21" fmla="*/ 539254 h 1783079"/>
              <a:gd name="connsiteX22" fmla="*/ 2791161 w 2908777"/>
              <a:gd name="connsiteY22" fmla="*/ 555921 h 1783079"/>
              <a:gd name="connsiteX23" fmla="*/ 2775295 w 2908777"/>
              <a:gd name="connsiteY23" fmla="*/ 573778 h 1783079"/>
              <a:gd name="connsiteX24" fmla="*/ 2758834 w 2908777"/>
              <a:gd name="connsiteY24" fmla="*/ 592628 h 1783079"/>
              <a:gd name="connsiteX25" fmla="*/ 2741182 w 2908777"/>
              <a:gd name="connsiteY25" fmla="*/ 612271 h 1783079"/>
              <a:gd name="connsiteX26" fmla="*/ 2703302 w 2908777"/>
              <a:gd name="connsiteY26" fmla="*/ 653739 h 1783079"/>
              <a:gd name="connsiteX27" fmla="*/ 2662248 w 2908777"/>
              <a:gd name="connsiteY27" fmla="*/ 697986 h 1783079"/>
              <a:gd name="connsiteX28" fmla="*/ 2618418 w 2908777"/>
              <a:gd name="connsiteY28" fmla="*/ 745010 h 1783079"/>
              <a:gd name="connsiteX29" fmla="*/ 2571810 w 2908777"/>
              <a:gd name="connsiteY29" fmla="*/ 794217 h 1783079"/>
              <a:gd name="connsiteX30" fmla="*/ 2523418 w 2908777"/>
              <a:gd name="connsiteY30" fmla="*/ 845210 h 1783079"/>
              <a:gd name="connsiteX31" fmla="*/ 2473043 w 2908777"/>
              <a:gd name="connsiteY31" fmla="*/ 897988 h 1783079"/>
              <a:gd name="connsiteX32" fmla="*/ 2421081 w 2908777"/>
              <a:gd name="connsiteY32" fmla="*/ 951957 h 1783079"/>
              <a:gd name="connsiteX33" fmla="*/ 2368128 w 2908777"/>
              <a:gd name="connsiteY33" fmla="*/ 1006719 h 1783079"/>
              <a:gd name="connsiteX34" fmla="*/ 2313984 w 2908777"/>
              <a:gd name="connsiteY34" fmla="*/ 1062077 h 1783079"/>
              <a:gd name="connsiteX35" fmla="*/ 2259841 w 2908777"/>
              <a:gd name="connsiteY35" fmla="*/ 1117633 h 1783079"/>
              <a:gd name="connsiteX36" fmla="*/ 2205499 w 2908777"/>
              <a:gd name="connsiteY36" fmla="*/ 1173189 h 1783079"/>
              <a:gd name="connsiteX37" fmla="*/ 2097807 w 2908777"/>
              <a:gd name="connsiteY37" fmla="*/ 1282714 h 1783079"/>
              <a:gd name="connsiteX38" fmla="*/ 1994082 w 2908777"/>
              <a:gd name="connsiteY38" fmla="*/ 1387477 h 1783079"/>
              <a:gd name="connsiteX39" fmla="*/ 1897099 w 2908777"/>
              <a:gd name="connsiteY39" fmla="*/ 1485295 h 1783079"/>
              <a:gd name="connsiteX40" fmla="*/ 1809438 w 2908777"/>
              <a:gd name="connsiteY40" fmla="*/ 1573391 h 1783079"/>
              <a:gd name="connsiteX41" fmla="*/ 1733677 w 2908777"/>
              <a:gd name="connsiteY41" fmla="*/ 1648987 h 1783079"/>
              <a:gd name="connsiteX42" fmla="*/ 1630547 w 2908777"/>
              <a:gd name="connsiteY42" fmla="*/ 1751964 h 1783079"/>
              <a:gd name="connsiteX43" fmla="*/ 1416353 w 2908777"/>
              <a:gd name="connsiteY43" fmla="*/ 1751369 h 1783079"/>
              <a:gd name="connsiteX44" fmla="*/ 1206125 w 2908777"/>
              <a:gd name="connsiteY44" fmla="*/ 1750377 h 1783079"/>
              <a:gd name="connsiteX45" fmla="*/ 1006013 w 2908777"/>
              <a:gd name="connsiteY45" fmla="*/ 1749583 h 1783079"/>
              <a:gd name="connsiteX46" fmla="*/ 821766 w 2908777"/>
              <a:gd name="connsiteY46" fmla="*/ 1748591 h 1783079"/>
              <a:gd name="connsiteX47" fmla="*/ 660129 w 2908777"/>
              <a:gd name="connsiteY47" fmla="*/ 1747401 h 1783079"/>
              <a:gd name="connsiteX48" fmla="*/ 526654 w 2908777"/>
              <a:gd name="connsiteY48" fmla="*/ 1746210 h 1783079"/>
              <a:gd name="connsiteX49" fmla="*/ 504728 w 2908777"/>
              <a:gd name="connsiteY49" fmla="*/ 1745889 h 1783079"/>
              <a:gd name="connsiteX50" fmla="*/ 486959 w 2908777"/>
              <a:gd name="connsiteY50" fmla="*/ 1755534 h 1783079"/>
              <a:gd name="connsiteX51" fmla="*/ 350520 w 2908777"/>
              <a:gd name="connsiteY51" fmla="*/ 1783079 h 1783079"/>
              <a:gd name="connsiteX52" fmla="*/ 0 w 2908777"/>
              <a:gd name="connsiteY52" fmla="*/ 1432559 h 1783079"/>
              <a:gd name="connsiteX53" fmla="*/ 59864 w 2908777"/>
              <a:gd name="connsiteY53" fmla="*/ 1236580 h 1783079"/>
              <a:gd name="connsiteX54" fmla="*/ 78843 w 2908777"/>
              <a:gd name="connsiteY54" fmla="*/ 1213576 h 1783079"/>
              <a:gd name="connsiteX55" fmla="*/ 80218 w 2908777"/>
              <a:gd name="connsiteY55" fmla="*/ 1210888 h 1783079"/>
              <a:gd name="connsiteX56" fmla="*/ 84582 w 2908777"/>
              <a:gd name="connsiteY56" fmla="*/ 1202157 h 1783079"/>
              <a:gd name="connsiteX57" fmla="*/ 1243411 w 2908777"/>
              <a:gd name="connsiteY57" fmla="*/ 42027 h 1783079"/>
              <a:gd name="connsiteX58" fmla="*/ 1518492 w 2908777"/>
              <a:gd name="connsiteY58" fmla="*/ 40837 h 1783079"/>
              <a:gd name="connsiteX59" fmla="*/ 1616069 w 2908777"/>
              <a:gd name="connsiteY59" fmla="*/ 40638 h 1783079"/>
              <a:gd name="connsiteX60" fmla="*/ 1677352 w 2908777"/>
              <a:gd name="connsiteY60" fmla="*/ 40638 h 1783079"/>
              <a:gd name="connsiteX61" fmla="*/ 2272576 w 2908777"/>
              <a:gd name="connsiteY61" fmla="*/ 36311 h 1783079"/>
              <a:gd name="connsiteX62" fmla="*/ 2302284 w 2908777"/>
              <a:gd name="connsiteY62" fmla="*/ 24701 h 1783079"/>
              <a:gd name="connsiteX63" fmla="*/ 2472214 w 2908777"/>
              <a:gd name="connsiteY63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92208 w 2908777"/>
              <a:gd name="connsiteY3" fmla="*/ 395533 h 1783079"/>
              <a:gd name="connsiteX4" fmla="*/ 2890325 w 2908777"/>
              <a:gd name="connsiteY4" fmla="*/ 409888 h 1783079"/>
              <a:gd name="connsiteX5" fmla="*/ 2889135 w 2908777"/>
              <a:gd name="connsiteY5" fmla="*/ 419213 h 1783079"/>
              <a:gd name="connsiteX6" fmla="*/ 2888342 w 2908777"/>
              <a:gd name="connsiteY6" fmla="*/ 422190 h 1783079"/>
              <a:gd name="connsiteX7" fmla="*/ 2887747 w 2908777"/>
              <a:gd name="connsiteY7" fmla="*/ 425166 h 1783079"/>
              <a:gd name="connsiteX8" fmla="*/ 2886358 w 2908777"/>
              <a:gd name="connsiteY8" fmla="*/ 431118 h 1783079"/>
              <a:gd name="connsiteX9" fmla="*/ 2885367 w 2908777"/>
              <a:gd name="connsiteY9" fmla="*/ 433698 h 1783079"/>
              <a:gd name="connsiteX10" fmla="*/ 2884177 w 2908777"/>
              <a:gd name="connsiteY10" fmla="*/ 436277 h 1783079"/>
              <a:gd name="connsiteX11" fmla="*/ 2882590 w 2908777"/>
              <a:gd name="connsiteY11" fmla="*/ 439253 h 1783079"/>
              <a:gd name="connsiteX12" fmla="*/ 2880805 w 2908777"/>
              <a:gd name="connsiteY12" fmla="*/ 443023 h 1783079"/>
              <a:gd name="connsiteX13" fmla="*/ 2875847 w 2908777"/>
              <a:gd name="connsiteY13" fmla="*/ 450761 h 1783079"/>
              <a:gd name="connsiteX14" fmla="*/ 2869699 w 2908777"/>
              <a:gd name="connsiteY14" fmla="*/ 460087 h 1783079"/>
              <a:gd name="connsiteX15" fmla="*/ 2861964 w 2908777"/>
              <a:gd name="connsiteY15" fmla="*/ 470206 h 1783079"/>
              <a:gd name="connsiteX16" fmla="*/ 2853039 w 2908777"/>
              <a:gd name="connsiteY16" fmla="*/ 481912 h 1783079"/>
              <a:gd name="connsiteX17" fmla="*/ 2843123 w 2908777"/>
              <a:gd name="connsiteY17" fmla="*/ 494413 h 1783079"/>
              <a:gd name="connsiteX18" fmla="*/ 2831620 w 2908777"/>
              <a:gd name="connsiteY18" fmla="*/ 508302 h 1783079"/>
              <a:gd name="connsiteX19" fmla="*/ 2819324 w 2908777"/>
              <a:gd name="connsiteY19" fmla="*/ 523183 h 1783079"/>
              <a:gd name="connsiteX20" fmla="*/ 2805639 w 2908777"/>
              <a:gd name="connsiteY20" fmla="*/ 539254 h 1783079"/>
              <a:gd name="connsiteX21" fmla="*/ 2791161 w 2908777"/>
              <a:gd name="connsiteY21" fmla="*/ 555921 h 1783079"/>
              <a:gd name="connsiteX22" fmla="*/ 2775295 w 2908777"/>
              <a:gd name="connsiteY22" fmla="*/ 573778 h 1783079"/>
              <a:gd name="connsiteX23" fmla="*/ 2758834 w 2908777"/>
              <a:gd name="connsiteY23" fmla="*/ 592628 h 1783079"/>
              <a:gd name="connsiteX24" fmla="*/ 2741182 w 2908777"/>
              <a:gd name="connsiteY24" fmla="*/ 612271 h 1783079"/>
              <a:gd name="connsiteX25" fmla="*/ 2703302 w 2908777"/>
              <a:gd name="connsiteY25" fmla="*/ 653739 h 1783079"/>
              <a:gd name="connsiteX26" fmla="*/ 2662248 w 2908777"/>
              <a:gd name="connsiteY26" fmla="*/ 697986 h 1783079"/>
              <a:gd name="connsiteX27" fmla="*/ 2618418 w 2908777"/>
              <a:gd name="connsiteY27" fmla="*/ 745010 h 1783079"/>
              <a:gd name="connsiteX28" fmla="*/ 2571810 w 2908777"/>
              <a:gd name="connsiteY28" fmla="*/ 794217 h 1783079"/>
              <a:gd name="connsiteX29" fmla="*/ 2523418 w 2908777"/>
              <a:gd name="connsiteY29" fmla="*/ 845210 h 1783079"/>
              <a:gd name="connsiteX30" fmla="*/ 2473043 w 2908777"/>
              <a:gd name="connsiteY30" fmla="*/ 897988 h 1783079"/>
              <a:gd name="connsiteX31" fmla="*/ 2421081 w 2908777"/>
              <a:gd name="connsiteY31" fmla="*/ 951957 h 1783079"/>
              <a:gd name="connsiteX32" fmla="*/ 2368128 w 2908777"/>
              <a:gd name="connsiteY32" fmla="*/ 1006719 h 1783079"/>
              <a:gd name="connsiteX33" fmla="*/ 2313984 w 2908777"/>
              <a:gd name="connsiteY33" fmla="*/ 1062077 h 1783079"/>
              <a:gd name="connsiteX34" fmla="*/ 2259841 w 2908777"/>
              <a:gd name="connsiteY34" fmla="*/ 1117633 h 1783079"/>
              <a:gd name="connsiteX35" fmla="*/ 2205499 w 2908777"/>
              <a:gd name="connsiteY35" fmla="*/ 1173189 h 1783079"/>
              <a:gd name="connsiteX36" fmla="*/ 2097807 w 2908777"/>
              <a:gd name="connsiteY36" fmla="*/ 1282714 h 1783079"/>
              <a:gd name="connsiteX37" fmla="*/ 1994082 w 2908777"/>
              <a:gd name="connsiteY37" fmla="*/ 1387477 h 1783079"/>
              <a:gd name="connsiteX38" fmla="*/ 1897099 w 2908777"/>
              <a:gd name="connsiteY38" fmla="*/ 1485295 h 1783079"/>
              <a:gd name="connsiteX39" fmla="*/ 1809438 w 2908777"/>
              <a:gd name="connsiteY39" fmla="*/ 1573391 h 1783079"/>
              <a:gd name="connsiteX40" fmla="*/ 1733677 w 2908777"/>
              <a:gd name="connsiteY40" fmla="*/ 1648987 h 1783079"/>
              <a:gd name="connsiteX41" fmla="*/ 1630547 w 2908777"/>
              <a:gd name="connsiteY41" fmla="*/ 1751964 h 1783079"/>
              <a:gd name="connsiteX42" fmla="*/ 1416353 w 2908777"/>
              <a:gd name="connsiteY42" fmla="*/ 1751369 h 1783079"/>
              <a:gd name="connsiteX43" fmla="*/ 1206125 w 2908777"/>
              <a:gd name="connsiteY43" fmla="*/ 1750377 h 1783079"/>
              <a:gd name="connsiteX44" fmla="*/ 1006013 w 2908777"/>
              <a:gd name="connsiteY44" fmla="*/ 1749583 h 1783079"/>
              <a:gd name="connsiteX45" fmla="*/ 821766 w 2908777"/>
              <a:gd name="connsiteY45" fmla="*/ 1748591 h 1783079"/>
              <a:gd name="connsiteX46" fmla="*/ 660129 w 2908777"/>
              <a:gd name="connsiteY46" fmla="*/ 1747401 h 1783079"/>
              <a:gd name="connsiteX47" fmla="*/ 526654 w 2908777"/>
              <a:gd name="connsiteY47" fmla="*/ 1746210 h 1783079"/>
              <a:gd name="connsiteX48" fmla="*/ 504728 w 2908777"/>
              <a:gd name="connsiteY48" fmla="*/ 1745889 h 1783079"/>
              <a:gd name="connsiteX49" fmla="*/ 486959 w 2908777"/>
              <a:gd name="connsiteY49" fmla="*/ 1755534 h 1783079"/>
              <a:gd name="connsiteX50" fmla="*/ 350520 w 2908777"/>
              <a:gd name="connsiteY50" fmla="*/ 1783079 h 1783079"/>
              <a:gd name="connsiteX51" fmla="*/ 0 w 2908777"/>
              <a:gd name="connsiteY51" fmla="*/ 1432559 h 1783079"/>
              <a:gd name="connsiteX52" fmla="*/ 59864 w 2908777"/>
              <a:gd name="connsiteY52" fmla="*/ 1236580 h 1783079"/>
              <a:gd name="connsiteX53" fmla="*/ 78843 w 2908777"/>
              <a:gd name="connsiteY53" fmla="*/ 1213576 h 1783079"/>
              <a:gd name="connsiteX54" fmla="*/ 80218 w 2908777"/>
              <a:gd name="connsiteY54" fmla="*/ 1210888 h 1783079"/>
              <a:gd name="connsiteX55" fmla="*/ 84582 w 2908777"/>
              <a:gd name="connsiteY55" fmla="*/ 1202157 h 1783079"/>
              <a:gd name="connsiteX56" fmla="*/ 1243411 w 2908777"/>
              <a:gd name="connsiteY56" fmla="*/ 42027 h 1783079"/>
              <a:gd name="connsiteX57" fmla="*/ 1518492 w 2908777"/>
              <a:gd name="connsiteY57" fmla="*/ 40837 h 1783079"/>
              <a:gd name="connsiteX58" fmla="*/ 1616069 w 2908777"/>
              <a:gd name="connsiteY58" fmla="*/ 40638 h 1783079"/>
              <a:gd name="connsiteX59" fmla="*/ 1677352 w 2908777"/>
              <a:gd name="connsiteY59" fmla="*/ 40638 h 1783079"/>
              <a:gd name="connsiteX60" fmla="*/ 2272576 w 2908777"/>
              <a:gd name="connsiteY60" fmla="*/ 36311 h 1783079"/>
              <a:gd name="connsiteX61" fmla="*/ 2302284 w 2908777"/>
              <a:gd name="connsiteY61" fmla="*/ 24701 h 1783079"/>
              <a:gd name="connsiteX62" fmla="*/ 2472214 w 2908777"/>
              <a:gd name="connsiteY62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90325 w 2908777"/>
              <a:gd name="connsiteY3" fmla="*/ 409888 h 1783079"/>
              <a:gd name="connsiteX4" fmla="*/ 2889135 w 2908777"/>
              <a:gd name="connsiteY4" fmla="*/ 419213 h 1783079"/>
              <a:gd name="connsiteX5" fmla="*/ 2888342 w 2908777"/>
              <a:gd name="connsiteY5" fmla="*/ 422190 h 1783079"/>
              <a:gd name="connsiteX6" fmla="*/ 2887747 w 2908777"/>
              <a:gd name="connsiteY6" fmla="*/ 425166 h 1783079"/>
              <a:gd name="connsiteX7" fmla="*/ 2886358 w 2908777"/>
              <a:gd name="connsiteY7" fmla="*/ 431118 h 1783079"/>
              <a:gd name="connsiteX8" fmla="*/ 2885367 w 2908777"/>
              <a:gd name="connsiteY8" fmla="*/ 433698 h 1783079"/>
              <a:gd name="connsiteX9" fmla="*/ 2884177 w 2908777"/>
              <a:gd name="connsiteY9" fmla="*/ 436277 h 1783079"/>
              <a:gd name="connsiteX10" fmla="*/ 2882590 w 2908777"/>
              <a:gd name="connsiteY10" fmla="*/ 439253 h 1783079"/>
              <a:gd name="connsiteX11" fmla="*/ 2880805 w 2908777"/>
              <a:gd name="connsiteY11" fmla="*/ 443023 h 1783079"/>
              <a:gd name="connsiteX12" fmla="*/ 2875847 w 2908777"/>
              <a:gd name="connsiteY12" fmla="*/ 450761 h 1783079"/>
              <a:gd name="connsiteX13" fmla="*/ 2869699 w 2908777"/>
              <a:gd name="connsiteY13" fmla="*/ 460087 h 1783079"/>
              <a:gd name="connsiteX14" fmla="*/ 2861964 w 2908777"/>
              <a:gd name="connsiteY14" fmla="*/ 470206 h 1783079"/>
              <a:gd name="connsiteX15" fmla="*/ 2853039 w 2908777"/>
              <a:gd name="connsiteY15" fmla="*/ 481912 h 1783079"/>
              <a:gd name="connsiteX16" fmla="*/ 2843123 w 2908777"/>
              <a:gd name="connsiteY16" fmla="*/ 494413 h 1783079"/>
              <a:gd name="connsiteX17" fmla="*/ 2831620 w 2908777"/>
              <a:gd name="connsiteY17" fmla="*/ 508302 h 1783079"/>
              <a:gd name="connsiteX18" fmla="*/ 2819324 w 2908777"/>
              <a:gd name="connsiteY18" fmla="*/ 523183 h 1783079"/>
              <a:gd name="connsiteX19" fmla="*/ 2805639 w 2908777"/>
              <a:gd name="connsiteY19" fmla="*/ 539254 h 1783079"/>
              <a:gd name="connsiteX20" fmla="*/ 2791161 w 2908777"/>
              <a:gd name="connsiteY20" fmla="*/ 555921 h 1783079"/>
              <a:gd name="connsiteX21" fmla="*/ 2775295 w 2908777"/>
              <a:gd name="connsiteY21" fmla="*/ 573778 h 1783079"/>
              <a:gd name="connsiteX22" fmla="*/ 2758834 w 2908777"/>
              <a:gd name="connsiteY22" fmla="*/ 592628 h 1783079"/>
              <a:gd name="connsiteX23" fmla="*/ 2741182 w 2908777"/>
              <a:gd name="connsiteY23" fmla="*/ 612271 h 1783079"/>
              <a:gd name="connsiteX24" fmla="*/ 2703302 w 2908777"/>
              <a:gd name="connsiteY24" fmla="*/ 653739 h 1783079"/>
              <a:gd name="connsiteX25" fmla="*/ 2662248 w 2908777"/>
              <a:gd name="connsiteY25" fmla="*/ 697986 h 1783079"/>
              <a:gd name="connsiteX26" fmla="*/ 2618418 w 2908777"/>
              <a:gd name="connsiteY26" fmla="*/ 745010 h 1783079"/>
              <a:gd name="connsiteX27" fmla="*/ 2571810 w 2908777"/>
              <a:gd name="connsiteY27" fmla="*/ 794217 h 1783079"/>
              <a:gd name="connsiteX28" fmla="*/ 2523418 w 2908777"/>
              <a:gd name="connsiteY28" fmla="*/ 845210 h 1783079"/>
              <a:gd name="connsiteX29" fmla="*/ 2473043 w 2908777"/>
              <a:gd name="connsiteY29" fmla="*/ 897988 h 1783079"/>
              <a:gd name="connsiteX30" fmla="*/ 2421081 w 2908777"/>
              <a:gd name="connsiteY30" fmla="*/ 951957 h 1783079"/>
              <a:gd name="connsiteX31" fmla="*/ 2368128 w 2908777"/>
              <a:gd name="connsiteY31" fmla="*/ 1006719 h 1783079"/>
              <a:gd name="connsiteX32" fmla="*/ 2313984 w 2908777"/>
              <a:gd name="connsiteY32" fmla="*/ 1062077 h 1783079"/>
              <a:gd name="connsiteX33" fmla="*/ 2259841 w 2908777"/>
              <a:gd name="connsiteY33" fmla="*/ 1117633 h 1783079"/>
              <a:gd name="connsiteX34" fmla="*/ 2205499 w 2908777"/>
              <a:gd name="connsiteY34" fmla="*/ 1173189 h 1783079"/>
              <a:gd name="connsiteX35" fmla="*/ 2097807 w 2908777"/>
              <a:gd name="connsiteY35" fmla="*/ 1282714 h 1783079"/>
              <a:gd name="connsiteX36" fmla="*/ 1994082 w 2908777"/>
              <a:gd name="connsiteY36" fmla="*/ 1387477 h 1783079"/>
              <a:gd name="connsiteX37" fmla="*/ 1897099 w 2908777"/>
              <a:gd name="connsiteY37" fmla="*/ 1485295 h 1783079"/>
              <a:gd name="connsiteX38" fmla="*/ 1809438 w 2908777"/>
              <a:gd name="connsiteY38" fmla="*/ 1573391 h 1783079"/>
              <a:gd name="connsiteX39" fmla="*/ 1733677 w 2908777"/>
              <a:gd name="connsiteY39" fmla="*/ 1648987 h 1783079"/>
              <a:gd name="connsiteX40" fmla="*/ 1630547 w 2908777"/>
              <a:gd name="connsiteY40" fmla="*/ 1751964 h 1783079"/>
              <a:gd name="connsiteX41" fmla="*/ 1416353 w 2908777"/>
              <a:gd name="connsiteY41" fmla="*/ 1751369 h 1783079"/>
              <a:gd name="connsiteX42" fmla="*/ 1206125 w 2908777"/>
              <a:gd name="connsiteY42" fmla="*/ 1750377 h 1783079"/>
              <a:gd name="connsiteX43" fmla="*/ 1006013 w 2908777"/>
              <a:gd name="connsiteY43" fmla="*/ 1749583 h 1783079"/>
              <a:gd name="connsiteX44" fmla="*/ 821766 w 2908777"/>
              <a:gd name="connsiteY44" fmla="*/ 1748591 h 1783079"/>
              <a:gd name="connsiteX45" fmla="*/ 660129 w 2908777"/>
              <a:gd name="connsiteY45" fmla="*/ 1747401 h 1783079"/>
              <a:gd name="connsiteX46" fmla="*/ 526654 w 2908777"/>
              <a:gd name="connsiteY46" fmla="*/ 1746210 h 1783079"/>
              <a:gd name="connsiteX47" fmla="*/ 504728 w 2908777"/>
              <a:gd name="connsiteY47" fmla="*/ 1745889 h 1783079"/>
              <a:gd name="connsiteX48" fmla="*/ 486959 w 2908777"/>
              <a:gd name="connsiteY48" fmla="*/ 1755534 h 1783079"/>
              <a:gd name="connsiteX49" fmla="*/ 350520 w 2908777"/>
              <a:gd name="connsiteY49" fmla="*/ 1783079 h 1783079"/>
              <a:gd name="connsiteX50" fmla="*/ 0 w 2908777"/>
              <a:gd name="connsiteY50" fmla="*/ 1432559 h 1783079"/>
              <a:gd name="connsiteX51" fmla="*/ 59864 w 2908777"/>
              <a:gd name="connsiteY51" fmla="*/ 1236580 h 1783079"/>
              <a:gd name="connsiteX52" fmla="*/ 78843 w 2908777"/>
              <a:gd name="connsiteY52" fmla="*/ 1213576 h 1783079"/>
              <a:gd name="connsiteX53" fmla="*/ 80218 w 2908777"/>
              <a:gd name="connsiteY53" fmla="*/ 1210888 h 1783079"/>
              <a:gd name="connsiteX54" fmla="*/ 84582 w 2908777"/>
              <a:gd name="connsiteY54" fmla="*/ 1202157 h 1783079"/>
              <a:gd name="connsiteX55" fmla="*/ 1243411 w 2908777"/>
              <a:gd name="connsiteY55" fmla="*/ 42027 h 1783079"/>
              <a:gd name="connsiteX56" fmla="*/ 1518492 w 2908777"/>
              <a:gd name="connsiteY56" fmla="*/ 40837 h 1783079"/>
              <a:gd name="connsiteX57" fmla="*/ 1616069 w 2908777"/>
              <a:gd name="connsiteY57" fmla="*/ 40638 h 1783079"/>
              <a:gd name="connsiteX58" fmla="*/ 1677352 w 2908777"/>
              <a:gd name="connsiteY58" fmla="*/ 40638 h 1783079"/>
              <a:gd name="connsiteX59" fmla="*/ 2272576 w 2908777"/>
              <a:gd name="connsiteY59" fmla="*/ 36311 h 1783079"/>
              <a:gd name="connsiteX60" fmla="*/ 2302284 w 2908777"/>
              <a:gd name="connsiteY60" fmla="*/ 24701 h 1783079"/>
              <a:gd name="connsiteX61" fmla="*/ 2472214 w 2908777"/>
              <a:gd name="connsiteY61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90325 w 2908777"/>
              <a:gd name="connsiteY3" fmla="*/ 409888 h 1783079"/>
              <a:gd name="connsiteX4" fmla="*/ 2889135 w 2908777"/>
              <a:gd name="connsiteY4" fmla="*/ 419213 h 1783079"/>
              <a:gd name="connsiteX5" fmla="*/ 2888342 w 2908777"/>
              <a:gd name="connsiteY5" fmla="*/ 422190 h 1783079"/>
              <a:gd name="connsiteX6" fmla="*/ 2886358 w 2908777"/>
              <a:gd name="connsiteY6" fmla="*/ 431118 h 1783079"/>
              <a:gd name="connsiteX7" fmla="*/ 2885367 w 2908777"/>
              <a:gd name="connsiteY7" fmla="*/ 433698 h 1783079"/>
              <a:gd name="connsiteX8" fmla="*/ 2884177 w 2908777"/>
              <a:gd name="connsiteY8" fmla="*/ 436277 h 1783079"/>
              <a:gd name="connsiteX9" fmla="*/ 2882590 w 2908777"/>
              <a:gd name="connsiteY9" fmla="*/ 439253 h 1783079"/>
              <a:gd name="connsiteX10" fmla="*/ 2880805 w 2908777"/>
              <a:gd name="connsiteY10" fmla="*/ 443023 h 1783079"/>
              <a:gd name="connsiteX11" fmla="*/ 2875847 w 2908777"/>
              <a:gd name="connsiteY11" fmla="*/ 450761 h 1783079"/>
              <a:gd name="connsiteX12" fmla="*/ 2869699 w 2908777"/>
              <a:gd name="connsiteY12" fmla="*/ 460087 h 1783079"/>
              <a:gd name="connsiteX13" fmla="*/ 2861964 w 2908777"/>
              <a:gd name="connsiteY13" fmla="*/ 470206 h 1783079"/>
              <a:gd name="connsiteX14" fmla="*/ 2853039 w 2908777"/>
              <a:gd name="connsiteY14" fmla="*/ 481912 h 1783079"/>
              <a:gd name="connsiteX15" fmla="*/ 2843123 w 2908777"/>
              <a:gd name="connsiteY15" fmla="*/ 494413 h 1783079"/>
              <a:gd name="connsiteX16" fmla="*/ 2831620 w 2908777"/>
              <a:gd name="connsiteY16" fmla="*/ 508302 h 1783079"/>
              <a:gd name="connsiteX17" fmla="*/ 2819324 w 2908777"/>
              <a:gd name="connsiteY17" fmla="*/ 523183 h 1783079"/>
              <a:gd name="connsiteX18" fmla="*/ 2805639 w 2908777"/>
              <a:gd name="connsiteY18" fmla="*/ 539254 h 1783079"/>
              <a:gd name="connsiteX19" fmla="*/ 2791161 w 2908777"/>
              <a:gd name="connsiteY19" fmla="*/ 555921 h 1783079"/>
              <a:gd name="connsiteX20" fmla="*/ 2775295 w 2908777"/>
              <a:gd name="connsiteY20" fmla="*/ 573778 h 1783079"/>
              <a:gd name="connsiteX21" fmla="*/ 2758834 w 2908777"/>
              <a:gd name="connsiteY21" fmla="*/ 592628 h 1783079"/>
              <a:gd name="connsiteX22" fmla="*/ 2741182 w 2908777"/>
              <a:gd name="connsiteY22" fmla="*/ 612271 h 1783079"/>
              <a:gd name="connsiteX23" fmla="*/ 2703302 w 2908777"/>
              <a:gd name="connsiteY23" fmla="*/ 653739 h 1783079"/>
              <a:gd name="connsiteX24" fmla="*/ 2662248 w 2908777"/>
              <a:gd name="connsiteY24" fmla="*/ 697986 h 1783079"/>
              <a:gd name="connsiteX25" fmla="*/ 2618418 w 2908777"/>
              <a:gd name="connsiteY25" fmla="*/ 745010 h 1783079"/>
              <a:gd name="connsiteX26" fmla="*/ 2571810 w 2908777"/>
              <a:gd name="connsiteY26" fmla="*/ 794217 h 1783079"/>
              <a:gd name="connsiteX27" fmla="*/ 2523418 w 2908777"/>
              <a:gd name="connsiteY27" fmla="*/ 845210 h 1783079"/>
              <a:gd name="connsiteX28" fmla="*/ 2473043 w 2908777"/>
              <a:gd name="connsiteY28" fmla="*/ 897988 h 1783079"/>
              <a:gd name="connsiteX29" fmla="*/ 2421081 w 2908777"/>
              <a:gd name="connsiteY29" fmla="*/ 951957 h 1783079"/>
              <a:gd name="connsiteX30" fmla="*/ 2368128 w 2908777"/>
              <a:gd name="connsiteY30" fmla="*/ 1006719 h 1783079"/>
              <a:gd name="connsiteX31" fmla="*/ 2313984 w 2908777"/>
              <a:gd name="connsiteY31" fmla="*/ 1062077 h 1783079"/>
              <a:gd name="connsiteX32" fmla="*/ 2259841 w 2908777"/>
              <a:gd name="connsiteY32" fmla="*/ 1117633 h 1783079"/>
              <a:gd name="connsiteX33" fmla="*/ 2205499 w 2908777"/>
              <a:gd name="connsiteY33" fmla="*/ 1173189 h 1783079"/>
              <a:gd name="connsiteX34" fmla="*/ 2097807 w 2908777"/>
              <a:gd name="connsiteY34" fmla="*/ 1282714 h 1783079"/>
              <a:gd name="connsiteX35" fmla="*/ 1994082 w 2908777"/>
              <a:gd name="connsiteY35" fmla="*/ 1387477 h 1783079"/>
              <a:gd name="connsiteX36" fmla="*/ 1897099 w 2908777"/>
              <a:gd name="connsiteY36" fmla="*/ 1485295 h 1783079"/>
              <a:gd name="connsiteX37" fmla="*/ 1809438 w 2908777"/>
              <a:gd name="connsiteY37" fmla="*/ 1573391 h 1783079"/>
              <a:gd name="connsiteX38" fmla="*/ 1733677 w 2908777"/>
              <a:gd name="connsiteY38" fmla="*/ 1648987 h 1783079"/>
              <a:gd name="connsiteX39" fmla="*/ 1630547 w 2908777"/>
              <a:gd name="connsiteY39" fmla="*/ 1751964 h 1783079"/>
              <a:gd name="connsiteX40" fmla="*/ 1416353 w 2908777"/>
              <a:gd name="connsiteY40" fmla="*/ 1751369 h 1783079"/>
              <a:gd name="connsiteX41" fmla="*/ 1206125 w 2908777"/>
              <a:gd name="connsiteY41" fmla="*/ 1750377 h 1783079"/>
              <a:gd name="connsiteX42" fmla="*/ 1006013 w 2908777"/>
              <a:gd name="connsiteY42" fmla="*/ 1749583 h 1783079"/>
              <a:gd name="connsiteX43" fmla="*/ 821766 w 2908777"/>
              <a:gd name="connsiteY43" fmla="*/ 1748591 h 1783079"/>
              <a:gd name="connsiteX44" fmla="*/ 660129 w 2908777"/>
              <a:gd name="connsiteY44" fmla="*/ 1747401 h 1783079"/>
              <a:gd name="connsiteX45" fmla="*/ 526654 w 2908777"/>
              <a:gd name="connsiteY45" fmla="*/ 1746210 h 1783079"/>
              <a:gd name="connsiteX46" fmla="*/ 504728 w 2908777"/>
              <a:gd name="connsiteY46" fmla="*/ 1745889 h 1783079"/>
              <a:gd name="connsiteX47" fmla="*/ 486959 w 2908777"/>
              <a:gd name="connsiteY47" fmla="*/ 1755534 h 1783079"/>
              <a:gd name="connsiteX48" fmla="*/ 350520 w 2908777"/>
              <a:gd name="connsiteY48" fmla="*/ 1783079 h 1783079"/>
              <a:gd name="connsiteX49" fmla="*/ 0 w 2908777"/>
              <a:gd name="connsiteY49" fmla="*/ 1432559 h 1783079"/>
              <a:gd name="connsiteX50" fmla="*/ 59864 w 2908777"/>
              <a:gd name="connsiteY50" fmla="*/ 1236580 h 1783079"/>
              <a:gd name="connsiteX51" fmla="*/ 78843 w 2908777"/>
              <a:gd name="connsiteY51" fmla="*/ 1213576 h 1783079"/>
              <a:gd name="connsiteX52" fmla="*/ 80218 w 2908777"/>
              <a:gd name="connsiteY52" fmla="*/ 1210888 h 1783079"/>
              <a:gd name="connsiteX53" fmla="*/ 84582 w 2908777"/>
              <a:gd name="connsiteY53" fmla="*/ 1202157 h 1783079"/>
              <a:gd name="connsiteX54" fmla="*/ 1243411 w 2908777"/>
              <a:gd name="connsiteY54" fmla="*/ 42027 h 1783079"/>
              <a:gd name="connsiteX55" fmla="*/ 1518492 w 2908777"/>
              <a:gd name="connsiteY55" fmla="*/ 40837 h 1783079"/>
              <a:gd name="connsiteX56" fmla="*/ 1616069 w 2908777"/>
              <a:gd name="connsiteY56" fmla="*/ 40638 h 1783079"/>
              <a:gd name="connsiteX57" fmla="*/ 1677352 w 2908777"/>
              <a:gd name="connsiteY57" fmla="*/ 40638 h 1783079"/>
              <a:gd name="connsiteX58" fmla="*/ 2272576 w 2908777"/>
              <a:gd name="connsiteY58" fmla="*/ 36311 h 1783079"/>
              <a:gd name="connsiteX59" fmla="*/ 2302284 w 2908777"/>
              <a:gd name="connsiteY59" fmla="*/ 24701 h 1783079"/>
              <a:gd name="connsiteX60" fmla="*/ 2472214 w 2908777"/>
              <a:gd name="connsiteY60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89135 w 2908777"/>
              <a:gd name="connsiteY3" fmla="*/ 419213 h 1783079"/>
              <a:gd name="connsiteX4" fmla="*/ 2888342 w 2908777"/>
              <a:gd name="connsiteY4" fmla="*/ 422190 h 1783079"/>
              <a:gd name="connsiteX5" fmla="*/ 2886358 w 2908777"/>
              <a:gd name="connsiteY5" fmla="*/ 431118 h 1783079"/>
              <a:gd name="connsiteX6" fmla="*/ 2885367 w 2908777"/>
              <a:gd name="connsiteY6" fmla="*/ 433698 h 1783079"/>
              <a:gd name="connsiteX7" fmla="*/ 2884177 w 2908777"/>
              <a:gd name="connsiteY7" fmla="*/ 436277 h 1783079"/>
              <a:gd name="connsiteX8" fmla="*/ 2882590 w 2908777"/>
              <a:gd name="connsiteY8" fmla="*/ 439253 h 1783079"/>
              <a:gd name="connsiteX9" fmla="*/ 2880805 w 2908777"/>
              <a:gd name="connsiteY9" fmla="*/ 443023 h 1783079"/>
              <a:gd name="connsiteX10" fmla="*/ 2875847 w 2908777"/>
              <a:gd name="connsiteY10" fmla="*/ 450761 h 1783079"/>
              <a:gd name="connsiteX11" fmla="*/ 2869699 w 2908777"/>
              <a:gd name="connsiteY11" fmla="*/ 460087 h 1783079"/>
              <a:gd name="connsiteX12" fmla="*/ 2861964 w 2908777"/>
              <a:gd name="connsiteY12" fmla="*/ 470206 h 1783079"/>
              <a:gd name="connsiteX13" fmla="*/ 2853039 w 2908777"/>
              <a:gd name="connsiteY13" fmla="*/ 481912 h 1783079"/>
              <a:gd name="connsiteX14" fmla="*/ 2843123 w 2908777"/>
              <a:gd name="connsiteY14" fmla="*/ 494413 h 1783079"/>
              <a:gd name="connsiteX15" fmla="*/ 2831620 w 2908777"/>
              <a:gd name="connsiteY15" fmla="*/ 508302 h 1783079"/>
              <a:gd name="connsiteX16" fmla="*/ 2819324 w 2908777"/>
              <a:gd name="connsiteY16" fmla="*/ 523183 h 1783079"/>
              <a:gd name="connsiteX17" fmla="*/ 2805639 w 2908777"/>
              <a:gd name="connsiteY17" fmla="*/ 539254 h 1783079"/>
              <a:gd name="connsiteX18" fmla="*/ 2791161 w 2908777"/>
              <a:gd name="connsiteY18" fmla="*/ 555921 h 1783079"/>
              <a:gd name="connsiteX19" fmla="*/ 2775295 w 2908777"/>
              <a:gd name="connsiteY19" fmla="*/ 573778 h 1783079"/>
              <a:gd name="connsiteX20" fmla="*/ 2758834 w 2908777"/>
              <a:gd name="connsiteY20" fmla="*/ 592628 h 1783079"/>
              <a:gd name="connsiteX21" fmla="*/ 2741182 w 2908777"/>
              <a:gd name="connsiteY21" fmla="*/ 612271 h 1783079"/>
              <a:gd name="connsiteX22" fmla="*/ 2703302 w 2908777"/>
              <a:gd name="connsiteY22" fmla="*/ 653739 h 1783079"/>
              <a:gd name="connsiteX23" fmla="*/ 2662248 w 2908777"/>
              <a:gd name="connsiteY23" fmla="*/ 697986 h 1783079"/>
              <a:gd name="connsiteX24" fmla="*/ 2618418 w 2908777"/>
              <a:gd name="connsiteY24" fmla="*/ 745010 h 1783079"/>
              <a:gd name="connsiteX25" fmla="*/ 2571810 w 2908777"/>
              <a:gd name="connsiteY25" fmla="*/ 794217 h 1783079"/>
              <a:gd name="connsiteX26" fmla="*/ 2523418 w 2908777"/>
              <a:gd name="connsiteY26" fmla="*/ 845210 h 1783079"/>
              <a:gd name="connsiteX27" fmla="*/ 2473043 w 2908777"/>
              <a:gd name="connsiteY27" fmla="*/ 897988 h 1783079"/>
              <a:gd name="connsiteX28" fmla="*/ 2421081 w 2908777"/>
              <a:gd name="connsiteY28" fmla="*/ 951957 h 1783079"/>
              <a:gd name="connsiteX29" fmla="*/ 2368128 w 2908777"/>
              <a:gd name="connsiteY29" fmla="*/ 1006719 h 1783079"/>
              <a:gd name="connsiteX30" fmla="*/ 2313984 w 2908777"/>
              <a:gd name="connsiteY30" fmla="*/ 1062077 h 1783079"/>
              <a:gd name="connsiteX31" fmla="*/ 2259841 w 2908777"/>
              <a:gd name="connsiteY31" fmla="*/ 1117633 h 1783079"/>
              <a:gd name="connsiteX32" fmla="*/ 2205499 w 2908777"/>
              <a:gd name="connsiteY32" fmla="*/ 1173189 h 1783079"/>
              <a:gd name="connsiteX33" fmla="*/ 2097807 w 2908777"/>
              <a:gd name="connsiteY33" fmla="*/ 1282714 h 1783079"/>
              <a:gd name="connsiteX34" fmla="*/ 1994082 w 2908777"/>
              <a:gd name="connsiteY34" fmla="*/ 1387477 h 1783079"/>
              <a:gd name="connsiteX35" fmla="*/ 1897099 w 2908777"/>
              <a:gd name="connsiteY35" fmla="*/ 1485295 h 1783079"/>
              <a:gd name="connsiteX36" fmla="*/ 1809438 w 2908777"/>
              <a:gd name="connsiteY36" fmla="*/ 1573391 h 1783079"/>
              <a:gd name="connsiteX37" fmla="*/ 1733677 w 2908777"/>
              <a:gd name="connsiteY37" fmla="*/ 1648987 h 1783079"/>
              <a:gd name="connsiteX38" fmla="*/ 1630547 w 2908777"/>
              <a:gd name="connsiteY38" fmla="*/ 1751964 h 1783079"/>
              <a:gd name="connsiteX39" fmla="*/ 1416353 w 2908777"/>
              <a:gd name="connsiteY39" fmla="*/ 1751369 h 1783079"/>
              <a:gd name="connsiteX40" fmla="*/ 1206125 w 2908777"/>
              <a:gd name="connsiteY40" fmla="*/ 1750377 h 1783079"/>
              <a:gd name="connsiteX41" fmla="*/ 1006013 w 2908777"/>
              <a:gd name="connsiteY41" fmla="*/ 1749583 h 1783079"/>
              <a:gd name="connsiteX42" fmla="*/ 821766 w 2908777"/>
              <a:gd name="connsiteY42" fmla="*/ 1748591 h 1783079"/>
              <a:gd name="connsiteX43" fmla="*/ 660129 w 2908777"/>
              <a:gd name="connsiteY43" fmla="*/ 1747401 h 1783079"/>
              <a:gd name="connsiteX44" fmla="*/ 526654 w 2908777"/>
              <a:gd name="connsiteY44" fmla="*/ 1746210 h 1783079"/>
              <a:gd name="connsiteX45" fmla="*/ 504728 w 2908777"/>
              <a:gd name="connsiteY45" fmla="*/ 1745889 h 1783079"/>
              <a:gd name="connsiteX46" fmla="*/ 486959 w 2908777"/>
              <a:gd name="connsiteY46" fmla="*/ 1755534 h 1783079"/>
              <a:gd name="connsiteX47" fmla="*/ 350520 w 2908777"/>
              <a:gd name="connsiteY47" fmla="*/ 1783079 h 1783079"/>
              <a:gd name="connsiteX48" fmla="*/ 0 w 2908777"/>
              <a:gd name="connsiteY48" fmla="*/ 1432559 h 1783079"/>
              <a:gd name="connsiteX49" fmla="*/ 59864 w 2908777"/>
              <a:gd name="connsiteY49" fmla="*/ 1236580 h 1783079"/>
              <a:gd name="connsiteX50" fmla="*/ 78843 w 2908777"/>
              <a:gd name="connsiteY50" fmla="*/ 1213576 h 1783079"/>
              <a:gd name="connsiteX51" fmla="*/ 80218 w 2908777"/>
              <a:gd name="connsiteY51" fmla="*/ 1210888 h 1783079"/>
              <a:gd name="connsiteX52" fmla="*/ 84582 w 2908777"/>
              <a:gd name="connsiteY52" fmla="*/ 1202157 h 1783079"/>
              <a:gd name="connsiteX53" fmla="*/ 1243411 w 2908777"/>
              <a:gd name="connsiteY53" fmla="*/ 42027 h 1783079"/>
              <a:gd name="connsiteX54" fmla="*/ 1518492 w 2908777"/>
              <a:gd name="connsiteY54" fmla="*/ 40837 h 1783079"/>
              <a:gd name="connsiteX55" fmla="*/ 1616069 w 2908777"/>
              <a:gd name="connsiteY55" fmla="*/ 40638 h 1783079"/>
              <a:gd name="connsiteX56" fmla="*/ 1677352 w 2908777"/>
              <a:gd name="connsiteY56" fmla="*/ 40638 h 1783079"/>
              <a:gd name="connsiteX57" fmla="*/ 2272576 w 2908777"/>
              <a:gd name="connsiteY57" fmla="*/ 36311 h 1783079"/>
              <a:gd name="connsiteX58" fmla="*/ 2302284 w 2908777"/>
              <a:gd name="connsiteY58" fmla="*/ 24701 h 1783079"/>
              <a:gd name="connsiteX59" fmla="*/ 2472214 w 2908777"/>
              <a:gd name="connsiteY59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89135 w 2908777"/>
              <a:gd name="connsiteY3" fmla="*/ 419213 h 1783079"/>
              <a:gd name="connsiteX4" fmla="*/ 2886358 w 2908777"/>
              <a:gd name="connsiteY4" fmla="*/ 431118 h 1783079"/>
              <a:gd name="connsiteX5" fmla="*/ 2885367 w 2908777"/>
              <a:gd name="connsiteY5" fmla="*/ 433698 h 1783079"/>
              <a:gd name="connsiteX6" fmla="*/ 2884177 w 2908777"/>
              <a:gd name="connsiteY6" fmla="*/ 436277 h 1783079"/>
              <a:gd name="connsiteX7" fmla="*/ 2882590 w 2908777"/>
              <a:gd name="connsiteY7" fmla="*/ 439253 h 1783079"/>
              <a:gd name="connsiteX8" fmla="*/ 2880805 w 2908777"/>
              <a:gd name="connsiteY8" fmla="*/ 443023 h 1783079"/>
              <a:gd name="connsiteX9" fmla="*/ 2875847 w 2908777"/>
              <a:gd name="connsiteY9" fmla="*/ 450761 h 1783079"/>
              <a:gd name="connsiteX10" fmla="*/ 2869699 w 2908777"/>
              <a:gd name="connsiteY10" fmla="*/ 460087 h 1783079"/>
              <a:gd name="connsiteX11" fmla="*/ 2861964 w 2908777"/>
              <a:gd name="connsiteY11" fmla="*/ 470206 h 1783079"/>
              <a:gd name="connsiteX12" fmla="*/ 2853039 w 2908777"/>
              <a:gd name="connsiteY12" fmla="*/ 481912 h 1783079"/>
              <a:gd name="connsiteX13" fmla="*/ 2843123 w 2908777"/>
              <a:gd name="connsiteY13" fmla="*/ 494413 h 1783079"/>
              <a:gd name="connsiteX14" fmla="*/ 2831620 w 2908777"/>
              <a:gd name="connsiteY14" fmla="*/ 508302 h 1783079"/>
              <a:gd name="connsiteX15" fmla="*/ 2819324 w 2908777"/>
              <a:gd name="connsiteY15" fmla="*/ 523183 h 1783079"/>
              <a:gd name="connsiteX16" fmla="*/ 2805639 w 2908777"/>
              <a:gd name="connsiteY16" fmla="*/ 539254 h 1783079"/>
              <a:gd name="connsiteX17" fmla="*/ 2791161 w 2908777"/>
              <a:gd name="connsiteY17" fmla="*/ 555921 h 1783079"/>
              <a:gd name="connsiteX18" fmla="*/ 2775295 w 2908777"/>
              <a:gd name="connsiteY18" fmla="*/ 573778 h 1783079"/>
              <a:gd name="connsiteX19" fmla="*/ 2758834 w 2908777"/>
              <a:gd name="connsiteY19" fmla="*/ 592628 h 1783079"/>
              <a:gd name="connsiteX20" fmla="*/ 2741182 w 2908777"/>
              <a:gd name="connsiteY20" fmla="*/ 612271 h 1783079"/>
              <a:gd name="connsiteX21" fmla="*/ 2703302 w 2908777"/>
              <a:gd name="connsiteY21" fmla="*/ 653739 h 1783079"/>
              <a:gd name="connsiteX22" fmla="*/ 2662248 w 2908777"/>
              <a:gd name="connsiteY22" fmla="*/ 697986 h 1783079"/>
              <a:gd name="connsiteX23" fmla="*/ 2618418 w 2908777"/>
              <a:gd name="connsiteY23" fmla="*/ 745010 h 1783079"/>
              <a:gd name="connsiteX24" fmla="*/ 2571810 w 2908777"/>
              <a:gd name="connsiteY24" fmla="*/ 794217 h 1783079"/>
              <a:gd name="connsiteX25" fmla="*/ 2523418 w 2908777"/>
              <a:gd name="connsiteY25" fmla="*/ 845210 h 1783079"/>
              <a:gd name="connsiteX26" fmla="*/ 2473043 w 2908777"/>
              <a:gd name="connsiteY26" fmla="*/ 897988 h 1783079"/>
              <a:gd name="connsiteX27" fmla="*/ 2421081 w 2908777"/>
              <a:gd name="connsiteY27" fmla="*/ 951957 h 1783079"/>
              <a:gd name="connsiteX28" fmla="*/ 2368128 w 2908777"/>
              <a:gd name="connsiteY28" fmla="*/ 1006719 h 1783079"/>
              <a:gd name="connsiteX29" fmla="*/ 2313984 w 2908777"/>
              <a:gd name="connsiteY29" fmla="*/ 1062077 h 1783079"/>
              <a:gd name="connsiteX30" fmla="*/ 2259841 w 2908777"/>
              <a:gd name="connsiteY30" fmla="*/ 1117633 h 1783079"/>
              <a:gd name="connsiteX31" fmla="*/ 2205499 w 2908777"/>
              <a:gd name="connsiteY31" fmla="*/ 1173189 h 1783079"/>
              <a:gd name="connsiteX32" fmla="*/ 2097807 w 2908777"/>
              <a:gd name="connsiteY32" fmla="*/ 1282714 h 1783079"/>
              <a:gd name="connsiteX33" fmla="*/ 1994082 w 2908777"/>
              <a:gd name="connsiteY33" fmla="*/ 1387477 h 1783079"/>
              <a:gd name="connsiteX34" fmla="*/ 1897099 w 2908777"/>
              <a:gd name="connsiteY34" fmla="*/ 1485295 h 1783079"/>
              <a:gd name="connsiteX35" fmla="*/ 1809438 w 2908777"/>
              <a:gd name="connsiteY35" fmla="*/ 1573391 h 1783079"/>
              <a:gd name="connsiteX36" fmla="*/ 1733677 w 2908777"/>
              <a:gd name="connsiteY36" fmla="*/ 1648987 h 1783079"/>
              <a:gd name="connsiteX37" fmla="*/ 1630547 w 2908777"/>
              <a:gd name="connsiteY37" fmla="*/ 1751964 h 1783079"/>
              <a:gd name="connsiteX38" fmla="*/ 1416353 w 2908777"/>
              <a:gd name="connsiteY38" fmla="*/ 1751369 h 1783079"/>
              <a:gd name="connsiteX39" fmla="*/ 1206125 w 2908777"/>
              <a:gd name="connsiteY39" fmla="*/ 1750377 h 1783079"/>
              <a:gd name="connsiteX40" fmla="*/ 1006013 w 2908777"/>
              <a:gd name="connsiteY40" fmla="*/ 1749583 h 1783079"/>
              <a:gd name="connsiteX41" fmla="*/ 821766 w 2908777"/>
              <a:gd name="connsiteY41" fmla="*/ 1748591 h 1783079"/>
              <a:gd name="connsiteX42" fmla="*/ 660129 w 2908777"/>
              <a:gd name="connsiteY42" fmla="*/ 1747401 h 1783079"/>
              <a:gd name="connsiteX43" fmla="*/ 526654 w 2908777"/>
              <a:gd name="connsiteY43" fmla="*/ 1746210 h 1783079"/>
              <a:gd name="connsiteX44" fmla="*/ 504728 w 2908777"/>
              <a:gd name="connsiteY44" fmla="*/ 1745889 h 1783079"/>
              <a:gd name="connsiteX45" fmla="*/ 486959 w 2908777"/>
              <a:gd name="connsiteY45" fmla="*/ 1755534 h 1783079"/>
              <a:gd name="connsiteX46" fmla="*/ 350520 w 2908777"/>
              <a:gd name="connsiteY46" fmla="*/ 1783079 h 1783079"/>
              <a:gd name="connsiteX47" fmla="*/ 0 w 2908777"/>
              <a:gd name="connsiteY47" fmla="*/ 1432559 h 1783079"/>
              <a:gd name="connsiteX48" fmla="*/ 59864 w 2908777"/>
              <a:gd name="connsiteY48" fmla="*/ 1236580 h 1783079"/>
              <a:gd name="connsiteX49" fmla="*/ 78843 w 2908777"/>
              <a:gd name="connsiteY49" fmla="*/ 1213576 h 1783079"/>
              <a:gd name="connsiteX50" fmla="*/ 80218 w 2908777"/>
              <a:gd name="connsiteY50" fmla="*/ 1210888 h 1783079"/>
              <a:gd name="connsiteX51" fmla="*/ 84582 w 2908777"/>
              <a:gd name="connsiteY51" fmla="*/ 1202157 h 1783079"/>
              <a:gd name="connsiteX52" fmla="*/ 1243411 w 2908777"/>
              <a:gd name="connsiteY52" fmla="*/ 42027 h 1783079"/>
              <a:gd name="connsiteX53" fmla="*/ 1518492 w 2908777"/>
              <a:gd name="connsiteY53" fmla="*/ 40837 h 1783079"/>
              <a:gd name="connsiteX54" fmla="*/ 1616069 w 2908777"/>
              <a:gd name="connsiteY54" fmla="*/ 40638 h 1783079"/>
              <a:gd name="connsiteX55" fmla="*/ 1677352 w 2908777"/>
              <a:gd name="connsiteY55" fmla="*/ 40638 h 1783079"/>
              <a:gd name="connsiteX56" fmla="*/ 2272576 w 2908777"/>
              <a:gd name="connsiteY56" fmla="*/ 36311 h 1783079"/>
              <a:gd name="connsiteX57" fmla="*/ 2302284 w 2908777"/>
              <a:gd name="connsiteY57" fmla="*/ 24701 h 1783079"/>
              <a:gd name="connsiteX58" fmla="*/ 2472214 w 2908777"/>
              <a:gd name="connsiteY58" fmla="*/ 0 h 1783079"/>
              <a:gd name="connsiteX0" fmla="*/ 2472214 w 2908777"/>
              <a:gd name="connsiteY0" fmla="*/ 0 h 1783079"/>
              <a:gd name="connsiteX1" fmla="*/ 2908777 w 2908777"/>
              <a:gd name="connsiteY1" fmla="*/ 314325 h 1783079"/>
              <a:gd name="connsiteX2" fmla="*/ 2899908 w 2908777"/>
              <a:gd name="connsiteY2" fmla="*/ 377673 h 1783079"/>
              <a:gd name="connsiteX3" fmla="*/ 2886358 w 2908777"/>
              <a:gd name="connsiteY3" fmla="*/ 431118 h 1783079"/>
              <a:gd name="connsiteX4" fmla="*/ 2885367 w 2908777"/>
              <a:gd name="connsiteY4" fmla="*/ 433698 h 1783079"/>
              <a:gd name="connsiteX5" fmla="*/ 2884177 w 2908777"/>
              <a:gd name="connsiteY5" fmla="*/ 436277 h 1783079"/>
              <a:gd name="connsiteX6" fmla="*/ 2882590 w 2908777"/>
              <a:gd name="connsiteY6" fmla="*/ 439253 h 1783079"/>
              <a:gd name="connsiteX7" fmla="*/ 2880805 w 2908777"/>
              <a:gd name="connsiteY7" fmla="*/ 443023 h 1783079"/>
              <a:gd name="connsiteX8" fmla="*/ 2875847 w 2908777"/>
              <a:gd name="connsiteY8" fmla="*/ 450761 h 1783079"/>
              <a:gd name="connsiteX9" fmla="*/ 2869699 w 2908777"/>
              <a:gd name="connsiteY9" fmla="*/ 460087 h 1783079"/>
              <a:gd name="connsiteX10" fmla="*/ 2861964 w 2908777"/>
              <a:gd name="connsiteY10" fmla="*/ 470206 h 1783079"/>
              <a:gd name="connsiteX11" fmla="*/ 2853039 w 2908777"/>
              <a:gd name="connsiteY11" fmla="*/ 481912 h 1783079"/>
              <a:gd name="connsiteX12" fmla="*/ 2843123 w 2908777"/>
              <a:gd name="connsiteY12" fmla="*/ 494413 h 1783079"/>
              <a:gd name="connsiteX13" fmla="*/ 2831620 w 2908777"/>
              <a:gd name="connsiteY13" fmla="*/ 508302 h 1783079"/>
              <a:gd name="connsiteX14" fmla="*/ 2819324 w 2908777"/>
              <a:gd name="connsiteY14" fmla="*/ 523183 h 1783079"/>
              <a:gd name="connsiteX15" fmla="*/ 2805639 w 2908777"/>
              <a:gd name="connsiteY15" fmla="*/ 539254 h 1783079"/>
              <a:gd name="connsiteX16" fmla="*/ 2791161 w 2908777"/>
              <a:gd name="connsiteY16" fmla="*/ 555921 h 1783079"/>
              <a:gd name="connsiteX17" fmla="*/ 2775295 w 2908777"/>
              <a:gd name="connsiteY17" fmla="*/ 573778 h 1783079"/>
              <a:gd name="connsiteX18" fmla="*/ 2758834 w 2908777"/>
              <a:gd name="connsiteY18" fmla="*/ 592628 h 1783079"/>
              <a:gd name="connsiteX19" fmla="*/ 2741182 w 2908777"/>
              <a:gd name="connsiteY19" fmla="*/ 612271 h 1783079"/>
              <a:gd name="connsiteX20" fmla="*/ 2703302 w 2908777"/>
              <a:gd name="connsiteY20" fmla="*/ 653739 h 1783079"/>
              <a:gd name="connsiteX21" fmla="*/ 2662248 w 2908777"/>
              <a:gd name="connsiteY21" fmla="*/ 697986 h 1783079"/>
              <a:gd name="connsiteX22" fmla="*/ 2618418 w 2908777"/>
              <a:gd name="connsiteY22" fmla="*/ 745010 h 1783079"/>
              <a:gd name="connsiteX23" fmla="*/ 2571810 w 2908777"/>
              <a:gd name="connsiteY23" fmla="*/ 794217 h 1783079"/>
              <a:gd name="connsiteX24" fmla="*/ 2523418 w 2908777"/>
              <a:gd name="connsiteY24" fmla="*/ 845210 h 1783079"/>
              <a:gd name="connsiteX25" fmla="*/ 2473043 w 2908777"/>
              <a:gd name="connsiteY25" fmla="*/ 897988 h 1783079"/>
              <a:gd name="connsiteX26" fmla="*/ 2421081 w 2908777"/>
              <a:gd name="connsiteY26" fmla="*/ 951957 h 1783079"/>
              <a:gd name="connsiteX27" fmla="*/ 2368128 w 2908777"/>
              <a:gd name="connsiteY27" fmla="*/ 1006719 h 1783079"/>
              <a:gd name="connsiteX28" fmla="*/ 2313984 w 2908777"/>
              <a:gd name="connsiteY28" fmla="*/ 1062077 h 1783079"/>
              <a:gd name="connsiteX29" fmla="*/ 2259841 w 2908777"/>
              <a:gd name="connsiteY29" fmla="*/ 1117633 h 1783079"/>
              <a:gd name="connsiteX30" fmla="*/ 2205499 w 2908777"/>
              <a:gd name="connsiteY30" fmla="*/ 1173189 h 1783079"/>
              <a:gd name="connsiteX31" fmla="*/ 2097807 w 2908777"/>
              <a:gd name="connsiteY31" fmla="*/ 1282714 h 1783079"/>
              <a:gd name="connsiteX32" fmla="*/ 1994082 w 2908777"/>
              <a:gd name="connsiteY32" fmla="*/ 1387477 h 1783079"/>
              <a:gd name="connsiteX33" fmla="*/ 1897099 w 2908777"/>
              <a:gd name="connsiteY33" fmla="*/ 1485295 h 1783079"/>
              <a:gd name="connsiteX34" fmla="*/ 1809438 w 2908777"/>
              <a:gd name="connsiteY34" fmla="*/ 1573391 h 1783079"/>
              <a:gd name="connsiteX35" fmla="*/ 1733677 w 2908777"/>
              <a:gd name="connsiteY35" fmla="*/ 1648987 h 1783079"/>
              <a:gd name="connsiteX36" fmla="*/ 1630547 w 2908777"/>
              <a:gd name="connsiteY36" fmla="*/ 1751964 h 1783079"/>
              <a:gd name="connsiteX37" fmla="*/ 1416353 w 2908777"/>
              <a:gd name="connsiteY37" fmla="*/ 1751369 h 1783079"/>
              <a:gd name="connsiteX38" fmla="*/ 1206125 w 2908777"/>
              <a:gd name="connsiteY38" fmla="*/ 1750377 h 1783079"/>
              <a:gd name="connsiteX39" fmla="*/ 1006013 w 2908777"/>
              <a:gd name="connsiteY39" fmla="*/ 1749583 h 1783079"/>
              <a:gd name="connsiteX40" fmla="*/ 821766 w 2908777"/>
              <a:gd name="connsiteY40" fmla="*/ 1748591 h 1783079"/>
              <a:gd name="connsiteX41" fmla="*/ 660129 w 2908777"/>
              <a:gd name="connsiteY41" fmla="*/ 1747401 h 1783079"/>
              <a:gd name="connsiteX42" fmla="*/ 526654 w 2908777"/>
              <a:gd name="connsiteY42" fmla="*/ 1746210 h 1783079"/>
              <a:gd name="connsiteX43" fmla="*/ 504728 w 2908777"/>
              <a:gd name="connsiteY43" fmla="*/ 1745889 h 1783079"/>
              <a:gd name="connsiteX44" fmla="*/ 486959 w 2908777"/>
              <a:gd name="connsiteY44" fmla="*/ 1755534 h 1783079"/>
              <a:gd name="connsiteX45" fmla="*/ 350520 w 2908777"/>
              <a:gd name="connsiteY45" fmla="*/ 1783079 h 1783079"/>
              <a:gd name="connsiteX46" fmla="*/ 0 w 2908777"/>
              <a:gd name="connsiteY46" fmla="*/ 1432559 h 1783079"/>
              <a:gd name="connsiteX47" fmla="*/ 59864 w 2908777"/>
              <a:gd name="connsiteY47" fmla="*/ 1236580 h 1783079"/>
              <a:gd name="connsiteX48" fmla="*/ 78843 w 2908777"/>
              <a:gd name="connsiteY48" fmla="*/ 1213576 h 1783079"/>
              <a:gd name="connsiteX49" fmla="*/ 80218 w 2908777"/>
              <a:gd name="connsiteY49" fmla="*/ 1210888 h 1783079"/>
              <a:gd name="connsiteX50" fmla="*/ 84582 w 2908777"/>
              <a:gd name="connsiteY50" fmla="*/ 1202157 h 1783079"/>
              <a:gd name="connsiteX51" fmla="*/ 1243411 w 2908777"/>
              <a:gd name="connsiteY51" fmla="*/ 42027 h 1783079"/>
              <a:gd name="connsiteX52" fmla="*/ 1518492 w 2908777"/>
              <a:gd name="connsiteY52" fmla="*/ 40837 h 1783079"/>
              <a:gd name="connsiteX53" fmla="*/ 1616069 w 2908777"/>
              <a:gd name="connsiteY53" fmla="*/ 40638 h 1783079"/>
              <a:gd name="connsiteX54" fmla="*/ 1677352 w 2908777"/>
              <a:gd name="connsiteY54" fmla="*/ 40638 h 1783079"/>
              <a:gd name="connsiteX55" fmla="*/ 2272576 w 2908777"/>
              <a:gd name="connsiteY55" fmla="*/ 36311 h 1783079"/>
              <a:gd name="connsiteX56" fmla="*/ 2302284 w 2908777"/>
              <a:gd name="connsiteY56" fmla="*/ 24701 h 1783079"/>
              <a:gd name="connsiteX57" fmla="*/ 2472214 w 2908777"/>
              <a:gd name="connsiteY57" fmla="*/ 0 h 1783079"/>
              <a:gd name="connsiteX0" fmla="*/ 2472214 w 2940721"/>
              <a:gd name="connsiteY0" fmla="*/ 0 h 1783079"/>
              <a:gd name="connsiteX1" fmla="*/ 2908777 w 2940721"/>
              <a:gd name="connsiteY1" fmla="*/ 314325 h 1783079"/>
              <a:gd name="connsiteX2" fmla="*/ 2903718 w 2940721"/>
              <a:gd name="connsiteY2" fmla="*/ 385293 h 1783079"/>
              <a:gd name="connsiteX3" fmla="*/ 2886358 w 2940721"/>
              <a:gd name="connsiteY3" fmla="*/ 431118 h 1783079"/>
              <a:gd name="connsiteX4" fmla="*/ 2885367 w 2940721"/>
              <a:gd name="connsiteY4" fmla="*/ 433698 h 1783079"/>
              <a:gd name="connsiteX5" fmla="*/ 2884177 w 2940721"/>
              <a:gd name="connsiteY5" fmla="*/ 436277 h 1783079"/>
              <a:gd name="connsiteX6" fmla="*/ 2882590 w 2940721"/>
              <a:gd name="connsiteY6" fmla="*/ 439253 h 1783079"/>
              <a:gd name="connsiteX7" fmla="*/ 2880805 w 2940721"/>
              <a:gd name="connsiteY7" fmla="*/ 443023 h 1783079"/>
              <a:gd name="connsiteX8" fmla="*/ 2875847 w 2940721"/>
              <a:gd name="connsiteY8" fmla="*/ 450761 h 1783079"/>
              <a:gd name="connsiteX9" fmla="*/ 2869699 w 2940721"/>
              <a:gd name="connsiteY9" fmla="*/ 460087 h 1783079"/>
              <a:gd name="connsiteX10" fmla="*/ 2861964 w 2940721"/>
              <a:gd name="connsiteY10" fmla="*/ 470206 h 1783079"/>
              <a:gd name="connsiteX11" fmla="*/ 2853039 w 2940721"/>
              <a:gd name="connsiteY11" fmla="*/ 481912 h 1783079"/>
              <a:gd name="connsiteX12" fmla="*/ 2843123 w 2940721"/>
              <a:gd name="connsiteY12" fmla="*/ 494413 h 1783079"/>
              <a:gd name="connsiteX13" fmla="*/ 2831620 w 2940721"/>
              <a:gd name="connsiteY13" fmla="*/ 508302 h 1783079"/>
              <a:gd name="connsiteX14" fmla="*/ 2819324 w 2940721"/>
              <a:gd name="connsiteY14" fmla="*/ 523183 h 1783079"/>
              <a:gd name="connsiteX15" fmla="*/ 2805639 w 2940721"/>
              <a:gd name="connsiteY15" fmla="*/ 539254 h 1783079"/>
              <a:gd name="connsiteX16" fmla="*/ 2791161 w 2940721"/>
              <a:gd name="connsiteY16" fmla="*/ 555921 h 1783079"/>
              <a:gd name="connsiteX17" fmla="*/ 2775295 w 2940721"/>
              <a:gd name="connsiteY17" fmla="*/ 573778 h 1783079"/>
              <a:gd name="connsiteX18" fmla="*/ 2758834 w 2940721"/>
              <a:gd name="connsiteY18" fmla="*/ 592628 h 1783079"/>
              <a:gd name="connsiteX19" fmla="*/ 2741182 w 2940721"/>
              <a:gd name="connsiteY19" fmla="*/ 612271 h 1783079"/>
              <a:gd name="connsiteX20" fmla="*/ 2703302 w 2940721"/>
              <a:gd name="connsiteY20" fmla="*/ 653739 h 1783079"/>
              <a:gd name="connsiteX21" fmla="*/ 2662248 w 2940721"/>
              <a:gd name="connsiteY21" fmla="*/ 697986 h 1783079"/>
              <a:gd name="connsiteX22" fmla="*/ 2618418 w 2940721"/>
              <a:gd name="connsiteY22" fmla="*/ 745010 h 1783079"/>
              <a:gd name="connsiteX23" fmla="*/ 2571810 w 2940721"/>
              <a:gd name="connsiteY23" fmla="*/ 794217 h 1783079"/>
              <a:gd name="connsiteX24" fmla="*/ 2523418 w 2940721"/>
              <a:gd name="connsiteY24" fmla="*/ 845210 h 1783079"/>
              <a:gd name="connsiteX25" fmla="*/ 2473043 w 2940721"/>
              <a:gd name="connsiteY25" fmla="*/ 897988 h 1783079"/>
              <a:gd name="connsiteX26" fmla="*/ 2421081 w 2940721"/>
              <a:gd name="connsiteY26" fmla="*/ 951957 h 1783079"/>
              <a:gd name="connsiteX27" fmla="*/ 2368128 w 2940721"/>
              <a:gd name="connsiteY27" fmla="*/ 1006719 h 1783079"/>
              <a:gd name="connsiteX28" fmla="*/ 2313984 w 2940721"/>
              <a:gd name="connsiteY28" fmla="*/ 1062077 h 1783079"/>
              <a:gd name="connsiteX29" fmla="*/ 2259841 w 2940721"/>
              <a:gd name="connsiteY29" fmla="*/ 1117633 h 1783079"/>
              <a:gd name="connsiteX30" fmla="*/ 2205499 w 2940721"/>
              <a:gd name="connsiteY30" fmla="*/ 1173189 h 1783079"/>
              <a:gd name="connsiteX31" fmla="*/ 2097807 w 2940721"/>
              <a:gd name="connsiteY31" fmla="*/ 1282714 h 1783079"/>
              <a:gd name="connsiteX32" fmla="*/ 1994082 w 2940721"/>
              <a:gd name="connsiteY32" fmla="*/ 1387477 h 1783079"/>
              <a:gd name="connsiteX33" fmla="*/ 1897099 w 2940721"/>
              <a:gd name="connsiteY33" fmla="*/ 1485295 h 1783079"/>
              <a:gd name="connsiteX34" fmla="*/ 1809438 w 2940721"/>
              <a:gd name="connsiteY34" fmla="*/ 1573391 h 1783079"/>
              <a:gd name="connsiteX35" fmla="*/ 1733677 w 2940721"/>
              <a:gd name="connsiteY35" fmla="*/ 1648987 h 1783079"/>
              <a:gd name="connsiteX36" fmla="*/ 1630547 w 2940721"/>
              <a:gd name="connsiteY36" fmla="*/ 1751964 h 1783079"/>
              <a:gd name="connsiteX37" fmla="*/ 1416353 w 2940721"/>
              <a:gd name="connsiteY37" fmla="*/ 1751369 h 1783079"/>
              <a:gd name="connsiteX38" fmla="*/ 1206125 w 2940721"/>
              <a:gd name="connsiteY38" fmla="*/ 1750377 h 1783079"/>
              <a:gd name="connsiteX39" fmla="*/ 1006013 w 2940721"/>
              <a:gd name="connsiteY39" fmla="*/ 1749583 h 1783079"/>
              <a:gd name="connsiteX40" fmla="*/ 821766 w 2940721"/>
              <a:gd name="connsiteY40" fmla="*/ 1748591 h 1783079"/>
              <a:gd name="connsiteX41" fmla="*/ 660129 w 2940721"/>
              <a:gd name="connsiteY41" fmla="*/ 1747401 h 1783079"/>
              <a:gd name="connsiteX42" fmla="*/ 526654 w 2940721"/>
              <a:gd name="connsiteY42" fmla="*/ 1746210 h 1783079"/>
              <a:gd name="connsiteX43" fmla="*/ 504728 w 2940721"/>
              <a:gd name="connsiteY43" fmla="*/ 1745889 h 1783079"/>
              <a:gd name="connsiteX44" fmla="*/ 486959 w 2940721"/>
              <a:gd name="connsiteY44" fmla="*/ 1755534 h 1783079"/>
              <a:gd name="connsiteX45" fmla="*/ 350520 w 2940721"/>
              <a:gd name="connsiteY45" fmla="*/ 1783079 h 1783079"/>
              <a:gd name="connsiteX46" fmla="*/ 0 w 2940721"/>
              <a:gd name="connsiteY46" fmla="*/ 1432559 h 1783079"/>
              <a:gd name="connsiteX47" fmla="*/ 59864 w 2940721"/>
              <a:gd name="connsiteY47" fmla="*/ 1236580 h 1783079"/>
              <a:gd name="connsiteX48" fmla="*/ 78843 w 2940721"/>
              <a:gd name="connsiteY48" fmla="*/ 1213576 h 1783079"/>
              <a:gd name="connsiteX49" fmla="*/ 80218 w 2940721"/>
              <a:gd name="connsiteY49" fmla="*/ 1210888 h 1783079"/>
              <a:gd name="connsiteX50" fmla="*/ 84582 w 2940721"/>
              <a:gd name="connsiteY50" fmla="*/ 1202157 h 1783079"/>
              <a:gd name="connsiteX51" fmla="*/ 1243411 w 2940721"/>
              <a:gd name="connsiteY51" fmla="*/ 42027 h 1783079"/>
              <a:gd name="connsiteX52" fmla="*/ 1518492 w 2940721"/>
              <a:gd name="connsiteY52" fmla="*/ 40837 h 1783079"/>
              <a:gd name="connsiteX53" fmla="*/ 1616069 w 2940721"/>
              <a:gd name="connsiteY53" fmla="*/ 40638 h 1783079"/>
              <a:gd name="connsiteX54" fmla="*/ 1677352 w 2940721"/>
              <a:gd name="connsiteY54" fmla="*/ 40638 h 1783079"/>
              <a:gd name="connsiteX55" fmla="*/ 2272576 w 2940721"/>
              <a:gd name="connsiteY55" fmla="*/ 36311 h 1783079"/>
              <a:gd name="connsiteX56" fmla="*/ 2302284 w 2940721"/>
              <a:gd name="connsiteY56" fmla="*/ 24701 h 1783079"/>
              <a:gd name="connsiteX57" fmla="*/ 2472214 w 2940721"/>
              <a:gd name="connsiteY57" fmla="*/ 0 h 1783079"/>
              <a:gd name="connsiteX0" fmla="*/ 2472214 w 2923792"/>
              <a:gd name="connsiteY0" fmla="*/ 0 h 1783079"/>
              <a:gd name="connsiteX1" fmla="*/ 2884012 w 2923792"/>
              <a:gd name="connsiteY1" fmla="*/ 264795 h 1783079"/>
              <a:gd name="connsiteX2" fmla="*/ 2903718 w 2923792"/>
              <a:gd name="connsiteY2" fmla="*/ 385293 h 1783079"/>
              <a:gd name="connsiteX3" fmla="*/ 2886358 w 2923792"/>
              <a:gd name="connsiteY3" fmla="*/ 431118 h 1783079"/>
              <a:gd name="connsiteX4" fmla="*/ 2885367 w 2923792"/>
              <a:gd name="connsiteY4" fmla="*/ 433698 h 1783079"/>
              <a:gd name="connsiteX5" fmla="*/ 2884177 w 2923792"/>
              <a:gd name="connsiteY5" fmla="*/ 436277 h 1783079"/>
              <a:gd name="connsiteX6" fmla="*/ 2882590 w 2923792"/>
              <a:gd name="connsiteY6" fmla="*/ 439253 h 1783079"/>
              <a:gd name="connsiteX7" fmla="*/ 2880805 w 2923792"/>
              <a:gd name="connsiteY7" fmla="*/ 443023 h 1783079"/>
              <a:gd name="connsiteX8" fmla="*/ 2875847 w 2923792"/>
              <a:gd name="connsiteY8" fmla="*/ 450761 h 1783079"/>
              <a:gd name="connsiteX9" fmla="*/ 2869699 w 2923792"/>
              <a:gd name="connsiteY9" fmla="*/ 460087 h 1783079"/>
              <a:gd name="connsiteX10" fmla="*/ 2861964 w 2923792"/>
              <a:gd name="connsiteY10" fmla="*/ 470206 h 1783079"/>
              <a:gd name="connsiteX11" fmla="*/ 2853039 w 2923792"/>
              <a:gd name="connsiteY11" fmla="*/ 481912 h 1783079"/>
              <a:gd name="connsiteX12" fmla="*/ 2843123 w 2923792"/>
              <a:gd name="connsiteY12" fmla="*/ 494413 h 1783079"/>
              <a:gd name="connsiteX13" fmla="*/ 2831620 w 2923792"/>
              <a:gd name="connsiteY13" fmla="*/ 508302 h 1783079"/>
              <a:gd name="connsiteX14" fmla="*/ 2819324 w 2923792"/>
              <a:gd name="connsiteY14" fmla="*/ 523183 h 1783079"/>
              <a:gd name="connsiteX15" fmla="*/ 2805639 w 2923792"/>
              <a:gd name="connsiteY15" fmla="*/ 539254 h 1783079"/>
              <a:gd name="connsiteX16" fmla="*/ 2791161 w 2923792"/>
              <a:gd name="connsiteY16" fmla="*/ 555921 h 1783079"/>
              <a:gd name="connsiteX17" fmla="*/ 2775295 w 2923792"/>
              <a:gd name="connsiteY17" fmla="*/ 573778 h 1783079"/>
              <a:gd name="connsiteX18" fmla="*/ 2758834 w 2923792"/>
              <a:gd name="connsiteY18" fmla="*/ 592628 h 1783079"/>
              <a:gd name="connsiteX19" fmla="*/ 2741182 w 2923792"/>
              <a:gd name="connsiteY19" fmla="*/ 612271 h 1783079"/>
              <a:gd name="connsiteX20" fmla="*/ 2703302 w 2923792"/>
              <a:gd name="connsiteY20" fmla="*/ 653739 h 1783079"/>
              <a:gd name="connsiteX21" fmla="*/ 2662248 w 2923792"/>
              <a:gd name="connsiteY21" fmla="*/ 697986 h 1783079"/>
              <a:gd name="connsiteX22" fmla="*/ 2618418 w 2923792"/>
              <a:gd name="connsiteY22" fmla="*/ 745010 h 1783079"/>
              <a:gd name="connsiteX23" fmla="*/ 2571810 w 2923792"/>
              <a:gd name="connsiteY23" fmla="*/ 794217 h 1783079"/>
              <a:gd name="connsiteX24" fmla="*/ 2523418 w 2923792"/>
              <a:gd name="connsiteY24" fmla="*/ 845210 h 1783079"/>
              <a:gd name="connsiteX25" fmla="*/ 2473043 w 2923792"/>
              <a:gd name="connsiteY25" fmla="*/ 897988 h 1783079"/>
              <a:gd name="connsiteX26" fmla="*/ 2421081 w 2923792"/>
              <a:gd name="connsiteY26" fmla="*/ 951957 h 1783079"/>
              <a:gd name="connsiteX27" fmla="*/ 2368128 w 2923792"/>
              <a:gd name="connsiteY27" fmla="*/ 1006719 h 1783079"/>
              <a:gd name="connsiteX28" fmla="*/ 2313984 w 2923792"/>
              <a:gd name="connsiteY28" fmla="*/ 1062077 h 1783079"/>
              <a:gd name="connsiteX29" fmla="*/ 2259841 w 2923792"/>
              <a:gd name="connsiteY29" fmla="*/ 1117633 h 1783079"/>
              <a:gd name="connsiteX30" fmla="*/ 2205499 w 2923792"/>
              <a:gd name="connsiteY30" fmla="*/ 1173189 h 1783079"/>
              <a:gd name="connsiteX31" fmla="*/ 2097807 w 2923792"/>
              <a:gd name="connsiteY31" fmla="*/ 1282714 h 1783079"/>
              <a:gd name="connsiteX32" fmla="*/ 1994082 w 2923792"/>
              <a:gd name="connsiteY32" fmla="*/ 1387477 h 1783079"/>
              <a:gd name="connsiteX33" fmla="*/ 1897099 w 2923792"/>
              <a:gd name="connsiteY33" fmla="*/ 1485295 h 1783079"/>
              <a:gd name="connsiteX34" fmla="*/ 1809438 w 2923792"/>
              <a:gd name="connsiteY34" fmla="*/ 1573391 h 1783079"/>
              <a:gd name="connsiteX35" fmla="*/ 1733677 w 2923792"/>
              <a:gd name="connsiteY35" fmla="*/ 1648987 h 1783079"/>
              <a:gd name="connsiteX36" fmla="*/ 1630547 w 2923792"/>
              <a:gd name="connsiteY36" fmla="*/ 1751964 h 1783079"/>
              <a:gd name="connsiteX37" fmla="*/ 1416353 w 2923792"/>
              <a:gd name="connsiteY37" fmla="*/ 1751369 h 1783079"/>
              <a:gd name="connsiteX38" fmla="*/ 1206125 w 2923792"/>
              <a:gd name="connsiteY38" fmla="*/ 1750377 h 1783079"/>
              <a:gd name="connsiteX39" fmla="*/ 1006013 w 2923792"/>
              <a:gd name="connsiteY39" fmla="*/ 1749583 h 1783079"/>
              <a:gd name="connsiteX40" fmla="*/ 821766 w 2923792"/>
              <a:gd name="connsiteY40" fmla="*/ 1748591 h 1783079"/>
              <a:gd name="connsiteX41" fmla="*/ 660129 w 2923792"/>
              <a:gd name="connsiteY41" fmla="*/ 1747401 h 1783079"/>
              <a:gd name="connsiteX42" fmla="*/ 526654 w 2923792"/>
              <a:gd name="connsiteY42" fmla="*/ 1746210 h 1783079"/>
              <a:gd name="connsiteX43" fmla="*/ 504728 w 2923792"/>
              <a:gd name="connsiteY43" fmla="*/ 1745889 h 1783079"/>
              <a:gd name="connsiteX44" fmla="*/ 486959 w 2923792"/>
              <a:gd name="connsiteY44" fmla="*/ 1755534 h 1783079"/>
              <a:gd name="connsiteX45" fmla="*/ 350520 w 2923792"/>
              <a:gd name="connsiteY45" fmla="*/ 1783079 h 1783079"/>
              <a:gd name="connsiteX46" fmla="*/ 0 w 2923792"/>
              <a:gd name="connsiteY46" fmla="*/ 1432559 h 1783079"/>
              <a:gd name="connsiteX47" fmla="*/ 59864 w 2923792"/>
              <a:gd name="connsiteY47" fmla="*/ 1236580 h 1783079"/>
              <a:gd name="connsiteX48" fmla="*/ 78843 w 2923792"/>
              <a:gd name="connsiteY48" fmla="*/ 1213576 h 1783079"/>
              <a:gd name="connsiteX49" fmla="*/ 80218 w 2923792"/>
              <a:gd name="connsiteY49" fmla="*/ 1210888 h 1783079"/>
              <a:gd name="connsiteX50" fmla="*/ 84582 w 2923792"/>
              <a:gd name="connsiteY50" fmla="*/ 1202157 h 1783079"/>
              <a:gd name="connsiteX51" fmla="*/ 1243411 w 2923792"/>
              <a:gd name="connsiteY51" fmla="*/ 42027 h 1783079"/>
              <a:gd name="connsiteX52" fmla="*/ 1518492 w 2923792"/>
              <a:gd name="connsiteY52" fmla="*/ 40837 h 1783079"/>
              <a:gd name="connsiteX53" fmla="*/ 1616069 w 2923792"/>
              <a:gd name="connsiteY53" fmla="*/ 40638 h 1783079"/>
              <a:gd name="connsiteX54" fmla="*/ 1677352 w 2923792"/>
              <a:gd name="connsiteY54" fmla="*/ 40638 h 1783079"/>
              <a:gd name="connsiteX55" fmla="*/ 2272576 w 2923792"/>
              <a:gd name="connsiteY55" fmla="*/ 36311 h 1783079"/>
              <a:gd name="connsiteX56" fmla="*/ 2302284 w 2923792"/>
              <a:gd name="connsiteY56" fmla="*/ 24701 h 1783079"/>
              <a:gd name="connsiteX57" fmla="*/ 2472214 w 2923792"/>
              <a:gd name="connsiteY57" fmla="*/ 0 h 1783079"/>
              <a:gd name="connsiteX0" fmla="*/ 2472214 w 2913734"/>
              <a:gd name="connsiteY0" fmla="*/ 0 h 1783079"/>
              <a:gd name="connsiteX1" fmla="*/ 2884012 w 2913734"/>
              <a:gd name="connsiteY1" fmla="*/ 264795 h 1783079"/>
              <a:gd name="connsiteX2" fmla="*/ 2903718 w 2913734"/>
              <a:gd name="connsiteY2" fmla="*/ 385293 h 1783079"/>
              <a:gd name="connsiteX3" fmla="*/ 2886358 w 2913734"/>
              <a:gd name="connsiteY3" fmla="*/ 431118 h 1783079"/>
              <a:gd name="connsiteX4" fmla="*/ 2885367 w 2913734"/>
              <a:gd name="connsiteY4" fmla="*/ 433698 h 1783079"/>
              <a:gd name="connsiteX5" fmla="*/ 2884177 w 2913734"/>
              <a:gd name="connsiteY5" fmla="*/ 436277 h 1783079"/>
              <a:gd name="connsiteX6" fmla="*/ 2882590 w 2913734"/>
              <a:gd name="connsiteY6" fmla="*/ 439253 h 1783079"/>
              <a:gd name="connsiteX7" fmla="*/ 2880805 w 2913734"/>
              <a:gd name="connsiteY7" fmla="*/ 443023 h 1783079"/>
              <a:gd name="connsiteX8" fmla="*/ 2875847 w 2913734"/>
              <a:gd name="connsiteY8" fmla="*/ 450761 h 1783079"/>
              <a:gd name="connsiteX9" fmla="*/ 2869699 w 2913734"/>
              <a:gd name="connsiteY9" fmla="*/ 460087 h 1783079"/>
              <a:gd name="connsiteX10" fmla="*/ 2861964 w 2913734"/>
              <a:gd name="connsiteY10" fmla="*/ 470206 h 1783079"/>
              <a:gd name="connsiteX11" fmla="*/ 2853039 w 2913734"/>
              <a:gd name="connsiteY11" fmla="*/ 481912 h 1783079"/>
              <a:gd name="connsiteX12" fmla="*/ 2843123 w 2913734"/>
              <a:gd name="connsiteY12" fmla="*/ 494413 h 1783079"/>
              <a:gd name="connsiteX13" fmla="*/ 2831620 w 2913734"/>
              <a:gd name="connsiteY13" fmla="*/ 508302 h 1783079"/>
              <a:gd name="connsiteX14" fmla="*/ 2819324 w 2913734"/>
              <a:gd name="connsiteY14" fmla="*/ 523183 h 1783079"/>
              <a:gd name="connsiteX15" fmla="*/ 2805639 w 2913734"/>
              <a:gd name="connsiteY15" fmla="*/ 539254 h 1783079"/>
              <a:gd name="connsiteX16" fmla="*/ 2791161 w 2913734"/>
              <a:gd name="connsiteY16" fmla="*/ 555921 h 1783079"/>
              <a:gd name="connsiteX17" fmla="*/ 2775295 w 2913734"/>
              <a:gd name="connsiteY17" fmla="*/ 573778 h 1783079"/>
              <a:gd name="connsiteX18" fmla="*/ 2758834 w 2913734"/>
              <a:gd name="connsiteY18" fmla="*/ 592628 h 1783079"/>
              <a:gd name="connsiteX19" fmla="*/ 2741182 w 2913734"/>
              <a:gd name="connsiteY19" fmla="*/ 612271 h 1783079"/>
              <a:gd name="connsiteX20" fmla="*/ 2703302 w 2913734"/>
              <a:gd name="connsiteY20" fmla="*/ 653739 h 1783079"/>
              <a:gd name="connsiteX21" fmla="*/ 2662248 w 2913734"/>
              <a:gd name="connsiteY21" fmla="*/ 697986 h 1783079"/>
              <a:gd name="connsiteX22" fmla="*/ 2618418 w 2913734"/>
              <a:gd name="connsiteY22" fmla="*/ 745010 h 1783079"/>
              <a:gd name="connsiteX23" fmla="*/ 2571810 w 2913734"/>
              <a:gd name="connsiteY23" fmla="*/ 794217 h 1783079"/>
              <a:gd name="connsiteX24" fmla="*/ 2523418 w 2913734"/>
              <a:gd name="connsiteY24" fmla="*/ 845210 h 1783079"/>
              <a:gd name="connsiteX25" fmla="*/ 2473043 w 2913734"/>
              <a:gd name="connsiteY25" fmla="*/ 897988 h 1783079"/>
              <a:gd name="connsiteX26" fmla="*/ 2421081 w 2913734"/>
              <a:gd name="connsiteY26" fmla="*/ 951957 h 1783079"/>
              <a:gd name="connsiteX27" fmla="*/ 2368128 w 2913734"/>
              <a:gd name="connsiteY27" fmla="*/ 1006719 h 1783079"/>
              <a:gd name="connsiteX28" fmla="*/ 2313984 w 2913734"/>
              <a:gd name="connsiteY28" fmla="*/ 1062077 h 1783079"/>
              <a:gd name="connsiteX29" fmla="*/ 2259841 w 2913734"/>
              <a:gd name="connsiteY29" fmla="*/ 1117633 h 1783079"/>
              <a:gd name="connsiteX30" fmla="*/ 2205499 w 2913734"/>
              <a:gd name="connsiteY30" fmla="*/ 1173189 h 1783079"/>
              <a:gd name="connsiteX31" fmla="*/ 2097807 w 2913734"/>
              <a:gd name="connsiteY31" fmla="*/ 1282714 h 1783079"/>
              <a:gd name="connsiteX32" fmla="*/ 1994082 w 2913734"/>
              <a:gd name="connsiteY32" fmla="*/ 1387477 h 1783079"/>
              <a:gd name="connsiteX33" fmla="*/ 1897099 w 2913734"/>
              <a:gd name="connsiteY33" fmla="*/ 1485295 h 1783079"/>
              <a:gd name="connsiteX34" fmla="*/ 1809438 w 2913734"/>
              <a:gd name="connsiteY34" fmla="*/ 1573391 h 1783079"/>
              <a:gd name="connsiteX35" fmla="*/ 1733677 w 2913734"/>
              <a:gd name="connsiteY35" fmla="*/ 1648987 h 1783079"/>
              <a:gd name="connsiteX36" fmla="*/ 1630547 w 2913734"/>
              <a:gd name="connsiteY36" fmla="*/ 1751964 h 1783079"/>
              <a:gd name="connsiteX37" fmla="*/ 1416353 w 2913734"/>
              <a:gd name="connsiteY37" fmla="*/ 1751369 h 1783079"/>
              <a:gd name="connsiteX38" fmla="*/ 1206125 w 2913734"/>
              <a:gd name="connsiteY38" fmla="*/ 1750377 h 1783079"/>
              <a:gd name="connsiteX39" fmla="*/ 1006013 w 2913734"/>
              <a:gd name="connsiteY39" fmla="*/ 1749583 h 1783079"/>
              <a:gd name="connsiteX40" fmla="*/ 821766 w 2913734"/>
              <a:gd name="connsiteY40" fmla="*/ 1748591 h 1783079"/>
              <a:gd name="connsiteX41" fmla="*/ 660129 w 2913734"/>
              <a:gd name="connsiteY41" fmla="*/ 1747401 h 1783079"/>
              <a:gd name="connsiteX42" fmla="*/ 526654 w 2913734"/>
              <a:gd name="connsiteY42" fmla="*/ 1746210 h 1783079"/>
              <a:gd name="connsiteX43" fmla="*/ 504728 w 2913734"/>
              <a:gd name="connsiteY43" fmla="*/ 1745889 h 1783079"/>
              <a:gd name="connsiteX44" fmla="*/ 486959 w 2913734"/>
              <a:gd name="connsiteY44" fmla="*/ 1755534 h 1783079"/>
              <a:gd name="connsiteX45" fmla="*/ 350520 w 2913734"/>
              <a:gd name="connsiteY45" fmla="*/ 1783079 h 1783079"/>
              <a:gd name="connsiteX46" fmla="*/ 0 w 2913734"/>
              <a:gd name="connsiteY46" fmla="*/ 1432559 h 1783079"/>
              <a:gd name="connsiteX47" fmla="*/ 59864 w 2913734"/>
              <a:gd name="connsiteY47" fmla="*/ 1236580 h 1783079"/>
              <a:gd name="connsiteX48" fmla="*/ 78843 w 2913734"/>
              <a:gd name="connsiteY48" fmla="*/ 1213576 h 1783079"/>
              <a:gd name="connsiteX49" fmla="*/ 80218 w 2913734"/>
              <a:gd name="connsiteY49" fmla="*/ 1210888 h 1783079"/>
              <a:gd name="connsiteX50" fmla="*/ 84582 w 2913734"/>
              <a:gd name="connsiteY50" fmla="*/ 1202157 h 1783079"/>
              <a:gd name="connsiteX51" fmla="*/ 1243411 w 2913734"/>
              <a:gd name="connsiteY51" fmla="*/ 42027 h 1783079"/>
              <a:gd name="connsiteX52" fmla="*/ 1518492 w 2913734"/>
              <a:gd name="connsiteY52" fmla="*/ 40837 h 1783079"/>
              <a:gd name="connsiteX53" fmla="*/ 1616069 w 2913734"/>
              <a:gd name="connsiteY53" fmla="*/ 40638 h 1783079"/>
              <a:gd name="connsiteX54" fmla="*/ 1677352 w 2913734"/>
              <a:gd name="connsiteY54" fmla="*/ 40638 h 1783079"/>
              <a:gd name="connsiteX55" fmla="*/ 2272576 w 2913734"/>
              <a:gd name="connsiteY55" fmla="*/ 36311 h 1783079"/>
              <a:gd name="connsiteX56" fmla="*/ 2302284 w 2913734"/>
              <a:gd name="connsiteY56" fmla="*/ 24701 h 1783079"/>
              <a:gd name="connsiteX57" fmla="*/ 2472214 w 2913734"/>
              <a:gd name="connsiteY57" fmla="*/ 0 h 1783079"/>
              <a:gd name="connsiteX0" fmla="*/ 2472214 w 2906722"/>
              <a:gd name="connsiteY0" fmla="*/ 0 h 1783079"/>
              <a:gd name="connsiteX1" fmla="*/ 2884012 w 2906722"/>
              <a:gd name="connsiteY1" fmla="*/ 264795 h 1783079"/>
              <a:gd name="connsiteX2" fmla="*/ 2903718 w 2906722"/>
              <a:gd name="connsiteY2" fmla="*/ 385293 h 1783079"/>
              <a:gd name="connsiteX3" fmla="*/ 2886358 w 2906722"/>
              <a:gd name="connsiteY3" fmla="*/ 431118 h 1783079"/>
              <a:gd name="connsiteX4" fmla="*/ 2885367 w 2906722"/>
              <a:gd name="connsiteY4" fmla="*/ 433698 h 1783079"/>
              <a:gd name="connsiteX5" fmla="*/ 2884177 w 2906722"/>
              <a:gd name="connsiteY5" fmla="*/ 436277 h 1783079"/>
              <a:gd name="connsiteX6" fmla="*/ 2882590 w 2906722"/>
              <a:gd name="connsiteY6" fmla="*/ 439253 h 1783079"/>
              <a:gd name="connsiteX7" fmla="*/ 2880805 w 2906722"/>
              <a:gd name="connsiteY7" fmla="*/ 443023 h 1783079"/>
              <a:gd name="connsiteX8" fmla="*/ 2875847 w 2906722"/>
              <a:gd name="connsiteY8" fmla="*/ 450761 h 1783079"/>
              <a:gd name="connsiteX9" fmla="*/ 2869699 w 2906722"/>
              <a:gd name="connsiteY9" fmla="*/ 460087 h 1783079"/>
              <a:gd name="connsiteX10" fmla="*/ 2861964 w 2906722"/>
              <a:gd name="connsiteY10" fmla="*/ 470206 h 1783079"/>
              <a:gd name="connsiteX11" fmla="*/ 2853039 w 2906722"/>
              <a:gd name="connsiteY11" fmla="*/ 481912 h 1783079"/>
              <a:gd name="connsiteX12" fmla="*/ 2843123 w 2906722"/>
              <a:gd name="connsiteY12" fmla="*/ 494413 h 1783079"/>
              <a:gd name="connsiteX13" fmla="*/ 2831620 w 2906722"/>
              <a:gd name="connsiteY13" fmla="*/ 508302 h 1783079"/>
              <a:gd name="connsiteX14" fmla="*/ 2819324 w 2906722"/>
              <a:gd name="connsiteY14" fmla="*/ 523183 h 1783079"/>
              <a:gd name="connsiteX15" fmla="*/ 2805639 w 2906722"/>
              <a:gd name="connsiteY15" fmla="*/ 539254 h 1783079"/>
              <a:gd name="connsiteX16" fmla="*/ 2791161 w 2906722"/>
              <a:gd name="connsiteY16" fmla="*/ 555921 h 1783079"/>
              <a:gd name="connsiteX17" fmla="*/ 2775295 w 2906722"/>
              <a:gd name="connsiteY17" fmla="*/ 573778 h 1783079"/>
              <a:gd name="connsiteX18" fmla="*/ 2758834 w 2906722"/>
              <a:gd name="connsiteY18" fmla="*/ 592628 h 1783079"/>
              <a:gd name="connsiteX19" fmla="*/ 2741182 w 2906722"/>
              <a:gd name="connsiteY19" fmla="*/ 612271 h 1783079"/>
              <a:gd name="connsiteX20" fmla="*/ 2703302 w 2906722"/>
              <a:gd name="connsiteY20" fmla="*/ 653739 h 1783079"/>
              <a:gd name="connsiteX21" fmla="*/ 2662248 w 2906722"/>
              <a:gd name="connsiteY21" fmla="*/ 697986 h 1783079"/>
              <a:gd name="connsiteX22" fmla="*/ 2618418 w 2906722"/>
              <a:gd name="connsiteY22" fmla="*/ 745010 h 1783079"/>
              <a:gd name="connsiteX23" fmla="*/ 2571810 w 2906722"/>
              <a:gd name="connsiteY23" fmla="*/ 794217 h 1783079"/>
              <a:gd name="connsiteX24" fmla="*/ 2523418 w 2906722"/>
              <a:gd name="connsiteY24" fmla="*/ 845210 h 1783079"/>
              <a:gd name="connsiteX25" fmla="*/ 2473043 w 2906722"/>
              <a:gd name="connsiteY25" fmla="*/ 897988 h 1783079"/>
              <a:gd name="connsiteX26" fmla="*/ 2421081 w 2906722"/>
              <a:gd name="connsiteY26" fmla="*/ 951957 h 1783079"/>
              <a:gd name="connsiteX27" fmla="*/ 2368128 w 2906722"/>
              <a:gd name="connsiteY27" fmla="*/ 1006719 h 1783079"/>
              <a:gd name="connsiteX28" fmla="*/ 2313984 w 2906722"/>
              <a:gd name="connsiteY28" fmla="*/ 1062077 h 1783079"/>
              <a:gd name="connsiteX29" fmla="*/ 2259841 w 2906722"/>
              <a:gd name="connsiteY29" fmla="*/ 1117633 h 1783079"/>
              <a:gd name="connsiteX30" fmla="*/ 2205499 w 2906722"/>
              <a:gd name="connsiteY30" fmla="*/ 1173189 h 1783079"/>
              <a:gd name="connsiteX31" fmla="*/ 2097807 w 2906722"/>
              <a:gd name="connsiteY31" fmla="*/ 1282714 h 1783079"/>
              <a:gd name="connsiteX32" fmla="*/ 1994082 w 2906722"/>
              <a:gd name="connsiteY32" fmla="*/ 1387477 h 1783079"/>
              <a:gd name="connsiteX33" fmla="*/ 1897099 w 2906722"/>
              <a:gd name="connsiteY33" fmla="*/ 1485295 h 1783079"/>
              <a:gd name="connsiteX34" fmla="*/ 1809438 w 2906722"/>
              <a:gd name="connsiteY34" fmla="*/ 1573391 h 1783079"/>
              <a:gd name="connsiteX35" fmla="*/ 1733677 w 2906722"/>
              <a:gd name="connsiteY35" fmla="*/ 1648987 h 1783079"/>
              <a:gd name="connsiteX36" fmla="*/ 1630547 w 2906722"/>
              <a:gd name="connsiteY36" fmla="*/ 1751964 h 1783079"/>
              <a:gd name="connsiteX37" fmla="*/ 1416353 w 2906722"/>
              <a:gd name="connsiteY37" fmla="*/ 1751369 h 1783079"/>
              <a:gd name="connsiteX38" fmla="*/ 1206125 w 2906722"/>
              <a:gd name="connsiteY38" fmla="*/ 1750377 h 1783079"/>
              <a:gd name="connsiteX39" fmla="*/ 1006013 w 2906722"/>
              <a:gd name="connsiteY39" fmla="*/ 1749583 h 1783079"/>
              <a:gd name="connsiteX40" fmla="*/ 821766 w 2906722"/>
              <a:gd name="connsiteY40" fmla="*/ 1748591 h 1783079"/>
              <a:gd name="connsiteX41" fmla="*/ 660129 w 2906722"/>
              <a:gd name="connsiteY41" fmla="*/ 1747401 h 1783079"/>
              <a:gd name="connsiteX42" fmla="*/ 526654 w 2906722"/>
              <a:gd name="connsiteY42" fmla="*/ 1746210 h 1783079"/>
              <a:gd name="connsiteX43" fmla="*/ 504728 w 2906722"/>
              <a:gd name="connsiteY43" fmla="*/ 1745889 h 1783079"/>
              <a:gd name="connsiteX44" fmla="*/ 486959 w 2906722"/>
              <a:gd name="connsiteY44" fmla="*/ 1755534 h 1783079"/>
              <a:gd name="connsiteX45" fmla="*/ 350520 w 2906722"/>
              <a:gd name="connsiteY45" fmla="*/ 1783079 h 1783079"/>
              <a:gd name="connsiteX46" fmla="*/ 0 w 2906722"/>
              <a:gd name="connsiteY46" fmla="*/ 1432559 h 1783079"/>
              <a:gd name="connsiteX47" fmla="*/ 59864 w 2906722"/>
              <a:gd name="connsiteY47" fmla="*/ 1236580 h 1783079"/>
              <a:gd name="connsiteX48" fmla="*/ 78843 w 2906722"/>
              <a:gd name="connsiteY48" fmla="*/ 1213576 h 1783079"/>
              <a:gd name="connsiteX49" fmla="*/ 80218 w 2906722"/>
              <a:gd name="connsiteY49" fmla="*/ 1210888 h 1783079"/>
              <a:gd name="connsiteX50" fmla="*/ 84582 w 2906722"/>
              <a:gd name="connsiteY50" fmla="*/ 1202157 h 1783079"/>
              <a:gd name="connsiteX51" fmla="*/ 1243411 w 2906722"/>
              <a:gd name="connsiteY51" fmla="*/ 42027 h 1783079"/>
              <a:gd name="connsiteX52" fmla="*/ 1518492 w 2906722"/>
              <a:gd name="connsiteY52" fmla="*/ 40837 h 1783079"/>
              <a:gd name="connsiteX53" fmla="*/ 1616069 w 2906722"/>
              <a:gd name="connsiteY53" fmla="*/ 40638 h 1783079"/>
              <a:gd name="connsiteX54" fmla="*/ 1677352 w 2906722"/>
              <a:gd name="connsiteY54" fmla="*/ 40638 h 1783079"/>
              <a:gd name="connsiteX55" fmla="*/ 2272576 w 2906722"/>
              <a:gd name="connsiteY55" fmla="*/ 36311 h 1783079"/>
              <a:gd name="connsiteX56" fmla="*/ 2302284 w 2906722"/>
              <a:gd name="connsiteY56" fmla="*/ 24701 h 1783079"/>
              <a:gd name="connsiteX57" fmla="*/ 2472214 w 2906722"/>
              <a:gd name="connsiteY57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1518492 w 2914454"/>
              <a:gd name="connsiteY52" fmla="*/ 40837 h 1783079"/>
              <a:gd name="connsiteX53" fmla="*/ 1616069 w 2914454"/>
              <a:gd name="connsiteY53" fmla="*/ 40638 h 1783079"/>
              <a:gd name="connsiteX54" fmla="*/ 1677352 w 2914454"/>
              <a:gd name="connsiteY54" fmla="*/ 40638 h 1783079"/>
              <a:gd name="connsiteX55" fmla="*/ 2272576 w 2914454"/>
              <a:gd name="connsiteY55" fmla="*/ 36311 h 1783079"/>
              <a:gd name="connsiteX56" fmla="*/ 2302284 w 2914454"/>
              <a:gd name="connsiteY56" fmla="*/ 24701 h 1783079"/>
              <a:gd name="connsiteX57" fmla="*/ 2472214 w 2914454"/>
              <a:gd name="connsiteY57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1616069 w 2914454"/>
              <a:gd name="connsiteY52" fmla="*/ 40638 h 1783079"/>
              <a:gd name="connsiteX53" fmla="*/ 1677352 w 2914454"/>
              <a:gd name="connsiteY53" fmla="*/ 40638 h 1783079"/>
              <a:gd name="connsiteX54" fmla="*/ 2272576 w 2914454"/>
              <a:gd name="connsiteY54" fmla="*/ 36311 h 1783079"/>
              <a:gd name="connsiteX55" fmla="*/ 2302284 w 2914454"/>
              <a:gd name="connsiteY55" fmla="*/ 24701 h 1783079"/>
              <a:gd name="connsiteX56" fmla="*/ 2472214 w 2914454"/>
              <a:gd name="connsiteY56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1677352 w 2914454"/>
              <a:gd name="connsiteY52" fmla="*/ 40638 h 1783079"/>
              <a:gd name="connsiteX53" fmla="*/ 2272576 w 2914454"/>
              <a:gd name="connsiteY53" fmla="*/ 36311 h 1783079"/>
              <a:gd name="connsiteX54" fmla="*/ 2302284 w 2914454"/>
              <a:gd name="connsiteY54" fmla="*/ 24701 h 1783079"/>
              <a:gd name="connsiteX55" fmla="*/ 2472214 w 2914454"/>
              <a:gd name="connsiteY55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2272576 w 2914454"/>
              <a:gd name="connsiteY52" fmla="*/ 36311 h 1783079"/>
              <a:gd name="connsiteX53" fmla="*/ 2302284 w 2914454"/>
              <a:gd name="connsiteY53" fmla="*/ 24701 h 1783079"/>
              <a:gd name="connsiteX54" fmla="*/ 2472214 w 2914454"/>
              <a:gd name="connsiteY54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2302284 w 2914454"/>
              <a:gd name="connsiteY52" fmla="*/ 24701 h 1783079"/>
              <a:gd name="connsiteX53" fmla="*/ 2472214 w 2914454"/>
              <a:gd name="connsiteY53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2472214 w 2914454"/>
              <a:gd name="connsiteY52" fmla="*/ 0 h 1783079"/>
              <a:gd name="connsiteX0" fmla="*/ 2472214 w 2914454"/>
              <a:gd name="connsiteY0" fmla="*/ 0 h 1783079"/>
              <a:gd name="connsiteX1" fmla="*/ 2901157 w 2914454"/>
              <a:gd name="connsiteY1" fmla="*/ 255270 h 1783079"/>
              <a:gd name="connsiteX2" fmla="*/ 2903718 w 2914454"/>
              <a:gd name="connsiteY2" fmla="*/ 385293 h 1783079"/>
              <a:gd name="connsiteX3" fmla="*/ 2886358 w 2914454"/>
              <a:gd name="connsiteY3" fmla="*/ 431118 h 1783079"/>
              <a:gd name="connsiteX4" fmla="*/ 2885367 w 2914454"/>
              <a:gd name="connsiteY4" fmla="*/ 433698 h 1783079"/>
              <a:gd name="connsiteX5" fmla="*/ 2884177 w 2914454"/>
              <a:gd name="connsiteY5" fmla="*/ 436277 h 1783079"/>
              <a:gd name="connsiteX6" fmla="*/ 2882590 w 2914454"/>
              <a:gd name="connsiteY6" fmla="*/ 439253 h 1783079"/>
              <a:gd name="connsiteX7" fmla="*/ 2880805 w 2914454"/>
              <a:gd name="connsiteY7" fmla="*/ 443023 h 1783079"/>
              <a:gd name="connsiteX8" fmla="*/ 2875847 w 2914454"/>
              <a:gd name="connsiteY8" fmla="*/ 450761 h 1783079"/>
              <a:gd name="connsiteX9" fmla="*/ 2869699 w 2914454"/>
              <a:gd name="connsiteY9" fmla="*/ 460087 h 1783079"/>
              <a:gd name="connsiteX10" fmla="*/ 2861964 w 2914454"/>
              <a:gd name="connsiteY10" fmla="*/ 470206 h 1783079"/>
              <a:gd name="connsiteX11" fmla="*/ 2853039 w 2914454"/>
              <a:gd name="connsiteY11" fmla="*/ 481912 h 1783079"/>
              <a:gd name="connsiteX12" fmla="*/ 2843123 w 2914454"/>
              <a:gd name="connsiteY12" fmla="*/ 494413 h 1783079"/>
              <a:gd name="connsiteX13" fmla="*/ 2831620 w 2914454"/>
              <a:gd name="connsiteY13" fmla="*/ 508302 h 1783079"/>
              <a:gd name="connsiteX14" fmla="*/ 2819324 w 2914454"/>
              <a:gd name="connsiteY14" fmla="*/ 523183 h 1783079"/>
              <a:gd name="connsiteX15" fmla="*/ 2805639 w 2914454"/>
              <a:gd name="connsiteY15" fmla="*/ 539254 h 1783079"/>
              <a:gd name="connsiteX16" fmla="*/ 2791161 w 2914454"/>
              <a:gd name="connsiteY16" fmla="*/ 555921 h 1783079"/>
              <a:gd name="connsiteX17" fmla="*/ 2775295 w 2914454"/>
              <a:gd name="connsiteY17" fmla="*/ 573778 h 1783079"/>
              <a:gd name="connsiteX18" fmla="*/ 2758834 w 2914454"/>
              <a:gd name="connsiteY18" fmla="*/ 592628 h 1783079"/>
              <a:gd name="connsiteX19" fmla="*/ 2741182 w 2914454"/>
              <a:gd name="connsiteY19" fmla="*/ 612271 h 1783079"/>
              <a:gd name="connsiteX20" fmla="*/ 2703302 w 2914454"/>
              <a:gd name="connsiteY20" fmla="*/ 653739 h 1783079"/>
              <a:gd name="connsiteX21" fmla="*/ 2662248 w 2914454"/>
              <a:gd name="connsiteY21" fmla="*/ 697986 h 1783079"/>
              <a:gd name="connsiteX22" fmla="*/ 2618418 w 2914454"/>
              <a:gd name="connsiteY22" fmla="*/ 745010 h 1783079"/>
              <a:gd name="connsiteX23" fmla="*/ 2571810 w 2914454"/>
              <a:gd name="connsiteY23" fmla="*/ 794217 h 1783079"/>
              <a:gd name="connsiteX24" fmla="*/ 2523418 w 2914454"/>
              <a:gd name="connsiteY24" fmla="*/ 845210 h 1783079"/>
              <a:gd name="connsiteX25" fmla="*/ 2473043 w 2914454"/>
              <a:gd name="connsiteY25" fmla="*/ 897988 h 1783079"/>
              <a:gd name="connsiteX26" fmla="*/ 2421081 w 2914454"/>
              <a:gd name="connsiteY26" fmla="*/ 951957 h 1783079"/>
              <a:gd name="connsiteX27" fmla="*/ 2368128 w 2914454"/>
              <a:gd name="connsiteY27" fmla="*/ 1006719 h 1783079"/>
              <a:gd name="connsiteX28" fmla="*/ 2313984 w 2914454"/>
              <a:gd name="connsiteY28" fmla="*/ 1062077 h 1783079"/>
              <a:gd name="connsiteX29" fmla="*/ 2259841 w 2914454"/>
              <a:gd name="connsiteY29" fmla="*/ 1117633 h 1783079"/>
              <a:gd name="connsiteX30" fmla="*/ 2205499 w 2914454"/>
              <a:gd name="connsiteY30" fmla="*/ 1173189 h 1783079"/>
              <a:gd name="connsiteX31" fmla="*/ 2097807 w 2914454"/>
              <a:gd name="connsiteY31" fmla="*/ 1282714 h 1783079"/>
              <a:gd name="connsiteX32" fmla="*/ 1994082 w 2914454"/>
              <a:gd name="connsiteY32" fmla="*/ 1387477 h 1783079"/>
              <a:gd name="connsiteX33" fmla="*/ 1897099 w 2914454"/>
              <a:gd name="connsiteY33" fmla="*/ 1485295 h 1783079"/>
              <a:gd name="connsiteX34" fmla="*/ 1809438 w 2914454"/>
              <a:gd name="connsiteY34" fmla="*/ 1573391 h 1783079"/>
              <a:gd name="connsiteX35" fmla="*/ 1733677 w 2914454"/>
              <a:gd name="connsiteY35" fmla="*/ 1648987 h 1783079"/>
              <a:gd name="connsiteX36" fmla="*/ 1630547 w 2914454"/>
              <a:gd name="connsiteY36" fmla="*/ 1751964 h 1783079"/>
              <a:gd name="connsiteX37" fmla="*/ 1416353 w 2914454"/>
              <a:gd name="connsiteY37" fmla="*/ 1751369 h 1783079"/>
              <a:gd name="connsiteX38" fmla="*/ 1206125 w 2914454"/>
              <a:gd name="connsiteY38" fmla="*/ 1750377 h 1783079"/>
              <a:gd name="connsiteX39" fmla="*/ 1006013 w 2914454"/>
              <a:gd name="connsiteY39" fmla="*/ 1749583 h 1783079"/>
              <a:gd name="connsiteX40" fmla="*/ 821766 w 2914454"/>
              <a:gd name="connsiteY40" fmla="*/ 1748591 h 1783079"/>
              <a:gd name="connsiteX41" fmla="*/ 660129 w 2914454"/>
              <a:gd name="connsiteY41" fmla="*/ 1747401 h 1783079"/>
              <a:gd name="connsiteX42" fmla="*/ 526654 w 2914454"/>
              <a:gd name="connsiteY42" fmla="*/ 1746210 h 1783079"/>
              <a:gd name="connsiteX43" fmla="*/ 504728 w 2914454"/>
              <a:gd name="connsiteY43" fmla="*/ 1745889 h 1783079"/>
              <a:gd name="connsiteX44" fmla="*/ 486959 w 2914454"/>
              <a:gd name="connsiteY44" fmla="*/ 1755534 h 1783079"/>
              <a:gd name="connsiteX45" fmla="*/ 350520 w 2914454"/>
              <a:gd name="connsiteY45" fmla="*/ 1783079 h 1783079"/>
              <a:gd name="connsiteX46" fmla="*/ 0 w 2914454"/>
              <a:gd name="connsiteY46" fmla="*/ 1432559 h 1783079"/>
              <a:gd name="connsiteX47" fmla="*/ 59864 w 2914454"/>
              <a:gd name="connsiteY47" fmla="*/ 1236580 h 1783079"/>
              <a:gd name="connsiteX48" fmla="*/ 78843 w 2914454"/>
              <a:gd name="connsiteY48" fmla="*/ 1213576 h 1783079"/>
              <a:gd name="connsiteX49" fmla="*/ 80218 w 2914454"/>
              <a:gd name="connsiteY49" fmla="*/ 1210888 h 1783079"/>
              <a:gd name="connsiteX50" fmla="*/ 84582 w 2914454"/>
              <a:gd name="connsiteY50" fmla="*/ 1202157 h 1783079"/>
              <a:gd name="connsiteX51" fmla="*/ 1243411 w 2914454"/>
              <a:gd name="connsiteY51" fmla="*/ 42027 h 1783079"/>
              <a:gd name="connsiteX52" fmla="*/ 1334452 w 2914454"/>
              <a:gd name="connsiteY52" fmla="*/ 36195 h 1783079"/>
              <a:gd name="connsiteX53" fmla="*/ 2472214 w 2914454"/>
              <a:gd name="connsiteY53" fmla="*/ 0 h 1783079"/>
              <a:gd name="connsiteX0" fmla="*/ 2472214 w 2914454"/>
              <a:gd name="connsiteY0" fmla="*/ 5715 h 1788794"/>
              <a:gd name="connsiteX1" fmla="*/ 2901157 w 2914454"/>
              <a:gd name="connsiteY1" fmla="*/ 260985 h 1788794"/>
              <a:gd name="connsiteX2" fmla="*/ 2903718 w 2914454"/>
              <a:gd name="connsiteY2" fmla="*/ 391008 h 1788794"/>
              <a:gd name="connsiteX3" fmla="*/ 2886358 w 2914454"/>
              <a:gd name="connsiteY3" fmla="*/ 436833 h 1788794"/>
              <a:gd name="connsiteX4" fmla="*/ 2885367 w 2914454"/>
              <a:gd name="connsiteY4" fmla="*/ 439413 h 1788794"/>
              <a:gd name="connsiteX5" fmla="*/ 2884177 w 2914454"/>
              <a:gd name="connsiteY5" fmla="*/ 441992 h 1788794"/>
              <a:gd name="connsiteX6" fmla="*/ 2882590 w 2914454"/>
              <a:gd name="connsiteY6" fmla="*/ 444968 h 1788794"/>
              <a:gd name="connsiteX7" fmla="*/ 2880805 w 2914454"/>
              <a:gd name="connsiteY7" fmla="*/ 448738 h 1788794"/>
              <a:gd name="connsiteX8" fmla="*/ 2875847 w 2914454"/>
              <a:gd name="connsiteY8" fmla="*/ 456476 h 1788794"/>
              <a:gd name="connsiteX9" fmla="*/ 2869699 w 2914454"/>
              <a:gd name="connsiteY9" fmla="*/ 465802 h 1788794"/>
              <a:gd name="connsiteX10" fmla="*/ 2861964 w 2914454"/>
              <a:gd name="connsiteY10" fmla="*/ 475921 h 1788794"/>
              <a:gd name="connsiteX11" fmla="*/ 2853039 w 2914454"/>
              <a:gd name="connsiteY11" fmla="*/ 487627 h 1788794"/>
              <a:gd name="connsiteX12" fmla="*/ 2843123 w 2914454"/>
              <a:gd name="connsiteY12" fmla="*/ 500128 h 1788794"/>
              <a:gd name="connsiteX13" fmla="*/ 2831620 w 2914454"/>
              <a:gd name="connsiteY13" fmla="*/ 514017 h 1788794"/>
              <a:gd name="connsiteX14" fmla="*/ 2819324 w 2914454"/>
              <a:gd name="connsiteY14" fmla="*/ 528898 h 1788794"/>
              <a:gd name="connsiteX15" fmla="*/ 2805639 w 2914454"/>
              <a:gd name="connsiteY15" fmla="*/ 544969 h 1788794"/>
              <a:gd name="connsiteX16" fmla="*/ 2791161 w 2914454"/>
              <a:gd name="connsiteY16" fmla="*/ 561636 h 1788794"/>
              <a:gd name="connsiteX17" fmla="*/ 2775295 w 2914454"/>
              <a:gd name="connsiteY17" fmla="*/ 579493 h 1788794"/>
              <a:gd name="connsiteX18" fmla="*/ 2758834 w 2914454"/>
              <a:gd name="connsiteY18" fmla="*/ 598343 h 1788794"/>
              <a:gd name="connsiteX19" fmla="*/ 2741182 w 2914454"/>
              <a:gd name="connsiteY19" fmla="*/ 617986 h 1788794"/>
              <a:gd name="connsiteX20" fmla="*/ 2703302 w 2914454"/>
              <a:gd name="connsiteY20" fmla="*/ 659454 h 1788794"/>
              <a:gd name="connsiteX21" fmla="*/ 2662248 w 2914454"/>
              <a:gd name="connsiteY21" fmla="*/ 703701 h 1788794"/>
              <a:gd name="connsiteX22" fmla="*/ 2618418 w 2914454"/>
              <a:gd name="connsiteY22" fmla="*/ 750725 h 1788794"/>
              <a:gd name="connsiteX23" fmla="*/ 2571810 w 2914454"/>
              <a:gd name="connsiteY23" fmla="*/ 799932 h 1788794"/>
              <a:gd name="connsiteX24" fmla="*/ 2523418 w 2914454"/>
              <a:gd name="connsiteY24" fmla="*/ 850925 h 1788794"/>
              <a:gd name="connsiteX25" fmla="*/ 2473043 w 2914454"/>
              <a:gd name="connsiteY25" fmla="*/ 903703 h 1788794"/>
              <a:gd name="connsiteX26" fmla="*/ 2421081 w 2914454"/>
              <a:gd name="connsiteY26" fmla="*/ 957672 h 1788794"/>
              <a:gd name="connsiteX27" fmla="*/ 2368128 w 2914454"/>
              <a:gd name="connsiteY27" fmla="*/ 1012434 h 1788794"/>
              <a:gd name="connsiteX28" fmla="*/ 2313984 w 2914454"/>
              <a:gd name="connsiteY28" fmla="*/ 1067792 h 1788794"/>
              <a:gd name="connsiteX29" fmla="*/ 2259841 w 2914454"/>
              <a:gd name="connsiteY29" fmla="*/ 1123348 h 1788794"/>
              <a:gd name="connsiteX30" fmla="*/ 2205499 w 2914454"/>
              <a:gd name="connsiteY30" fmla="*/ 1178904 h 1788794"/>
              <a:gd name="connsiteX31" fmla="*/ 2097807 w 2914454"/>
              <a:gd name="connsiteY31" fmla="*/ 1288429 h 1788794"/>
              <a:gd name="connsiteX32" fmla="*/ 1994082 w 2914454"/>
              <a:gd name="connsiteY32" fmla="*/ 1393192 h 1788794"/>
              <a:gd name="connsiteX33" fmla="*/ 1897099 w 2914454"/>
              <a:gd name="connsiteY33" fmla="*/ 1491010 h 1788794"/>
              <a:gd name="connsiteX34" fmla="*/ 1809438 w 2914454"/>
              <a:gd name="connsiteY34" fmla="*/ 1579106 h 1788794"/>
              <a:gd name="connsiteX35" fmla="*/ 1733677 w 2914454"/>
              <a:gd name="connsiteY35" fmla="*/ 1654702 h 1788794"/>
              <a:gd name="connsiteX36" fmla="*/ 1630547 w 2914454"/>
              <a:gd name="connsiteY36" fmla="*/ 1757679 h 1788794"/>
              <a:gd name="connsiteX37" fmla="*/ 1416353 w 2914454"/>
              <a:gd name="connsiteY37" fmla="*/ 1757084 h 1788794"/>
              <a:gd name="connsiteX38" fmla="*/ 1206125 w 2914454"/>
              <a:gd name="connsiteY38" fmla="*/ 1756092 h 1788794"/>
              <a:gd name="connsiteX39" fmla="*/ 1006013 w 2914454"/>
              <a:gd name="connsiteY39" fmla="*/ 1755298 h 1788794"/>
              <a:gd name="connsiteX40" fmla="*/ 821766 w 2914454"/>
              <a:gd name="connsiteY40" fmla="*/ 1754306 h 1788794"/>
              <a:gd name="connsiteX41" fmla="*/ 660129 w 2914454"/>
              <a:gd name="connsiteY41" fmla="*/ 1753116 h 1788794"/>
              <a:gd name="connsiteX42" fmla="*/ 526654 w 2914454"/>
              <a:gd name="connsiteY42" fmla="*/ 1751925 h 1788794"/>
              <a:gd name="connsiteX43" fmla="*/ 504728 w 2914454"/>
              <a:gd name="connsiteY43" fmla="*/ 1751604 h 1788794"/>
              <a:gd name="connsiteX44" fmla="*/ 486959 w 2914454"/>
              <a:gd name="connsiteY44" fmla="*/ 1761249 h 1788794"/>
              <a:gd name="connsiteX45" fmla="*/ 350520 w 2914454"/>
              <a:gd name="connsiteY45" fmla="*/ 1788794 h 1788794"/>
              <a:gd name="connsiteX46" fmla="*/ 0 w 2914454"/>
              <a:gd name="connsiteY46" fmla="*/ 1438274 h 1788794"/>
              <a:gd name="connsiteX47" fmla="*/ 59864 w 2914454"/>
              <a:gd name="connsiteY47" fmla="*/ 1242295 h 1788794"/>
              <a:gd name="connsiteX48" fmla="*/ 78843 w 2914454"/>
              <a:gd name="connsiteY48" fmla="*/ 1219291 h 1788794"/>
              <a:gd name="connsiteX49" fmla="*/ 80218 w 2914454"/>
              <a:gd name="connsiteY49" fmla="*/ 1216603 h 1788794"/>
              <a:gd name="connsiteX50" fmla="*/ 84582 w 2914454"/>
              <a:gd name="connsiteY50" fmla="*/ 1207872 h 1788794"/>
              <a:gd name="connsiteX51" fmla="*/ 1243411 w 2914454"/>
              <a:gd name="connsiteY51" fmla="*/ 47742 h 1788794"/>
              <a:gd name="connsiteX52" fmla="*/ 1298257 w 2914454"/>
              <a:gd name="connsiteY52" fmla="*/ 0 h 1788794"/>
              <a:gd name="connsiteX53" fmla="*/ 2472214 w 2914454"/>
              <a:gd name="connsiteY53" fmla="*/ 5715 h 1788794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1206125 w 2914454"/>
              <a:gd name="connsiteY38" fmla="*/ 1756092 h 1800899"/>
              <a:gd name="connsiteX39" fmla="*/ 1006013 w 2914454"/>
              <a:gd name="connsiteY39" fmla="*/ 1755298 h 1800899"/>
              <a:gd name="connsiteX40" fmla="*/ 821766 w 2914454"/>
              <a:gd name="connsiteY40" fmla="*/ 1754306 h 1800899"/>
              <a:gd name="connsiteX41" fmla="*/ 660129 w 2914454"/>
              <a:gd name="connsiteY41" fmla="*/ 1753116 h 1800899"/>
              <a:gd name="connsiteX42" fmla="*/ 526654 w 2914454"/>
              <a:gd name="connsiteY42" fmla="*/ 1751925 h 1800899"/>
              <a:gd name="connsiteX43" fmla="*/ 504728 w 2914454"/>
              <a:gd name="connsiteY43" fmla="*/ 1751604 h 1800899"/>
              <a:gd name="connsiteX44" fmla="*/ 486959 w 2914454"/>
              <a:gd name="connsiteY44" fmla="*/ 1761249 h 1800899"/>
              <a:gd name="connsiteX45" fmla="*/ 350520 w 2914454"/>
              <a:gd name="connsiteY45" fmla="*/ 1788794 h 1800899"/>
              <a:gd name="connsiteX46" fmla="*/ 0 w 2914454"/>
              <a:gd name="connsiteY46" fmla="*/ 1438274 h 1800899"/>
              <a:gd name="connsiteX47" fmla="*/ 59864 w 2914454"/>
              <a:gd name="connsiteY47" fmla="*/ 1242295 h 1800899"/>
              <a:gd name="connsiteX48" fmla="*/ 78843 w 2914454"/>
              <a:gd name="connsiteY48" fmla="*/ 1219291 h 1800899"/>
              <a:gd name="connsiteX49" fmla="*/ 80218 w 2914454"/>
              <a:gd name="connsiteY49" fmla="*/ 1216603 h 1800899"/>
              <a:gd name="connsiteX50" fmla="*/ 84582 w 2914454"/>
              <a:gd name="connsiteY50" fmla="*/ 1207872 h 1800899"/>
              <a:gd name="connsiteX51" fmla="*/ 1243411 w 2914454"/>
              <a:gd name="connsiteY51" fmla="*/ 47742 h 1800899"/>
              <a:gd name="connsiteX52" fmla="*/ 1298257 w 2914454"/>
              <a:gd name="connsiteY52" fmla="*/ 0 h 1800899"/>
              <a:gd name="connsiteX53" fmla="*/ 2472214 w 2914454"/>
              <a:gd name="connsiteY53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1006013 w 2914454"/>
              <a:gd name="connsiteY38" fmla="*/ 1755298 h 1800899"/>
              <a:gd name="connsiteX39" fmla="*/ 821766 w 2914454"/>
              <a:gd name="connsiteY39" fmla="*/ 1754306 h 1800899"/>
              <a:gd name="connsiteX40" fmla="*/ 660129 w 2914454"/>
              <a:gd name="connsiteY40" fmla="*/ 1753116 h 1800899"/>
              <a:gd name="connsiteX41" fmla="*/ 526654 w 2914454"/>
              <a:gd name="connsiteY41" fmla="*/ 1751925 h 1800899"/>
              <a:gd name="connsiteX42" fmla="*/ 504728 w 2914454"/>
              <a:gd name="connsiteY42" fmla="*/ 1751604 h 1800899"/>
              <a:gd name="connsiteX43" fmla="*/ 486959 w 2914454"/>
              <a:gd name="connsiteY43" fmla="*/ 1761249 h 1800899"/>
              <a:gd name="connsiteX44" fmla="*/ 350520 w 2914454"/>
              <a:gd name="connsiteY44" fmla="*/ 1788794 h 1800899"/>
              <a:gd name="connsiteX45" fmla="*/ 0 w 2914454"/>
              <a:gd name="connsiteY45" fmla="*/ 1438274 h 1800899"/>
              <a:gd name="connsiteX46" fmla="*/ 59864 w 2914454"/>
              <a:gd name="connsiteY46" fmla="*/ 1242295 h 1800899"/>
              <a:gd name="connsiteX47" fmla="*/ 78843 w 2914454"/>
              <a:gd name="connsiteY47" fmla="*/ 1219291 h 1800899"/>
              <a:gd name="connsiteX48" fmla="*/ 80218 w 2914454"/>
              <a:gd name="connsiteY48" fmla="*/ 1216603 h 1800899"/>
              <a:gd name="connsiteX49" fmla="*/ 84582 w 2914454"/>
              <a:gd name="connsiteY49" fmla="*/ 1207872 h 1800899"/>
              <a:gd name="connsiteX50" fmla="*/ 1243411 w 2914454"/>
              <a:gd name="connsiteY50" fmla="*/ 47742 h 1800899"/>
              <a:gd name="connsiteX51" fmla="*/ 1298257 w 2914454"/>
              <a:gd name="connsiteY51" fmla="*/ 0 h 1800899"/>
              <a:gd name="connsiteX52" fmla="*/ 2472214 w 2914454"/>
              <a:gd name="connsiteY52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821766 w 2914454"/>
              <a:gd name="connsiteY38" fmla="*/ 1754306 h 1800899"/>
              <a:gd name="connsiteX39" fmla="*/ 660129 w 2914454"/>
              <a:gd name="connsiteY39" fmla="*/ 1753116 h 1800899"/>
              <a:gd name="connsiteX40" fmla="*/ 526654 w 2914454"/>
              <a:gd name="connsiteY40" fmla="*/ 1751925 h 1800899"/>
              <a:gd name="connsiteX41" fmla="*/ 504728 w 2914454"/>
              <a:gd name="connsiteY41" fmla="*/ 1751604 h 1800899"/>
              <a:gd name="connsiteX42" fmla="*/ 486959 w 2914454"/>
              <a:gd name="connsiteY42" fmla="*/ 1761249 h 1800899"/>
              <a:gd name="connsiteX43" fmla="*/ 350520 w 2914454"/>
              <a:gd name="connsiteY43" fmla="*/ 1788794 h 1800899"/>
              <a:gd name="connsiteX44" fmla="*/ 0 w 2914454"/>
              <a:gd name="connsiteY44" fmla="*/ 1438274 h 1800899"/>
              <a:gd name="connsiteX45" fmla="*/ 59864 w 2914454"/>
              <a:gd name="connsiteY45" fmla="*/ 1242295 h 1800899"/>
              <a:gd name="connsiteX46" fmla="*/ 78843 w 2914454"/>
              <a:gd name="connsiteY46" fmla="*/ 1219291 h 1800899"/>
              <a:gd name="connsiteX47" fmla="*/ 80218 w 2914454"/>
              <a:gd name="connsiteY47" fmla="*/ 1216603 h 1800899"/>
              <a:gd name="connsiteX48" fmla="*/ 84582 w 2914454"/>
              <a:gd name="connsiteY48" fmla="*/ 1207872 h 1800899"/>
              <a:gd name="connsiteX49" fmla="*/ 1243411 w 2914454"/>
              <a:gd name="connsiteY49" fmla="*/ 47742 h 1800899"/>
              <a:gd name="connsiteX50" fmla="*/ 1298257 w 2914454"/>
              <a:gd name="connsiteY50" fmla="*/ 0 h 1800899"/>
              <a:gd name="connsiteX51" fmla="*/ 2472214 w 2914454"/>
              <a:gd name="connsiteY51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660129 w 2914454"/>
              <a:gd name="connsiteY38" fmla="*/ 1753116 h 1800899"/>
              <a:gd name="connsiteX39" fmla="*/ 526654 w 2914454"/>
              <a:gd name="connsiteY39" fmla="*/ 1751925 h 1800899"/>
              <a:gd name="connsiteX40" fmla="*/ 504728 w 2914454"/>
              <a:gd name="connsiteY40" fmla="*/ 1751604 h 1800899"/>
              <a:gd name="connsiteX41" fmla="*/ 486959 w 2914454"/>
              <a:gd name="connsiteY41" fmla="*/ 1761249 h 1800899"/>
              <a:gd name="connsiteX42" fmla="*/ 350520 w 2914454"/>
              <a:gd name="connsiteY42" fmla="*/ 1788794 h 1800899"/>
              <a:gd name="connsiteX43" fmla="*/ 0 w 2914454"/>
              <a:gd name="connsiteY43" fmla="*/ 1438274 h 1800899"/>
              <a:gd name="connsiteX44" fmla="*/ 59864 w 2914454"/>
              <a:gd name="connsiteY44" fmla="*/ 1242295 h 1800899"/>
              <a:gd name="connsiteX45" fmla="*/ 78843 w 2914454"/>
              <a:gd name="connsiteY45" fmla="*/ 1219291 h 1800899"/>
              <a:gd name="connsiteX46" fmla="*/ 80218 w 2914454"/>
              <a:gd name="connsiteY46" fmla="*/ 1216603 h 1800899"/>
              <a:gd name="connsiteX47" fmla="*/ 84582 w 2914454"/>
              <a:gd name="connsiteY47" fmla="*/ 1207872 h 1800899"/>
              <a:gd name="connsiteX48" fmla="*/ 1243411 w 2914454"/>
              <a:gd name="connsiteY48" fmla="*/ 47742 h 1800899"/>
              <a:gd name="connsiteX49" fmla="*/ 1298257 w 2914454"/>
              <a:gd name="connsiteY49" fmla="*/ 0 h 1800899"/>
              <a:gd name="connsiteX50" fmla="*/ 2472214 w 2914454"/>
              <a:gd name="connsiteY50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526654 w 2914454"/>
              <a:gd name="connsiteY38" fmla="*/ 1751925 h 1800899"/>
              <a:gd name="connsiteX39" fmla="*/ 504728 w 2914454"/>
              <a:gd name="connsiteY39" fmla="*/ 1751604 h 1800899"/>
              <a:gd name="connsiteX40" fmla="*/ 486959 w 2914454"/>
              <a:gd name="connsiteY40" fmla="*/ 1761249 h 1800899"/>
              <a:gd name="connsiteX41" fmla="*/ 350520 w 2914454"/>
              <a:gd name="connsiteY41" fmla="*/ 1788794 h 1800899"/>
              <a:gd name="connsiteX42" fmla="*/ 0 w 2914454"/>
              <a:gd name="connsiteY42" fmla="*/ 1438274 h 1800899"/>
              <a:gd name="connsiteX43" fmla="*/ 59864 w 2914454"/>
              <a:gd name="connsiteY43" fmla="*/ 1242295 h 1800899"/>
              <a:gd name="connsiteX44" fmla="*/ 78843 w 2914454"/>
              <a:gd name="connsiteY44" fmla="*/ 1219291 h 1800899"/>
              <a:gd name="connsiteX45" fmla="*/ 80218 w 2914454"/>
              <a:gd name="connsiteY45" fmla="*/ 1216603 h 1800899"/>
              <a:gd name="connsiteX46" fmla="*/ 84582 w 2914454"/>
              <a:gd name="connsiteY46" fmla="*/ 1207872 h 1800899"/>
              <a:gd name="connsiteX47" fmla="*/ 1243411 w 2914454"/>
              <a:gd name="connsiteY47" fmla="*/ 47742 h 1800899"/>
              <a:gd name="connsiteX48" fmla="*/ 1298257 w 2914454"/>
              <a:gd name="connsiteY48" fmla="*/ 0 h 1800899"/>
              <a:gd name="connsiteX49" fmla="*/ 2472214 w 2914454"/>
              <a:gd name="connsiteY49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504728 w 2914454"/>
              <a:gd name="connsiteY38" fmla="*/ 1751604 h 1800899"/>
              <a:gd name="connsiteX39" fmla="*/ 486959 w 2914454"/>
              <a:gd name="connsiteY39" fmla="*/ 1761249 h 1800899"/>
              <a:gd name="connsiteX40" fmla="*/ 350520 w 2914454"/>
              <a:gd name="connsiteY40" fmla="*/ 1788794 h 1800899"/>
              <a:gd name="connsiteX41" fmla="*/ 0 w 2914454"/>
              <a:gd name="connsiteY41" fmla="*/ 1438274 h 1800899"/>
              <a:gd name="connsiteX42" fmla="*/ 59864 w 2914454"/>
              <a:gd name="connsiteY42" fmla="*/ 1242295 h 1800899"/>
              <a:gd name="connsiteX43" fmla="*/ 78843 w 2914454"/>
              <a:gd name="connsiteY43" fmla="*/ 1219291 h 1800899"/>
              <a:gd name="connsiteX44" fmla="*/ 80218 w 2914454"/>
              <a:gd name="connsiteY44" fmla="*/ 1216603 h 1800899"/>
              <a:gd name="connsiteX45" fmla="*/ 84582 w 2914454"/>
              <a:gd name="connsiteY45" fmla="*/ 1207872 h 1800899"/>
              <a:gd name="connsiteX46" fmla="*/ 1243411 w 2914454"/>
              <a:gd name="connsiteY46" fmla="*/ 47742 h 1800899"/>
              <a:gd name="connsiteX47" fmla="*/ 1298257 w 2914454"/>
              <a:gd name="connsiteY47" fmla="*/ 0 h 1800899"/>
              <a:gd name="connsiteX48" fmla="*/ 2472214 w 2914454"/>
              <a:gd name="connsiteY48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486959 w 2914454"/>
              <a:gd name="connsiteY38" fmla="*/ 1761249 h 1800899"/>
              <a:gd name="connsiteX39" fmla="*/ 350520 w 2914454"/>
              <a:gd name="connsiteY39" fmla="*/ 1788794 h 1800899"/>
              <a:gd name="connsiteX40" fmla="*/ 0 w 2914454"/>
              <a:gd name="connsiteY40" fmla="*/ 1438274 h 1800899"/>
              <a:gd name="connsiteX41" fmla="*/ 59864 w 2914454"/>
              <a:gd name="connsiteY41" fmla="*/ 1242295 h 1800899"/>
              <a:gd name="connsiteX42" fmla="*/ 78843 w 2914454"/>
              <a:gd name="connsiteY42" fmla="*/ 1219291 h 1800899"/>
              <a:gd name="connsiteX43" fmla="*/ 80218 w 2914454"/>
              <a:gd name="connsiteY43" fmla="*/ 1216603 h 1800899"/>
              <a:gd name="connsiteX44" fmla="*/ 84582 w 2914454"/>
              <a:gd name="connsiteY44" fmla="*/ 1207872 h 1800899"/>
              <a:gd name="connsiteX45" fmla="*/ 1243411 w 2914454"/>
              <a:gd name="connsiteY45" fmla="*/ 47742 h 1800899"/>
              <a:gd name="connsiteX46" fmla="*/ 1298257 w 2914454"/>
              <a:gd name="connsiteY46" fmla="*/ 0 h 1800899"/>
              <a:gd name="connsiteX47" fmla="*/ 2472214 w 2914454"/>
              <a:gd name="connsiteY47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350520 w 2914454"/>
              <a:gd name="connsiteY38" fmla="*/ 1788794 h 1800899"/>
              <a:gd name="connsiteX39" fmla="*/ 0 w 2914454"/>
              <a:gd name="connsiteY39" fmla="*/ 1438274 h 1800899"/>
              <a:gd name="connsiteX40" fmla="*/ 59864 w 2914454"/>
              <a:gd name="connsiteY40" fmla="*/ 1242295 h 1800899"/>
              <a:gd name="connsiteX41" fmla="*/ 78843 w 2914454"/>
              <a:gd name="connsiteY41" fmla="*/ 1219291 h 1800899"/>
              <a:gd name="connsiteX42" fmla="*/ 80218 w 2914454"/>
              <a:gd name="connsiteY42" fmla="*/ 1216603 h 1800899"/>
              <a:gd name="connsiteX43" fmla="*/ 84582 w 2914454"/>
              <a:gd name="connsiteY43" fmla="*/ 1207872 h 1800899"/>
              <a:gd name="connsiteX44" fmla="*/ 1243411 w 2914454"/>
              <a:gd name="connsiteY44" fmla="*/ 47742 h 1800899"/>
              <a:gd name="connsiteX45" fmla="*/ 1298257 w 2914454"/>
              <a:gd name="connsiteY45" fmla="*/ 0 h 1800899"/>
              <a:gd name="connsiteX46" fmla="*/ 2472214 w 2914454"/>
              <a:gd name="connsiteY46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350520 w 2914454"/>
              <a:gd name="connsiteY38" fmla="*/ 1788794 h 1800899"/>
              <a:gd name="connsiteX39" fmla="*/ 0 w 2914454"/>
              <a:gd name="connsiteY39" fmla="*/ 1438274 h 1800899"/>
              <a:gd name="connsiteX40" fmla="*/ 59864 w 2914454"/>
              <a:gd name="connsiteY40" fmla="*/ 1242295 h 1800899"/>
              <a:gd name="connsiteX41" fmla="*/ 78843 w 2914454"/>
              <a:gd name="connsiteY41" fmla="*/ 1219291 h 1800899"/>
              <a:gd name="connsiteX42" fmla="*/ 84582 w 2914454"/>
              <a:gd name="connsiteY42" fmla="*/ 1207872 h 1800899"/>
              <a:gd name="connsiteX43" fmla="*/ 1243411 w 2914454"/>
              <a:gd name="connsiteY43" fmla="*/ 47742 h 1800899"/>
              <a:gd name="connsiteX44" fmla="*/ 1298257 w 2914454"/>
              <a:gd name="connsiteY44" fmla="*/ 0 h 1800899"/>
              <a:gd name="connsiteX45" fmla="*/ 2472214 w 2914454"/>
              <a:gd name="connsiteY45" fmla="*/ 5715 h 1800899"/>
              <a:gd name="connsiteX0" fmla="*/ 2472214 w 2914454"/>
              <a:gd name="connsiteY0" fmla="*/ 5715 h 1800899"/>
              <a:gd name="connsiteX1" fmla="*/ 2901157 w 2914454"/>
              <a:gd name="connsiteY1" fmla="*/ 260985 h 1800899"/>
              <a:gd name="connsiteX2" fmla="*/ 2903718 w 2914454"/>
              <a:gd name="connsiteY2" fmla="*/ 391008 h 1800899"/>
              <a:gd name="connsiteX3" fmla="*/ 2886358 w 2914454"/>
              <a:gd name="connsiteY3" fmla="*/ 436833 h 1800899"/>
              <a:gd name="connsiteX4" fmla="*/ 2885367 w 2914454"/>
              <a:gd name="connsiteY4" fmla="*/ 439413 h 1800899"/>
              <a:gd name="connsiteX5" fmla="*/ 2884177 w 2914454"/>
              <a:gd name="connsiteY5" fmla="*/ 441992 h 1800899"/>
              <a:gd name="connsiteX6" fmla="*/ 2882590 w 2914454"/>
              <a:gd name="connsiteY6" fmla="*/ 444968 h 1800899"/>
              <a:gd name="connsiteX7" fmla="*/ 2880805 w 2914454"/>
              <a:gd name="connsiteY7" fmla="*/ 448738 h 1800899"/>
              <a:gd name="connsiteX8" fmla="*/ 2875847 w 2914454"/>
              <a:gd name="connsiteY8" fmla="*/ 456476 h 1800899"/>
              <a:gd name="connsiteX9" fmla="*/ 2869699 w 2914454"/>
              <a:gd name="connsiteY9" fmla="*/ 465802 h 1800899"/>
              <a:gd name="connsiteX10" fmla="*/ 2861964 w 2914454"/>
              <a:gd name="connsiteY10" fmla="*/ 475921 h 1800899"/>
              <a:gd name="connsiteX11" fmla="*/ 2853039 w 2914454"/>
              <a:gd name="connsiteY11" fmla="*/ 487627 h 1800899"/>
              <a:gd name="connsiteX12" fmla="*/ 2843123 w 2914454"/>
              <a:gd name="connsiteY12" fmla="*/ 500128 h 1800899"/>
              <a:gd name="connsiteX13" fmla="*/ 2831620 w 2914454"/>
              <a:gd name="connsiteY13" fmla="*/ 514017 h 1800899"/>
              <a:gd name="connsiteX14" fmla="*/ 2819324 w 2914454"/>
              <a:gd name="connsiteY14" fmla="*/ 528898 h 1800899"/>
              <a:gd name="connsiteX15" fmla="*/ 2805639 w 2914454"/>
              <a:gd name="connsiteY15" fmla="*/ 544969 h 1800899"/>
              <a:gd name="connsiteX16" fmla="*/ 2791161 w 2914454"/>
              <a:gd name="connsiteY16" fmla="*/ 561636 h 1800899"/>
              <a:gd name="connsiteX17" fmla="*/ 2775295 w 2914454"/>
              <a:gd name="connsiteY17" fmla="*/ 579493 h 1800899"/>
              <a:gd name="connsiteX18" fmla="*/ 2758834 w 2914454"/>
              <a:gd name="connsiteY18" fmla="*/ 598343 h 1800899"/>
              <a:gd name="connsiteX19" fmla="*/ 2741182 w 2914454"/>
              <a:gd name="connsiteY19" fmla="*/ 617986 h 1800899"/>
              <a:gd name="connsiteX20" fmla="*/ 2703302 w 2914454"/>
              <a:gd name="connsiteY20" fmla="*/ 659454 h 1800899"/>
              <a:gd name="connsiteX21" fmla="*/ 2662248 w 2914454"/>
              <a:gd name="connsiteY21" fmla="*/ 703701 h 1800899"/>
              <a:gd name="connsiteX22" fmla="*/ 2618418 w 2914454"/>
              <a:gd name="connsiteY22" fmla="*/ 750725 h 1800899"/>
              <a:gd name="connsiteX23" fmla="*/ 2571810 w 2914454"/>
              <a:gd name="connsiteY23" fmla="*/ 799932 h 1800899"/>
              <a:gd name="connsiteX24" fmla="*/ 2523418 w 2914454"/>
              <a:gd name="connsiteY24" fmla="*/ 850925 h 1800899"/>
              <a:gd name="connsiteX25" fmla="*/ 2473043 w 2914454"/>
              <a:gd name="connsiteY25" fmla="*/ 903703 h 1800899"/>
              <a:gd name="connsiteX26" fmla="*/ 2421081 w 2914454"/>
              <a:gd name="connsiteY26" fmla="*/ 957672 h 1800899"/>
              <a:gd name="connsiteX27" fmla="*/ 2368128 w 2914454"/>
              <a:gd name="connsiteY27" fmla="*/ 1012434 h 1800899"/>
              <a:gd name="connsiteX28" fmla="*/ 2313984 w 2914454"/>
              <a:gd name="connsiteY28" fmla="*/ 1067792 h 1800899"/>
              <a:gd name="connsiteX29" fmla="*/ 2259841 w 2914454"/>
              <a:gd name="connsiteY29" fmla="*/ 1123348 h 1800899"/>
              <a:gd name="connsiteX30" fmla="*/ 2205499 w 2914454"/>
              <a:gd name="connsiteY30" fmla="*/ 1178904 h 1800899"/>
              <a:gd name="connsiteX31" fmla="*/ 2097807 w 2914454"/>
              <a:gd name="connsiteY31" fmla="*/ 1288429 h 1800899"/>
              <a:gd name="connsiteX32" fmla="*/ 1994082 w 2914454"/>
              <a:gd name="connsiteY32" fmla="*/ 1393192 h 1800899"/>
              <a:gd name="connsiteX33" fmla="*/ 1897099 w 2914454"/>
              <a:gd name="connsiteY33" fmla="*/ 1491010 h 1800899"/>
              <a:gd name="connsiteX34" fmla="*/ 1809438 w 2914454"/>
              <a:gd name="connsiteY34" fmla="*/ 1579106 h 1800899"/>
              <a:gd name="connsiteX35" fmla="*/ 1733677 w 2914454"/>
              <a:gd name="connsiteY35" fmla="*/ 1654702 h 1800899"/>
              <a:gd name="connsiteX36" fmla="*/ 1630547 w 2914454"/>
              <a:gd name="connsiteY36" fmla="*/ 1757679 h 1800899"/>
              <a:gd name="connsiteX37" fmla="*/ 1583993 w 2914454"/>
              <a:gd name="connsiteY37" fmla="*/ 1800899 h 1800899"/>
              <a:gd name="connsiteX38" fmla="*/ 350520 w 2914454"/>
              <a:gd name="connsiteY38" fmla="*/ 1788794 h 1800899"/>
              <a:gd name="connsiteX39" fmla="*/ 0 w 2914454"/>
              <a:gd name="connsiteY39" fmla="*/ 1438274 h 1800899"/>
              <a:gd name="connsiteX40" fmla="*/ 59864 w 2914454"/>
              <a:gd name="connsiteY40" fmla="*/ 1242295 h 1800899"/>
              <a:gd name="connsiteX41" fmla="*/ 84582 w 2914454"/>
              <a:gd name="connsiteY41" fmla="*/ 1207872 h 1800899"/>
              <a:gd name="connsiteX42" fmla="*/ 1243411 w 2914454"/>
              <a:gd name="connsiteY42" fmla="*/ 47742 h 1800899"/>
              <a:gd name="connsiteX43" fmla="*/ 1298257 w 2914454"/>
              <a:gd name="connsiteY43" fmla="*/ 0 h 1800899"/>
              <a:gd name="connsiteX44" fmla="*/ 2472214 w 2914454"/>
              <a:gd name="connsiteY44" fmla="*/ 5715 h 1800899"/>
              <a:gd name="connsiteX0" fmla="*/ 2462689 w 2904929"/>
              <a:gd name="connsiteY0" fmla="*/ 5715 h 1817841"/>
              <a:gd name="connsiteX1" fmla="*/ 2891632 w 2904929"/>
              <a:gd name="connsiteY1" fmla="*/ 260985 h 1817841"/>
              <a:gd name="connsiteX2" fmla="*/ 2894193 w 2904929"/>
              <a:gd name="connsiteY2" fmla="*/ 391008 h 1817841"/>
              <a:gd name="connsiteX3" fmla="*/ 2876833 w 2904929"/>
              <a:gd name="connsiteY3" fmla="*/ 436833 h 1817841"/>
              <a:gd name="connsiteX4" fmla="*/ 2875842 w 2904929"/>
              <a:gd name="connsiteY4" fmla="*/ 439413 h 1817841"/>
              <a:gd name="connsiteX5" fmla="*/ 2874652 w 2904929"/>
              <a:gd name="connsiteY5" fmla="*/ 441992 h 1817841"/>
              <a:gd name="connsiteX6" fmla="*/ 2873065 w 2904929"/>
              <a:gd name="connsiteY6" fmla="*/ 444968 h 1817841"/>
              <a:gd name="connsiteX7" fmla="*/ 2871280 w 2904929"/>
              <a:gd name="connsiteY7" fmla="*/ 448738 h 1817841"/>
              <a:gd name="connsiteX8" fmla="*/ 2866322 w 2904929"/>
              <a:gd name="connsiteY8" fmla="*/ 456476 h 1817841"/>
              <a:gd name="connsiteX9" fmla="*/ 2860174 w 2904929"/>
              <a:gd name="connsiteY9" fmla="*/ 465802 h 1817841"/>
              <a:gd name="connsiteX10" fmla="*/ 2852439 w 2904929"/>
              <a:gd name="connsiteY10" fmla="*/ 475921 h 1817841"/>
              <a:gd name="connsiteX11" fmla="*/ 2843514 w 2904929"/>
              <a:gd name="connsiteY11" fmla="*/ 487627 h 1817841"/>
              <a:gd name="connsiteX12" fmla="*/ 2833598 w 2904929"/>
              <a:gd name="connsiteY12" fmla="*/ 500128 h 1817841"/>
              <a:gd name="connsiteX13" fmla="*/ 2822095 w 2904929"/>
              <a:gd name="connsiteY13" fmla="*/ 514017 h 1817841"/>
              <a:gd name="connsiteX14" fmla="*/ 2809799 w 2904929"/>
              <a:gd name="connsiteY14" fmla="*/ 528898 h 1817841"/>
              <a:gd name="connsiteX15" fmla="*/ 2796114 w 2904929"/>
              <a:gd name="connsiteY15" fmla="*/ 544969 h 1817841"/>
              <a:gd name="connsiteX16" fmla="*/ 2781636 w 2904929"/>
              <a:gd name="connsiteY16" fmla="*/ 561636 h 1817841"/>
              <a:gd name="connsiteX17" fmla="*/ 2765770 w 2904929"/>
              <a:gd name="connsiteY17" fmla="*/ 579493 h 1817841"/>
              <a:gd name="connsiteX18" fmla="*/ 2749309 w 2904929"/>
              <a:gd name="connsiteY18" fmla="*/ 598343 h 1817841"/>
              <a:gd name="connsiteX19" fmla="*/ 2731657 w 2904929"/>
              <a:gd name="connsiteY19" fmla="*/ 617986 h 1817841"/>
              <a:gd name="connsiteX20" fmla="*/ 2693777 w 2904929"/>
              <a:gd name="connsiteY20" fmla="*/ 659454 h 1817841"/>
              <a:gd name="connsiteX21" fmla="*/ 2652723 w 2904929"/>
              <a:gd name="connsiteY21" fmla="*/ 703701 h 1817841"/>
              <a:gd name="connsiteX22" fmla="*/ 2608893 w 2904929"/>
              <a:gd name="connsiteY22" fmla="*/ 750725 h 1817841"/>
              <a:gd name="connsiteX23" fmla="*/ 2562285 w 2904929"/>
              <a:gd name="connsiteY23" fmla="*/ 799932 h 1817841"/>
              <a:gd name="connsiteX24" fmla="*/ 2513893 w 2904929"/>
              <a:gd name="connsiteY24" fmla="*/ 850925 h 1817841"/>
              <a:gd name="connsiteX25" fmla="*/ 2463518 w 2904929"/>
              <a:gd name="connsiteY25" fmla="*/ 903703 h 1817841"/>
              <a:gd name="connsiteX26" fmla="*/ 2411556 w 2904929"/>
              <a:gd name="connsiteY26" fmla="*/ 957672 h 1817841"/>
              <a:gd name="connsiteX27" fmla="*/ 2358603 w 2904929"/>
              <a:gd name="connsiteY27" fmla="*/ 1012434 h 1817841"/>
              <a:gd name="connsiteX28" fmla="*/ 2304459 w 2904929"/>
              <a:gd name="connsiteY28" fmla="*/ 1067792 h 1817841"/>
              <a:gd name="connsiteX29" fmla="*/ 2250316 w 2904929"/>
              <a:gd name="connsiteY29" fmla="*/ 1123348 h 1817841"/>
              <a:gd name="connsiteX30" fmla="*/ 2195974 w 2904929"/>
              <a:gd name="connsiteY30" fmla="*/ 1178904 h 1817841"/>
              <a:gd name="connsiteX31" fmla="*/ 2088282 w 2904929"/>
              <a:gd name="connsiteY31" fmla="*/ 1288429 h 1817841"/>
              <a:gd name="connsiteX32" fmla="*/ 1984557 w 2904929"/>
              <a:gd name="connsiteY32" fmla="*/ 1393192 h 1817841"/>
              <a:gd name="connsiteX33" fmla="*/ 1887574 w 2904929"/>
              <a:gd name="connsiteY33" fmla="*/ 1491010 h 1817841"/>
              <a:gd name="connsiteX34" fmla="*/ 1799913 w 2904929"/>
              <a:gd name="connsiteY34" fmla="*/ 1579106 h 1817841"/>
              <a:gd name="connsiteX35" fmla="*/ 1724152 w 2904929"/>
              <a:gd name="connsiteY35" fmla="*/ 1654702 h 1817841"/>
              <a:gd name="connsiteX36" fmla="*/ 1621022 w 2904929"/>
              <a:gd name="connsiteY36" fmla="*/ 1757679 h 1817841"/>
              <a:gd name="connsiteX37" fmla="*/ 1574468 w 2904929"/>
              <a:gd name="connsiteY37" fmla="*/ 1800899 h 1817841"/>
              <a:gd name="connsiteX38" fmla="*/ 340995 w 2904929"/>
              <a:gd name="connsiteY38" fmla="*/ 1788794 h 1817841"/>
              <a:gd name="connsiteX39" fmla="*/ 0 w 2904929"/>
              <a:gd name="connsiteY39" fmla="*/ 1442084 h 1817841"/>
              <a:gd name="connsiteX40" fmla="*/ 50339 w 2904929"/>
              <a:gd name="connsiteY40" fmla="*/ 1242295 h 1817841"/>
              <a:gd name="connsiteX41" fmla="*/ 75057 w 2904929"/>
              <a:gd name="connsiteY41" fmla="*/ 1207872 h 1817841"/>
              <a:gd name="connsiteX42" fmla="*/ 1233886 w 2904929"/>
              <a:gd name="connsiteY42" fmla="*/ 47742 h 1817841"/>
              <a:gd name="connsiteX43" fmla="*/ 1288732 w 2904929"/>
              <a:gd name="connsiteY43" fmla="*/ 0 h 1817841"/>
              <a:gd name="connsiteX44" fmla="*/ 2462689 w 2904929"/>
              <a:gd name="connsiteY44" fmla="*/ 5715 h 1817841"/>
              <a:gd name="connsiteX0" fmla="*/ 2462689 w 2903876"/>
              <a:gd name="connsiteY0" fmla="*/ 5715 h 1817841"/>
              <a:gd name="connsiteX1" fmla="*/ 2891632 w 2903876"/>
              <a:gd name="connsiteY1" fmla="*/ 260985 h 1817841"/>
              <a:gd name="connsiteX2" fmla="*/ 2894193 w 2903876"/>
              <a:gd name="connsiteY2" fmla="*/ 391008 h 1817841"/>
              <a:gd name="connsiteX3" fmla="*/ 2876833 w 2903876"/>
              <a:gd name="connsiteY3" fmla="*/ 436833 h 1817841"/>
              <a:gd name="connsiteX4" fmla="*/ 2875842 w 2903876"/>
              <a:gd name="connsiteY4" fmla="*/ 439413 h 1817841"/>
              <a:gd name="connsiteX5" fmla="*/ 2874652 w 2903876"/>
              <a:gd name="connsiteY5" fmla="*/ 441992 h 1817841"/>
              <a:gd name="connsiteX6" fmla="*/ 2873065 w 2903876"/>
              <a:gd name="connsiteY6" fmla="*/ 444968 h 1817841"/>
              <a:gd name="connsiteX7" fmla="*/ 2871280 w 2903876"/>
              <a:gd name="connsiteY7" fmla="*/ 448738 h 1817841"/>
              <a:gd name="connsiteX8" fmla="*/ 2866322 w 2903876"/>
              <a:gd name="connsiteY8" fmla="*/ 456476 h 1817841"/>
              <a:gd name="connsiteX9" fmla="*/ 2860174 w 2903876"/>
              <a:gd name="connsiteY9" fmla="*/ 465802 h 1817841"/>
              <a:gd name="connsiteX10" fmla="*/ 2852439 w 2903876"/>
              <a:gd name="connsiteY10" fmla="*/ 475921 h 1817841"/>
              <a:gd name="connsiteX11" fmla="*/ 2843514 w 2903876"/>
              <a:gd name="connsiteY11" fmla="*/ 487627 h 1817841"/>
              <a:gd name="connsiteX12" fmla="*/ 2833598 w 2903876"/>
              <a:gd name="connsiteY12" fmla="*/ 500128 h 1817841"/>
              <a:gd name="connsiteX13" fmla="*/ 2822095 w 2903876"/>
              <a:gd name="connsiteY13" fmla="*/ 514017 h 1817841"/>
              <a:gd name="connsiteX14" fmla="*/ 2809799 w 2903876"/>
              <a:gd name="connsiteY14" fmla="*/ 528898 h 1817841"/>
              <a:gd name="connsiteX15" fmla="*/ 2796114 w 2903876"/>
              <a:gd name="connsiteY15" fmla="*/ 544969 h 1817841"/>
              <a:gd name="connsiteX16" fmla="*/ 2781636 w 2903876"/>
              <a:gd name="connsiteY16" fmla="*/ 561636 h 1817841"/>
              <a:gd name="connsiteX17" fmla="*/ 2765770 w 2903876"/>
              <a:gd name="connsiteY17" fmla="*/ 579493 h 1817841"/>
              <a:gd name="connsiteX18" fmla="*/ 2749309 w 2903876"/>
              <a:gd name="connsiteY18" fmla="*/ 598343 h 1817841"/>
              <a:gd name="connsiteX19" fmla="*/ 2731657 w 2903876"/>
              <a:gd name="connsiteY19" fmla="*/ 617986 h 1817841"/>
              <a:gd name="connsiteX20" fmla="*/ 2693777 w 2903876"/>
              <a:gd name="connsiteY20" fmla="*/ 659454 h 1817841"/>
              <a:gd name="connsiteX21" fmla="*/ 2652723 w 2903876"/>
              <a:gd name="connsiteY21" fmla="*/ 703701 h 1817841"/>
              <a:gd name="connsiteX22" fmla="*/ 2608893 w 2903876"/>
              <a:gd name="connsiteY22" fmla="*/ 750725 h 1817841"/>
              <a:gd name="connsiteX23" fmla="*/ 2562285 w 2903876"/>
              <a:gd name="connsiteY23" fmla="*/ 799932 h 1817841"/>
              <a:gd name="connsiteX24" fmla="*/ 2513893 w 2903876"/>
              <a:gd name="connsiteY24" fmla="*/ 850925 h 1817841"/>
              <a:gd name="connsiteX25" fmla="*/ 2463518 w 2903876"/>
              <a:gd name="connsiteY25" fmla="*/ 903703 h 1817841"/>
              <a:gd name="connsiteX26" fmla="*/ 2411556 w 2903876"/>
              <a:gd name="connsiteY26" fmla="*/ 957672 h 1817841"/>
              <a:gd name="connsiteX27" fmla="*/ 2358603 w 2903876"/>
              <a:gd name="connsiteY27" fmla="*/ 1012434 h 1817841"/>
              <a:gd name="connsiteX28" fmla="*/ 2304459 w 2903876"/>
              <a:gd name="connsiteY28" fmla="*/ 1067792 h 1817841"/>
              <a:gd name="connsiteX29" fmla="*/ 2250316 w 2903876"/>
              <a:gd name="connsiteY29" fmla="*/ 1123348 h 1817841"/>
              <a:gd name="connsiteX30" fmla="*/ 2195974 w 2903876"/>
              <a:gd name="connsiteY30" fmla="*/ 1178904 h 1817841"/>
              <a:gd name="connsiteX31" fmla="*/ 2088282 w 2903876"/>
              <a:gd name="connsiteY31" fmla="*/ 1288429 h 1817841"/>
              <a:gd name="connsiteX32" fmla="*/ 1984557 w 2903876"/>
              <a:gd name="connsiteY32" fmla="*/ 1393192 h 1817841"/>
              <a:gd name="connsiteX33" fmla="*/ 1887574 w 2903876"/>
              <a:gd name="connsiteY33" fmla="*/ 1491010 h 1817841"/>
              <a:gd name="connsiteX34" fmla="*/ 1799913 w 2903876"/>
              <a:gd name="connsiteY34" fmla="*/ 1579106 h 1817841"/>
              <a:gd name="connsiteX35" fmla="*/ 1724152 w 2903876"/>
              <a:gd name="connsiteY35" fmla="*/ 1654702 h 1817841"/>
              <a:gd name="connsiteX36" fmla="*/ 1621022 w 2903876"/>
              <a:gd name="connsiteY36" fmla="*/ 1757679 h 1817841"/>
              <a:gd name="connsiteX37" fmla="*/ 1574468 w 2903876"/>
              <a:gd name="connsiteY37" fmla="*/ 1800899 h 1817841"/>
              <a:gd name="connsiteX38" fmla="*/ 340995 w 2903876"/>
              <a:gd name="connsiteY38" fmla="*/ 1788794 h 1817841"/>
              <a:gd name="connsiteX39" fmla="*/ 0 w 2903876"/>
              <a:gd name="connsiteY39" fmla="*/ 1442084 h 1817841"/>
              <a:gd name="connsiteX40" fmla="*/ 50339 w 2903876"/>
              <a:gd name="connsiteY40" fmla="*/ 1242295 h 1817841"/>
              <a:gd name="connsiteX41" fmla="*/ 75057 w 2903876"/>
              <a:gd name="connsiteY41" fmla="*/ 1207872 h 1817841"/>
              <a:gd name="connsiteX42" fmla="*/ 1233886 w 2903876"/>
              <a:gd name="connsiteY42" fmla="*/ 47742 h 1817841"/>
              <a:gd name="connsiteX43" fmla="*/ 1288732 w 2903876"/>
              <a:gd name="connsiteY43" fmla="*/ 0 h 1817841"/>
              <a:gd name="connsiteX44" fmla="*/ 2462689 w 2903876"/>
              <a:gd name="connsiteY44" fmla="*/ 5715 h 181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903876" h="1817841">
                <a:moveTo>
                  <a:pt x="2462689" y="5715"/>
                </a:moveTo>
                <a:cubicBezTo>
                  <a:pt x="2703796" y="5715"/>
                  <a:pt x="2863339" y="139731"/>
                  <a:pt x="2891632" y="260985"/>
                </a:cubicBezTo>
                <a:cubicBezTo>
                  <a:pt x="2916448" y="367337"/>
                  <a:pt x="2896198" y="343876"/>
                  <a:pt x="2894193" y="391008"/>
                </a:cubicBezTo>
                <a:lnTo>
                  <a:pt x="2876833" y="436833"/>
                </a:lnTo>
                <a:lnTo>
                  <a:pt x="2875842" y="439413"/>
                </a:lnTo>
                <a:lnTo>
                  <a:pt x="2874652" y="441992"/>
                </a:lnTo>
                <a:lnTo>
                  <a:pt x="2873065" y="444968"/>
                </a:lnTo>
                <a:lnTo>
                  <a:pt x="2871280" y="448738"/>
                </a:lnTo>
                <a:lnTo>
                  <a:pt x="2866322" y="456476"/>
                </a:lnTo>
                <a:lnTo>
                  <a:pt x="2860174" y="465802"/>
                </a:lnTo>
                <a:lnTo>
                  <a:pt x="2852439" y="475921"/>
                </a:lnTo>
                <a:lnTo>
                  <a:pt x="2843514" y="487627"/>
                </a:lnTo>
                <a:lnTo>
                  <a:pt x="2833598" y="500128"/>
                </a:lnTo>
                <a:lnTo>
                  <a:pt x="2822095" y="514017"/>
                </a:lnTo>
                <a:lnTo>
                  <a:pt x="2809799" y="528898"/>
                </a:lnTo>
                <a:lnTo>
                  <a:pt x="2796114" y="544969"/>
                </a:lnTo>
                <a:lnTo>
                  <a:pt x="2781636" y="561636"/>
                </a:lnTo>
                <a:lnTo>
                  <a:pt x="2765770" y="579493"/>
                </a:lnTo>
                <a:lnTo>
                  <a:pt x="2749309" y="598343"/>
                </a:lnTo>
                <a:lnTo>
                  <a:pt x="2731657" y="617986"/>
                </a:lnTo>
                <a:lnTo>
                  <a:pt x="2693777" y="659454"/>
                </a:lnTo>
                <a:lnTo>
                  <a:pt x="2652723" y="703701"/>
                </a:lnTo>
                <a:lnTo>
                  <a:pt x="2608893" y="750725"/>
                </a:lnTo>
                <a:lnTo>
                  <a:pt x="2562285" y="799932"/>
                </a:lnTo>
                <a:lnTo>
                  <a:pt x="2513893" y="850925"/>
                </a:lnTo>
                <a:lnTo>
                  <a:pt x="2463518" y="903703"/>
                </a:lnTo>
                <a:lnTo>
                  <a:pt x="2411556" y="957672"/>
                </a:lnTo>
                <a:lnTo>
                  <a:pt x="2358603" y="1012434"/>
                </a:lnTo>
                <a:lnTo>
                  <a:pt x="2304459" y="1067792"/>
                </a:lnTo>
                <a:lnTo>
                  <a:pt x="2250316" y="1123348"/>
                </a:lnTo>
                <a:lnTo>
                  <a:pt x="2195974" y="1178904"/>
                </a:lnTo>
                <a:lnTo>
                  <a:pt x="2088282" y="1288429"/>
                </a:lnTo>
                <a:lnTo>
                  <a:pt x="1984557" y="1393192"/>
                </a:lnTo>
                <a:lnTo>
                  <a:pt x="1887574" y="1491010"/>
                </a:lnTo>
                <a:lnTo>
                  <a:pt x="1799913" y="1579106"/>
                </a:lnTo>
                <a:lnTo>
                  <a:pt x="1724152" y="1654702"/>
                </a:lnTo>
                <a:lnTo>
                  <a:pt x="1621022" y="1757679"/>
                </a:lnTo>
                <a:lnTo>
                  <a:pt x="1574468" y="1800899"/>
                </a:lnTo>
                <a:cubicBezTo>
                  <a:pt x="1163310" y="1796864"/>
                  <a:pt x="603406" y="1848596"/>
                  <a:pt x="340995" y="1788794"/>
                </a:cubicBezTo>
                <a:cubicBezTo>
                  <a:pt x="78584" y="1728992"/>
                  <a:pt x="0" y="1635671"/>
                  <a:pt x="0" y="1442084"/>
                </a:cubicBezTo>
                <a:cubicBezTo>
                  <a:pt x="0" y="1369489"/>
                  <a:pt x="12543" y="1298238"/>
                  <a:pt x="50339" y="1242295"/>
                </a:cubicBezTo>
                <a:lnTo>
                  <a:pt x="75057" y="1207872"/>
                </a:lnTo>
                <a:lnTo>
                  <a:pt x="1233886" y="47742"/>
                </a:lnTo>
                <a:lnTo>
                  <a:pt x="1288732" y="0"/>
                </a:lnTo>
                <a:lnTo>
                  <a:pt x="2462689" y="57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47977F9-1F0C-0D74-B7F9-4600700ABBFA}"/>
              </a:ext>
            </a:extLst>
          </p:cNvPr>
          <p:cNvSpPr>
            <a:spLocks/>
          </p:cNvSpPr>
          <p:nvPr/>
        </p:nvSpPr>
        <p:spPr bwMode="auto">
          <a:xfrm>
            <a:off x="4633913" y="3967163"/>
            <a:ext cx="3651250" cy="2011362"/>
          </a:xfrm>
          <a:custGeom>
            <a:avLst/>
            <a:gdLst>
              <a:gd name="T0" fmla="*/ 14283 w 18403"/>
              <a:gd name="T1" fmla="*/ 1521 h 10133"/>
              <a:gd name="T2" fmla="*/ 14162 w 18403"/>
              <a:gd name="T3" fmla="*/ 1464 h 10133"/>
              <a:gd name="T4" fmla="*/ 14034 w 18403"/>
              <a:gd name="T5" fmla="*/ 1456 h 10133"/>
              <a:gd name="T6" fmla="*/ 13913 w 18403"/>
              <a:gd name="T7" fmla="*/ 1492 h 10133"/>
              <a:gd name="T8" fmla="*/ 13812 w 18403"/>
              <a:gd name="T9" fmla="*/ 1566 h 10133"/>
              <a:gd name="T10" fmla="*/ 13742 w 18403"/>
              <a:gd name="T11" fmla="*/ 1676 h 10133"/>
              <a:gd name="T12" fmla="*/ 13716 w 18403"/>
              <a:gd name="T13" fmla="*/ 1812 h 10133"/>
              <a:gd name="T14" fmla="*/ 8230 w 18403"/>
              <a:gd name="T15" fmla="*/ 2771 h 10133"/>
              <a:gd name="T16" fmla="*/ 4152 w 18403"/>
              <a:gd name="T17" fmla="*/ 2754 h 10133"/>
              <a:gd name="T18" fmla="*/ 1991 w 18403"/>
              <a:gd name="T19" fmla="*/ 2730 h 10133"/>
              <a:gd name="T20" fmla="*/ 1724 w 18403"/>
              <a:gd name="T21" fmla="*/ 2714 h 10133"/>
              <a:gd name="T22" fmla="*/ 1477 w 18403"/>
              <a:gd name="T23" fmla="*/ 2672 h 10133"/>
              <a:gd name="T24" fmla="*/ 1234 w 18403"/>
              <a:gd name="T25" fmla="*/ 2603 h 10133"/>
              <a:gd name="T26" fmla="*/ 999 w 18403"/>
              <a:gd name="T27" fmla="*/ 2506 h 10133"/>
              <a:gd name="T28" fmla="*/ 778 w 18403"/>
              <a:gd name="T29" fmla="*/ 2384 h 10133"/>
              <a:gd name="T30" fmla="*/ 576 w 18403"/>
              <a:gd name="T31" fmla="*/ 2236 h 10133"/>
              <a:gd name="T32" fmla="*/ 431 w 18403"/>
              <a:gd name="T33" fmla="*/ 2098 h 10133"/>
              <a:gd name="T34" fmla="*/ 305 w 18403"/>
              <a:gd name="T35" fmla="*/ 1928 h 10133"/>
              <a:gd name="T36" fmla="*/ 218 w 18403"/>
              <a:gd name="T37" fmla="*/ 1734 h 10133"/>
              <a:gd name="T38" fmla="*/ 163 w 18403"/>
              <a:gd name="T39" fmla="*/ 1521 h 10133"/>
              <a:gd name="T40" fmla="*/ 139 w 18403"/>
              <a:gd name="T41" fmla="*/ 1301 h 10133"/>
              <a:gd name="T42" fmla="*/ 137 w 18403"/>
              <a:gd name="T43" fmla="*/ 1081 h 10133"/>
              <a:gd name="T44" fmla="*/ 155 w 18403"/>
              <a:gd name="T45" fmla="*/ 868 h 10133"/>
              <a:gd name="T46" fmla="*/ 179 w 18403"/>
              <a:gd name="T47" fmla="*/ 700 h 10133"/>
              <a:gd name="T48" fmla="*/ 242 w 18403"/>
              <a:gd name="T49" fmla="*/ 457 h 10133"/>
              <a:gd name="T50" fmla="*/ 372 w 18403"/>
              <a:gd name="T51" fmla="*/ 129 h 10133"/>
              <a:gd name="T52" fmla="*/ 435 w 18403"/>
              <a:gd name="T53" fmla="*/ 0 h 10133"/>
              <a:gd name="T54" fmla="*/ 369 w 18403"/>
              <a:gd name="T55" fmla="*/ 69 h 10133"/>
              <a:gd name="T56" fmla="*/ 267 w 18403"/>
              <a:gd name="T57" fmla="*/ 199 h 10133"/>
              <a:gd name="T58" fmla="*/ 196 w 18403"/>
              <a:gd name="T59" fmla="*/ 311 h 10133"/>
              <a:gd name="T60" fmla="*/ 105 w 18403"/>
              <a:gd name="T61" fmla="*/ 526 h 10133"/>
              <a:gd name="T62" fmla="*/ 56 w 18403"/>
              <a:gd name="T63" fmla="*/ 707 h 10133"/>
              <a:gd name="T64" fmla="*/ 16 w 18403"/>
              <a:gd name="T65" fmla="*/ 943 h 10133"/>
              <a:gd name="T66" fmla="*/ 0 w 18403"/>
              <a:gd name="T67" fmla="*/ 1181 h 10133"/>
              <a:gd name="T68" fmla="*/ 6 w 18403"/>
              <a:gd name="T69" fmla="*/ 1372 h 10133"/>
              <a:gd name="T70" fmla="*/ 45 w 18403"/>
              <a:gd name="T71" fmla="*/ 1663 h 10133"/>
              <a:gd name="T72" fmla="*/ 127 w 18403"/>
              <a:gd name="T73" fmla="*/ 1923 h 10133"/>
              <a:gd name="T74" fmla="*/ 253 w 18403"/>
              <a:gd name="T75" fmla="*/ 2170 h 10133"/>
              <a:gd name="T76" fmla="*/ 428 w 18403"/>
              <a:gd name="T77" fmla="*/ 2417 h 10133"/>
              <a:gd name="T78" fmla="*/ 653 w 18403"/>
              <a:gd name="T79" fmla="*/ 2679 h 10133"/>
              <a:gd name="T80" fmla="*/ 1059 w 18403"/>
              <a:gd name="T81" fmla="*/ 3098 h 10133"/>
              <a:gd name="T82" fmla="*/ 6260 w 18403"/>
              <a:gd name="T83" fmla="*/ 8305 h 10133"/>
              <a:gd name="T84" fmla="*/ 6407 w 18403"/>
              <a:gd name="T85" fmla="*/ 8420 h 10133"/>
              <a:gd name="T86" fmla="*/ 6549 w 18403"/>
              <a:gd name="T87" fmla="*/ 8501 h 10133"/>
              <a:gd name="T88" fmla="*/ 6729 w 18403"/>
              <a:gd name="T89" fmla="*/ 8572 h 10133"/>
              <a:gd name="T90" fmla="*/ 6948 w 18403"/>
              <a:gd name="T91" fmla="*/ 8622 h 10133"/>
              <a:gd name="T92" fmla="*/ 7246 w 18403"/>
              <a:gd name="T93" fmla="*/ 8640 h 10133"/>
              <a:gd name="T94" fmla="*/ 9096 w 18403"/>
              <a:gd name="T95" fmla="*/ 8672 h 10133"/>
              <a:gd name="T96" fmla="*/ 13716 w 18403"/>
              <a:gd name="T97" fmla="*/ 8708 h 10133"/>
              <a:gd name="T98" fmla="*/ 13726 w 18403"/>
              <a:gd name="T99" fmla="*/ 9859 h 10133"/>
              <a:gd name="T100" fmla="*/ 13779 w 18403"/>
              <a:gd name="T101" fmla="*/ 9980 h 10133"/>
              <a:gd name="T102" fmla="*/ 13870 w 18403"/>
              <a:gd name="T103" fmla="*/ 10069 h 10133"/>
              <a:gd name="T104" fmla="*/ 13985 w 18403"/>
              <a:gd name="T105" fmla="*/ 10121 h 10133"/>
              <a:gd name="T106" fmla="*/ 14112 w 18403"/>
              <a:gd name="T107" fmla="*/ 10131 h 10133"/>
              <a:gd name="T108" fmla="*/ 14236 w 18403"/>
              <a:gd name="T109" fmla="*/ 10093 h 10133"/>
              <a:gd name="T110" fmla="*/ 18299 w 18403"/>
              <a:gd name="T111" fmla="*/ 6041 h 10133"/>
              <a:gd name="T112" fmla="*/ 18344 w 18403"/>
              <a:gd name="T113" fmla="*/ 5984 h 10133"/>
              <a:gd name="T114" fmla="*/ 18384 w 18403"/>
              <a:gd name="T115" fmla="*/ 5905 h 10133"/>
              <a:gd name="T116" fmla="*/ 18402 w 18403"/>
              <a:gd name="T117" fmla="*/ 5822 h 10133"/>
              <a:gd name="T118" fmla="*/ 18400 w 18403"/>
              <a:gd name="T119" fmla="*/ 5736 h 10133"/>
              <a:gd name="T120" fmla="*/ 18377 w 18403"/>
              <a:gd name="T121" fmla="*/ 5652 h 10133"/>
              <a:gd name="T122" fmla="*/ 18334 w 18403"/>
              <a:gd name="T123" fmla="*/ 5575 h 10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403" h="10133">
                <a:moveTo>
                  <a:pt x="18298" y="5534"/>
                </a:moveTo>
                <a:lnTo>
                  <a:pt x="14327" y="1559"/>
                </a:lnTo>
                <a:lnTo>
                  <a:pt x="14327" y="1559"/>
                </a:lnTo>
                <a:lnTo>
                  <a:pt x="14306" y="1539"/>
                </a:lnTo>
                <a:lnTo>
                  <a:pt x="14283" y="1521"/>
                </a:lnTo>
                <a:lnTo>
                  <a:pt x="14259" y="1505"/>
                </a:lnTo>
                <a:lnTo>
                  <a:pt x="14236" y="1492"/>
                </a:lnTo>
                <a:lnTo>
                  <a:pt x="14211" y="1480"/>
                </a:lnTo>
                <a:lnTo>
                  <a:pt x="14187" y="1471"/>
                </a:lnTo>
                <a:lnTo>
                  <a:pt x="14162" y="1464"/>
                </a:lnTo>
                <a:lnTo>
                  <a:pt x="14136" y="1459"/>
                </a:lnTo>
                <a:lnTo>
                  <a:pt x="14110" y="1455"/>
                </a:lnTo>
                <a:lnTo>
                  <a:pt x="14085" y="1454"/>
                </a:lnTo>
                <a:lnTo>
                  <a:pt x="14060" y="1454"/>
                </a:lnTo>
                <a:lnTo>
                  <a:pt x="14034" y="1456"/>
                </a:lnTo>
                <a:lnTo>
                  <a:pt x="14010" y="1460"/>
                </a:lnTo>
                <a:lnTo>
                  <a:pt x="13985" y="1465"/>
                </a:lnTo>
                <a:lnTo>
                  <a:pt x="13960" y="1473"/>
                </a:lnTo>
                <a:lnTo>
                  <a:pt x="13937" y="1482"/>
                </a:lnTo>
                <a:lnTo>
                  <a:pt x="13913" y="1492"/>
                </a:lnTo>
                <a:lnTo>
                  <a:pt x="13892" y="1504"/>
                </a:lnTo>
                <a:lnTo>
                  <a:pt x="13870" y="1517"/>
                </a:lnTo>
                <a:lnTo>
                  <a:pt x="13850" y="1532"/>
                </a:lnTo>
                <a:lnTo>
                  <a:pt x="13831" y="1549"/>
                </a:lnTo>
                <a:lnTo>
                  <a:pt x="13812" y="1566"/>
                </a:lnTo>
                <a:lnTo>
                  <a:pt x="13795" y="1586"/>
                </a:lnTo>
                <a:lnTo>
                  <a:pt x="13779" y="1606"/>
                </a:lnTo>
                <a:lnTo>
                  <a:pt x="13765" y="1628"/>
                </a:lnTo>
                <a:lnTo>
                  <a:pt x="13752" y="1651"/>
                </a:lnTo>
                <a:lnTo>
                  <a:pt x="13742" y="1676"/>
                </a:lnTo>
                <a:lnTo>
                  <a:pt x="13733" y="1700"/>
                </a:lnTo>
                <a:lnTo>
                  <a:pt x="13726" y="1727"/>
                </a:lnTo>
                <a:lnTo>
                  <a:pt x="13720" y="1754"/>
                </a:lnTo>
                <a:lnTo>
                  <a:pt x="13717" y="1783"/>
                </a:lnTo>
                <a:lnTo>
                  <a:pt x="13716" y="1812"/>
                </a:lnTo>
                <a:lnTo>
                  <a:pt x="13716" y="2781"/>
                </a:lnTo>
                <a:lnTo>
                  <a:pt x="13716" y="2781"/>
                </a:lnTo>
                <a:lnTo>
                  <a:pt x="11676" y="2778"/>
                </a:lnTo>
                <a:lnTo>
                  <a:pt x="10049" y="2775"/>
                </a:lnTo>
                <a:lnTo>
                  <a:pt x="8230" y="2771"/>
                </a:lnTo>
                <a:lnTo>
                  <a:pt x="8230" y="2771"/>
                </a:lnTo>
                <a:lnTo>
                  <a:pt x="7150" y="2768"/>
                </a:lnTo>
                <a:lnTo>
                  <a:pt x="6090" y="2763"/>
                </a:lnTo>
                <a:lnTo>
                  <a:pt x="5081" y="2759"/>
                </a:lnTo>
                <a:lnTo>
                  <a:pt x="4152" y="2754"/>
                </a:lnTo>
                <a:lnTo>
                  <a:pt x="3337" y="2748"/>
                </a:lnTo>
                <a:lnTo>
                  <a:pt x="2664" y="2742"/>
                </a:lnTo>
                <a:lnTo>
                  <a:pt x="2391" y="2738"/>
                </a:lnTo>
                <a:lnTo>
                  <a:pt x="2165" y="2734"/>
                </a:lnTo>
                <a:lnTo>
                  <a:pt x="1991" y="2730"/>
                </a:lnTo>
                <a:lnTo>
                  <a:pt x="1872" y="2726"/>
                </a:lnTo>
                <a:lnTo>
                  <a:pt x="1872" y="2726"/>
                </a:lnTo>
                <a:lnTo>
                  <a:pt x="1822" y="2723"/>
                </a:lnTo>
                <a:lnTo>
                  <a:pt x="1773" y="2719"/>
                </a:lnTo>
                <a:lnTo>
                  <a:pt x="1724" y="2714"/>
                </a:lnTo>
                <a:lnTo>
                  <a:pt x="1674" y="2708"/>
                </a:lnTo>
                <a:lnTo>
                  <a:pt x="1625" y="2700"/>
                </a:lnTo>
                <a:lnTo>
                  <a:pt x="1576" y="2692"/>
                </a:lnTo>
                <a:lnTo>
                  <a:pt x="1526" y="2682"/>
                </a:lnTo>
                <a:lnTo>
                  <a:pt x="1477" y="2672"/>
                </a:lnTo>
                <a:lnTo>
                  <a:pt x="1428" y="2660"/>
                </a:lnTo>
                <a:lnTo>
                  <a:pt x="1379" y="2648"/>
                </a:lnTo>
                <a:lnTo>
                  <a:pt x="1330" y="2634"/>
                </a:lnTo>
                <a:lnTo>
                  <a:pt x="1282" y="2619"/>
                </a:lnTo>
                <a:lnTo>
                  <a:pt x="1234" y="2603"/>
                </a:lnTo>
                <a:lnTo>
                  <a:pt x="1186" y="2585"/>
                </a:lnTo>
                <a:lnTo>
                  <a:pt x="1139" y="2567"/>
                </a:lnTo>
                <a:lnTo>
                  <a:pt x="1091" y="2548"/>
                </a:lnTo>
                <a:lnTo>
                  <a:pt x="1045" y="2527"/>
                </a:lnTo>
                <a:lnTo>
                  <a:pt x="999" y="2506"/>
                </a:lnTo>
                <a:lnTo>
                  <a:pt x="953" y="2483"/>
                </a:lnTo>
                <a:lnTo>
                  <a:pt x="909" y="2460"/>
                </a:lnTo>
                <a:lnTo>
                  <a:pt x="864" y="2435"/>
                </a:lnTo>
                <a:lnTo>
                  <a:pt x="821" y="2411"/>
                </a:lnTo>
                <a:lnTo>
                  <a:pt x="778" y="2384"/>
                </a:lnTo>
                <a:lnTo>
                  <a:pt x="736" y="2356"/>
                </a:lnTo>
                <a:lnTo>
                  <a:pt x="695" y="2328"/>
                </a:lnTo>
                <a:lnTo>
                  <a:pt x="654" y="2298"/>
                </a:lnTo>
                <a:lnTo>
                  <a:pt x="614" y="2267"/>
                </a:lnTo>
                <a:lnTo>
                  <a:pt x="576" y="2236"/>
                </a:lnTo>
                <a:lnTo>
                  <a:pt x="538" y="2202"/>
                </a:lnTo>
                <a:lnTo>
                  <a:pt x="502" y="2169"/>
                </a:lnTo>
                <a:lnTo>
                  <a:pt x="465" y="2135"/>
                </a:lnTo>
                <a:lnTo>
                  <a:pt x="431" y="2098"/>
                </a:lnTo>
                <a:lnTo>
                  <a:pt x="431" y="2098"/>
                </a:lnTo>
                <a:lnTo>
                  <a:pt x="402" y="2067"/>
                </a:lnTo>
                <a:lnTo>
                  <a:pt x="375" y="2034"/>
                </a:lnTo>
                <a:lnTo>
                  <a:pt x="351" y="2000"/>
                </a:lnTo>
                <a:lnTo>
                  <a:pt x="327" y="1964"/>
                </a:lnTo>
                <a:lnTo>
                  <a:pt x="305" y="1928"/>
                </a:lnTo>
                <a:lnTo>
                  <a:pt x="284" y="1891"/>
                </a:lnTo>
                <a:lnTo>
                  <a:pt x="266" y="1853"/>
                </a:lnTo>
                <a:lnTo>
                  <a:pt x="248" y="1814"/>
                </a:lnTo>
                <a:lnTo>
                  <a:pt x="232" y="1773"/>
                </a:lnTo>
                <a:lnTo>
                  <a:pt x="218" y="1734"/>
                </a:lnTo>
                <a:lnTo>
                  <a:pt x="204" y="1692"/>
                </a:lnTo>
                <a:lnTo>
                  <a:pt x="192" y="1650"/>
                </a:lnTo>
                <a:lnTo>
                  <a:pt x="181" y="1608"/>
                </a:lnTo>
                <a:lnTo>
                  <a:pt x="172" y="1565"/>
                </a:lnTo>
                <a:lnTo>
                  <a:pt x="163" y="1521"/>
                </a:lnTo>
                <a:lnTo>
                  <a:pt x="157" y="1478"/>
                </a:lnTo>
                <a:lnTo>
                  <a:pt x="150" y="1434"/>
                </a:lnTo>
                <a:lnTo>
                  <a:pt x="145" y="1390"/>
                </a:lnTo>
                <a:lnTo>
                  <a:pt x="142" y="1345"/>
                </a:lnTo>
                <a:lnTo>
                  <a:pt x="139" y="1301"/>
                </a:lnTo>
                <a:lnTo>
                  <a:pt x="136" y="1257"/>
                </a:lnTo>
                <a:lnTo>
                  <a:pt x="135" y="1213"/>
                </a:lnTo>
                <a:lnTo>
                  <a:pt x="135" y="1168"/>
                </a:lnTo>
                <a:lnTo>
                  <a:pt x="135" y="1124"/>
                </a:lnTo>
                <a:lnTo>
                  <a:pt x="137" y="1081"/>
                </a:lnTo>
                <a:lnTo>
                  <a:pt x="140" y="1037"/>
                </a:lnTo>
                <a:lnTo>
                  <a:pt x="143" y="995"/>
                </a:lnTo>
                <a:lnTo>
                  <a:pt x="146" y="952"/>
                </a:lnTo>
                <a:lnTo>
                  <a:pt x="150" y="910"/>
                </a:lnTo>
                <a:lnTo>
                  <a:pt x="155" y="868"/>
                </a:lnTo>
                <a:lnTo>
                  <a:pt x="166" y="786"/>
                </a:lnTo>
                <a:lnTo>
                  <a:pt x="166" y="786"/>
                </a:lnTo>
                <a:lnTo>
                  <a:pt x="169" y="772"/>
                </a:lnTo>
                <a:lnTo>
                  <a:pt x="174" y="731"/>
                </a:lnTo>
                <a:lnTo>
                  <a:pt x="179" y="700"/>
                </a:lnTo>
                <a:lnTo>
                  <a:pt x="187" y="663"/>
                </a:lnTo>
                <a:lnTo>
                  <a:pt x="196" y="620"/>
                </a:lnTo>
                <a:lnTo>
                  <a:pt x="209" y="571"/>
                </a:lnTo>
                <a:lnTo>
                  <a:pt x="224" y="517"/>
                </a:lnTo>
                <a:lnTo>
                  <a:pt x="242" y="457"/>
                </a:lnTo>
                <a:lnTo>
                  <a:pt x="265" y="393"/>
                </a:lnTo>
                <a:lnTo>
                  <a:pt x="290" y="323"/>
                </a:lnTo>
                <a:lnTo>
                  <a:pt x="320" y="249"/>
                </a:lnTo>
                <a:lnTo>
                  <a:pt x="353" y="170"/>
                </a:lnTo>
                <a:lnTo>
                  <a:pt x="372" y="129"/>
                </a:lnTo>
                <a:lnTo>
                  <a:pt x="391" y="87"/>
                </a:lnTo>
                <a:lnTo>
                  <a:pt x="413" y="44"/>
                </a:lnTo>
                <a:lnTo>
                  <a:pt x="435" y="0"/>
                </a:lnTo>
                <a:lnTo>
                  <a:pt x="435" y="0"/>
                </a:lnTo>
                <a:lnTo>
                  <a:pt x="435" y="0"/>
                </a:lnTo>
                <a:lnTo>
                  <a:pt x="435" y="0"/>
                </a:lnTo>
                <a:lnTo>
                  <a:pt x="434" y="0"/>
                </a:lnTo>
                <a:lnTo>
                  <a:pt x="434" y="0"/>
                </a:lnTo>
                <a:lnTo>
                  <a:pt x="400" y="36"/>
                </a:lnTo>
                <a:lnTo>
                  <a:pt x="369" y="69"/>
                </a:lnTo>
                <a:lnTo>
                  <a:pt x="342" y="101"/>
                </a:lnTo>
                <a:lnTo>
                  <a:pt x="316" y="131"/>
                </a:lnTo>
                <a:lnTo>
                  <a:pt x="316" y="131"/>
                </a:lnTo>
                <a:lnTo>
                  <a:pt x="291" y="165"/>
                </a:lnTo>
                <a:lnTo>
                  <a:pt x="267" y="199"/>
                </a:lnTo>
                <a:lnTo>
                  <a:pt x="244" y="234"/>
                </a:lnTo>
                <a:lnTo>
                  <a:pt x="219" y="272"/>
                </a:lnTo>
                <a:lnTo>
                  <a:pt x="219" y="272"/>
                </a:lnTo>
                <a:lnTo>
                  <a:pt x="207" y="292"/>
                </a:lnTo>
                <a:lnTo>
                  <a:pt x="196" y="311"/>
                </a:lnTo>
                <a:lnTo>
                  <a:pt x="175" y="353"/>
                </a:lnTo>
                <a:lnTo>
                  <a:pt x="155" y="395"/>
                </a:lnTo>
                <a:lnTo>
                  <a:pt x="137" y="438"/>
                </a:lnTo>
                <a:lnTo>
                  <a:pt x="120" y="482"/>
                </a:lnTo>
                <a:lnTo>
                  <a:pt x="105" y="526"/>
                </a:lnTo>
                <a:lnTo>
                  <a:pt x="92" y="571"/>
                </a:lnTo>
                <a:lnTo>
                  <a:pt x="80" y="615"/>
                </a:lnTo>
                <a:lnTo>
                  <a:pt x="80" y="615"/>
                </a:lnTo>
                <a:lnTo>
                  <a:pt x="67" y="661"/>
                </a:lnTo>
                <a:lnTo>
                  <a:pt x="56" y="707"/>
                </a:lnTo>
                <a:lnTo>
                  <a:pt x="46" y="754"/>
                </a:lnTo>
                <a:lnTo>
                  <a:pt x="37" y="800"/>
                </a:lnTo>
                <a:lnTo>
                  <a:pt x="29" y="848"/>
                </a:lnTo>
                <a:lnTo>
                  <a:pt x="22" y="895"/>
                </a:lnTo>
                <a:lnTo>
                  <a:pt x="16" y="943"/>
                </a:lnTo>
                <a:lnTo>
                  <a:pt x="11" y="990"/>
                </a:lnTo>
                <a:lnTo>
                  <a:pt x="7" y="1037"/>
                </a:lnTo>
                <a:lnTo>
                  <a:pt x="3" y="1086"/>
                </a:lnTo>
                <a:lnTo>
                  <a:pt x="1" y="1134"/>
                </a:lnTo>
                <a:lnTo>
                  <a:pt x="0" y="1181"/>
                </a:lnTo>
                <a:lnTo>
                  <a:pt x="0" y="1229"/>
                </a:lnTo>
                <a:lnTo>
                  <a:pt x="1" y="1277"/>
                </a:lnTo>
                <a:lnTo>
                  <a:pt x="2" y="1325"/>
                </a:lnTo>
                <a:lnTo>
                  <a:pt x="6" y="1372"/>
                </a:lnTo>
                <a:lnTo>
                  <a:pt x="6" y="1372"/>
                </a:lnTo>
                <a:lnTo>
                  <a:pt x="10" y="1433"/>
                </a:lnTo>
                <a:lnTo>
                  <a:pt x="16" y="1492"/>
                </a:lnTo>
                <a:lnTo>
                  <a:pt x="24" y="1550"/>
                </a:lnTo>
                <a:lnTo>
                  <a:pt x="33" y="1607"/>
                </a:lnTo>
                <a:lnTo>
                  <a:pt x="45" y="1663"/>
                </a:lnTo>
                <a:lnTo>
                  <a:pt x="58" y="1716"/>
                </a:lnTo>
                <a:lnTo>
                  <a:pt x="72" y="1770"/>
                </a:lnTo>
                <a:lnTo>
                  <a:pt x="88" y="1822"/>
                </a:lnTo>
                <a:lnTo>
                  <a:pt x="106" y="1873"/>
                </a:lnTo>
                <a:lnTo>
                  <a:pt x="127" y="1923"/>
                </a:lnTo>
                <a:lnTo>
                  <a:pt x="148" y="1974"/>
                </a:lnTo>
                <a:lnTo>
                  <a:pt x="172" y="2023"/>
                </a:lnTo>
                <a:lnTo>
                  <a:pt x="196" y="2073"/>
                </a:lnTo>
                <a:lnTo>
                  <a:pt x="224" y="2122"/>
                </a:lnTo>
                <a:lnTo>
                  <a:pt x="253" y="2170"/>
                </a:lnTo>
                <a:lnTo>
                  <a:pt x="284" y="2220"/>
                </a:lnTo>
                <a:lnTo>
                  <a:pt x="318" y="2269"/>
                </a:lnTo>
                <a:lnTo>
                  <a:pt x="352" y="2318"/>
                </a:lnTo>
                <a:lnTo>
                  <a:pt x="389" y="2368"/>
                </a:lnTo>
                <a:lnTo>
                  <a:pt x="428" y="2417"/>
                </a:lnTo>
                <a:lnTo>
                  <a:pt x="469" y="2468"/>
                </a:lnTo>
                <a:lnTo>
                  <a:pt x="512" y="2520"/>
                </a:lnTo>
                <a:lnTo>
                  <a:pt x="557" y="2571"/>
                </a:lnTo>
                <a:lnTo>
                  <a:pt x="604" y="2625"/>
                </a:lnTo>
                <a:lnTo>
                  <a:pt x="653" y="2679"/>
                </a:lnTo>
                <a:lnTo>
                  <a:pt x="704" y="2734"/>
                </a:lnTo>
                <a:lnTo>
                  <a:pt x="814" y="2849"/>
                </a:lnTo>
                <a:lnTo>
                  <a:pt x="932" y="2970"/>
                </a:lnTo>
                <a:lnTo>
                  <a:pt x="1059" y="3098"/>
                </a:lnTo>
                <a:lnTo>
                  <a:pt x="1059" y="3098"/>
                </a:lnTo>
                <a:lnTo>
                  <a:pt x="6211" y="8255"/>
                </a:lnTo>
                <a:lnTo>
                  <a:pt x="6211" y="8255"/>
                </a:lnTo>
                <a:lnTo>
                  <a:pt x="6223" y="8269"/>
                </a:lnTo>
                <a:lnTo>
                  <a:pt x="6238" y="8285"/>
                </a:lnTo>
                <a:lnTo>
                  <a:pt x="6260" y="8305"/>
                </a:lnTo>
                <a:lnTo>
                  <a:pt x="6287" y="8330"/>
                </a:lnTo>
                <a:lnTo>
                  <a:pt x="6322" y="8359"/>
                </a:lnTo>
                <a:lnTo>
                  <a:pt x="6361" y="8389"/>
                </a:lnTo>
                <a:lnTo>
                  <a:pt x="6384" y="8405"/>
                </a:lnTo>
                <a:lnTo>
                  <a:pt x="6407" y="8420"/>
                </a:lnTo>
                <a:lnTo>
                  <a:pt x="6432" y="8437"/>
                </a:lnTo>
                <a:lnTo>
                  <a:pt x="6459" y="8453"/>
                </a:lnTo>
                <a:lnTo>
                  <a:pt x="6488" y="8469"/>
                </a:lnTo>
                <a:lnTo>
                  <a:pt x="6518" y="8485"/>
                </a:lnTo>
                <a:lnTo>
                  <a:pt x="6549" y="8501"/>
                </a:lnTo>
                <a:lnTo>
                  <a:pt x="6582" y="8516"/>
                </a:lnTo>
                <a:lnTo>
                  <a:pt x="6616" y="8531"/>
                </a:lnTo>
                <a:lnTo>
                  <a:pt x="6653" y="8545"/>
                </a:lnTo>
                <a:lnTo>
                  <a:pt x="6690" y="8559"/>
                </a:lnTo>
                <a:lnTo>
                  <a:pt x="6729" y="8572"/>
                </a:lnTo>
                <a:lnTo>
                  <a:pt x="6770" y="8584"/>
                </a:lnTo>
                <a:lnTo>
                  <a:pt x="6813" y="8596"/>
                </a:lnTo>
                <a:lnTo>
                  <a:pt x="6855" y="8605"/>
                </a:lnTo>
                <a:lnTo>
                  <a:pt x="6902" y="8614"/>
                </a:lnTo>
                <a:lnTo>
                  <a:pt x="6948" y="8622"/>
                </a:lnTo>
                <a:lnTo>
                  <a:pt x="6996" y="8627"/>
                </a:lnTo>
                <a:lnTo>
                  <a:pt x="6996" y="8627"/>
                </a:lnTo>
                <a:lnTo>
                  <a:pt x="7053" y="8631"/>
                </a:lnTo>
                <a:lnTo>
                  <a:pt x="7136" y="8635"/>
                </a:lnTo>
                <a:lnTo>
                  <a:pt x="7246" y="8640"/>
                </a:lnTo>
                <a:lnTo>
                  <a:pt x="7379" y="8644"/>
                </a:lnTo>
                <a:lnTo>
                  <a:pt x="7710" y="8652"/>
                </a:lnTo>
                <a:lnTo>
                  <a:pt x="8116" y="8659"/>
                </a:lnTo>
                <a:lnTo>
                  <a:pt x="8582" y="8666"/>
                </a:lnTo>
                <a:lnTo>
                  <a:pt x="9096" y="8672"/>
                </a:lnTo>
                <a:lnTo>
                  <a:pt x="9641" y="8677"/>
                </a:lnTo>
                <a:lnTo>
                  <a:pt x="10205" y="8683"/>
                </a:lnTo>
                <a:lnTo>
                  <a:pt x="11335" y="8692"/>
                </a:lnTo>
                <a:lnTo>
                  <a:pt x="12370" y="8699"/>
                </a:lnTo>
                <a:lnTo>
                  <a:pt x="13716" y="8708"/>
                </a:lnTo>
                <a:lnTo>
                  <a:pt x="13716" y="9774"/>
                </a:lnTo>
                <a:lnTo>
                  <a:pt x="13716" y="9774"/>
                </a:lnTo>
                <a:lnTo>
                  <a:pt x="13717" y="9803"/>
                </a:lnTo>
                <a:lnTo>
                  <a:pt x="13720" y="9832"/>
                </a:lnTo>
                <a:lnTo>
                  <a:pt x="13726" y="9859"/>
                </a:lnTo>
                <a:lnTo>
                  <a:pt x="13733" y="9885"/>
                </a:lnTo>
                <a:lnTo>
                  <a:pt x="13742" y="9911"/>
                </a:lnTo>
                <a:lnTo>
                  <a:pt x="13752" y="9935"/>
                </a:lnTo>
                <a:lnTo>
                  <a:pt x="13765" y="9958"/>
                </a:lnTo>
                <a:lnTo>
                  <a:pt x="13779" y="9980"/>
                </a:lnTo>
                <a:lnTo>
                  <a:pt x="13795" y="10000"/>
                </a:lnTo>
                <a:lnTo>
                  <a:pt x="13812" y="10019"/>
                </a:lnTo>
                <a:lnTo>
                  <a:pt x="13831" y="10038"/>
                </a:lnTo>
                <a:lnTo>
                  <a:pt x="13850" y="10054"/>
                </a:lnTo>
                <a:lnTo>
                  <a:pt x="13870" y="10069"/>
                </a:lnTo>
                <a:lnTo>
                  <a:pt x="13892" y="10083"/>
                </a:lnTo>
                <a:lnTo>
                  <a:pt x="13914" y="10094"/>
                </a:lnTo>
                <a:lnTo>
                  <a:pt x="13937" y="10105"/>
                </a:lnTo>
                <a:lnTo>
                  <a:pt x="13960" y="10114"/>
                </a:lnTo>
                <a:lnTo>
                  <a:pt x="13985" y="10121"/>
                </a:lnTo>
                <a:lnTo>
                  <a:pt x="14010" y="10127"/>
                </a:lnTo>
                <a:lnTo>
                  <a:pt x="14034" y="10130"/>
                </a:lnTo>
                <a:lnTo>
                  <a:pt x="14060" y="10132"/>
                </a:lnTo>
                <a:lnTo>
                  <a:pt x="14086" y="10133"/>
                </a:lnTo>
                <a:lnTo>
                  <a:pt x="14112" y="10131"/>
                </a:lnTo>
                <a:lnTo>
                  <a:pt x="14136" y="10128"/>
                </a:lnTo>
                <a:lnTo>
                  <a:pt x="14162" y="10122"/>
                </a:lnTo>
                <a:lnTo>
                  <a:pt x="14187" y="10115"/>
                </a:lnTo>
                <a:lnTo>
                  <a:pt x="14212" y="10105"/>
                </a:lnTo>
                <a:lnTo>
                  <a:pt x="14236" y="10093"/>
                </a:lnTo>
                <a:lnTo>
                  <a:pt x="14259" y="10080"/>
                </a:lnTo>
                <a:lnTo>
                  <a:pt x="14283" y="10064"/>
                </a:lnTo>
                <a:lnTo>
                  <a:pt x="14306" y="10047"/>
                </a:lnTo>
                <a:lnTo>
                  <a:pt x="14327" y="10027"/>
                </a:lnTo>
                <a:lnTo>
                  <a:pt x="18299" y="6041"/>
                </a:lnTo>
                <a:lnTo>
                  <a:pt x="18299" y="6041"/>
                </a:lnTo>
                <a:lnTo>
                  <a:pt x="18311" y="6027"/>
                </a:lnTo>
                <a:lnTo>
                  <a:pt x="18324" y="6013"/>
                </a:lnTo>
                <a:lnTo>
                  <a:pt x="18334" y="5999"/>
                </a:lnTo>
                <a:lnTo>
                  <a:pt x="18344" y="5984"/>
                </a:lnTo>
                <a:lnTo>
                  <a:pt x="18354" y="5969"/>
                </a:lnTo>
                <a:lnTo>
                  <a:pt x="18362" y="5954"/>
                </a:lnTo>
                <a:lnTo>
                  <a:pt x="18370" y="5938"/>
                </a:lnTo>
                <a:lnTo>
                  <a:pt x="18377" y="5922"/>
                </a:lnTo>
                <a:lnTo>
                  <a:pt x="18384" y="5905"/>
                </a:lnTo>
                <a:lnTo>
                  <a:pt x="18388" y="5889"/>
                </a:lnTo>
                <a:lnTo>
                  <a:pt x="18393" y="5872"/>
                </a:lnTo>
                <a:lnTo>
                  <a:pt x="18397" y="5855"/>
                </a:lnTo>
                <a:lnTo>
                  <a:pt x="18400" y="5839"/>
                </a:lnTo>
                <a:lnTo>
                  <a:pt x="18402" y="5822"/>
                </a:lnTo>
                <a:lnTo>
                  <a:pt x="18403" y="5805"/>
                </a:lnTo>
                <a:lnTo>
                  <a:pt x="18403" y="5787"/>
                </a:lnTo>
                <a:lnTo>
                  <a:pt x="18403" y="5770"/>
                </a:lnTo>
                <a:lnTo>
                  <a:pt x="18402" y="5753"/>
                </a:lnTo>
                <a:lnTo>
                  <a:pt x="18400" y="5736"/>
                </a:lnTo>
                <a:lnTo>
                  <a:pt x="18397" y="5719"/>
                </a:lnTo>
                <a:lnTo>
                  <a:pt x="18393" y="5702"/>
                </a:lnTo>
                <a:lnTo>
                  <a:pt x="18388" y="5686"/>
                </a:lnTo>
                <a:lnTo>
                  <a:pt x="18383" y="5668"/>
                </a:lnTo>
                <a:lnTo>
                  <a:pt x="18377" y="5652"/>
                </a:lnTo>
                <a:lnTo>
                  <a:pt x="18370" y="5636"/>
                </a:lnTo>
                <a:lnTo>
                  <a:pt x="18362" y="5620"/>
                </a:lnTo>
                <a:lnTo>
                  <a:pt x="18354" y="5605"/>
                </a:lnTo>
                <a:lnTo>
                  <a:pt x="18344" y="5590"/>
                </a:lnTo>
                <a:lnTo>
                  <a:pt x="18334" y="5575"/>
                </a:lnTo>
                <a:lnTo>
                  <a:pt x="18323" y="5561"/>
                </a:lnTo>
                <a:lnTo>
                  <a:pt x="18311" y="5547"/>
                </a:lnTo>
                <a:lnTo>
                  <a:pt x="18298" y="5534"/>
                </a:lnTo>
                <a:lnTo>
                  <a:pt x="18298" y="553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92474B2-E29A-0701-EFEF-2606B3FF6D16}"/>
              </a:ext>
            </a:extLst>
          </p:cNvPr>
          <p:cNvSpPr>
            <a:spLocks/>
          </p:cNvSpPr>
          <p:nvPr/>
        </p:nvSpPr>
        <p:spPr bwMode="auto">
          <a:xfrm>
            <a:off x="3906838" y="1344613"/>
            <a:ext cx="3651250" cy="1862137"/>
          </a:xfrm>
          <a:custGeom>
            <a:avLst/>
            <a:gdLst>
              <a:gd name="T0" fmla="*/ 18211 w 18403"/>
              <a:gd name="T1" fmla="*/ 9384 h 9384"/>
              <a:gd name="T2" fmla="*/ 18320 w 18403"/>
              <a:gd name="T3" fmla="*/ 9162 h 9384"/>
              <a:gd name="T4" fmla="*/ 18382 w 18403"/>
              <a:gd name="T5" fmla="*/ 8944 h 9384"/>
              <a:gd name="T6" fmla="*/ 18403 w 18403"/>
              <a:gd name="T7" fmla="*/ 8730 h 9384"/>
              <a:gd name="T8" fmla="*/ 18395 w 18403"/>
              <a:gd name="T9" fmla="*/ 8595 h 9384"/>
              <a:gd name="T10" fmla="*/ 18370 w 18403"/>
              <a:gd name="T11" fmla="*/ 8442 h 9384"/>
              <a:gd name="T12" fmla="*/ 18316 w 18403"/>
              <a:gd name="T13" fmla="*/ 8263 h 9384"/>
              <a:gd name="T14" fmla="*/ 18181 w 18403"/>
              <a:gd name="T15" fmla="*/ 7974 h 9384"/>
              <a:gd name="T16" fmla="*/ 18001 w 18403"/>
              <a:gd name="T17" fmla="*/ 7698 h 9384"/>
              <a:gd name="T18" fmla="*/ 17792 w 18403"/>
              <a:gd name="T19" fmla="*/ 7436 h 9384"/>
              <a:gd name="T20" fmla="*/ 17523 w 18403"/>
              <a:gd name="T21" fmla="*/ 7143 h 9384"/>
              <a:gd name="T22" fmla="*/ 12192 w 18403"/>
              <a:gd name="T23" fmla="*/ 1804 h 9384"/>
              <a:gd name="T24" fmla="*/ 12081 w 18403"/>
              <a:gd name="T25" fmla="*/ 1701 h 9384"/>
              <a:gd name="T26" fmla="*/ 11943 w 18403"/>
              <a:gd name="T27" fmla="*/ 1607 h 9384"/>
              <a:gd name="T28" fmla="*/ 11787 w 18403"/>
              <a:gd name="T29" fmla="*/ 1529 h 9384"/>
              <a:gd name="T30" fmla="*/ 11590 w 18403"/>
              <a:gd name="T31" fmla="*/ 1464 h 9384"/>
              <a:gd name="T32" fmla="*/ 4687 w 18403"/>
              <a:gd name="T33" fmla="*/ 1432 h 9384"/>
              <a:gd name="T34" fmla="*/ 4683 w 18403"/>
              <a:gd name="T35" fmla="*/ 301 h 9384"/>
              <a:gd name="T36" fmla="*/ 4638 w 18403"/>
              <a:gd name="T37" fmla="*/ 175 h 9384"/>
              <a:gd name="T38" fmla="*/ 4553 w 18403"/>
              <a:gd name="T39" fmla="*/ 79 h 9384"/>
              <a:gd name="T40" fmla="*/ 4443 w 18403"/>
              <a:gd name="T41" fmla="*/ 19 h 9384"/>
              <a:gd name="T42" fmla="*/ 4317 w 18403"/>
              <a:gd name="T43" fmla="*/ 0 h 9384"/>
              <a:gd name="T44" fmla="*/ 4191 w 18403"/>
              <a:gd name="T45" fmla="*/ 28 h 9384"/>
              <a:gd name="T46" fmla="*/ 4076 w 18403"/>
              <a:gd name="T47" fmla="*/ 106 h 9384"/>
              <a:gd name="T48" fmla="*/ 69 w 18403"/>
              <a:gd name="T49" fmla="*/ 4134 h 9384"/>
              <a:gd name="T50" fmla="*/ 26 w 18403"/>
              <a:gd name="T51" fmla="*/ 4211 h 9384"/>
              <a:gd name="T52" fmla="*/ 3 w 18403"/>
              <a:gd name="T53" fmla="*/ 4294 h 9384"/>
              <a:gd name="T54" fmla="*/ 1 w 18403"/>
              <a:gd name="T55" fmla="*/ 4380 h 9384"/>
              <a:gd name="T56" fmla="*/ 19 w 18403"/>
              <a:gd name="T57" fmla="*/ 4465 h 9384"/>
              <a:gd name="T58" fmla="*/ 59 w 18403"/>
              <a:gd name="T59" fmla="*/ 4543 h 9384"/>
              <a:gd name="T60" fmla="*/ 4076 w 18403"/>
              <a:gd name="T61" fmla="*/ 8574 h 9384"/>
              <a:gd name="T62" fmla="*/ 4167 w 18403"/>
              <a:gd name="T63" fmla="*/ 8641 h 9384"/>
              <a:gd name="T64" fmla="*/ 4293 w 18403"/>
              <a:gd name="T65" fmla="*/ 8678 h 9384"/>
              <a:gd name="T66" fmla="*/ 4418 w 18403"/>
              <a:gd name="T67" fmla="*/ 8668 h 9384"/>
              <a:gd name="T68" fmla="*/ 4533 w 18403"/>
              <a:gd name="T69" fmla="*/ 8615 h 9384"/>
              <a:gd name="T70" fmla="*/ 4624 w 18403"/>
              <a:gd name="T71" fmla="*/ 8527 h 9384"/>
              <a:gd name="T72" fmla="*/ 4677 w 18403"/>
              <a:gd name="T73" fmla="*/ 8406 h 9384"/>
              <a:gd name="T74" fmla="*/ 4687 w 18403"/>
              <a:gd name="T75" fmla="*/ 7373 h 9384"/>
              <a:gd name="T76" fmla="*/ 6252 w 18403"/>
              <a:gd name="T77" fmla="*/ 7381 h 9384"/>
              <a:gd name="T78" fmla="*/ 9939 w 18403"/>
              <a:gd name="T79" fmla="*/ 7372 h 9384"/>
              <a:gd name="T80" fmla="*/ 16531 w 18403"/>
              <a:gd name="T81" fmla="*/ 7333 h 9384"/>
              <a:gd name="T82" fmla="*/ 16719 w 18403"/>
              <a:gd name="T83" fmla="*/ 7343 h 9384"/>
              <a:gd name="T84" fmla="*/ 16952 w 18403"/>
              <a:gd name="T85" fmla="*/ 7380 h 9384"/>
              <a:gd name="T86" fmla="*/ 17180 w 18403"/>
              <a:gd name="T87" fmla="*/ 7447 h 9384"/>
              <a:gd name="T88" fmla="*/ 17397 w 18403"/>
              <a:gd name="T89" fmla="*/ 7540 h 9384"/>
              <a:gd name="T90" fmla="*/ 17604 w 18403"/>
              <a:gd name="T91" fmla="*/ 7657 h 9384"/>
              <a:gd name="T92" fmla="*/ 17794 w 18403"/>
              <a:gd name="T93" fmla="*/ 7798 h 9384"/>
              <a:gd name="T94" fmla="*/ 17933 w 18403"/>
              <a:gd name="T95" fmla="*/ 7925 h 9384"/>
              <a:gd name="T96" fmla="*/ 18075 w 18403"/>
              <a:gd name="T97" fmla="*/ 8111 h 9384"/>
              <a:gd name="T98" fmla="*/ 18174 w 18403"/>
              <a:gd name="T99" fmla="*/ 8315 h 9384"/>
              <a:gd name="T100" fmla="*/ 18237 w 18403"/>
              <a:gd name="T101" fmla="*/ 8533 h 9384"/>
              <a:gd name="T102" fmla="*/ 18264 w 18403"/>
              <a:gd name="T103" fmla="*/ 8762 h 9384"/>
              <a:gd name="T104" fmla="*/ 18266 w 18403"/>
              <a:gd name="T105" fmla="*/ 8995 h 9384"/>
              <a:gd name="T106" fmla="*/ 18243 w 18403"/>
              <a:gd name="T107" fmla="*/ 9226 h 9384"/>
              <a:gd name="T108" fmla="*/ 18223 w 18403"/>
              <a:gd name="T109" fmla="*/ 9333 h 9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403" h="9384">
                <a:moveTo>
                  <a:pt x="18223" y="9333"/>
                </a:moveTo>
                <a:lnTo>
                  <a:pt x="18223" y="9333"/>
                </a:lnTo>
                <a:lnTo>
                  <a:pt x="18216" y="9358"/>
                </a:lnTo>
                <a:lnTo>
                  <a:pt x="18211" y="9384"/>
                </a:lnTo>
                <a:lnTo>
                  <a:pt x="18211" y="9384"/>
                </a:lnTo>
                <a:lnTo>
                  <a:pt x="18237" y="9339"/>
                </a:lnTo>
                <a:lnTo>
                  <a:pt x="18260" y="9295"/>
                </a:lnTo>
                <a:lnTo>
                  <a:pt x="18283" y="9250"/>
                </a:lnTo>
                <a:lnTo>
                  <a:pt x="18302" y="9206"/>
                </a:lnTo>
                <a:lnTo>
                  <a:pt x="18320" y="9162"/>
                </a:lnTo>
                <a:lnTo>
                  <a:pt x="18336" y="9118"/>
                </a:lnTo>
                <a:lnTo>
                  <a:pt x="18350" y="9074"/>
                </a:lnTo>
                <a:lnTo>
                  <a:pt x="18363" y="9031"/>
                </a:lnTo>
                <a:lnTo>
                  <a:pt x="18374" y="8987"/>
                </a:lnTo>
                <a:lnTo>
                  <a:pt x="18382" y="8944"/>
                </a:lnTo>
                <a:lnTo>
                  <a:pt x="18390" y="8900"/>
                </a:lnTo>
                <a:lnTo>
                  <a:pt x="18395" y="8857"/>
                </a:lnTo>
                <a:lnTo>
                  <a:pt x="18400" y="8815"/>
                </a:lnTo>
                <a:lnTo>
                  <a:pt x="18402" y="8773"/>
                </a:lnTo>
                <a:lnTo>
                  <a:pt x="18403" y="8730"/>
                </a:lnTo>
                <a:lnTo>
                  <a:pt x="18402" y="8687"/>
                </a:lnTo>
                <a:lnTo>
                  <a:pt x="18402" y="8687"/>
                </a:lnTo>
                <a:lnTo>
                  <a:pt x="18401" y="8657"/>
                </a:lnTo>
                <a:lnTo>
                  <a:pt x="18398" y="8626"/>
                </a:lnTo>
                <a:lnTo>
                  <a:pt x="18395" y="8595"/>
                </a:lnTo>
                <a:lnTo>
                  <a:pt x="18391" y="8564"/>
                </a:lnTo>
                <a:lnTo>
                  <a:pt x="18387" y="8533"/>
                </a:lnTo>
                <a:lnTo>
                  <a:pt x="18381" y="8502"/>
                </a:lnTo>
                <a:lnTo>
                  <a:pt x="18376" y="8472"/>
                </a:lnTo>
                <a:lnTo>
                  <a:pt x="18370" y="8442"/>
                </a:lnTo>
                <a:lnTo>
                  <a:pt x="18362" y="8412"/>
                </a:lnTo>
                <a:lnTo>
                  <a:pt x="18353" y="8382"/>
                </a:lnTo>
                <a:lnTo>
                  <a:pt x="18345" y="8352"/>
                </a:lnTo>
                <a:lnTo>
                  <a:pt x="18336" y="8322"/>
                </a:lnTo>
                <a:lnTo>
                  <a:pt x="18316" y="8263"/>
                </a:lnTo>
                <a:lnTo>
                  <a:pt x="18292" y="8204"/>
                </a:lnTo>
                <a:lnTo>
                  <a:pt x="18268" y="8146"/>
                </a:lnTo>
                <a:lnTo>
                  <a:pt x="18241" y="8088"/>
                </a:lnTo>
                <a:lnTo>
                  <a:pt x="18212" y="8030"/>
                </a:lnTo>
                <a:lnTo>
                  <a:pt x="18181" y="7974"/>
                </a:lnTo>
                <a:lnTo>
                  <a:pt x="18148" y="7918"/>
                </a:lnTo>
                <a:lnTo>
                  <a:pt x="18113" y="7862"/>
                </a:lnTo>
                <a:lnTo>
                  <a:pt x="18077" y="7806"/>
                </a:lnTo>
                <a:lnTo>
                  <a:pt x="18039" y="7751"/>
                </a:lnTo>
                <a:lnTo>
                  <a:pt x="18001" y="7698"/>
                </a:lnTo>
                <a:lnTo>
                  <a:pt x="17961" y="7644"/>
                </a:lnTo>
                <a:lnTo>
                  <a:pt x="17920" y="7591"/>
                </a:lnTo>
                <a:lnTo>
                  <a:pt x="17879" y="7539"/>
                </a:lnTo>
                <a:lnTo>
                  <a:pt x="17836" y="7486"/>
                </a:lnTo>
                <a:lnTo>
                  <a:pt x="17792" y="7436"/>
                </a:lnTo>
                <a:lnTo>
                  <a:pt x="17748" y="7386"/>
                </a:lnTo>
                <a:lnTo>
                  <a:pt x="17704" y="7335"/>
                </a:lnTo>
                <a:lnTo>
                  <a:pt x="17659" y="7286"/>
                </a:lnTo>
                <a:lnTo>
                  <a:pt x="17614" y="7238"/>
                </a:lnTo>
                <a:lnTo>
                  <a:pt x="17523" y="7143"/>
                </a:lnTo>
                <a:lnTo>
                  <a:pt x="17433" y="7051"/>
                </a:lnTo>
                <a:lnTo>
                  <a:pt x="17344" y="6961"/>
                </a:lnTo>
                <a:lnTo>
                  <a:pt x="17344" y="6961"/>
                </a:lnTo>
                <a:lnTo>
                  <a:pt x="12192" y="1804"/>
                </a:lnTo>
                <a:lnTo>
                  <a:pt x="12192" y="1804"/>
                </a:lnTo>
                <a:lnTo>
                  <a:pt x="12180" y="1791"/>
                </a:lnTo>
                <a:lnTo>
                  <a:pt x="12164" y="1775"/>
                </a:lnTo>
                <a:lnTo>
                  <a:pt x="12142" y="1754"/>
                </a:lnTo>
                <a:lnTo>
                  <a:pt x="12116" y="1729"/>
                </a:lnTo>
                <a:lnTo>
                  <a:pt x="12081" y="1701"/>
                </a:lnTo>
                <a:lnTo>
                  <a:pt x="12042" y="1671"/>
                </a:lnTo>
                <a:lnTo>
                  <a:pt x="12019" y="1655"/>
                </a:lnTo>
                <a:lnTo>
                  <a:pt x="11996" y="1639"/>
                </a:lnTo>
                <a:lnTo>
                  <a:pt x="11970" y="1623"/>
                </a:lnTo>
                <a:lnTo>
                  <a:pt x="11943" y="1607"/>
                </a:lnTo>
                <a:lnTo>
                  <a:pt x="11915" y="1591"/>
                </a:lnTo>
                <a:lnTo>
                  <a:pt x="11885" y="1575"/>
                </a:lnTo>
                <a:lnTo>
                  <a:pt x="11854" y="1559"/>
                </a:lnTo>
                <a:lnTo>
                  <a:pt x="11821" y="1544"/>
                </a:lnTo>
                <a:lnTo>
                  <a:pt x="11787" y="1529"/>
                </a:lnTo>
                <a:lnTo>
                  <a:pt x="11750" y="1514"/>
                </a:lnTo>
                <a:lnTo>
                  <a:pt x="11713" y="1501"/>
                </a:lnTo>
                <a:lnTo>
                  <a:pt x="11673" y="1487"/>
                </a:lnTo>
                <a:lnTo>
                  <a:pt x="11633" y="1475"/>
                </a:lnTo>
                <a:lnTo>
                  <a:pt x="11590" y="1464"/>
                </a:lnTo>
                <a:lnTo>
                  <a:pt x="11546" y="1455"/>
                </a:lnTo>
                <a:lnTo>
                  <a:pt x="11501" y="1446"/>
                </a:lnTo>
                <a:lnTo>
                  <a:pt x="11455" y="1439"/>
                </a:lnTo>
                <a:lnTo>
                  <a:pt x="11407" y="1432"/>
                </a:lnTo>
                <a:lnTo>
                  <a:pt x="4687" y="1432"/>
                </a:lnTo>
                <a:lnTo>
                  <a:pt x="4687" y="1425"/>
                </a:lnTo>
                <a:lnTo>
                  <a:pt x="4687" y="359"/>
                </a:lnTo>
                <a:lnTo>
                  <a:pt x="4687" y="359"/>
                </a:lnTo>
                <a:lnTo>
                  <a:pt x="4686" y="329"/>
                </a:lnTo>
                <a:lnTo>
                  <a:pt x="4683" y="301"/>
                </a:lnTo>
                <a:lnTo>
                  <a:pt x="4677" y="274"/>
                </a:lnTo>
                <a:lnTo>
                  <a:pt x="4670" y="248"/>
                </a:lnTo>
                <a:lnTo>
                  <a:pt x="4661" y="222"/>
                </a:lnTo>
                <a:lnTo>
                  <a:pt x="4649" y="198"/>
                </a:lnTo>
                <a:lnTo>
                  <a:pt x="4638" y="175"/>
                </a:lnTo>
                <a:lnTo>
                  <a:pt x="4623" y="153"/>
                </a:lnTo>
                <a:lnTo>
                  <a:pt x="4608" y="133"/>
                </a:lnTo>
                <a:lnTo>
                  <a:pt x="4591" y="114"/>
                </a:lnTo>
                <a:lnTo>
                  <a:pt x="4572" y="95"/>
                </a:lnTo>
                <a:lnTo>
                  <a:pt x="4553" y="79"/>
                </a:lnTo>
                <a:lnTo>
                  <a:pt x="4533" y="64"/>
                </a:lnTo>
                <a:lnTo>
                  <a:pt x="4511" y="50"/>
                </a:lnTo>
                <a:lnTo>
                  <a:pt x="4489" y="39"/>
                </a:lnTo>
                <a:lnTo>
                  <a:pt x="4466" y="28"/>
                </a:lnTo>
                <a:lnTo>
                  <a:pt x="4443" y="19"/>
                </a:lnTo>
                <a:lnTo>
                  <a:pt x="4418" y="12"/>
                </a:lnTo>
                <a:lnTo>
                  <a:pt x="4393" y="6"/>
                </a:lnTo>
                <a:lnTo>
                  <a:pt x="4368" y="3"/>
                </a:lnTo>
                <a:lnTo>
                  <a:pt x="4343" y="1"/>
                </a:lnTo>
                <a:lnTo>
                  <a:pt x="4317" y="0"/>
                </a:lnTo>
                <a:lnTo>
                  <a:pt x="4291" y="2"/>
                </a:lnTo>
                <a:lnTo>
                  <a:pt x="4266" y="5"/>
                </a:lnTo>
                <a:lnTo>
                  <a:pt x="4241" y="11"/>
                </a:lnTo>
                <a:lnTo>
                  <a:pt x="4215" y="18"/>
                </a:lnTo>
                <a:lnTo>
                  <a:pt x="4191" y="28"/>
                </a:lnTo>
                <a:lnTo>
                  <a:pt x="4166" y="39"/>
                </a:lnTo>
                <a:lnTo>
                  <a:pt x="4142" y="53"/>
                </a:lnTo>
                <a:lnTo>
                  <a:pt x="4120" y="69"/>
                </a:lnTo>
                <a:lnTo>
                  <a:pt x="4097" y="86"/>
                </a:lnTo>
                <a:lnTo>
                  <a:pt x="4076" y="106"/>
                </a:lnTo>
                <a:lnTo>
                  <a:pt x="104" y="4092"/>
                </a:lnTo>
                <a:lnTo>
                  <a:pt x="104" y="4092"/>
                </a:lnTo>
                <a:lnTo>
                  <a:pt x="91" y="4106"/>
                </a:lnTo>
                <a:lnTo>
                  <a:pt x="79" y="4120"/>
                </a:lnTo>
                <a:lnTo>
                  <a:pt x="69" y="4134"/>
                </a:lnTo>
                <a:lnTo>
                  <a:pt x="58" y="4149"/>
                </a:lnTo>
                <a:lnTo>
                  <a:pt x="49" y="4164"/>
                </a:lnTo>
                <a:lnTo>
                  <a:pt x="41" y="4179"/>
                </a:lnTo>
                <a:lnTo>
                  <a:pt x="32" y="4195"/>
                </a:lnTo>
                <a:lnTo>
                  <a:pt x="26" y="4211"/>
                </a:lnTo>
                <a:lnTo>
                  <a:pt x="19" y="4228"/>
                </a:lnTo>
                <a:lnTo>
                  <a:pt x="14" y="4244"/>
                </a:lnTo>
                <a:lnTo>
                  <a:pt x="10" y="4261"/>
                </a:lnTo>
                <a:lnTo>
                  <a:pt x="6" y="4278"/>
                </a:lnTo>
                <a:lnTo>
                  <a:pt x="3" y="4294"/>
                </a:lnTo>
                <a:lnTo>
                  <a:pt x="1" y="4311"/>
                </a:lnTo>
                <a:lnTo>
                  <a:pt x="0" y="4328"/>
                </a:lnTo>
                <a:lnTo>
                  <a:pt x="0" y="4346"/>
                </a:lnTo>
                <a:lnTo>
                  <a:pt x="0" y="4363"/>
                </a:lnTo>
                <a:lnTo>
                  <a:pt x="1" y="4380"/>
                </a:lnTo>
                <a:lnTo>
                  <a:pt x="3" y="4397"/>
                </a:lnTo>
                <a:lnTo>
                  <a:pt x="6" y="4414"/>
                </a:lnTo>
                <a:lnTo>
                  <a:pt x="10" y="4431"/>
                </a:lnTo>
                <a:lnTo>
                  <a:pt x="14" y="4447"/>
                </a:lnTo>
                <a:lnTo>
                  <a:pt x="19" y="4465"/>
                </a:lnTo>
                <a:lnTo>
                  <a:pt x="26" y="4481"/>
                </a:lnTo>
                <a:lnTo>
                  <a:pt x="33" y="4497"/>
                </a:lnTo>
                <a:lnTo>
                  <a:pt x="41" y="4512"/>
                </a:lnTo>
                <a:lnTo>
                  <a:pt x="49" y="4528"/>
                </a:lnTo>
                <a:lnTo>
                  <a:pt x="59" y="4543"/>
                </a:lnTo>
                <a:lnTo>
                  <a:pt x="69" y="4558"/>
                </a:lnTo>
                <a:lnTo>
                  <a:pt x="80" y="4572"/>
                </a:lnTo>
                <a:lnTo>
                  <a:pt x="92" y="4586"/>
                </a:lnTo>
                <a:lnTo>
                  <a:pt x="104" y="4599"/>
                </a:lnTo>
                <a:lnTo>
                  <a:pt x="4076" y="8574"/>
                </a:lnTo>
                <a:lnTo>
                  <a:pt x="4076" y="8574"/>
                </a:lnTo>
                <a:lnTo>
                  <a:pt x="4097" y="8594"/>
                </a:lnTo>
                <a:lnTo>
                  <a:pt x="4120" y="8612"/>
                </a:lnTo>
                <a:lnTo>
                  <a:pt x="4144" y="8628"/>
                </a:lnTo>
                <a:lnTo>
                  <a:pt x="4167" y="8641"/>
                </a:lnTo>
                <a:lnTo>
                  <a:pt x="4192" y="8653"/>
                </a:lnTo>
                <a:lnTo>
                  <a:pt x="4216" y="8662"/>
                </a:lnTo>
                <a:lnTo>
                  <a:pt x="4241" y="8669"/>
                </a:lnTo>
                <a:lnTo>
                  <a:pt x="4267" y="8674"/>
                </a:lnTo>
                <a:lnTo>
                  <a:pt x="4293" y="8678"/>
                </a:lnTo>
                <a:lnTo>
                  <a:pt x="4317" y="8679"/>
                </a:lnTo>
                <a:lnTo>
                  <a:pt x="4343" y="8679"/>
                </a:lnTo>
                <a:lnTo>
                  <a:pt x="4369" y="8677"/>
                </a:lnTo>
                <a:lnTo>
                  <a:pt x="4393" y="8673"/>
                </a:lnTo>
                <a:lnTo>
                  <a:pt x="4418" y="8668"/>
                </a:lnTo>
                <a:lnTo>
                  <a:pt x="4443" y="8660"/>
                </a:lnTo>
                <a:lnTo>
                  <a:pt x="4466" y="8651"/>
                </a:lnTo>
                <a:lnTo>
                  <a:pt x="4489" y="8641"/>
                </a:lnTo>
                <a:lnTo>
                  <a:pt x="4511" y="8629"/>
                </a:lnTo>
                <a:lnTo>
                  <a:pt x="4533" y="8615"/>
                </a:lnTo>
                <a:lnTo>
                  <a:pt x="4553" y="8600"/>
                </a:lnTo>
                <a:lnTo>
                  <a:pt x="4572" y="8584"/>
                </a:lnTo>
                <a:lnTo>
                  <a:pt x="4591" y="8567"/>
                </a:lnTo>
                <a:lnTo>
                  <a:pt x="4608" y="8547"/>
                </a:lnTo>
                <a:lnTo>
                  <a:pt x="4624" y="8527"/>
                </a:lnTo>
                <a:lnTo>
                  <a:pt x="4638" y="8505"/>
                </a:lnTo>
                <a:lnTo>
                  <a:pt x="4649" y="8482"/>
                </a:lnTo>
                <a:lnTo>
                  <a:pt x="4661" y="8457"/>
                </a:lnTo>
                <a:lnTo>
                  <a:pt x="4670" y="8433"/>
                </a:lnTo>
                <a:lnTo>
                  <a:pt x="4677" y="8406"/>
                </a:lnTo>
                <a:lnTo>
                  <a:pt x="4683" y="8379"/>
                </a:lnTo>
                <a:lnTo>
                  <a:pt x="4686" y="8350"/>
                </a:lnTo>
                <a:lnTo>
                  <a:pt x="4687" y="8321"/>
                </a:lnTo>
                <a:lnTo>
                  <a:pt x="4687" y="7373"/>
                </a:lnTo>
                <a:lnTo>
                  <a:pt x="4687" y="7373"/>
                </a:lnTo>
                <a:lnTo>
                  <a:pt x="4875" y="7375"/>
                </a:lnTo>
                <a:lnTo>
                  <a:pt x="5095" y="7377"/>
                </a:lnTo>
                <a:lnTo>
                  <a:pt x="5346" y="7379"/>
                </a:lnTo>
                <a:lnTo>
                  <a:pt x="5625" y="7380"/>
                </a:lnTo>
                <a:lnTo>
                  <a:pt x="6252" y="7381"/>
                </a:lnTo>
                <a:lnTo>
                  <a:pt x="6950" y="7381"/>
                </a:lnTo>
                <a:lnTo>
                  <a:pt x="7693" y="7379"/>
                </a:lnTo>
                <a:lnTo>
                  <a:pt x="8455" y="7377"/>
                </a:lnTo>
                <a:lnTo>
                  <a:pt x="9939" y="7372"/>
                </a:lnTo>
                <a:lnTo>
                  <a:pt x="9939" y="7372"/>
                </a:lnTo>
                <a:lnTo>
                  <a:pt x="11326" y="7366"/>
                </a:lnTo>
                <a:lnTo>
                  <a:pt x="11818" y="7365"/>
                </a:lnTo>
                <a:lnTo>
                  <a:pt x="12127" y="7365"/>
                </a:lnTo>
                <a:lnTo>
                  <a:pt x="12127" y="7365"/>
                </a:lnTo>
                <a:lnTo>
                  <a:pt x="16531" y="7333"/>
                </a:lnTo>
                <a:lnTo>
                  <a:pt x="16531" y="7333"/>
                </a:lnTo>
                <a:lnTo>
                  <a:pt x="16579" y="7334"/>
                </a:lnTo>
                <a:lnTo>
                  <a:pt x="16626" y="7335"/>
                </a:lnTo>
                <a:lnTo>
                  <a:pt x="16672" y="7338"/>
                </a:lnTo>
                <a:lnTo>
                  <a:pt x="16719" y="7343"/>
                </a:lnTo>
                <a:lnTo>
                  <a:pt x="16766" y="7347"/>
                </a:lnTo>
                <a:lnTo>
                  <a:pt x="16812" y="7353"/>
                </a:lnTo>
                <a:lnTo>
                  <a:pt x="16859" y="7362"/>
                </a:lnTo>
                <a:lnTo>
                  <a:pt x="16905" y="7371"/>
                </a:lnTo>
                <a:lnTo>
                  <a:pt x="16952" y="7380"/>
                </a:lnTo>
                <a:lnTo>
                  <a:pt x="16998" y="7391"/>
                </a:lnTo>
                <a:lnTo>
                  <a:pt x="17044" y="7404"/>
                </a:lnTo>
                <a:lnTo>
                  <a:pt x="17090" y="7417"/>
                </a:lnTo>
                <a:lnTo>
                  <a:pt x="17135" y="7432"/>
                </a:lnTo>
                <a:lnTo>
                  <a:pt x="17180" y="7447"/>
                </a:lnTo>
                <a:lnTo>
                  <a:pt x="17224" y="7463"/>
                </a:lnTo>
                <a:lnTo>
                  <a:pt x="17268" y="7481"/>
                </a:lnTo>
                <a:lnTo>
                  <a:pt x="17312" y="7499"/>
                </a:lnTo>
                <a:lnTo>
                  <a:pt x="17355" y="7520"/>
                </a:lnTo>
                <a:lnTo>
                  <a:pt x="17397" y="7540"/>
                </a:lnTo>
                <a:lnTo>
                  <a:pt x="17440" y="7562"/>
                </a:lnTo>
                <a:lnTo>
                  <a:pt x="17482" y="7584"/>
                </a:lnTo>
                <a:lnTo>
                  <a:pt x="17523" y="7608"/>
                </a:lnTo>
                <a:lnTo>
                  <a:pt x="17564" y="7632"/>
                </a:lnTo>
                <a:lnTo>
                  <a:pt x="17604" y="7657"/>
                </a:lnTo>
                <a:lnTo>
                  <a:pt x="17643" y="7684"/>
                </a:lnTo>
                <a:lnTo>
                  <a:pt x="17682" y="7711"/>
                </a:lnTo>
                <a:lnTo>
                  <a:pt x="17720" y="7739"/>
                </a:lnTo>
                <a:lnTo>
                  <a:pt x="17758" y="7768"/>
                </a:lnTo>
                <a:lnTo>
                  <a:pt x="17794" y="7798"/>
                </a:lnTo>
                <a:lnTo>
                  <a:pt x="17829" y="7828"/>
                </a:lnTo>
                <a:lnTo>
                  <a:pt x="17865" y="7859"/>
                </a:lnTo>
                <a:lnTo>
                  <a:pt x="17899" y="7891"/>
                </a:lnTo>
                <a:lnTo>
                  <a:pt x="17899" y="7891"/>
                </a:lnTo>
                <a:lnTo>
                  <a:pt x="17933" y="7925"/>
                </a:lnTo>
                <a:lnTo>
                  <a:pt x="17965" y="7961"/>
                </a:lnTo>
                <a:lnTo>
                  <a:pt x="17995" y="7996"/>
                </a:lnTo>
                <a:lnTo>
                  <a:pt x="18023" y="8034"/>
                </a:lnTo>
                <a:lnTo>
                  <a:pt x="18050" y="8071"/>
                </a:lnTo>
                <a:lnTo>
                  <a:pt x="18075" y="8111"/>
                </a:lnTo>
                <a:lnTo>
                  <a:pt x="18098" y="8149"/>
                </a:lnTo>
                <a:lnTo>
                  <a:pt x="18120" y="8190"/>
                </a:lnTo>
                <a:lnTo>
                  <a:pt x="18140" y="8231"/>
                </a:lnTo>
                <a:lnTo>
                  <a:pt x="18158" y="8273"/>
                </a:lnTo>
                <a:lnTo>
                  <a:pt x="18174" y="8315"/>
                </a:lnTo>
                <a:lnTo>
                  <a:pt x="18189" y="8358"/>
                </a:lnTo>
                <a:lnTo>
                  <a:pt x="18203" y="8402"/>
                </a:lnTo>
                <a:lnTo>
                  <a:pt x="18216" y="8444"/>
                </a:lnTo>
                <a:lnTo>
                  <a:pt x="18227" y="8489"/>
                </a:lnTo>
                <a:lnTo>
                  <a:pt x="18237" y="8533"/>
                </a:lnTo>
                <a:lnTo>
                  <a:pt x="18244" y="8579"/>
                </a:lnTo>
                <a:lnTo>
                  <a:pt x="18252" y="8625"/>
                </a:lnTo>
                <a:lnTo>
                  <a:pt x="18257" y="8670"/>
                </a:lnTo>
                <a:lnTo>
                  <a:pt x="18261" y="8716"/>
                </a:lnTo>
                <a:lnTo>
                  <a:pt x="18264" y="8762"/>
                </a:lnTo>
                <a:lnTo>
                  <a:pt x="18267" y="8809"/>
                </a:lnTo>
                <a:lnTo>
                  <a:pt x="18268" y="8855"/>
                </a:lnTo>
                <a:lnTo>
                  <a:pt x="18268" y="8901"/>
                </a:lnTo>
                <a:lnTo>
                  <a:pt x="18268" y="8949"/>
                </a:lnTo>
                <a:lnTo>
                  <a:pt x="18266" y="8995"/>
                </a:lnTo>
                <a:lnTo>
                  <a:pt x="18262" y="9042"/>
                </a:lnTo>
                <a:lnTo>
                  <a:pt x="18259" y="9088"/>
                </a:lnTo>
                <a:lnTo>
                  <a:pt x="18255" y="9134"/>
                </a:lnTo>
                <a:lnTo>
                  <a:pt x="18249" y="9181"/>
                </a:lnTo>
                <a:lnTo>
                  <a:pt x="18243" y="9226"/>
                </a:lnTo>
                <a:lnTo>
                  <a:pt x="18237" y="9273"/>
                </a:lnTo>
                <a:lnTo>
                  <a:pt x="18237" y="9273"/>
                </a:lnTo>
                <a:lnTo>
                  <a:pt x="18233" y="9288"/>
                </a:lnTo>
                <a:lnTo>
                  <a:pt x="18230" y="9303"/>
                </a:lnTo>
                <a:lnTo>
                  <a:pt x="18223" y="9333"/>
                </a:lnTo>
                <a:lnTo>
                  <a:pt x="18223" y="93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8CB5FF3-E388-BA5C-EEA3-F7A8E327EF66}"/>
              </a:ext>
            </a:extLst>
          </p:cNvPr>
          <p:cNvGrpSpPr/>
          <p:nvPr/>
        </p:nvGrpSpPr>
        <p:grpSpPr>
          <a:xfrm>
            <a:off x="662933" y="1541312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BD9757-2E11-9466-D69B-AE97A3439FA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6EC090-2EAC-639E-9629-83E86B2846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62B3FCB-1A6C-88CF-7706-4530AD5D7768}"/>
              </a:ext>
            </a:extLst>
          </p:cNvPr>
          <p:cNvGrpSpPr/>
          <p:nvPr/>
        </p:nvGrpSpPr>
        <p:grpSpPr>
          <a:xfrm>
            <a:off x="8602988" y="4428818"/>
            <a:ext cx="2926080" cy="1290153"/>
            <a:chOff x="8921977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6581E07-499A-8740-AA4F-714140E96CB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68B5130-9A9B-3E29-4CE3-5692B80B13B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Magnifying glass with solid fill">
            <a:extLst>
              <a:ext uri="{FF2B5EF4-FFF2-40B4-BE49-F238E27FC236}">
                <a16:creationId xmlns:a16="http://schemas.microsoft.com/office/drawing/2014/main" id="{00A52AE2-BC38-8C9A-2E6E-DA8432F20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78960" y="1771597"/>
            <a:ext cx="843280" cy="843280"/>
          </a:xfrm>
          <a:prstGeom prst="rect">
            <a:avLst/>
          </a:prstGeom>
        </p:spPr>
      </p:pic>
      <p:pic>
        <p:nvPicPr>
          <p:cNvPr id="23" name="Graphic 22" descr="Lightbulb with solid fill">
            <a:extLst>
              <a:ext uri="{FF2B5EF4-FFF2-40B4-BE49-F238E27FC236}">
                <a16:creationId xmlns:a16="http://schemas.microsoft.com/office/drawing/2014/main" id="{3D817406-A788-1C42-E41E-B29EEAC5F3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18960" y="4680267"/>
            <a:ext cx="843280" cy="843280"/>
          </a:xfrm>
          <a:prstGeom prst="rect">
            <a:avLst/>
          </a:prstGeom>
        </p:spPr>
      </p:pic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7B4BE4E3-AFC1-C899-8344-5DF9E3586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5641" y="3247625"/>
            <a:ext cx="843280" cy="84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21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9410</TotalTime>
  <Words>228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Bidirectional Flow Arrow – Slide Template</vt:lpstr>
      <vt:lpstr>Bidirectional Flow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Bidirectional Flow Arrow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2025-01-16T17:58:24Z</dcterms:modified>
  <cp:category>Charts &amp; Diagrams</cp:category>
</cp:coreProperties>
</file>