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3" d="100"/>
          <a:sy n="103" d="100"/>
        </p:scale>
        <p:origin x="1032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7725B-1558-BCC3-D0D1-86A0FB5A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244BEB-0D26-B275-490A-B62DCC76B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BA0DC-254F-FBDF-9360-2B6362E62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EE113-0B32-1D21-6663-1A90DDC41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62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Infographic Structure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CFFC02-00BF-7CDE-929B-63ECF7E7DC77}"/>
              </a:ext>
            </a:extLst>
          </p:cNvPr>
          <p:cNvGrpSpPr/>
          <p:nvPr/>
        </p:nvGrpSpPr>
        <p:grpSpPr>
          <a:xfrm>
            <a:off x="2655807" y="1339853"/>
            <a:ext cx="3832385" cy="4505248"/>
            <a:chOff x="3814763" y="903288"/>
            <a:chExt cx="4367212" cy="51339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49AA28C-3D03-3424-E563-8033255151FD}"/>
                </a:ext>
              </a:extLst>
            </p:cNvPr>
            <p:cNvGrpSpPr/>
            <p:nvPr/>
          </p:nvGrpSpPr>
          <p:grpSpPr>
            <a:xfrm>
              <a:off x="3814763" y="2263126"/>
              <a:ext cx="1633536" cy="1238900"/>
              <a:chOff x="3814763" y="2263126"/>
              <a:chExt cx="1633536" cy="1238900"/>
            </a:xfrm>
          </p:grpSpPr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BB5C8F34-065F-1904-8E0A-6877FD1D6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632" y="2322513"/>
                <a:ext cx="1185667" cy="1020567"/>
              </a:xfrm>
              <a:custGeom>
                <a:avLst/>
                <a:gdLst>
                  <a:gd name="T0" fmla="*/ 112 w 4940"/>
                  <a:gd name="T1" fmla="*/ 1389 h 4066"/>
                  <a:gd name="T2" fmla="*/ 112 w 4940"/>
                  <a:gd name="T3" fmla="*/ 3486 h 4066"/>
                  <a:gd name="T4" fmla="*/ 0 w 4940"/>
                  <a:gd name="T5" fmla="*/ 3750 h 4066"/>
                  <a:gd name="T6" fmla="*/ 237 w 4940"/>
                  <a:gd name="T7" fmla="*/ 3190 h 4066"/>
                  <a:gd name="T8" fmla="*/ 2707 w 4940"/>
                  <a:gd name="T9" fmla="*/ 4066 h 4066"/>
                  <a:gd name="T10" fmla="*/ 2707 w 4940"/>
                  <a:gd name="T11" fmla="*/ 2296 h 4066"/>
                  <a:gd name="T12" fmla="*/ 4940 w 4940"/>
                  <a:gd name="T13" fmla="*/ 1380 h 4066"/>
                  <a:gd name="T14" fmla="*/ 4940 w 4940"/>
                  <a:gd name="T15" fmla="*/ 496 h 4066"/>
                  <a:gd name="T16" fmla="*/ 3593 w 4940"/>
                  <a:gd name="T17" fmla="*/ 0 h 4066"/>
                  <a:gd name="T18" fmla="*/ 112 w 4940"/>
                  <a:gd name="T19" fmla="*/ 1389 h 4066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480 w 10000"/>
                  <a:gd name="connsiteY3" fmla="*/ 7846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5480 w 10000"/>
                  <a:gd name="connsiteY3" fmla="*/ 10000 h 10000"/>
                  <a:gd name="connsiteX4" fmla="*/ 10000 w 10000"/>
                  <a:gd name="connsiteY4" fmla="*/ 3394 h 10000"/>
                  <a:gd name="connsiteX5" fmla="*/ 10000 w 10000"/>
                  <a:gd name="connsiteY5" fmla="*/ 1220 h 10000"/>
                  <a:gd name="connsiteX6" fmla="*/ 7273 w 10000"/>
                  <a:gd name="connsiteY6" fmla="*/ 0 h 10000"/>
                  <a:gd name="connsiteX7" fmla="*/ 227 w 10000"/>
                  <a:gd name="connsiteY7" fmla="*/ 3416 h 10000"/>
                  <a:gd name="connsiteX0" fmla="*/ 227 w 10000"/>
                  <a:gd name="connsiteY0" fmla="*/ 3416 h 10000"/>
                  <a:gd name="connsiteX1" fmla="*/ 210 w 10000"/>
                  <a:gd name="connsiteY1" fmla="*/ 3880 h 10000"/>
                  <a:gd name="connsiteX2" fmla="*/ 227 w 10000"/>
                  <a:gd name="connsiteY2" fmla="*/ 8574 h 10000"/>
                  <a:gd name="connsiteX3" fmla="*/ 0 w 10000"/>
                  <a:gd name="connsiteY3" fmla="*/ 9223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323 w 10096"/>
                  <a:gd name="connsiteY0" fmla="*/ 3416 h 10000"/>
                  <a:gd name="connsiteX1" fmla="*/ 0 w 10096"/>
                  <a:gd name="connsiteY1" fmla="*/ 3653 h 10000"/>
                  <a:gd name="connsiteX2" fmla="*/ 323 w 10096"/>
                  <a:gd name="connsiteY2" fmla="*/ 8574 h 10000"/>
                  <a:gd name="connsiteX3" fmla="*/ 96 w 10096"/>
                  <a:gd name="connsiteY3" fmla="*/ 9223 h 10000"/>
                  <a:gd name="connsiteX4" fmla="*/ 5576 w 10096"/>
                  <a:gd name="connsiteY4" fmla="*/ 10000 h 10000"/>
                  <a:gd name="connsiteX5" fmla="*/ 10096 w 10096"/>
                  <a:gd name="connsiteY5" fmla="*/ 3394 h 10000"/>
                  <a:gd name="connsiteX6" fmla="*/ 10096 w 10096"/>
                  <a:gd name="connsiteY6" fmla="*/ 1220 h 10000"/>
                  <a:gd name="connsiteX7" fmla="*/ 7369 w 10096"/>
                  <a:gd name="connsiteY7" fmla="*/ 0 h 10000"/>
                  <a:gd name="connsiteX8" fmla="*/ 323 w 10096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7721 w 10448"/>
                  <a:gd name="connsiteY6" fmla="*/ 0 h 10000"/>
                  <a:gd name="connsiteX7" fmla="*/ 675 w 10448"/>
                  <a:gd name="connsiteY7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9190 w 10448"/>
                  <a:gd name="connsiteY6" fmla="*/ 67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380 w 10448"/>
                  <a:gd name="connsiteY8" fmla="*/ 1566 h 10000"/>
                  <a:gd name="connsiteX9" fmla="*/ 675 w 10448"/>
                  <a:gd name="connsiteY9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261 w 10448"/>
                  <a:gd name="connsiteY8" fmla="*/ 1421 h 10000"/>
                  <a:gd name="connsiteX9" fmla="*/ 675 w 10448"/>
                  <a:gd name="connsiteY9" fmla="*/ 3416 h 10000"/>
                  <a:gd name="connsiteX0" fmla="*/ 675 w 10448"/>
                  <a:gd name="connsiteY0" fmla="*/ 3416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9" fmla="*/ 675 w 10448"/>
                  <a:gd name="connsiteY9" fmla="*/ 3416 h 11065"/>
                  <a:gd name="connsiteX0" fmla="*/ 4261 w 10448"/>
                  <a:gd name="connsiteY0" fmla="*/ 1421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0" fmla="*/ 4392 w 10579"/>
                  <a:gd name="connsiteY0" fmla="*/ 1421 h 11065"/>
                  <a:gd name="connsiteX1" fmla="*/ 146 w 10579"/>
                  <a:gd name="connsiteY1" fmla="*/ 2834 h 11065"/>
                  <a:gd name="connsiteX2" fmla="*/ 579 w 10579"/>
                  <a:gd name="connsiteY2" fmla="*/ 9223 h 11065"/>
                  <a:gd name="connsiteX3" fmla="*/ 6464 w 10579"/>
                  <a:gd name="connsiteY3" fmla="*/ 11065 h 11065"/>
                  <a:gd name="connsiteX4" fmla="*/ 10579 w 10579"/>
                  <a:gd name="connsiteY4" fmla="*/ 3394 h 11065"/>
                  <a:gd name="connsiteX5" fmla="*/ 10579 w 10579"/>
                  <a:gd name="connsiteY5" fmla="*/ 1220 h 11065"/>
                  <a:gd name="connsiteX6" fmla="*/ 10392 w 10579"/>
                  <a:gd name="connsiteY6" fmla="*/ 38 h 11065"/>
                  <a:gd name="connsiteX7" fmla="*/ 7852 w 10579"/>
                  <a:gd name="connsiteY7" fmla="*/ 0 h 11065"/>
                  <a:gd name="connsiteX8" fmla="*/ 4392 w 10579"/>
                  <a:gd name="connsiteY8" fmla="*/ 1421 h 11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9" h="11065">
                    <a:moveTo>
                      <a:pt x="4392" y="1421"/>
                    </a:moveTo>
                    <a:lnTo>
                      <a:pt x="146" y="2834"/>
                    </a:lnTo>
                    <a:cubicBezTo>
                      <a:pt x="108" y="3802"/>
                      <a:pt x="-350" y="8165"/>
                      <a:pt x="579" y="9223"/>
                    </a:cubicBezTo>
                    <a:lnTo>
                      <a:pt x="6464" y="11065"/>
                    </a:lnTo>
                    <a:lnTo>
                      <a:pt x="10579" y="3394"/>
                    </a:lnTo>
                    <a:lnTo>
                      <a:pt x="10579" y="1220"/>
                    </a:lnTo>
                    <a:cubicBezTo>
                      <a:pt x="10517" y="826"/>
                      <a:pt x="10454" y="432"/>
                      <a:pt x="10392" y="38"/>
                    </a:cubicBezTo>
                    <a:lnTo>
                      <a:pt x="7852" y="0"/>
                    </a:lnTo>
                    <a:lnTo>
                      <a:pt x="4392" y="142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D7FEDF1D-59CC-ACBE-A40E-F6FCEDDA8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588942"/>
                <a:ext cx="538162" cy="913084"/>
              </a:xfrm>
              <a:custGeom>
                <a:avLst/>
                <a:gdLst>
                  <a:gd name="T0" fmla="*/ 2260 w 2372"/>
                  <a:gd name="T1" fmla="*/ 2361 h 3814"/>
                  <a:gd name="T2" fmla="*/ 2372 w 2372"/>
                  <a:gd name="T3" fmla="*/ 2097 h 3814"/>
                  <a:gd name="T4" fmla="*/ 2372 w 2372"/>
                  <a:gd name="T5" fmla="*/ 0 h 3814"/>
                  <a:gd name="T6" fmla="*/ 0 w 2372"/>
                  <a:gd name="T7" fmla="*/ 0 h 3814"/>
                  <a:gd name="T8" fmla="*/ 1643 w 2372"/>
                  <a:gd name="T9" fmla="*/ 3814 h 3814"/>
                  <a:gd name="T10" fmla="*/ 2260 w 2372"/>
                  <a:gd name="T11" fmla="*/ 2361 h 3814"/>
                  <a:gd name="connsiteX0" fmla="*/ 9351 w 10000"/>
                  <a:gd name="connsiteY0" fmla="*/ 9719 h 10000"/>
                  <a:gd name="connsiteX1" fmla="*/ 10000 w 10000"/>
                  <a:gd name="connsiteY1" fmla="*/ 5498 h 10000"/>
                  <a:gd name="connsiteX2" fmla="*/ 10000 w 10000"/>
                  <a:gd name="connsiteY2" fmla="*/ 0 h 10000"/>
                  <a:gd name="connsiteX3" fmla="*/ 0 w 10000"/>
                  <a:gd name="connsiteY3" fmla="*/ 0 h 10000"/>
                  <a:gd name="connsiteX4" fmla="*/ 6927 w 10000"/>
                  <a:gd name="connsiteY4" fmla="*/ 10000 h 10000"/>
                  <a:gd name="connsiteX5" fmla="*/ 9351 w 10000"/>
                  <a:gd name="connsiteY5" fmla="*/ 9719 h 10000"/>
                  <a:gd name="connsiteX0" fmla="*/ 9351 w 10000"/>
                  <a:gd name="connsiteY0" fmla="*/ 9741 h 10022"/>
                  <a:gd name="connsiteX1" fmla="*/ 10000 w 10000"/>
                  <a:gd name="connsiteY1" fmla="*/ 5520 h 10022"/>
                  <a:gd name="connsiteX2" fmla="*/ 10000 w 10000"/>
                  <a:gd name="connsiteY2" fmla="*/ 22 h 10022"/>
                  <a:gd name="connsiteX3" fmla="*/ 8088 w 10000"/>
                  <a:gd name="connsiteY3" fmla="*/ 0 h 10022"/>
                  <a:gd name="connsiteX4" fmla="*/ 0 w 10000"/>
                  <a:gd name="connsiteY4" fmla="*/ 22 h 10022"/>
                  <a:gd name="connsiteX5" fmla="*/ 6927 w 10000"/>
                  <a:gd name="connsiteY5" fmla="*/ 10022 h 10022"/>
                  <a:gd name="connsiteX6" fmla="*/ 9351 w 10000"/>
                  <a:gd name="connsiteY6" fmla="*/ 9741 h 10022"/>
                  <a:gd name="connsiteX0" fmla="*/ 9351 w 10000"/>
                  <a:gd name="connsiteY0" fmla="*/ 10292 h 10573"/>
                  <a:gd name="connsiteX1" fmla="*/ 10000 w 10000"/>
                  <a:gd name="connsiteY1" fmla="*/ 6071 h 10573"/>
                  <a:gd name="connsiteX2" fmla="*/ 10000 w 10000"/>
                  <a:gd name="connsiteY2" fmla="*/ 573 h 10573"/>
                  <a:gd name="connsiteX3" fmla="*/ 9893 w 10000"/>
                  <a:gd name="connsiteY3" fmla="*/ 0 h 10573"/>
                  <a:gd name="connsiteX4" fmla="*/ 0 w 10000"/>
                  <a:gd name="connsiteY4" fmla="*/ 573 h 10573"/>
                  <a:gd name="connsiteX5" fmla="*/ 6927 w 10000"/>
                  <a:gd name="connsiteY5" fmla="*/ 10573 h 10573"/>
                  <a:gd name="connsiteX6" fmla="*/ 9351 w 10000"/>
                  <a:gd name="connsiteY6" fmla="*/ 10292 h 10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573">
                    <a:moveTo>
                      <a:pt x="9351" y="10292"/>
                    </a:moveTo>
                    <a:cubicBezTo>
                      <a:pt x="9567" y="8885"/>
                      <a:pt x="9784" y="7478"/>
                      <a:pt x="10000" y="6071"/>
                    </a:cubicBezTo>
                    <a:lnTo>
                      <a:pt x="10000" y="573"/>
                    </a:lnTo>
                    <a:cubicBezTo>
                      <a:pt x="9964" y="382"/>
                      <a:pt x="9929" y="191"/>
                      <a:pt x="9893" y="0"/>
                    </a:cubicBezTo>
                    <a:lnTo>
                      <a:pt x="0" y="573"/>
                    </a:lnTo>
                    <a:lnTo>
                      <a:pt x="6927" y="10573"/>
                    </a:lnTo>
                    <a:lnTo>
                      <a:pt x="9351" y="102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64843DE0-EDCF-68C7-533D-146FA5254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263126"/>
                <a:ext cx="1473535" cy="375299"/>
              </a:xfrm>
              <a:custGeom>
                <a:avLst/>
                <a:gdLst>
                  <a:gd name="T0" fmla="*/ 5853 w 5853"/>
                  <a:gd name="T1" fmla="*/ 102 h 1491"/>
                  <a:gd name="T2" fmla="*/ 5575 w 5853"/>
                  <a:gd name="T3" fmla="*/ 0 h 1491"/>
                  <a:gd name="T4" fmla="*/ 0 w 5853"/>
                  <a:gd name="T5" fmla="*/ 1491 h 1491"/>
                  <a:gd name="T6" fmla="*/ 2372 w 5853"/>
                  <a:gd name="T7" fmla="*/ 1491 h 1491"/>
                  <a:gd name="T8" fmla="*/ 5853 w 5853"/>
                  <a:gd name="T9" fmla="*/ 102 h 1491"/>
                  <a:gd name="connsiteX0" fmla="*/ 10000 w 10000"/>
                  <a:gd name="connsiteY0" fmla="*/ 684 h 10000"/>
                  <a:gd name="connsiteX1" fmla="*/ 9754 w 10000"/>
                  <a:gd name="connsiteY1" fmla="*/ 366 h 10000"/>
                  <a:gd name="connsiteX2" fmla="*/ 9525 w 10000"/>
                  <a:gd name="connsiteY2" fmla="*/ 0 h 10000"/>
                  <a:gd name="connsiteX3" fmla="*/ 0 w 10000"/>
                  <a:gd name="connsiteY3" fmla="*/ 10000 h 10000"/>
                  <a:gd name="connsiteX4" fmla="*/ 4053 w 10000"/>
                  <a:gd name="connsiteY4" fmla="*/ 10000 h 10000"/>
                  <a:gd name="connsiteX5" fmla="*/ 10000 w 10000"/>
                  <a:gd name="connsiteY5" fmla="*/ 684 h 10000"/>
                  <a:gd name="connsiteX0" fmla="*/ 10000 w 11103"/>
                  <a:gd name="connsiteY0" fmla="*/ 1783 h 11099"/>
                  <a:gd name="connsiteX1" fmla="*/ 11103 w 11103"/>
                  <a:gd name="connsiteY1" fmla="*/ 0 h 11099"/>
                  <a:gd name="connsiteX2" fmla="*/ 9525 w 11103"/>
                  <a:gd name="connsiteY2" fmla="*/ 1099 h 11099"/>
                  <a:gd name="connsiteX3" fmla="*/ 0 w 11103"/>
                  <a:gd name="connsiteY3" fmla="*/ 11099 h 11099"/>
                  <a:gd name="connsiteX4" fmla="*/ 4053 w 11103"/>
                  <a:gd name="connsiteY4" fmla="*/ 11099 h 11099"/>
                  <a:gd name="connsiteX5" fmla="*/ 10000 w 11103"/>
                  <a:gd name="connsiteY5" fmla="*/ 1783 h 11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03" h="11099">
                    <a:moveTo>
                      <a:pt x="10000" y="1783"/>
                    </a:moveTo>
                    <a:lnTo>
                      <a:pt x="11103" y="0"/>
                    </a:lnTo>
                    <a:lnTo>
                      <a:pt x="9525" y="1099"/>
                    </a:lnTo>
                    <a:lnTo>
                      <a:pt x="0" y="11099"/>
                    </a:lnTo>
                    <a:lnTo>
                      <a:pt x="4053" y="11099"/>
                    </a:lnTo>
                    <a:lnTo>
                      <a:pt x="10000" y="17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560A537-96D3-A8F8-22E3-4020B07F719C}"/>
                </a:ext>
              </a:extLst>
            </p:cNvPr>
            <p:cNvGrpSpPr/>
            <p:nvPr/>
          </p:nvGrpSpPr>
          <p:grpSpPr>
            <a:xfrm>
              <a:off x="6548438" y="2300288"/>
              <a:ext cx="1633537" cy="1201738"/>
              <a:chOff x="6548438" y="2300288"/>
              <a:chExt cx="1633537" cy="1201738"/>
            </a:xfrm>
          </p:grpSpPr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A12CF1D8-944B-C6BD-320F-062BA1EBA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322513"/>
                <a:ext cx="1230611" cy="1028130"/>
              </a:xfrm>
              <a:custGeom>
                <a:avLst/>
                <a:gdLst>
                  <a:gd name="T0" fmla="*/ 4828 w 4940"/>
                  <a:gd name="T1" fmla="*/ 1389 h 4066"/>
                  <a:gd name="T2" fmla="*/ 4828 w 4940"/>
                  <a:gd name="T3" fmla="*/ 3486 h 4066"/>
                  <a:gd name="T4" fmla="*/ 4940 w 4940"/>
                  <a:gd name="T5" fmla="*/ 3750 h 4066"/>
                  <a:gd name="T6" fmla="*/ 4702 w 4940"/>
                  <a:gd name="T7" fmla="*/ 3190 h 4066"/>
                  <a:gd name="T8" fmla="*/ 2233 w 4940"/>
                  <a:gd name="T9" fmla="*/ 4066 h 4066"/>
                  <a:gd name="T10" fmla="*/ 2233 w 4940"/>
                  <a:gd name="T11" fmla="*/ 2296 h 4066"/>
                  <a:gd name="T12" fmla="*/ 0 w 4940"/>
                  <a:gd name="T13" fmla="*/ 1380 h 4066"/>
                  <a:gd name="T14" fmla="*/ 0 w 4940"/>
                  <a:gd name="T15" fmla="*/ 496 h 4066"/>
                  <a:gd name="T16" fmla="*/ 1347 w 4940"/>
                  <a:gd name="T17" fmla="*/ 0 h 4066"/>
                  <a:gd name="T18" fmla="*/ 4828 w 4940"/>
                  <a:gd name="T19" fmla="*/ 1389 h 4066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4520 w 10000"/>
                  <a:gd name="connsiteY4" fmla="*/ 5647 h 10000"/>
                  <a:gd name="connsiteX5" fmla="*/ 0 w 10000"/>
                  <a:gd name="connsiteY5" fmla="*/ 3394 h 10000"/>
                  <a:gd name="connsiteX6" fmla="*/ 0 w 10000"/>
                  <a:gd name="connsiteY6" fmla="*/ 1220 h 10000"/>
                  <a:gd name="connsiteX7" fmla="*/ 2727 w 10000"/>
                  <a:gd name="connsiteY7" fmla="*/ 0 h 10000"/>
                  <a:gd name="connsiteX8" fmla="*/ 9773 w 10000"/>
                  <a:gd name="connsiteY8" fmla="*/ 3416 h 10000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0 w 10000"/>
                  <a:gd name="connsiteY4" fmla="*/ 3394 h 10000"/>
                  <a:gd name="connsiteX5" fmla="*/ 0 w 10000"/>
                  <a:gd name="connsiteY5" fmla="*/ 1220 h 10000"/>
                  <a:gd name="connsiteX6" fmla="*/ 2727 w 10000"/>
                  <a:gd name="connsiteY6" fmla="*/ 0 h 10000"/>
                  <a:gd name="connsiteX7" fmla="*/ 9773 w 10000"/>
                  <a:gd name="connsiteY7" fmla="*/ 3416 h 10000"/>
                  <a:gd name="connsiteX0" fmla="*/ 10980 w 10980"/>
                  <a:gd name="connsiteY0" fmla="*/ 2982 h 10000"/>
                  <a:gd name="connsiteX1" fmla="*/ 9773 w 10980"/>
                  <a:gd name="connsiteY1" fmla="*/ 8574 h 10000"/>
                  <a:gd name="connsiteX2" fmla="*/ 10000 w 10980"/>
                  <a:gd name="connsiteY2" fmla="*/ 9223 h 10000"/>
                  <a:gd name="connsiteX3" fmla="*/ 4520 w 10980"/>
                  <a:gd name="connsiteY3" fmla="*/ 10000 h 10000"/>
                  <a:gd name="connsiteX4" fmla="*/ 0 w 10980"/>
                  <a:gd name="connsiteY4" fmla="*/ 3394 h 10000"/>
                  <a:gd name="connsiteX5" fmla="*/ 0 w 10980"/>
                  <a:gd name="connsiteY5" fmla="*/ 1220 h 10000"/>
                  <a:gd name="connsiteX6" fmla="*/ 2727 w 10980"/>
                  <a:gd name="connsiteY6" fmla="*/ 0 h 10000"/>
                  <a:gd name="connsiteX7" fmla="*/ 10980 w 10980"/>
                  <a:gd name="connsiteY7" fmla="*/ 2982 h 10000"/>
                  <a:gd name="connsiteX0" fmla="*/ 10980 w 10980"/>
                  <a:gd name="connsiteY0" fmla="*/ 2982 h 11147"/>
                  <a:gd name="connsiteX1" fmla="*/ 9773 w 10980"/>
                  <a:gd name="connsiteY1" fmla="*/ 8574 h 11147"/>
                  <a:gd name="connsiteX2" fmla="*/ 10000 w 10980"/>
                  <a:gd name="connsiteY2" fmla="*/ 9223 h 11147"/>
                  <a:gd name="connsiteX3" fmla="*/ 474 w 10980"/>
                  <a:gd name="connsiteY3" fmla="*/ 11147 h 11147"/>
                  <a:gd name="connsiteX4" fmla="*/ 0 w 10980"/>
                  <a:gd name="connsiteY4" fmla="*/ 3394 h 11147"/>
                  <a:gd name="connsiteX5" fmla="*/ 0 w 10980"/>
                  <a:gd name="connsiteY5" fmla="*/ 1220 h 11147"/>
                  <a:gd name="connsiteX6" fmla="*/ 2727 w 10980"/>
                  <a:gd name="connsiteY6" fmla="*/ 0 h 11147"/>
                  <a:gd name="connsiteX7" fmla="*/ 10980 w 10980"/>
                  <a:gd name="connsiteY7" fmla="*/ 2982 h 11147"/>
                  <a:gd name="connsiteX0" fmla="*/ 10980 w 10980"/>
                  <a:gd name="connsiteY0" fmla="*/ 2982 h 11147"/>
                  <a:gd name="connsiteX1" fmla="*/ 10000 w 10980"/>
                  <a:gd name="connsiteY1" fmla="*/ 9223 h 11147"/>
                  <a:gd name="connsiteX2" fmla="*/ 474 w 10980"/>
                  <a:gd name="connsiteY2" fmla="*/ 11147 h 11147"/>
                  <a:gd name="connsiteX3" fmla="*/ 0 w 10980"/>
                  <a:gd name="connsiteY3" fmla="*/ 3394 h 11147"/>
                  <a:gd name="connsiteX4" fmla="*/ 0 w 10980"/>
                  <a:gd name="connsiteY4" fmla="*/ 1220 h 11147"/>
                  <a:gd name="connsiteX5" fmla="*/ 2727 w 10980"/>
                  <a:gd name="connsiteY5" fmla="*/ 0 h 11147"/>
                  <a:gd name="connsiteX6" fmla="*/ 10980 w 10980"/>
                  <a:gd name="connsiteY6" fmla="*/ 2982 h 1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80" h="11147">
                    <a:moveTo>
                      <a:pt x="10980" y="2982"/>
                    </a:moveTo>
                    <a:lnTo>
                      <a:pt x="10000" y="9223"/>
                    </a:lnTo>
                    <a:lnTo>
                      <a:pt x="474" y="11147"/>
                    </a:lnTo>
                    <a:lnTo>
                      <a:pt x="0" y="3394"/>
                    </a:lnTo>
                    <a:lnTo>
                      <a:pt x="0" y="1220"/>
                    </a:lnTo>
                    <a:lnTo>
                      <a:pt x="2727" y="0"/>
                    </a:lnTo>
                    <a:lnTo>
                      <a:pt x="10980" y="298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39BF7A00-27DE-D1F2-EF3F-1EDAEB65A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3813" y="2638426"/>
                <a:ext cx="538162" cy="863600"/>
              </a:xfrm>
              <a:custGeom>
                <a:avLst/>
                <a:gdLst>
                  <a:gd name="T0" fmla="*/ 112 w 2372"/>
                  <a:gd name="T1" fmla="*/ 2361 h 3814"/>
                  <a:gd name="T2" fmla="*/ 0 w 2372"/>
                  <a:gd name="T3" fmla="*/ 2097 h 3814"/>
                  <a:gd name="T4" fmla="*/ 0 w 2372"/>
                  <a:gd name="T5" fmla="*/ 0 h 3814"/>
                  <a:gd name="T6" fmla="*/ 2372 w 2372"/>
                  <a:gd name="T7" fmla="*/ 0 h 3814"/>
                  <a:gd name="T8" fmla="*/ 729 w 2372"/>
                  <a:gd name="T9" fmla="*/ 3814 h 3814"/>
                  <a:gd name="T10" fmla="*/ 112 w 2372"/>
                  <a:gd name="T11" fmla="*/ 2361 h 3814"/>
                  <a:gd name="connsiteX0" fmla="*/ 968 w 10000"/>
                  <a:gd name="connsiteY0" fmla="*/ 9322 h 10000"/>
                  <a:gd name="connsiteX1" fmla="*/ 0 w 10000"/>
                  <a:gd name="connsiteY1" fmla="*/ 5498 h 10000"/>
                  <a:gd name="connsiteX2" fmla="*/ 0 w 10000"/>
                  <a:gd name="connsiteY2" fmla="*/ 0 h 10000"/>
                  <a:gd name="connsiteX3" fmla="*/ 10000 w 10000"/>
                  <a:gd name="connsiteY3" fmla="*/ 0 h 10000"/>
                  <a:gd name="connsiteX4" fmla="*/ 3073 w 10000"/>
                  <a:gd name="connsiteY4" fmla="*/ 10000 h 10000"/>
                  <a:gd name="connsiteX5" fmla="*/ 968 w 10000"/>
                  <a:gd name="connsiteY5" fmla="*/ 932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968" y="9322"/>
                    </a:moveTo>
                    <a:lnTo>
                      <a:pt x="0" y="5498"/>
                    </a:lnTo>
                    <a:lnTo>
                      <a:pt x="0" y="0"/>
                    </a:lnTo>
                    <a:lnTo>
                      <a:pt x="10000" y="0"/>
                    </a:lnTo>
                    <a:lnTo>
                      <a:pt x="3073" y="10000"/>
                    </a:lnTo>
                    <a:lnTo>
                      <a:pt x="968" y="932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" name="Freeform 26">
                <a:extLst>
                  <a:ext uri="{FF2B5EF4-FFF2-40B4-BE49-F238E27FC236}">
                    <a16:creationId xmlns:a16="http://schemas.microsoft.com/office/drawing/2014/main" id="{B4FD120B-3DD5-1464-8CE9-F6A382018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4825" y="2300288"/>
                <a:ext cx="1327150" cy="338138"/>
              </a:xfrm>
              <a:custGeom>
                <a:avLst/>
                <a:gdLst>
                  <a:gd name="T0" fmla="*/ 0 w 5853"/>
                  <a:gd name="T1" fmla="*/ 102 h 1491"/>
                  <a:gd name="T2" fmla="*/ 278 w 5853"/>
                  <a:gd name="T3" fmla="*/ 0 h 1491"/>
                  <a:gd name="T4" fmla="*/ 5853 w 5853"/>
                  <a:gd name="T5" fmla="*/ 1491 h 1491"/>
                  <a:gd name="T6" fmla="*/ 3481 w 5853"/>
                  <a:gd name="T7" fmla="*/ 1491 h 1491"/>
                  <a:gd name="T8" fmla="*/ 0 w 5853"/>
                  <a:gd name="T9" fmla="*/ 102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53" h="1491">
                    <a:moveTo>
                      <a:pt x="0" y="102"/>
                    </a:moveTo>
                    <a:lnTo>
                      <a:pt x="278" y="0"/>
                    </a:lnTo>
                    <a:lnTo>
                      <a:pt x="5853" y="1491"/>
                    </a:lnTo>
                    <a:lnTo>
                      <a:pt x="3481" y="1491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F1DD4226-F6C0-3386-7B4B-664A1C8CB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763" y="2638426"/>
              <a:ext cx="373062" cy="863600"/>
            </a:xfrm>
            <a:custGeom>
              <a:avLst/>
              <a:gdLst>
                <a:gd name="T0" fmla="*/ 0 w 1643"/>
                <a:gd name="T1" fmla="*/ 0 h 3814"/>
                <a:gd name="T2" fmla="*/ 1643 w 1643"/>
                <a:gd name="T3" fmla="*/ 3814 h 3814"/>
                <a:gd name="T4" fmla="*/ 1643 w 1643"/>
                <a:gd name="T5" fmla="*/ 3814 h 3814"/>
                <a:gd name="T6" fmla="*/ 0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0" y="0"/>
                  </a:moveTo>
                  <a:lnTo>
                    <a:pt x="1643" y="3814"/>
                  </a:lnTo>
                  <a:lnTo>
                    <a:pt x="1643" y="3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476E8A-AB7F-EB07-4A3D-A71DF65867A6}"/>
                </a:ext>
              </a:extLst>
            </p:cNvPr>
            <p:cNvGrpSpPr/>
            <p:nvPr/>
          </p:nvGrpSpPr>
          <p:grpSpPr>
            <a:xfrm>
              <a:off x="4897437" y="4397376"/>
              <a:ext cx="2201863" cy="1639888"/>
              <a:chOff x="4897437" y="4397376"/>
              <a:chExt cx="2201863" cy="1639888"/>
            </a:xfrm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83C48D4A-05F3-3333-9D02-FE75BBE35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4679951"/>
                <a:ext cx="1283069" cy="1357313"/>
              </a:xfrm>
              <a:custGeom>
                <a:avLst/>
                <a:gdLst>
                  <a:gd name="T0" fmla="*/ 4857 w 4857"/>
                  <a:gd name="T1" fmla="*/ 5988 h 5988"/>
                  <a:gd name="T2" fmla="*/ 4857 w 4857"/>
                  <a:gd name="T3" fmla="*/ 1884 h 5988"/>
                  <a:gd name="T4" fmla="*/ 0 w 4857"/>
                  <a:gd name="T5" fmla="*/ 0 h 5988"/>
                  <a:gd name="T6" fmla="*/ 4857 w 4857"/>
                  <a:gd name="T7" fmla="*/ 5988 h 5988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6418 w 10000"/>
                  <a:gd name="connsiteY2" fmla="*/ 2068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9461 w 10000"/>
                  <a:gd name="connsiteY2" fmla="*/ 1507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9461 w 11646"/>
                  <a:gd name="connsiteY2" fmla="*/ 1507 h 10000"/>
                  <a:gd name="connsiteX3" fmla="*/ 0 w 11646"/>
                  <a:gd name="connsiteY3" fmla="*/ 0 h 10000"/>
                  <a:gd name="connsiteX4" fmla="*/ 10000 w 11646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0 w 11646"/>
                  <a:gd name="connsiteY2" fmla="*/ 0 h 10000"/>
                  <a:gd name="connsiteX3" fmla="*/ 10000 w 11646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46" h="10000">
                    <a:moveTo>
                      <a:pt x="10000" y="10000"/>
                    </a:moveTo>
                    <a:lnTo>
                      <a:pt x="11646" y="2200"/>
                    </a:lnTo>
                    <a:lnTo>
                      <a:pt x="0" y="0"/>
                    </a:lnTo>
                    <a:lnTo>
                      <a:pt x="10000" y="1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23980367-48ED-857C-E6C6-5CE574D95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4679951"/>
                <a:ext cx="1100137" cy="1357313"/>
              </a:xfrm>
              <a:custGeom>
                <a:avLst/>
                <a:gdLst>
                  <a:gd name="T0" fmla="*/ 0 w 4856"/>
                  <a:gd name="T1" fmla="*/ 5988 h 5988"/>
                  <a:gd name="T2" fmla="*/ 0 w 4856"/>
                  <a:gd name="T3" fmla="*/ 1884 h 5988"/>
                  <a:gd name="T4" fmla="*/ 4856 w 4856"/>
                  <a:gd name="T5" fmla="*/ 0 h 5988"/>
                  <a:gd name="T6" fmla="*/ 0 w 4856"/>
                  <a:gd name="T7" fmla="*/ 5988 h 5988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3824 w 10000"/>
                  <a:gd name="connsiteY2" fmla="*/ 1927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84 w 10000"/>
                  <a:gd name="connsiteY2" fmla="*/ 1983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0" y="3146"/>
                    </a:lnTo>
                    <a:cubicBezTo>
                      <a:pt x="28" y="2758"/>
                      <a:pt x="56" y="2371"/>
                      <a:pt x="84" y="1983"/>
                    </a:cubicBezTo>
                    <a:lnTo>
                      <a:pt x="10000" y="0"/>
                    </a:lnTo>
                    <a:lnTo>
                      <a:pt x="0" y="10000"/>
                    </a:lnTo>
                    <a:close/>
                  </a:path>
                </a:pathLst>
              </a:custGeom>
              <a:solidFill>
                <a:srgbClr val="8182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CF3C8F0-ADE6-2C00-77F2-11DBDE27C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7" y="4397376"/>
                <a:ext cx="2201862" cy="709613"/>
              </a:xfrm>
              <a:custGeom>
                <a:avLst/>
                <a:gdLst>
                  <a:gd name="connsiteX0" fmla="*/ 868768 w 2201862"/>
                  <a:gd name="connsiteY0" fmla="*/ 0 h 709613"/>
                  <a:gd name="connsiteX1" fmla="*/ 1101725 w 2201862"/>
                  <a:gd name="connsiteY1" fmla="*/ 73276 h 709613"/>
                  <a:gd name="connsiteX2" fmla="*/ 1334168 w 2201862"/>
                  <a:gd name="connsiteY2" fmla="*/ 0 h 709613"/>
                  <a:gd name="connsiteX3" fmla="*/ 1629592 w 2201862"/>
                  <a:gd name="connsiteY3" fmla="*/ 96188 h 709613"/>
                  <a:gd name="connsiteX4" fmla="*/ 1629592 w 2201862"/>
                  <a:gd name="connsiteY4" fmla="*/ 329852 h 709613"/>
                  <a:gd name="connsiteX5" fmla="*/ 2026058 w 2201862"/>
                  <a:gd name="connsiteY5" fmla="*/ 225271 h 709613"/>
                  <a:gd name="connsiteX6" fmla="*/ 2201862 w 2201862"/>
                  <a:gd name="connsiteY6" fmla="*/ 282212 h 709613"/>
                  <a:gd name="connsiteX7" fmla="*/ 1101725 w 2201862"/>
                  <a:gd name="connsiteY7" fmla="*/ 709613 h 709613"/>
                  <a:gd name="connsiteX8" fmla="*/ 0 w 2201862"/>
                  <a:gd name="connsiteY8" fmla="*/ 282212 h 709613"/>
                  <a:gd name="connsiteX9" fmla="*/ 176022 w 2201862"/>
                  <a:gd name="connsiteY9" fmla="*/ 225271 h 709613"/>
                  <a:gd name="connsiteX10" fmla="*/ 572979 w 2201862"/>
                  <a:gd name="connsiteY10" fmla="*/ 329852 h 709613"/>
                  <a:gd name="connsiteX11" fmla="*/ 572979 w 2201862"/>
                  <a:gd name="connsiteY11" fmla="*/ 96188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329852 h 709613"/>
                  <a:gd name="connsiteX10" fmla="*/ 572979 w 2201862"/>
                  <a:gd name="connsiteY10" fmla="*/ 96188 h 709613"/>
                  <a:gd name="connsiteX11" fmla="*/ 868768 w 2201862"/>
                  <a:gd name="connsiteY11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96188 h 709613"/>
                  <a:gd name="connsiteX10" fmla="*/ 868768 w 2201862"/>
                  <a:gd name="connsiteY10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2026058 w 2201862"/>
                  <a:gd name="connsiteY3" fmla="*/ 225271 h 709613"/>
                  <a:gd name="connsiteX4" fmla="*/ 2201862 w 2201862"/>
                  <a:gd name="connsiteY4" fmla="*/ 282212 h 709613"/>
                  <a:gd name="connsiteX5" fmla="*/ 1101725 w 2201862"/>
                  <a:gd name="connsiteY5" fmla="*/ 709613 h 709613"/>
                  <a:gd name="connsiteX6" fmla="*/ 0 w 2201862"/>
                  <a:gd name="connsiteY6" fmla="*/ 282212 h 709613"/>
                  <a:gd name="connsiteX7" fmla="*/ 176022 w 2201862"/>
                  <a:gd name="connsiteY7" fmla="*/ 225271 h 709613"/>
                  <a:gd name="connsiteX8" fmla="*/ 572979 w 2201862"/>
                  <a:gd name="connsiteY8" fmla="*/ 96188 h 709613"/>
                  <a:gd name="connsiteX9" fmla="*/ 868768 w 2201862"/>
                  <a:gd name="connsiteY9" fmla="*/ 0 h 70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1862" h="709613">
                    <a:moveTo>
                      <a:pt x="868768" y="0"/>
                    </a:moveTo>
                    <a:lnTo>
                      <a:pt x="1334168" y="0"/>
                    </a:lnTo>
                    <a:lnTo>
                      <a:pt x="1629592" y="96188"/>
                    </a:lnTo>
                    <a:lnTo>
                      <a:pt x="2026058" y="225271"/>
                    </a:lnTo>
                    <a:lnTo>
                      <a:pt x="2201862" y="282212"/>
                    </a:lnTo>
                    <a:lnTo>
                      <a:pt x="1101725" y="709613"/>
                    </a:lnTo>
                    <a:lnTo>
                      <a:pt x="0" y="282212"/>
                    </a:lnTo>
                    <a:lnTo>
                      <a:pt x="176022" y="225271"/>
                    </a:lnTo>
                    <a:lnTo>
                      <a:pt x="572979" y="96188"/>
                    </a:lnTo>
                    <a:lnTo>
                      <a:pt x="8687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14B4535F-B35F-4932-4B58-6F70CDCDD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825" y="3173413"/>
              <a:ext cx="139700" cy="328613"/>
            </a:xfrm>
            <a:custGeom>
              <a:avLst/>
              <a:gdLst>
                <a:gd name="T0" fmla="*/ 0 w 617"/>
                <a:gd name="T1" fmla="*/ 1453 h 1453"/>
                <a:gd name="T2" fmla="*/ 617 w 617"/>
                <a:gd name="T3" fmla="*/ 0 h 1453"/>
                <a:gd name="T4" fmla="*/ 0 w 617"/>
                <a:gd name="T5" fmla="*/ 1453 h 1453"/>
                <a:gd name="T6" fmla="*/ 0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0" y="1453"/>
                  </a:moveTo>
                  <a:lnTo>
                    <a:pt x="617" y="0"/>
                  </a:lnTo>
                  <a:lnTo>
                    <a:pt x="0" y="1453"/>
                  </a:lnTo>
                  <a:lnTo>
                    <a:pt x="0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D339159D-AC7D-C779-B841-D8CFAC77E0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913" y="2638426"/>
              <a:ext cx="373062" cy="863600"/>
            </a:xfrm>
            <a:custGeom>
              <a:avLst/>
              <a:gdLst>
                <a:gd name="T0" fmla="*/ 1643 w 1643"/>
                <a:gd name="T1" fmla="*/ 0 h 3814"/>
                <a:gd name="T2" fmla="*/ 0 w 1643"/>
                <a:gd name="T3" fmla="*/ 3814 h 3814"/>
                <a:gd name="T4" fmla="*/ 0 w 1643"/>
                <a:gd name="T5" fmla="*/ 3814 h 3814"/>
                <a:gd name="T6" fmla="*/ 1643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1643" y="0"/>
                  </a:moveTo>
                  <a:lnTo>
                    <a:pt x="0" y="3814"/>
                  </a:lnTo>
                  <a:lnTo>
                    <a:pt x="0" y="381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ABC2CDB-000F-848B-2E1E-8888315951D1}"/>
                </a:ext>
              </a:extLst>
            </p:cNvPr>
            <p:cNvGrpSpPr/>
            <p:nvPr/>
          </p:nvGrpSpPr>
          <p:grpSpPr>
            <a:xfrm>
              <a:off x="4941888" y="2530476"/>
              <a:ext cx="2112962" cy="1939925"/>
              <a:chOff x="4941888" y="2530476"/>
              <a:chExt cx="2112962" cy="1939925"/>
            </a:xfrm>
          </p:grpSpPr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991D9BB6-0B2B-451F-A4CC-42E19546A5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843213"/>
                <a:ext cx="1057275" cy="1627188"/>
              </a:xfrm>
              <a:custGeom>
                <a:avLst/>
                <a:gdLst>
                  <a:gd name="T0" fmla="*/ 2233 w 4662"/>
                  <a:gd name="T1" fmla="*/ 749 h 7174"/>
                  <a:gd name="T2" fmla="*/ 0 w 4662"/>
                  <a:gd name="T3" fmla="*/ 0 h 7174"/>
                  <a:gd name="T4" fmla="*/ 0 w 4662"/>
                  <a:gd name="T5" fmla="*/ 1770 h 7174"/>
                  <a:gd name="T6" fmla="*/ 1860 w 4662"/>
                  <a:gd name="T7" fmla="*/ 2429 h 7174"/>
                  <a:gd name="T8" fmla="*/ 2331 w 4662"/>
                  <a:gd name="T9" fmla="*/ 2596 h 7174"/>
                  <a:gd name="T10" fmla="*/ 2331 w 4662"/>
                  <a:gd name="T11" fmla="*/ 6442 h 7174"/>
                  <a:gd name="T12" fmla="*/ 3635 w 4662"/>
                  <a:gd name="T13" fmla="*/ 6851 h 7174"/>
                  <a:gd name="T14" fmla="*/ 4662 w 4662"/>
                  <a:gd name="T15" fmla="*/ 7174 h 7174"/>
                  <a:gd name="T16" fmla="*/ 4662 w 4662"/>
                  <a:gd name="T17" fmla="*/ 6518 h 7174"/>
                  <a:gd name="T18" fmla="*/ 4662 w 4662"/>
                  <a:gd name="T19" fmla="*/ 1563 h 7174"/>
                  <a:gd name="T20" fmla="*/ 2233 w 4662"/>
                  <a:gd name="T21" fmla="*/ 749 h 7174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3990 w 10000"/>
                  <a:gd name="connsiteY3" fmla="*/ 3386 h 10000"/>
                  <a:gd name="connsiteX4" fmla="*/ 5000 w 10000"/>
                  <a:gd name="connsiteY4" fmla="*/ 8980 h 10000"/>
                  <a:gd name="connsiteX5" fmla="*/ 7797 w 10000"/>
                  <a:gd name="connsiteY5" fmla="*/ 9550 h 10000"/>
                  <a:gd name="connsiteX6" fmla="*/ 10000 w 10000"/>
                  <a:gd name="connsiteY6" fmla="*/ 10000 h 10000"/>
                  <a:gd name="connsiteX7" fmla="*/ 10000 w 10000"/>
                  <a:gd name="connsiteY7" fmla="*/ 9086 h 10000"/>
                  <a:gd name="connsiteX8" fmla="*/ 10000 w 10000"/>
                  <a:gd name="connsiteY8" fmla="*/ 2179 h 10000"/>
                  <a:gd name="connsiteX9" fmla="*/ 4790 w 10000"/>
                  <a:gd name="connsiteY9" fmla="*/ 1044 h 10000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4790 w 10000"/>
                  <a:gd name="connsiteY8" fmla="*/ 1044 h 10000"/>
                  <a:gd name="connsiteX0" fmla="*/ 9583 w 10000"/>
                  <a:gd name="connsiteY0" fmla="*/ 552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9583 w 10000"/>
                  <a:gd name="connsiteY8" fmla="*/ 55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9583" y="552"/>
                    </a:moveTo>
                    <a:lnTo>
                      <a:pt x="0" y="0"/>
                    </a:lnTo>
                    <a:lnTo>
                      <a:pt x="0" y="2467"/>
                    </a:lnTo>
                    <a:lnTo>
                      <a:pt x="5000" y="8980"/>
                    </a:lnTo>
                    <a:lnTo>
                      <a:pt x="7797" y="9550"/>
                    </a:lnTo>
                    <a:lnTo>
                      <a:pt x="10000" y="10000"/>
                    </a:lnTo>
                    <a:lnTo>
                      <a:pt x="10000" y="9086"/>
                    </a:lnTo>
                    <a:lnTo>
                      <a:pt x="10000" y="2179"/>
                    </a:lnTo>
                    <a:lnTo>
                      <a:pt x="9583" y="5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19">
                <a:extLst>
                  <a:ext uri="{FF2B5EF4-FFF2-40B4-BE49-F238E27FC236}">
                    <a16:creationId xmlns:a16="http://schemas.microsoft.com/office/drawing/2014/main" id="{C3A71B58-DAF0-551D-5BFC-739E9C7FC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530476"/>
                <a:ext cx="2112962" cy="666750"/>
              </a:xfrm>
              <a:custGeom>
                <a:avLst/>
                <a:gdLst>
                  <a:gd name="T0" fmla="*/ 7090 w 9323"/>
                  <a:gd name="T1" fmla="*/ 466 h 2945"/>
                  <a:gd name="T2" fmla="*/ 5953 w 9323"/>
                  <a:gd name="T3" fmla="*/ 0 h 2945"/>
                  <a:gd name="T4" fmla="*/ 4662 w 9323"/>
                  <a:gd name="T5" fmla="*/ 475 h 2945"/>
                  <a:gd name="T6" fmla="*/ 3370 w 9323"/>
                  <a:gd name="T7" fmla="*/ 0 h 2945"/>
                  <a:gd name="T8" fmla="*/ 2233 w 9323"/>
                  <a:gd name="T9" fmla="*/ 466 h 2945"/>
                  <a:gd name="T10" fmla="*/ 0 w 9323"/>
                  <a:gd name="T11" fmla="*/ 1382 h 2945"/>
                  <a:gd name="T12" fmla="*/ 2233 w 9323"/>
                  <a:gd name="T13" fmla="*/ 2131 h 2945"/>
                  <a:gd name="T14" fmla="*/ 4662 w 9323"/>
                  <a:gd name="T15" fmla="*/ 2945 h 2945"/>
                  <a:gd name="T16" fmla="*/ 7090 w 9323"/>
                  <a:gd name="T17" fmla="*/ 2131 h 2945"/>
                  <a:gd name="T18" fmla="*/ 9323 w 9323"/>
                  <a:gd name="T19" fmla="*/ 1382 h 2945"/>
                  <a:gd name="T20" fmla="*/ 7090 w 9323"/>
                  <a:gd name="T21" fmla="*/ 466 h 2945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7605 w 10000"/>
                  <a:gd name="connsiteY7" fmla="*/ 7236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9949 w 10000"/>
                  <a:gd name="connsiteY7" fmla="*/ 8550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7605" y="1582"/>
                    </a:moveTo>
                    <a:lnTo>
                      <a:pt x="6385" y="0"/>
                    </a:lnTo>
                    <a:lnTo>
                      <a:pt x="3615" y="0"/>
                    </a:lnTo>
                    <a:lnTo>
                      <a:pt x="2395" y="1582"/>
                    </a:lnTo>
                    <a:lnTo>
                      <a:pt x="0" y="4693"/>
                    </a:lnTo>
                    <a:lnTo>
                      <a:pt x="2395" y="7236"/>
                    </a:lnTo>
                    <a:lnTo>
                      <a:pt x="5001" y="10000"/>
                    </a:lnTo>
                    <a:lnTo>
                      <a:pt x="9949" y="8550"/>
                    </a:lnTo>
                    <a:cubicBezTo>
                      <a:pt x="9966" y="7264"/>
                      <a:pt x="9983" y="5979"/>
                      <a:pt x="10000" y="4693"/>
                    </a:cubicBezTo>
                    <a:lnTo>
                      <a:pt x="7605" y="158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ECD254E7-96AA-7520-6085-B0F0A812C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2843213"/>
                <a:ext cx="1055687" cy="1627188"/>
              </a:xfrm>
              <a:custGeom>
                <a:avLst/>
                <a:gdLst>
                  <a:gd name="T0" fmla="*/ 2428 w 4661"/>
                  <a:gd name="T1" fmla="*/ 749 h 7174"/>
                  <a:gd name="T2" fmla="*/ 4661 w 4661"/>
                  <a:gd name="T3" fmla="*/ 0 h 7174"/>
                  <a:gd name="T4" fmla="*/ 4661 w 4661"/>
                  <a:gd name="T5" fmla="*/ 1770 h 7174"/>
                  <a:gd name="T6" fmla="*/ 2801 w 4661"/>
                  <a:gd name="T7" fmla="*/ 2429 h 7174"/>
                  <a:gd name="T8" fmla="*/ 2330 w 4661"/>
                  <a:gd name="T9" fmla="*/ 2596 h 7174"/>
                  <a:gd name="T10" fmla="*/ 2330 w 4661"/>
                  <a:gd name="T11" fmla="*/ 6442 h 7174"/>
                  <a:gd name="T12" fmla="*/ 1026 w 4661"/>
                  <a:gd name="T13" fmla="*/ 6851 h 7174"/>
                  <a:gd name="T14" fmla="*/ 0 w 4661"/>
                  <a:gd name="T15" fmla="*/ 7174 h 7174"/>
                  <a:gd name="T16" fmla="*/ 0 w 4661"/>
                  <a:gd name="T17" fmla="*/ 6518 h 7174"/>
                  <a:gd name="T18" fmla="*/ 0 w 4661"/>
                  <a:gd name="T19" fmla="*/ 1563 h 7174"/>
                  <a:gd name="T20" fmla="*/ 2428 w 4661"/>
                  <a:gd name="T21" fmla="*/ 749 h 7174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6009 w 10000"/>
                  <a:gd name="connsiteY3" fmla="*/ 3386 h 10000"/>
                  <a:gd name="connsiteX4" fmla="*/ 4999 w 10000"/>
                  <a:gd name="connsiteY4" fmla="*/ 8980 h 10000"/>
                  <a:gd name="connsiteX5" fmla="*/ 2201 w 10000"/>
                  <a:gd name="connsiteY5" fmla="*/ 9550 h 10000"/>
                  <a:gd name="connsiteX6" fmla="*/ 0 w 10000"/>
                  <a:gd name="connsiteY6" fmla="*/ 10000 h 10000"/>
                  <a:gd name="connsiteX7" fmla="*/ 0 w 10000"/>
                  <a:gd name="connsiteY7" fmla="*/ 9086 h 10000"/>
                  <a:gd name="connsiteX8" fmla="*/ 0 w 10000"/>
                  <a:gd name="connsiteY8" fmla="*/ 2179 h 10000"/>
                  <a:gd name="connsiteX9" fmla="*/ 5209 w 10000"/>
                  <a:gd name="connsiteY9" fmla="*/ 1044 h 10000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4999 w 10000"/>
                  <a:gd name="connsiteY3" fmla="*/ 8980 h 10000"/>
                  <a:gd name="connsiteX4" fmla="*/ 2201 w 10000"/>
                  <a:gd name="connsiteY4" fmla="*/ 9550 h 10000"/>
                  <a:gd name="connsiteX5" fmla="*/ 0 w 10000"/>
                  <a:gd name="connsiteY5" fmla="*/ 10000 h 10000"/>
                  <a:gd name="connsiteX6" fmla="*/ 0 w 10000"/>
                  <a:gd name="connsiteY6" fmla="*/ 9086 h 10000"/>
                  <a:gd name="connsiteX7" fmla="*/ 0 w 10000"/>
                  <a:gd name="connsiteY7" fmla="*/ 2179 h 10000"/>
                  <a:gd name="connsiteX8" fmla="*/ 5209 w 10000"/>
                  <a:gd name="connsiteY8" fmla="*/ 104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5209" y="1044"/>
                    </a:moveTo>
                    <a:lnTo>
                      <a:pt x="10000" y="0"/>
                    </a:lnTo>
                    <a:lnTo>
                      <a:pt x="10000" y="2467"/>
                    </a:lnTo>
                    <a:lnTo>
                      <a:pt x="4999" y="8980"/>
                    </a:lnTo>
                    <a:lnTo>
                      <a:pt x="2201" y="9550"/>
                    </a:lnTo>
                    <a:lnTo>
                      <a:pt x="0" y="10000"/>
                    </a:lnTo>
                    <a:lnTo>
                      <a:pt x="0" y="9086"/>
                    </a:lnTo>
                    <a:lnTo>
                      <a:pt x="0" y="2179"/>
                    </a:lnTo>
                    <a:lnTo>
                      <a:pt x="5209" y="10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27A2C00-BA96-E03B-58C4-A5481B1F7594}"/>
                </a:ext>
              </a:extLst>
            </p:cNvPr>
            <p:cNvGrpSpPr/>
            <p:nvPr/>
          </p:nvGrpSpPr>
          <p:grpSpPr>
            <a:xfrm>
              <a:off x="6526213" y="3046413"/>
              <a:ext cx="1620837" cy="1681163"/>
              <a:chOff x="6526213" y="3046413"/>
              <a:chExt cx="1620837" cy="1681163"/>
            </a:xfrm>
          </p:grpSpPr>
          <p:sp>
            <p:nvSpPr>
              <p:cNvPr id="19" name="Freeform 22">
                <a:extLst>
                  <a:ext uri="{FF2B5EF4-FFF2-40B4-BE49-F238E27FC236}">
                    <a16:creationId xmlns:a16="http://schemas.microsoft.com/office/drawing/2014/main" id="{724D692D-EC31-8FA2-EEC5-9EC1305B6E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147706"/>
                <a:ext cx="1620837" cy="1579870"/>
              </a:xfrm>
              <a:custGeom>
                <a:avLst/>
                <a:gdLst>
                  <a:gd name="T0" fmla="*/ 2331 w 7144"/>
                  <a:gd name="T1" fmla="*/ 1248 h 5709"/>
                  <a:gd name="T2" fmla="*/ 7144 w 7144"/>
                  <a:gd name="T3" fmla="*/ 3824 h 5709"/>
                  <a:gd name="T4" fmla="*/ 1750 w 7144"/>
                  <a:gd name="T5" fmla="*/ 5248 h 5709"/>
                  <a:gd name="T6" fmla="*/ 0 w 7144"/>
                  <a:gd name="T7" fmla="*/ 5709 h 5709"/>
                  <a:gd name="T8" fmla="*/ 0 w 7144"/>
                  <a:gd name="T9" fmla="*/ 4679 h 5709"/>
                  <a:gd name="T10" fmla="*/ 0 w 7144"/>
                  <a:gd name="T11" fmla="*/ 3846 h 5709"/>
                  <a:gd name="T12" fmla="*/ 0 w 7144"/>
                  <a:gd name="T13" fmla="*/ 0 h 5709"/>
                  <a:gd name="T14" fmla="*/ 2331 w 7144"/>
                  <a:gd name="T15" fmla="*/ 1248 h 5709"/>
                  <a:gd name="connsiteX0" fmla="*/ 6554 w 10000"/>
                  <a:gd name="connsiteY0" fmla="*/ 0 h 12196"/>
                  <a:gd name="connsiteX1" fmla="*/ 10000 w 10000"/>
                  <a:gd name="connsiteY1" fmla="*/ 8894 h 12196"/>
                  <a:gd name="connsiteX2" fmla="*/ 2450 w 10000"/>
                  <a:gd name="connsiteY2" fmla="*/ 11389 h 12196"/>
                  <a:gd name="connsiteX3" fmla="*/ 0 w 10000"/>
                  <a:gd name="connsiteY3" fmla="*/ 12196 h 12196"/>
                  <a:gd name="connsiteX4" fmla="*/ 0 w 10000"/>
                  <a:gd name="connsiteY4" fmla="*/ 10392 h 12196"/>
                  <a:gd name="connsiteX5" fmla="*/ 0 w 10000"/>
                  <a:gd name="connsiteY5" fmla="*/ 8933 h 12196"/>
                  <a:gd name="connsiteX6" fmla="*/ 0 w 10000"/>
                  <a:gd name="connsiteY6" fmla="*/ 2196 h 12196"/>
                  <a:gd name="connsiteX7" fmla="*/ 6554 w 10000"/>
                  <a:gd name="connsiteY7" fmla="*/ 0 h 1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196">
                    <a:moveTo>
                      <a:pt x="6554" y="0"/>
                    </a:moveTo>
                    <a:lnTo>
                      <a:pt x="10000" y="8894"/>
                    </a:lnTo>
                    <a:lnTo>
                      <a:pt x="2450" y="11389"/>
                    </a:lnTo>
                    <a:lnTo>
                      <a:pt x="0" y="12196"/>
                    </a:lnTo>
                    <a:lnTo>
                      <a:pt x="0" y="10392"/>
                    </a:lnTo>
                    <a:lnTo>
                      <a:pt x="0" y="8933"/>
                    </a:lnTo>
                    <a:lnTo>
                      <a:pt x="0" y="2196"/>
                    </a:lnTo>
                    <a:lnTo>
                      <a:pt x="655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C6BB320F-528F-EAB4-70E5-CF16DF793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046413"/>
                <a:ext cx="1620837" cy="1252538"/>
              </a:xfrm>
              <a:custGeom>
                <a:avLst/>
                <a:gdLst>
                  <a:gd name="T0" fmla="*/ 471 w 7144"/>
                  <a:gd name="T1" fmla="*/ 1535 h 5526"/>
                  <a:gd name="T2" fmla="*/ 2331 w 7144"/>
                  <a:gd name="T3" fmla="*/ 876 h 5526"/>
                  <a:gd name="T4" fmla="*/ 4800 w 7144"/>
                  <a:gd name="T5" fmla="*/ 0 h 5526"/>
                  <a:gd name="T6" fmla="*/ 5038 w 7144"/>
                  <a:gd name="T7" fmla="*/ 560 h 5526"/>
                  <a:gd name="T8" fmla="*/ 5655 w 7144"/>
                  <a:gd name="T9" fmla="*/ 2013 h 5526"/>
                  <a:gd name="T10" fmla="*/ 7144 w 7144"/>
                  <a:gd name="T11" fmla="*/ 5526 h 5526"/>
                  <a:gd name="T12" fmla="*/ 2331 w 7144"/>
                  <a:gd name="T13" fmla="*/ 2950 h 5526"/>
                  <a:gd name="T14" fmla="*/ 0 w 7144"/>
                  <a:gd name="T15" fmla="*/ 1702 h 5526"/>
                  <a:gd name="T16" fmla="*/ 471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471" y="1535"/>
                    </a:moveTo>
                    <a:lnTo>
                      <a:pt x="2331" y="876"/>
                    </a:lnTo>
                    <a:lnTo>
                      <a:pt x="4800" y="0"/>
                    </a:lnTo>
                    <a:lnTo>
                      <a:pt x="5038" y="560"/>
                    </a:lnTo>
                    <a:lnTo>
                      <a:pt x="5655" y="2013"/>
                    </a:lnTo>
                    <a:lnTo>
                      <a:pt x="7144" y="5526"/>
                    </a:lnTo>
                    <a:lnTo>
                      <a:pt x="2331" y="2950"/>
                    </a:lnTo>
                    <a:lnTo>
                      <a:pt x="0" y="1702"/>
                    </a:lnTo>
                    <a:lnTo>
                      <a:pt x="471" y="153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74F0B871-96A1-1599-DCCB-E599E6185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3173413"/>
              <a:ext cx="139700" cy="328613"/>
            </a:xfrm>
            <a:custGeom>
              <a:avLst/>
              <a:gdLst>
                <a:gd name="T0" fmla="*/ 617 w 617"/>
                <a:gd name="T1" fmla="*/ 1453 h 1453"/>
                <a:gd name="T2" fmla="*/ 0 w 617"/>
                <a:gd name="T3" fmla="*/ 0 h 1453"/>
                <a:gd name="T4" fmla="*/ 617 w 617"/>
                <a:gd name="T5" fmla="*/ 1453 h 1453"/>
                <a:gd name="T6" fmla="*/ 617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617" y="1453"/>
                  </a:moveTo>
                  <a:lnTo>
                    <a:pt x="0" y="0"/>
                  </a:lnTo>
                  <a:lnTo>
                    <a:pt x="617" y="1453"/>
                  </a:lnTo>
                  <a:lnTo>
                    <a:pt x="617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CC3B6AF-5BBC-5EBE-73E0-1BFEC49EEEF1}"/>
                </a:ext>
              </a:extLst>
            </p:cNvPr>
            <p:cNvGrpSpPr/>
            <p:nvPr/>
          </p:nvGrpSpPr>
          <p:grpSpPr>
            <a:xfrm>
              <a:off x="4897438" y="903288"/>
              <a:ext cx="2201862" cy="1735138"/>
              <a:chOff x="4897438" y="903288"/>
              <a:chExt cx="2201862" cy="1735138"/>
            </a:xfrm>
          </p:grpSpPr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A3A0D764-72AD-E4EA-330D-D6D898CB8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903288"/>
                <a:ext cx="2149465" cy="1735138"/>
              </a:xfrm>
              <a:custGeom>
                <a:avLst/>
                <a:gdLst>
                  <a:gd name="T0" fmla="*/ 0 w 4857"/>
                  <a:gd name="T1" fmla="*/ 5862 h 7648"/>
                  <a:gd name="T2" fmla="*/ 803 w 4857"/>
                  <a:gd name="T3" fmla="*/ 6157 h 7648"/>
                  <a:gd name="T4" fmla="*/ 1081 w 4857"/>
                  <a:gd name="T5" fmla="*/ 6259 h 7648"/>
                  <a:gd name="T6" fmla="*/ 2428 w 4857"/>
                  <a:gd name="T7" fmla="*/ 6755 h 7648"/>
                  <a:gd name="T8" fmla="*/ 3565 w 4857"/>
                  <a:gd name="T9" fmla="*/ 7173 h 7648"/>
                  <a:gd name="T10" fmla="*/ 4857 w 4857"/>
                  <a:gd name="T11" fmla="*/ 7648 h 7648"/>
                  <a:gd name="T12" fmla="*/ 4857 w 4857"/>
                  <a:gd name="T13" fmla="*/ 6644 h 7648"/>
                  <a:gd name="T14" fmla="*/ 4857 w 4857"/>
                  <a:gd name="T15" fmla="*/ 0 h 7648"/>
                  <a:gd name="T16" fmla="*/ 0 w 4857"/>
                  <a:gd name="T17" fmla="*/ 5862 h 7648"/>
                  <a:gd name="connsiteX0" fmla="*/ 0 w 19510"/>
                  <a:gd name="connsiteY0" fmla="*/ 7665 h 10000"/>
                  <a:gd name="connsiteX1" fmla="*/ 1653 w 19510"/>
                  <a:gd name="connsiteY1" fmla="*/ 8050 h 10000"/>
                  <a:gd name="connsiteX2" fmla="*/ 2226 w 19510"/>
                  <a:gd name="connsiteY2" fmla="*/ 8184 h 10000"/>
                  <a:gd name="connsiteX3" fmla="*/ 4999 w 19510"/>
                  <a:gd name="connsiteY3" fmla="*/ 8832 h 10000"/>
                  <a:gd name="connsiteX4" fmla="*/ 7340 w 19510"/>
                  <a:gd name="connsiteY4" fmla="*/ 9379 h 10000"/>
                  <a:gd name="connsiteX5" fmla="*/ 10000 w 19510"/>
                  <a:gd name="connsiteY5" fmla="*/ 10000 h 10000"/>
                  <a:gd name="connsiteX6" fmla="*/ 19510 w 19510"/>
                  <a:gd name="connsiteY6" fmla="*/ 7633 h 10000"/>
                  <a:gd name="connsiteX7" fmla="*/ 10000 w 19510"/>
                  <a:gd name="connsiteY7" fmla="*/ 0 h 10000"/>
                  <a:gd name="connsiteX8" fmla="*/ 0 w 19510"/>
                  <a:gd name="connsiteY8" fmla="*/ 766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10" h="10000">
                    <a:moveTo>
                      <a:pt x="0" y="7665"/>
                    </a:moveTo>
                    <a:lnTo>
                      <a:pt x="1653" y="8050"/>
                    </a:lnTo>
                    <a:lnTo>
                      <a:pt x="2226" y="8184"/>
                    </a:lnTo>
                    <a:lnTo>
                      <a:pt x="4999" y="8832"/>
                    </a:lnTo>
                    <a:lnTo>
                      <a:pt x="7340" y="9379"/>
                    </a:lnTo>
                    <a:lnTo>
                      <a:pt x="10000" y="10000"/>
                    </a:lnTo>
                    <a:lnTo>
                      <a:pt x="19510" y="7633"/>
                    </a:lnTo>
                    <a:lnTo>
                      <a:pt x="10000" y="0"/>
                    </a:lnTo>
                    <a:lnTo>
                      <a:pt x="0" y="76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5BE23658-49FA-222E-2FDD-A9E69DCB1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903288"/>
                <a:ext cx="1100137" cy="1735138"/>
              </a:xfrm>
              <a:custGeom>
                <a:avLst/>
                <a:gdLst>
                  <a:gd name="T0" fmla="*/ 4856 w 4856"/>
                  <a:gd name="T1" fmla="*/ 5862 h 7648"/>
                  <a:gd name="T2" fmla="*/ 4053 w 4856"/>
                  <a:gd name="T3" fmla="*/ 6157 h 7648"/>
                  <a:gd name="T4" fmla="*/ 3775 w 4856"/>
                  <a:gd name="T5" fmla="*/ 6259 h 7648"/>
                  <a:gd name="T6" fmla="*/ 2428 w 4856"/>
                  <a:gd name="T7" fmla="*/ 6755 h 7648"/>
                  <a:gd name="T8" fmla="*/ 1291 w 4856"/>
                  <a:gd name="T9" fmla="*/ 7173 h 7648"/>
                  <a:gd name="T10" fmla="*/ 0 w 4856"/>
                  <a:gd name="T11" fmla="*/ 7648 h 7648"/>
                  <a:gd name="T12" fmla="*/ 0 w 4856"/>
                  <a:gd name="T13" fmla="*/ 6644 h 7648"/>
                  <a:gd name="T14" fmla="*/ 0 w 4856"/>
                  <a:gd name="T15" fmla="*/ 0 h 7648"/>
                  <a:gd name="T16" fmla="*/ 4856 w 4856"/>
                  <a:gd name="T17" fmla="*/ 5862 h 7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6" h="7648">
                    <a:moveTo>
                      <a:pt x="4856" y="5862"/>
                    </a:moveTo>
                    <a:lnTo>
                      <a:pt x="4053" y="6157"/>
                    </a:lnTo>
                    <a:lnTo>
                      <a:pt x="3775" y="6259"/>
                    </a:lnTo>
                    <a:lnTo>
                      <a:pt x="2428" y="6755"/>
                    </a:lnTo>
                    <a:lnTo>
                      <a:pt x="1291" y="7173"/>
                    </a:lnTo>
                    <a:lnTo>
                      <a:pt x="0" y="7648"/>
                    </a:lnTo>
                    <a:lnTo>
                      <a:pt x="0" y="6644"/>
                    </a:lnTo>
                    <a:lnTo>
                      <a:pt x="0" y="0"/>
                    </a:lnTo>
                    <a:lnTo>
                      <a:pt x="4856" y="586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7D0ED1-0C1E-F3E7-FF21-1AF791061CD8}"/>
                </a:ext>
              </a:extLst>
            </p:cNvPr>
            <p:cNvGrpSpPr/>
            <p:nvPr/>
          </p:nvGrpSpPr>
          <p:grpSpPr>
            <a:xfrm>
              <a:off x="3849688" y="3046413"/>
              <a:ext cx="1620837" cy="1681162"/>
              <a:chOff x="3849688" y="3046413"/>
              <a:chExt cx="1620837" cy="1681162"/>
            </a:xfrm>
          </p:grpSpPr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D026AF89-7A4B-71E2-559E-949B02444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101978"/>
                <a:ext cx="1620837" cy="1625597"/>
              </a:xfrm>
              <a:custGeom>
                <a:avLst/>
                <a:gdLst>
                  <a:gd name="T0" fmla="*/ 4813 w 7144"/>
                  <a:gd name="T1" fmla="*/ 1248 h 5709"/>
                  <a:gd name="T2" fmla="*/ 0 w 7144"/>
                  <a:gd name="T3" fmla="*/ 3824 h 5709"/>
                  <a:gd name="T4" fmla="*/ 5394 w 7144"/>
                  <a:gd name="T5" fmla="*/ 5248 h 5709"/>
                  <a:gd name="T6" fmla="*/ 7144 w 7144"/>
                  <a:gd name="T7" fmla="*/ 5709 h 5709"/>
                  <a:gd name="T8" fmla="*/ 7144 w 7144"/>
                  <a:gd name="T9" fmla="*/ 4679 h 5709"/>
                  <a:gd name="T10" fmla="*/ 7144 w 7144"/>
                  <a:gd name="T11" fmla="*/ 3846 h 5709"/>
                  <a:gd name="T12" fmla="*/ 7144 w 7144"/>
                  <a:gd name="T13" fmla="*/ 0 h 5709"/>
                  <a:gd name="T14" fmla="*/ 4813 w 7144"/>
                  <a:gd name="T15" fmla="*/ 1248 h 5709"/>
                  <a:gd name="connsiteX0" fmla="*/ 3446 w 10000"/>
                  <a:gd name="connsiteY0" fmla="*/ 0 h 12549"/>
                  <a:gd name="connsiteX1" fmla="*/ 0 w 10000"/>
                  <a:gd name="connsiteY1" fmla="*/ 9247 h 12549"/>
                  <a:gd name="connsiteX2" fmla="*/ 7550 w 10000"/>
                  <a:gd name="connsiteY2" fmla="*/ 11742 h 12549"/>
                  <a:gd name="connsiteX3" fmla="*/ 10000 w 10000"/>
                  <a:gd name="connsiteY3" fmla="*/ 12549 h 12549"/>
                  <a:gd name="connsiteX4" fmla="*/ 10000 w 10000"/>
                  <a:gd name="connsiteY4" fmla="*/ 10745 h 12549"/>
                  <a:gd name="connsiteX5" fmla="*/ 10000 w 10000"/>
                  <a:gd name="connsiteY5" fmla="*/ 9286 h 12549"/>
                  <a:gd name="connsiteX6" fmla="*/ 10000 w 10000"/>
                  <a:gd name="connsiteY6" fmla="*/ 2549 h 12549"/>
                  <a:gd name="connsiteX7" fmla="*/ 3446 w 10000"/>
                  <a:gd name="connsiteY7" fmla="*/ 0 h 12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549">
                    <a:moveTo>
                      <a:pt x="3446" y="0"/>
                    </a:moveTo>
                    <a:lnTo>
                      <a:pt x="0" y="9247"/>
                    </a:lnTo>
                    <a:lnTo>
                      <a:pt x="7550" y="11742"/>
                    </a:lnTo>
                    <a:lnTo>
                      <a:pt x="10000" y="12549"/>
                    </a:lnTo>
                    <a:lnTo>
                      <a:pt x="10000" y="10745"/>
                    </a:lnTo>
                    <a:lnTo>
                      <a:pt x="10000" y="9286"/>
                    </a:lnTo>
                    <a:lnTo>
                      <a:pt x="10000" y="2549"/>
                    </a:lnTo>
                    <a:lnTo>
                      <a:pt x="34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C54DF93B-5C38-44A9-F7EC-D68A78784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046413"/>
                <a:ext cx="1620837" cy="1252538"/>
              </a:xfrm>
              <a:custGeom>
                <a:avLst/>
                <a:gdLst>
                  <a:gd name="T0" fmla="*/ 6673 w 7144"/>
                  <a:gd name="T1" fmla="*/ 1535 h 5526"/>
                  <a:gd name="T2" fmla="*/ 4813 w 7144"/>
                  <a:gd name="T3" fmla="*/ 876 h 5526"/>
                  <a:gd name="T4" fmla="*/ 2343 w 7144"/>
                  <a:gd name="T5" fmla="*/ 0 h 5526"/>
                  <a:gd name="T6" fmla="*/ 2106 w 7144"/>
                  <a:gd name="T7" fmla="*/ 560 h 5526"/>
                  <a:gd name="T8" fmla="*/ 1489 w 7144"/>
                  <a:gd name="T9" fmla="*/ 2013 h 5526"/>
                  <a:gd name="T10" fmla="*/ 0 w 7144"/>
                  <a:gd name="T11" fmla="*/ 5526 h 5526"/>
                  <a:gd name="T12" fmla="*/ 4813 w 7144"/>
                  <a:gd name="T13" fmla="*/ 2950 h 5526"/>
                  <a:gd name="T14" fmla="*/ 7144 w 7144"/>
                  <a:gd name="T15" fmla="*/ 1702 h 5526"/>
                  <a:gd name="T16" fmla="*/ 6673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6673" y="1535"/>
                    </a:moveTo>
                    <a:lnTo>
                      <a:pt x="4813" y="876"/>
                    </a:lnTo>
                    <a:lnTo>
                      <a:pt x="2343" y="0"/>
                    </a:lnTo>
                    <a:lnTo>
                      <a:pt x="2106" y="560"/>
                    </a:lnTo>
                    <a:lnTo>
                      <a:pt x="1489" y="2013"/>
                    </a:lnTo>
                    <a:lnTo>
                      <a:pt x="0" y="5526"/>
                    </a:lnTo>
                    <a:lnTo>
                      <a:pt x="4813" y="2950"/>
                    </a:lnTo>
                    <a:lnTo>
                      <a:pt x="7144" y="1702"/>
                    </a:lnTo>
                    <a:lnTo>
                      <a:pt x="6673" y="15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D62CE4-580C-22BF-F080-883A7580AA34}"/>
              </a:ext>
            </a:extLst>
          </p:cNvPr>
          <p:cNvGrpSpPr/>
          <p:nvPr/>
        </p:nvGrpSpPr>
        <p:grpSpPr>
          <a:xfrm>
            <a:off x="6841775" y="4126750"/>
            <a:ext cx="2048395" cy="1260003"/>
            <a:chOff x="8921977" y="2875429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4E701D1-D0AD-25C3-66C8-5DD004D6F48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29C6C24-5230-14F7-043C-978287F2C34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51102F-FB4C-7FB5-B1A7-AFFA6CFF93F9}"/>
              </a:ext>
            </a:extLst>
          </p:cNvPr>
          <p:cNvGrpSpPr/>
          <p:nvPr/>
        </p:nvGrpSpPr>
        <p:grpSpPr>
          <a:xfrm>
            <a:off x="253830" y="4126750"/>
            <a:ext cx="2048395" cy="1260003"/>
            <a:chOff x="332936" y="2875429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110F14-F8A3-B7A1-6CFF-4DCEFE229C2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A705EB-604F-EF31-0AC0-DE4B4D8C392B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A743C0-8A55-BC46-D571-B18DF25B594E}"/>
              </a:ext>
            </a:extLst>
          </p:cNvPr>
          <p:cNvGrpSpPr/>
          <p:nvPr/>
        </p:nvGrpSpPr>
        <p:grpSpPr>
          <a:xfrm>
            <a:off x="6841775" y="1798202"/>
            <a:ext cx="2048395" cy="1260003"/>
            <a:chOff x="8921977" y="1170335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3A0803-69C1-C98F-EFEF-CF33A5F831B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2EAD4E1-C0B3-8B3C-0F89-2A038F0DDC5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3916571-9C9E-9B83-8597-A80F62BB4ACE}"/>
              </a:ext>
            </a:extLst>
          </p:cNvPr>
          <p:cNvGrpSpPr/>
          <p:nvPr/>
        </p:nvGrpSpPr>
        <p:grpSpPr>
          <a:xfrm>
            <a:off x="253830" y="1798202"/>
            <a:ext cx="2048395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5840071-F1EA-CAA3-7149-9E0E20AD9F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2164027-22D7-2528-CFA5-0F006A0616D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17BFE-FE28-6050-7CE3-1F7A245E5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6E37B-E40C-CA5E-EC04-9201A072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Infographic Structure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8B848F-2770-2F8A-A332-70453EB6A422}"/>
              </a:ext>
            </a:extLst>
          </p:cNvPr>
          <p:cNvGrpSpPr/>
          <p:nvPr/>
        </p:nvGrpSpPr>
        <p:grpSpPr>
          <a:xfrm>
            <a:off x="2655807" y="1339853"/>
            <a:ext cx="3832385" cy="4505248"/>
            <a:chOff x="3814763" y="903288"/>
            <a:chExt cx="4367212" cy="51339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37D349E-250C-B8E5-A0CE-3B111A46E10A}"/>
                </a:ext>
              </a:extLst>
            </p:cNvPr>
            <p:cNvGrpSpPr/>
            <p:nvPr/>
          </p:nvGrpSpPr>
          <p:grpSpPr>
            <a:xfrm>
              <a:off x="3814763" y="2263126"/>
              <a:ext cx="1633536" cy="1238900"/>
              <a:chOff x="3814763" y="2263126"/>
              <a:chExt cx="1633536" cy="1238900"/>
            </a:xfrm>
          </p:grpSpPr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id="{5CA0DC1A-F902-2BF8-094E-F4A505E20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632" y="2322513"/>
                <a:ext cx="1185667" cy="1020567"/>
              </a:xfrm>
              <a:custGeom>
                <a:avLst/>
                <a:gdLst>
                  <a:gd name="T0" fmla="*/ 112 w 4940"/>
                  <a:gd name="T1" fmla="*/ 1389 h 4066"/>
                  <a:gd name="T2" fmla="*/ 112 w 4940"/>
                  <a:gd name="T3" fmla="*/ 3486 h 4066"/>
                  <a:gd name="T4" fmla="*/ 0 w 4940"/>
                  <a:gd name="T5" fmla="*/ 3750 h 4066"/>
                  <a:gd name="T6" fmla="*/ 237 w 4940"/>
                  <a:gd name="T7" fmla="*/ 3190 h 4066"/>
                  <a:gd name="T8" fmla="*/ 2707 w 4940"/>
                  <a:gd name="T9" fmla="*/ 4066 h 4066"/>
                  <a:gd name="T10" fmla="*/ 2707 w 4940"/>
                  <a:gd name="T11" fmla="*/ 2296 h 4066"/>
                  <a:gd name="T12" fmla="*/ 4940 w 4940"/>
                  <a:gd name="T13" fmla="*/ 1380 h 4066"/>
                  <a:gd name="T14" fmla="*/ 4940 w 4940"/>
                  <a:gd name="T15" fmla="*/ 496 h 4066"/>
                  <a:gd name="T16" fmla="*/ 3593 w 4940"/>
                  <a:gd name="T17" fmla="*/ 0 h 4066"/>
                  <a:gd name="T18" fmla="*/ 112 w 4940"/>
                  <a:gd name="T19" fmla="*/ 1389 h 4066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480 w 10000"/>
                  <a:gd name="connsiteY3" fmla="*/ 7846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227 w 10000"/>
                  <a:gd name="connsiteY0" fmla="*/ 3416 h 10000"/>
                  <a:gd name="connsiteX1" fmla="*/ 227 w 10000"/>
                  <a:gd name="connsiteY1" fmla="*/ 8574 h 10000"/>
                  <a:gd name="connsiteX2" fmla="*/ 0 w 10000"/>
                  <a:gd name="connsiteY2" fmla="*/ 9223 h 10000"/>
                  <a:gd name="connsiteX3" fmla="*/ 5480 w 10000"/>
                  <a:gd name="connsiteY3" fmla="*/ 10000 h 10000"/>
                  <a:gd name="connsiteX4" fmla="*/ 10000 w 10000"/>
                  <a:gd name="connsiteY4" fmla="*/ 3394 h 10000"/>
                  <a:gd name="connsiteX5" fmla="*/ 10000 w 10000"/>
                  <a:gd name="connsiteY5" fmla="*/ 1220 h 10000"/>
                  <a:gd name="connsiteX6" fmla="*/ 7273 w 10000"/>
                  <a:gd name="connsiteY6" fmla="*/ 0 h 10000"/>
                  <a:gd name="connsiteX7" fmla="*/ 227 w 10000"/>
                  <a:gd name="connsiteY7" fmla="*/ 3416 h 10000"/>
                  <a:gd name="connsiteX0" fmla="*/ 227 w 10000"/>
                  <a:gd name="connsiteY0" fmla="*/ 3416 h 10000"/>
                  <a:gd name="connsiteX1" fmla="*/ 210 w 10000"/>
                  <a:gd name="connsiteY1" fmla="*/ 3880 h 10000"/>
                  <a:gd name="connsiteX2" fmla="*/ 227 w 10000"/>
                  <a:gd name="connsiteY2" fmla="*/ 8574 h 10000"/>
                  <a:gd name="connsiteX3" fmla="*/ 0 w 10000"/>
                  <a:gd name="connsiteY3" fmla="*/ 9223 h 10000"/>
                  <a:gd name="connsiteX4" fmla="*/ 5480 w 10000"/>
                  <a:gd name="connsiteY4" fmla="*/ 10000 h 10000"/>
                  <a:gd name="connsiteX5" fmla="*/ 10000 w 10000"/>
                  <a:gd name="connsiteY5" fmla="*/ 3394 h 10000"/>
                  <a:gd name="connsiteX6" fmla="*/ 10000 w 10000"/>
                  <a:gd name="connsiteY6" fmla="*/ 1220 h 10000"/>
                  <a:gd name="connsiteX7" fmla="*/ 7273 w 10000"/>
                  <a:gd name="connsiteY7" fmla="*/ 0 h 10000"/>
                  <a:gd name="connsiteX8" fmla="*/ 227 w 10000"/>
                  <a:gd name="connsiteY8" fmla="*/ 3416 h 10000"/>
                  <a:gd name="connsiteX0" fmla="*/ 323 w 10096"/>
                  <a:gd name="connsiteY0" fmla="*/ 3416 h 10000"/>
                  <a:gd name="connsiteX1" fmla="*/ 0 w 10096"/>
                  <a:gd name="connsiteY1" fmla="*/ 3653 h 10000"/>
                  <a:gd name="connsiteX2" fmla="*/ 323 w 10096"/>
                  <a:gd name="connsiteY2" fmla="*/ 8574 h 10000"/>
                  <a:gd name="connsiteX3" fmla="*/ 96 w 10096"/>
                  <a:gd name="connsiteY3" fmla="*/ 9223 h 10000"/>
                  <a:gd name="connsiteX4" fmla="*/ 5576 w 10096"/>
                  <a:gd name="connsiteY4" fmla="*/ 10000 h 10000"/>
                  <a:gd name="connsiteX5" fmla="*/ 10096 w 10096"/>
                  <a:gd name="connsiteY5" fmla="*/ 3394 h 10000"/>
                  <a:gd name="connsiteX6" fmla="*/ 10096 w 10096"/>
                  <a:gd name="connsiteY6" fmla="*/ 1220 h 10000"/>
                  <a:gd name="connsiteX7" fmla="*/ 7369 w 10096"/>
                  <a:gd name="connsiteY7" fmla="*/ 0 h 10000"/>
                  <a:gd name="connsiteX8" fmla="*/ 323 w 10096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7721 w 10448"/>
                  <a:gd name="connsiteY6" fmla="*/ 0 h 10000"/>
                  <a:gd name="connsiteX7" fmla="*/ 675 w 10448"/>
                  <a:gd name="connsiteY7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9190 w 10448"/>
                  <a:gd name="connsiteY6" fmla="*/ 67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675 w 10448"/>
                  <a:gd name="connsiteY8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380 w 10448"/>
                  <a:gd name="connsiteY8" fmla="*/ 1566 h 10000"/>
                  <a:gd name="connsiteX9" fmla="*/ 675 w 10448"/>
                  <a:gd name="connsiteY9" fmla="*/ 3416 h 10000"/>
                  <a:gd name="connsiteX0" fmla="*/ 675 w 10448"/>
                  <a:gd name="connsiteY0" fmla="*/ 3416 h 10000"/>
                  <a:gd name="connsiteX1" fmla="*/ 352 w 10448"/>
                  <a:gd name="connsiteY1" fmla="*/ 3653 h 10000"/>
                  <a:gd name="connsiteX2" fmla="*/ 448 w 10448"/>
                  <a:gd name="connsiteY2" fmla="*/ 9223 h 10000"/>
                  <a:gd name="connsiteX3" fmla="*/ 5928 w 10448"/>
                  <a:gd name="connsiteY3" fmla="*/ 10000 h 10000"/>
                  <a:gd name="connsiteX4" fmla="*/ 10448 w 10448"/>
                  <a:gd name="connsiteY4" fmla="*/ 3394 h 10000"/>
                  <a:gd name="connsiteX5" fmla="*/ 10448 w 10448"/>
                  <a:gd name="connsiteY5" fmla="*/ 1220 h 10000"/>
                  <a:gd name="connsiteX6" fmla="*/ 10261 w 10448"/>
                  <a:gd name="connsiteY6" fmla="*/ 38 h 10000"/>
                  <a:gd name="connsiteX7" fmla="*/ 7721 w 10448"/>
                  <a:gd name="connsiteY7" fmla="*/ 0 h 10000"/>
                  <a:gd name="connsiteX8" fmla="*/ 4261 w 10448"/>
                  <a:gd name="connsiteY8" fmla="*/ 1421 h 10000"/>
                  <a:gd name="connsiteX9" fmla="*/ 675 w 10448"/>
                  <a:gd name="connsiteY9" fmla="*/ 3416 h 10000"/>
                  <a:gd name="connsiteX0" fmla="*/ 675 w 10448"/>
                  <a:gd name="connsiteY0" fmla="*/ 3416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9" fmla="*/ 675 w 10448"/>
                  <a:gd name="connsiteY9" fmla="*/ 3416 h 11065"/>
                  <a:gd name="connsiteX0" fmla="*/ 4261 w 10448"/>
                  <a:gd name="connsiteY0" fmla="*/ 1421 h 11065"/>
                  <a:gd name="connsiteX1" fmla="*/ 352 w 10448"/>
                  <a:gd name="connsiteY1" fmla="*/ 3653 h 11065"/>
                  <a:gd name="connsiteX2" fmla="*/ 448 w 10448"/>
                  <a:gd name="connsiteY2" fmla="*/ 9223 h 11065"/>
                  <a:gd name="connsiteX3" fmla="*/ 6333 w 10448"/>
                  <a:gd name="connsiteY3" fmla="*/ 11065 h 11065"/>
                  <a:gd name="connsiteX4" fmla="*/ 10448 w 10448"/>
                  <a:gd name="connsiteY4" fmla="*/ 3394 h 11065"/>
                  <a:gd name="connsiteX5" fmla="*/ 10448 w 10448"/>
                  <a:gd name="connsiteY5" fmla="*/ 1220 h 11065"/>
                  <a:gd name="connsiteX6" fmla="*/ 10261 w 10448"/>
                  <a:gd name="connsiteY6" fmla="*/ 38 h 11065"/>
                  <a:gd name="connsiteX7" fmla="*/ 7721 w 10448"/>
                  <a:gd name="connsiteY7" fmla="*/ 0 h 11065"/>
                  <a:gd name="connsiteX8" fmla="*/ 4261 w 10448"/>
                  <a:gd name="connsiteY8" fmla="*/ 1421 h 11065"/>
                  <a:gd name="connsiteX0" fmla="*/ 4392 w 10579"/>
                  <a:gd name="connsiteY0" fmla="*/ 1421 h 11065"/>
                  <a:gd name="connsiteX1" fmla="*/ 146 w 10579"/>
                  <a:gd name="connsiteY1" fmla="*/ 2834 h 11065"/>
                  <a:gd name="connsiteX2" fmla="*/ 579 w 10579"/>
                  <a:gd name="connsiteY2" fmla="*/ 9223 h 11065"/>
                  <a:gd name="connsiteX3" fmla="*/ 6464 w 10579"/>
                  <a:gd name="connsiteY3" fmla="*/ 11065 h 11065"/>
                  <a:gd name="connsiteX4" fmla="*/ 10579 w 10579"/>
                  <a:gd name="connsiteY4" fmla="*/ 3394 h 11065"/>
                  <a:gd name="connsiteX5" fmla="*/ 10579 w 10579"/>
                  <a:gd name="connsiteY5" fmla="*/ 1220 h 11065"/>
                  <a:gd name="connsiteX6" fmla="*/ 10392 w 10579"/>
                  <a:gd name="connsiteY6" fmla="*/ 38 h 11065"/>
                  <a:gd name="connsiteX7" fmla="*/ 7852 w 10579"/>
                  <a:gd name="connsiteY7" fmla="*/ 0 h 11065"/>
                  <a:gd name="connsiteX8" fmla="*/ 4392 w 10579"/>
                  <a:gd name="connsiteY8" fmla="*/ 1421 h 11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79" h="11065">
                    <a:moveTo>
                      <a:pt x="4392" y="1421"/>
                    </a:moveTo>
                    <a:lnTo>
                      <a:pt x="146" y="2834"/>
                    </a:lnTo>
                    <a:cubicBezTo>
                      <a:pt x="108" y="3802"/>
                      <a:pt x="-350" y="8165"/>
                      <a:pt x="579" y="9223"/>
                    </a:cubicBezTo>
                    <a:lnTo>
                      <a:pt x="6464" y="11065"/>
                    </a:lnTo>
                    <a:lnTo>
                      <a:pt x="10579" y="3394"/>
                    </a:lnTo>
                    <a:lnTo>
                      <a:pt x="10579" y="1220"/>
                    </a:lnTo>
                    <a:cubicBezTo>
                      <a:pt x="10517" y="826"/>
                      <a:pt x="10454" y="432"/>
                      <a:pt x="10392" y="38"/>
                    </a:cubicBezTo>
                    <a:lnTo>
                      <a:pt x="7852" y="0"/>
                    </a:lnTo>
                    <a:lnTo>
                      <a:pt x="4392" y="142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AB258290-9C23-1AB1-5948-87A2C96B81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588942"/>
                <a:ext cx="538162" cy="913084"/>
              </a:xfrm>
              <a:custGeom>
                <a:avLst/>
                <a:gdLst>
                  <a:gd name="T0" fmla="*/ 2260 w 2372"/>
                  <a:gd name="T1" fmla="*/ 2361 h 3814"/>
                  <a:gd name="T2" fmla="*/ 2372 w 2372"/>
                  <a:gd name="T3" fmla="*/ 2097 h 3814"/>
                  <a:gd name="T4" fmla="*/ 2372 w 2372"/>
                  <a:gd name="T5" fmla="*/ 0 h 3814"/>
                  <a:gd name="T6" fmla="*/ 0 w 2372"/>
                  <a:gd name="T7" fmla="*/ 0 h 3814"/>
                  <a:gd name="T8" fmla="*/ 1643 w 2372"/>
                  <a:gd name="T9" fmla="*/ 3814 h 3814"/>
                  <a:gd name="T10" fmla="*/ 2260 w 2372"/>
                  <a:gd name="T11" fmla="*/ 2361 h 3814"/>
                  <a:gd name="connsiteX0" fmla="*/ 9351 w 10000"/>
                  <a:gd name="connsiteY0" fmla="*/ 9719 h 10000"/>
                  <a:gd name="connsiteX1" fmla="*/ 10000 w 10000"/>
                  <a:gd name="connsiteY1" fmla="*/ 5498 h 10000"/>
                  <a:gd name="connsiteX2" fmla="*/ 10000 w 10000"/>
                  <a:gd name="connsiteY2" fmla="*/ 0 h 10000"/>
                  <a:gd name="connsiteX3" fmla="*/ 0 w 10000"/>
                  <a:gd name="connsiteY3" fmla="*/ 0 h 10000"/>
                  <a:gd name="connsiteX4" fmla="*/ 6927 w 10000"/>
                  <a:gd name="connsiteY4" fmla="*/ 10000 h 10000"/>
                  <a:gd name="connsiteX5" fmla="*/ 9351 w 10000"/>
                  <a:gd name="connsiteY5" fmla="*/ 9719 h 10000"/>
                  <a:gd name="connsiteX0" fmla="*/ 9351 w 10000"/>
                  <a:gd name="connsiteY0" fmla="*/ 9741 h 10022"/>
                  <a:gd name="connsiteX1" fmla="*/ 10000 w 10000"/>
                  <a:gd name="connsiteY1" fmla="*/ 5520 h 10022"/>
                  <a:gd name="connsiteX2" fmla="*/ 10000 w 10000"/>
                  <a:gd name="connsiteY2" fmla="*/ 22 h 10022"/>
                  <a:gd name="connsiteX3" fmla="*/ 8088 w 10000"/>
                  <a:gd name="connsiteY3" fmla="*/ 0 h 10022"/>
                  <a:gd name="connsiteX4" fmla="*/ 0 w 10000"/>
                  <a:gd name="connsiteY4" fmla="*/ 22 h 10022"/>
                  <a:gd name="connsiteX5" fmla="*/ 6927 w 10000"/>
                  <a:gd name="connsiteY5" fmla="*/ 10022 h 10022"/>
                  <a:gd name="connsiteX6" fmla="*/ 9351 w 10000"/>
                  <a:gd name="connsiteY6" fmla="*/ 9741 h 10022"/>
                  <a:gd name="connsiteX0" fmla="*/ 9351 w 10000"/>
                  <a:gd name="connsiteY0" fmla="*/ 10292 h 10573"/>
                  <a:gd name="connsiteX1" fmla="*/ 10000 w 10000"/>
                  <a:gd name="connsiteY1" fmla="*/ 6071 h 10573"/>
                  <a:gd name="connsiteX2" fmla="*/ 10000 w 10000"/>
                  <a:gd name="connsiteY2" fmla="*/ 573 h 10573"/>
                  <a:gd name="connsiteX3" fmla="*/ 9893 w 10000"/>
                  <a:gd name="connsiteY3" fmla="*/ 0 h 10573"/>
                  <a:gd name="connsiteX4" fmla="*/ 0 w 10000"/>
                  <a:gd name="connsiteY4" fmla="*/ 573 h 10573"/>
                  <a:gd name="connsiteX5" fmla="*/ 6927 w 10000"/>
                  <a:gd name="connsiteY5" fmla="*/ 10573 h 10573"/>
                  <a:gd name="connsiteX6" fmla="*/ 9351 w 10000"/>
                  <a:gd name="connsiteY6" fmla="*/ 10292 h 10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573">
                    <a:moveTo>
                      <a:pt x="9351" y="10292"/>
                    </a:moveTo>
                    <a:cubicBezTo>
                      <a:pt x="9567" y="8885"/>
                      <a:pt x="9784" y="7478"/>
                      <a:pt x="10000" y="6071"/>
                    </a:cubicBezTo>
                    <a:lnTo>
                      <a:pt x="10000" y="573"/>
                    </a:lnTo>
                    <a:cubicBezTo>
                      <a:pt x="9964" y="382"/>
                      <a:pt x="9929" y="191"/>
                      <a:pt x="9893" y="0"/>
                    </a:cubicBezTo>
                    <a:lnTo>
                      <a:pt x="0" y="573"/>
                    </a:lnTo>
                    <a:lnTo>
                      <a:pt x="6927" y="10573"/>
                    </a:lnTo>
                    <a:lnTo>
                      <a:pt x="9351" y="102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E8CB248F-85D5-24D3-7090-776DAF838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4763" y="2263126"/>
                <a:ext cx="1473535" cy="375299"/>
              </a:xfrm>
              <a:custGeom>
                <a:avLst/>
                <a:gdLst>
                  <a:gd name="T0" fmla="*/ 5853 w 5853"/>
                  <a:gd name="T1" fmla="*/ 102 h 1491"/>
                  <a:gd name="T2" fmla="*/ 5575 w 5853"/>
                  <a:gd name="T3" fmla="*/ 0 h 1491"/>
                  <a:gd name="T4" fmla="*/ 0 w 5853"/>
                  <a:gd name="T5" fmla="*/ 1491 h 1491"/>
                  <a:gd name="T6" fmla="*/ 2372 w 5853"/>
                  <a:gd name="T7" fmla="*/ 1491 h 1491"/>
                  <a:gd name="T8" fmla="*/ 5853 w 5853"/>
                  <a:gd name="T9" fmla="*/ 102 h 1491"/>
                  <a:gd name="connsiteX0" fmla="*/ 10000 w 10000"/>
                  <a:gd name="connsiteY0" fmla="*/ 684 h 10000"/>
                  <a:gd name="connsiteX1" fmla="*/ 9754 w 10000"/>
                  <a:gd name="connsiteY1" fmla="*/ 366 h 10000"/>
                  <a:gd name="connsiteX2" fmla="*/ 9525 w 10000"/>
                  <a:gd name="connsiteY2" fmla="*/ 0 h 10000"/>
                  <a:gd name="connsiteX3" fmla="*/ 0 w 10000"/>
                  <a:gd name="connsiteY3" fmla="*/ 10000 h 10000"/>
                  <a:gd name="connsiteX4" fmla="*/ 4053 w 10000"/>
                  <a:gd name="connsiteY4" fmla="*/ 10000 h 10000"/>
                  <a:gd name="connsiteX5" fmla="*/ 10000 w 10000"/>
                  <a:gd name="connsiteY5" fmla="*/ 684 h 10000"/>
                  <a:gd name="connsiteX0" fmla="*/ 10000 w 11103"/>
                  <a:gd name="connsiteY0" fmla="*/ 1783 h 11099"/>
                  <a:gd name="connsiteX1" fmla="*/ 11103 w 11103"/>
                  <a:gd name="connsiteY1" fmla="*/ 0 h 11099"/>
                  <a:gd name="connsiteX2" fmla="*/ 9525 w 11103"/>
                  <a:gd name="connsiteY2" fmla="*/ 1099 h 11099"/>
                  <a:gd name="connsiteX3" fmla="*/ 0 w 11103"/>
                  <a:gd name="connsiteY3" fmla="*/ 11099 h 11099"/>
                  <a:gd name="connsiteX4" fmla="*/ 4053 w 11103"/>
                  <a:gd name="connsiteY4" fmla="*/ 11099 h 11099"/>
                  <a:gd name="connsiteX5" fmla="*/ 10000 w 11103"/>
                  <a:gd name="connsiteY5" fmla="*/ 1783 h 11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03" h="11099">
                    <a:moveTo>
                      <a:pt x="10000" y="1783"/>
                    </a:moveTo>
                    <a:lnTo>
                      <a:pt x="11103" y="0"/>
                    </a:lnTo>
                    <a:lnTo>
                      <a:pt x="9525" y="1099"/>
                    </a:lnTo>
                    <a:lnTo>
                      <a:pt x="0" y="11099"/>
                    </a:lnTo>
                    <a:lnTo>
                      <a:pt x="4053" y="11099"/>
                    </a:lnTo>
                    <a:lnTo>
                      <a:pt x="10000" y="17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706B778-0D6C-531F-012B-6919CC8F4F7C}"/>
                </a:ext>
              </a:extLst>
            </p:cNvPr>
            <p:cNvGrpSpPr/>
            <p:nvPr/>
          </p:nvGrpSpPr>
          <p:grpSpPr>
            <a:xfrm>
              <a:off x="6548438" y="2300288"/>
              <a:ext cx="1633537" cy="1201738"/>
              <a:chOff x="6548438" y="2300288"/>
              <a:chExt cx="1633537" cy="1201738"/>
            </a:xfrm>
          </p:grpSpPr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E9023748-349B-C7B1-AAEB-92634A7053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322513"/>
                <a:ext cx="1230611" cy="1028130"/>
              </a:xfrm>
              <a:custGeom>
                <a:avLst/>
                <a:gdLst>
                  <a:gd name="T0" fmla="*/ 4828 w 4940"/>
                  <a:gd name="T1" fmla="*/ 1389 h 4066"/>
                  <a:gd name="T2" fmla="*/ 4828 w 4940"/>
                  <a:gd name="T3" fmla="*/ 3486 h 4066"/>
                  <a:gd name="T4" fmla="*/ 4940 w 4940"/>
                  <a:gd name="T5" fmla="*/ 3750 h 4066"/>
                  <a:gd name="T6" fmla="*/ 4702 w 4940"/>
                  <a:gd name="T7" fmla="*/ 3190 h 4066"/>
                  <a:gd name="T8" fmla="*/ 2233 w 4940"/>
                  <a:gd name="T9" fmla="*/ 4066 h 4066"/>
                  <a:gd name="T10" fmla="*/ 2233 w 4940"/>
                  <a:gd name="T11" fmla="*/ 2296 h 4066"/>
                  <a:gd name="T12" fmla="*/ 0 w 4940"/>
                  <a:gd name="T13" fmla="*/ 1380 h 4066"/>
                  <a:gd name="T14" fmla="*/ 0 w 4940"/>
                  <a:gd name="T15" fmla="*/ 496 h 4066"/>
                  <a:gd name="T16" fmla="*/ 1347 w 4940"/>
                  <a:gd name="T17" fmla="*/ 0 h 4066"/>
                  <a:gd name="T18" fmla="*/ 4828 w 4940"/>
                  <a:gd name="T19" fmla="*/ 1389 h 4066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4520 w 10000"/>
                  <a:gd name="connsiteY4" fmla="*/ 5647 h 10000"/>
                  <a:gd name="connsiteX5" fmla="*/ 0 w 10000"/>
                  <a:gd name="connsiteY5" fmla="*/ 3394 h 10000"/>
                  <a:gd name="connsiteX6" fmla="*/ 0 w 10000"/>
                  <a:gd name="connsiteY6" fmla="*/ 1220 h 10000"/>
                  <a:gd name="connsiteX7" fmla="*/ 2727 w 10000"/>
                  <a:gd name="connsiteY7" fmla="*/ 0 h 10000"/>
                  <a:gd name="connsiteX8" fmla="*/ 9773 w 10000"/>
                  <a:gd name="connsiteY8" fmla="*/ 3416 h 10000"/>
                  <a:gd name="connsiteX0" fmla="*/ 9773 w 10000"/>
                  <a:gd name="connsiteY0" fmla="*/ 3416 h 10000"/>
                  <a:gd name="connsiteX1" fmla="*/ 9773 w 10000"/>
                  <a:gd name="connsiteY1" fmla="*/ 8574 h 10000"/>
                  <a:gd name="connsiteX2" fmla="*/ 10000 w 10000"/>
                  <a:gd name="connsiteY2" fmla="*/ 9223 h 10000"/>
                  <a:gd name="connsiteX3" fmla="*/ 4520 w 10000"/>
                  <a:gd name="connsiteY3" fmla="*/ 10000 h 10000"/>
                  <a:gd name="connsiteX4" fmla="*/ 0 w 10000"/>
                  <a:gd name="connsiteY4" fmla="*/ 3394 h 10000"/>
                  <a:gd name="connsiteX5" fmla="*/ 0 w 10000"/>
                  <a:gd name="connsiteY5" fmla="*/ 1220 h 10000"/>
                  <a:gd name="connsiteX6" fmla="*/ 2727 w 10000"/>
                  <a:gd name="connsiteY6" fmla="*/ 0 h 10000"/>
                  <a:gd name="connsiteX7" fmla="*/ 9773 w 10000"/>
                  <a:gd name="connsiteY7" fmla="*/ 3416 h 10000"/>
                  <a:gd name="connsiteX0" fmla="*/ 10980 w 10980"/>
                  <a:gd name="connsiteY0" fmla="*/ 2982 h 10000"/>
                  <a:gd name="connsiteX1" fmla="*/ 9773 w 10980"/>
                  <a:gd name="connsiteY1" fmla="*/ 8574 h 10000"/>
                  <a:gd name="connsiteX2" fmla="*/ 10000 w 10980"/>
                  <a:gd name="connsiteY2" fmla="*/ 9223 h 10000"/>
                  <a:gd name="connsiteX3" fmla="*/ 4520 w 10980"/>
                  <a:gd name="connsiteY3" fmla="*/ 10000 h 10000"/>
                  <a:gd name="connsiteX4" fmla="*/ 0 w 10980"/>
                  <a:gd name="connsiteY4" fmla="*/ 3394 h 10000"/>
                  <a:gd name="connsiteX5" fmla="*/ 0 w 10980"/>
                  <a:gd name="connsiteY5" fmla="*/ 1220 h 10000"/>
                  <a:gd name="connsiteX6" fmla="*/ 2727 w 10980"/>
                  <a:gd name="connsiteY6" fmla="*/ 0 h 10000"/>
                  <a:gd name="connsiteX7" fmla="*/ 10980 w 10980"/>
                  <a:gd name="connsiteY7" fmla="*/ 2982 h 10000"/>
                  <a:gd name="connsiteX0" fmla="*/ 10980 w 10980"/>
                  <a:gd name="connsiteY0" fmla="*/ 2982 h 11147"/>
                  <a:gd name="connsiteX1" fmla="*/ 9773 w 10980"/>
                  <a:gd name="connsiteY1" fmla="*/ 8574 h 11147"/>
                  <a:gd name="connsiteX2" fmla="*/ 10000 w 10980"/>
                  <a:gd name="connsiteY2" fmla="*/ 9223 h 11147"/>
                  <a:gd name="connsiteX3" fmla="*/ 474 w 10980"/>
                  <a:gd name="connsiteY3" fmla="*/ 11147 h 11147"/>
                  <a:gd name="connsiteX4" fmla="*/ 0 w 10980"/>
                  <a:gd name="connsiteY4" fmla="*/ 3394 h 11147"/>
                  <a:gd name="connsiteX5" fmla="*/ 0 w 10980"/>
                  <a:gd name="connsiteY5" fmla="*/ 1220 h 11147"/>
                  <a:gd name="connsiteX6" fmla="*/ 2727 w 10980"/>
                  <a:gd name="connsiteY6" fmla="*/ 0 h 11147"/>
                  <a:gd name="connsiteX7" fmla="*/ 10980 w 10980"/>
                  <a:gd name="connsiteY7" fmla="*/ 2982 h 11147"/>
                  <a:gd name="connsiteX0" fmla="*/ 10980 w 10980"/>
                  <a:gd name="connsiteY0" fmla="*/ 2982 h 11147"/>
                  <a:gd name="connsiteX1" fmla="*/ 10000 w 10980"/>
                  <a:gd name="connsiteY1" fmla="*/ 9223 h 11147"/>
                  <a:gd name="connsiteX2" fmla="*/ 474 w 10980"/>
                  <a:gd name="connsiteY2" fmla="*/ 11147 h 11147"/>
                  <a:gd name="connsiteX3" fmla="*/ 0 w 10980"/>
                  <a:gd name="connsiteY3" fmla="*/ 3394 h 11147"/>
                  <a:gd name="connsiteX4" fmla="*/ 0 w 10980"/>
                  <a:gd name="connsiteY4" fmla="*/ 1220 h 11147"/>
                  <a:gd name="connsiteX5" fmla="*/ 2727 w 10980"/>
                  <a:gd name="connsiteY5" fmla="*/ 0 h 11147"/>
                  <a:gd name="connsiteX6" fmla="*/ 10980 w 10980"/>
                  <a:gd name="connsiteY6" fmla="*/ 2982 h 1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80" h="11147">
                    <a:moveTo>
                      <a:pt x="10980" y="2982"/>
                    </a:moveTo>
                    <a:lnTo>
                      <a:pt x="10000" y="9223"/>
                    </a:lnTo>
                    <a:lnTo>
                      <a:pt x="474" y="11147"/>
                    </a:lnTo>
                    <a:lnTo>
                      <a:pt x="0" y="3394"/>
                    </a:lnTo>
                    <a:lnTo>
                      <a:pt x="0" y="1220"/>
                    </a:lnTo>
                    <a:lnTo>
                      <a:pt x="2727" y="0"/>
                    </a:lnTo>
                    <a:lnTo>
                      <a:pt x="10980" y="298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EBBEDA20-E37B-C29B-F0F4-87C2546AC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3813" y="2638426"/>
                <a:ext cx="538162" cy="863600"/>
              </a:xfrm>
              <a:custGeom>
                <a:avLst/>
                <a:gdLst>
                  <a:gd name="T0" fmla="*/ 112 w 2372"/>
                  <a:gd name="T1" fmla="*/ 2361 h 3814"/>
                  <a:gd name="T2" fmla="*/ 0 w 2372"/>
                  <a:gd name="T3" fmla="*/ 2097 h 3814"/>
                  <a:gd name="T4" fmla="*/ 0 w 2372"/>
                  <a:gd name="T5" fmla="*/ 0 h 3814"/>
                  <a:gd name="T6" fmla="*/ 2372 w 2372"/>
                  <a:gd name="T7" fmla="*/ 0 h 3814"/>
                  <a:gd name="T8" fmla="*/ 729 w 2372"/>
                  <a:gd name="T9" fmla="*/ 3814 h 3814"/>
                  <a:gd name="T10" fmla="*/ 112 w 2372"/>
                  <a:gd name="T11" fmla="*/ 2361 h 3814"/>
                  <a:gd name="connsiteX0" fmla="*/ 968 w 10000"/>
                  <a:gd name="connsiteY0" fmla="*/ 9322 h 10000"/>
                  <a:gd name="connsiteX1" fmla="*/ 0 w 10000"/>
                  <a:gd name="connsiteY1" fmla="*/ 5498 h 10000"/>
                  <a:gd name="connsiteX2" fmla="*/ 0 w 10000"/>
                  <a:gd name="connsiteY2" fmla="*/ 0 h 10000"/>
                  <a:gd name="connsiteX3" fmla="*/ 10000 w 10000"/>
                  <a:gd name="connsiteY3" fmla="*/ 0 h 10000"/>
                  <a:gd name="connsiteX4" fmla="*/ 3073 w 10000"/>
                  <a:gd name="connsiteY4" fmla="*/ 10000 h 10000"/>
                  <a:gd name="connsiteX5" fmla="*/ 968 w 10000"/>
                  <a:gd name="connsiteY5" fmla="*/ 932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10000">
                    <a:moveTo>
                      <a:pt x="968" y="9322"/>
                    </a:moveTo>
                    <a:lnTo>
                      <a:pt x="0" y="5498"/>
                    </a:lnTo>
                    <a:lnTo>
                      <a:pt x="0" y="0"/>
                    </a:lnTo>
                    <a:lnTo>
                      <a:pt x="10000" y="0"/>
                    </a:lnTo>
                    <a:lnTo>
                      <a:pt x="3073" y="10000"/>
                    </a:lnTo>
                    <a:lnTo>
                      <a:pt x="968" y="932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9" name="Freeform 26">
                <a:extLst>
                  <a:ext uri="{FF2B5EF4-FFF2-40B4-BE49-F238E27FC236}">
                    <a16:creationId xmlns:a16="http://schemas.microsoft.com/office/drawing/2014/main" id="{07FD132E-EDA0-28BA-A711-5A08A833B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4825" y="2300288"/>
                <a:ext cx="1327150" cy="338138"/>
              </a:xfrm>
              <a:custGeom>
                <a:avLst/>
                <a:gdLst>
                  <a:gd name="T0" fmla="*/ 0 w 5853"/>
                  <a:gd name="T1" fmla="*/ 102 h 1491"/>
                  <a:gd name="T2" fmla="*/ 278 w 5853"/>
                  <a:gd name="T3" fmla="*/ 0 h 1491"/>
                  <a:gd name="T4" fmla="*/ 5853 w 5853"/>
                  <a:gd name="T5" fmla="*/ 1491 h 1491"/>
                  <a:gd name="T6" fmla="*/ 3481 w 5853"/>
                  <a:gd name="T7" fmla="*/ 1491 h 1491"/>
                  <a:gd name="T8" fmla="*/ 0 w 5853"/>
                  <a:gd name="T9" fmla="*/ 102 h 1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53" h="1491">
                    <a:moveTo>
                      <a:pt x="0" y="102"/>
                    </a:moveTo>
                    <a:lnTo>
                      <a:pt x="278" y="0"/>
                    </a:lnTo>
                    <a:lnTo>
                      <a:pt x="5853" y="1491"/>
                    </a:lnTo>
                    <a:lnTo>
                      <a:pt x="3481" y="1491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2181650-072D-F844-96B3-00FAA0BA0F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763" y="2638426"/>
              <a:ext cx="373062" cy="863600"/>
            </a:xfrm>
            <a:custGeom>
              <a:avLst/>
              <a:gdLst>
                <a:gd name="T0" fmla="*/ 0 w 1643"/>
                <a:gd name="T1" fmla="*/ 0 h 3814"/>
                <a:gd name="T2" fmla="*/ 1643 w 1643"/>
                <a:gd name="T3" fmla="*/ 3814 h 3814"/>
                <a:gd name="T4" fmla="*/ 1643 w 1643"/>
                <a:gd name="T5" fmla="*/ 3814 h 3814"/>
                <a:gd name="T6" fmla="*/ 0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0" y="0"/>
                  </a:moveTo>
                  <a:lnTo>
                    <a:pt x="1643" y="3814"/>
                  </a:lnTo>
                  <a:lnTo>
                    <a:pt x="1643" y="38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7F74A2-3E9D-5646-D12A-35AE44807D09}"/>
                </a:ext>
              </a:extLst>
            </p:cNvPr>
            <p:cNvGrpSpPr/>
            <p:nvPr/>
          </p:nvGrpSpPr>
          <p:grpSpPr>
            <a:xfrm>
              <a:off x="4897437" y="4397376"/>
              <a:ext cx="2201863" cy="1639888"/>
              <a:chOff x="4897437" y="4397376"/>
              <a:chExt cx="2201863" cy="1639888"/>
            </a:xfrm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437C6E74-8F49-F4B2-8706-1B361EBA03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4679951"/>
                <a:ext cx="1283069" cy="1357313"/>
              </a:xfrm>
              <a:custGeom>
                <a:avLst/>
                <a:gdLst>
                  <a:gd name="T0" fmla="*/ 4857 w 4857"/>
                  <a:gd name="T1" fmla="*/ 5988 h 5988"/>
                  <a:gd name="T2" fmla="*/ 4857 w 4857"/>
                  <a:gd name="T3" fmla="*/ 1884 h 5988"/>
                  <a:gd name="T4" fmla="*/ 0 w 4857"/>
                  <a:gd name="T5" fmla="*/ 0 h 5988"/>
                  <a:gd name="T6" fmla="*/ 4857 w 4857"/>
                  <a:gd name="T7" fmla="*/ 5988 h 5988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6418 w 10000"/>
                  <a:gd name="connsiteY2" fmla="*/ 2068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0000"/>
                  <a:gd name="connsiteY0" fmla="*/ 10000 h 10000"/>
                  <a:gd name="connsiteX1" fmla="*/ 10000 w 10000"/>
                  <a:gd name="connsiteY1" fmla="*/ 3146 h 10000"/>
                  <a:gd name="connsiteX2" fmla="*/ 9461 w 10000"/>
                  <a:gd name="connsiteY2" fmla="*/ 1507 h 10000"/>
                  <a:gd name="connsiteX3" fmla="*/ 0 w 10000"/>
                  <a:gd name="connsiteY3" fmla="*/ 0 h 10000"/>
                  <a:gd name="connsiteX4" fmla="*/ 10000 w 10000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9461 w 11646"/>
                  <a:gd name="connsiteY2" fmla="*/ 1507 h 10000"/>
                  <a:gd name="connsiteX3" fmla="*/ 0 w 11646"/>
                  <a:gd name="connsiteY3" fmla="*/ 0 h 10000"/>
                  <a:gd name="connsiteX4" fmla="*/ 10000 w 11646"/>
                  <a:gd name="connsiteY4" fmla="*/ 10000 h 10000"/>
                  <a:gd name="connsiteX0" fmla="*/ 10000 w 11646"/>
                  <a:gd name="connsiteY0" fmla="*/ 10000 h 10000"/>
                  <a:gd name="connsiteX1" fmla="*/ 11646 w 11646"/>
                  <a:gd name="connsiteY1" fmla="*/ 2200 h 10000"/>
                  <a:gd name="connsiteX2" fmla="*/ 0 w 11646"/>
                  <a:gd name="connsiteY2" fmla="*/ 0 h 10000"/>
                  <a:gd name="connsiteX3" fmla="*/ 10000 w 11646"/>
                  <a:gd name="connsiteY3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46" h="10000">
                    <a:moveTo>
                      <a:pt x="10000" y="10000"/>
                    </a:moveTo>
                    <a:lnTo>
                      <a:pt x="11646" y="2200"/>
                    </a:lnTo>
                    <a:lnTo>
                      <a:pt x="0" y="0"/>
                    </a:lnTo>
                    <a:lnTo>
                      <a:pt x="10000" y="1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950EB602-EB45-668E-49A8-28B65D71E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4679951"/>
                <a:ext cx="1100137" cy="1357313"/>
              </a:xfrm>
              <a:custGeom>
                <a:avLst/>
                <a:gdLst>
                  <a:gd name="T0" fmla="*/ 0 w 4856"/>
                  <a:gd name="T1" fmla="*/ 5988 h 5988"/>
                  <a:gd name="T2" fmla="*/ 0 w 4856"/>
                  <a:gd name="T3" fmla="*/ 1884 h 5988"/>
                  <a:gd name="T4" fmla="*/ 4856 w 4856"/>
                  <a:gd name="T5" fmla="*/ 0 h 5988"/>
                  <a:gd name="T6" fmla="*/ 0 w 4856"/>
                  <a:gd name="T7" fmla="*/ 5988 h 5988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3824 w 10000"/>
                  <a:gd name="connsiteY2" fmla="*/ 1927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  <a:gd name="connsiteX0" fmla="*/ 0 w 10000"/>
                  <a:gd name="connsiteY0" fmla="*/ 10000 h 10000"/>
                  <a:gd name="connsiteX1" fmla="*/ 0 w 10000"/>
                  <a:gd name="connsiteY1" fmla="*/ 3146 h 10000"/>
                  <a:gd name="connsiteX2" fmla="*/ 84 w 10000"/>
                  <a:gd name="connsiteY2" fmla="*/ 1983 h 10000"/>
                  <a:gd name="connsiteX3" fmla="*/ 10000 w 10000"/>
                  <a:gd name="connsiteY3" fmla="*/ 0 h 10000"/>
                  <a:gd name="connsiteX4" fmla="*/ 0 w 10000"/>
                  <a:gd name="connsiteY4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10000"/>
                    </a:moveTo>
                    <a:lnTo>
                      <a:pt x="0" y="3146"/>
                    </a:lnTo>
                    <a:cubicBezTo>
                      <a:pt x="28" y="2758"/>
                      <a:pt x="56" y="2371"/>
                      <a:pt x="84" y="1983"/>
                    </a:cubicBezTo>
                    <a:lnTo>
                      <a:pt x="10000" y="0"/>
                    </a:lnTo>
                    <a:lnTo>
                      <a:pt x="0" y="10000"/>
                    </a:lnTo>
                    <a:close/>
                  </a:path>
                </a:pathLst>
              </a:custGeom>
              <a:solidFill>
                <a:srgbClr val="8182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30C2A7C-A829-A8E4-5A85-B9CEA0AFC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7" y="4397376"/>
                <a:ext cx="2201862" cy="709613"/>
              </a:xfrm>
              <a:custGeom>
                <a:avLst/>
                <a:gdLst>
                  <a:gd name="connsiteX0" fmla="*/ 868768 w 2201862"/>
                  <a:gd name="connsiteY0" fmla="*/ 0 h 709613"/>
                  <a:gd name="connsiteX1" fmla="*/ 1101725 w 2201862"/>
                  <a:gd name="connsiteY1" fmla="*/ 73276 h 709613"/>
                  <a:gd name="connsiteX2" fmla="*/ 1334168 w 2201862"/>
                  <a:gd name="connsiteY2" fmla="*/ 0 h 709613"/>
                  <a:gd name="connsiteX3" fmla="*/ 1629592 w 2201862"/>
                  <a:gd name="connsiteY3" fmla="*/ 96188 h 709613"/>
                  <a:gd name="connsiteX4" fmla="*/ 1629592 w 2201862"/>
                  <a:gd name="connsiteY4" fmla="*/ 329852 h 709613"/>
                  <a:gd name="connsiteX5" fmla="*/ 2026058 w 2201862"/>
                  <a:gd name="connsiteY5" fmla="*/ 225271 h 709613"/>
                  <a:gd name="connsiteX6" fmla="*/ 2201862 w 2201862"/>
                  <a:gd name="connsiteY6" fmla="*/ 282212 h 709613"/>
                  <a:gd name="connsiteX7" fmla="*/ 1101725 w 2201862"/>
                  <a:gd name="connsiteY7" fmla="*/ 709613 h 709613"/>
                  <a:gd name="connsiteX8" fmla="*/ 0 w 2201862"/>
                  <a:gd name="connsiteY8" fmla="*/ 282212 h 709613"/>
                  <a:gd name="connsiteX9" fmla="*/ 176022 w 2201862"/>
                  <a:gd name="connsiteY9" fmla="*/ 225271 h 709613"/>
                  <a:gd name="connsiteX10" fmla="*/ 572979 w 2201862"/>
                  <a:gd name="connsiteY10" fmla="*/ 329852 h 709613"/>
                  <a:gd name="connsiteX11" fmla="*/ 572979 w 2201862"/>
                  <a:gd name="connsiteY11" fmla="*/ 96188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329852 h 709613"/>
                  <a:gd name="connsiteX10" fmla="*/ 572979 w 2201862"/>
                  <a:gd name="connsiteY10" fmla="*/ 96188 h 709613"/>
                  <a:gd name="connsiteX11" fmla="*/ 868768 w 2201862"/>
                  <a:gd name="connsiteY11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1629592 w 2201862"/>
                  <a:gd name="connsiteY3" fmla="*/ 329852 h 709613"/>
                  <a:gd name="connsiteX4" fmla="*/ 2026058 w 2201862"/>
                  <a:gd name="connsiteY4" fmla="*/ 225271 h 709613"/>
                  <a:gd name="connsiteX5" fmla="*/ 2201862 w 2201862"/>
                  <a:gd name="connsiteY5" fmla="*/ 282212 h 709613"/>
                  <a:gd name="connsiteX6" fmla="*/ 1101725 w 2201862"/>
                  <a:gd name="connsiteY6" fmla="*/ 709613 h 709613"/>
                  <a:gd name="connsiteX7" fmla="*/ 0 w 2201862"/>
                  <a:gd name="connsiteY7" fmla="*/ 282212 h 709613"/>
                  <a:gd name="connsiteX8" fmla="*/ 176022 w 2201862"/>
                  <a:gd name="connsiteY8" fmla="*/ 225271 h 709613"/>
                  <a:gd name="connsiteX9" fmla="*/ 572979 w 2201862"/>
                  <a:gd name="connsiteY9" fmla="*/ 96188 h 709613"/>
                  <a:gd name="connsiteX10" fmla="*/ 868768 w 2201862"/>
                  <a:gd name="connsiteY10" fmla="*/ 0 h 709613"/>
                  <a:gd name="connsiteX0" fmla="*/ 868768 w 2201862"/>
                  <a:gd name="connsiteY0" fmla="*/ 0 h 709613"/>
                  <a:gd name="connsiteX1" fmla="*/ 1334168 w 2201862"/>
                  <a:gd name="connsiteY1" fmla="*/ 0 h 709613"/>
                  <a:gd name="connsiteX2" fmla="*/ 1629592 w 2201862"/>
                  <a:gd name="connsiteY2" fmla="*/ 96188 h 709613"/>
                  <a:gd name="connsiteX3" fmla="*/ 2026058 w 2201862"/>
                  <a:gd name="connsiteY3" fmla="*/ 225271 h 709613"/>
                  <a:gd name="connsiteX4" fmla="*/ 2201862 w 2201862"/>
                  <a:gd name="connsiteY4" fmla="*/ 282212 h 709613"/>
                  <a:gd name="connsiteX5" fmla="*/ 1101725 w 2201862"/>
                  <a:gd name="connsiteY5" fmla="*/ 709613 h 709613"/>
                  <a:gd name="connsiteX6" fmla="*/ 0 w 2201862"/>
                  <a:gd name="connsiteY6" fmla="*/ 282212 h 709613"/>
                  <a:gd name="connsiteX7" fmla="*/ 176022 w 2201862"/>
                  <a:gd name="connsiteY7" fmla="*/ 225271 h 709613"/>
                  <a:gd name="connsiteX8" fmla="*/ 572979 w 2201862"/>
                  <a:gd name="connsiteY8" fmla="*/ 96188 h 709613"/>
                  <a:gd name="connsiteX9" fmla="*/ 868768 w 2201862"/>
                  <a:gd name="connsiteY9" fmla="*/ 0 h 709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1862" h="709613">
                    <a:moveTo>
                      <a:pt x="868768" y="0"/>
                    </a:moveTo>
                    <a:lnTo>
                      <a:pt x="1334168" y="0"/>
                    </a:lnTo>
                    <a:lnTo>
                      <a:pt x="1629592" y="96188"/>
                    </a:lnTo>
                    <a:lnTo>
                      <a:pt x="2026058" y="225271"/>
                    </a:lnTo>
                    <a:lnTo>
                      <a:pt x="2201862" y="282212"/>
                    </a:lnTo>
                    <a:lnTo>
                      <a:pt x="1101725" y="709613"/>
                    </a:lnTo>
                    <a:lnTo>
                      <a:pt x="0" y="282212"/>
                    </a:lnTo>
                    <a:lnTo>
                      <a:pt x="176022" y="225271"/>
                    </a:lnTo>
                    <a:lnTo>
                      <a:pt x="572979" y="96188"/>
                    </a:lnTo>
                    <a:lnTo>
                      <a:pt x="8687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D871A50A-F037-FFF9-D00A-44DECBE37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825" y="3173413"/>
              <a:ext cx="139700" cy="328613"/>
            </a:xfrm>
            <a:custGeom>
              <a:avLst/>
              <a:gdLst>
                <a:gd name="T0" fmla="*/ 0 w 617"/>
                <a:gd name="T1" fmla="*/ 1453 h 1453"/>
                <a:gd name="T2" fmla="*/ 617 w 617"/>
                <a:gd name="T3" fmla="*/ 0 h 1453"/>
                <a:gd name="T4" fmla="*/ 0 w 617"/>
                <a:gd name="T5" fmla="*/ 1453 h 1453"/>
                <a:gd name="T6" fmla="*/ 0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0" y="1453"/>
                  </a:moveTo>
                  <a:lnTo>
                    <a:pt x="617" y="0"/>
                  </a:lnTo>
                  <a:lnTo>
                    <a:pt x="0" y="1453"/>
                  </a:lnTo>
                  <a:lnTo>
                    <a:pt x="0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DBCEDF2F-12B9-E455-E1DF-7A6CEE50E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8913" y="2638426"/>
              <a:ext cx="373062" cy="863600"/>
            </a:xfrm>
            <a:custGeom>
              <a:avLst/>
              <a:gdLst>
                <a:gd name="T0" fmla="*/ 1643 w 1643"/>
                <a:gd name="T1" fmla="*/ 0 h 3814"/>
                <a:gd name="T2" fmla="*/ 0 w 1643"/>
                <a:gd name="T3" fmla="*/ 3814 h 3814"/>
                <a:gd name="T4" fmla="*/ 0 w 1643"/>
                <a:gd name="T5" fmla="*/ 3814 h 3814"/>
                <a:gd name="T6" fmla="*/ 1643 w 1643"/>
                <a:gd name="T7" fmla="*/ 0 h 3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3" h="3814">
                  <a:moveTo>
                    <a:pt x="1643" y="0"/>
                  </a:moveTo>
                  <a:lnTo>
                    <a:pt x="0" y="3814"/>
                  </a:lnTo>
                  <a:lnTo>
                    <a:pt x="0" y="3814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rgbClr val="A8A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525008B-ED9A-8588-D402-570D764C0580}"/>
                </a:ext>
              </a:extLst>
            </p:cNvPr>
            <p:cNvGrpSpPr/>
            <p:nvPr/>
          </p:nvGrpSpPr>
          <p:grpSpPr>
            <a:xfrm>
              <a:off x="4941888" y="2530476"/>
              <a:ext cx="2112962" cy="1939925"/>
              <a:chOff x="4941888" y="2530476"/>
              <a:chExt cx="2112962" cy="1939925"/>
            </a:xfrm>
          </p:grpSpPr>
          <p:sp>
            <p:nvSpPr>
              <p:cNvPr id="21" name="Freeform 9">
                <a:extLst>
                  <a:ext uri="{FF2B5EF4-FFF2-40B4-BE49-F238E27FC236}">
                    <a16:creationId xmlns:a16="http://schemas.microsoft.com/office/drawing/2014/main" id="{D9CB113F-82AE-51CE-BF8B-F1FE0F531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843213"/>
                <a:ext cx="1057275" cy="1627188"/>
              </a:xfrm>
              <a:custGeom>
                <a:avLst/>
                <a:gdLst>
                  <a:gd name="T0" fmla="*/ 2233 w 4662"/>
                  <a:gd name="T1" fmla="*/ 749 h 7174"/>
                  <a:gd name="T2" fmla="*/ 0 w 4662"/>
                  <a:gd name="T3" fmla="*/ 0 h 7174"/>
                  <a:gd name="T4" fmla="*/ 0 w 4662"/>
                  <a:gd name="T5" fmla="*/ 1770 h 7174"/>
                  <a:gd name="T6" fmla="*/ 1860 w 4662"/>
                  <a:gd name="T7" fmla="*/ 2429 h 7174"/>
                  <a:gd name="T8" fmla="*/ 2331 w 4662"/>
                  <a:gd name="T9" fmla="*/ 2596 h 7174"/>
                  <a:gd name="T10" fmla="*/ 2331 w 4662"/>
                  <a:gd name="T11" fmla="*/ 6442 h 7174"/>
                  <a:gd name="T12" fmla="*/ 3635 w 4662"/>
                  <a:gd name="T13" fmla="*/ 6851 h 7174"/>
                  <a:gd name="T14" fmla="*/ 4662 w 4662"/>
                  <a:gd name="T15" fmla="*/ 7174 h 7174"/>
                  <a:gd name="T16" fmla="*/ 4662 w 4662"/>
                  <a:gd name="T17" fmla="*/ 6518 h 7174"/>
                  <a:gd name="T18" fmla="*/ 4662 w 4662"/>
                  <a:gd name="T19" fmla="*/ 1563 h 7174"/>
                  <a:gd name="T20" fmla="*/ 2233 w 4662"/>
                  <a:gd name="T21" fmla="*/ 749 h 7174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3990 w 10000"/>
                  <a:gd name="connsiteY3" fmla="*/ 3386 h 10000"/>
                  <a:gd name="connsiteX4" fmla="*/ 5000 w 10000"/>
                  <a:gd name="connsiteY4" fmla="*/ 8980 h 10000"/>
                  <a:gd name="connsiteX5" fmla="*/ 7797 w 10000"/>
                  <a:gd name="connsiteY5" fmla="*/ 9550 h 10000"/>
                  <a:gd name="connsiteX6" fmla="*/ 10000 w 10000"/>
                  <a:gd name="connsiteY6" fmla="*/ 10000 h 10000"/>
                  <a:gd name="connsiteX7" fmla="*/ 10000 w 10000"/>
                  <a:gd name="connsiteY7" fmla="*/ 9086 h 10000"/>
                  <a:gd name="connsiteX8" fmla="*/ 10000 w 10000"/>
                  <a:gd name="connsiteY8" fmla="*/ 2179 h 10000"/>
                  <a:gd name="connsiteX9" fmla="*/ 4790 w 10000"/>
                  <a:gd name="connsiteY9" fmla="*/ 1044 h 10000"/>
                  <a:gd name="connsiteX0" fmla="*/ 4790 w 10000"/>
                  <a:gd name="connsiteY0" fmla="*/ 1044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4790 w 10000"/>
                  <a:gd name="connsiteY8" fmla="*/ 1044 h 10000"/>
                  <a:gd name="connsiteX0" fmla="*/ 9583 w 10000"/>
                  <a:gd name="connsiteY0" fmla="*/ 552 h 10000"/>
                  <a:gd name="connsiteX1" fmla="*/ 0 w 10000"/>
                  <a:gd name="connsiteY1" fmla="*/ 0 h 10000"/>
                  <a:gd name="connsiteX2" fmla="*/ 0 w 10000"/>
                  <a:gd name="connsiteY2" fmla="*/ 2467 h 10000"/>
                  <a:gd name="connsiteX3" fmla="*/ 5000 w 10000"/>
                  <a:gd name="connsiteY3" fmla="*/ 8980 h 10000"/>
                  <a:gd name="connsiteX4" fmla="*/ 7797 w 10000"/>
                  <a:gd name="connsiteY4" fmla="*/ 9550 h 10000"/>
                  <a:gd name="connsiteX5" fmla="*/ 10000 w 10000"/>
                  <a:gd name="connsiteY5" fmla="*/ 10000 h 10000"/>
                  <a:gd name="connsiteX6" fmla="*/ 10000 w 10000"/>
                  <a:gd name="connsiteY6" fmla="*/ 9086 h 10000"/>
                  <a:gd name="connsiteX7" fmla="*/ 10000 w 10000"/>
                  <a:gd name="connsiteY7" fmla="*/ 2179 h 10000"/>
                  <a:gd name="connsiteX8" fmla="*/ 9583 w 10000"/>
                  <a:gd name="connsiteY8" fmla="*/ 55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9583" y="552"/>
                    </a:moveTo>
                    <a:lnTo>
                      <a:pt x="0" y="0"/>
                    </a:lnTo>
                    <a:lnTo>
                      <a:pt x="0" y="2467"/>
                    </a:lnTo>
                    <a:lnTo>
                      <a:pt x="5000" y="8980"/>
                    </a:lnTo>
                    <a:lnTo>
                      <a:pt x="7797" y="9550"/>
                    </a:lnTo>
                    <a:lnTo>
                      <a:pt x="10000" y="10000"/>
                    </a:lnTo>
                    <a:lnTo>
                      <a:pt x="10000" y="9086"/>
                    </a:lnTo>
                    <a:lnTo>
                      <a:pt x="10000" y="2179"/>
                    </a:lnTo>
                    <a:lnTo>
                      <a:pt x="9583" y="5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19">
                <a:extLst>
                  <a:ext uri="{FF2B5EF4-FFF2-40B4-BE49-F238E27FC236}">
                    <a16:creationId xmlns:a16="http://schemas.microsoft.com/office/drawing/2014/main" id="{45528D69-037E-B5AF-506D-F4C3F8B5E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1888" y="2530476"/>
                <a:ext cx="2112962" cy="666750"/>
              </a:xfrm>
              <a:custGeom>
                <a:avLst/>
                <a:gdLst>
                  <a:gd name="T0" fmla="*/ 7090 w 9323"/>
                  <a:gd name="T1" fmla="*/ 466 h 2945"/>
                  <a:gd name="T2" fmla="*/ 5953 w 9323"/>
                  <a:gd name="T3" fmla="*/ 0 h 2945"/>
                  <a:gd name="T4" fmla="*/ 4662 w 9323"/>
                  <a:gd name="T5" fmla="*/ 475 h 2945"/>
                  <a:gd name="T6" fmla="*/ 3370 w 9323"/>
                  <a:gd name="T7" fmla="*/ 0 h 2945"/>
                  <a:gd name="T8" fmla="*/ 2233 w 9323"/>
                  <a:gd name="T9" fmla="*/ 466 h 2945"/>
                  <a:gd name="T10" fmla="*/ 0 w 9323"/>
                  <a:gd name="T11" fmla="*/ 1382 h 2945"/>
                  <a:gd name="T12" fmla="*/ 2233 w 9323"/>
                  <a:gd name="T13" fmla="*/ 2131 h 2945"/>
                  <a:gd name="T14" fmla="*/ 4662 w 9323"/>
                  <a:gd name="T15" fmla="*/ 2945 h 2945"/>
                  <a:gd name="T16" fmla="*/ 7090 w 9323"/>
                  <a:gd name="T17" fmla="*/ 2131 h 2945"/>
                  <a:gd name="T18" fmla="*/ 9323 w 9323"/>
                  <a:gd name="T19" fmla="*/ 1382 h 2945"/>
                  <a:gd name="T20" fmla="*/ 7090 w 9323"/>
                  <a:gd name="T21" fmla="*/ 466 h 2945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7605 w 10000"/>
                  <a:gd name="connsiteY7" fmla="*/ 7236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  <a:gd name="connsiteX0" fmla="*/ 7605 w 10000"/>
                  <a:gd name="connsiteY0" fmla="*/ 1582 h 10000"/>
                  <a:gd name="connsiteX1" fmla="*/ 6385 w 10000"/>
                  <a:gd name="connsiteY1" fmla="*/ 0 h 10000"/>
                  <a:gd name="connsiteX2" fmla="*/ 3615 w 10000"/>
                  <a:gd name="connsiteY2" fmla="*/ 0 h 10000"/>
                  <a:gd name="connsiteX3" fmla="*/ 2395 w 10000"/>
                  <a:gd name="connsiteY3" fmla="*/ 1582 h 10000"/>
                  <a:gd name="connsiteX4" fmla="*/ 0 w 10000"/>
                  <a:gd name="connsiteY4" fmla="*/ 4693 h 10000"/>
                  <a:gd name="connsiteX5" fmla="*/ 2395 w 10000"/>
                  <a:gd name="connsiteY5" fmla="*/ 7236 h 10000"/>
                  <a:gd name="connsiteX6" fmla="*/ 5001 w 10000"/>
                  <a:gd name="connsiteY6" fmla="*/ 10000 h 10000"/>
                  <a:gd name="connsiteX7" fmla="*/ 9949 w 10000"/>
                  <a:gd name="connsiteY7" fmla="*/ 8550 h 10000"/>
                  <a:gd name="connsiteX8" fmla="*/ 10000 w 10000"/>
                  <a:gd name="connsiteY8" fmla="*/ 4693 h 10000"/>
                  <a:gd name="connsiteX9" fmla="*/ 7605 w 10000"/>
                  <a:gd name="connsiteY9" fmla="*/ 1582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000" h="10000">
                    <a:moveTo>
                      <a:pt x="7605" y="1582"/>
                    </a:moveTo>
                    <a:lnTo>
                      <a:pt x="6385" y="0"/>
                    </a:lnTo>
                    <a:lnTo>
                      <a:pt x="3615" y="0"/>
                    </a:lnTo>
                    <a:lnTo>
                      <a:pt x="2395" y="1582"/>
                    </a:lnTo>
                    <a:lnTo>
                      <a:pt x="0" y="4693"/>
                    </a:lnTo>
                    <a:lnTo>
                      <a:pt x="2395" y="7236"/>
                    </a:lnTo>
                    <a:lnTo>
                      <a:pt x="5001" y="10000"/>
                    </a:lnTo>
                    <a:lnTo>
                      <a:pt x="9949" y="8550"/>
                    </a:lnTo>
                    <a:cubicBezTo>
                      <a:pt x="9966" y="7264"/>
                      <a:pt x="9983" y="5979"/>
                      <a:pt x="10000" y="4693"/>
                    </a:cubicBezTo>
                    <a:lnTo>
                      <a:pt x="7605" y="158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9792142C-2341-39CC-046B-56780A2A2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2843213"/>
                <a:ext cx="1055687" cy="1627188"/>
              </a:xfrm>
              <a:custGeom>
                <a:avLst/>
                <a:gdLst>
                  <a:gd name="T0" fmla="*/ 2428 w 4661"/>
                  <a:gd name="T1" fmla="*/ 749 h 7174"/>
                  <a:gd name="T2" fmla="*/ 4661 w 4661"/>
                  <a:gd name="T3" fmla="*/ 0 h 7174"/>
                  <a:gd name="T4" fmla="*/ 4661 w 4661"/>
                  <a:gd name="T5" fmla="*/ 1770 h 7174"/>
                  <a:gd name="T6" fmla="*/ 2801 w 4661"/>
                  <a:gd name="T7" fmla="*/ 2429 h 7174"/>
                  <a:gd name="T8" fmla="*/ 2330 w 4661"/>
                  <a:gd name="T9" fmla="*/ 2596 h 7174"/>
                  <a:gd name="T10" fmla="*/ 2330 w 4661"/>
                  <a:gd name="T11" fmla="*/ 6442 h 7174"/>
                  <a:gd name="T12" fmla="*/ 1026 w 4661"/>
                  <a:gd name="T13" fmla="*/ 6851 h 7174"/>
                  <a:gd name="T14" fmla="*/ 0 w 4661"/>
                  <a:gd name="T15" fmla="*/ 7174 h 7174"/>
                  <a:gd name="T16" fmla="*/ 0 w 4661"/>
                  <a:gd name="T17" fmla="*/ 6518 h 7174"/>
                  <a:gd name="T18" fmla="*/ 0 w 4661"/>
                  <a:gd name="T19" fmla="*/ 1563 h 7174"/>
                  <a:gd name="T20" fmla="*/ 2428 w 4661"/>
                  <a:gd name="T21" fmla="*/ 749 h 7174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6009 w 10000"/>
                  <a:gd name="connsiteY3" fmla="*/ 3386 h 10000"/>
                  <a:gd name="connsiteX4" fmla="*/ 4999 w 10000"/>
                  <a:gd name="connsiteY4" fmla="*/ 8980 h 10000"/>
                  <a:gd name="connsiteX5" fmla="*/ 2201 w 10000"/>
                  <a:gd name="connsiteY5" fmla="*/ 9550 h 10000"/>
                  <a:gd name="connsiteX6" fmla="*/ 0 w 10000"/>
                  <a:gd name="connsiteY6" fmla="*/ 10000 h 10000"/>
                  <a:gd name="connsiteX7" fmla="*/ 0 w 10000"/>
                  <a:gd name="connsiteY7" fmla="*/ 9086 h 10000"/>
                  <a:gd name="connsiteX8" fmla="*/ 0 w 10000"/>
                  <a:gd name="connsiteY8" fmla="*/ 2179 h 10000"/>
                  <a:gd name="connsiteX9" fmla="*/ 5209 w 10000"/>
                  <a:gd name="connsiteY9" fmla="*/ 1044 h 10000"/>
                  <a:gd name="connsiteX0" fmla="*/ 5209 w 10000"/>
                  <a:gd name="connsiteY0" fmla="*/ 1044 h 10000"/>
                  <a:gd name="connsiteX1" fmla="*/ 10000 w 10000"/>
                  <a:gd name="connsiteY1" fmla="*/ 0 h 10000"/>
                  <a:gd name="connsiteX2" fmla="*/ 10000 w 10000"/>
                  <a:gd name="connsiteY2" fmla="*/ 2467 h 10000"/>
                  <a:gd name="connsiteX3" fmla="*/ 4999 w 10000"/>
                  <a:gd name="connsiteY3" fmla="*/ 8980 h 10000"/>
                  <a:gd name="connsiteX4" fmla="*/ 2201 w 10000"/>
                  <a:gd name="connsiteY4" fmla="*/ 9550 h 10000"/>
                  <a:gd name="connsiteX5" fmla="*/ 0 w 10000"/>
                  <a:gd name="connsiteY5" fmla="*/ 10000 h 10000"/>
                  <a:gd name="connsiteX6" fmla="*/ 0 w 10000"/>
                  <a:gd name="connsiteY6" fmla="*/ 9086 h 10000"/>
                  <a:gd name="connsiteX7" fmla="*/ 0 w 10000"/>
                  <a:gd name="connsiteY7" fmla="*/ 2179 h 10000"/>
                  <a:gd name="connsiteX8" fmla="*/ 5209 w 10000"/>
                  <a:gd name="connsiteY8" fmla="*/ 104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00">
                    <a:moveTo>
                      <a:pt x="5209" y="1044"/>
                    </a:moveTo>
                    <a:lnTo>
                      <a:pt x="10000" y="0"/>
                    </a:lnTo>
                    <a:lnTo>
                      <a:pt x="10000" y="2467"/>
                    </a:lnTo>
                    <a:lnTo>
                      <a:pt x="4999" y="8980"/>
                    </a:lnTo>
                    <a:lnTo>
                      <a:pt x="2201" y="9550"/>
                    </a:lnTo>
                    <a:lnTo>
                      <a:pt x="0" y="10000"/>
                    </a:lnTo>
                    <a:lnTo>
                      <a:pt x="0" y="9086"/>
                    </a:lnTo>
                    <a:lnTo>
                      <a:pt x="0" y="2179"/>
                    </a:lnTo>
                    <a:lnTo>
                      <a:pt x="5209" y="10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08813D3-1546-4611-AFE8-619EDDEA718B}"/>
                </a:ext>
              </a:extLst>
            </p:cNvPr>
            <p:cNvGrpSpPr/>
            <p:nvPr/>
          </p:nvGrpSpPr>
          <p:grpSpPr>
            <a:xfrm>
              <a:off x="6526213" y="3046413"/>
              <a:ext cx="1620837" cy="1681163"/>
              <a:chOff x="6526213" y="3046413"/>
              <a:chExt cx="1620837" cy="1681163"/>
            </a:xfrm>
          </p:grpSpPr>
          <p:sp>
            <p:nvSpPr>
              <p:cNvPr id="19" name="Freeform 22">
                <a:extLst>
                  <a:ext uri="{FF2B5EF4-FFF2-40B4-BE49-F238E27FC236}">
                    <a16:creationId xmlns:a16="http://schemas.microsoft.com/office/drawing/2014/main" id="{587B96B2-6E8B-D833-5112-1FED1D970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147706"/>
                <a:ext cx="1620837" cy="1579870"/>
              </a:xfrm>
              <a:custGeom>
                <a:avLst/>
                <a:gdLst>
                  <a:gd name="T0" fmla="*/ 2331 w 7144"/>
                  <a:gd name="T1" fmla="*/ 1248 h 5709"/>
                  <a:gd name="T2" fmla="*/ 7144 w 7144"/>
                  <a:gd name="T3" fmla="*/ 3824 h 5709"/>
                  <a:gd name="T4" fmla="*/ 1750 w 7144"/>
                  <a:gd name="T5" fmla="*/ 5248 h 5709"/>
                  <a:gd name="T6" fmla="*/ 0 w 7144"/>
                  <a:gd name="T7" fmla="*/ 5709 h 5709"/>
                  <a:gd name="T8" fmla="*/ 0 w 7144"/>
                  <a:gd name="T9" fmla="*/ 4679 h 5709"/>
                  <a:gd name="T10" fmla="*/ 0 w 7144"/>
                  <a:gd name="T11" fmla="*/ 3846 h 5709"/>
                  <a:gd name="T12" fmla="*/ 0 w 7144"/>
                  <a:gd name="T13" fmla="*/ 0 h 5709"/>
                  <a:gd name="T14" fmla="*/ 2331 w 7144"/>
                  <a:gd name="T15" fmla="*/ 1248 h 5709"/>
                  <a:gd name="connsiteX0" fmla="*/ 6554 w 10000"/>
                  <a:gd name="connsiteY0" fmla="*/ 0 h 12196"/>
                  <a:gd name="connsiteX1" fmla="*/ 10000 w 10000"/>
                  <a:gd name="connsiteY1" fmla="*/ 8894 h 12196"/>
                  <a:gd name="connsiteX2" fmla="*/ 2450 w 10000"/>
                  <a:gd name="connsiteY2" fmla="*/ 11389 h 12196"/>
                  <a:gd name="connsiteX3" fmla="*/ 0 w 10000"/>
                  <a:gd name="connsiteY3" fmla="*/ 12196 h 12196"/>
                  <a:gd name="connsiteX4" fmla="*/ 0 w 10000"/>
                  <a:gd name="connsiteY4" fmla="*/ 10392 h 12196"/>
                  <a:gd name="connsiteX5" fmla="*/ 0 w 10000"/>
                  <a:gd name="connsiteY5" fmla="*/ 8933 h 12196"/>
                  <a:gd name="connsiteX6" fmla="*/ 0 w 10000"/>
                  <a:gd name="connsiteY6" fmla="*/ 2196 h 12196"/>
                  <a:gd name="connsiteX7" fmla="*/ 6554 w 10000"/>
                  <a:gd name="connsiteY7" fmla="*/ 0 h 1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196">
                    <a:moveTo>
                      <a:pt x="6554" y="0"/>
                    </a:moveTo>
                    <a:lnTo>
                      <a:pt x="10000" y="8894"/>
                    </a:lnTo>
                    <a:lnTo>
                      <a:pt x="2450" y="11389"/>
                    </a:lnTo>
                    <a:lnTo>
                      <a:pt x="0" y="12196"/>
                    </a:lnTo>
                    <a:lnTo>
                      <a:pt x="0" y="10392"/>
                    </a:lnTo>
                    <a:lnTo>
                      <a:pt x="0" y="8933"/>
                    </a:lnTo>
                    <a:lnTo>
                      <a:pt x="0" y="2196"/>
                    </a:lnTo>
                    <a:lnTo>
                      <a:pt x="655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BEF617A4-C9FD-58F5-5118-EC49F9DFC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6213" y="3046413"/>
                <a:ext cx="1620837" cy="1252538"/>
              </a:xfrm>
              <a:custGeom>
                <a:avLst/>
                <a:gdLst>
                  <a:gd name="T0" fmla="*/ 471 w 7144"/>
                  <a:gd name="T1" fmla="*/ 1535 h 5526"/>
                  <a:gd name="T2" fmla="*/ 2331 w 7144"/>
                  <a:gd name="T3" fmla="*/ 876 h 5526"/>
                  <a:gd name="T4" fmla="*/ 4800 w 7144"/>
                  <a:gd name="T5" fmla="*/ 0 h 5526"/>
                  <a:gd name="T6" fmla="*/ 5038 w 7144"/>
                  <a:gd name="T7" fmla="*/ 560 h 5526"/>
                  <a:gd name="T8" fmla="*/ 5655 w 7144"/>
                  <a:gd name="T9" fmla="*/ 2013 h 5526"/>
                  <a:gd name="T10" fmla="*/ 7144 w 7144"/>
                  <a:gd name="T11" fmla="*/ 5526 h 5526"/>
                  <a:gd name="T12" fmla="*/ 2331 w 7144"/>
                  <a:gd name="T13" fmla="*/ 2950 h 5526"/>
                  <a:gd name="T14" fmla="*/ 0 w 7144"/>
                  <a:gd name="T15" fmla="*/ 1702 h 5526"/>
                  <a:gd name="T16" fmla="*/ 471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471" y="1535"/>
                    </a:moveTo>
                    <a:lnTo>
                      <a:pt x="2331" y="876"/>
                    </a:lnTo>
                    <a:lnTo>
                      <a:pt x="4800" y="0"/>
                    </a:lnTo>
                    <a:lnTo>
                      <a:pt x="5038" y="560"/>
                    </a:lnTo>
                    <a:lnTo>
                      <a:pt x="5655" y="2013"/>
                    </a:lnTo>
                    <a:lnTo>
                      <a:pt x="7144" y="5526"/>
                    </a:lnTo>
                    <a:lnTo>
                      <a:pt x="2331" y="2950"/>
                    </a:lnTo>
                    <a:lnTo>
                      <a:pt x="0" y="1702"/>
                    </a:lnTo>
                    <a:lnTo>
                      <a:pt x="471" y="153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3D1F1CF0-679F-6240-A422-D3C11110F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3173413"/>
              <a:ext cx="139700" cy="328613"/>
            </a:xfrm>
            <a:custGeom>
              <a:avLst/>
              <a:gdLst>
                <a:gd name="T0" fmla="*/ 617 w 617"/>
                <a:gd name="T1" fmla="*/ 1453 h 1453"/>
                <a:gd name="T2" fmla="*/ 0 w 617"/>
                <a:gd name="T3" fmla="*/ 0 h 1453"/>
                <a:gd name="T4" fmla="*/ 617 w 617"/>
                <a:gd name="T5" fmla="*/ 1453 h 1453"/>
                <a:gd name="T6" fmla="*/ 617 w 617"/>
                <a:gd name="T7" fmla="*/ 1453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7" h="1453">
                  <a:moveTo>
                    <a:pt x="617" y="1453"/>
                  </a:moveTo>
                  <a:lnTo>
                    <a:pt x="0" y="0"/>
                  </a:lnTo>
                  <a:lnTo>
                    <a:pt x="617" y="1453"/>
                  </a:lnTo>
                  <a:lnTo>
                    <a:pt x="617" y="1453"/>
                  </a:lnTo>
                  <a:close/>
                </a:path>
              </a:pathLst>
            </a:custGeom>
            <a:solidFill>
              <a:srgbClr val="E6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A035A1B-E289-C6BF-8791-6C21BEBDC2CB}"/>
                </a:ext>
              </a:extLst>
            </p:cNvPr>
            <p:cNvGrpSpPr/>
            <p:nvPr/>
          </p:nvGrpSpPr>
          <p:grpSpPr>
            <a:xfrm>
              <a:off x="4897438" y="903288"/>
              <a:ext cx="2201862" cy="1735138"/>
              <a:chOff x="4897438" y="903288"/>
              <a:chExt cx="2201862" cy="1735138"/>
            </a:xfrm>
          </p:grpSpPr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E5AF180B-5683-588A-D3E6-CF93A45A9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7438" y="903288"/>
                <a:ext cx="2149465" cy="1735138"/>
              </a:xfrm>
              <a:custGeom>
                <a:avLst/>
                <a:gdLst>
                  <a:gd name="T0" fmla="*/ 0 w 4857"/>
                  <a:gd name="T1" fmla="*/ 5862 h 7648"/>
                  <a:gd name="T2" fmla="*/ 803 w 4857"/>
                  <a:gd name="T3" fmla="*/ 6157 h 7648"/>
                  <a:gd name="T4" fmla="*/ 1081 w 4857"/>
                  <a:gd name="T5" fmla="*/ 6259 h 7648"/>
                  <a:gd name="T6" fmla="*/ 2428 w 4857"/>
                  <a:gd name="T7" fmla="*/ 6755 h 7648"/>
                  <a:gd name="T8" fmla="*/ 3565 w 4857"/>
                  <a:gd name="T9" fmla="*/ 7173 h 7648"/>
                  <a:gd name="T10" fmla="*/ 4857 w 4857"/>
                  <a:gd name="T11" fmla="*/ 7648 h 7648"/>
                  <a:gd name="T12" fmla="*/ 4857 w 4857"/>
                  <a:gd name="T13" fmla="*/ 6644 h 7648"/>
                  <a:gd name="T14" fmla="*/ 4857 w 4857"/>
                  <a:gd name="T15" fmla="*/ 0 h 7648"/>
                  <a:gd name="T16" fmla="*/ 0 w 4857"/>
                  <a:gd name="T17" fmla="*/ 5862 h 7648"/>
                  <a:gd name="connsiteX0" fmla="*/ 0 w 19510"/>
                  <a:gd name="connsiteY0" fmla="*/ 7665 h 10000"/>
                  <a:gd name="connsiteX1" fmla="*/ 1653 w 19510"/>
                  <a:gd name="connsiteY1" fmla="*/ 8050 h 10000"/>
                  <a:gd name="connsiteX2" fmla="*/ 2226 w 19510"/>
                  <a:gd name="connsiteY2" fmla="*/ 8184 h 10000"/>
                  <a:gd name="connsiteX3" fmla="*/ 4999 w 19510"/>
                  <a:gd name="connsiteY3" fmla="*/ 8832 h 10000"/>
                  <a:gd name="connsiteX4" fmla="*/ 7340 w 19510"/>
                  <a:gd name="connsiteY4" fmla="*/ 9379 h 10000"/>
                  <a:gd name="connsiteX5" fmla="*/ 10000 w 19510"/>
                  <a:gd name="connsiteY5" fmla="*/ 10000 h 10000"/>
                  <a:gd name="connsiteX6" fmla="*/ 19510 w 19510"/>
                  <a:gd name="connsiteY6" fmla="*/ 7633 h 10000"/>
                  <a:gd name="connsiteX7" fmla="*/ 10000 w 19510"/>
                  <a:gd name="connsiteY7" fmla="*/ 0 h 10000"/>
                  <a:gd name="connsiteX8" fmla="*/ 0 w 19510"/>
                  <a:gd name="connsiteY8" fmla="*/ 766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510" h="10000">
                    <a:moveTo>
                      <a:pt x="0" y="7665"/>
                    </a:moveTo>
                    <a:lnTo>
                      <a:pt x="1653" y="8050"/>
                    </a:lnTo>
                    <a:lnTo>
                      <a:pt x="2226" y="8184"/>
                    </a:lnTo>
                    <a:lnTo>
                      <a:pt x="4999" y="8832"/>
                    </a:lnTo>
                    <a:lnTo>
                      <a:pt x="7340" y="9379"/>
                    </a:lnTo>
                    <a:lnTo>
                      <a:pt x="10000" y="10000"/>
                    </a:lnTo>
                    <a:lnTo>
                      <a:pt x="19510" y="7633"/>
                    </a:lnTo>
                    <a:lnTo>
                      <a:pt x="10000" y="0"/>
                    </a:lnTo>
                    <a:lnTo>
                      <a:pt x="0" y="76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02C82312-16B1-9654-EFA6-A73ADC2FF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9163" y="903288"/>
                <a:ext cx="1100137" cy="1735138"/>
              </a:xfrm>
              <a:custGeom>
                <a:avLst/>
                <a:gdLst>
                  <a:gd name="T0" fmla="*/ 4856 w 4856"/>
                  <a:gd name="T1" fmla="*/ 5862 h 7648"/>
                  <a:gd name="T2" fmla="*/ 4053 w 4856"/>
                  <a:gd name="T3" fmla="*/ 6157 h 7648"/>
                  <a:gd name="T4" fmla="*/ 3775 w 4856"/>
                  <a:gd name="T5" fmla="*/ 6259 h 7648"/>
                  <a:gd name="T6" fmla="*/ 2428 w 4856"/>
                  <a:gd name="T7" fmla="*/ 6755 h 7648"/>
                  <a:gd name="T8" fmla="*/ 1291 w 4856"/>
                  <a:gd name="T9" fmla="*/ 7173 h 7648"/>
                  <a:gd name="T10" fmla="*/ 0 w 4856"/>
                  <a:gd name="T11" fmla="*/ 7648 h 7648"/>
                  <a:gd name="T12" fmla="*/ 0 w 4856"/>
                  <a:gd name="T13" fmla="*/ 6644 h 7648"/>
                  <a:gd name="T14" fmla="*/ 0 w 4856"/>
                  <a:gd name="T15" fmla="*/ 0 h 7648"/>
                  <a:gd name="T16" fmla="*/ 4856 w 4856"/>
                  <a:gd name="T17" fmla="*/ 5862 h 7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6" h="7648">
                    <a:moveTo>
                      <a:pt x="4856" y="5862"/>
                    </a:moveTo>
                    <a:lnTo>
                      <a:pt x="4053" y="6157"/>
                    </a:lnTo>
                    <a:lnTo>
                      <a:pt x="3775" y="6259"/>
                    </a:lnTo>
                    <a:lnTo>
                      <a:pt x="2428" y="6755"/>
                    </a:lnTo>
                    <a:lnTo>
                      <a:pt x="1291" y="7173"/>
                    </a:lnTo>
                    <a:lnTo>
                      <a:pt x="0" y="7648"/>
                    </a:lnTo>
                    <a:lnTo>
                      <a:pt x="0" y="6644"/>
                    </a:lnTo>
                    <a:lnTo>
                      <a:pt x="0" y="0"/>
                    </a:lnTo>
                    <a:lnTo>
                      <a:pt x="4856" y="586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085962A-B10C-E29C-E02E-9FE10115C1A9}"/>
                </a:ext>
              </a:extLst>
            </p:cNvPr>
            <p:cNvGrpSpPr/>
            <p:nvPr/>
          </p:nvGrpSpPr>
          <p:grpSpPr>
            <a:xfrm>
              <a:off x="3849688" y="3046413"/>
              <a:ext cx="1620837" cy="1681162"/>
              <a:chOff x="3849688" y="3046413"/>
              <a:chExt cx="1620837" cy="1681162"/>
            </a:xfrm>
          </p:grpSpPr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28DEEE7D-2CE2-EDED-825E-27A5AF6A5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101978"/>
                <a:ext cx="1620837" cy="1625597"/>
              </a:xfrm>
              <a:custGeom>
                <a:avLst/>
                <a:gdLst>
                  <a:gd name="T0" fmla="*/ 4813 w 7144"/>
                  <a:gd name="T1" fmla="*/ 1248 h 5709"/>
                  <a:gd name="T2" fmla="*/ 0 w 7144"/>
                  <a:gd name="T3" fmla="*/ 3824 h 5709"/>
                  <a:gd name="T4" fmla="*/ 5394 w 7144"/>
                  <a:gd name="T5" fmla="*/ 5248 h 5709"/>
                  <a:gd name="T6" fmla="*/ 7144 w 7144"/>
                  <a:gd name="T7" fmla="*/ 5709 h 5709"/>
                  <a:gd name="T8" fmla="*/ 7144 w 7144"/>
                  <a:gd name="T9" fmla="*/ 4679 h 5709"/>
                  <a:gd name="T10" fmla="*/ 7144 w 7144"/>
                  <a:gd name="T11" fmla="*/ 3846 h 5709"/>
                  <a:gd name="T12" fmla="*/ 7144 w 7144"/>
                  <a:gd name="T13" fmla="*/ 0 h 5709"/>
                  <a:gd name="T14" fmla="*/ 4813 w 7144"/>
                  <a:gd name="T15" fmla="*/ 1248 h 5709"/>
                  <a:gd name="connsiteX0" fmla="*/ 3446 w 10000"/>
                  <a:gd name="connsiteY0" fmla="*/ 0 h 12549"/>
                  <a:gd name="connsiteX1" fmla="*/ 0 w 10000"/>
                  <a:gd name="connsiteY1" fmla="*/ 9247 h 12549"/>
                  <a:gd name="connsiteX2" fmla="*/ 7550 w 10000"/>
                  <a:gd name="connsiteY2" fmla="*/ 11742 h 12549"/>
                  <a:gd name="connsiteX3" fmla="*/ 10000 w 10000"/>
                  <a:gd name="connsiteY3" fmla="*/ 12549 h 12549"/>
                  <a:gd name="connsiteX4" fmla="*/ 10000 w 10000"/>
                  <a:gd name="connsiteY4" fmla="*/ 10745 h 12549"/>
                  <a:gd name="connsiteX5" fmla="*/ 10000 w 10000"/>
                  <a:gd name="connsiteY5" fmla="*/ 9286 h 12549"/>
                  <a:gd name="connsiteX6" fmla="*/ 10000 w 10000"/>
                  <a:gd name="connsiteY6" fmla="*/ 2549 h 12549"/>
                  <a:gd name="connsiteX7" fmla="*/ 3446 w 10000"/>
                  <a:gd name="connsiteY7" fmla="*/ 0 h 12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00" h="12549">
                    <a:moveTo>
                      <a:pt x="3446" y="0"/>
                    </a:moveTo>
                    <a:lnTo>
                      <a:pt x="0" y="9247"/>
                    </a:lnTo>
                    <a:lnTo>
                      <a:pt x="7550" y="11742"/>
                    </a:lnTo>
                    <a:lnTo>
                      <a:pt x="10000" y="12549"/>
                    </a:lnTo>
                    <a:lnTo>
                      <a:pt x="10000" y="10745"/>
                    </a:lnTo>
                    <a:lnTo>
                      <a:pt x="10000" y="9286"/>
                    </a:lnTo>
                    <a:lnTo>
                      <a:pt x="10000" y="2549"/>
                    </a:lnTo>
                    <a:lnTo>
                      <a:pt x="344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044F8856-0DA3-FD37-D539-0FBC04A50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88" y="3046413"/>
                <a:ext cx="1620837" cy="1252538"/>
              </a:xfrm>
              <a:custGeom>
                <a:avLst/>
                <a:gdLst>
                  <a:gd name="T0" fmla="*/ 6673 w 7144"/>
                  <a:gd name="T1" fmla="*/ 1535 h 5526"/>
                  <a:gd name="T2" fmla="*/ 4813 w 7144"/>
                  <a:gd name="T3" fmla="*/ 876 h 5526"/>
                  <a:gd name="T4" fmla="*/ 2343 w 7144"/>
                  <a:gd name="T5" fmla="*/ 0 h 5526"/>
                  <a:gd name="T6" fmla="*/ 2106 w 7144"/>
                  <a:gd name="T7" fmla="*/ 560 h 5526"/>
                  <a:gd name="T8" fmla="*/ 1489 w 7144"/>
                  <a:gd name="T9" fmla="*/ 2013 h 5526"/>
                  <a:gd name="T10" fmla="*/ 0 w 7144"/>
                  <a:gd name="T11" fmla="*/ 5526 h 5526"/>
                  <a:gd name="T12" fmla="*/ 4813 w 7144"/>
                  <a:gd name="T13" fmla="*/ 2950 h 5526"/>
                  <a:gd name="T14" fmla="*/ 7144 w 7144"/>
                  <a:gd name="T15" fmla="*/ 1702 h 5526"/>
                  <a:gd name="T16" fmla="*/ 6673 w 7144"/>
                  <a:gd name="T17" fmla="*/ 1535 h 5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44" h="5526">
                    <a:moveTo>
                      <a:pt x="6673" y="1535"/>
                    </a:moveTo>
                    <a:lnTo>
                      <a:pt x="4813" y="876"/>
                    </a:lnTo>
                    <a:lnTo>
                      <a:pt x="2343" y="0"/>
                    </a:lnTo>
                    <a:lnTo>
                      <a:pt x="2106" y="560"/>
                    </a:lnTo>
                    <a:lnTo>
                      <a:pt x="1489" y="2013"/>
                    </a:lnTo>
                    <a:lnTo>
                      <a:pt x="0" y="5526"/>
                    </a:lnTo>
                    <a:lnTo>
                      <a:pt x="4813" y="2950"/>
                    </a:lnTo>
                    <a:lnTo>
                      <a:pt x="7144" y="1702"/>
                    </a:lnTo>
                    <a:lnTo>
                      <a:pt x="6673" y="15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52A7CA7-938C-C1E5-F233-4B62B40983F6}"/>
              </a:ext>
            </a:extLst>
          </p:cNvPr>
          <p:cNvGrpSpPr/>
          <p:nvPr/>
        </p:nvGrpSpPr>
        <p:grpSpPr>
          <a:xfrm>
            <a:off x="6841775" y="4126750"/>
            <a:ext cx="2048395" cy="1260003"/>
            <a:chOff x="8921977" y="2875429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D9ADC7-0439-6A0D-2235-768E804B34D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36A7A4-9276-B8F9-C92D-5B44816AEB4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6722E6E-5951-EC27-24A6-F1A16440EB50}"/>
              </a:ext>
            </a:extLst>
          </p:cNvPr>
          <p:cNvGrpSpPr/>
          <p:nvPr/>
        </p:nvGrpSpPr>
        <p:grpSpPr>
          <a:xfrm>
            <a:off x="253830" y="4126750"/>
            <a:ext cx="2048395" cy="1260003"/>
            <a:chOff x="332936" y="2875429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E3C1808-E1E3-9D72-13F2-4AB090FEDBC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6F8F25F-DF68-600C-D305-659B71C7BB6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8240B1-7777-6D21-CA06-EBC1DEE4D4D1}"/>
              </a:ext>
            </a:extLst>
          </p:cNvPr>
          <p:cNvGrpSpPr/>
          <p:nvPr/>
        </p:nvGrpSpPr>
        <p:grpSpPr>
          <a:xfrm>
            <a:off x="6841775" y="1798202"/>
            <a:ext cx="2048395" cy="1260003"/>
            <a:chOff x="8921977" y="1170335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12393B8-DE1A-3AE1-661D-AF9EB495412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90D063-83F3-05AA-8199-90EB16E1350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FB8A13A-FD95-AFEF-0F3E-25B3FA7E8629}"/>
              </a:ext>
            </a:extLst>
          </p:cNvPr>
          <p:cNvGrpSpPr/>
          <p:nvPr/>
        </p:nvGrpSpPr>
        <p:grpSpPr>
          <a:xfrm>
            <a:off x="253830" y="1798202"/>
            <a:ext cx="2048395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9DB7E21-F028-BB44-5039-801D38D7581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D6B8F6A-D090-0DF4-CC1A-918AE860BEF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05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Infographic Structure – Slide Template</vt:lpstr>
      <vt:lpstr>3D Infographic Structure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Infographic Structure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2025-01-15T19:26:57Z</dcterms:modified>
  <cp:category>Charts &amp; Diagrams</cp:category>
</cp:coreProperties>
</file>