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6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F88AF-324B-E768-62DC-451F43415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2096A-1615-844A-50C5-9D012563E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70A9F-4236-408C-3E76-A7A7C254C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73F3A-B4E7-10A7-5C37-2F20906A1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Infographic Structure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CFFC02-00BF-7CDE-929B-63ECF7E7DC77}"/>
              </a:ext>
            </a:extLst>
          </p:cNvPr>
          <p:cNvGrpSpPr/>
          <p:nvPr/>
        </p:nvGrpSpPr>
        <p:grpSpPr>
          <a:xfrm>
            <a:off x="3814763" y="903288"/>
            <a:ext cx="4367212" cy="5133976"/>
            <a:chOff x="3814763" y="903288"/>
            <a:chExt cx="4367212" cy="51339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49AA28C-3D03-3424-E563-8033255151FD}"/>
                </a:ext>
              </a:extLst>
            </p:cNvPr>
            <p:cNvGrpSpPr/>
            <p:nvPr/>
          </p:nvGrpSpPr>
          <p:grpSpPr>
            <a:xfrm>
              <a:off x="3814763" y="2263126"/>
              <a:ext cx="1633536" cy="1238900"/>
              <a:chOff x="3814763" y="2263126"/>
              <a:chExt cx="1633536" cy="1238900"/>
            </a:xfrm>
          </p:grpSpPr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BB5C8F34-065F-1904-8E0A-6877FD1D6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632" y="2322513"/>
                <a:ext cx="1185667" cy="1020567"/>
              </a:xfrm>
              <a:custGeom>
                <a:avLst/>
                <a:gdLst>
                  <a:gd name="T0" fmla="*/ 112 w 4940"/>
                  <a:gd name="T1" fmla="*/ 1389 h 4066"/>
                  <a:gd name="T2" fmla="*/ 112 w 4940"/>
                  <a:gd name="T3" fmla="*/ 3486 h 4066"/>
                  <a:gd name="T4" fmla="*/ 0 w 4940"/>
                  <a:gd name="T5" fmla="*/ 3750 h 4066"/>
                  <a:gd name="T6" fmla="*/ 237 w 4940"/>
                  <a:gd name="T7" fmla="*/ 3190 h 4066"/>
                  <a:gd name="T8" fmla="*/ 2707 w 4940"/>
                  <a:gd name="T9" fmla="*/ 4066 h 4066"/>
                  <a:gd name="T10" fmla="*/ 2707 w 4940"/>
                  <a:gd name="T11" fmla="*/ 2296 h 4066"/>
                  <a:gd name="T12" fmla="*/ 4940 w 4940"/>
                  <a:gd name="T13" fmla="*/ 1380 h 4066"/>
                  <a:gd name="T14" fmla="*/ 4940 w 4940"/>
                  <a:gd name="T15" fmla="*/ 496 h 4066"/>
                  <a:gd name="T16" fmla="*/ 3593 w 4940"/>
                  <a:gd name="T17" fmla="*/ 0 h 4066"/>
                  <a:gd name="T18" fmla="*/ 112 w 4940"/>
                  <a:gd name="T19" fmla="*/ 1389 h 4066"/>
                  <a:gd name="connsiteX0" fmla="*/ 227 w 10000"/>
                  <a:gd name="connsiteY0" fmla="*/ 3416 h 10000"/>
                  <a:gd name="connsiteX1" fmla="*/ 227 w 10000"/>
                  <a:gd name="connsiteY1" fmla="*/ 8574 h 10000"/>
                  <a:gd name="connsiteX2" fmla="*/ 0 w 10000"/>
                  <a:gd name="connsiteY2" fmla="*/ 9223 h 10000"/>
                  <a:gd name="connsiteX3" fmla="*/ 480 w 10000"/>
                  <a:gd name="connsiteY3" fmla="*/ 7846 h 10000"/>
                  <a:gd name="connsiteX4" fmla="*/ 5480 w 10000"/>
                  <a:gd name="connsiteY4" fmla="*/ 10000 h 10000"/>
                  <a:gd name="connsiteX5" fmla="*/ 10000 w 10000"/>
                  <a:gd name="connsiteY5" fmla="*/ 3394 h 10000"/>
                  <a:gd name="connsiteX6" fmla="*/ 10000 w 10000"/>
                  <a:gd name="connsiteY6" fmla="*/ 1220 h 10000"/>
                  <a:gd name="connsiteX7" fmla="*/ 7273 w 10000"/>
                  <a:gd name="connsiteY7" fmla="*/ 0 h 10000"/>
                  <a:gd name="connsiteX8" fmla="*/ 227 w 10000"/>
                  <a:gd name="connsiteY8" fmla="*/ 3416 h 10000"/>
                  <a:gd name="connsiteX0" fmla="*/ 227 w 10000"/>
                  <a:gd name="connsiteY0" fmla="*/ 3416 h 10000"/>
                  <a:gd name="connsiteX1" fmla="*/ 227 w 10000"/>
                  <a:gd name="connsiteY1" fmla="*/ 8574 h 10000"/>
                  <a:gd name="connsiteX2" fmla="*/ 0 w 10000"/>
                  <a:gd name="connsiteY2" fmla="*/ 9223 h 10000"/>
                  <a:gd name="connsiteX3" fmla="*/ 5480 w 10000"/>
                  <a:gd name="connsiteY3" fmla="*/ 10000 h 10000"/>
                  <a:gd name="connsiteX4" fmla="*/ 10000 w 10000"/>
                  <a:gd name="connsiteY4" fmla="*/ 3394 h 10000"/>
                  <a:gd name="connsiteX5" fmla="*/ 10000 w 10000"/>
                  <a:gd name="connsiteY5" fmla="*/ 1220 h 10000"/>
                  <a:gd name="connsiteX6" fmla="*/ 7273 w 10000"/>
                  <a:gd name="connsiteY6" fmla="*/ 0 h 10000"/>
                  <a:gd name="connsiteX7" fmla="*/ 227 w 10000"/>
                  <a:gd name="connsiteY7" fmla="*/ 3416 h 10000"/>
                  <a:gd name="connsiteX0" fmla="*/ 227 w 10000"/>
                  <a:gd name="connsiteY0" fmla="*/ 3416 h 10000"/>
                  <a:gd name="connsiteX1" fmla="*/ 210 w 10000"/>
                  <a:gd name="connsiteY1" fmla="*/ 3880 h 10000"/>
                  <a:gd name="connsiteX2" fmla="*/ 227 w 10000"/>
                  <a:gd name="connsiteY2" fmla="*/ 8574 h 10000"/>
                  <a:gd name="connsiteX3" fmla="*/ 0 w 10000"/>
                  <a:gd name="connsiteY3" fmla="*/ 9223 h 10000"/>
                  <a:gd name="connsiteX4" fmla="*/ 5480 w 10000"/>
                  <a:gd name="connsiteY4" fmla="*/ 10000 h 10000"/>
                  <a:gd name="connsiteX5" fmla="*/ 10000 w 10000"/>
                  <a:gd name="connsiteY5" fmla="*/ 3394 h 10000"/>
                  <a:gd name="connsiteX6" fmla="*/ 10000 w 10000"/>
                  <a:gd name="connsiteY6" fmla="*/ 1220 h 10000"/>
                  <a:gd name="connsiteX7" fmla="*/ 7273 w 10000"/>
                  <a:gd name="connsiteY7" fmla="*/ 0 h 10000"/>
                  <a:gd name="connsiteX8" fmla="*/ 227 w 10000"/>
                  <a:gd name="connsiteY8" fmla="*/ 3416 h 10000"/>
                  <a:gd name="connsiteX0" fmla="*/ 323 w 10096"/>
                  <a:gd name="connsiteY0" fmla="*/ 3416 h 10000"/>
                  <a:gd name="connsiteX1" fmla="*/ 0 w 10096"/>
                  <a:gd name="connsiteY1" fmla="*/ 3653 h 10000"/>
                  <a:gd name="connsiteX2" fmla="*/ 323 w 10096"/>
                  <a:gd name="connsiteY2" fmla="*/ 8574 h 10000"/>
                  <a:gd name="connsiteX3" fmla="*/ 96 w 10096"/>
                  <a:gd name="connsiteY3" fmla="*/ 9223 h 10000"/>
                  <a:gd name="connsiteX4" fmla="*/ 5576 w 10096"/>
                  <a:gd name="connsiteY4" fmla="*/ 10000 h 10000"/>
                  <a:gd name="connsiteX5" fmla="*/ 10096 w 10096"/>
                  <a:gd name="connsiteY5" fmla="*/ 3394 h 10000"/>
                  <a:gd name="connsiteX6" fmla="*/ 10096 w 10096"/>
                  <a:gd name="connsiteY6" fmla="*/ 1220 h 10000"/>
                  <a:gd name="connsiteX7" fmla="*/ 7369 w 10096"/>
                  <a:gd name="connsiteY7" fmla="*/ 0 h 10000"/>
                  <a:gd name="connsiteX8" fmla="*/ 323 w 10096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7721 w 10448"/>
                  <a:gd name="connsiteY6" fmla="*/ 0 h 10000"/>
                  <a:gd name="connsiteX7" fmla="*/ 675 w 10448"/>
                  <a:gd name="connsiteY7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9190 w 10448"/>
                  <a:gd name="connsiteY6" fmla="*/ 678 h 10000"/>
                  <a:gd name="connsiteX7" fmla="*/ 7721 w 10448"/>
                  <a:gd name="connsiteY7" fmla="*/ 0 h 10000"/>
                  <a:gd name="connsiteX8" fmla="*/ 675 w 10448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675 w 10448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4380 w 10448"/>
                  <a:gd name="connsiteY8" fmla="*/ 1566 h 10000"/>
                  <a:gd name="connsiteX9" fmla="*/ 675 w 10448"/>
                  <a:gd name="connsiteY9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4261 w 10448"/>
                  <a:gd name="connsiteY8" fmla="*/ 1421 h 10000"/>
                  <a:gd name="connsiteX9" fmla="*/ 675 w 10448"/>
                  <a:gd name="connsiteY9" fmla="*/ 3416 h 10000"/>
                  <a:gd name="connsiteX0" fmla="*/ 675 w 10448"/>
                  <a:gd name="connsiteY0" fmla="*/ 3416 h 11065"/>
                  <a:gd name="connsiteX1" fmla="*/ 352 w 10448"/>
                  <a:gd name="connsiteY1" fmla="*/ 3653 h 11065"/>
                  <a:gd name="connsiteX2" fmla="*/ 448 w 10448"/>
                  <a:gd name="connsiteY2" fmla="*/ 9223 h 11065"/>
                  <a:gd name="connsiteX3" fmla="*/ 6333 w 10448"/>
                  <a:gd name="connsiteY3" fmla="*/ 11065 h 11065"/>
                  <a:gd name="connsiteX4" fmla="*/ 10448 w 10448"/>
                  <a:gd name="connsiteY4" fmla="*/ 3394 h 11065"/>
                  <a:gd name="connsiteX5" fmla="*/ 10448 w 10448"/>
                  <a:gd name="connsiteY5" fmla="*/ 1220 h 11065"/>
                  <a:gd name="connsiteX6" fmla="*/ 10261 w 10448"/>
                  <a:gd name="connsiteY6" fmla="*/ 38 h 11065"/>
                  <a:gd name="connsiteX7" fmla="*/ 7721 w 10448"/>
                  <a:gd name="connsiteY7" fmla="*/ 0 h 11065"/>
                  <a:gd name="connsiteX8" fmla="*/ 4261 w 10448"/>
                  <a:gd name="connsiteY8" fmla="*/ 1421 h 11065"/>
                  <a:gd name="connsiteX9" fmla="*/ 675 w 10448"/>
                  <a:gd name="connsiteY9" fmla="*/ 3416 h 11065"/>
                  <a:gd name="connsiteX0" fmla="*/ 4261 w 10448"/>
                  <a:gd name="connsiteY0" fmla="*/ 1421 h 11065"/>
                  <a:gd name="connsiteX1" fmla="*/ 352 w 10448"/>
                  <a:gd name="connsiteY1" fmla="*/ 3653 h 11065"/>
                  <a:gd name="connsiteX2" fmla="*/ 448 w 10448"/>
                  <a:gd name="connsiteY2" fmla="*/ 9223 h 11065"/>
                  <a:gd name="connsiteX3" fmla="*/ 6333 w 10448"/>
                  <a:gd name="connsiteY3" fmla="*/ 11065 h 11065"/>
                  <a:gd name="connsiteX4" fmla="*/ 10448 w 10448"/>
                  <a:gd name="connsiteY4" fmla="*/ 3394 h 11065"/>
                  <a:gd name="connsiteX5" fmla="*/ 10448 w 10448"/>
                  <a:gd name="connsiteY5" fmla="*/ 1220 h 11065"/>
                  <a:gd name="connsiteX6" fmla="*/ 10261 w 10448"/>
                  <a:gd name="connsiteY6" fmla="*/ 38 h 11065"/>
                  <a:gd name="connsiteX7" fmla="*/ 7721 w 10448"/>
                  <a:gd name="connsiteY7" fmla="*/ 0 h 11065"/>
                  <a:gd name="connsiteX8" fmla="*/ 4261 w 10448"/>
                  <a:gd name="connsiteY8" fmla="*/ 1421 h 11065"/>
                  <a:gd name="connsiteX0" fmla="*/ 4392 w 10579"/>
                  <a:gd name="connsiteY0" fmla="*/ 1421 h 11065"/>
                  <a:gd name="connsiteX1" fmla="*/ 146 w 10579"/>
                  <a:gd name="connsiteY1" fmla="*/ 2834 h 11065"/>
                  <a:gd name="connsiteX2" fmla="*/ 579 w 10579"/>
                  <a:gd name="connsiteY2" fmla="*/ 9223 h 11065"/>
                  <a:gd name="connsiteX3" fmla="*/ 6464 w 10579"/>
                  <a:gd name="connsiteY3" fmla="*/ 11065 h 11065"/>
                  <a:gd name="connsiteX4" fmla="*/ 10579 w 10579"/>
                  <a:gd name="connsiteY4" fmla="*/ 3394 h 11065"/>
                  <a:gd name="connsiteX5" fmla="*/ 10579 w 10579"/>
                  <a:gd name="connsiteY5" fmla="*/ 1220 h 11065"/>
                  <a:gd name="connsiteX6" fmla="*/ 10392 w 10579"/>
                  <a:gd name="connsiteY6" fmla="*/ 38 h 11065"/>
                  <a:gd name="connsiteX7" fmla="*/ 7852 w 10579"/>
                  <a:gd name="connsiteY7" fmla="*/ 0 h 11065"/>
                  <a:gd name="connsiteX8" fmla="*/ 4392 w 10579"/>
                  <a:gd name="connsiteY8" fmla="*/ 1421 h 11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9" h="11065">
                    <a:moveTo>
                      <a:pt x="4392" y="1421"/>
                    </a:moveTo>
                    <a:lnTo>
                      <a:pt x="146" y="2834"/>
                    </a:lnTo>
                    <a:cubicBezTo>
                      <a:pt x="108" y="3802"/>
                      <a:pt x="-350" y="8165"/>
                      <a:pt x="579" y="9223"/>
                    </a:cubicBezTo>
                    <a:lnTo>
                      <a:pt x="6464" y="11065"/>
                    </a:lnTo>
                    <a:lnTo>
                      <a:pt x="10579" y="3394"/>
                    </a:lnTo>
                    <a:lnTo>
                      <a:pt x="10579" y="1220"/>
                    </a:lnTo>
                    <a:cubicBezTo>
                      <a:pt x="10517" y="826"/>
                      <a:pt x="10454" y="432"/>
                      <a:pt x="10392" y="38"/>
                    </a:cubicBezTo>
                    <a:lnTo>
                      <a:pt x="7852" y="0"/>
                    </a:lnTo>
                    <a:lnTo>
                      <a:pt x="4392" y="142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D7FEDF1D-59CC-ACBE-A40E-F6FCEDDA8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4763" y="2588942"/>
                <a:ext cx="538162" cy="913084"/>
              </a:xfrm>
              <a:custGeom>
                <a:avLst/>
                <a:gdLst>
                  <a:gd name="T0" fmla="*/ 2260 w 2372"/>
                  <a:gd name="T1" fmla="*/ 2361 h 3814"/>
                  <a:gd name="T2" fmla="*/ 2372 w 2372"/>
                  <a:gd name="T3" fmla="*/ 2097 h 3814"/>
                  <a:gd name="T4" fmla="*/ 2372 w 2372"/>
                  <a:gd name="T5" fmla="*/ 0 h 3814"/>
                  <a:gd name="T6" fmla="*/ 0 w 2372"/>
                  <a:gd name="T7" fmla="*/ 0 h 3814"/>
                  <a:gd name="T8" fmla="*/ 1643 w 2372"/>
                  <a:gd name="T9" fmla="*/ 3814 h 3814"/>
                  <a:gd name="T10" fmla="*/ 2260 w 2372"/>
                  <a:gd name="T11" fmla="*/ 2361 h 3814"/>
                  <a:gd name="connsiteX0" fmla="*/ 9351 w 10000"/>
                  <a:gd name="connsiteY0" fmla="*/ 9719 h 10000"/>
                  <a:gd name="connsiteX1" fmla="*/ 10000 w 10000"/>
                  <a:gd name="connsiteY1" fmla="*/ 5498 h 10000"/>
                  <a:gd name="connsiteX2" fmla="*/ 10000 w 10000"/>
                  <a:gd name="connsiteY2" fmla="*/ 0 h 10000"/>
                  <a:gd name="connsiteX3" fmla="*/ 0 w 10000"/>
                  <a:gd name="connsiteY3" fmla="*/ 0 h 10000"/>
                  <a:gd name="connsiteX4" fmla="*/ 6927 w 10000"/>
                  <a:gd name="connsiteY4" fmla="*/ 10000 h 10000"/>
                  <a:gd name="connsiteX5" fmla="*/ 9351 w 10000"/>
                  <a:gd name="connsiteY5" fmla="*/ 9719 h 10000"/>
                  <a:gd name="connsiteX0" fmla="*/ 9351 w 10000"/>
                  <a:gd name="connsiteY0" fmla="*/ 9741 h 10022"/>
                  <a:gd name="connsiteX1" fmla="*/ 10000 w 10000"/>
                  <a:gd name="connsiteY1" fmla="*/ 5520 h 10022"/>
                  <a:gd name="connsiteX2" fmla="*/ 10000 w 10000"/>
                  <a:gd name="connsiteY2" fmla="*/ 22 h 10022"/>
                  <a:gd name="connsiteX3" fmla="*/ 8088 w 10000"/>
                  <a:gd name="connsiteY3" fmla="*/ 0 h 10022"/>
                  <a:gd name="connsiteX4" fmla="*/ 0 w 10000"/>
                  <a:gd name="connsiteY4" fmla="*/ 22 h 10022"/>
                  <a:gd name="connsiteX5" fmla="*/ 6927 w 10000"/>
                  <a:gd name="connsiteY5" fmla="*/ 10022 h 10022"/>
                  <a:gd name="connsiteX6" fmla="*/ 9351 w 10000"/>
                  <a:gd name="connsiteY6" fmla="*/ 9741 h 10022"/>
                  <a:gd name="connsiteX0" fmla="*/ 9351 w 10000"/>
                  <a:gd name="connsiteY0" fmla="*/ 10292 h 10573"/>
                  <a:gd name="connsiteX1" fmla="*/ 10000 w 10000"/>
                  <a:gd name="connsiteY1" fmla="*/ 6071 h 10573"/>
                  <a:gd name="connsiteX2" fmla="*/ 10000 w 10000"/>
                  <a:gd name="connsiteY2" fmla="*/ 573 h 10573"/>
                  <a:gd name="connsiteX3" fmla="*/ 9893 w 10000"/>
                  <a:gd name="connsiteY3" fmla="*/ 0 h 10573"/>
                  <a:gd name="connsiteX4" fmla="*/ 0 w 10000"/>
                  <a:gd name="connsiteY4" fmla="*/ 573 h 10573"/>
                  <a:gd name="connsiteX5" fmla="*/ 6927 w 10000"/>
                  <a:gd name="connsiteY5" fmla="*/ 10573 h 10573"/>
                  <a:gd name="connsiteX6" fmla="*/ 9351 w 10000"/>
                  <a:gd name="connsiteY6" fmla="*/ 10292 h 10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573">
                    <a:moveTo>
                      <a:pt x="9351" y="10292"/>
                    </a:moveTo>
                    <a:cubicBezTo>
                      <a:pt x="9567" y="8885"/>
                      <a:pt x="9784" y="7478"/>
                      <a:pt x="10000" y="6071"/>
                    </a:cubicBezTo>
                    <a:lnTo>
                      <a:pt x="10000" y="573"/>
                    </a:lnTo>
                    <a:cubicBezTo>
                      <a:pt x="9964" y="382"/>
                      <a:pt x="9929" y="191"/>
                      <a:pt x="9893" y="0"/>
                    </a:cubicBezTo>
                    <a:lnTo>
                      <a:pt x="0" y="573"/>
                    </a:lnTo>
                    <a:lnTo>
                      <a:pt x="6927" y="10573"/>
                    </a:lnTo>
                    <a:lnTo>
                      <a:pt x="9351" y="102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64843DE0-EDCF-68C7-533D-146FA5254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4763" y="2263126"/>
                <a:ext cx="1473535" cy="375299"/>
              </a:xfrm>
              <a:custGeom>
                <a:avLst/>
                <a:gdLst>
                  <a:gd name="T0" fmla="*/ 5853 w 5853"/>
                  <a:gd name="T1" fmla="*/ 102 h 1491"/>
                  <a:gd name="T2" fmla="*/ 5575 w 5853"/>
                  <a:gd name="T3" fmla="*/ 0 h 1491"/>
                  <a:gd name="T4" fmla="*/ 0 w 5853"/>
                  <a:gd name="T5" fmla="*/ 1491 h 1491"/>
                  <a:gd name="T6" fmla="*/ 2372 w 5853"/>
                  <a:gd name="T7" fmla="*/ 1491 h 1491"/>
                  <a:gd name="T8" fmla="*/ 5853 w 5853"/>
                  <a:gd name="T9" fmla="*/ 102 h 1491"/>
                  <a:gd name="connsiteX0" fmla="*/ 10000 w 10000"/>
                  <a:gd name="connsiteY0" fmla="*/ 684 h 10000"/>
                  <a:gd name="connsiteX1" fmla="*/ 9754 w 10000"/>
                  <a:gd name="connsiteY1" fmla="*/ 366 h 10000"/>
                  <a:gd name="connsiteX2" fmla="*/ 9525 w 10000"/>
                  <a:gd name="connsiteY2" fmla="*/ 0 h 10000"/>
                  <a:gd name="connsiteX3" fmla="*/ 0 w 10000"/>
                  <a:gd name="connsiteY3" fmla="*/ 10000 h 10000"/>
                  <a:gd name="connsiteX4" fmla="*/ 4053 w 10000"/>
                  <a:gd name="connsiteY4" fmla="*/ 10000 h 10000"/>
                  <a:gd name="connsiteX5" fmla="*/ 10000 w 10000"/>
                  <a:gd name="connsiteY5" fmla="*/ 684 h 10000"/>
                  <a:gd name="connsiteX0" fmla="*/ 10000 w 11103"/>
                  <a:gd name="connsiteY0" fmla="*/ 1783 h 11099"/>
                  <a:gd name="connsiteX1" fmla="*/ 11103 w 11103"/>
                  <a:gd name="connsiteY1" fmla="*/ 0 h 11099"/>
                  <a:gd name="connsiteX2" fmla="*/ 9525 w 11103"/>
                  <a:gd name="connsiteY2" fmla="*/ 1099 h 11099"/>
                  <a:gd name="connsiteX3" fmla="*/ 0 w 11103"/>
                  <a:gd name="connsiteY3" fmla="*/ 11099 h 11099"/>
                  <a:gd name="connsiteX4" fmla="*/ 4053 w 11103"/>
                  <a:gd name="connsiteY4" fmla="*/ 11099 h 11099"/>
                  <a:gd name="connsiteX5" fmla="*/ 10000 w 11103"/>
                  <a:gd name="connsiteY5" fmla="*/ 1783 h 11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03" h="11099">
                    <a:moveTo>
                      <a:pt x="10000" y="1783"/>
                    </a:moveTo>
                    <a:lnTo>
                      <a:pt x="11103" y="0"/>
                    </a:lnTo>
                    <a:lnTo>
                      <a:pt x="9525" y="1099"/>
                    </a:lnTo>
                    <a:lnTo>
                      <a:pt x="0" y="11099"/>
                    </a:lnTo>
                    <a:lnTo>
                      <a:pt x="4053" y="11099"/>
                    </a:lnTo>
                    <a:lnTo>
                      <a:pt x="10000" y="17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560A537-96D3-A8F8-22E3-4020B07F719C}"/>
                </a:ext>
              </a:extLst>
            </p:cNvPr>
            <p:cNvGrpSpPr/>
            <p:nvPr/>
          </p:nvGrpSpPr>
          <p:grpSpPr>
            <a:xfrm>
              <a:off x="6548438" y="2300288"/>
              <a:ext cx="1633537" cy="1201738"/>
              <a:chOff x="6548438" y="2300288"/>
              <a:chExt cx="1633537" cy="1201738"/>
            </a:xfrm>
          </p:grpSpPr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A12CF1D8-944B-C6BD-320F-062BA1EBA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438" y="2322513"/>
                <a:ext cx="1230611" cy="1028130"/>
              </a:xfrm>
              <a:custGeom>
                <a:avLst/>
                <a:gdLst>
                  <a:gd name="T0" fmla="*/ 4828 w 4940"/>
                  <a:gd name="T1" fmla="*/ 1389 h 4066"/>
                  <a:gd name="T2" fmla="*/ 4828 w 4940"/>
                  <a:gd name="T3" fmla="*/ 3486 h 4066"/>
                  <a:gd name="T4" fmla="*/ 4940 w 4940"/>
                  <a:gd name="T5" fmla="*/ 3750 h 4066"/>
                  <a:gd name="T6" fmla="*/ 4702 w 4940"/>
                  <a:gd name="T7" fmla="*/ 3190 h 4066"/>
                  <a:gd name="T8" fmla="*/ 2233 w 4940"/>
                  <a:gd name="T9" fmla="*/ 4066 h 4066"/>
                  <a:gd name="T10" fmla="*/ 2233 w 4940"/>
                  <a:gd name="T11" fmla="*/ 2296 h 4066"/>
                  <a:gd name="T12" fmla="*/ 0 w 4940"/>
                  <a:gd name="T13" fmla="*/ 1380 h 4066"/>
                  <a:gd name="T14" fmla="*/ 0 w 4940"/>
                  <a:gd name="T15" fmla="*/ 496 h 4066"/>
                  <a:gd name="T16" fmla="*/ 1347 w 4940"/>
                  <a:gd name="T17" fmla="*/ 0 h 4066"/>
                  <a:gd name="T18" fmla="*/ 4828 w 4940"/>
                  <a:gd name="T19" fmla="*/ 1389 h 4066"/>
                  <a:gd name="connsiteX0" fmla="*/ 9773 w 10000"/>
                  <a:gd name="connsiteY0" fmla="*/ 3416 h 10000"/>
                  <a:gd name="connsiteX1" fmla="*/ 9773 w 10000"/>
                  <a:gd name="connsiteY1" fmla="*/ 8574 h 10000"/>
                  <a:gd name="connsiteX2" fmla="*/ 10000 w 10000"/>
                  <a:gd name="connsiteY2" fmla="*/ 9223 h 10000"/>
                  <a:gd name="connsiteX3" fmla="*/ 4520 w 10000"/>
                  <a:gd name="connsiteY3" fmla="*/ 10000 h 10000"/>
                  <a:gd name="connsiteX4" fmla="*/ 4520 w 10000"/>
                  <a:gd name="connsiteY4" fmla="*/ 5647 h 10000"/>
                  <a:gd name="connsiteX5" fmla="*/ 0 w 10000"/>
                  <a:gd name="connsiteY5" fmla="*/ 3394 h 10000"/>
                  <a:gd name="connsiteX6" fmla="*/ 0 w 10000"/>
                  <a:gd name="connsiteY6" fmla="*/ 1220 h 10000"/>
                  <a:gd name="connsiteX7" fmla="*/ 2727 w 10000"/>
                  <a:gd name="connsiteY7" fmla="*/ 0 h 10000"/>
                  <a:gd name="connsiteX8" fmla="*/ 9773 w 10000"/>
                  <a:gd name="connsiteY8" fmla="*/ 3416 h 10000"/>
                  <a:gd name="connsiteX0" fmla="*/ 9773 w 10000"/>
                  <a:gd name="connsiteY0" fmla="*/ 3416 h 10000"/>
                  <a:gd name="connsiteX1" fmla="*/ 9773 w 10000"/>
                  <a:gd name="connsiteY1" fmla="*/ 8574 h 10000"/>
                  <a:gd name="connsiteX2" fmla="*/ 10000 w 10000"/>
                  <a:gd name="connsiteY2" fmla="*/ 9223 h 10000"/>
                  <a:gd name="connsiteX3" fmla="*/ 4520 w 10000"/>
                  <a:gd name="connsiteY3" fmla="*/ 10000 h 10000"/>
                  <a:gd name="connsiteX4" fmla="*/ 0 w 10000"/>
                  <a:gd name="connsiteY4" fmla="*/ 3394 h 10000"/>
                  <a:gd name="connsiteX5" fmla="*/ 0 w 10000"/>
                  <a:gd name="connsiteY5" fmla="*/ 1220 h 10000"/>
                  <a:gd name="connsiteX6" fmla="*/ 2727 w 10000"/>
                  <a:gd name="connsiteY6" fmla="*/ 0 h 10000"/>
                  <a:gd name="connsiteX7" fmla="*/ 9773 w 10000"/>
                  <a:gd name="connsiteY7" fmla="*/ 3416 h 10000"/>
                  <a:gd name="connsiteX0" fmla="*/ 10980 w 10980"/>
                  <a:gd name="connsiteY0" fmla="*/ 2982 h 10000"/>
                  <a:gd name="connsiteX1" fmla="*/ 9773 w 10980"/>
                  <a:gd name="connsiteY1" fmla="*/ 8574 h 10000"/>
                  <a:gd name="connsiteX2" fmla="*/ 10000 w 10980"/>
                  <a:gd name="connsiteY2" fmla="*/ 9223 h 10000"/>
                  <a:gd name="connsiteX3" fmla="*/ 4520 w 10980"/>
                  <a:gd name="connsiteY3" fmla="*/ 10000 h 10000"/>
                  <a:gd name="connsiteX4" fmla="*/ 0 w 10980"/>
                  <a:gd name="connsiteY4" fmla="*/ 3394 h 10000"/>
                  <a:gd name="connsiteX5" fmla="*/ 0 w 10980"/>
                  <a:gd name="connsiteY5" fmla="*/ 1220 h 10000"/>
                  <a:gd name="connsiteX6" fmla="*/ 2727 w 10980"/>
                  <a:gd name="connsiteY6" fmla="*/ 0 h 10000"/>
                  <a:gd name="connsiteX7" fmla="*/ 10980 w 10980"/>
                  <a:gd name="connsiteY7" fmla="*/ 2982 h 10000"/>
                  <a:gd name="connsiteX0" fmla="*/ 10980 w 10980"/>
                  <a:gd name="connsiteY0" fmla="*/ 2982 h 11147"/>
                  <a:gd name="connsiteX1" fmla="*/ 9773 w 10980"/>
                  <a:gd name="connsiteY1" fmla="*/ 8574 h 11147"/>
                  <a:gd name="connsiteX2" fmla="*/ 10000 w 10980"/>
                  <a:gd name="connsiteY2" fmla="*/ 9223 h 11147"/>
                  <a:gd name="connsiteX3" fmla="*/ 474 w 10980"/>
                  <a:gd name="connsiteY3" fmla="*/ 11147 h 11147"/>
                  <a:gd name="connsiteX4" fmla="*/ 0 w 10980"/>
                  <a:gd name="connsiteY4" fmla="*/ 3394 h 11147"/>
                  <a:gd name="connsiteX5" fmla="*/ 0 w 10980"/>
                  <a:gd name="connsiteY5" fmla="*/ 1220 h 11147"/>
                  <a:gd name="connsiteX6" fmla="*/ 2727 w 10980"/>
                  <a:gd name="connsiteY6" fmla="*/ 0 h 11147"/>
                  <a:gd name="connsiteX7" fmla="*/ 10980 w 10980"/>
                  <a:gd name="connsiteY7" fmla="*/ 2982 h 11147"/>
                  <a:gd name="connsiteX0" fmla="*/ 10980 w 10980"/>
                  <a:gd name="connsiteY0" fmla="*/ 2982 h 11147"/>
                  <a:gd name="connsiteX1" fmla="*/ 10000 w 10980"/>
                  <a:gd name="connsiteY1" fmla="*/ 9223 h 11147"/>
                  <a:gd name="connsiteX2" fmla="*/ 474 w 10980"/>
                  <a:gd name="connsiteY2" fmla="*/ 11147 h 11147"/>
                  <a:gd name="connsiteX3" fmla="*/ 0 w 10980"/>
                  <a:gd name="connsiteY3" fmla="*/ 3394 h 11147"/>
                  <a:gd name="connsiteX4" fmla="*/ 0 w 10980"/>
                  <a:gd name="connsiteY4" fmla="*/ 1220 h 11147"/>
                  <a:gd name="connsiteX5" fmla="*/ 2727 w 10980"/>
                  <a:gd name="connsiteY5" fmla="*/ 0 h 11147"/>
                  <a:gd name="connsiteX6" fmla="*/ 10980 w 10980"/>
                  <a:gd name="connsiteY6" fmla="*/ 2982 h 1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80" h="11147">
                    <a:moveTo>
                      <a:pt x="10980" y="2982"/>
                    </a:moveTo>
                    <a:lnTo>
                      <a:pt x="10000" y="9223"/>
                    </a:lnTo>
                    <a:lnTo>
                      <a:pt x="474" y="11147"/>
                    </a:lnTo>
                    <a:lnTo>
                      <a:pt x="0" y="3394"/>
                    </a:lnTo>
                    <a:lnTo>
                      <a:pt x="0" y="1220"/>
                    </a:lnTo>
                    <a:lnTo>
                      <a:pt x="2727" y="0"/>
                    </a:lnTo>
                    <a:lnTo>
                      <a:pt x="10980" y="298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39BF7A00-27DE-D1F2-EF3F-1EDAEB65A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3813" y="2638426"/>
                <a:ext cx="538162" cy="863600"/>
              </a:xfrm>
              <a:custGeom>
                <a:avLst/>
                <a:gdLst>
                  <a:gd name="T0" fmla="*/ 112 w 2372"/>
                  <a:gd name="T1" fmla="*/ 2361 h 3814"/>
                  <a:gd name="T2" fmla="*/ 0 w 2372"/>
                  <a:gd name="T3" fmla="*/ 2097 h 3814"/>
                  <a:gd name="T4" fmla="*/ 0 w 2372"/>
                  <a:gd name="T5" fmla="*/ 0 h 3814"/>
                  <a:gd name="T6" fmla="*/ 2372 w 2372"/>
                  <a:gd name="T7" fmla="*/ 0 h 3814"/>
                  <a:gd name="T8" fmla="*/ 729 w 2372"/>
                  <a:gd name="T9" fmla="*/ 3814 h 3814"/>
                  <a:gd name="T10" fmla="*/ 112 w 2372"/>
                  <a:gd name="T11" fmla="*/ 2361 h 3814"/>
                  <a:gd name="connsiteX0" fmla="*/ 968 w 10000"/>
                  <a:gd name="connsiteY0" fmla="*/ 9322 h 10000"/>
                  <a:gd name="connsiteX1" fmla="*/ 0 w 10000"/>
                  <a:gd name="connsiteY1" fmla="*/ 5498 h 10000"/>
                  <a:gd name="connsiteX2" fmla="*/ 0 w 10000"/>
                  <a:gd name="connsiteY2" fmla="*/ 0 h 10000"/>
                  <a:gd name="connsiteX3" fmla="*/ 10000 w 10000"/>
                  <a:gd name="connsiteY3" fmla="*/ 0 h 10000"/>
                  <a:gd name="connsiteX4" fmla="*/ 3073 w 10000"/>
                  <a:gd name="connsiteY4" fmla="*/ 10000 h 10000"/>
                  <a:gd name="connsiteX5" fmla="*/ 968 w 10000"/>
                  <a:gd name="connsiteY5" fmla="*/ 932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968" y="9322"/>
                    </a:moveTo>
                    <a:lnTo>
                      <a:pt x="0" y="5498"/>
                    </a:lnTo>
                    <a:lnTo>
                      <a:pt x="0" y="0"/>
                    </a:lnTo>
                    <a:lnTo>
                      <a:pt x="10000" y="0"/>
                    </a:lnTo>
                    <a:lnTo>
                      <a:pt x="3073" y="10000"/>
                    </a:lnTo>
                    <a:lnTo>
                      <a:pt x="968" y="932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6">
                <a:extLst>
                  <a:ext uri="{FF2B5EF4-FFF2-40B4-BE49-F238E27FC236}">
                    <a16:creationId xmlns:a16="http://schemas.microsoft.com/office/drawing/2014/main" id="{B4FD120B-3DD5-1464-8CE9-F6A382018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4825" y="2300288"/>
                <a:ext cx="1327150" cy="338138"/>
              </a:xfrm>
              <a:custGeom>
                <a:avLst/>
                <a:gdLst>
                  <a:gd name="T0" fmla="*/ 0 w 5853"/>
                  <a:gd name="T1" fmla="*/ 102 h 1491"/>
                  <a:gd name="T2" fmla="*/ 278 w 5853"/>
                  <a:gd name="T3" fmla="*/ 0 h 1491"/>
                  <a:gd name="T4" fmla="*/ 5853 w 5853"/>
                  <a:gd name="T5" fmla="*/ 1491 h 1491"/>
                  <a:gd name="T6" fmla="*/ 3481 w 5853"/>
                  <a:gd name="T7" fmla="*/ 1491 h 1491"/>
                  <a:gd name="T8" fmla="*/ 0 w 5853"/>
                  <a:gd name="T9" fmla="*/ 102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53" h="1491">
                    <a:moveTo>
                      <a:pt x="0" y="102"/>
                    </a:moveTo>
                    <a:lnTo>
                      <a:pt x="278" y="0"/>
                    </a:lnTo>
                    <a:lnTo>
                      <a:pt x="5853" y="1491"/>
                    </a:lnTo>
                    <a:lnTo>
                      <a:pt x="3481" y="1491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F1DD4226-F6C0-3386-7B4B-664A1C8CB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763" y="2638426"/>
              <a:ext cx="373062" cy="863600"/>
            </a:xfrm>
            <a:custGeom>
              <a:avLst/>
              <a:gdLst>
                <a:gd name="T0" fmla="*/ 0 w 1643"/>
                <a:gd name="T1" fmla="*/ 0 h 3814"/>
                <a:gd name="T2" fmla="*/ 1643 w 1643"/>
                <a:gd name="T3" fmla="*/ 3814 h 3814"/>
                <a:gd name="T4" fmla="*/ 1643 w 1643"/>
                <a:gd name="T5" fmla="*/ 3814 h 3814"/>
                <a:gd name="T6" fmla="*/ 0 w 1643"/>
                <a:gd name="T7" fmla="*/ 0 h 3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3" h="3814">
                  <a:moveTo>
                    <a:pt x="0" y="0"/>
                  </a:moveTo>
                  <a:lnTo>
                    <a:pt x="1643" y="3814"/>
                  </a:lnTo>
                  <a:lnTo>
                    <a:pt x="1643" y="3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A476E8A-AB7F-EB07-4A3D-A71DF65867A6}"/>
                </a:ext>
              </a:extLst>
            </p:cNvPr>
            <p:cNvGrpSpPr/>
            <p:nvPr/>
          </p:nvGrpSpPr>
          <p:grpSpPr>
            <a:xfrm>
              <a:off x="4897437" y="4397376"/>
              <a:ext cx="2201863" cy="1639888"/>
              <a:chOff x="4897437" y="4397376"/>
              <a:chExt cx="2201863" cy="1639888"/>
            </a:xfrm>
          </p:grpSpPr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83C48D4A-05F3-3333-9D02-FE75BBE35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8" y="4679951"/>
                <a:ext cx="1283069" cy="1357313"/>
              </a:xfrm>
              <a:custGeom>
                <a:avLst/>
                <a:gdLst>
                  <a:gd name="T0" fmla="*/ 4857 w 4857"/>
                  <a:gd name="T1" fmla="*/ 5988 h 5988"/>
                  <a:gd name="T2" fmla="*/ 4857 w 4857"/>
                  <a:gd name="T3" fmla="*/ 1884 h 5988"/>
                  <a:gd name="T4" fmla="*/ 0 w 4857"/>
                  <a:gd name="T5" fmla="*/ 0 h 5988"/>
                  <a:gd name="T6" fmla="*/ 4857 w 4857"/>
                  <a:gd name="T7" fmla="*/ 5988 h 5988"/>
                  <a:gd name="connsiteX0" fmla="*/ 10000 w 10000"/>
                  <a:gd name="connsiteY0" fmla="*/ 10000 h 10000"/>
                  <a:gd name="connsiteX1" fmla="*/ 10000 w 10000"/>
                  <a:gd name="connsiteY1" fmla="*/ 3146 h 10000"/>
                  <a:gd name="connsiteX2" fmla="*/ 6418 w 10000"/>
                  <a:gd name="connsiteY2" fmla="*/ 2068 h 10000"/>
                  <a:gd name="connsiteX3" fmla="*/ 0 w 10000"/>
                  <a:gd name="connsiteY3" fmla="*/ 0 h 10000"/>
                  <a:gd name="connsiteX4" fmla="*/ 10000 w 10000"/>
                  <a:gd name="connsiteY4" fmla="*/ 10000 h 10000"/>
                  <a:gd name="connsiteX0" fmla="*/ 10000 w 10000"/>
                  <a:gd name="connsiteY0" fmla="*/ 10000 h 10000"/>
                  <a:gd name="connsiteX1" fmla="*/ 10000 w 10000"/>
                  <a:gd name="connsiteY1" fmla="*/ 3146 h 10000"/>
                  <a:gd name="connsiteX2" fmla="*/ 9461 w 10000"/>
                  <a:gd name="connsiteY2" fmla="*/ 1507 h 10000"/>
                  <a:gd name="connsiteX3" fmla="*/ 0 w 10000"/>
                  <a:gd name="connsiteY3" fmla="*/ 0 h 10000"/>
                  <a:gd name="connsiteX4" fmla="*/ 10000 w 10000"/>
                  <a:gd name="connsiteY4" fmla="*/ 10000 h 10000"/>
                  <a:gd name="connsiteX0" fmla="*/ 10000 w 11646"/>
                  <a:gd name="connsiteY0" fmla="*/ 10000 h 10000"/>
                  <a:gd name="connsiteX1" fmla="*/ 11646 w 11646"/>
                  <a:gd name="connsiteY1" fmla="*/ 2200 h 10000"/>
                  <a:gd name="connsiteX2" fmla="*/ 9461 w 11646"/>
                  <a:gd name="connsiteY2" fmla="*/ 1507 h 10000"/>
                  <a:gd name="connsiteX3" fmla="*/ 0 w 11646"/>
                  <a:gd name="connsiteY3" fmla="*/ 0 h 10000"/>
                  <a:gd name="connsiteX4" fmla="*/ 10000 w 11646"/>
                  <a:gd name="connsiteY4" fmla="*/ 10000 h 10000"/>
                  <a:gd name="connsiteX0" fmla="*/ 10000 w 11646"/>
                  <a:gd name="connsiteY0" fmla="*/ 10000 h 10000"/>
                  <a:gd name="connsiteX1" fmla="*/ 11646 w 11646"/>
                  <a:gd name="connsiteY1" fmla="*/ 2200 h 10000"/>
                  <a:gd name="connsiteX2" fmla="*/ 0 w 11646"/>
                  <a:gd name="connsiteY2" fmla="*/ 0 h 10000"/>
                  <a:gd name="connsiteX3" fmla="*/ 10000 w 11646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46" h="10000">
                    <a:moveTo>
                      <a:pt x="10000" y="10000"/>
                    </a:moveTo>
                    <a:lnTo>
                      <a:pt x="11646" y="2200"/>
                    </a:lnTo>
                    <a:lnTo>
                      <a:pt x="0" y="0"/>
                    </a:lnTo>
                    <a:lnTo>
                      <a:pt x="10000" y="1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23980367-48ED-857C-E6C6-5CE574D95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4679951"/>
                <a:ext cx="1100137" cy="1357313"/>
              </a:xfrm>
              <a:custGeom>
                <a:avLst/>
                <a:gdLst>
                  <a:gd name="T0" fmla="*/ 0 w 4856"/>
                  <a:gd name="T1" fmla="*/ 5988 h 5988"/>
                  <a:gd name="T2" fmla="*/ 0 w 4856"/>
                  <a:gd name="T3" fmla="*/ 1884 h 5988"/>
                  <a:gd name="T4" fmla="*/ 4856 w 4856"/>
                  <a:gd name="T5" fmla="*/ 0 h 5988"/>
                  <a:gd name="T6" fmla="*/ 0 w 4856"/>
                  <a:gd name="T7" fmla="*/ 5988 h 5988"/>
                  <a:gd name="connsiteX0" fmla="*/ 0 w 10000"/>
                  <a:gd name="connsiteY0" fmla="*/ 10000 h 10000"/>
                  <a:gd name="connsiteX1" fmla="*/ 0 w 10000"/>
                  <a:gd name="connsiteY1" fmla="*/ 3146 h 10000"/>
                  <a:gd name="connsiteX2" fmla="*/ 3824 w 10000"/>
                  <a:gd name="connsiteY2" fmla="*/ 1927 h 10000"/>
                  <a:gd name="connsiteX3" fmla="*/ 10000 w 10000"/>
                  <a:gd name="connsiteY3" fmla="*/ 0 h 10000"/>
                  <a:gd name="connsiteX4" fmla="*/ 0 w 10000"/>
                  <a:gd name="connsiteY4" fmla="*/ 10000 h 10000"/>
                  <a:gd name="connsiteX0" fmla="*/ 0 w 10000"/>
                  <a:gd name="connsiteY0" fmla="*/ 10000 h 10000"/>
                  <a:gd name="connsiteX1" fmla="*/ 0 w 10000"/>
                  <a:gd name="connsiteY1" fmla="*/ 3146 h 10000"/>
                  <a:gd name="connsiteX2" fmla="*/ 84 w 10000"/>
                  <a:gd name="connsiteY2" fmla="*/ 1983 h 10000"/>
                  <a:gd name="connsiteX3" fmla="*/ 10000 w 10000"/>
                  <a:gd name="connsiteY3" fmla="*/ 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0" y="3146"/>
                    </a:lnTo>
                    <a:cubicBezTo>
                      <a:pt x="28" y="2758"/>
                      <a:pt x="56" y="2371"/>
                      <a:pt x="84" y="1983"/>
                    </a:cubicBezTo>
                    <a:lnTo>
                      <a:pt x="10000" y="0"/>
                    </a:lnTo>
                    <a:lnTo>
                      <a:pt x="0" y="10000"/>
                    </a:lnTo>
                    <a:close/>
                  </a:path>
                </a:pathLst>
              </a:custGeom>
              <a:solidFill>
                <a:srgbClr val="8182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CF3C8F0-ADE6-2C00-77F2-11DBDE27C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7" y="4397376"/>
                <a:ext cx="2201862" cy="709613"/>
              </a:xfrm>
              <a:custGeom>
                <a:avLst/>
                <a:gdLst>
                  <a:gd name="connsiteX0" fmla="*/ 868768 w 2201862"/>
                  <a:gd name="connsiteY0" fmla="*/ 0 h 709613"/>
                  <a:gd name="connsiteX1" fmla="*/ 1101725 w 2201862"/>
                  <a:gd name="connsiteY1" fmla="*/ 73276 h 709613"/>
                  <a:gd name="connsiteX2" fmla="*/ 1334168 w 2201862"/>
                  <a:gd name="connsiteY2" fmla="*/ 0 h 709613"/>
                  <a:gd name="connsiteX3" fmla="*/ 1629592 w 2201862"/>
                  <a:gd name="connsiteY3" fmla="*/ 96188 h 709613"/>
                  <a:gd name="connsiteX4" fmla="*/ 1629592 w 2201862"/>
                  <a:gd name="connsiteY4" fmla="*/ 329852 h 709613"/>
                  <a:gd name="connsiteX5" fmla="*/ 2026058 w 2201862"/>
                  <a:gd name="connsiteY5" fmla="*/ 225271 h 709613"/>
                  <a:gd name="connsiteX6" fmla="*/ 2201862 w 2201862"/>
                  <a:gd name="connsiteY6" fmla="*/ 282212 h 709613"/>
                  <a:gd name="connsiteX7" fmla="*/ 1101725 w 2201862"/>
                  <a:gd name="connsiteY7" fmla="*/ 709613 h 709613"/>
                  <a:gd name="connsiteX8" fmla="*/ 0 w 2201862"/>
                  <a:gd name="connsiteY8" fmla="*/ 282212 h 709613"/>
                  <a:gd name="connsiteX9" fmla="*/ 176022 w 2201862"/>
                  <a:gd name="connsiteY9" fmla="*/ 225271 h 709613"/>
                  <a:gd name="connsiteX10" fmla="*/ 572979 w 2201862"/>
                  <a:gd name="connsiteY10" fmla="*/ 329852 h 709613"/>
                  <a:gd name="connsiteX11" fmla="*/ 572979 w 2201862"/>
                  <a:gd name="connsiteY11" fmla="*/ 96188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1629592 w 2201862"/>
                  <a:gd name="connsiteY3" fmla="*/ 329852 h 709613"/>
                  <a:gd name="connsiteX4" fmla="*/ 2026058 w 2201862"/>
                  <a:gd name="connsiteY4" fmla="*/ 225271 h 709613"/>
                  <a:gd name="connsiteX5" fmla="*/ 2201862 w 2201862"/>
                  <a:gd name="connsiteY5" fmla="*/ 282212 h 709613"/>
                  <a:gd name="connsiteX6" fmla="*/ 1101725 w 2201862"/>
                  <a:gd name="connsiteY6" fmla="*/ 709613 h 709613"/>
                  <a:gd name="connsiteX7" fmla="*/ 0 w 2201862"/>
                  <a:gd name="connsiteY7" fmla="*/ 282212 h 709613"/>
                  <a:gd name="connsiteX8" fmla="*/ 176022 w 2201862"/>
                  <a:gd name="connsiteY8" fmla="*/ 225271 h 709613"/>
                  <a:gd name="connsiteX9" fmla="*/ 572979 w 2201862"/>
                  <a:gd name="connsiteY9" fmla="*/ 329852 h 709613"/>
                  <a:gd name="connsiteX10" fmla="*/ 572979 w 2201862"/>
                  <a:gd name="connsiteY10" fmla="*/ 96188 h 709613"/>
                  <a:gd name="connsiteX11" fmla="*/ 868768 w 2201862"/>
                  <a:gd name="connsiteY11" fmla="*/ 0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1629592 w 2201862"/>
                  <a:gd name="connsiteY3" fmla="*/ 329852 h 709613"/>
                  <a:gd name="connsiteX4" fmla="*/ 2026058 w 2201862"/>
                  <a:gd name="connsiteY4" fmla="*/ 225271 h 709613"/>
                  <a:gd name="connsiteX5" fmla="*/ 2201862 w 2201862"/>
                  <a:gd name="connsiteY5" fmla="*/ 282212 h 709613"/>
                  <a:gd name="connsiteX6" fmla="*/ 1101725 w 2201862"/>
                  <a:gd name="connsiteY6" fmla="*/ 709613 h 709613"/>
                  <a:gd name="connsiteX7" fmla="*/ 0 w 2201862"/>
                  <a:gd name="connsiteY7" fmla="*/ 282212 h 709613"/>
                  <a:gd name="connsiteX8" fmla="*/ 176022 w 2201862"/>
                  <a:gd name="connsiteY8" fmla="*/ 225271 h 709613"/>
                  <a:gd name="connsiteX9" fmla="*/ 572979 w 2201862"/>
                  <a:gd name="connsiteY9" fmla="*/ 96188 h 709613"/>
                  <a:gd name="connsiteX10" fmla="*/ 868768 w 2201862"/>
                  <a:gd name="connsiteY10" fmla="*/ 0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2026058 w 2201862"/>
                  <a:gd name="connsiteY3" fmla="*/ 225271 h 709613"/>
                  <a:gd name="connsiteX4" fmla="*/ 2201862 w 2201862"/>
                  <a:gd name="connsiteY4" fmla="*/ 282212 h 709613"/>
                  <a:gd name="connsiteX5" fmla="*/ 1101725 w 2201862"/>
                  <a:gd name="connsiteY5" fmla="*/ 709613 h 709613"/>
                  <a:gd name="connsiteX6" fmla="*/ 0 w 2201862"/>
                  <a:gd name="connsiteY6" fmla="*/ 282212 h 709613"/>
                  <a:gd name="connsiteX7" fmla="*/ 176022 w 2201862"/>
                  <a:gd name="connsiteY7" fmla="*/ 225271 h 709613"/>
                  <a:gd name="connsiteX8" fmla="*/ 572979 w 2201862"/>
                  <a:gd name="connsiteY8" fmla="*/ 96188 h 709613"/>
                  <a:gd name="connsiteX9" fmla="*/ 868768 w 2201862"/>
                  <a:gd name="connsiteY9" fmla="*/ 0 h 70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1862" h="709613">
                    <a:moveTo>
                      <a:pt x="868768" y="0"/>
                    </a:moveTo>
                    <a:lnTo>
                      <a:pt x="1334168" y="0"/>
                    </a:lnTo>
                    <a:lnTo>
                      <a:pt x="1629592" y="96188"/>
                    </a:lnTo>
                    <a:lnTo>
                      <a:pt x="2026058" y="225271"/>
                    </a:lnTo>
                    <a:lnTo>
                      <a:pt x="2201862" y="282212"/>
                    </a:lnTo>
                    <a:lnTo>
                      <a:pt x="1101725" y="709613"/>
                    </a:lnTo>
                    <a:lnTo>
                      <a:pt x="0" y="282212"/>
                    </a:lnTo>
                    <a:lnTo>
                      <a:pt x="176022" y="225271"/>
                    </a:lnTo>
                    <a:lnTo>
                      <a:pt x="572979" y="96188"/>
                    </a:lnTo>
                    <a:lnTo>
                      <a:pt x="86876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14B4535F-B35F-4932-4B58-6F70CDCDD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825" y="3173413"/>
              <a:ext cx="139700" cy="328613"/>
            </a:xfrm>
            <a:custGeom>
              <a:avLst/>
              <a:gdLst>
                <a:gd name="T0" fmla="*/ 0 w 617"/>
                <a:gd name="T1" fmla="*/ 1453 h 1453"/>
                <a:gd name="T2" fmla="*/ 617 w 617"/>
                <a:gd name="T3" fmla="*/ 0 h 1453"/>
                <a:gd name="T4" fmla="*/ 0 w 617"/>
                <a:gd name="T5" fmla="*/ 1453 h 1453"/>
                <a:gd name="T6" fmla="*/ 0 w 617"/>
                <a:gd name="T7" fmla="*/ 1453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453">
                  <a:moveTo>
                    <a:pt x="0" y="1453"/>
                  </a:moveTo>
                  <a:lnTo>
                    <a:pt x="617" y="0"/>
                  </a:lnTo>
                  <a:lnTo>
                    <a:pt x="0" y="1453"/>
                  </a:lnTo>
                  <a:lnTo>
                    <a:pt x="0" y="1453"/>
                  </a:ln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D339159D-AC7D-C779-B841-D8CFAC77E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8913" y="2638426"/>
              <a:ext cx="373062" cy="863600"/>
            </a:xfrm>
            <a:custGeom>
              <a:avLst/>
              <a:gdLst>
                <a:gd name="T0" fmla="*/ 1643 w 1643"/>
                <a:gd name="T1" fmla="*/ 0 h 3814"/>
                <a:gd name="T2" fmla="*/ 0 w 1643"/>
                <a:gd name="T3" fmla="*/ 3814 h 3814"/>
                <a:gd name="T4" fmla="*/ 0 w 1643"/>
                <a:gd name="T5" fmla="*/ 3814 h 3814"/>
                <a:gd name="T6" fmla="*/ 1643 w 1643"/>
                <a:gd name="T7" fmla="*/ 0 h 3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3" h="3814">
                  <a:moveTo>
                    <a:pt x="1643" y="0"/>
                  </a:moveTo>
                  <a:lnTo>
                    <a:pt x="0" y="3814"/>
                  </a:lnTo>
                  <a:lnTo>
                    <a:pt x="0" y="381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rgbClr val="A8A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ABC2CDB-000F-848B-2E1E-8888315951D1}"/>
                </a:ext>
              </a:extLst>
            </p:cNvPr>
            <p:cNvGrpSpPr/>
            <p:nvPr/>
          </p:nvGrpSpPr>
          <p:grpSpPr>
            <a:xfrm>
              <a:off x="4941888" y="2530476"/>
              <a:ext cx="2112962" cy="1939925"/>
              <a:chOff x="4941888" y="2530476"/>
              <a:chExt cx="2112962" cy="1939925"/>
            </a:xfrm>
          </p:grpSpPr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991D9BB6-0B2B-451F-A4CC-42E19546A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2843213"/>
                <a:ext cx="1057275" cy="1627188"/>
              </a:xfrm>
              <a:custGeom>
                <a:avLst/>
                <a:gdLst>
                  <a:gd name="T0" fmla="*/ 2233 w 4662"/>
                  <a:gd name="T1" fmla="*/ 749 h 7174"/>
                  <a:gd name="T2" fmla="*/ 0 w 4662"/>
                  <a:gd name="T3" fmla="*/ 0 h 7174"/>
                  <a:gd name="T4" fmla="*/ 0 w 4662"/>
                  <a:gd name="T5" fmla="*/ 1770 h 7174"/>
                  <a:gd name="T6" fmla="*/ 1860 w 4662"/>
                  <a:gd name="T7" fmla="*/ 2429 h 7174"/>
                  <a:gd name="T8" fmla="*/ 2331 w 4662"/>
                  <a:gd name="T9" fmla="*/ 2596 h 7174"/>
                  <a:gd name="T10" fmla="*/ 2331 w 4662"/>
                  <a:gd name="T11" fmla="*/ 6442 h 7174"/>
                  <a:gd name="T12" fmla="*/ 3635 w 4662"/>
                  <a:gd name="T13" fmla="*/ 6851 h 7174"/>
                  <a:gd name="T14" fmla="*/ 4662 w 4662"/>
                  <a:gd name="T15" fmla="*/ 7174 h 7174"/>
                  <a:gd name="T16" fmla="*/ 4662 w 4662"/>
                  <a:gd name="T17" fmla="*/ 6518 h 7174"/>
                  <a:gd name="T18" fmla="*/ 4662 w 4662"/>
                  <a:gd name="T19" fmla="*/ 1563 h 7174"/>
                  <a:gd name="T20" fmla="*/ 2233 w 4662"/>
                  <a:gd name="T21" fmla="*/ 749 h 7174"/>
                  <a:gd name="connsiteX0" fmla="*/ 4790 w 10000"/>
                  <a:gd name="connsiteY0" fmla="*/ 1044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3990 w 10000"/>
                  <a:gd name="connsiteY3" fmla="*/ 3386 h 10000"/>
                  <a:gd name="connsiteX4" fmla="*/ 5000 w 10000"/>
                  <a:gd name="connsiteY4" fmla="*/ 8980 h 10000"/>
                  <a:gd name="connsiteX5" fmla="*/ 7797 w 10000"/>
                  <a:gd name="connsiteY5" fmla="*/ 9550 h 10000"/>
                  <a:gd name="connsiteX6" fmla="*/ 10000 w 10000"/>
                  <a:gd name="connsiteY6" fmla="*/ 10000 h 10000"/>
                  <a:gd name="connsiteX7" fmla="*/ 10000 w 10000"/>
                  <a:gd name="connsiteY7" fmla="*/ 9086 h 10000"/>
                  <a:gd name="connsiteX8" fmla="*/ 10000 w 10000"/>
                  <a:gd name="connsiteY8" fmla="*/ 2179 h 10000"/>
                  <a:gd name="connsiteX9" fmla="*/ 4790 w 10000"/>
                  <a:gd name="connsiteY9" fmla="*/ 1044 h 10000"/>
                  <a:gd name="connsiteX0" fmla="*/ 4790 w 10000"/>
                  <a:gd name="connsiteY0" fmla="*/ 1044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5000 w 10000"/>
                  <a:gd name="connsiteY3" fmla="*/ 8980 h 10000"/>
                  <a:gd name="connsiteX4" fmla="*/ 7797 w 10000"/>
                  <a:gd name="connsiteY4" fmla="*/ 9550 h 10000"/>
                  <a:gd name="connsiteX5" fmla="*/ 10000 w 10000"/>
                  <a:gd name="connsiteY5" fmla="*/ 10000 h 10000"/>
                  <a:gd name="connsiteX6" fmla="*/ 10000 w 10000"/>
                  <a:gd name="connsiteY6" fmla="*/ 9086 h 10000"/>
                  <a:gd name="connsiteX7" fmla="*/ 10000 w 10000"/>
                  <a:gd name="connsiteY7" fmla="*/ 2179 h 10000"/>
                  <a:gd name="connsiteX8" fmla="*/ 4790 w 10000"/>
                  <a:gd name="connsiteY8" fmla="*/ 1044 h 10000"/>
                  <a:gd name="connsiteX0" fmla="*/ 9583 w 10000"/>
                  <a:gd name="connsiteY0" fmla="*/ 552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5000 w 10000"/>
                  <a:gd name="connsiteY3" fmla="*/ 8980 h 10000"/>
                  <a:gd name="connsiteX4" fmla="*/ 7797 w 10000"/>
                  <a:gd name="connsiteY4" fmla="*/ 9550 h 10000"/>
                  <a:gd name="connsiteX5" fmla="*/ 10000 w 10000"/>
                  <a:gd name="connsiteY5" fmla="*/ 10000 h 10000"/>
                  <a:gd name="connsiteX6" fmla="*/ 10000 w 10000"/>
                  <a:gd name="connsiteY6" fmla="*/ 9086 h 10000"/>
                  <a:gd name="connsiteX7" fmla="*/ 10000 w 10000"/>
                  <a:gd name="connsiteY7" fmla="*/ 2179 h 10000"/>
                  <a:gd name="connsiteX8" fmla="*/ 9583 w 10000"/>
                  <a:gd name="connsiteY8" fmla="*/ 55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00">
                    <a:moveTo>
                      <a:pt x="9583" y="552"/>
                    </a:moveTo>
                    <a:lnTo>
                      <a:pt x="0" y="0"/>
                    </a:lnTo>
                    <a:lnTo>
                      <a:pt x="0" y="2467"/>
                    </a:lnTo>
                    <a:lnTo>
                      <a:pt x="5000" y="8980"/>
                    </a:lnTo>
                    <a:lnTo>
                      <a:pt x="7797" y="9550"/>
                    </a:lnTo>
                    <a:lnTo>
                      <a:pt x="10000" y="10000"/>
                    </a:lnTo>
                    <a:lnTo>
                      <a:pt x="10000" y="9086"/>
                    </a:lnTo>
                    <a:lnTo>
                      <a:pt x="10000" y="2179"/>
                    </a:lnTo>
                    <a:lnTo>
                      <a:pt x="9583" y="5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9">
                <a:extLst>
                  <a:ext uri="{FF2B5EF4-FFF2-40B4-BE49-F238E27FC236}">
                    <a16:creationId xmlns:a16="http://schemas.microsoft.com/office/drawing/2014/main" id="{C3A71B58-DAF0-551D-5BFC-739E9C7FC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2530476"/>
                <a:ext cx="2112962" cy="666750"/>
              </a:xfrm>
              <a:custGeom>
                <a:avLst/>
                <a:gdLst>
                  <a:gd name="T0" fmla="*/ 7090 w 9323"/>
                  <a:gd name="T1" fmla="*/ 466 h 2945"/>
                  <a:gd name="T2" fmla="*/ 5953 w 9323"/>
                  <a:gd name="T3" fmla="*/ 0 h 2945"/>
                  <a:gd name="T4" fmla="*/ 4662 w 9323"/>
                  <a:gd name="T5" fmla="*/ 475 h 2945"/>
                  <a:gd name="T6" fmla="*/ 3370 w 9323"/>
                  <a:gd name="T7" fmla="*/ 0 h 2945"/>
                  <a:gd name="T8" fmla="*/ 2233 w 9323"/>
                  <a:gd name="T9" fmla="*/ 466 h 2945"/>
                  <a:gd name="T10" fmla="*/ 0 w 9323"/>
                  <a:gd name="T11" fmla="*/ 1382 h 2945"/>
                  <a:gd name="T12" fmla="*/ 2233 w 9323"/>
                  <a:gd name="T13" fmla="*/ 2131 h 2945"/>
                  <a:gd name="T14" fmla="*/ 4662 w 9323"/>
                  <a:gd name="T15" fmla="*/ 2945 h 2945"/>
                  <a:gd name="T16" fmla="*/ 7090 w 9323"/>
                  <a:gd name="T17" fmla="*/ 2131 h 2945"/>
                  <a:gd name="T18" fmla="*/ 9323 w 9323"/>
                  <a:gd name="T19" fmla="*/ 1382 h 2945"/>
                  <a:gd name="T20" fmla="*/ 7090 w 9323"/>
                  <a:gd name="T21" fmla="*/ 466 h 2945"/>
                  <a:gd name="connsiteX0" fmla="*/ 7605 w 10000"/>
                  <a:gd name="connsiteY0" fmla="*/ 1582 h 10000"/>
                  <a:gd name="connsiteX1" fmla="*/ 6385 w 10000"/>
                  <a:gd name="connsiteY1" fmla="*/ 0 h 10000"/>
                  <a:gd name="connsiteX2" fmla="*/ 3615 w 10000"/>
                  <a:gd name="connsiteY2" fmla="*/ 0 h 10000"/>
                  <a:gd name="connsiteX3" fmla="*/ 2395 w 10000"/>
                  <a:gd name="connsiteY3" fmla="*/ 1582 h 10000"/>
                  <a:gd name="connsiteX4" fmla="*/ 0 w 10000"/>
                  <a:gd name="connsiteY4" fmla="*/ 4693 h 10000"/>
                  <a:gd name="connsiteX5" fmla="*/ 2395 w 10000"/>
                  <a:gd name="connsiteY5" fmla="*/ 7236 h 10000"/>
                  <a:gd name="connsiteX6" fmla="*/ 5001 w 10000"/>
                  <a:gd name="connsiteY6" fmla="*/ 10000 h 10000"/>
                  <a:gd name="connsiteX7" fmla="*/ 7605 w 10000"/>
                  <a:gd name="connsiteY7" fmla="*/ 7236 h 10000"/>
                  <a:gd name="connsiteX8" fmla="*/ 10000 w 10000"/>
                  <a:gd name="connsiteY8" fmla="*/ 4693 h 10000"/>
                  <a:gd name="connsiteX9" fmla="*/ 7605 w 10000"/>
                  <a:gd name="connsiteY9" fmla="*/ 1582 h 10000"/>
                  <a:gd name="connsiteX0" fmla="*/ 7605 w 10000"/>
                  <a:gd name="connsiteY0" fmla="*/ 1582 h 10000"/>
                  <a:gd name="connsiteX1" fmla="*/ 6385 w 10000"/>
                  <a:gd name="connsiteY1" fmla="*/ 0 h 10000"/>
                  <a:gd name="connsiteX2" fmla="*/ 3615 w 10000"/>
                  <a:gd name="connsiteY2" fmla="*/ 0 h 10000"/>
                  <a:gd name="connsiteX3" fmla="*/ 2395 w 10000"/>
                  <a:gd name="connsiteY3" fmla="*/ 1582 h 10000"/>
                  <a:gd name="connsiteX4" fmla="*/ 0 w 10000"/>
                  <a:gd name="connsiteY4" fmla="*/ 4693 h 10000"/>
                  <a:gd name="connsiteX5" fmla="*/ 2395 w 10000"/>
                  <a:gd name="connsiteY5" fmla="*/ 7236 h 10000"/>
                  <a:gd name="connsiteX6" fmla="*/ 5001 w 10000"/>
                  <a:gd name="connsiteY6" fmla="*/ 10000 h 10000"/>
                  <a:gd name="connsiteX7" fmla="*/ 9949 w 10000"/>
                  <a:gd name="connsiteY7" fmla="*/ 8550 h 10000"/>
                  <a:gd name="connsiteX8" fmla="*/ 10000 w 10000"/>
                  <a:gd name="connsiteY8" fmla="*/ 4693 h 10000"/>
                  <a:gd name="connsiteX9" fmla="*/ 7605 w 10000"/>
                  <a:gd name="connsiteY9" fmla="*/ 158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7605" y="1582"/>
                    </a:moveTo>
                    <a:lnTo>
                      <a:pt x="6385" y="0"/>
                    </a:lnTo>
                    <a:lnTo>
                      <a:pt x="3615" y="0"/>
                    </a:lnTo>
                    <a:lnTo>
                      <a:pt x="2395" y="1582"/>
                    </a:lnTo>
                    <a:lnTo>
                      <a:pt x="0" y="4693"/>
                    </a:lnTo>
                    <a:lnTo>
                      <a:pt x="2395" y="7236"/>
                    </a:lnTo>
                    <a:lnTo>
                      <a:pt x="5001" y="10000"/>
                    </a:lnTo>
                    <a:lnTo>
                      <a:pt x="9949" y="8550"/>
                    </a:lnTo>
                    <a:cubicBezTo>
                      <a:pt x="9966" y="7264"/>
                      <a:pt x="9983" y="5979"/>
                      <a:pt x="10000" y="4693"/>
                    </a:cubicBezTo>
                    <a:lnTo>
                      <a:pt x="7605" y="158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ECD254E7-96AA-7520-6085-B0F0A812C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2843213"/>
                <a:ext cx="1055687" cy="1627188"/>
              </a:xfrm>
              <a:custGeom>
                <a:avLst/>
                <a:gdLst>
                  <a:gd name="T0" fmla="*/ 2428 w 4661"/>
                  <a:gd name="T1" fmla="*/ 749 h 7174"/>
                  <a:gd name="T2" fmla="*/ 4661 w 4661"/>
                  <a:gd name="T3" fmla="*/ 0 h 7174"/>
                  <a:gd name="T4" fmla="*/ 4661 w 4661"/>
                  <a:gd name="T5" fmla="*/ 1770 h 7174"/>
                  <a:gd name="T6" fmla="*/ 2801 w 4661"/>
                  <a:gd name="T7" fmla="*/ 2429 h 7174"/>
                  <a:gd name="T8" fmla="*/ 2330 w 4661"/>
                  <a:gd name="T9" fmla="*/ 2596 h 7174"/>
                  <a:gd name="T10" fmla="*/ 2330 w 4661"/>
                  <a:gd name="T11" fmla="*/ 6442 h 7174"/>
                  <a:gd name="T12" fmla="*/ 1026 w 4661"/>
                  <a:gd name="T13" fmla="*/ 6851 h 7174"/>
                  <a:gd name="T14" fmla="*/ 0 w 4661"/>
                  <a:gd name="T15" fmla="*/ 7174 h 7174"/>
                  <a:gd name="T16" fmla="*/ 0 w 4661"/>
                  <a:gd name="T17" fmla="*/ 6518 h 7174"/>
                  <a:gd name="T18" fmla="*/ 0 w 4661"/>
                  <a:gd name="T19" fmla="*/ 1563 h 7174"/>
                  <a:gd name="T20" fmla="*/ 2428 w 4661"/>
                  <a:gd name="T21" fmla="*/ 749 h 7174"/>
                  <a:gd name="connsiteX0" fmla="*/ 5209 w 10000"/>
                  <a:gd name="connsiteY0" fmla="*/ 1044 h 10000"/>
                  <a:gd name="connsiteX1" fmla="*/ 10000 w 10000"/>
                  <a:gd name="connsiteY1" fmla="*/ 0 h 10000"/>
                  <a:gd name="connsiteX2" fmla="*/ 10000 w 10000"/>
                  <a:gd name="connsiteY2" fmla="*/ 2467 h 10000"/>
                  <a:gd name="connsiteX3" fmla="*/ 6009 w 10000"/>
                  <a:gd name="connsiteY3" fmla="*/ 3386 h 10000"/>
                  <a:gd name="connsiteX4" fmla="*/ 4999 w 10000"/>
                  <a:gd name="connsiteY4" fmla="*/ 8980 h 10000"/>
                  <a:gd name="connsiteX5" fmla="*/ 2201 w 10000"/>
                  <a:gd name="connsiteY5" fmla="*/ 9550 h 10000"/>
                  <a:gd name="connsiteX6" fmla="*/ 0 w 10000"/>
                  <a:gd name="connsiteY6" fmla="*/ 10000 h 10000"/>
                  <a:gd name="connsiteX7" fmla="*/ 0 w 10000"/>
                  <a:gd name="connsiteY7" fmla="*/ 9086 h 10000"/>
                  <a:gd name="connsiteX8" fmla="*/ 0 w 10000"/>
                  <a:gd name="connsiteY8" fmla="*/ 2179 h 10000"/>
                  <a:gd name="connsiteX9" fmla="*/ 5209 w 10000"/>
                  <a:gd name="connsiteY9" fmla="*/ 1044 h 10000"/>
                  <a:gd name="connsiteX0" fmla="*/ 5209 w 10000"/>
                  <a:gd name="connsiteY0" fmla="*/ 1044 h 10000"/>
                  <a:gd name="connsiteX1" fmla="*/ 10000 w 10000"/>
                  <a:gd name="connsiteY1" fmla="*/ 0 h 10000"/>
                  <a:gd name="connsiteX2" fmla="*/ 10000 w 10000"/>
                  <a:gd name="connsiteY2" fmla="*/ 2467 h 10000"/>
                  <a:gd name="connsiteX3" fmla="*/ 4999 w 10000"/>
                  <a:gd name="connsiteY3" fmla="*/ 8980 h 10000"/>
                  <a:gd name="connsiteX4" fmla="*/ 2201 w 10000"/>
                  <a:gd name="connsiteY4" fmla="*/ 9550 h 10000"/>
                  <a:gd name="connsiteX5" fmla="*/ 0 w 10000"/>
                  <a:gd name="connsiteY5" fmla="*/ 10000 h 10000"/>
                  <a:gd name="connsiteX6" fmla="*/ 0 w 10000"/>
                  <a:gd name="connsiteY6" fmla="*/ 9086 h 10000"/>
                  <a:gd name="connsiteX7" fmla="*/ 0 w 10000"/>
                  <a:gd name="connsiteY7" fmla="*/ 2179 h 10000"/>
                  <a:gd name="connsiteX8" fmla="*/ 5209 w 10000"/>
                  <a:gd name="connsiteY8" fmla="*/ 104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00">
                    <a:moveTo>
                      <a:pt x="5209" y="1044"/>
                    </a:moveTo>
                    <a:lnTo>
                      <a:pt x="10000" y="0"/>
                    </a:lnTo>
                    <a:lnTo>
                      <a:pt x="10000" y="2467"/>
                    </a:lnTo>
                    <a:lnTo>
                      <a:pt x="4999" y="8980"/>
                    </a:lnTo>
                    <a:lnTo>
                      <a:pt x="2201" y="9550"/>
                    </a:lnTo>
                    <a:lnTo>
                      <a:pt x="0" y="10000"/>
                    </a:lnTo>
                    <a:lnTo>
                      <a:pt x="0" y="9086"/>
                    </a:lnTo>
                    <a:lnTo>
                      <a:pt x="0" y="2179"/>
                    </a:lnTo>
                    <a:lnTo>
                      <a:pt x="5209" y="10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27A2C00-BA96-E03B-58C4-A5481B1F7594}"/>
                </a:ext>
              </a:extLst>
            </p:cNvPr>
            <p:cNvGrpSpPr/>
            <p:nvPr/>
          </p:nvGrpSpPr>
          <p:grpSpPr>
            <a:xfrm>
              <a:off x="6526213" y="3046413"/>
              <a:ext cx="1620837" cy="1681163"/>
              <a:chOff x="6526213" y="3046413"/>
              <a:chExt cx="1620837" cy="1681163"/>
            </a:xfrm>
          </p:grpSpPr>
          <p:sp>
            <p:nvSpPr>
              <p:cNvPr id="19" name="Freeform 22">
                <a:extLst>
                  <a:ext uri="{FF2B5EF4-FFF2-40B4-BE49-F238E27FC236}">
                    <a16:creationId xmlns:a16="http://schemas.microsoft.com/office/drawing/2014/main" id="{724D692D-EC31-8FA2-EEC5-9EC1305B6E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6213" y="3147706"/>
                <a:ext cx="1620837" cy="1579870"/>
              </a:xfrm>
              <a:custGeom>
                <a:avLst/>
                <a:gdLst>
                  <a:gd name="T0" fmla="*/ 2331 w 7144"/>
                  <a:gd name="T1" fmla="*/ 1248 h 5709"/>
                  <a:gd name="T2" fmla="*/ 7144 w 7144"/>
                  <a:gd name="T3" fmla="*/ 3824 h 5709"/>
                  <a:gd name="T4" fmla="*/ 1750 w 7144"/>
                  <a:gd name="T5" fmla="*/ 5248 h 5709"/>
                  <a:gd name="T6" fmla="*/ 0 w 7144"/>
                  <a:gd name="T7" fmla="*/ 5709 h 5709"/>
                  <a:gd name="T8" fmla="*/ 0 w 7144"/>
                  <a:gd name="T9" fmla="*/ 4679 h 5709"/>
                  <a:gd name="T10" fmla="*/ 0 w 7144"/>
                  <a:gd name="T11" fmla="*/ 3846 h 5709"/>
                  <a:gd name="T12" fmla="*/ 0 w 7144"/>
                  <a:gd name="T13" fmla="*/ 0 h 5709"/>
                  <a:gd name="T14" fmla="*/ 2331 w 7144"/>
                  <a:gd name="T15" fmla="*/ 1248 h 5709"/>
                  <a:gd name="connsiteX0" fmla="*/ 6554 w 10000"/>
                  <a:gd name="connsiteY0" fmla="*/ 0 h 12196"/>
                  <a:gd name="connsiteX1" fmla="*/ 10000 w 10000"/>
                  <a:gd name="connsiteY1" fmla="*/ 8894 h 12196"/>
                  <a:gd name="connsiteX2" fmla="*/ 2450 w 10000"/>
                  <a:gd name="connsiteY2" fmla="*/ 11389 h 12196"/>
                  <a:gd name="connsiteX3" fmla="*/ 0 w 10000"/>
                  <a:gd name="connsiteY3" fmla="*/ 12196 h 12196"/>
                  <a:gd name="connsiteX4" fmla="*/ 0 w 10000"/>
                  <a:gd name="connsiteY4" fmla="*/ 10392 h 12196"/>
                  <a:gd name="connsiteX5" fmla="*/ 0 w 10000"/>
                  <a:gd name="connsiteY5" fmla="*/ 8933 h 12196"/>
                  <a:gd name="connsiteX6" fmla="*/ 0 w 10000"/>
                  <a:gd name="connsiteY6" fmla="*/ 2196 h 12196"/>
                  <a:gd name="connsiteX7" fmla="*/ 6554 w 10000"/>
                  <a:gd name="connsiteY7" fmla="*/ 0 h 1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2196">
                    <a:moveTo>
                      <a:pt x="6554" y="0"/>
                    </a:moveTo>
                    <a:lnTo>
                      <a:pt x="10000" y="8894"/>
                    </a:lnTo>
                    <a:lnTo>
                      <a:pt x="2450" y="11389"/>
                    </a:lnTo>
                    <a:lnTo>
                      <a:pt x="0" y="12196"/>
                    </a:lnTo>
                    <a:lnTo>
                      <a:pt x="0" y="10392"/>
                    </a:lnTo>
                    <a:lnTo>
                      <a:pt x="0" y="8933"/>
                    </a:lnTo>
                    <a:lnTo>
                      <a:pt x="0" y="2196"/>
                    </a:lnTo>
                    <a:lnTo>
                      <a:pt x="655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C6BB320F-528F-EAB4-70E5-CF16DF793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6213" y="3046413"/>
                <a:ext cx="1620837" cy="1252538"/>
              </a:xfrm>
              <a:custGeom>
                <a:avLst/>
                <a:gdLst>
                  <a:gd name="T0" fmla="*/ 471 w 7144"/>
                  <a:gd name="T1" fmla="*/ 1535 h 5526"/>
                  <a:gd name="T2" fmla="*/ 2331 w 7144"/>
                  <a:gd name="T3" fmla="*/ 876 h 5526"/>
                  <a:gd name="T4" fmla="*/ 4800 w 7144"/>
                  <a:gd name="T5" fmla="*/ 0 h 5526"/>
                  <a:gd name="T6" fmla="*/ 5038 w 7144"/>
                  <a:gd name="T7" fmla="*/ 560 h 5526"/>
                  <a:gd name="T8" fmla="*/ 5655 w 7144"/>
                  <a:gd name="T9" fmla="*/ 2013 h 5526"/>
                  <a:gd name="T10" fmla="*/ 7144 w 7144"/>
                  <a:gd name="T11" fmla="*/ 5526 h 5526"/>
                  <a:gd name="T12" fmla="*/ 2331 w 7144"/>
                  <a:gd name="T13" fmla="*/ 2950 h 5526"/>
                  <a:gd name="T14" fmla="*/ 0 w 7144"/>
                  <a:gd name="T15" fmla="*/ 1702 h 5526"/>
                  <a:gd name="T16" fmla="*/ 471 w 7144"/>
                  <a:gd name="T17" fmla="*/ 1535 h 5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44" h="5526">
                    <a:moveTo>
                      <a:pt x="471" y="1535"/>
                    </a:moveTo>
                    <a:lnTo>
                      <a:pt x="2331" y="876"/>
                    </a:lnTo>
                    <a:lnTo>
                      <a:pt x="4800" y="0"/>
                    </a:lnTo>
                    <a:lnTo>
                      <a:pt x="5038" y="560"/>
                    </a:lnTo>
                    <a:lnTo>
                      <a:pt x="5655" y="2013"/>
                    </a:lnTo>
                    <a:lnTo>
                      <a:pt x="7144" y="5526"/>
                    </a:lnTo>
                    <a:lnTo>
                      <a:pt x="2331" y="2950"/>
                    </a:lnTo>
                    <a:lnTo>
                      <a:pt x="0" y="1702"/>
                    </a:lnTo>
                    <a:lnTo>
                      <a:pt x="471" y="153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74F0B871-96A1-1599-DCCB-E599E6185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3173413"/>
              <a:ext cx="139700" cy="328613"/>
            </a:xfrm>
            <a:custGeom>
              <a:avLst/>
              <a:gdLst>
                <a:gd name="T0" fmla="*/ 617 w 617"/>
                <a:gd name="T1" fmla="*/ 1453 h 1453"/>
                <a:gd name="T2" fmla="*/ 0 w 617"/>
                <a:gd name="T3" fmla="*/ 0 h 1453"/>
                <a:gd name="T4" fmla="*/ 617 w 617"/>
                <a:gd name="T5" fmla="*/ 1453 h 1453"/>
                <a:gd name="T6" fmla="*/ 617 w 617"/>
                <a:gd name="T7" fmla="*/ 1453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453">
                  <a:moveTo>
                    <a:pt x="617" y="1453"/>
                  </a:moveTo>
                  <a:lnTo>
                    <a:pt x="0" y="0"/>
                  </a:lnTo>
                  <a:lnTo>
                    <a:pt x="617" y="1453"/>
                  </a:lnTo>
                  <a:lnTo>
                    <a:pt x="617" y="1453"/>
                  </a:ln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C3B6AF-5BBC-5EBE-73E0-1BFEC49EEEF1}"/>
                </a:ext>
              </a:extLst>
            </p:cNvPr>
            <p:cNvGrpSpPr/>
            <p:nvPr/>
          </p:nvGrpSpPr>
          <p:grpSpPr>
            <a:xfrm>
              <a:off x="4897438" y="903288"/>
              <a:ext cx="2201862" cy="1735138"/>
              <a:chOff x="4897438" y="903288"/>
              <a:chExt cx="2201862" cy="1735138"/>
            </a:xfrm>
          </p:grpSpPr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A3A0D764-72AD-E4EA-330D-D6D898CB8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8" y="903288"/>
                <a:ext cx="2149465" cy="1735138"/>
              </a:xfrm>
              <a:custGeom>
                <a:avLst/>
                <a:gdLst>
                  <a:gd name="T0" fmla="*/ 0 w 4857"/>
                  <a:gd name="T1" fmla="*/ 5862 h 7648"/>
                  <a:gd name="T2" fmla="*/ 803 w 4857"/>
                  <a:gd name="T3" fmla="*/ 6157 h 7648"/>
                  <a:gd name="T4" fmla="*/ 1081 w 4857"/>
                  <a:gd name="T5" fmla="*/ 6259 h 7648"/>
                  <a:gd name="T6" fmla="*/ 2428 w 4857"/>
                  <a:gd name="T7" fmla="*/ 6755 h 7648"/>
                  <a:gd name="T8" fmla="*/ 3565 w 4857"/>
                  <a:gd name="T9" fmla="*/ 7173 h 7648"/>
                  <a:gd name="T10" fmla="*/ 4857 w 4857"/>
                  <a:gd name="T11" fmla="*/ 7648 h 7648"/>
                  <a:gd name="T12" fmla="*/ 4857 w 4857"/>
                  <a:gd name="T13" fmla="*/ 6644 h 7648"/>
                  <a:gd name="T14" fmla="*/ 4857 w 4857"/>
                  <a:gd name="T15" fmla="*/ 0 h 7648"/>
                  <a:gd name="T16" fmla="*/ 0 w 4857"/>
                  <a:gd name="T17" fmla="*/ 5862 h 7648"/>
                  <a:gd name="connsiteX0" fmla="*/ 0 w 19510"/>
                  <a:gd name="connsiteY0" fmla="*/ 7665 h 10000"/>
                  <a:gd name="connsiteX1" fmla="*/ 1653 w 19510"/>
                  <a:gd name="connsiteY1" fmla="*/ 8050 h 10000"/>
                  <a:gd name="connsiteX2" fmla="*/ 2226 w 19510"/>
                  <a:gd name="connsiteY2" fmla="*/ 8184 h 10000"/>
                  <a:gd name="connsiteX3" fmla="*/ 4999 w 19510"/>
                  <a:gd name="connsiteY3" fmla="*/ 8832 h 10000"/>
                  <a:gd name="connsiteX4" fmla="*/ 7340 w 19510"/>
                  <a:gd name="connsiteY4" fmla="*/ 9379 h 10000"/>
                  <a:gd name="connsiteX5" fmla="*/ 10000 w 19510"/>
                  <a:gd name="connsiteY5" fmla="*/ 10000 h 10000"/>
                  <a:gd name="connsiteX6" fmla="*/ 19510 w 19510"/>
                  <a:gd name="connsiteY6" fmla="*/ 7633 h 10000"/>
                  <a:gd name="connsiteX7" fmla="*/ 10000 w 19510"/>
                  <a:gd name="connsiteY7" fmla="*/ 0 h 10000"/>
                  <a:gd name="connsiteX8" fmla="*/ 0 w 19510"/>
                  <a:gd name="connsiteY8" fmla="*/ 766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10" h="10000">
                    <a:moveTo>
                      <a:pt x="0" y="7665"/>
                    </a:moveTo>
                    <a:lnTo>
                      <a:pt x="1653" y="8050"/>
                    </a:lnTo>
                    <a:lnTo>
                      <a:pt x="2226" y="8184"/>
                    </a:lnTo>
                    <a:lnTo>
                      <a:pt x="4999" y="8832"/>
                    </a:lnTo>
                    <a:lnTo>
                      <a:pt x="7340" y="9379"/>
                    </a:lnTo>
                    <a:lnTo>
                      <a:pt x="10000" y="10000"/>
                    </a:lnTo>
                    <a:lnTo>
                      <a:pt x="19510" y="7633"/>
                    </a:lnTo>
                    <a:lnTo>
                      <a:pt x="10000" y="0"/>
                    </a:lnTo>
                    <a:lnTo>
                      <a:pt x="0" y="76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27">
                <a:extLst>
                  <a:ext uri="{FF2B5EF4-FFF2-40B4-BE49-F238E27FC236}">
                    <a16:creationId xmlns:a16="http://schemas.microsoft.com/office/drawing/2014/main" id="{5BE23658-49FA-222E-2FDD-A9E69DCB1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903288"/>
                <a:ext cx="1100137" cy="1735138"/>
              </a:xfrm>
              <a:custGeom>
                <a:avLst/>
                <a:gdLst>
                  <a:gd name="T0" fmla="*/ 4856 w 4856"/>
                  <a:gd name="T1" fmla="*/ 5862 h 7648"/>
                  <a:gd name="T2" fmla="*/ 4053 w 4856"/>
                  <a:gd name="T3" fmla="*/ 6157 h 7648"/>
                  <a:gd name="T4" fmla="*/ 3775 w 4856"/>
                  <a:gd name="T5" fmla="*/ 6259 h 7648"/>
                  <a:gd name="T6" fmla="*/ 2428 w 4856"/>
                  <a:gd name="T7" fmla="*/ 6755 h 7648"/>
                  <a:gd name="T8" fmla="*/ 1291 w 4856"/>
                  <a:gd name="T9" fmla="*/ 7173 h 7648"/>
                  <a:gd name="T10" fmla="*/ 0 w 4856"/>
                  <a:gd name="T11" fmla="*/ 7648 h 7648"/>
                  <a:gd name="T12" fmla="*/ 0 w 4856"/>
                  <a:gd name="T13" fmla="*/ 6644 h 7648"/>
                  <a:gd name="T14" fmla="*/ 0 w 4856"/>
                  <a:gd name="T15" fmla="*/ 0 h 7648"/>
                  <a:gd name="T16" fmla="*/ 4856 w 4856"/>
                  <a:gd name="T17" fmla="*/ 5862 h 7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6" h="7648">
                    <a:moveTo>
                      <a:pt x="4856" y="5862"/>
                    </a:moveTo>
                    <a:lnTo>
                      <a:pt x="4053" y="6157"/>
                    </a:lnTo>
                    <a:lnTo>
                      <a:pt x="3775" y="6259"/>
                    </a:lnTo>
                    <a:lnTo>
                      <a:pt x="2428" y="6755"/>
                    </a:lnTo>
                    <a:lnTo>
                      <a:pt x="1291" y="7173"/>
                    </a:lnTo>
                    <a:lnTo>
                      <a:pt x="0" y="7648"/>
                    </a:lnTo>
                    <a:lnTo>
                      <a:pt x="0" y="6644"/>
                    </a:lnTo>
                    <a:lnTo>
                      <a:pt x="0" y="0"/>
                    </a:lnTo>
                    <a:lnTo>
                      <a:pt x="4856" y="586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7D0ED1-0C1E-F3E7-FF21-1AF791061CD8}"/>
                </a:ext>
              </a:extLst>
            </p:cNvPr>
            <p:cNvGrpSpPr/>
            <p:nvPr/>
          </p:nvGrpSpPr>
          <p:grpSpPr>
            <a:xfrm>
              <a:off x="3849688" y="3046413"/>
              <a:ext cx="1620837" cy="1681162"/>
              <a:chOff x="3849688" y="3046413"/>
              <a:chExt cx="1620837" cy="1681162"/>
            </a:xfrm>
          </p:grpSpPr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id="{D026AF89-7A4B-71E2-559E-949B02444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8" y="3101978"/>
                <a:ext cx="1620837" cy="1625597"/>
              </a:xfrm>
              <a:custGeom>
                <a:avLst/>
                <a:gdLst>
                  <a:gd name="T0" fmla="*/ 4813 w 7144"/>
                  <a:gd name="T1" fmla="*/ 1248 h 5709"/>
                  <a:gd name="T2" fmla="*/ 0 w 7144"/>
                  <a:gd name="T3" fmla="*/ 3824 h 5709"/>
                  <a:gd name="T4" fmla="*/ 5394 w 7144"/>
                  <a:gd name="T5" fmla="*/ 5248 h 5709"/>
                  <a:gd name="T6" fmla="*/ 7144 w 7144"/>
                  <a:gd name="T7" fmla="*/ 5709 h 5709"/>
                  <a:gd name="T8" fmla="*/ 7144 w 7144"/>
                  <a:gd name="T9" fmla="*/ 4679 h 5709"/>
                  <a:gd name="T10" fmla="*/ 7144 w 7144"/>
                  <a:gd name="T11" fmla="*/ 3846 h 5709"/>
                  <a:gd name="T12" fmla="*/ 7144 w 7144"/>
                  <a:gd name="T13" fmla="*/ 0 h 5709"/>
                  <a:gd name="T14" fmla="*/ 4813 w 7144"/>
                  <a:gd name="T15" fmla="*/ 1248 h 5709"/>
                  <a:gd name="connsiteX0" fmla="*/ 3446 w 10000"/>
                  <a:gd name="connsiteY0" fmla="*/ 0 h 12549"/>
                  <a:gd name="connsiteX1" fmla="*/ 0 w 10000"/>
                  <a:gd name="connsiteY1" fmla="*/ 9247 h 12549"/>
                  <a:gd name="connsiteX2" fmla="*/ 7550 w 10000"/>
                  <a:gd name="connsiteY2" fmla="*/ 11742 h 12549"/>
                  <a:gd name="connsiteX3" fmla="*/ 10000 w 10000"/>
                  <a:gd name="connsiteY3" fmla="*/ 12549 h 12549"/>
                  <a:gd name="connsiteX4" fmla="*/ 10000 w 10000"/>
                  <a:gd name="connsiteY4" fmla="*/ 10745 h 12549"/>
                  <a:gd name="connsiteX5" fmla="*/ 10000 w 10000"/>
                  <a:gd name="connsiteY5" fmla="*/ 9286 h 12549"/>
                  <a:gd name="connsiteX6" fmla="*/ 10000 w 10000"/>
                  <a:gd name="connsiteY6" fmla="*/ 2549 h 12549"/>
                  <a:gd name="connsiteX7" fmla="*/ 3446 w 10000"/>
                  <a:gd name="connsiteY7" fmla="*/ 0 h 12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2549">
                    <a:moveTo>
                      <a:pt x="3446" y="0"/>
                    </a:moveTo>
                    <a:lnTo>
                      <a:pt x="0" y="9247"/>
                    </a:lnTo>
                    <a:lnTo>
                      <a:pt x="7550" y="11742"/>
                    </a:lnTo>
                    <a:lnTo>
                      <a:pt x="10000" y="12549"/>
                    </a:lnTo>
                    <a:lnTo>
                      <a:pt x="10000" y="10745"/>
                    </a:lnTo>
                    <a:lnTo>
                      <a:pt x="10000" y="9286"/>
                    </a:lnTo>
                    <a:lnTo>
                      <a:pt x="10000" y="2549"/>
                    </a:lnTo>
                    <a:lnTo>
                      <a:pt x="34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C54DF93B-5C38-44A9-F7EC-D68A78784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8" y="3046413"/>
                <a:ext cx="1620837" cy="1252538"/>
              </a:xfrm>
              <a:custGeom>
                <a:avLst/>
                <a:gdLst>
                  <a:gd name="T0" fmla="*/ 6673 w 7144"/>
                  <a:gd name="T1" fmla="*/ 1535 h 5526"/>
                  <a:gd name="T2" fmla="*/ 4813 w 7144"/>
                  <a:gd name="T3" fmla="*/ 876 h 5526"/>
                  <a:gd name="T4" fmla="*/ 2343 w 7144"/>
                  <a:gd name="T5" fmla="*/ 0 h 5526"/>
                  <a:gd name="T6" fmla="*/ 2106 w 7144"/>
                  <a:gd name="T7" fmla="*/ 560 h 5526"/>
                  <a:gd name="T8" fmla="*/ 1489 w 7144"/>
                  <a:gd name="T9" fmla="*/ 2013 h 5526"/>
                  <a:gd name="T10" fmla="*/ 0 w 7144"/>
                  <a:gd name="T11" fmla="*/ 5526 h 5526"/>
                  <a:gd name="T12" fmla="*/ 4813 w 7144"/>
                  <a:gd name="T13" fmla="*/ 2950 h 5526"/>
                  <a:gd name="T14" fmla="*/ 7144 w 7144"/>
                  <a:gd name="T15" fmla="*/ 1702 h 5526"/>
                  <a:gd name="T16" fmla="*/ 6673 w 7144"/>
                  <a:gd name="T17" fmla="*/ 1535 h 5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44" h="5526">
                    <a:moveTo>
                      <a:pt x="6673" y="1535"/>
                    </a:moveTo>
                    <a:lnTo>
                      <a:pt x="4813" y="876"/>
                    </a:lnTo>
                    <a:lnTo>
                      <a:pt x="2343" y="0"/>
                    </a:lnTo>
                    <a:lnTo>
                      <a:pt x="2106" y="560"/>
                    </a:lnTo>
                    <a:lnTo>
                      <a:pt x="1489" y="2013"/>
                    </a:lnTo>
                    <a:lnTo>
                      <a:pt x="0" y="5526"/>
                    </a:lnTo>
                    <a:lnTo>
                      <a:pt x="4813" y="2950"/>
                    </a:lnTo>
                    <a:lnTo>
                      <a:pt x="7144" y="1702"/>
                    </a:lnTo>
                    <a:lnTo>
                      <a:pt x="6673" y="15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D62CE4-580C-22BF-F080-883A7580AA34}"/>
              </a:ext>
            </a:extLst>
          </p:cNvPr>
          <p:cNvGrpSpPr/>
          <p:nvPr/>
        </p:nvGrpSpPr>
        <p:grpSpPr>
          <a:xfrm>
            <a:off x="8927481" y="3677747"/>
            <a:ext cx="2926080" cy="1290153"/>
            <a:chOff x="8921977" y="2947244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4E701D1-D0AD-25C3-66C8-5DD004D6F48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29C6C24-5230-14F7-043C-978287F2C34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51102F-FB4C-7FB5-B1A7-AFFA6CFF93F9}"/>
              </a:ext>
            </a:extLst>
          </p:cNvPr>
          <p:cNvGrpSpPr/>
          <p:nvPr/>
        </p:nvGrpSpPr>
        <p:grpSpPr>
          <a:xfrm>
            <a:off x="338440" y="3677747"/>
            <a:ext cx="2926080" cy="1290153"/>
            <a:chOff x="332936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110F14-F8A3-B7A1-6CFF-4DCEFE229C2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A705EB-604F-EF31-0AC0-DE4B4D8C392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A743C0-8A55-BC46-D571-B18DF25B594E}"/>
              </a:ext>
            </a:extLst>
          </p:cNvPr>
          <p:cNvGrpSpPr/>
          <p:nvPr/>
        </p:nvGrpSpPr>
        <p:grpSpPr>
          <a:xfrm>
            <a:off x="8927481" y="1972653"/>
            <a:ext cx="2926080" cy="1290153"/>
            <a:chOff x="8921977" y="1242150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3A0803-69C1-C98F-EFEF-CF33A5F831B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2EAD4E1-C0B3-8B3C-0F89-2A038F0DDC5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3916571-9C9E-9B83-8597-A80F62BB4ACE}"/>
              </a:ext>
            </a:extLst>
          </p:cNvPr>
          <p:cNvGrpSpPr/>
          <p:nvPr/>
        </p:nvGrpSpPr>
        <p:grpSpPr>
          <a:xfrm>
            <a:off x="338440" y="1972653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5840071-F1EA-CAA3-7149-9E0E20AD9F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2164027-22D7-2528-CFA5-0F006A0616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CD4ED-B0F3-353B-ABC9-4AA03C34B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FB9B8-A9AB-FD4A-76CA-3DB8554E4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Infographic Structure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1D4EC0-6612-2D77-C882-C6D9D758A2DB}"/>
              </a:ext>
            </a:extLst>
          </p:cNvPr>
          <p:cNvGrpSpPr/>
          <p:nvPr/>
        </p:nvGrpSpPr>
        <p:grpSpPr>
          <a:xfrm>
            <a:off x="3814763" y="903288"/>
            <a:ext cx="4367212" cy="5133976"/>
            <a:chOff x="3814763" y="903288"/>
            <a:chExt cx="4367212" cy="51339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466A26-37ED-7E26-7158-3E5E83C0DE64}"/>
                </a:ext>
              </a:extLst>
            </p:cNvPr>
            <p:cNvGrpSpPr/>
            <p:nvPr/>
          </p:nvGrpSpPr>
          <p:grpSpPr>
            <a:xfrm>
              <a:off x="3814763" y="2263126"/>
              <a:ext cx="1633536" cy="1238900"/>
              <a:chOff x="3814763" y="2263126"/>
              <a:chExt cx="1633536" cy="1238900"/>
            </a:xfrm>
          </p:grpSpPr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56480966-D0CF-FE31-EE6B-E0DF0B942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632" y="2322513"/>
                <a:ext cx="1185667" cy="1020567"/>
              </a:xfrm>
              <a:custGeom>
                <a:avLst/>
                <a:gdLst>
                  <a:gd name="T0" fmla="*/ 112 w 4940"/>
                  <a:gd name="T1" fmla="*/ 1389 h 4066"/>
                  <a:gd name="T2" fmla="*/ 112 w 4940"/>
                  <a:gd name="T3" fmla="*/ 3486 h 4066"/>
                  <a:gd name="T4" fmla="*/ 0 w 4940"/>
                  <a:gd name="T5" fmla="*/ 3750 h 4066"/>
                  <a:gd name="T6" fmla="*/ 237 w 4940"/>
                  <a:gd name="T7" fmla="*/ 3190 h 4066"/>
                  <a:gd name="T8" fmla="*/ 2707 w 4940"/>
                  <a:gd name="T9" fmla="*/ 4066 h 4066"/>
                  <a:gd name="T10" fmla="*/ 2707 w 4940"/>
                  <a:gd name="T11" fmla="*/ 2296 h 4066"/>
                  <a:gd name="T12" fmla="*/ 4940 w 4940"/>
                  <a:gd name="T13" fmla="*/ 1380 h 4066"/>
                  <a:gd name="T14" fmla="*/ 4940 w 4940"/>
                  <a:gd name="T15" fmla="*/ 496 h 4066"/>
                  <a:gd name="T16" fmla="*/ 3593 w 4940"/>
                  <a:gd name="T17" fmla="*/ 0 h 4066"/>
                  <a:gd name="T18" fmla="*/ 112 w 4940"/>
                  <a:gd name="T19" fmla="*/ 1389 h 4066"/>
                  <a:gd name="connsiteX0" fmla="*/ 227 w 10000"/>
                  <a:gd name="connsiteY0" fmla="*/ 3416 h 10000"/>
                  <a:gd name="connsiteX1" fmla="*/ 227 w 10000"/>
                  <a:gd name="connsiteY1" fmla="*/ 8574 h 10000"/>
                  <a:gd name="connsiteX2" fmla="*/ 0 w 10000"/>
                  <a:gd name="connsiteY2" fmla="*/ 9223 h 10000"/>
                  <a:gd name="connsiteX3" fmla="*/ 480 w 10000"/>
                  <a:gd name="connsiteY3" fmla="*/ 7846 h 10000"/>
                  <a:gd name="connsiteX4" fmla="*/ 5480 w 10000"/>
                  <a:gd name="connsiteY4" fmla="*/ 10000 h 10000"/>
                  <a:gd name="connsiteX5" fmla="*/ 10000 w 10000"/>
                  <a:gd name="connsiteY5" fmla="*/ 3394 h 10000"/>
                  <a:gd name="connsiteX6" fmla="*/ 10000 w 10000"/>
                  <a:gd name="connsiteY6" fmla="*/ 1220 h 10000"/>
                  <a:gd name="connsiteX7" fmla="*/ 7273 w 10000"/>
                  <a:gd name="connsiteY7" fmla="*/ 0 h 10000"/>
                  <a:gd name="connsiteX8" fmla="*/ 227 w 10000"/>
                  <a:gd name="connsiteY8" fmla="*/ 3416 h 10000"/>
                  <a:gd name="connsiteX0" fmla="*/ 227 w 10000"/>
                  <a:gd name="connsiteY0" fmla="*/ 3416 h 10000"/>
                  <a:gd name="connsiteX1" fmla="*/ 227 w 10000"/>
                  <a:gd name="connsiteY1" fmla="*/ 8574 h 10000"/>
                  <a:gd name="connsiteX2" fmla="*/ 0 w 10000"/>
                  <a:gd name="connsiteY2" fmla="*/ 9223 h 10000"/>
                  <a:gd name="connsiteX3" fmla="*/ 5480 w 10000"/>
                  <a:gd name="connsiteY3" fmla="*/ 10000 h 10000"/>
                  <a:gd name="connsiteX4" fmla="*/ 10000 w 10000"/>
                  <a:gd name="connsiteY4" fmla="*/ 3394 h 10000"/>
                  <a:gd name="connsiteX5" fmla="*/ 10000 w 10000"/>
                  <a:gd name="connsiteY5" fmla="*/ 1220 h 10000"/>
                  <a:gd name="connsiteX6" fmla="*/ 7273 w 10000"/>
                  <a:gd name="connsiteY6" fmla="*/ 0 h 10000"/>
                  <a:gd name="connsiteX7" fmla="*/ 227 w 10000"/>
                  <a:gd name="connsiteY7" fmla="*/ 3416 h 10000"/>
                  <a:gd name="connsiteX0" fmla="*/ 227 w 10000"/>
                  <a:gd name="connsiteY0" fmla="*/ 3416 h 10000"/>
                  <a:gd name="connsiteX1" fmla="*/ 210 w 10000"/>
                  <a:gd name="connsiteY1" fmla="*/ 3880 h 10000"/>
                  <a:gd name="connsiteX2" fmla="*/ 227 w 10000"/>
                  <a:gd name="connsiteY2" fmla="*/ 8574 h 10000"/>
                  <a:gd name="connsiteX3" fmla="*/ 0 w 10000"/>
                  <a:gd name="connsiteY3" fmla="*/ 9223 h 10000"/>
                  <a:gd name="connsiteX4" fmla="*/ 5480 w 10000"/>
                  <a:gd name="connsiteY4" fmla="*/ 10000 h 10000"/>
                  <a:gd name="connsiteX5" fmla="*/ 10000 w 10000"/>
                  <a:gd name="connsiteY5" fmla="*/ 3394 h 10000"/>
                  <a:gd name="connsiteX6" fmla="*/ 10000 w 10000"/>
                  <a:gd name="connsiteY6" fmla="*/ 1220 h 10000"/>
                  <a:gd name="connsiteX7" fmla="*/ 7273 w 10000"/>
                  <a:gd name="connsiteY7" fmla="*/ 0 h 10000"/>
                  <a:gd name="connsiteX8" fmla="*/ 227 w 10000"/>
                  <a:gd name="connsiteY8" fmla="*/ 3416 h 10000"/>
                  <a:gd name="connsiteX0" fmla="*/ 323 w 10096"/>
                  <a:gd name="connsiteY0" fmla="*/ 3416 h 10000"/>
                  <a:gd name="connsiteX1" fmla="*/ 0 w 10096"/>
                  <a:gd name="connsiteY1" fmla="*/ 3653 h 10000"/>
                  <a:gd name="connsiteX2" fmla="*/ 323 w 10096"/>
                  <a:gd name="connsiteY2" fmla="*/ 8574 h 10000"/>
                  <a:gd name="connsiteX3" fmla="*/ 96 w 10096"/>
                  <a:gd name="connsiteY3" fmla="*/ 9223 h 10000"/>
                  <a:gd name="connsiteX4" fmla="*/ 5576 w 10096"/>
                  <a:gd name="connsiteY4" fmla="*/ 10000 h 10000"/>
                  <a:gd name="connsiteX5" fmla="*/ 10096 w 10096"/>
                  <a:gd name="connsiteY5" fmla="*/ 3394 h 10000"/>
                  <a:gd name="connsiteX6" fmla="*/ 10096 w 10096"/>
                  <a:gd name="connsiteY6" fmla="*/ 1220 h 10000"/>
                  <a:gd name="connsiteX7" fmla="*/ 7369 w 10096"/>
                  <a:gd name="connsiteY7" fmla="*/ 0 h 10000"/>
                  <a:gd name="connsiteX8" fmla="*/ 323 w 10096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7721 w 10448"/>
                  <a:gd name="connsiteY6" fmla="*/ 0 h 10000"/>
                  <a:gd name="connsiteX7" fmla="*/ 675 w 10448"/>
                  <a:gd name="connsiteY7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9190 w 10448"/>
                  <a:gd name="connsiteY6" fmla="*/ 678 h 10000"/>
                  <a:gd name="connsiteX7" fmla="*/ 7721 w 10448"/>
                  <a:gd name="connsiteY7" fmla="*/ 0 h 10000"/>
                  <a:gd name="connsiteX8" fmla="*/ 675 w 10448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675 w 10448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4380 w 10448"/>
                  <a:gd name="connsiteY8" fmla="*/ 1566 h 10000"/>
                  <a:gd name="connsiteX9" fmla="*/ 675 w 10448"/>
                  <a:gd name="connsiteY9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4261 w 10448"/>
                  <a:gd name="connsiteY8" fmla="*/ 1421 h 10000"/>
                  <a:gd name="connsiteX9" fmla="*/ 675 w 10448"/>
                  <a:gd name="connsiteY9" fmla="*/ 3416 h 10000"/>
                  <a:gd name="connsiteX0" fmla="*/ 675 w 10448"/>
                  <a:gd name="connsiteY0" fmla="*/ 3416 h 11065"/>
                  <a:gd name="connsiteX1" fmla="*/ 352 w 10448"/>
                  <a:gd name="connsiteY1" fmla="*/ 3653 h 11065"/>
                  <a:gd name="connsiteX2" fmla="*/ 448 w 10448"/>
                  <a:gd name="connsiteY2" fmla="*/ 9223 h 11065"/>
                  <a:gd name="connsiteX3" fmla="*/ 6333 w 10448"/>
                  <a:gd name="connsiteY3" fmla="*/ 11065 h 11065"/>
                  <a:gd name="connsiteX4" fmla="*/ 10448 w 10448"/>
                  <a:gd name="connsiteY4" fmla="*/ 3394 h 11065"/>
                  <a:gd name="connsiteX5" fmla="*/ 10448 w 10448"/>
                  <a:gd name="connsiteY5" fmla="*/ 1220 h 11065"/>
                  <a:gd name="connsiteX6" fmla="*/ 10261 w 10448"/>
                  <a:gd name="connsiteY6" fmla="*/ 38 h 11065"/>
                  <a:gd name="connsiteX7" fmla="*/ 7721 w 10448"/>
                  <a:gd name="connsiteY7" fmla="*/ 0 h 11065"/>
                  <a:gd name="connsiteX8" fmla="*/ 4261 w 10448"/>
                  <a:gd name="connsiteY8" fmla="*/ 1421 h 11065"/>
                  <a:gd name="connsiteX9" fmla="*/ 675 w 10448"/>
                  <a:gd name="connsiteY9" fmla="*/ 3416 h 11065"/>
                  <a:gd name="connsiteX0" fmla="*/ 4261 w 10448"/>
                  <a:gd name="connsiteY0" fmla="*/ 1421 h 11065"/>
                  <a:gd name="connsiteX1" fmla="*/ 352 w 10448"/>
                  <a:gd name="connsiteY1" fmla="*/ 3653 h 11065"/>
                  <a:gd name="connsiteX2" fmla="*/ 448 w 10448"/>
                  <a:gd name="connsiteY2" fmla="*/ 9223 h 11065"/>
                  <a:gd name="connsiteX3" fmla="*/ 6333 w 10448"/>
                  <a:gd name="connsiteY3" fmla="*/ 11065 h 11065"/>
                  <a:gd name="connsiteX4" fmla="*/ 10448 w 10448"/>
                  <a:gd name="connsiteY4" fmla="*/ 3394 h 11065"/>
                  <a:gd name="connsiteX5" fmla="*/ 10448 w 10448"/>
                  <a:gd name="connsiteY5" fmla="*/ 1220 h 11065"/>
                  <a:gd name="connsiteX6" fmla="*/ 10261 w 10448"/>
                  <a:gd name="connsiteY6" fmla="*/ 38 h 11065"/>
                  <a:gd name="connsiteX7" fmla="*/ 7721 w 10448"/>
                  <a:gd name="connsiteY7" fmla="*/ 0 h 11065"/>
                  <a:gd name="connsiteX8" fmla="*/ 4261 w 10448"/>
                  <a:gd name="connsiteY8" fmla="*/ 1421 h 11065"/>
                  <a:gd name="connsiteX0" fmla="*/ 4392 w 10579"/>
                  <a:gd name="connsiteY0" fmla="*/ 1421 h 11065"/>
                  <a:gd name="connsiteX1" fmla="*/ 146 w 10579"/>
                  <a:gd name="connsiteY1" fmla="*/ 2834 h 11065"/>
                  <a:gd name="connsiteX2" fmla="*/ 579 w 10579"/>
                  <a:gd name="connsiteY2" fmla="*/ 9223 h 11065"/>
                  <a:gd name="connsiteX3" fmla="*/ 6464 w 10579"/>
                  <a:gd name="connsiteY3" fmla="*/ 11065 h 11065"/>
                  <a:gd name="connsiteX4" fmla="*/ 10579 w 10579"/>
                  <a:gd name="connsiteY4" fmla="*/ 3394 h 11065"/>
                  <a:gd name="connsiteX5" fmla="*/ 10579 w 10579"/>
                  <a:gd name="connsiteY5" fmla="*/ 1220 h 11065"/>
                  <a:gd name="connsiteX6" fmla="*/ 10392 w 10579"/>
                  <a:gd name="connsiteY6" fmla="*/ 38 h 11065"/>
                  <a:gd name="connsiteX7" fmla="*/ 7852 w 10579"/>
                  <a:gd name="connsiteY7" fmla="*/ 0 h 11065"/>
                  <a:gd name="connsiteX8" fmla="*/ 4392 w 10579"/>
                  <a:gd name="connsiteY8" fmla="*/ 1421 h 11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9" h="11065">
                    <a:moveTo>
                      <a:pt x="4392" y="1421"/>
                    </a:moveTo>
                    <a:lnTo>
                      <a:pt x="146" y="2834"/>
                    </a:lnTo>
                    <a:cubicBezTo>
                      <a:pt x="108" y="3802"/>
                      <a:pt x="-350" y="8165"/>
                      <a:pt x="579" y="9223"/>
                    </a:cubicBezTo>
                    <a:lnTo>
                      <a:pt x="6464" y="11065"/>
                    </a:lnTo>
                    <a:lnTo>
                      <a:pt x="10579" y="3394"/>
                    </a:lnTo>
                    <a:lnTo>
                      <a:pt x="10579" y="1220"/>
                    </a:lnTo>
                    <a:cubicBezTo>
                      <a:pt x="10517" y="826"/>
                      <a:pt x="10454" y="432"/>
                      <a:pt x="10392" y="38"/>
                    </a:cubicBezTo>
                    <a:lnTo>
                      <a:pt x="7852" y="0"/>
                    </a:lnTo>
                    <a:lnTo>
                      <a:pt x="4392" y="142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8F681FE3-F07E-F49F-4612-6517303E8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4763" y="2588942"/>
                <a:ext cx="538162" cy="913084"/>
              </a:xfrm>
              <a:custGeom>
                <a:avLst/>
                <a:gdLst>
                  <a:gd name="T0" fmla="*/ 2260 w 2372"/>
                  <a:gd name="T1" fmla="*/ 2361 h 3814"/>
                  <a:gd name="T2" fmla="*/ 2372 w 2372"/>
                  <a:gd name="T3" fmla="*/ 2097 h 3814"/>
                  <a:gd name="T4" fmla="*/ 2372 w 2372"/>
                  <a:gd name="T5" fmla="*/ 0 h 3814"/>
                  <a:gd name="T6" fmla="*/ 0 w 2372"/>
                  <a:gd name="T7" fmla="*/ 0 h 3814"/>
                  <a:gd name="T8" fmla="*/ 1643 w 2372"/>
                  <a:gd name="T9" fmla="*/ 3814 h 3814"/>
                  <a:gd name="T10" fmla="*/ 2260 w 2372"/>
                  <a:gd name="T11" fmla="*/ 2361 h 3814"/>
                  <a:gd name="connsiteX0" fmla="*/ 9351 w 10000"/>
                  <a:gd name="connsiteY0" fmla="*/ 9719 h 10000"/>
                  <a:gd name="connsiteX1" fmla="*/ 10000 w 10000"/>
                  <a:gd name="connsiteY1" fmla="*/ 5498 h 10000"/>
                  <a:gd name="connsiteX2" fmla="*/ 10000 w 10000"/>
                  <a:gd name="connsiteY2" fmla="*/ 0 h 10000"/>
                  <a:gd name="connsiteX3" fmla="*/ 0 w 10000"/>
                  <a:gd name="connsiteY3" fmla="*/ 0 h 10000"/>
                  <a:gd name="connsiteX4" fmla="*/ 6927 w 10000"/>
                  <a:gd name="connsiteY4" fmla="*/ 10000 h 10000"/>
                  <a:gd name="connsiteX5" fmla="*/ 9351 w 10000"/>
                  <a:gd name="connsiteY5" fmla="*/ 9719 h 10000"/>
                  <a:gd name="connsiteX0" fmla="*/ 9351 w 10000"/>
                  <a:gd name="connsiteY0" fmla="*/ 9741 h 10022"/>
                  <a:gd name="connsiteX1" fmla="*/ 10000 w 10000"/>
                  <a:gd name="connsiteY1" fmla="*/ 5520 h 10022"/>
                  <a:gd name="connsiteX2" fmla="*/ 10000 w 10000"/>
                  <a:gd name="connsiteY2" fmla="*/ 22 h 10022"/>
                  <a:gd name="connsiteX3" fmla="*/ 8088 w 10000"/>
                  <a:gd name="connsiteY3" fmla="*/ 0 h 10022"/>
                  <a:gd name="connsiteX4" fmla="*/ 0 w 10000"/>
                  <a:gd name="connsiteY4" fmla="*/ 22 h 10022"/>
                  <a:gd name="connsiteX5" fmla="*/ 6927 w 10000"/>
                  <a:gd name="connsiteY5" fmla="*/ 10022 h 10022"/>
                  <a:gd name="connsiteX6" fmla="*/ 9351 w 10000"/>
                  <a:gd name="connsiteY6" fmla="*/ 9741 h 10022"/>
                  <a:gd name="connsiteX0" fmla="*/ 9351 w 10000"/>
                  <a:gd name="connsiteY0" fmla="*/ 10292 h 10573"/>
                  <a:gd name="connsiteX1" fmla="*/ 10000 w 10000"/>
                  <a:gd name="connsiteY1" fmla="*/ 6071 h 10573"/>
                  <a:gd name="connsiteX2" fmla="*/ 10000 w 10000"/>
                  <a:gd name="connsiteY2" fmla="*/ 573 h 10573"/>
                  <a:gd name="connsiteX3" fmla="*/ 9893 w 10000"/>
                  <a:gd name="connsiteY3" fmla="*/ 0 h 10573"/>
                  <a:gd name="connsiteX4" fmla="*/ 0 w 10000"/>
                  <a:gd name="connsiteY4" fmla="*/ 573 h 10573"/>
                  <a:gd name="connsiteX5" fmla="*/ 6927 w 10000"/>
                  <a:gd name="connsiteY5" fmla="*/ 10573 h 10573"/>
                  <a:gd name="connsiteX6" fmla="*/ 9351 w 10000"/>
                  <a:gd name="connsiteY6" fmla="*/ 10292 h 10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573">
                    <a:moveTo>
                      <a:pt x="9351" y="10292"/>
                    </a:moveTo>
                    <a:cubicBezTo>
                      <a:pt x="9567" y="8885"/>
                      <a:pt x="9784" y="7478"/>
                      <a:pt x="10000" y="6071"/>
                    </a:cubicBezTo>
                    <a:lnTo>
                      <a:pt x="10000" y="573"/>
                    </a:lnTo>
                    <a:cubicBezTo>
                      <a:pt x="9964" y="382"/>
                      <a:pt x="9929" y="191"/>
                      <a:pt x="9893" y="0"/>
                    </a:cubicBezTo>
                    <a:lnTo>
                      <a:pt x="0" y="573"/>
                    </a:lnTo>
                    <a:lnTo>
                      <a:pt x="6927" y="10573"/>
                    </a:lnTo>
                    <a:lnTo>
                      <a:pt x="9351" y="102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6759D9B9-6960-6A78-9723-3DE87ECEB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4763" y="2263126"/>
                <a:ext cx="1473535" cy="375299"/>
              </a:xfrm>
              <a:custGeom>
                <a:avLst/>
                <a:gdLst>
                  <a:gd name="T0" fmla="*/ 5853 w 5853"/>
                  <a:gd name="T1" fmla="*/ 102 h 1491"/>
                  <a:gd name="T2" fmla="*/ 5575 w 5853"/>
                  <a:gd name="T3" fmla="*/ 0 h 1491"/>
                  <a:gd name="T4" fmla="*/ 0 w 5853"/>
                  <a:gd name="T5" fmla="*/ 1491 h 1491"/>
                  <a:gd name="T6" fmla="*/ 2372 w 5853"/>
                  <a:gd name="T7" fmla="*/ 1491 h 1491"/>
                  <a:gd name="T8" fmla="*/ 5853 w 5853"/>
                  <a:gd name="T9" fmla="*/ 102 h 1491"/>
                  <a:gd name="connsiteX0" fmla="*/ 10000 w 10000"/>
                  <a:gd name="connsiteY0" fmla="*/ 684 h 10000"/>
                  <a:gd name="connsiteX1" fmla="*/ 9754 w 10000"/>
                  <a:gd name="connsiteY1" fmla="*/ 366 h 10000"/>
                  <a:gd name="connsiteX2" fmla="*/ 9525 w 10000"/>
                  <a:gd name="connsiteY2" fmla="*/ 0 h 10000"/>
                  <a:gd name="connsiteX3" fmla="*/ 0 w 10000"/>
                  <a:gd name="connsiteY3" fmla="*/ 10000 h 10000"/>
                  <a:gd name="connsiteX4" fmla="*/ 4053 w 10000"/>
                  <a:gd name="connsiteY4" fmla="*/ 10000 h 10000"/>
                  <a:gd name="connsiteX5" fmla="*/ 10000 w 10000"/>
                  <a:gd name="connsiteY5" fmla="*/ 684 h 10000"/>
                  <a:gd name="connsiteX0" fmla="*/ 10000 w 11103"/>
                  <a:gd name="connsiteY0" fmla="*/ 1783 h 11099"/>
                  <a:gd name="connsiteX1" fmla="*/ 11103 w 11103"/>
                  <a:gd name="connsiteY1" fmla="*/ 0 h 11099"/>
                  <a:gd name="connsiteX2" fmla="*/ 9525 w 11103"/>
                  <a:gd name="connsiteY2" fmla="*/ 1099 h 11099"/>
                  <a:gd name="connsiteX3" fmla="*/ 0 w 11103"/>
                  <a:gd name="connsiteY3" fmla="*/ 11099 h 11099"/>
                  <a:gd name="connsiteX4" fmla="*/ 4053 w 11103"/>
                  <a:gd name="connsiteY4" fmla="*/ 11099 h 11099"/>
                  <a:gd name="connsiteX5" fmla="*/ 10000 w 11103"/>
                  <a:gd name="connsiteY5" fmla="*/ 1783 h 11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03" h="11099">
                    <a:moveTo>
                      <a:pt x="10000" y="1783"/>
                    </a:moveTo>
                    <a:lnTo>
                      <a:pt x="11103" y="0"/>
                    </a:lnTo>
                    <a:lnTo>
                      <a:pt x="9525" y="1099"/>
                    </a:lnTo>
                    <a:lnTo>
                      <a:pt x="0" y="11099"/>
                    </a:lnTo>
                    <a:lnTo>
                      <a:pt x="4053" y="11099"/>
                    </a:lnTo>
                    <a:lnTo>
                      <a:pt x="10000" y="17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51092A4-038B-8D15-F187-B392333EDC80}"/>
                </a:ext>
              </a:extLst>
            </p:cNvPr>
            <p:cNvGrpSpPr/>
            <p:nvPr/>
          </p:nvGrpSpPr>
          <p:grpSpPr>
            <a:xfrm>
              <a:off x="6548438" y="2300288"/>
              <a:ext cx="1633537" cy="1201738"/>
              <a:chOff x="6548438" y="2300288"/>
              <a:chExt cx="1633537" cy="1201738"/>
            </a:xfrm>
          </p:grpSpPr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C5F0C4FD-3E7B-659C-9DD4-5C5944BCB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438" y="2322513"/>
                <a:ext cx="1230611" cy="1028130"/>
              </a:xfrm>
              <a:custGeom>
                <a:avLst/>
                <a:gdLst>
                  <a:gd name="T0" fmla="*/ 4828 w 4940"/>
                  <a:gd name="T1" fmla="*/ 1389 h 4066"/>
                  <a:gd name="T2" fmla="*/ 4828 w 4940"/>
                  <a:gd name="T3" fmla="*/ 3486 h 4066"/>
                  <a:gd name="T4" fmla="*/ 4940 w 4940"/>
                  <a:gd name="T5" fmla="*/ 3750 h 4066"/>
                  <a:gd name="T6" fmla="*/ 4702 w 4940"/>
                  <a:gd name="T7" fmla="*/ 3190 h 4066"/>
                  <a:gd name="T8" fmla="*/ 2233 w 4940"/>
                  <a:gd name="T9" fmla="*/ 4066 h 4066"/>
                  <a:gd name="T10" fmla="*/ 2233 w 4940"/>
                  <a:gd name="T11" fmla="*/ 2296 h 4066"/>
                  <a:gd name="T12" fmla="*/ 0 w 4940"/>
                  <a:gd name="T13" fmla="*/ 1380 h 4066"/>
                  <a:gd name="T14" fmla="*/ 0 w 4940"/>
                  <a:gd name="T15" fmla="*/ 496 h 4066"/>
                  <a:gd name="T16" fmla="*/ 1347 w 4940"/>
                  <a:gd name="T17" fmla="*/ 0 h 4066"/>
                  <a:gd name="T18" fmla="*/ 4828 w 4940"/>
                  <a:gd name="T19" fmla="*/ 1389 h 4066"/>
                  <a:gd name="connsiteX0" fmla="*/ 9773 w 10000"/>
                  <a:gd name="connsiteY0" fmla="*/ 3416 h 10000"/>
                  <a:gd name="connsiteX1" fmla="*/ 9773 w 10000"/>
                  <a:gd name="connsiteY1" fmla="*/ 8574 h 10000"/>
                  <a:gd name="connsiteX2" fmla="*/ 10000 w 10000"/>
                  <a:gd name="connsiteY2" fmla="*/ 9223 h 10000"/>
                  <a:gd name="connsiteX3" fmla="*/ 4520 w 10000"/>
                  <a:gd name="connsiteY3" fmla="*/ 10000 h 10000"/>
                  <a:gd name="connsiteX4" fmla="*/ 4520 w 10000"/>
                  <a:gd name="connsiteY4" fmla="*/ 5647 h 10000"/>
                  <a:gd name="connsiteX5" fmla="*/ 0 w 10000"/>
                  <a:gd name="connsiteY5" fmla="*/ 3394 h 10000"/>
                  <a:gd name="connsiteX6" fmla="*/ 0 w 10000"/>
                  <a:gd name="connsiteY6" fmla="*/ 1220 h 10000"/>
                  <a:gd name="connsiteX7" fmla="*/ 2727 w 10000"/>
                  <a:gd name="connsiteY7" fmla="*/ 0 h 10000"/>
                  <a:gd name="connsiteX8" fmla="*/ 9773 w 10000"/>
                  <a:gd name="connsiteY8" fmla="*/ 3416 h 10000"/>
                  <a:gd name="connsiteX0" fmla="*/ 9773 w 10000"/>
                  <a:gd name="connsiteY0" fmla="*/ 3416 h 10000"/>
                  <a:gd name="connsiteX1" fmla="*/ 9773 w 10000"/>
                  <a:gd name="connsiteY1" fmla="*/ 8574 h 10000"/>
                  <a:gd name="connsiteX2" fmla="*/ 10000 w 10000"/>
                  <a:gd name="connsiteY2" fmla="*/ 9223 h 10000"/>
                  <a:gd name="connsiteX3" fmla="*/ 4520 w 10000"/>
                  <a:gd name="connsiteY3" fmla="*/ 10000 h 10000"/>
                  <a:gd name="connsiteX4" fmla="*/ 0 w 10000"/>
                  <a:gd name="connsiteY4" fmla="*/ 3394 h 10000"/>
                  <a:gd name="connsiteX5" fmla="*/ 0 w 10000"/>
                  <a:gd name="connsiteY5" fmla="*/ 1220 h 10000"/>
                  <a:gd name="connsiteX6" fmla="*/ 2727 w 10000"/>
                  <a:gd name="connsiteY6" fmla="*/ 0 h 10000"/>
                  <a:gd name="connsiteX7" fmla="*/ 9773 w 10000"/>
                  <a:gd name="connsiteY7" fmla="*/ 3416 h 10000"/>
                  <a:gd name="connsiteX0" fmla="*/ 10980 w 10980"/>
                  <a:gd name="connsiteY0" fmla="*/ 2982 h 10000"/>
                  <a:gd name="connsiteX1" fmla="*/ 9773 w 10980"/>
                  <a:gd name="connsiteY1" fmla="*/ 8574 h 10000"/>
                  <a:gd name="connsiteX2" fmla="*/ 10000 w 10980"/>
                  <a:gd name="connsiteY2" fmla="*/ 9223 h 10000"/>
                  <a:gd name="connsiteX3" fmla="*/ 4520 w 10980"/>
                  <a:gd name="connsiteY3" fmla="*/ 10000 h 10000"/>
                  <a:gd name="connsiteX4" fmla="*/ 0 w 10980"/>
                  <a:gd name="connsiteY4" fmla="*/ 3394 h 10000"/>
                  <a:gd name="connsiteX5" fmla="*/ 0 w 10980"/>
                  <a:gd name="connsiteY5" fmla="*/ 1220 h 10000"/>
                  <a:gd name="connsiteX6" fmla="*/ 2727 w 10980"/>
                  <a:gd name="connsiteY6" fmla="*/ 0 h 10000"/>
                  <a:gd name="connsiteX7" fmla="*/ 10980 w 10980"/>
                  <a:gd name="connsiteY7" fmla="*/ 2982 h 10000"/>
                  <a:gd name="connsiteX0" fmla="*/ 10980 w 10980"/>
                  <a:gd name="connsiteY0" fmla="*/ 2982 h 11147"/>
                  <a:gd name="connsiteX1" fmla="*/ 9773 w 10980"/>
                  <a:gd name="connsiteY1" fmla="*/ 8574 h 11147"/>
                  <a:gd name="connsiteX2" fmla="*/ 10000 w 10980"/>
                  <a:gd name="connsiteY2" fmla="*/ 9223 h 11147"/>
                  <a:gd name="connsiteX3" fmla="*/ 474 w 10980"/>
                  <a:gd name="connsiteY3" fmla="*/ 11147 h 11147"/>
                  <a:gd name="connsiteX4" fmla="*/ 0 w 10980"/>
                  <a:gd name="connsiteY4" fmla="*/ 3394 h 11147"/>
                  <a:gd name="connsiteX5" fmla="*/ 0 w 10980"/>
                  <a:gd name="connsiteY5" fmla="*/ 1220 h 11147"/>
                  <a:gd name="connsiteX6" fmla="*/ 2727 w 10980"/>
                  <a:gd name="connsiteY6" fmla="*/ 0 h 11147"/>
                  <a:gd name="connsiteX7" fmla="*/ 10980 w 10980"/>
                  <a:gd name="connsiteY7" fmla="*/ 2982 h 11147"/>
                  <a:gd name="connsiteX0" fmla="*/ 10980 w 10980"/>
                  <a:gd name="connsiteY0" fmla="*/ 2982 h 11147"/>
                  <a:gd name="connsiteX1" fmla="*/ 10000 w 10980"/>
                  <a:gd name="connsiteY1" fmla="*/ 9223 h 11147"/>
                  <a:gd name="connsiteX2" fmla="*/ 474 w 10980"/>
                  <a:gd name="connsiteY2" fmla="*/ 11147 h 11147"/>
                  <a:gd name="connsiteX3" fmla="*/ 0 w 10980"/>
                  <a:gd name="connsiteY3" fmla="*/ 3394 h 11147"/>
                  <a:gd name="connsiteX4" fmla="*/ 0 w 10980"/>
                  <a:gd name="connsiteY4" fmla="*/ 1220 h 11147"/>
                  <a:gd name="connsiteX5" fmla="*/ 2727 w 10980"/>
                  <a:gd name="connsiteY5" fmla="*/ 0 h 11147"/>
                  <a:gd name="connsiteX6" fmla="*/ 10980 w 10980"/>
                  <a:gd name="connsiteY6" fmla="*/ 2982 h 1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80" h="11147">
                    <a:moveTo>
                      <a:pt x="10980" y="2982"/>
                    </a:moveTo>
                    <a:lnTo>
                      <a:pt x="10000" y="9223"/>
                    </a:lnTo>
                    <a:lnTo>
                      <a:pt x="474" y="11147"/>
                    </a:lnTo>
                    <a:lnTo>
                      <a:pt x="0" y="3394"/>
                    </a:lnTo>
                    <a:lnTo>
                      <a:pt x="0" y="1220"/>
                    </a:lnTo>
                    <a:lnTo>
                      <a:pt x="2727" y="0"/>
                    </a:lnTo>
                    <a:lnTo>
                      <a:pt x="10980" y="298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ACC69CEA-7EE2-F3C3-D61B-A0A6E09D23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3813" y="2638426"/>
                <a:ext cx="538162" cy="863600"/>
              </a:xfrm>
              <a:custGeom>
                <a:avLst/>
                <a:gdLst>
                  <a:gd name="T0" fmla="*/ 112 w 2372"/>
                  <a:gd name="T1" fmla="*/ 2361 h 3814"/>
                  <a:gd name="T2" fmla="*/ 0 w 2372"/>
                  <a:gd name="T3" fmla="*/ 2097 h 3814"/>
                  <a:gd name="T4" fmla="*/ 0 w 2372"/>
                  <a:gd name="T5" fmla="*/ 0 h 3814"/>
                  <a:gd name="T6" fmla="*/ 2372 w 2372"/>
                  <a:gd name="T7" fmla="*/ 0 h 3814"/>
                  <a:gd name="T8" fmla="*/ 729 w 2372"/>
                  <a:gd name="T9" fmla="*/ 3814 h 3814"/>
                  <a:gd name="T10" fmla="*/ 112 w 2372"/>
                  <a:gd name="T11" fmla="*/ 2361 h 3814"/>
                  <a:gd name="connsiteX0" fmla="*/ 968 w 10000"/>
                  <a:gd name="connsiteY0" fmla="*/ 9322 h 10000"/>
                  <a:gd name="connsiteX1" fmla="*/ 0 w 10000"/>
                  <a:gd name="connsiteY1" fmla="*/ 5498 h 10000"/>
                  <a:gd name="connsiteX2" fmla="*/ 0 w 10000"/>
                  <a:gd name="connsiteY2" fmla="*/ 0 h 10000"/>
                  <a:gd name="connsiteX3" fmla="*/ 10000 w 10000"/>
                  <a:gd name="connsiteY3" fmla="*/ 0 h 10000"/>
                  <a:gd name="connsiteX4" fmla="*/ 3073 w 10000"/>
                  <a:gd name="connsiteY4" fmla="*/ 10000 h 10000"/>
                  <a:gd name="connsiteX5" fmla="*/ 968 w 10000"/>
                  <a:gd name="connsiteY5" fmla="*/ 932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968" y="9322"/>
                    </a:moveTo>
                    <a:lnTo>
                      <a:pt x="0" y="5498"/>
                    </a:lnTo>
                    <a:lnTo>
                      <a:pt x="0" y="0"/>
                    </a:lnTo>
                    <a:lnTo>
                      <a:pt x="10000" y="0"/>
                    </a:lnTo>
                    <a:lnTo>
                      <a:pt x="3073" y="10000"/>
                    </a:lnTo>
                    <a:lnTo>
                      <a:pt x="968" y="932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6">
                <a:extLst>
                  <a:ext uri="{FF2B5EF4-FFF2-40B4-BE49-F238E27FC236}">
                    <a16:creationId xmlns:a16="http://schemas.microsoft.com/office/drawing/2014/main" id="{C3D5C6E5-2297-1BD3-6125-0CC496BE0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4825" y="2300288"/>
                <a:ext cx="1327150" cy="338138"/>
              </a:xfrm>
              <a:custGeom>
                <a:avLst/>
                <a:gdLst>
                  <a:gd name="T0" fmla="*/ 0 w 5853"/>
                  <a:gd name="T1" fmla="*/ 102 h 1491"/>
                  <a:gd name="T2" fmla="*/ 278 w 5853"/>
                  <a:gd name="T3" fmla="*/ 0 h 1491"/>
                  <a:gd name="T4" fmla="*/ 5853 w 5853"/>
                  <a:gd name="T5" fmla="*/ 1491 h 1491"/>
                  <a:gd name="T6" fmla="*/ 3481 w 5853"/>
                  <a:gd name="T7" fmla="*/ 1491 h 1491"/>
                  <a:gd name="T8" fmla="*/ 0 w 5853"/>
                  <a:gd name="T9" fmla="*/ 102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53" h="1491">
                    <a:moveTo>
                      <a:pt x="0" y="102"/>
                    </a:moveTo>
                    <a:lnTo>
                      <a:pt x="278" y="0"/>
                    </a:lnTo>
                    <a:lnTo>
                      <a:pt x="5853" y="1491"/>
                    </a:lnTo>
                    <a:lnTo>
                      <a:pt x="3481" y="1491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5930002-F641-44F3-43A8-59E855479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763" y="2638426"/>
              <a:ext cx="373062" cy="863600"/>
            </a:xfrm>
            <a:custGeom>
              <a:avLst/>
              <a:gdLst>
                <a:gd name="T0" fmla="*/ 0 w 1643"/>
                <a:gd name="T1" fmla="*/ 0 h 3814"/>
                <a:gd name="T2" fmla="*/ 1643 w 1643"/>
                <a:gd name="T3" fmla="*/ 3814 h 3814"/>
                <a:gd name="T4" fmla="*/ 1643 w 1643"/>
                <a:gd name="T5" fmla="*/ 3814 h 3814"/>
                <a:gd name="T6" fmla="*/ 0 w 1643"/>
                <a:gd name="T7" fmla="*/ 0 h 3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3" h="3814">
                  <a:moveTo>
                    <a:pt x="0" y="0"/>
                  </a:moveTo>
                  <a:lnTo>
                    <a:pt x="1643" y="3814"/>
                  </a:lnTo>
                  <a:lnTo>
                    <a:pt x="1643" y="3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9C72186-E0E4-9010-7684-12365E95D3D9}"/>
                </a:ext>
              </a:extLst>
            </p:cNvPr>
            <p:cNvGrpSpPr/>
            <p:nvPr/>
          </p:nvGrpSpPr>
          <p:grpSpPr>
            <a:xfrm>
              <a:off x="4897437" y="4397376"/>
              <a:ext cx="2201863" cy="1639888"/>
              <a:chOff x="4897437" y="4397376"/>
              <a:chExt cx="2201863" cy="1639888"/>
            </a:xfrm>
          </p:grpSpPr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565B5702-6AD6-6F72-CAD8-7CE507376A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8" y="4679951"/>
                <a:ext cx="1283069" cy="1357313"/>
              </a:xfrm>
              <a:custGeom>
                <a:avLst/>
                <a:gdLst>
                  <a:gd name="T0" fmla="*/ 4857 w 4857"/>
                  <a:gd name="T1" fmla="*/ 5988 h 5988"/>
                  <a:gd name="T2" fmla="*/ 4857 w 4857"/>
                  <a:gd name="T3" fmla="*/ 1884 h 5988"/>
                  <a:gd name="T4" fmla="*/ 0 w 4857"/>
                  <a:gd name="T5" fmla="*/ 0 h 5988"/>
                  <a:gd name="T6" fmla="*/ 4857 w 4857"/>
                  <a:gd name="T7" fmla="*/ 5988 h 5988"/>
                  <a:gd name="connsiteX0" fmla="*/ 10000 w 10000"/>
                  <a:gd name="connsiteY0" fmla="*/ 10000 h 10000"/>
                  <a:gd name="connsiteX1" fmla="*/ 10000 w 10000"/>
                  <a:gd name="connsiteY1" fmla="*/ 3146 h 10000"/>
                  <a:gd name="connsiteX2" fmla="*/ 6418 w 10000"/>
                  <a:gd name="connsiteY2" fmla="*/ 2068 h 10000"/>
                  <a:gd name="connsiteX3" fmla="*/ 0 w 10000"/>
                  <a:gd name="connsiteY3" fmla="*/ 0 h 10000"/>
                  <a:gd name="connsiteX4" fmla="*/ 10000 w 10000"/>
                  <a:gd name="connsiteY4" fmla="*/ 10000 h 10000"/>
                  <a:gd name="connsiteX0" fmla="*/ 10000 w 10000"/>
                  <a:gd name="connsiteY0" fmla="*/ 10000 h 10000"/>
                  <a:gd name="connsiteX1" fmla="*/ 10000 w 10000"/>
                  <a:gd name="connsiteY1" fmla="*/ 3146 h 10000"/>
                  <a:gd name="connsiteX2" fmla="*/ 9461 w 10000"/>
                  <a:gd name="connsiteY2" fmla="*/ 1507 h 10000"/>
                  <a:gd name="connsiteX3" fmla="*/ 0 w 10000"/>
                  <a:gd name="connsiteY3" fmla="*/ 0 h 10000"/>
                  <a:gd name="connsiteX4" fmla="*/ 10000 w 10000"/>
                  <a:gd name="connsiteY4" fmla="*/ 10000 h 10000"/>
                  <a:gd name="connsiteX0" fmla="*/ 10000 w 11646"/>
                  <a:gd name="connsiteY0" fmla="*/ 10000 h 10000"/>
                  <a:gd name="connsiteX1" fmla="*/ 11646 w 11646"/>
                  <a:gd name="connsiteY1" fmla="*/ 2200 h 10000"/>
                  <a:gd name="connsiteX2" fmla="*/ 9461 w 11646"/>
                  <a:gd name="connsiteY2" fmla="*/ 1507 h 10000"/>
                  <a:gd name="connsiteX3" fmla="*/ 0 w 11646"/>
                  <a:gd name="connsiteY3" fmla="*/ 0 h 10000"/>
                  <a:gd name="connsiteX4" fmla="*/ 10000 w 11646"/>
                  <a:gd name="connsiteY4" fmla="*/ 10000 h 10000"/>
                  <a:gd name="connsiteX0" fmla="*/ 10000 w 11646"/>
                  <a:gd name="connsiteY0" fmla="*/ 10000 h 10000"/>
                  <a:gd name="connsiteX1" fmla="*/ 11646 w 11646"/>
                  <a:gd name="connsiteY1" fmla="*/ 2200 h 10000"/>
                  <a:gd name="connsiteX2" fmla="*/ 0 w 11646"/>
                  <a:gd name="connsiteY2" fmla="*/ 0 h 10000"/>
                  <a:gd name="connsiteX3" fmla="*/ 10000 w 11646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46" h="10000">
                    <a:moveTo>
                      <a:pt x="10000" y="10000"/>
                    </a:moveTo>
                    <a:lnTo>
                      <a:pt x="11646" y="2200"/>
                    </a:lnTo>
                    <a:lnTo>
                      <a:pt x="0" y="0"/>
                    </a:lnTo>
                    <a:lnTo>
                      <a:pt x="10000" y="1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38473B3E-A03C-1B11-16FF-5ADFF5569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4679951"/>
                <a:ext cx="1100137" cy="1357313"/>
              </a:xfrm>
              <a:custGeom>
                <a:avLst/>
                <a:gdLst>
                  <a:gd name="T0" fmla="*/ 0 w 4856"/>
                  <a:gd name="T1" fmla="*/ 5988 h 5988"/>
                  <a:gd name="T2" fmla="*/ 0 w 4856"/>
                  <a:gd name="T3" fmla="*/ 1884 h 5988"/>
                  <a:gd name="T4" fmla="*/ 4856 w 4856"/>
                  <a:gd name="T5" fmla="*/ 0 h 5988"/>
                  <a:gd name="T6" fmla="*/ 0 w 4856"/>
                  <a:gd name="T7" fmla="*/ 5988 h 5988"/>
                  <a:gd name="connsiteX0" fmla="*/ 0 w 10000"/>
                  <a:gd name="connsiteY0" fmla="*/ 10000 h 10000"/>
                  <a:gd name="connsiteX1" fmla="*/ 0 w 10000"/>
                  <a:gd name="connsiteY1" fmla="*/ 3146 h 10000"/>
                  <a:gd name="connsiteX2" fmla="*/ 3824 w 10000"/>
                  <a:gd name="connsiteY2" fmla="*/ 1927 h 10000"/>
                  <a:gd name="connsiteX3" fmla="*/ 10000 w 10000"/>
                  <a:gd name="connsiteY3" fmla="*/ 0 h 10000"/>
                  <a:gd name="connsiteX4" fmla="*/ 0 w 10000"/>
                  <a:gd name="connsiteY4" fmla="*/ 10000 h 10000"/>
                  <a:gd name="connsiteX0" fmla="*/ 0 w 10000"/>
                  <a:gd name="connsiteY0" fmla="*/ 10000 h 10000"/>
                  <a:gd name="connsiteX1" fmla="*/ 0 w 10000"/>
                  <a:gd name="connsiteY1" fmla="*/ 3146 h 10000"/>
                  <a:gd name="connsiteX2" fmla="*/ 84 w 10000"/>
                  <a:gd name="connsiteY2" fmla="*/ 1983 h 10000"/>
                  <a:gd name="connsiteX3" fmla="*/ 10000 w 10000"/>
                  <a:gd name="connsiteY3" fmla="*/ 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0" y="3146"/>
                    </a:lnTo>
                    <a:cubicBezTo>
                      <a:pt x="28" y="2758"/>
                      <a:pt x="56" y="2371"/>
                      <a:pt x="84" y="1983"/>
                    </a:cubicBezTo>
                    <a:lnTo>
                      <a:pt x="10000" y="0"/>
                    </a:lnTo>
                    <a:lnTo>
                      <a:pt x="0" y="10000"/>
                    </a:lnTo>
                    <a:close/>
                  </a:path>
                </a:pathLst>
              </a:custGeom>
              <a:solidFill>
                <a:srgbClr val="8182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4E31D84-444F-A0C5-BD0F-E96A530A0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7" y="4397376"/>
                <a:ext cx="2201862" cy="709613"/>
              </a:xfrm>
              <a:custGeom>
                <a:avLst/>
                <a:gdLst>
                  <a:gd name="connsiteX0" fmla="*/ 868768 w 2201862"/>
                  <a:gd name="connsiteY0" fmla="*/ 0 h 709613"/>
                  <a:gd name="connsiteX1" fmla="*/ 1101725 w 2201862"/>
                  <a:gd name="connsiteY1" fmla="*/ 73276 h 709613"/>
                  <a:gd name="connsiteX2" fmla="*/ 1334168 w 2201862"/>
                  <a:gd name="connsiteY2" fmla="*/ 0 h 709613"/>
                  <a:gd name="connsiteX3" fmla="*/ 1629592 w 2201862"/>
                  <a:gd name="connsiteY3" fmla="*/ 96188 h 709613"/>
                  <a:gd name="connsiteX4" fmla="*/ 1629592 w 2201862"/>
                  <a:gd name="connsiteY4" fmla="*/ 329852 h 709613"/>
                  <a:gd name="connsiteX5" fmla="*/ 2026058 w 2201862"/>
                  <a:gd name="connsiteY5" fmla="*/ 225271 h 709613"/>
                  <a:gd name="connsiteX6" fmla="*/ 2201862 w 2201862"/>
                  <a:gd name="connsiteY6" fmla="*/ 282212 h 709613"/>
                  <a:gd name="connsiteX7" fmla="*/ 1101725 w 2201862"/>
                  <a:gd name="connsiteY7" fmla="*/ 709613 h 709613"/>
                  <a:gd name="connsiteX8" fmla="*/ 0 w 2201862"/>
                  <a:gd name="connsiteY8" fmla="*/ 282212 h 709613"/>
                  <a:gd name="connsiteX9" fmla="*/ 176022 w 2201862"/>
                  <a:gd name="connsiteY9" fmla="*/ 225271 h 709613"/>
                  <a:gd name="connsiteX10" fmla="*/ 572979 w 2201862"/>
                  <a:gd name="connsiteY10" fmla="*/ 329852 h 709613"/>
                  <a:gd name="connsiteX11" fmla="*/ 572979 w 2201862"/>
                  <a:gd name="connsiteY11" fmla="*/ 96188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1629592 w 2201862"/>
                  <a:gd name="connsiteY3" fmla="*/ 329852 h 709613"/>
                  <a:gd name="connsiteX4" fmla="*/ 2026058 w 2201862"/>
                  <a:gd name="connsiteY4" fmla="*/ 225271 h 709613"/>
                  <a:gd name="connsiteX5" fmla="*/ 2201862 w 2201862"/>
                  <a:gd name="connsiteY5" fmla="*/ 282212 h 709613"/>
                  <a:gd name="connsiteX6" fmla="*/ 1101725 w 2201862"/>
                  <a:gd name="connsiteY6" fmla="*/ 709613 h 709613"/>
                  <a:gd name="connsiteX7" fmla="*/ 0 w 2201862"/>
                  <a:gd name="connsiteY7" fmla="*/ 282212 h 709613"/>
                  <a:gd name="connsiteX8" fmla="*/ 176022 w 2201862"/>
                  <a:gd name="connsiteY8" fmla="*/ 225271 h 709613"/>
                  <a:gd name="connsiteX9" fmla="*/ 572979 w 2201862"/>
                  <a:gd name="connsiteY9" fmla="*/ 329852 h 709613"/>
                  <a:gd name="connsiteX10" fmla="*/ 572979 w 2201862"/>
                  <a:gd name="connsiteY10" fmla="*/ 96188 h 709613"/>
                  <a:gd name="connsiteX11" fmla="*/ 868768 w 2201862"/>
                  <a:gd name="connsiteY11" fmla="*/ 0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1629592 w 2201862"/>
                  <a:gd name="connsiteY3" fmla="*/ 329852 h 709613"/>
                  <a:gd name="connsiteX4" fmla="*/ 2026058 w 2201862"/>
                  <a:gd name="connsiteY4" fmla="*/ 225271 h 709613"/>
                  <a:gd name="connsiteX5" fmla="*/ 2201862 w 2201862"/>
                  <a:gd name="connsiteY5" fmla="*/ 282212 h 709613"/>
                  <a:gd name="connsiteX6" fmla="*/ 1101725 w 2201862"/>
                  <a:gd name="connsiteY6" fmla="*/ 709613 h 709613"/>
                  <a:gd name="connsiteX7" fmla="*/ 0 w 2201862"/>
                  <a:gd name="connsiteY7" fmla="*/ 282212 h 709613"/>
                  <a:gd name="connsiteX8" fmla="*/ 176022 w 2201862"/>
                  <a:gd name="connsiteY8" fmla="*/ 225271 h 709613"/>
                  <a:gd name="connsiteX9" fmla="*/ 572979 w 2201862"/>
                  <a:gd name="connsiteY9" fmla="*/ 96188 h 709613"/>
                  <a:gd name="connsiteX10" fmla="*/ 868768 w 2201862"/>
                  <a:gd name="connsiteY10" fmla="*/ 0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2026058 w 2201862"/>
                  <a:gd name="connsiteY3" fmla="*/ 225271 h 709613"/>
                  <a:gd name="connsiteX4" fmla="*/ 2201862 w 2201862"/>
                  <a:gd name="connsiteY4" fmla="*/ 282212 h 709613"/>
                  <a:gd name="connsiteX5" fmla="*/ 1101725 w 2201862"/>
                  <a:gd name="connsiteY5" fmla="*/ 709613 h 709613"/>
                  <a:gd name="connsiteX6" fmla="*/ 0 w 2201862"/>
                  <a:gd name="connsiteY6" fmla="*/ 282212 h 709613"/>
                  <a:gd name="connsiteX7" fmla="*/ 176022 w 2201862"/>
                  <a:gd name="connsiteY7" fmla="*/ 225271 h 709613"/>
                  <a:gd name="connsiteX8" fmla="*/ 572979 w 2201862"/>
                  <a:gd name="connsiteY8" fmla="*/ 96188 h 709613"/>
                  <a:gd name="connsiteX9" fmla="*/ 868768 w 2201862"/>
                  <a:gd name="connsiteY9" fmla="*/ 0 h 70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1862" h="709613">
                    <a:moveTo>
                      <a:pt x="868768" y="0"/>
                    </a:moveTo>
                    <a:lnTo>
                      <a:pt x="1334168" y="0"/>
                    </a:lnTo>
                    <a:lnTo>
                      <a:pt x="1629592" y="96188"/>
                    </a:lnTo>
                    <a:lnTo>
                      <a:pt x="2026058" y="225271"/>
                    </a:lnTo>
                    <a:lnTo>
                      <a:pt x="2201862" y="282212"/>
                    </a:lnTo>
                    <a:lnTo>
                      <a:pt x="1101725" y="709613"/>
                    </a:lnTo>
                    <a:lnTo>
                      <a:pt x="0" y="282212"/>
                    </a:lnTo>
                    <a:lnTo>
                      <a:pt x="176022" y="225271"/>
                    </a:lnTo>
                    <a:lnTo>
                      <a:pt x="572979" y="96188"/>
                    </a:lnTo>
                    <a:lnTo>
                      <a:pt x="86876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8D34C336-0B34-EB2C-F7B9-39B3B0272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825" y="3173413"/>
              <a:ext cx="139700" cy="328613"/>
            </a:xfrm>
            <a:custGeom>
              <a:avLst/>
              <a:gdLst>
                <a:gd name="T0" fmla="*/ 0 w 617"/>
                <a:gd name="T1" fmla="*/ 1453 h 1453"/>
                <a:gd name="T2" fmla="*/ 617 w 617"/>
                <a:gd name="T3" fmla="*/ 0 h 1453"/>
                <a:gd name="T4" fmla="*/ 0 w 617"/>
                <a:gd name="T5" fmla="*/ 1453 h 1453"/>
                <a:gd name="T6" fmla="*/ 0 w 617"/>
                <a:gd name="T7" fmla="*/ 1453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453">
                  <a:moveTo>
                    <a:pt x="0" y="1453"/>
                  </a:moveTo>
                  <a:lnTo>
                    <a:pt x="617" y="0"/>
                  </a:lnTo>
                  <a:lnTo>
                    <a:pt x="0" y="1453"/>
                  </a:lnTo>
                  <a:lnTo>
                    <a:pt x="0" y="1453"/>
                  </a:ln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CC3589E6-53F7-BE1C-AF3E-3853E62FD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8913" y="2638426"/>
              <a:ext cx="373062" cy="863600"/>
            </a:xfrm>
            <a:custGeom>
              <a:avLst/>
              <a:gdLst>
                <a:gd name="T0" fmla="*/ 1643 w 1643"/>
                <a:gd name="T1" fmla="*/ 0 h 3814"/>
                <a:gd name="T2" fmla="*/ 0 w 1643"/>
                <a:gd name="T3" fmla="*/ 3814 h 3814"/>
                <a:gd name="T4" fmla="*/ 0 w 1643"/>
                <a:gd name="T5" fmla="*/ 3814 h 3814"/>
                <a:gd name="T6" fmla="*/ 1643 w 1643"/>
                <a:gd name="T7" fmla="*/ 0 h 3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3" h="3814">
                  <a:moveTo>
                    <a:pt x="1643" y="0"/>
                  </a:moveTo>
                  <a:lnTo>
                    <a:pt x="0" y="3814"/>
                  </a:lnTo>
                  <a:lnTo>
                    <a:pt x="0" y="381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rgbClr val="A8A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5FD3080-1119-D562-2E8E-7B13AB54212B}"/>
                </a:ext>
              </a:extLst>
            </p:cNvPr>
            <p:cNvGrpSpPr/>
            <p:nvPr/>
          </p:nvGrpSpPr>
          <p:grpSpPr>
            <a:xfrm>
              <a:off x="4941888" y="2530476"/>
              <a:ext cx="2112962" cy="1939925"/>
              <a:chOff x="4941888" y="2530476"/>
              <a:chExt cx="2112962" cy="1939925"/>
            </a:xfrm>
          </p:grpSpPr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BAE39F36-9E30-AB86-896C-655A3DA8CD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2843213"/>
                <a:ext cx="1057275" cy="1627188"/>
              </a:xfrm>
              <a:custGeom>
                <a:avLst/>
                <a:gdLst>
                  <a:gd name="T0" fmla="*/ 2233 w 4662"/>
                  <a:gd name="T1" fmla="*/ 749 h 7174"/>
                  <a:gd name="T2" fmla="*/ 0 w 4662"/>
                  <a:gd name="T3" fmla="*/ 0 h 7174"/>
                  <a:gd name="T4" fmla="*/ 0 w 4662"/>
                  <a:gd name="T5" fmla="*/ 1770 h 7174"/>
                  <a:gd name="T6" fmla="*/ 1860 w 4662"/>
                  <a:gd name="T7" fmla="*/ 2429 h 7174"/>
                  <a:gd name="T8" fmla="*/ 2331 w 4662"/>
                  <a:gd name="T9" fmla="*/ 2596 h 7174"/>
                  <a:gd name="T10" fmla="*/ 2331 w 4662"/>
                  <a:gd name="T11" fmla="*/ 6442 h 7174"/>
                  <a:gd name="T12" fmla="*/ 3635 w 4662"/>
                  <a:gd name="T13" fmla="*/ 6851 h 7174"/>
                  <a:gd name="T14" fmla="*/ 4662 w 4662"/>
                  <a:gd name="T15" fmla="*/ 7174 h 7174"/>
                  <a:gd name="T16" fmla="*/ 4662 w 4662"/>
                  <a:gd name="T17" fmla="*/ 6518 h 7174"/>
                  <a:gd name="T18" fmla="*/ 4662 w 4662"/>
                  <a:gd name="T19" fmla="*/ 1563 h 7174"/>
                  <a:gd name="T20" fmla="*/ 2233 w 4662"/>
                  <a:gd name="T21" fmla="*/ 749 h 7174"/>
                  <a:gd name="connsiteX0" fmla="*/ 4790 w 10000"/>
                  <a:gd name="connsiteY0" fmla="*/ 1044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3990 w 10000"/>
                  <a:gd name="connsiteY3" fmla="*/ 3386 h 10000"/>
                  <a:gd name="connsiteX4" fmla="*/ 5000 w 10000"/>
                  <a:gd name="connsiteY4" fmla="*/ 8980 h 10000"/>
                  <a:gd name="connsiteX5" fmla="*/ 7797 w 10000"/>
                  <a:gd name="connsiteY5" fmla="*/ 9550 h 10000"/>
                  <a:gd name="connsiteX6" fmla="*/ 10000 w 10000"/>
                  <a:gd name="connsiteY6" fmla="*/ 10000 h 10000"/>
                  <a:gd name="connsiteX7" fmla="*/ 10000 w 10000"/>
                  <a:gd name="connsiteY7" fmla="*/ 9086 h 10000"/>
                  <a:gd name="connsiteX8" fmla="*/ 10000 w 10000"/>
                  <a:gd name="connsiteY8" fmla="*/ 2179 h 10000"/>
                  <a:gd name="connsiteX9" fmla="*/ 4790 w 10000"/>
                  <a:gd name="connsiteY9" fmla="*/ 1044 h 10000"/>
                  <a:gd name="connsiteX0" fmla="*/ 4790 w 10000"/>
                  <a:gd name="connsiteY0" fmla="*/ 1044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5000 w 10000"/>
                  <a:gd name="connsiteY3" fmla="*/ 8980 h 10000"/>
                  <a:gd name="connsiteX4" fmla="*/ 7797 w 10000"/>
                  <a:gd name="connsiteY4" fmla="*/ 9550 h 10000"/>
                  <a:gd name="connsiteX5" fmla="*/ 10000 w 10000"/>
                  <a:gd name="connsiteY5" fmla="*/ 10000 h 10000"/>
                  <a:gd name="connsiteX6" fmla="*/ 10000 w 10000"/>
                  <a:gd name="connsiteY6" fmla="*/ 9086 h 10000"/>
                  <a:gd name="connsiteX7" fmla="*/ 10000 w 10000"/>
                  <a:gd name="connsiteY7" fmla="*/ 2179 h 10000"/>
                  <a:gd name="connsiteX8" fmla="*/ 4790 w 10000"/>
                  <a:gd name="connsiteY8" fmla="*/ 1044 h 10000"/>
                  <a:gd name="connsiteX0" fmla="*/ 9583 w 10000"/>
                  <a:gd name="connsiteY0" fmla="*/ 552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5000 w 10000"/>
                  <a:gd name="connsiteY3" fmla="*/ 8980 h 10000"/>
                  <a:gd name="connsiteX4" fmla="*/ 7797 w 10000"/>
                  <a:gd name="connsiteY4" fmla="*/ 9550 h 10000"/>
                  <a:gd name="connsiteX5" fmla="*/ 10000 w 10000"/>
                  <a:gd name="connsiteY5" fmla="*/ 10000 h 10000"/>
                  <a:gd name="connsiteX6" fmla="*/ 10000 w 10000"/>
                  <a:gd name="connsiteY6" fmla="*/ 9086 h 10000"/>
                  <a:gd name="connsiteX7" fmla="*/ 10000 w 10000"/>
                  <a:gd name="connsiteY7" fmla="*/ 2179 h 10000"/>
                  <a:gd name="connsiteX8" fmla="*/ 9583 w 10000"/>
                  <a:gd name="connsiteY8" fmla="*/ 55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00">
                    <a:moveTo>
                      <a:pt x="9583" y="552"/>
                    </a:moveTo>
                    <a:lnTo>
                      <a:pt x="0" y="0"/>
                    </a:lnTo>
                    <a:lnTo>
                      <a:pt x="0" y="2467"/>
                    </a:lnTo>
                    <a:lnTo>
                      <a:pt x="5000" y="8980"/>
                    </a:lnTo>
                    <a:lnTo>
                      <a:pt x="7797" y="9550"/>
                    </a:lnTo>
                    <a:lnTo>
                      <a:pt x="10000" y="10000"/>
                    </a:lnTo>
                    <a:lnTo>
                      <a:pt x="10000" y="9086"/>
                    </a:lnTo>
                    <a:lnTo>
                      <a:pt x="10000" y="2179"/>
                    </a:lnTo>
                    <a:lnTo>
                      <a:pt x="9583" y="5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9">
                <a:extLst>
                  <a:ext uri="{FF2B5EF4-FFF2-40B4-BE49-F238E27FC236}">
                    <a16:creationId xmlns:a16="http://schemas.microsoft.com/office/drawing/2014/main" id="{D75E123A-675A-33E7-242C-7706052DB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2530476"/>
                <a:ext cx="2112962" cy="666750"/>
              </a:xfrm>
              <a:custGeom>
                <a:avLst/>
                <a:gdLst>
                  <a:gd name="T0" fmla="*/ 7090 w 9323"/>
                  <a:gd name="T1" fmla="*/ 466 h 2945"/>
                  <a:gd name="T2" fmla="*/ 5953 w 9323"/>
                  <a:gd name="T3" fmla="*/ 0 h 2945"/>
                  <a:gd name="T4" fmla="*/ 4662 w 9323"/>
                  <a:gd name="T5" fmla="*/ 475 h 2945"/>
                  <a:gd name="T6" fmla="*/ 3370 w 9323"/>
                  <a:gd name="T7" fmla="*/ 0 h 2945"/>
                  <a:gd name="T8" fmla="*/ 2233 w 9323"/>
                  <a:gd name="T9" fmla="*/ 466 h 2945"/>
                  <a:gd name="T10" fmla="*/ 0 w 9323"/>
                  <a:gd name="T11" fmla="*/ 1382 h 2945"/>
                  <a:gd name="T12" fmla="*/ 2233 w 9323"/>
                  <a:gd name="T13" fmla="*/ 2131 h 2945"/>
                  <a:gd name="T14" fmla="*/ 4662 w 9323"/>
                  <a:gd name="T15" fmla="*/ 2945 h 2945"/>
                  <a:gd name="T16" fmla="*/ 7090 w 9323"/>
                  <a:gd name="T17" fmla="*/ 2131 h 2945"/>
                  <a:gd name="T18" fmla="*/ 9323 w 9323"/>
                  <a:gd name="T19" fmla="*/ 1382 h 2945"/>
                  <a:gd name="T20" fmla="*/ 7090 w 9323"/>
                  <a:gd name="T21" fmla="*/ 466 h 2945"/>
                  <a:gd name="connsiteX0" fmla="*/ 7605 w 10000"/>
                  <a:gd name="connsiteY0" fmla="*/ 1582 h 10000"/>
                  <a:gd name="connsiteX1" fmla="*/ 6385 w 10000"/>
                  <a:gd name="connsiteY1" fmla="*/ 0 h 10000"/>
                  <a:gd name="connsiteX2" fmla="*/ 3615 w 10000"/>
                  <a:gd name="connsiteY2" fmla="*/ 0 h 10000"/>
                  <a:gd name="connsiteX3" fmla="*/ 2395 w 10000"/>
                  <a:gd name="connsiteY3" fmla="*/ 1582 h 10000"/>
                  <a:gd name="connsiteX4" fmla="*/ 0 w 10000"/>
                  <a:gd name="connsiteY4" fmla="*/ 4693 h 10000"/>
                  <a:gd name="connsiteX5" fmla="*/ 2395 w 10000"/>
                  <a:gd name="connsiteY5" fmla="*/ 7236 h 10000"/>
                  <a:gd name="connsiteX6" fmla="*/ 5001 w 10000"/>
                  <a:gd name="connsiteY6" fmla="*/ 10000 h 10000"/>
                  <a:gd name="connsiteX7" fmla="*/ 7605 w 10000"/>
                  <a:gd name="connsiteY7" fmla="*/ 7236 h 10000"/>
                  <a:gd name="connsiteX8" fmla="*/ 10000 w 10000"/>
                  <a:gd name="connsiteY8" fmla="*/ 4693 h 10000"/>
                  <a:gd name="connsiteX9" fmla="*/ 7605 w 10000"/>
                  <a:gd name="connsiteY9" fmla="*/ 1582 h 10000"/>
                  <a:gd name="connsiteX0" fmla="*/ 7605 w 10000"/>
                  <a:gd name="connsiteY0" fmla="*/ 1582 h 10000"/>
                  <a:gd name="connsiteX1" fmla="*/ 6385 w 10000"/>
                  <a:gd name="connsiteY1" fmla="*/ 0 h 10000"/>
                  <a:gd name="connsiteX2" fmla="*/ 3615 w 10000"/>
                  <a:gd name="connsiteY2" fmla="*/ 0 h 10000"/>
                  <a:gd name="connsiteX3" fmla="*/ 2395 w 10000"/>
                  <a:gd name="connsiteY3" fmla="*/ 1582 h 10000"/>
                  <a:gd name="connsiteX4" fmla="*/ 0 w 10000"/>
                  <a:gd name="connsiteY4" fmla="*/ 4693 h 10000"/>
                  <a:gd name="connsiteX5" fmla="*/ 2395 w 10000"/>
                  <a:gd name="connsiteY5" fmla="*/ 7236 h 10000"/>
                  <a:gd name="connsiteX6" fmla="*/ 5001 w 10000"/>
                  <a:gd name="connsiteY6" fmla="*/ 10000 h 10000"/>
                  <a:gd name="connsiteX7" fmla="*/ 9949 w 10000"/>
                  <a:gd name="connsiteY7" fmla="*/ 8550 h 10000"/>
                  <a:gd name="connsiteX8" fmla="*/ 10000 w 10000"/>
                  <a:gd name="connsiteY8" fmla="*/ 4693 h 10000"/>
                  <a:gd name="connsiteX9" fmla="*/ 7605 w 10000"/>
                  <a:gd name="connsiteY9" fmla="*/ 158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7605" y="1582"/>
                    </a:moveTo>
                    <a:lnTo>
                      <a:pt x="6385" y="0"/>
                    </a:lnTo>
                    <a:lnTo>
                      <a:pt x="3615" y="0"/>
                    </a:lnTo>
                    <a:lnTo>
                      <a:pt x="2395" y="1582"/>
                    </a:lnTo>
                    <a:lnTo>
                      <a:pt x="0" y="4693"/>
                    </a:lnTo>
                    <a:lnTo>
                      <a:pt x="2395" y="7236"/>
                    </a:lnTo>
                    <a:lnTo>
                      <a:pt x="5001" y="10000"/>
                    </a:lnTo>
                    <a:lnTo>
                      <a:pt x="9949" y="8550"/>
                    </a:lnTo>
                    <a:cubicBezTo>
                      <a:pt x="9966" y="7264"/>
                      <a:pt x="9983" y="5979"/>
                      <a:pt x="10000" y="4693"/>
                    </a:cubicBezTo>
                    <a:lnTo>
                      <a:pt x="7605" y="158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70ADD1AF-77CA-A555-0819-3E02FCFBE9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2843213"/>
                <a:ext cx="1055687" cy="1627188"/>
              </a:xfrm>
              <a:custGeom>
                <a:avLst/>
                <a:gdLst>
                  <a:gd name="T0" fmla="*/ 2428 w 4661"/>
                  <a:gd name="T1" fmla="*/ 749 h 7174"/>
                  <a:gd name="T2" fmla="*/ 4661 w 4661"/>
                  <a:gd name="T3" fmla="*/ 0 h 7174"/>
                  <a:gd name="T4" fmla="*/ 4661 w 4661"/>
                  <a:gd name="T5" fmla="*/ 1770 h 7174"/>
                  <a:gd name="T6" fmla="*/ 2801 w 4661"/>
                  <a:gd name="T7" fmla="*/ 2429 h 7174"/>
                  <a:gd name="T8" fmla="*/ 2330 w 4661"/>
                  <a:gd name="T9" fmla="*/ 2596 h 7174"/>
                  <a:gd name="T10" fmla="*/ 2330 w 4661"/>
                  <a:gd name="T11" fmla="*/ 6442 h 7174"/>
                  <a:gd name="T12" fmla="*/ 1026 w 4661"/>
                  <a:gd name="T13" fmla="*/ 6851 h 7174"/>
                  <a:gd name="T14" fmla="*/ 0 w 4661"/>
                  <a:gd name="T15" fmla="*/ 7174 h 7174"/>
                  <a:gd name="T16" fmla="*/ 0 w 4661"/>
                  <a:gd name="T17" fmla="*/ 6518 h 7174"/>
                  <a:gd name="T18" fmla="*/ 0 w 4661"/>
                  <a:gd name="T19" fmla="*/ 1563 h 7174"/>
                  <a:gd name="T20" fmla="*/ 2428 w 4661"/>
                  <a:gd name="T21" fmla="*/ 749 h 7174"/>
                  <a:gd name="connsiteX0" fmla="*/ 5209 w 10000"/>
                  <a:gd name="connsiteY0" fmla="*/ 1044 h 10000"/>
                  <a:gd name="connsiteX1" fmla="*/ 10000 w 10000"/>
                  <a:gd name="connsiteY1" fmla="*/ 0 h 10000"/>
                  <a:gd name="connsiteX2" fmla="*/ 10000 w 10000"/>
                  <a:gd name="connsiteY2" fmla="*/ 2467 h 10000"/>
                  <a:gd name="connsiteX3" fmla="*/ 6009 w 10000"/>
                  <a:gd name="connsiteY3" fmla="*/ 3386 h 10000"/>
                  <a:gd name="connsiteX4" fmla="*/ 4999 w 10000"/>
                  <a:gd name="connsiteY4" fmla="*/ 8980 h 10000"/>
                  <a:gd name="connsiteX5" fmla="*/ 2201 w 10000"/>
                  <a:gd name="connsiteY5" fmla="*/ 9550 h 10000"/>
                  <a:gd name="connsiteX6" fmla="*/ 0 w 10000"/>
                  <a:gd name="connsiteY6" fmla="*/ 10000 h 10000"/>
                  <a:gd name="connsiteX7" fmla="*/ 0 w 10000"/>
                  <a:gd name="connsiteY7" fmla="*/ 9086 h 10000"/>
                  <a:gd name="connsiteX8" fmla="*/ 0 w 10000"/>
                  <a:gd name="connsiteY8" fmla="*/ 2179 h 10000"/>
                  <a:gd name="connsiteX9" fmla="*/ 5209 w 10000"/>
                  <a:gd name="connsiteY9" fmla="*/ 1044 h 10000"/>
                  <a:gd name="connsiteX0" fmla="*/ 5209 w 10000"/>
                  <a:gd name="connsiteY0" fmla="*/ 1044 h 10000"/>
                  <a:gd name="connsiteX1" fmla="*/ 10000 w 10000"/>
                  <a:gd name="connsiteY1" fmla="*/ 0 h 10000"/>
                  <a:gd name="connsiteX2" fmla="*/ 10000 w 10000"/>
                  <a:gd name="connsiteY2" fmla="*/ 2467 h 10000"/>
                  <a:gd name="connsiteX3" fmla="*/ 4999 w 10000"/>
                  <a:gd name="connsiteY3" fmla="*/ 8980 h 10000"/>
                  <a:gd name="connsiteX4" fmla="*/ 2201 w 10000"/>
                  <a:gd name="connsiteY4" fmla="*/ 9550 h 10000"/>
                  <a:gd name="connsiteX5" fmla="*/ 0 w 10000"/>
                  <a:gd name="connsiteY5" fmla="*/ 10000 h 10000"/>
                  <a:gd name="connsiteX6" fmla="*/ 0 w 10000"/>
                  <a:gd name="connsiteY6" fmla="*/ 9086 h 10000"/>
                  <a:gd name="connsiteX7" fmla="*/ 0 w 10000"/>
                  <a:gd name="connsiteY7" fmla="*/ 2179 h 10000"/>
                  <a:gd name="connsiteX8" fmla="*/ 5209 w 10000"/>
                  <a:gd name="connsiteY8" fmla="*/ 104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00">
                    <a:moveTo>
                      <a:pt x="5209" y="1044"/>
                    </a:moveTo>
                    <a:lnTo>
                      <a:pt x="10000" y="0"/>
                    </a:lnTo>
                    <a:lnTo>
                      <a:pt x="10000" y="2467"/>
                    </a:lnTo>
                    <a:lnTo>
                      <a:pt x="4999" y="8980"/>
                    </a:lnTo>
                    <a:lnTo>
                      <a:pt x="2201" y="9550"/>
                    </a:lnTo>
                    <a:lnTo>
                      <a:pt x="0" y="10000"/>
                    </a:lnTo>
                    <a:lnTo>
                      <a:pt x="0" y="9086"/>
                    </a:lnTo>
                    <a:lnTo>
                      <a:pt x="0" y="2179"/>
                    </a:lnTo>
                    <a:lnTo>
                      <a:pt x="5209" y="10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206DE2C-3FED-EFBA-0196-D9EF6B94C9AA}"/>
                </a:ext>
              </a:extLst>
            </p:cNvPr>
            <p:cNvGrpSpPr/>
            <p:nvPr/>
          </p:nvGrpSpPr>
          <p:grpSpPr>
            <a:xfrm>
              <a:off x="6526213" y="3046413"/>
              <a:ext cx="1620837" cy="1681163"/>
              <a:chOff x="6526213" y="3046413"/>
              <a:chExt cx="1620837" cy="1681163"/>
            </a:xfrm>
          </p:grpSpPr>
          <p:sp>
            <p:nvSpPr>
              <p:cNvPr id="19" name="Freeform 22">
                <a:extLst>
                  <a:ext uri="{FF2B5EF4-FFF2-40B4-BE49-F238E27FC236}">
                    <a16:creationId xmlns:a16="http://schemas.microsoft.com/office/drawing/2014/main" id="{60B5F6E7-1A81-86EE-EE51-A14405EE0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6213" y="3147706"/>
                <a:ext cx="1620837" cy="1579870"/>
              </a:xfrm>
              <a:custGeom>
                <a:avLst/>
                <a:gdLst>
                  <a:gd name="T0" fmla="*/ 2331 w 7144"/>
                  <a:gd name="T1" fmla="*/ 1248 h 5709"/>
                  <a:gd name="T2" fmla="*/ 7144 w 7144"/>
                  <a:gd name="T3" fmla="*/ 3824 h 5709"/>
                  <a:gd name="T4" fmla="*/ 1750 w 7144"/>
                  <a:gd name="T5" fmla="*/ 5248 h 5709"/>
                  <a:gd name="T6" fmla="*/ 0 w 7144"/>
                  <a:gd name="T7" fmla="*/ 5709 h 5709"/>
                  <a:gd name="T8" fmla="*/ 0 w 7144"/>
                  <a:gd name="T9" fmla="*/ 4679 h 5709"/>
                  <a:gd name="T10" fmla="*/ 0 w 7144"/>
                  <a:gd name="T11" fmla="*/ 3846 h 5709"/>
                  <a:gd name="T12" fmla="*/ 0 w 7144"/>
                  <a:gd name="T13" fmla="*/ 0 h 5709"/>
                  <a:gd name="T14" fmla="*/ 2331 w 7144"/>
                  <a:gd name="T15" fmla="*/ 1248 h 5709"/>
                  <a:gd name="connsiteX0" fmla="*/ 6554 w 10000"/>
                  <a:gd name="connsiteY0" fmla="*/ 0 h 12196"/>
                  <a:gd name="connsiteX1" fmla="*/ 10000 w 10000"/>
                  <a:gd name="connsiteY1" fmla="*/ 8894 h 12196"/>
                  <a:gd name="connsiteX2" fmla="*/ 2450 w 10000"/>
                  <a:gd name="connsiteY2" fmla="*/ 11389 h 12196"/>
                  <a:gd name="connsiteX3" fmla="*/ 0 w 10000"/>
                  <a:gd name="connsiteY3" fmla="*/ 12196 h 12196"/>
                  <a:gd name="connsiteX4" fmla="*/ 0 w 10000"/>
                  <a:gd name="connsiteY4" fmla="*/ 10392 h 12196"/>
                  <a:gd name="connsiteX5" fmla="*/ 0 w 10000"/>
                  <a:gd name="connsiteY5" fmla="*/ 8933 h 12196"/>
                  <a:gd name="connsiteX6" fmla="*/ 0 w 10000"/>
                  <a:gd name="connsiteY6" fmla="*/ 2196 h 12196"/>
                  <a:gd name="connsiteX7" fmla="*/ 6554 w 10000"/>
                  <a:gd name="connsiteY7" fmla="*/ 0 h 1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2196">
                    <a:moveTo>
                      <a:pt x="6554" y="0"/>
                    </a:moveTo>
                    <a:lnTo>
                      <a:pt x="10000" y="8894"/>
                    </a:lnTo>
                    <a:lnTo>
                      <a:pt x="2450" y="11389"/>
                    </a:lnTo>
                    <a:lnTo>
                      <a:pt x="0" y="12196"/>
                    </a:lnTo>
                    <a:lnTo>
                      <a:pt x="0" y="10392"/>
                    </a:lnTo>
                    <a:lnTo>
                      <a:pt x="0" y="8933"/>
                    </a:lnTo>
                    <a:lnTo>
                      <a:pt x="0" y="2196"/>
                    </a:lnTo>
                    <a:lnTo>
                      <a:pt x="655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02EFE846-798E-7A5C-ABF4-740407ED13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6213" y="3046413"/>
                <a:ext cx="1620837" cy="1252538"/>
              </a:xfrm>
              <a:custGeom>
                <a:avLst/>
                <a:gdLst>
                  <a:gd name="T0" fmla="*/ 471 w 7144"/>
                  <a:gd name="T1" fmla="*/ 1535 h 5526"/>
                  <a:gd name="T2" fmla="*/ 2331 w 7144"/>
                  <a:gd name="T3" fmla="*/ 876 h 5526"/>
                  <a:gd name="T4" fmla="*/ 4800 w 7144"/>
                  <a:gd name="T5" fmla="*/ 0 h 5526"/>
                  <a:gd name="T6" fmla="*/ 5038 w 7144"/>
                  <a:gd name="T7" fmla="*/ 560 h 5526"/>
                  <a:gd name="T8" fmla="*/ 5655 w 7144"/>
                  <a:gd name="T9" fmla="*/ 2013 h 5526"/>
                  <a:gd name="T10" fmla="*/ 7144 w 7144"/>
                  <a:gd name="T11" fmla="*/ 5526 h 5526"/>
                  <a:gd name="T12" fmla="*/ 2331 w 7144"/>
                  <a:gd name="T13" fmla="*/ 2950 h 5526"/>
                  <a:gd name="T14" fmla="*/ 0 w 7144"/>
                  <a:gd name="T15" fmla="*/ 1702 h 5526"/>
                  <a:gd name="T16" fmla="*/ 471 w 7144"/>
                  <a:gd name="T17" fmla="*/ 1535 h 5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44" h="5526">
                    <a:moveTo>
                      <a:pt x="471" y="1535"/>
                    </a:moveTo>
                    <a:lnTo>
                      <a:pt x="2331" y="876"/>
                    </a:lnTo>
                    <a:lnTo>
                      <a:pt x="4800" y="0"/>
                    </a:lnTo>
                    <a:lnTo>
                      <a:pt x="5038" y="560"/>
                    </a:lnTo>
                    <a:lnTo>
                      <a:pt x="5655" y="2013"/>
                    </a:lnTo>
                    <a:lnTo>
                      <a:pt x="7144" y="5526"/>
                    </a:lnTo>
                    <a:lnTo>
                      <a:pt x="2331" y="2950"/>
                    </a:lnTo>
                    <a:lnTo>
                      <a:pt x="0" y="1702"/>
                    </a:lnTo>
                    <a:lnTo>
                      <a:pt x="471" y="153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DBA39E13-730E-2956-815E-6C73018A2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3173413"/>
              <a:ext cx="139700" cy="328613"/>
            </a:xfrm>
            <a:custGeom>
              <a:avLst/>
              <a:gdLst>
                <a:gd name="T0" fmla="*/ 617 w 617"/>
                <a:gd name="T1" fmla="*/ 1453 h 1453"/>
                <a:gd name="T2" fmla="*/ 0 w 617"/>
                <a:gd name="T3" fmla="*/ 0 h 1453"/>
                <a:gd name="T4" fmla="*/ 617 w 617"/>
                <a:gd name="T5" fmla="*/ 1453 h 1453"/>
                <a:gd name="T6" fmla="*/ 617 w 617"/>
                <a:gd name="T7" fmla="*/ 1453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453">
                  <a:moveTo>
                    <a:pt x="617" y="1453"/>
                  </a:moveTo>
                  <a:lnTo>
                    <a:pt x="0" y="0"/>
                  </a:lnTo>
                  <a:lnTo>
                    <a:pt x="617" y="1453"/>
                  </a:lnTo>
                  <a:lnTo>
                    <a:pt x="617" y="1453"/>
                  </a:ln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9F6A161-067B-EE14-4997-E791D3950F53}"/>
                </a:ext>
              </a:extLst>
            </p:cNvPr>
            <p:cNvGrpSpPr/>
            <p:nvPr/>
          </p:nvGrpSpPr>
          <p:grpSpPr>
            <a:xfrm>
              <a:off x="4897438" y="903288"/>
              <a:ext cx="2201862" cy="1735138"/>
              <a:chOff x="4897438" y="903288"/>
              <a:chExt cx="2201862" cy="1735138"/>
            </a:xfrm>
          </p:grpSpPr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62875161-86DB-ED63-6025-EA80C50C2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8" y="903288"/>
                <a:ext cx="2149465" cy="1735138"/>
              </a:xfrm>
              <a:custGeom>
                <a:avLst/>
                <a:gdLst>
                  <a:gd name="T0" fmla="*/ 0 w 4857"/>
                  <a:gd name="T1" fmla="*/ 5862 h 7648"/>
                  <a:gd name="T2" fmla="*/ 803 w 4857"/>
                  <a:gd name="T3" fmla="*/ 6157 h 7648"/>
                  <a:gd name="T4" fmla="*/ 1081 w 4857"/>
                  <a:gd name="T5" fmla="*/ 6259 h 7648"/>
                  <a:gd name="T6" fmla="*/ 2428 w 4857"/>
                  <a:gd name="T7" fmla="*/ 6755 h 7648"/>
                  <a:gd name="T8" fmla="*/ 3565 w 4857"/>
                  <a:gd name="T9" fmla="*/ 7173 h 7648"/>
                  <a:gd name="T10" fmla="*/ 4857 w 4857"/>
                  <a:gd name="T11" fmla="*/ 7648 h 7648"/>
                  <a:gd name="T12" fmla="*/ 4857 w 4857"/>
                  <a:gd name="T13" fmla="*/ 6644 h 7648"/>
                  <a:gd name="T14" fmla="*/ 4857 w 4857"/>
                  <a:gd name="T15" fmla="*/ 0 h 7648"/>
                  <a:gd name="T16" fmla="*/ 0 w 4857"/>
                  <a:gd name="T17" fmla="*/ 5862 h 7648"/>
                  <a:gd name="connsiteX0" fmla="*/ 0 w 19510"/>
                  <a:gd name="connsiteY0" fmla="*/ 7665 h 10000"/>
                  <a:gd name="connsiteX1" fmla="*/ 1653 w 19510"/>
                  <a:gd name="connsiteY1" fmla="*/ 8050 h 10000"/>
                  <a:gd name="connsiteX2" fmla="*/ 2226 w 19510"/>
                  <a:gd name="connsiteY2" fmla="*/ 8184 h 10000"/>
                  <a:gd name="connsiteX3" fmla="*/ 4999 w 19510"/>
                  <a:gd name="connsiteY3" fmla="*/ 8832 h 10000"/>
                  <a:gd name="connsiteX4" fmla="*/ 7340 w 19510"/>
                  <a:gd name="connsiteY4" fmla="*/ 9379 h 10000"/>
                  <a:gd name="connsiteX5" fmla="*/ 10000 w 19510"/>
                  <a:gd name="connsiteY5" fmla="*/ 10000 h 10000"/>
                  <a:gd name="connsiteX6" fmla="*/ 19510 w 19510"/>
                  <a:gd name="connsiteY6" fmla="*/ 7633 h 10000"/>
                  <a:gd name="connsiteX7" fmla="*/ 10000 w 19510"/>
                  <a:gd name="connsiteY7" fmla="*/ 0 h 10000"/>
                  <a:gd name="connsiteX8" fmla="*/ 0 w 19510"/>
                  <a:gd name="connsiteY8" fmla="*/ 766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10" h="10000">
                    <a:moveTo>
                      <a:pt x="0" y="7665"/>
                    </a:moveTo>
                    <a:lnTo>
                      <a:pt x="1653" y="8050"/>
                    </a:lnTo>
                    <a:lnTo>
                      <a:pt x="2226" y="8184"/>
                    </a:lnTo>
                    <a:lnTo>
                      <a:pt x="4999" y="8832"/>
                    </a:lnTo>
                    <a:lnTo>
                      <a:pt x="7340" y="9379"/>
                    </a:lnTo>
                    <a:lnTo>
                      <a:pt x="10000" y="10000"/>
                    </a:lnTo>
                    <a:lnTo>
                      <a:pt x="19510" y="7633"/>
                    </a:lnTo>
                    <a:lnTo>
                      <a:pt x="10000" y="0"/>
                    </a:lnTo>
                    <a:lnTo>
                      <a:pt x="0" y="76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27">
                <a:extLst>
                  <a:ext uri="{FF2B5EF4-FFF2-40B4-BE49-F238E27FC236}">
                    <a16:creationId xmlns:a16="http://schemas.microsoft.com/office/drawing/2014/main" id="{C5935D03-B630-46CB-3C21-6D8D58B2BF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903288"/>
                <a:ext cx="1100137" cy="1735138"/>
              </a:xfrm>
              <a:custGeom>
                <a:avLst/>
                <a:gdLst>
                  <a:gd name="T0" fmla="*/ 4856 w 4856"/>
                  <a:gd name="T1" fmla="*/ 5862 h 7648"/>
                  <a:gd name="T2" fmla="*/ 4053 w 4856"/>
                  <a:gd name="T3" fmla="*/ 6157 h 7648"/>
                  <a:gd name="T4" fmla="*/ 3775 w 4856"/>
                  <a:gd name="T5" fmla="*/ 6259 h 7648"/>
                  <a:gd name="T6" fmla="*/ 2428 w 4856"/>
                  <a:gd name="T7" fmla="*/ 6755 h 7648"/>
                  <a:gd name="T8" fmla="*/ 1291 w 4856"/>
                  <a:gd name="T9" fmla="*/ 7173 h 7648"/>
                  <a:gd name="T10" fmla="*/ 0 w 4856"/>
                  <a:gd name="T11" fmla="*/ 7648 h 7648"/>
                  <a:gd name="T12" fmla="*/ 0 w 4856"/>
                  <a:gd name="T13" fmla="*/ 6644 h 7648"/>
                  <a:gd name="T14" fmla="*/ 0 w 4856"/>
                  <a:gd name="T15" fmla="*/ 0 h 7648"/>
                  <a:gd name="T16" fmla="*/ 4856 w 4856"/>
                  <a:gd name="T17" fmla="*/ 5862 h 7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6" h="7648">
                    <a:moveTo>
                      <a:pt x="4856" y="5862"/>
                    </a:moveTo>
                    <a:lnTo>
                      <a:pt x="4053" y="6157"/>
                    </a:lnTo>
                    <a:lnTo>
                      <a:pt x="3775" y="6259"/>
                    </a:lnTo>
                    <a:lnTo>
                      <a:pt x="2428" y="6755"/>
                    </a:lnTo>
                    <a:lnTo>
                      <a:pt x="1291" y="7173"/>
                    </a:lnTo>
                    <a:lnTo>
                      <a:pt x="0" y="7648"/>
                    </a:lnTo>
                    <a:lnTo>
                      <a:pt x="0" y="6644"/>
                    </a:lnTo>
                    <a:lnTo>
                      <a:pt x="0" y="0"/>
                    </a:lnTo>
                    <a:lnTo>
                      <a:pt x="4856" y="586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360B21B-F84D-F569-3F51-739D3656EF22}"/>
                </a:ext>
              </a:extLst>
            </p:cNvPr>
            <p:cNvGrpSpPr/>
            <p:nvPr/>
          </p:nvGrpSpPr>
          <p:grpSpPr>
            <a:xfrm>
              <a:off x="3849688" y="3046413"/>
              <a:ext cx="1620837" cy="1681162"/>
              <a:chOff x="3849688" y="3046413"/>
              <a:chExt cx="1620837" cy="1681162"/>
            </a:xfrm>
          </p:grpSpPr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id="{249D2120-117E-4D3C-D5EC-9E3D2B7FD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8" y="3101978"/>
                <a:ext cx="1620837" cy="1625597"/>
              </a:xfrm>
              <a:custGeom>
                <a:avLst/>
                <a:gdLst>
                  <a:gd name="T0" fmla="*/ 4813 w 7144"/>
                  <a:gd name="T1" fmla="*/ 1248 h 5709"/>
                  <a:gd name="T2" fmla="*/ 0 w 7144"/>
                  <a:gd name="T3" fmla="*/ 3824 h 5709"/>
                  <a:gd name="T4" fmla="*/ 5394 w 7144"/>
                  <a:gd name="T5" fmla="*/ 5248 h 5709"/>
                  <a:gd name="T6" fmla="*/ 7144 w 7144"/>
                  <a:gd name="T7" fmla="*/ 5709 h 5709"/>
                  <a:gd name="T8" fmla="*/ 7144 w 7144"/>
                  <a:gd name="T9" fmla="*/ 4679 h 5709"/>
                  <a:gd name="T10" fmla="*/ 7144 w 7144"/>
                  <a:gd name="T11" fmla="*/ 3846 h 5709"/>
                  <a:gd name="T12" fmla="*/ 7144 w 7144"/>
                  <a:gd name="T13" fmla="*/ 0 h 5709"/>
                  <a:gd name="T14" fmla="*/ 4813 w 7144"/>
                  <a:gd name="T15" fmla="*/ 1248 h 5709"/>
                  <a:gd name="connsiteX0" fmla="*/ 3446 w 10000"/>
                  <a:gd name="connsiteY0" fmla="*/ 0 h 12549"/>
                  <a:gd name="connsiteX1" fmla="*/ 0 w 10000"/>
                  <a:gd name="connsiteY1" fmla="*/ 9247 h 12549"/>
                  <a:gd name="connsiteX2" fmla="*/ 7550 w 10000"/>
                  <a:gd name="connsiteY2" fmla="*/ 11742 h 12549"/>
                  <a:gd name="connsiteX3" fmla="*/ 10000 w 10000"/>
                  <a:gd name="connsiteY3" fmla="*/ 12549 h 12549"/>
                  <a:gd name="connsiteX4" fmla="*/ 10000 w 10000"/>
                  <a:gd name="connsiteY4" fmla="*/ 10745 h 12549"/>
                  <a:gd name="connsiteX5" fmla="*/ 10000 w 10000"/>
                  <a:gd name="connsiteY5" fmla="*/ 9286 h 12549"/>
                  <a:gd name="connsiteX6" fmla="*/ 10000 w 10000"/>
                  <a:gd name="connsiteY6" fmla="*/ 2549 h 12549"/>
                  <a:gd name="connsiteX7" fmla="*/ 3446 w 10000"/>
                  <a:gd name="connsiteY7" fmla="*/ 0 h 12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2549">
                    <a:moveTo>
                      <a:pt x="3446" y="0"/>
                    </a:moveTo>
                    <a:lnTo>
                      <a:pt x="0" y="9247"/>
                    </a:lnTo>
                    <a:lnTo>
                      <a:pt x="7550" y="11742"/>
                    </a:lnTo>
                    <a:lnTo>
                      <a:pt x="10000" y="12549"/>
                    </a:lnTo>
                    <a:lnTo>
                      <a:pt x="10000" y="10745"/>
                    </a:lnTo>
                    <a:lnTo>
                      <a:pt x="10000" y="9286"/>
                    </a:lnTo>
                    <a:lnTo>
                      <a:pt x="10000" y="2549"/>
                    </a:lnTo>
                    <a:lnTo>
                      <a:pt x="34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7B6BB876-C593-18E8-F683-38FFC7B13C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8" y="3046413"/>
                <a:ext cx="1620837" cy="1252538"/>
              </a:xfrm>
              <a:custGeom>
                <a:avLst/>
                <a:gdLst>
                  <a:gd name="T0" fmla="*/ 6673 w 7144"/>
                  <a:gd name="T1" fmla="*/ 1535 h 5526"/>
                  <a:gd name="T2" fmla="*/ 4813 w 7144"/>
                  <a:gd name="T3" fmla="*/ 876 h 5526"/>
                  <a:gd name="T4" fmla="*/ 2343 w 7144"/>
                  <a:gd name="T5" fmla="*/ 0 h 5526"/>
                  <a:gd name="T6" fmla="*/ 2106 w 7144"/>
                  <a:gd name="T7" fmla="*/ 560 h 5526"/>
                  <a:gd name="T8" fmla="*/ 1489 w 7144"/>
                  <a:gd name="T9" fmla="*/ 2013 h 5526"/>
                  <a:gd name="T10" fmla="*/ 0 w 7144"/>
                  <a:gd name="T11" fmla="*/ 5526 h 5526"/>
                  <a:gd name="T12" fmla="*/ 4813 w 7144"/>
                  <a:gd name="T13" fmla="*/ 2950 h 5526"/>
                  <a:gd name="T14" fmla="*/ 7144 w 7144"/>
                  <a:gd name="T15" fmla="*/ 1702 h 5526"/>
                  <a:gd name="T16" fmla="*/ 6673 w 7144"/>
                  <a:gd name="T17" fmla="*/ 1535 h 5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44" h="5526">
                    <a:moveTo>
                      <a:pt x="6673" y="1535"/>
                    </a:moveTo>
                    <a:lnTo>
                      <a:pt x="4813" y="876"/>
                    </a:lnTo>
                    <a:lnTo>
                      <a:pt x="2343" y="0"/>
                    </a:lnTo>
                    <a:lnTo>
                      <a:pt x="2106" y="560"/>
                    </a:lnTo>
                    <a:lnTo>
                      <a:pt x="1489" y="2013"/>
                    </a:lnTo>
                    <a:lnTo>
                      <a:pt x="0" y="5526"/>
                    </a:lnTo>
                    <a:lnTo>
                      <a:pt x="4813" y="2950"/>
                    </a:lnTo>
                    <a:lnTo>
                      <a:pt x="7144" y="1702"/>
                    </a:lnTo>
                    <a:lnTo>
                      <a:pt x="6673" y="15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B1A1CA-E4A3-2B2D-3B1B-5EDF2983DA13}"/>
              </a:ext>
            </a:extLst>
          </p:cNvPr>
          <p:cNvGrpSpPr/>
          <p:nvPr/>
        </p:nvGrpSpPr>
        <p:grpSpPr>
          <a:xfrm>
            <a:off x="8927481" y="3677747"/>
            <a:ext cx="2926080" cy="1290153"/>
            <a:chOff x="8921977" y="2947244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FA7EE62-2F85-AD33-0CC0-117B6D0300C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633676D-A330-9ACF-02BE-53D7F3236E5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29BC59F-441D-A01B-2FBF-334FFD8B5EDD}"/>
              </a:ext>
            </a:extLst>
          </p:cNvPr>
          <p:cNvGrpSpPr/>
          <p:nvPr/>
        </p:nvGrpSpPr>
        <p:grpSpPr>
          <a:xfrm>
            <a:off x="338440" y="3677747"/>
            <a:ext cx="2926080" cy="1290153"/>
            <a:chOff x="332936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ACDC7A0-77CE-B562-EF73-A23A67882D2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617717-9344-D79C-DBF8-A9A442766C3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DAF1275-9DA5-83A5-3696-90A45603DDE2}"/>
              </a:ext>
            </a:extLst>
          </p:cNvPr>
          <p:cNvGrpSpPr/>
          <p:nvPr/>
        </p:nvGrpSpPr>
        <p:grpSpPr>
          <a:xfrm>
            <a:off x="8927481" y="1972653"/>
            <a:ext cx="2926080" cy="1290153"/>
            <a:chOff x="8921977" y="1242150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0B8A089-2AA1-1733-D211-4CAA340F4E6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62FB446-EF0C-8502-B4B7-4A4B0C34F2B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E3AB73-7D2E-088A-22C4-3BD19F07124E}"/>
              </a:ext>
            </a:extLst>
          </p:cNvPr>
          <p:cNvGrpSpPr/>
          <p:nvPr/>
        </p:nvGrpSpPr>
        <p:grpSpPr>
          <a:xfrm>
            <a:off x="338440" y="1972653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AE5F8D1-3E84-F3DC-F4BC-21BCC228043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49A9548-EF50-CBA7-6EA8-7CDEBD17EB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556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9412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3D Infographic Structure – Slide Template</vt:lpstr>
      <vt:lpstr>3D Infographic Structure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Infographic Structure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2025-01-15T19:27:08Z</dcterms:modified>
  <cp:category>Charts &amp; Diagrams</cp:category>
</cp:coreProperties>
</file>