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08" r:id="rId4"/>
    <p:sldId id="311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F33"/>
    <a:srgbClr val="008C58"/>
    <a:srgbClr val="002033"/>
    <a:srgbClr val="2B323B"/>
    <a:srgbClr val="00B09B"/>
    <a:srgbClr val="F0EEEF"/>
    <a:srgbClr val="0D95BC"/>
    <a:srgbClr val="DF361F"/>
    <a:srgbClr val="6C2B43"/>
    <a:srgbClr val="7B00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74" autoAdjust="0"/>
    <p:restoredTop sz="96316" autoAdjust="0"/>
  </p:normalViewPr>
  <p:slideViewPr>
    <p:cSldViewPr snapToGrid="0" showGuides="1">
      <p:cViewPr varScale="1">
        <p:scale>
          <a:sx n="103" d="100"/>
          <a:sy n="103" d="100"/>
        </p:scale>
        <p:origin x="830" y="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0603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82A01B-D652-99E1-480A-26535540BF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218AEF-2410-E765-F83A-FABBDF9BC9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A36C1E-0A68-3EB8-35D3-27C560DBB2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5A4CC5-D961-CB99-0384-378CFC7A2A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1566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D84C250-509E-908D-C81A-39BFF14A5B92}"/>
              </a:ext>
            </a:extLst>
          </p:cNvPr>
          <p:cNvSpPr txBox="1"/>
          <p:nvPr userDrawn="1"/>
        </p:nvSpPr>
        <p:spPr>
          <a:xfrm>
            <a:off x="55557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874505A-5DDC-14EE-67AD-4B03CA56FD5E}"/>
              </a:ext>
            </a:extLst>
          </p:cNvPr>
          <p:cNvGrpSpPr/>
          <p:nvPr userDrawn="1"/>
        </p:nvGrpSpPr>
        <p:grpSpPr>
          <a:xfrm>
            <a:off x="64588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C09501F8-710E-4D07-191D-A96E38245920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" name="Shape">
              <a:extLst>
                <a:ext uri="{FF2B5EF4-FFF2-40B4-BE49-F238E27FC236}">
                  <a16:creationId xmlns:a16="http://schemas.microsoft.com/office/drawing/2014/main" id="{F62170EA-1B34-6248-05C7-D3213905297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1" name="Shape">
            <a:extLst>
              <a:ext uri="{FF2B5EF4-FFF2-40B4-BE49-F238E27FC236}">
                <a16:creationId xmlns:a16="http://schemas.microsoft.com/office/drawing/2014/main" id="{E4034BC6-C2D3-C11D-D4EC-D91B6051416F}"/>
              </a:ext>
            </a:extLst>
          </p:cNvPr>
          <p:cNvSpPr/>
          <p:nvPr userDrawn="1"/>
        </p:nvSpPr>
        <p:spPr>
          <a:xfrm>
            <a:off x="19941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" name="Shape">
            <a:extLst>
              <a:ext uri="{FF2B5EF4-FFF2-40B4-BE49-F238E27FC236}">
                <a16:creationId xmlns:a16="http://schemas.microsoft.com/office/drawing/2014/main" id="{F726ADB9-4B12-25E5-D0CB-F7BD29E51D7D}"/>
              </a:ext>
            </a:extLst>
          </p:cNvPr>
          <p:cNvSpPr/>
          <p:nvPr userDrawn="1"/>
        </p:nvSpPr>
        <p:spPr>
          <a:xfrm>
            <a:off x="4876102" y="3616960"/>
            <a:ext cx="4267898" cy="26008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B9B3034-CA84-5134-BBFF-E62332F74037}"/>
              </a:ext>
            </a:extLst>
          </p:cNvPr>
          <p:cNvSpPr txBox="1"/>
          <p:nvPr userDrawn="1"/>
        </p:nvSpPr>
        <p:spPr>
          <a:xfrm>
            <a:off x="55557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9A00B5A-597D-1AB4-4EF1-CA53E781C125}"/>
              </a:ext>
            </a:extLst>
          </p:cNvPr>
          <p:cNvSpPr txBox="1"/>
          <p:nvPr userDrawn="1"/>
        </p:nvSpPr>
        <p:spPr>
          <a:xfrm>
            <a:off x="55556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4E0C05D-1E90-0602-49A1-8A1743452AE4}"/>
              </a:ext>
            </a:extLst>
          </p:cNvPr>
          <p:cNvSpPr txBox="1"/>
          <p:nvPr userDrawn="1"/>
        </p:nvSpPr>
        <p:spPr>
          <a:xfrm>
            <a:off x="586484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-88899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008C58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008C58"/>
                </a:solidFill>
                <a:effectLst/>
                <a:latin typeface="Open Sans" panose="020B0606030504020204" pitchFamily="34" charset="0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rgbClr val="008C58"/>
              </a:solidFill>
            </a:endParaRPr>
          </a:p>
        </p:txBody>
      </p:sp>
      <p:sp>
        <p:nvSpPr>
          <p:cNvPr id="4" name="Shape">
            <a:extLst>
              <a:ext uri="{FF2B5EF4-FFF2-40B4-BE49-F238E27FC236}">
                <a16:creationId xmlns:a16="http://schemas.microsoft.com/office/drawing/2014/main" id="{FB5436B4-6AFB-79CD-A9BB-A5BEC0E24117}"/>
              </a:ext>
            </a:extLst>
          </p:cNvPr>
          <p:cNvSpPr/>
          <p:nvPr userDrawn="1"/>
        </p:nvSpPr>
        <p:spPr>
          <a:xfrm>
            <a:off x="0" y="188441"/>
            <a:ext cx="507846" cy="3498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18FB4FB-1032-2A75-A140-55787D4904E8}"/>
              </a:ext>
            </a:extLst>
          </p:cNvPr>
          <p:cNvGrpSpPr/>
          <p:nvPr userDrawn="1"/>
        </p:nvGrpSpPr>
        <p:grpSpPr>
          <a:xfrm>
            <a:off x="9224195" y="-58780"/>
            <a:ext cx="1738741" cy="604829"/>
            <a:chOff x="-1808527" y="-16654"/>
            <a:chExt cx="1738741" cy="604829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5F7527D4-AFBD-EF66-D18E-9701D6DA242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7F0DE2A-9348-647F-72C6-9AB792876608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C9FE428A-C69C-E6D0-409C-478EB3CD65E0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416DB18A-7015-9E44-A8F5-FF928E2FFE7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4" name="Shape">
                <a:extLst>
                  <a:ext uri="{FF2B5EF4-FFF2-40B4-BE49-F238E27FC236}">
                    <a16:creationId xmlns:a16="http://schemas.microsoft.com/office/drawing/2014/main" id="{B222679E-976B-E14A-0E04-4F59D9BC0163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5EE29ED1-4510-51AE-25F8-32BFE1CB8ED5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CB1EF8E-97E1-4021-9FEC-5841BB6268C0}"/>
              </a:ext>
            </a:extLst>
          </p:cNvPr>
          <p:cNvGrpSpPr/>
          <p:nvPr userDrawn="1"/>
        </p:nvGrpSpPr>
        <p:grpSpPr>
          <a:xfrm>
            <a:off x="2222498" y="6404530"/>
            <a:ext cx="4665981" cy="354850"/>
            <a:chOff x="1714499" y="5181599"/>
            <a:chExt cx="4141472" cy="314961"/>
          </a:xfrm>
        </p:grpSpPr>
        <p:sp>
          <p:nvSpPr>
            <p:cNvPr id="21" name="Shape">
              <a:extLst>
                <a:ext uri="{FF2B5EF4-FFF2-40B4-BE49-F238E27FC236}">
                  <a16:creationId xmlns:a16="http://schemas.microsoft.com/office/drawing/2014/main" id="{FC71595B-2011-4FBF-6885-00E3C44825D6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01F3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Shape">
              <a:extLst>
                <a:ext uri="{FF2B5EF4-FFF2-40B4-BE49-F238E27FC236}">
                  <a16:creationId xmlns:a16="http://schemas.microsoft.com/office/drawing/2014/main" id="{CC804CFE-AB66-52E2-E3D0-8FE90FA4F14B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008C58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008C58"/>
                </a:solidFill>
                <a:effectLst/>
                <a:latin typeface="Open Sans" panose="020B0606030504020204" pitchFamily="34" charset="0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rgbClr val="008C58"/>
              </a:solidFill>
            </a:endParaRPr>
          </a:p>
        </p:txBody>
      </p:sp>
      <p:sp>
        <p:nvSpPr>
          <p:cNvPr id="4" name="Shape">
            <a:extLst>
              <a:ext uri="{FF2B5EF4-FFF2-40B4-BE49-F238E27FC236}">
                <a16:creationId xmlns:a16="http://schemas.microsoft.com/office/drawing/2014/main" id="{9942CCC9-76A3-1CF8-20F1-FFC1CCDE209A}"/>
              </a:ext>
            </a:extLst>
          </p:cNvPr>
          <p:cNvSpPr/>
          <p:nvPr userDrawn="1"/>
        </p:nvSpPr>
        <p:spPr>
          <a:xfrm>
            <a:off x="0" y="188441"/>
            <a:ext cx="507846" cy="3498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>
              <a:alpha val="20015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8AA5249-F57E-6BB2-9C60-8DA3D5F8041E}"/>
              </a:ext>
            </a:extLst>
          </p:cNvPr>
          <p:cNvGrpSpPr/>
          <p:nvPr userDrawn="1"/>
        </p:nvGrpSpPr>
        <p:grpSpPr>
          <a:xfrm>
            <a:off x="9224195" y="-58780"/>
            <a:ext cx="1738741" cy="604829"/>
            <a:chOff x="-1808527" y="-16654"/>
            <a:chExt cx="1738741" cy="604829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B3D30D65-C7CA-4150-BB4F-596A1BF0AEFA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2C93375-4131-920B-199C-9B9451B77C09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64DFD94-C2D4-9A17-E9D8-AB469FBBB797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F3E73377-BCED-C673-C01F-9532F37E976C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4" name="Shape">
                <a:extLst>
                  <a:ext uri="{FF2B5EF4-FFF2-40B4-BE49-F238E27FC236}">
                    <a16:creationId xmlns:a16="http://schemas.microsoft.com/office/drawing/2014/main" id="{2D26CD19-AEB0-D1D8-FC32-DEBC17769BCB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5AE3BC1E-D571-E9BB-6DA2-7C6D45EA96CE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DA8DB38-927E-6193-1DA7-9249611F70EA}"/>
              </a:ext>
            </a:extLst>
          </p:cNvPr>
          <p:cNvGrpSpPr/>
          <p:nvPr userDrawn="1"/>
        </p:nvGrpSpPr>
        <p:grpSpPr>
          <a:xfrm>
            <a:off x="2222498" y="6404530"/>
            <a:ext cx="4665981" cy="354850"/>
            <a:chOff x="1714499" y="5181599"/>
            <a:chExt cx="4141472" cy="314961"/>
          </a:xfrm>
        </p:grpSpPr>
        <p:sp>
          <p:nvSpPr>
            <p:cNvPr id="18" name="Shape">
              <a:extLst>
                <a:ext uri="{FF2B5EF4-FFF2-40B4-BE49-F238E27FC236}">
                  <a16:creationId xmlns:a16="http://schemas.microsoft.com/office/drawing/2014/main" id="{B6E8B842-F4D1-DE8D-38BD-AFE0066563ED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01F3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CE0DED8A-65CF-9805-FB31-950C05DDAF58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E5D95-B1A7-A10B-5EB5-A26C5A0AF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Staircase Growth Journey – Slide Template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05051A9-3F7C-7607-A61A-035FDBD8DD72}"/>
              </a:ext>
            </a:extLst>
          </p:cNvPr>
          <p:cNvGrpSpPr/>
          <p:nvPr/>
        </p:nvGrpSpPr>
        <p:grpSpPr>
          <a:xfrm>
            <a:off x="7071360" y="3013823"/>
            <a:ext cx="1818810" cy="1413892"/>
            <a:chOff x="8921977" y="2875429"/>
            <a:chExt cx="2926080" cy="1885188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47068A78-85EA-93BC-EEF0-FE92FD067ABC}"/>
                </a:ext>
              </a:extLst>
            </p:cNvPr>
            <p:cNvSpPr txBox="1"/>
            <p:nvPr/>
          </p:nvSpPr>
          <p:spPr>
            <a:xfrm>
              <a:off x="8921977" y="2875429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>
                  <a:solidFill>
                    <a:schemeClr val="accent1"/>
                  </a:solidFill>
                </a:rPr>
                <a:t>Lorem Ipsum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694FCD7-4D62-F12C-D46B-E72545381ED3}"/>
                </a:ext>
              </a:extLst>
            </p:cNvPr>
            <p:cNvSpPr txBox="1"/>
            <p:nvPr/>
          </p:nvSpPr>
          <p:spPr>
            <a:xfrm>
              <a:off x="8921977" y="3406401"/>
              <a:ext cx="2926080" cy="135421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A06EE317-6618-AE4D-F348-20E2588F27C4}"/>
              </a:ext>
            </a:extLst>
          </p:cNvPr>
          <p:cNvGrpSpPr/>
          <p:nvPr/>
        </p:nvGrpSpPr>
        <p:grpSpPr>
          <a:xfrm>
            <a:off x="253830" y="3013823"/>
            <a:ext cx="1818810" cy="1413892"/>
            <a:chOff x="332936" y="2875429"/>
            <a:chExt cx="2926080" cy="1885188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039FE23-7A6A-D9B0-7D04-A37987168B9D}"/>
                </a:ext>
              </a:extLst>
            </p:cNvPr>
            <p:cNvSpPr txBox="1"/>
            <p:nvPr/>
          </p:nvSpPr>
          <p:spPr>
            <a:xfrm>
              <a:off x="332936" y="2875429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dirty="0">
                  <a:solidFill>
                    <a:schemeClr val="accent4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1A023F9-7E52-0B03-1BD2-132588405F1C}"/>
                </a:ext>
              </a:extLst>
            </p:cNvPr>
            <p:cNvSpPr txBox="1"/>
            <p:nvPr/>
          </p:nvSpPr>
          <p:spPr>
            <a:xfrm>
              <a:off x="332936" y="3406401"/>
              <a:ext cx="2926080" cy="135421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4F7E114-1E82-A7B9-EAB3-3F3A65F62D84}"/>
              </a:ext>
            </a:extLst>
          </p:cNvPr>
          <p:cNvGrpSpPr/>
          <p:nvPr/>
        </p:nvGrpSpPr>
        <p:grpSpPr>
          <a:xfrm>
            <a:off x="6544894" y="1316969"/>
            <a:ext cx="1818810" cy="1413892"/>
            <a:chOff x="8921977" y="1170335"/>
            <a:chExt cx="2926080" cy="1885188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0D28E9D-BB5C-3E8C-628D-C5A556F86B73}"/>
                </a:ext>
              </a:extLst>
            </p:cNvPr>
            <p:cNvSpPr txBox="1"/>
            <p:nvPr/>
          </p:nvSpPr>
          <p:spPr>
            <a:xfrm>
              <a:off x="8921977" y="1170335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>
                  <a:solidFill>
                    <a:schemeClr val="accent5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00D9B02-2759-670C-4120-A1097AD8F14C}"/>
                </a:ext>
              </a:extLst>
            </p:cNvPr>
            <p:cNvSpPr txBox="1"/>
            <p:nvPr/>
          </p:nvSpPr>
          <p:spPr>
            <a:xfrm>
              <a:off x="8921977" y="1701307"/>
              <a:ext cx="2926080" cy="135421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C600CDCA-4DF1-C0ED-5A6A-C95EFECDB6B2}"/>
              </a:ext>
            </a:extLst>
          </p:cNvPr>
          <p:cNvGrpSpPr/>
          <p:nvPr/>
        </p:nvGrpSpPr>
        <p:grpSpPr>
          <a:xfrm>
            <a:off x="783883" y="1316971"/>
            <a:ext cx="1818810" cy="1413892"/>
            <a:chOff x="332936" y="2555951"/>
            <a:chExt cx="2926080" cy="1885188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9D22698A-D432-F375-DC9A-52A8EEFFA35B}"/>
                </a:ext>
              </a:extLst>
            </p:cNvPr>
            <p:cNvSpPr txBox="1"/>
            <p:nvPr/>
          </p:nvSpPr>
          <p:spPr>
            <a:xfrm>
              <a:off x="332936" y="2555951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>
                  <a:solidFill>
                    <a:schemeClr val="accent2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C7887934-ED60-A2EA-A250-FC4465E70C43}"/>
                </a:ext>
              </a:extLst>
            </p:cNvPr>
            <p:cNvSpPr txBox="1"/>
            <p:nvPr/>
          </p:nvSpPr>
          <p:spPr>
            <a:xfrm>
              <a:off x="332936" y="3086923"/>
              <a:ext cx="2926080" cy="135421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111" name="Graphic 110" descr="Questions with solid fill">
            <a:extLst>
              <a:ext uri="{FF2B5EF4-FFF2-40B4-BE49-F238E27FC236}">
                <a16:creationId xmlns:a16="http://schemas.microsoft.com/office/drawing/2014/main" id="{3F3C6A24-68EF-A05A-1C7B-817F2A787B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65017" y="3106681"/>
            <a:ext cx="550508" cy="550508"/>
          </a:xfrm>
          <a:prstGeom prst="rect">
            <a:avLst/>
          </a:prstGeom>
        </p:spPr>
      </p:pic>
      <p:pic>
        <p:nvPicPr>
          <p:cNvPr id="112" name="Graphic 111" descr="Warning with solid fill">
            <a:extLst>
              <a:ext uri="{FF2B5EF4-FFF2-40B4-BE49-F238E27FC236}">
                <a16:creationId xmlns:a16="http://schemas.microsoft.com/office/drawing/2014/main" id="{B0BAAE77-9E7D-7E0A-60F0-05402EDCB0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3602209" y="2624012"/>
            <a:ext cx="550508" cy="550508"/>
          </a:xfrm>
          <a:prstGeom prst="rect">
            <a:avLst/>
          </a:prstGeom>
        </p:spPr>
      </p:pic>
      <p:pic>
        <p:nvPicPr>
          <p:cNvPr id="113" name="Graphic 112" descr="Tools with solid fill">
            <a:extLst>
              <a:ext uri="{FF2B5EF4-FFF2-40B4-BE49-F238E27FC236}">
                <a16:creationId xmlns:a16="http://schemas.microsoft.com/office/drawing/2014/main" id="{B944DC25-6A57-2617-A605-5FA183F03AA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4439401" y="2141346"/>
            <a:ext cx="550508" cy="550508"/>
          </a:xfrm>
          <a:prstGeom prst="rect">
            <a:avLst/>
          </a:prstGeom>
        </p:spPr>
      </p:pic>
      <p:pic>
        <p:nvPicPr>
          <p:cNvPr id="114" name="Graphic 113" descr="Lightbulb with solid fill">
            <a:extLst>
              <a:ext uri="{FF2B5EF4-FFF2-40B4-BE49-F238E27FC236}">
                <a16:creationId xmlns:a16="http://schemas.microsoft.com/office/drawing/2014/main" id="{371A4B66-45BF-2512-5F72-D619B36417F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5276594" y="1658679"/>
            <a:ext cx="550508" cy="550508"/>
          </a:xfrm>
          <a:prstGeom prst="rect">
            <a:avLst/>
          </a:prstGeom>
        </p:spPr>
      </p:pic>
      <p:grpSp>
        <p:nvGrpSpPr>
          <p:cNvPr id="117" name="Group 116">
            <a:extLst>
              <a:ext uri="{FF2B5EF4-FFF2-40B4-BE49-F238E27FC236}">
                <a16:creationId xmlns:a16="http://schemas.microsoft.com/office/drawing/2014/main" id="{26025FF3-BFDB-1EA2-0417-7A6CF380326F}"/>
              </a:ext>
            </a:extLst>
          </p:cNvPr>
          <p:cNvGrpSpPr/>
          <p:nvPr/>
        </p:nvGrpSpPr>
        <p:grpSpPr>
          <a:xfrm>
            <a:off x="1791663" y="2428260"/>
            <a:ext cx="5560675" cy="3877649"/>
            <a:chOff x="1791663" y="2428260"/>
            <a:chExt cx="5560675" cy="3877649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B2DCFBD9-C42F-3D9D-0D1D-2245428EE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5435148" y="4509549"/>
              <a:ext cx="1087742" cy="280591"/>
            </a:xfrm>
            <a:custGeom>
              <a:avLst/>
              <a:gdLst>
                <a:gd name="connsiteX0" fmla="*/ 0 w 1264727"/>
                <a:gd name="connsiteY0" fmla="*/ 0 h 326245"/>
                <a:gd name="connsiteX1" fmla="*/ 15240 w 1264727"/>
                <a:gd name="connsiteY1" fmla="*/ 0 h 326245"/>
                <a:gd name="connsiteX2" fmla="*/ 932638 w 1264727"/>
                <a:gd name="connsiteY2" fmla="*/ 0 h 326245"/>
                <a:gd name="connsiteX3" fmla="*/ 947878 w 1264727"/>
                <a:gd name="connsiteY3" fmla="*/ 0 h 326245"/>
                <a:gd name="connsiteX4" fmla="*/ 1011710 w 1264727"/>
                <a:gd name="connsiteY4" fmla="*/ 0 h 326245"/>
                <a:gd name="connsiteX5" fmla="*/ 1026950 w 1264727"/>
                <a:gd name="connsiteY5" fmla="*/ 0 h 326245"/>
                <a:gd name="connsiteX6" fmla="*/ 1264727 w 1264727"/>
                <a:gd name="connsiteY6" fmla="*/ 326245 h 326245"/>
                <a:gd name="connsiteX7" fmla="*/ 1249487 w 1264727"/>
                <a:gd name="connsiteY7" fmla="*/ 326245 h 326245"/>
                <a:gd name="connsiteX8" fmla="*/ 947878 w 1264727"/>
                <a:gd name="connsiteY8" fmla="*/ 326245 h 326245"/>
                <a:gd name="connsiteX9" fmla="*/ 932638 w 1264727"/>
                <a:gd name="connsiteY9" fmla="*/ 326245 h 326245"/>
                <a:gd name="connsiteX10" fmla="*/ 137815 w 1264727"/>
                <a:gd name="connsiteY10" fmla="*/ 326245 h 326245"/>
                <a:gd name="connsiteX11" fmla="*/ 122575 w 1264727"/>
                <a:gd name="connsiteY11" fmla="*/ 326245 h 326245"/>
                <a:gd name="connsiteX12" fmla="*/ 15240 w 1264727"/>
                <a:gd name="connsiteY12" fmla="*/ 326245 h 326245"/>
                <a:gd name="connsiteX13" fmla="*/ 0 w 1264727"/>
                <a:gd name="connsiteY13" fmla="*/ 326245 h 326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64727" h="326245">
                  <a:moveTo>
                    <a:pt x="0" y="0"/>
                  </a:moveTo>
                  <a:lnTo>
                    <a:pt x="15240" y="0"/>
                  </a:lnTo>
                  <a:lnTo>
                    <a:pt x="932638" y="0"/>
                  </a:lnTo>
                  <a:lnTo>
                    <a:pt x="947878" y="0"/>
                  </a:lnTo>
                  <a:lnTo>
                    <a:pt x="1011710" y="0"/>
                  </a:lnTo>
                  <a:lnTo>
                    <a:pt x="1026950" y="0"/>
                  </a:lnTo>
                  <a:lnTo>
                    <a:pt x="1264727" y="326245"/>
                  </a:lnTo>
                  <a:lnTo>
                    <a:pt x="1249487" y="326245"/>
                  </a:lnTo>
                  <a:lnTo>
                    <a:pt x="947878" y="326245"/>
                  </a:lnTo>
                  <a:lnTo>
                    <a:pt x="932638" y="326245"/>
                  </a:lnTo>
                  <a:lnTo>
                    <a:pt x="137815" y="326245"/>
                  </a:lnTo>
                  <a:lnTo>
                    <a:pt x="122575" y="326245"/>
                  </a:lnTo>
                  <a:lnTo>
                    <a:pt x="15240" y="326245"/>
                  </a:lnTo>
                  <a:lnTo>
                    <a:pt x="0" y="32624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7D775A06-951B-D6E3-063C-7C391E0326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203" y="5977589"/>
              <a:ext cx="1266421" cy="32832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35" name="Freeform 45">
              <a:extLst>
                <a:ext uri="{FF2B5EF4-FFF2-40B4-BE49-F238E27FC236}">
                  <a16:creationId xmlns:a16="http://schemas.microsoft.com/office/drawing/2014/main" id="{EFAAD61A-1DD4-1097-275D-24FBBFEFD7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682562" y="5656501"/>
              <a:ext cx="1400061" cy="321088"/>
            </a:xfrm>
            <a:custGeom>
              <a:avLst/>
              <a:gdLst>
                <a:gd name="T0" fmla="*/ 0 w 5808"/>
                <a:gd name="T1" fmla="*/ 0 h 2002"/>
                <a:gd name="T2" fmla="*/ 667 w 5808"/>
                <a:gd name="T3" fmla="*/ 2002 h 2002"/>
                <a:gd name="T4" fmla="*/ 5808 w 5808"/>
                <a:gd name="T5" fmla="*/ 2002 h 2002"/>
                <a:gd name="T6" fmla="*/ 4517 w 5808"/>
                <a:gd name="T7" fmla="*/ 0 h 2002"/>
                <a:gd name="T8" fmla="*/ 0 w 5808"/>
                <a:gd name="T9" fmla="*/ 0 h 2002"/>
                <a:gd name="connsiteX0" fmla="*/ 0 w 10000"/>
                <a:gd name="connsiteY0" fmla="*/ 0 h 10000"/>
                <a:gd name="connsiteX1" fmla="*/ 674 w 10000"/>
                <a:gd name="connsiteY1" fmla="*/ 5306 h 10000"/>
                <a:gd name="connsiteX2" fmla="*/ 1148 w 10000"/>
                <a:gd name="connsiteY2" fmla="*/ 10000 h 10000"/>
                <a:gd name="connsiteX3" fmla="*/ 10000 w 10000"/>
                <a:gd name="connsiteY3" fmla="*/ 10000 h 10000"/>
                <a:gd name="connsiteX4" fmla="*/ 7777 w 10000"/>
                <a:gd name="connsiteY4" fmla="*/ 0 h 10000"/>
                <a:gd name="connsiteX5" fmla="*/ 0 w 10000"/>
                <a:gd name="connsiteY5" fmla="*/ 0 h 10000"/>
                <a:gd name="connsiteX0" fmla="*/ 0 w 10000"/>
                <a:gd name="connsiteY0" fmla="*/ 0 h 10000"/>
                <a:gd name="connsiteX1" fmla="*/ 145 w 10000"/>
                <a:gd name="connsiteY1" fmla="*/ 6171 h 10000"/>
                <a:gd name="connsiteX2" fmla="*/ 1148 w 10000"/>
                <a:gd name="connsiteY2" fmla="*/ 10000 h 10000"/>
                <a:gd name="connsiteX3" fmla="*/ 10000 w 10000"/>
                <a:gd name="connsiteY3" fmla="*/ 10000 h 10000"/>
                <a:gd name="connsiteX4" fmla="*/ 7777 w 10000"/>
                <a:gd name="connsiteY4" fmla="*/ 0 h 10000"/>
                <a:gd name="connsiteX5" fmla="*/ 0 w 10000"/>
                <a:gd name="connsiteY5" fmla="*/ 0 h 10000"/>
                <a:gd name="connsiteX0" fmla="*/ 0 w 10000"/>
                <a:gd name="connsiteY0" fmla="*/ 0 h 10000"/>
                <a:gd name="connsiteX1" fmla="*/ 145 w 10000"/>
                <a:gd name="connsiteY1" fmla="*/ 6171 h 10000"/>
                <a:gd name="connsiteX2" fmla="*/ 1148 w 10000"/>
                <a:gd name="connsiteY2" fmla="*/ 10000 h 10000"/>
                <a:gd name="connsiteX3" fmla="*/ 10000 w 10000"/>
                <a:gd name="connsiteY3" fmla="*/ 10000 h 10000"/>
                <a:gd name="connsiteX4" fmla="*/ 7777 w 10000"/>
                <a:gd name="connsiteY4" fmla="*/ 0 h 10000"/>
                <a:gd name="connsiteX5" fmla="*/ 0 w 10000"/>
                <a:gd name="connsiteY5" fmla="*/ 0 h 10000"/>
                <a:gd name="connsiteX0" fmla="*/ 0 w 10000"/>
                <a:gd name="connsiteY0" fmla="*/ 0 h 10000"/>
                <a:gd name="connsiteX1" fmla="*/ 145 w 10000"/>
                <a:gd name="connsiteY1" fmla="*/ 6171 h 10000"/>
                <a:gd name="connsiteX2" fmla="*/ 1148 w 10000"/>
                <a:gd name="connsiteY2" fmla="*/ 10000 h 10000"/>
                <a:gd name="connsiteX3" fmla="*/ 10000 w 10000"/>
                <a:gd name="connsiteY3" fmla="*/ 10000 h 10000"/>
                <a:gd name="connsiteX4" fmla="*/ 7777 w 10000"/>
                <a:gd name="connsiteY4" fmla="*/ 0 h 10000"/>
                <a:gd name="connsiteX5" fmla="*/ 0 w 10000"/>
                <a:gd name="connsiteY5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000">
                  <a:moveTo>
                    <a:pt x="0" y="0"/>
                  </a:moveTo>
                  <a:cubicBezTo>
                    <a:pt x="72" y="3085"/>
                    <a:pt x="72" y="3085"/>
                    <a:pt x="145" y="6171"/>
                  </a:cubicBezTo>
                  <a:lnTo>
                    <a:pt x="1148" y="10000"/>
                  </a:lnTo>
                  <a:lnTo>
                    <a:pt x="10000" y="10000"/>
                  </a:lnTo>
                  <a:lnTo>
                    <a:pt x="777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68" name="Rectangle 41">
              <a:extLst>
                <a:ext uri="{FF2B5EF4-FFF2-40B4-BE49-F238E27FC236}">
                  <a16:creationId xmlns:a16="http://schemas.microsoft.com/office/drawing/2014/main" id="{C8ACAC74-2A8A-CCD0-EB78-2445BA601E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2228" y="5358554"/>
              <a:ext cx="1139431" cy="29794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70" name="Freeform 19">
              <a:extLst>
                <a:ext uri="{FF2B5EF4-FFF2-40B4-BE49-F238E27FC236}">
                  <a16:creationId xmlns:a16="http://schemas.microsoft.com/office/drawing/2014/main" id="{001914DE-C071-617C-A0CA-DE15663772C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3837" y="5046143"/>
              <a:ext cx="1217822" cy="312411"/>
            </a:xfrm>
            <a:custGeom>
              <a:avLst/>
              <a:gdLst>
                <a:gd name="T0" fmla="*/ 533 w 5050"/>
                <a:gd name="T1" fmla="*/ 1944 h 1944"/>
                <a:gd name="T2" fmla="*/ 5050 w 5050"/>
                <a:gd name="T3" fmla="*/ 1944 h 1944"/>
                <a:gd name="T4" fmla="*/ 4018 w 5050"/>
                <a:gd name="T5" fmla="*/ 0 h 1944"/>
                <a:gd name="T6" fmla="*/ 0 w 5050"/>
                <a:gd name="T7" fmla="*/ 0 h 1944"/>
                <a:gd name="T8" fmla="*/ 533 w 5050"/>
                <a:gd name="T9" fmla="*/ 1944 h 1944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544 w 10000"/>
                <a:gd name="connsiteY4" fmla="*/ 49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000">
                  <a:moveTo>
                    <a:pt x="1055" y="10000"/>
                  </a:moveTo>
                  <a:lnTo>
                    <a:pt x="10000" y="10000"/>
                  </a:lnTo>
                  <a:lnTo>
                    <a:pt x="7956" y="0"/>
                  </a:lnTo>
                  <a:lnTo>
                    <a:pt x="0" y="0"/>
                  </a:lnTo>
                  <a:cubicBezTo>
                    <a:pt x="79" y="2736"/>
                    <a:pt x="79" y="2736"/>
                    <a:pt x="159" y="5472"/>
                  </a:cubicBezTo>
                  <a:cubicBezTo>
                    <a:pt x="329" y="7148"/>
                    <a:pt x="885" y="8324"/>
                    <a:pt x="1055" y="1000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71" name="Rectangle 12">
              <a:extLst>
                <a:ext uri="{FF2B5EF4-FFF2-40B4-BE49-F238E27FC236}">
                  <a16:creationId xmlns:a16="http://schemas.microsoft.com/office/drawing/2014/main" id="{F4A896A2-2A21-EDEE-5563-D12A4C7063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14207" y="4790140"/>
              <a:ext cx="1008682" cy="25600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72" name="Rectangle 7">
              <a:extLst>
                <a:ext uri="{FF2B5EF4-FFF2-40B4-BE49-F238E27FC236}">
                  <a16:creationId xmlns:a16="http://schemas.microsoft.com/office/drawing/2014/main" id="{B28325FA-91D7-17E3-88C8-9BF4A84911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13540" y="4275241"/>
              <a:ext cx="905412" cy="23430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79B1AD5-6634-4BE6-B9DA-897A899F2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1670" y="4022132"/>
              <a:ext cx="997284" cy="253110"/>
            </a:xfrm>
            <a:custGeom>
              <a:avLst/>
              <a:gdLst>
                <a:gd name="connsiteX0" fmla="*/ 0 w 1159551"/>
                <a:gd name="connsiteY0" fmla="*/ 0 h 294293"/>
                <a:gd name="connsiteX1" fmla="*/ 36191 w 1159551"/>
                <a:gd name="connsiteY1" fmla="*/ 0 h 294293"/>
                <a:gd name="connsiteX2" fmla="*/ 887925 w 1159551"/>
                <a:gd name="connsiteY2" fmla="*/ 0 h 294293"/>
                <a:gd name="connsiteX3" fmla="*/ 942518 w 1159551"/>
                <a:gd name="connsiteY3" fmla="*/ 0 h 294293"/>
                <a:gd name="connsiteX4" fmla="*/ 1159551 w 1159551"/>
                <a:gd name="connsiteY4" fmla="*/ 294293 h 294293"/>
                <a:gd name="connsiteX5" fmla="*/ 887925 w 1159551"/>
                <a:gd name="connsiteY5" fmla="*/ 294293 h 294293"/>
                <a:gd name="connsiteX6" fmla="*/ 148303 w 1159551"/>
                <a:gd name="connsiteY6" fmla="*/ 294293 h 294293"/>
                <a:gd name="connsiteX7" fmla="*/ 0 w 1159551"/>
                <a:gd name="connsiteY7" fmla="*/ 294293 h 294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59551" h="294293">
                  <a:moveTo>
                    <a:pt x="0" y="0"/>
                  </a:moveTo>
                  <a:lnTo>
                    <a:pt x="36191" y="0"/>
                  </a:lnTo>
                  <a:lnTo>
                    <a:pt x="887925" y="0"/>
                  </a:lnTo>
                  <a:lnTo>
                    <a:pt x="942518" y="0"/>
                  </a:lnTo>
                  <a:lnTo>
                    <a:pt x="1159551" y="294293"/>
                  </a:lnTo>
                  <a:lnTo>
                    <a:pt x="887925" y="294293"/>
                  </a:lnTo>
                  <a:lnTo>
                    <a:pt x="148303" y="294293"/>
                  </a:lnTo>
                  <a:lnTo>
                    <a:pt x="0" y="29429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74" name="Freeform 40">
              <a:extLst>
                <a:ext uri="{FF2B5EF4-FFF2-40B4-BE49-F238E27FC236}">
                  <a16:creationId xmlns:a16="http://schemas.microsoft.com/office/drawing/2014/main" id="{326E4416-41DB-39EF-A9DC-D2E1438E9F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7159" y="4022132"/>
              <a:ext cx="491758" cy="253110"/>
            </a:xfrm>
            <a:custGeom>
              <a:avLst/>
              <a:gdLst>
                <a:gd name="T0" fmla="*/ 774 w 2039"/>
                <a:gd name="T1" fmla="*/ 1575 h 1575"/>
                <a:gd name="T2" fmla="*/ 2039 w 2039"/>
                <a:gd name="T3" fmla="*/ 1575 h 1575"/>
                <a:gd name="T4" fmla="*/ 1220 w 2039"/>
                <a:gd name="T5" fmla="*/ 0 h 1575"/>
                <a:gd name="T6" fmla="*/ 0 w 2039"/>
                <a:gd name="T7" fmla="*/ 0 h 1575"/>
                <a:gd name="T8" fmla="*/ 774 w 2039"/>
                <a:gd name="T9" fmla="*/ 1575 h 1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9" h="1575">
                  <a:moveTo>
                    <a:pt x="774" y="1575"/>
                  </a:moveTo>
                  <a:lnTo>
                    <a:pt x="2039" y="1575"/>
                  </a:lnTo>
                  <a:lnTo>
                    <a:pt x="1220" y="0"/>
                  </a:lnTo>
                  <a:lnTo>
                    <a:pt x="0" y="0"/>
                  </a:lnTo>
                  <a:lnTo>
                    <a:pt x="774" y="157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76" name="Freeform 37">
              <a:extLst>
                <a:ext uri="{FF2B5EF4-FFF2-40B4-BE49-F238E27FC236}">
                  <a16:creationId xmlns:a16="http://schemas.microsoft.com/office/drawing/2014/main" id="{236C1D9D-089F-4786-D735-F4188B36520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05184" y="4509549"/>
              <a:ext cx="523576" cy="280591"/>
            </a:xfrm>
            <a:custGeom>
              <a:avLst/>
              <a:gdLst>
                <a:gd name="T0" fmla="*/ 848 w 2178"/>
                <a:gd name="T1" fmla="*/ 1750 h 1750"/>
                <a:gd name="T2" fmla="*/ 2178 w 2178"/>
                <a:gd name="T3" fmla="*/ 1750 h 1750"/>
                <a:gd name="T4" fmla="*/ 1265 w 2178"/>
                <a:gd name="T5" fmla="*/ 0 h 1750"/>
                <a:gd name="T6" fmla="*/ 0 w 2178"/>
                <a:gd name="T7" fmla="*/ 0 h 1750"/>
                <a:gd name="T8" fmla="*/ 848 w 2178"/>
                <a:gd name="T9" fmla="*/ 1750 h 1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78" h="1750">
                  <a:moveTo>
                    <a:pt x="848" y="1750"/>
                  </a:moveTo>
                  <a:lnTo>
                    <a:pt x="2178" y="1750"/>
                  </a:lnTo>
                  <a:lnTo>
                    <a:pt x="1265" y="0"/>
                  </a:lnTo>
                  <a:lnTo>
                    <a:pt x="0" y="0"/>
                  </a:lnTo>
                  <a:lnTo>
                    <a:pt x="848" y="175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77" name="Rectangle 5">
              <a:extLst>
                <a:ext uri="{FF2B5EF4-FFF2-40B4-BE49-F238E27FC236}">
                  <a16:creationId xmlns:a16="http://schemas.microsoft.com/office/drawing/2014/main" id="{DAF11902-5F75-CAF1-2666-A531EEEB4A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18083" y="3809518"/>
              <a:ext cx="812846" cy="21261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F08C3EEB-F11F-0656-2C5F-5993DE86413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9376" y="3578103"/>
              <a:ext cx="821553" cy="231415"/>
            </a:xfrm>
            <a:custGeom>
              <a:avLst/>
              <a:gdLst>
                <a:gd name="connsiteX0" fmla="*/ 0 w 901732"/>
                <a:gd name="connsiteY0" fmla="*/ 0 h 254000"/>
                <a:gd name="connsiteX1" fmla="*/ 47658 w 901732"/>
                <a:gd name="connsiteY1" fmla="*/ 0 h 254000"/>
                <a:gd name="connsiteX2" fmla="*/ 114331 w 901732"/>
                <a:gd name="connsiteY2" fmla="*/ 0 h 254000"/>
                <a:gd name="connsiteX3" fmla="*/ 707003 w 901732"/>
                <a:gd name="connsiteY3" fmla="*/ 0 h 254000"/>
                <a:gd name="connsiteX4" fmla="*/ 901732 w 901732"/>
                <a:gd name="connsiteY4" fmla="*/ 254000 h 254000"/>
                <a:gd name="connsiteX5" fmla="*/ 114331 w 901732"/>
                <a:gd name="connsiteY5" fmla="*/ 254000 h 254000"/>
                <a:gd name="connsiteX6" fmla="*/ 47658 w 901732"/>
                <a:gd name="connsiteY6" fmla="*/ 254000 h 254000"/>
                <a:gd name="connsiteX7" fmla="*/ 0 w 901732"/>
                <a:gd name="connsiteY7" fmla="*/ 254000 h 254000"/>
                <a:gd name="connsiteX8" fmla="*/ 0 w 901732"/>
                <a:gd name="connsiteY8" fmla="*/ 118745 h 25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1732" h="254000">
                  <a:moveTo>
                    <a:pt x="0" y="0"/>
                  </a:moveTo>
                  <a:lnTo>
                    <a:pt x="47658" y="0"/>
                  </a:lnTo>
                  <a:lnTo>
                    <a:pt x="114331" y="0"/>
                  </a:lnTo>
                  <a:lnTo>
                    <a:pt x="707003" y="0"/>
                  </a:lnTo>
                  <a:lnTo>
                    <a:pt x="901732" y="254000"/>
                  </a:lnTo>
                  <a:lnTo>
                    <a:pt x="114331" y="254000"/>
                  </a:lnTo>
                  <a:lnTo>
                    <a:pt x="47658" y="254000"/>
                  </a:lnTo>
                  <a:lnTo>
                    <a:pt x="0" y="254000"/>
                  </a:lnTo>
                  <a:lnTo>
                    <a:pt x="0" y="11874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E8FC001-387C-45FD-7D86-F7037A58B22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7990" y="2428260"/>
              <a:ext cx="1058725" cy="1149844"/>
            </a:xfrm>
            <a:custGeom>
              <a:avLst/>
              <a:gdLst>
                <a:gd name="connsiteX0" fmla="*/ 575469 w 1162050"/>
                <a:gd name="connsiteY0" fmla="*/ 0 h 1262062"/>
                <a:gd name="connsiteX1" fmla="*/ 580231 w 1162050"/>
                <a:gd name="connsiteY1" fmla="*/ 0 h 1262062"/>
                <a:gd name="connsiteX2" fmla="*/ 584729 w 1162050"/>
                <a:gd name="connsiteY2" fmla="*/ 0 h 1262062"/>
                <a:gd name="connsiteX3" fmla="*/ 589492 w 1162050"/>
                <a:gd name="connsiteY3" fmla="*/ 353 h 1262062"/>
                <a:gd name="connsiteX4" fmla="*/ 593725 w 1162050"/>
                <a:gd name="connsiteY4" fmla="*/ 1235 h 1262062"/>
                <a:gd name="connsiteX5" fmla="*/ 598223 w 1162050"/>
                <a:gd name="connsiteY5" fmla="*/ 1941 h 1262062"/>
                <a:gd name="connsiteX6" fmla="*/ 602456 w 1162050"/>
                <a:gd name="connsiteY6" fmla="*/ 3176 h 1262062"/>
                <a:gd name="connsiteX7" fmla="*/ 606690 w 1162050"/>
                <a:gd name="connsiteY7" fmla="*/ 4763 h 1262062"/>
                <a:gd name="connsiteX8" fmla="*/ 610394 w 1162050"/>
                <a:gd name="connsiteY8" fmla="*/ 6527 h 1262062"/>
                <a:gd name="connsiteX9" fmla="*/ 614098 w 1162050"/>
                <a:gd name="connsiteY9" fmla="*/ 8468 h 1262062"/>
                <a:gd name="connsiteX10" fmla="*/ 1147763 w 1162050"/>
                <a:gd name="connsiteY10" fmla="*/ 334304 h 1262062"/>
                <a:gd name="connsiteX11" fmla="*/ 1150673 w 1162050"/>
                <a:gd name="connsiteY11" fmla="*/ 336068 h 1262062"/>
                <a:gd name="connsiteX12" fmla="*/ 1153054 w 1162050"/>
                <a:gd name="connsiteY12" fmla="*/ 337832 h 1262062"/>
                <a:gd name="connsiteX13" fmla="*/ 1154906 w 1162050"/>
                <a:gd name="connsiteY13" fmla="*/ 339772 h 1262062"/>
                <a:gd name="connsiteX14" fmla="*/ 1156759 w 1162050"/>
                <a:gd name="connsiteY14" fmla="*/ 341537 h 1262062"/>
                <a:gd name="connsiteX15" fmla="*/ 1158611 w 1162050"/>
                <a:gd name="connsiteY15" fmla="*/ 343830 h 1262062"/>
                <a:gd name="connsiteX16" fmla="*/ 1159669 w 1162050"/>
                <a:gd name="connsiteY16" fmla="*/ 345770 h 1262062"/>
                <a:gd name="connsiteX17" fmla="*/ 1160463 w 1162050"/>
                <a:gd name="connsiteY17" fmla="*/ 347711 h 1262062"/>
                <a:gd name="connsiteX18" fmla="*/ 1161521 w 1162050"/>
                <a:gd name="connsiteY18" fmla="*/ 349828 h 1262062"/>
                <a:gd name="connsiteX19" fmla="*/ 1161786 w 1162050"/>
                <a:gd name="connsiteY19" fmla="*/ 351945 h 1262062"/>
                <a:gd name="connsiteX20" fmla="*/ 1162050 w 1162050"/>
                <a:gd name="connsiteY20" fmla="*/ 354062 h 1262062"/>
                <a:gd name="connsiteX21" fmla="*/ 1162050 w 1162050"/>
                <a:gd name="connsiteY21" fmla="*/ 356002 h 1262062"/>
                <a:gd name="connsiteX22" fmla="*/ 1161786 w 1162050"/>
                <a:gd name="connsiteY22" fmla="*/ 358296 h 1262062"/>
                <a:gd name="connsiteX23" fmla="*/ 1161256 w 1162050"/>
                <a:gd name="connsiteY23" fmla="*/ 360236 h 1262062"/>
                <a:gd name="connsiteX24" fmla="*/ 1160463 w 1162050"/>
                <a:gd name="connsiteY24" fmla="*/ 362353 h 1262062"/>
                <a:gd name="connsiteX25" fmla="*/ 1159404 w 1162050"/>
                <a:gd name="connsiteY25" fmla="*/ 364294 h 1262062"/>
                <a:gd name="connsiteX26" fmla="*/ 1158346 w 1162050"/>
                <a:gd name="connsiteY26" fmla="*/ 366058 h 1262062"/>
                <a:gd name="connsiteX27" fmla="*/ 1157023 w 1162050"/>
                <a:gd name="connsiteY27" fmla="*/ 368175 h 1262062"/>
                <a:gd name="connsiteX28" fmla="*/ 1155436 w 1162050"/>
                <a:gd name="connsiteY28" fmla="*/ 369939 h 1262062"/>
                <a:gd name="connsiteX29" fmla="*/ 1153584 w 1162050"/>
                <a:gd name="connsiteY29" fmla="*/ 371703 h 1262062"/>
                <a:gd name="connsiteX30" fmla="*/ 1151467 w 1162050"/>
                <a:gd name="connsiteY30" fmla="*/ 373291 h 1262062"/>
                <a:gd name="connsiteX31" fmla="*/ 1149086 w 1162050"/>
                <a:gd name="connsiteY31" fmla="*/ 375055 h 1262062"/>
                <a:gd name="connsiteX32" fmla="*/ 1146969 w 1162050"/>
                <a:gd name="connsiteY32" fmla="*/ 376466 h 1262062"/>
                <a:gd name="connsiteX33" fmla="*/ 1144323 w 1162050"/>
                <a:gd name="connsiteY33" fmla="*/ 377878 h 1262062"/>
                <a:gd name="connsiteX34" fmla="*/ 1141677 w 1162050"/>
                <a:gd name="connsiteY34" fmla="*/ 379289 h 1262062"/>
                <a:gd name="connsiteX35" fmla="*/ 1138767 w 1162050"/>
                <a:gd name="connsiteY35" fmla="*/ 380171 h 1262062"/>
                <a:gd name="connsiteX36" fmla="*/ 1135592 w 1162050"/>
                <a:gd name="connsiteY36" fmla="*/ 381406 h 1262062"/>
                <a:gd name="connsiteX37" fmla="*/ 1132417 w 1162050"/>
                <a:gd name="connsiteY37" fmla="*/ 382112 h 1262062"/>
                <a:gd name="connsiteX38" fmla="*/ 1128977 w 1162050"/>
                <a:gd name="connsiteY38" fmla="*/ 382994 h 1262062"/>
                <a:gd name="connsiteX39" fmla="*/ 1125273 w 1162050"/>
                <a:gd name="connsiteY39" fmla="*/ 383523 h 1262062"/>
                <a:gd name="connsiteX40" fmla="*/ 1121834 w 1162050"/>
                <a:gd name="connsiteY40" fmla="*/ 384052 h 1262062"/>
                <a:gd name="connsiteX41" fmla="*/ 1117865 w 1162050"/>
                <a:gd name="connsiteY41" fmla="*/ 384405 h 1262062"/>
                <a:gd name="connsiteX42" fmla="*/ 1114161 w 1162050"/>
                <a:gd name="connsiteY42" fmla="*/ 384405 h 1262062"/>
                <a:gd name="connsiteX43" fmla="*/ 971286 w 1162050"/>
                <a:gd name="connsiteY43" fmla="*/ 384405 h 1262062"/>
                <a:gd name="connsiteX44" fmla="*/ 961496 w 1162050"/>
                <a:gd name="connsiteY44" fmla="*/ 384405 h 1262062"/>
                <a:gd name="connsiteX45" fmla="*/ 961496 w 1162050"/>
                <a:gd name="connsiteY45" fmla="*/ 1262062 h 1262062"/>
                <a:gd name="connsiteX46" fmla="*/ 301096 w 1162050"/>
                <a:gd name="connsiteY46" fmla="*/ 1262062 h 1262062"/>
                <a:gd name="connsiteX47" fmla="*/ 200554 w 1162050"/>
                <a:gd name="connsiteY47" fmla="*/ 1262062 h 1262062"/>
                <a:gd name="connsiteX48" fmla="*/ 200554 w 1162050"/>
                <a:gd name="connsiteY48" fmla="*/ 616389 h 1262062"/>
                <a:gd name="connsiteX49" fmla="*/ 200554 w 1162050"/>
                <a:gd name="connsiteY49" fmla="*/ 384405 h 1262062"/>
                <a:gd name="connsiteX50" fmla="*/ 177536 w 1162050"/>
                <a:gd name="connsiteY50" fmla="*/ 384405 h 1262062"/>
                <a:gd name="connsiteX51" fmla="*/ 47890 w 1162050"/>
                <a:gd name="connsiteY51" fmla="*/ 384405 h 1262062"/>
                <a:gd name="connsiteX52" fmla="*/ 43921 w 1162050"/>
                <a:gd name="connsiteY52" fmla="*/ 384405 h 1262062"/>
                <a:gd name="connsiteX53" fmla="*/ 40217 w 1162050"/>
                <a:gd name="connsiteY53" fmla="*/ 384052 h 1262062"/>
                <a:gd name="connsiteX54" fmla="*/ 36777 w 1162050"/>
                <a:gd name="connsiteY54" fmla="*/ 383523 h 1262062"/>
                <a:gd name="connsiteX55" fmla="*/ 33073 w 1162050"/>
                <a:gd name="connsiteY55" fmla="*/ 382994 h 1262062"/>
                <a:gd name="connsiteX56" fmla="*/ 29634 w 1162050"/>
                <a:gd name="connsiteY56" fmla="*/ 382112 h 1262062"/>
                <a:gd name="connsiteX57" fmla="*/ 26459 w 1162050"/>
                <a:gd name="connsiteY57" fmla="*/ 381406 h 1262062"/>
                <a:gd name="connsiteX58" fmla="*/ 23284 w 1162050"/>
                <a:gd name="connsiteY58" fmla="*/ 380171 h 1262062"/>
                <a:gd name="connsiteX59" fmla="*/ 20373 w 1162050"/>
                <a:gd name="connsiteY59" fmla="*/ 379289 h 1262062"/>
                <a:gd name="connsiteX60" fmla="*/ 17727 w 1162050"/>
                <a:gd name="connsiteY60" fmla="*/ 377878 h 1262062"/>
                <a:gd name="connsiteX61" fmla="*/ 15081 w 1162050"/>
                <a:gd name="connsiteY61" fmla="*/ 376466 h 1262062"/>
                <a:gd name="connsiteX62" fmla="*/ 12700 w 1162050"/>
                <a:gd name="connsiteY62" fmla="*/ 375055 h 1262062"/>
                <a:gd name="connsiteX63" fmla="*/ 10584 w 1162050"/>
                <a:gd name="connsiteY63" fmla="*/ 373467 h 1262062"/>
                <a:gd name="connsiteX64" fmla="*/ 8467 w 1162050"/>
                <a:gd name="connsiteY64" fmla="*/ 371703 h 1262062"/>
                <a:gd name="connsiteX65" fmla="*/ 6615 w 1162050"/>
                <a:gd name="connsiteY65" fmla="*/ 369939 h 1262062"/>
                <a:gd name="connsiteX66" fmla="*/ 5027 w 1162050"/>
                <a:gd name="connsiteY66" fmla="*/ 368175 h 1262062"/>
                <a:gd name="connsiteX67" fmla="*/ 3704 w 1162050"/>
                <a:gd name="connsiteY67" fmla="*/ 366058 h 1262062"/>
                <a:gd name="connsiteX68" fmla="*/ 2381 w 1162050"/>
                <a:gd name="connsiteY68" fmla="*/ 364294 h 1262062"/>
                <a:gd name="connsiteX69" fmla="*/ 1588 w 1162050"/>
                <a:gd name="connsiteY69" fmla="*/ 362353 h 1262062"/>
                <a:gd name="connsiteX70" fmla="*/ 794 w 1162050"/>
                <a:gd name="connsiteY70" fmla="*/ 360236 h 1262062"/>
                <a:gd name="connsiteX71" fmla="*/ 265 w 1162050"/>
                <a:gd name="connsiteY71" fmla="*/ 358296 h 1262062"/>
                <a:gd name="connsiteX72" fmla="*/ 0 w 1162050"/>
                <a:gd name="connsiteY72" fmla="*/ 356179 h 1262062"/>
                <a:gd name="connsiteX73" fmla="*/ 0 w 1162050"/>
                <a:gd name="connsiteY73" fmla="*/ 354062 h 1262062"/>
                <a:gd name="connsiteX74" fmla="*/ 0 w 1162050"/>
                <a:gd name="connsiteY74" fmla="*/ 351945 h 1262062"/>
                <a:gd name="connsiteX75" fmla="*/ 529 w 1162050"/>
                <a:gd name="connsiteY75" fmla="*/ 349828 h 1262062"/>
                <a:gd name="connsiteX76" fmla="*/ 1588 w 1162050"/>
                <a:gd name="connsiteY76" fmla="*/ 347711 h 1262062"/>
                <a:gd name="connsiteX77" fmla="*/ 2381 w 1162050"/>
                <a:gd name="connsiteY77" fmla="*/ 345770 h 1262062"/>
                <a:gd name="connsiteX78" fmla="*/ 3440 w 1162050"/>
                <a:gd name="connsiteY78" fmla="*/ 343830 h 1262062"/>
                <a:gd name="connsiteX79" fmla="*/ 5027 w 1162050"/>
                <a:gd name="connsiteY79" fmla="*/ 341713 h 1262062"/>
                <a:gd name="connsiteX80" fmla="*/ 7144 w 1162050"/>
                <a:gd name="connsiteY80" fmla="*/ 339772 h 1262062"/>
                <a:gd name="connsiteX81" fmla="*/ 8996 w 1162050"/>
                <a:gd name="connsiteY81" fmla="*/ 337832 h 1262062"/>
                <a:gd name="connsiteX82" fmla="*/ 11377 w 1162050"/>
                <a:gd name="connsiteY82" fmla="*/ 336068 h 1262062"/>
                <a:gd name="connsiteX83" fmla="*/ 14023 w 1162050"/>
                <a:gd name="connsiteY83" fmla="*/ 334304 h 1262062"/>
                <a:gd name="connsiteX84" fmla="*/ 546365 w 1162050"/>
                <a:gd name="connsiteY84" fmla="*/ 8468 h 1262062"/>
                <a:gd name="connsiteX85" fmla="*/ 549804 w 1162050"/>
                <a:gd name="connsiteY85" fmla="*/ 6527 h 1262062"/>
                <a:gd name="connsiteX86" fmla="*/ 554038 w 1162050"/>
                <a:gd name="connsiteY86" fmla="*/ 4763 h 1262062"/>
                <a:gd name="connsiteX87" fmla="*/ 558006 w 1162050"/>
                <a:gd name="connsiteY87" fmla="*/ 3176 h 1262062"/>
                <a:gd name="connsiteX88" fmla="*/ 562240 w 1162050"/>
                <a:gd name="connsiteY88" fmla="*/ 1941 h 1262062"/>
                <a:gd name="connsiteX89" fmla="*/ 566473 w 1162050"/>
                <a:gd name="connsiteY89" fmla="*/ 1235 h 1262062"/>
                <a:gd name="connsiteX90" fmla="*/ 571236 w 1162050"/>
                <a:gd name="connsiteY90" fmla="*/ 353 h 1262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1162050" h="1262062">
                  <a:moveTo>
                    <a:pt x="575469" y="0"/>
                  </a:moveTo>
                  <a:lnTo>
                    <a:pt x="580231" y="0"/>
                  </a:lnTo>
                  <a:lnTo>
                    <a:pt x="584729" y="0"/>
                  </a:lnTo>
                  <a:lnTo>
                    <a:pt x="589492" y="353"/>
                  </a:lnTo>
                  <a:lnTo>
                    <a:pt x="593725" y="1235"/>
                  </a:lnTo>
                  <a:lnTo>
                    <a:pt x="598223" y="1941"/>
                  </a:lnTo>
                  <a:lnTo>
                    <a:pt x="602456" y="3176"/>
                  </a:lnTo>
                  <a:lnTo>
                    <a:pt x="606690" y="4763"/>
                  </a:lnTo>
                  <a:lnTo>
                    <a:pt x="610394" y="6527"/>
                  </a:lnTo>
                  <a:lnTo>
                    <a:pt x="614098" y="8468"/>
                  </a:lnTo>
                  <a:lnTo>
                    <a:pt x="1147763" y="334304"/>
                  </a:lnTo>
                  <a:lnTo>
                    <a:pt x="1150673" y="336068"/>
                  </a:lnTo>
                  <a:lnTo>
                    <a:pt x="1153054" y="337832"/>
                  </a:lnTo>
                  <a:lnTo>
                    <a:pt x="1154906" y="339772"/>
                  </a:lnTo>
                  <a:lnTo>
                    <a:pt x="1156759" y="341537"/>
                  </a:lnTo>
                  <a:lnTo>
                    <a:pt x="1158611" y="343830"/>
                  </a:lnTo>
                  <a:lnTo>
                    <a:pt x="1159669" y="345770"/>
                  </a:lnTo>
                  <a:lnTo>
                    <a:pt x="1160463" y="347711"/>
                  </a:lnTo>
                  <a:lnTo>
                    <a:pt x="1161521" y="349828"/>
                  </a:lnTo>
                  <a:lnTo>
                    <a:pt x="1161786" y="351945"/>
                  </a:lnTo>
                  <a:lnTo>
                    <a:pt x="1162050" y="354062"/>
                  </a:lnTo>
                  <a:lnTo>
                    <a:pt x="1162050" y="356002"/>
                  </a:lnTo>
                  <a:lnTo>
                    <a:pt x="1161786" y="358296"/>
                  </a:lnTo>
                  <a:lnTo>
                    <a:pt x="1161256" y="360236"/>
                  </a:lnTo>
                  <a:lnTo>
                    <a:pt x="1160463" y="362353"/>
                  </a:lnTo>
                  <a:lnTo>
                    <a:pt x="1159404" y="364294"/>
                  </a:lnTo>
                  <a:lnTo>
                    <a:pt x="1158346" y="366058"/>
                  </a:lnTo>
                  <a:lnTo>
                    <a:pt x="1157023" y="368175"/>
                  </a:lnTo>
                  <a:lnTo>
                    <a:pt x="1155436" y="369939"/>
                  </a:lnTo>
                  <a:lnTo>
                    <a:pt x="1153584" y="371703"/>
                  </a:lnTo>
                  <a:lnTo>
                    <a:pt x="1151467" y="373291"/>
                  </a:lnTo>
                  <a:lnTo>
                    <a:pt x="1149086" y="375055"/>
                  </a:lnTo>
                  <a:lnTo>
                    <a:pt x="1146969" y="376466"/>
                  </a:lnTo>
                  <a:lnTo>
                    <a:pt x="1144323" y="377878"/>
                  </a:lnTo>
                  <a:lnTo>
                    <a:pt x="1141677" y="379289"/>
                  </a:lnTo>
                  <a:lnTo>
                    <a:pt x="1138767" y="380171"/>
                  </a:lnTo>
                  <a:lnTo>
                    <a:pt x="1135592" y="381406"/>
                  </a:lnTo>
                  <a:lnTo>
                    <a:pt x="1132417" y="382112"/>
                  </a:lnTo>
                  <a:lnTo>
                    <a:pt x="1128977" y="382994"/>
                  </a:lnTo>
                  <a:lnTo>
                    <a:pt x="1125273" y="383523"/>
                  </a:lnTo>
                  <a:lnTo>
                    <a:pt x="1121834" y="384052"/>
                  </a:lnTo>
                  <a:lnTo>
                    <a:pt x="1117865" y="384405"/>
                  </a:lnTo>
                  <a:lnTo>
                    <a:pt x="1114161" y="384405"/>
                  </a:lnTo>
                  <a:lnTo>
                    <a:pt x="971286" y="384405"/>
                  </a:lnTo>
                  <a:lnTo>
                    <a:pt x="961496" y="384405"/>
                  </a:lnTo>
                  <a:lnTo>
                    <a:pt x="961496" y="1262062"/>
                  </a:lnTo>
                  <a:lnTo>
                    <a:pt x="301096" y="1262062"/>
                  </a:lnTo>
                  <a:lnTo>
                    <a:pt x="200554" y="1262062"/>
                  </a:lnTo>
                  <a:lnTo>
                    <a:pt x="200554" y="616389"/>
                  </a:lnTo>
                  <a:lnTo>
                    <a:pt x="200554" y="384405"/>
                  </a:lnTo>
                  <a:lnTo>
                    <a:pt x="177536" y="384405"/>
                  </a:lnTo>
                  <a:lnTo>
                    <a:pt x="47890" y="384405"/>
                  </a:lnTo>
                  <a:lnTo>
                    <a:pt x="43921" y="384405"/>
                  </a:lnTo>
                  <a:lnTo>
                    <a:pt x="40217" y="384052"/>
                  </a:lnTo>
                  <a:lnTo>
                    <a:pt x="36777" y="383523"/>
                  </a:lnTo>
                  <a:lnTo>
                    <a:pt x="33073" y="382994"/>
                  </a:lnTo>
                  <a:lnTo>
                    <a:pt x="29634" y="382112"/>
                  </a:lnTo>
                  <a:lnTo>
                    <a:pt x="26459" y="381406"/>
                  </a:lnTo>
                  <a:lnTo>
                    <a:pt x="23284" y="380171"/>
                  </a:lnTo>
                  <a:lnTo>
                    <a:pt x="20373" y="379289"/>
                  </a:lnTo>
                  <a:lnTo>
                    <a:pt x="17727" y="377878"/>
                  </a:lnTo>
                  <a:lnTo>
                    <a:pt x="15081" y="376466"/>
                  </a:lnTo>
                  <a:lnTo>
                    <a:pt x="12700" y="375055"/>
                  </a:lnTo>
                  <a:lnTo>
                    <a:pt x="10584" y="373467"/>
                  </a:lnTo>
                  <a:lnTo>
                    <a:pt x="8467" y="371703"/>
                  </a:lnTo>
                  <a:lnTo>
                    <a:pt x="6615" y="369939"/>
                  </a:lnTo>
                  <a:lnTo>
                    <a:pt x="5027" y="368175"/>
                  </a:lnTo>
                  <a:lnTo>
                    <a:pt x="3704" y="366058"/>
                  </a:lnTo>
                  <a:lnTo>
                    <a:pt x="2381" y="364294"/>
                  </a:lnTo>
                  <a:lnTo>
                    <a:pt x="1588" y="362353"/>
                  </a:lnTo>
                  <a:lnTo>
                    <a:pt x="794" y="360236"/>
                  </a:lnTo>
                  <a:lnTo>
                    <a:pt x="265" y="358296"/>
                  </a:lnTo>
                  <a:lnTo>
                    <a:pt x="0" y="356179"/>
                  </a:lnTo>
                  <a:lnTo>
                    <a:pt x="0" y="354062"/>
                  </a:lnTo>
                  <a:lnTo>
                    <a:pt x="0" y="351945"/>
                  </a:lnTo>
                  <a:lnTo>
                    <a:pt x="529" y="349828"/>
                  </a:lnTo>
                  <a:lnTo>
                    <a:pt x="1588" y="347711"/>
                  </a:lnTo>
                  <a:lnTo>
                    <a:pt x="2381" y="345770"/>
                  </a:lnTo>
                  <a:lnTo>
                    <a:pt x="3440" y="343830"/>
                  </a:lnTo>
                  <a:lnTo>
                    <a:pt x="5027" y="341713"/>
                  </a:lnTo>
                  <a:lnTo>
                    <a:pt x="7144" y="339772"/>
                  </a:lnTo>
                  <a:lnTo>
                    <a:pt x="8996" y="337832"/>
                  </a:lnTo>
                  <a:lnTo>
                    <a:pt x="11377" y="336068"/>
                  </a:lnTo>
                  <a:lnTo>
                    <a:pt x="14023" y="334304"/>
                  </a:lnTo>
                  <a:lnTo>
                    <a:pt x="546365" y="8468"/>
                  </a:lnTo>
                  <a:lnTo>
                    <a:pt x="549804" y="6527"/>
                  </a:lnTo>
                  <a:lnTo>
                    <a:pt x="554038" y="4763"/>
                  </a:lnTo>
                  <a:lnTo>
                    <a:pt x="558006" y="3176"/>
                  </a:lnTo>
                  <a:lnTo>
                    <a:pt x="562240" y="1941"/>
                  </a:lnTo>
                  <a:lnTo>
                    <a:pt x="566473" y="1235"/>
                  </a:lnTo>
                  <a:lnTo>
                    <a:pt x="571236" y="353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69DA05ED-30BF-CF27-098D-A277B66F19C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8495" y="2817327"/>
              <a:ext cx="1253981" cy="1204805"/>
            </a:xfrm>
            <a:custGeom>
              <a:avLst/>
              <a:gdLst>
                <a:gd name="connsiteX0" fmla="*/ 687388 w 1376363"/>
                <a:gd name="connsiteY0" fmla="*/ 0 h 1322387"/>
                <a:gd name="connsiteX1" fmla="*/ 692942 w 1376363"/>
                <a:gd name="connsiteY1" fmla="*/ 176 h 1322387"/>
                <a:gd name="connsiteX2" fmla="*/ 697968 w 1376363"/>
                <a:gd name="connsiteY2" fmla="*/ 529 h 1322387"/>
                <a:gd name="connsiteX3" fmla="*/ 703257 w 1376363"/>
                <a:gd name="connsiteY3" fmla="*/ 1412 h 1322387"/>
                <a:gd name="connsiteX4" fmla="*/ 708547 w 1376363"/>
                <a:gd name="connsiteY4" fmla="*/ 2647 h 1322387"/>
                <a:gd name="connsiteX5" fmla="*/ 713836 w 1376363"/>
                <a:gd name="connsiteY5" fmla="*/ 4058 h 1322387"/>
                <a:gd name="connsiteX6" fmla="*/ 718333 w 1376363"/>
                <a:gd name="connsiteY6" fmla="*/ 5822 h 1322387"/>
                <a:gd name="connsiteX7" fmla="*/ 723093 w 1376363"/>
                <a:gd name="connsiteY7" fmla="*/ 7763 h 1322387"/>
                <a:gd name="connsiteX8" fmla="*/ 727325 w 1376363"/>
                <a:gd name="connsiteY8" fmla="*/ 10057 h 1322387"/>
                <a:gd name="connsiteX9" fmla="*/ 1021429 w 1376363"/>
                <a:gd name="connsiteY9" fmla="*/ 189492 h 1322387"/>
                <a:gd name="connsiteX10" fmla="*/ 1359701 w 1376363"/>
                <a:gd name="connsiteY10" fmla="*/ 396099 h 1322387"/>
                <a:gd name="connsiteX11" fmla="*/ 1362875 w 1376363"/>
                <a:gd name="connsiteY11" fmla="*/ 398216 h 1322387"/>
                <a:gd name="connsiteX12" fmla="*/ 1365784 w 1376363"/>
                <a:gd name="connsiteY12" fmla="*/ 400510 h 1322387"/>
                <a:gd name="connsiteX13" fmla="*/ 1368164 w 1376363"/>
                <a:gd name="connsiteY13" fmla="*/ 402627 h 1322387"/>
                <a:gd name="connsiteX14" fmla="*/ 1370280 w 1376363"/>
                <a:gd name="connsiteY14" fmla="*/ 405097 h 1322387"/>
                <a:gd name="connsiteX15" fmla="*/ 1372131 w 1376363"/>
                <a:gd name="connsiteY15" fmla="*/ 407391 h 1322387"/>
                <a:gd name="connsiteX16" fmla="*/ 1373454 w 1376363"/>
                <a:gd name="connsiteY16" fmla="*/ 409861 h 1322387"/>
                <a:gd name="connsiteX17" fmla="*/ 1374776 w 1376363"/>
                <a:gd name="connsiteY17" fmla="*/ 412154 h 1322387"/>
                <a:gd name="connsiteX18" fmla="*/ 1375570 w 1376363"/>
                <a:gd name="connsiteY18" fmla="*/ 414801 h 1322387"/>
                <a:gd name="connsiteX19" fmla="*/ 1376099 w 1376363"/>
                <a:gd name="connsiteY19" fmla="*/ 417095 h 1322387"/>
                <a:gd name="connsiteX20" fmla="*/ 1376363 w 1376363"/>
                <a:gd name="connsiteY20" fmla="*/ 419741 h 1322387"/>
                <a:gd name="connsiteX21" fmla="*/ 1376363 w 1376363"/>
                <a:gd name="connsiteY21" fmla="*/ 422035 h 1322387"/>
                <a:gd name="connsiteX22" fmla="*/ 1376099 w 1376363"/>
                <a:gd name="connsiteY22" fmla="*/ 424681 h 1322387"/>
                <a:gd name="connsiteX23" fmla="*/ 1375305 w 1376363"/>
                <a:gd name="connsiteY23" fmla="*/ 426975 h 1322387"/>
                <a:gd name="connsiteX24" fmla="*/ 1374512 w 1376363"/>
                <a:gd name="connsiteY24" fmla="*/ 429445 h 1322387"/>
                <a:gd name="connsiteX25" fmla="*/ 1373189 w 1376363"/>
                <a:gd name="connsiteY25" fmla="*/ 431739 h 1322387"/>
                <a:gd name="connsiteX26" fmla="*/ 1372131 w 1376363"/>
                <a:gd name="connsiteY26" fmla="*/ 434209 h 1322387"/>
                <a:gd name="connsiteX27" fmla="*/ 1370280 w 1376363"/>
                <a:gd name="connsiteY27" fmla="*/ 436326 h 1322387"/>
                <a:gd name="connsiteX28" fmla="*/ 1368429 w 1376363"/>
                <a:gd name="connsiteY28" fmla="*/ 438443 h 1322387"/>
                <a:gd name="connsiteX29" fmla="*/ 1366313 w 1376363"/>
                <a:gd name="connsiteY29" fmla="*/ 440384 h 1322387"/>
                <a:gd name="connsiteX30" fmla="*/ 1363933 w 1376363"/>
                <a:gd name="connsiteY30" fmla="*/ 442501 h 1322387"/>
                <a:gd name="connsiteX31" fmla="*/ 1361288 w 1376363"/>
                <a:gd name="connsiteY31" fmla="*/ 444442 h 1322387"/>
                <a:gd name="connsiteX32" fmla="*/ 1358378 w 1376363"/>
                <a:gd name="connsiteY32" fmla="*/ 446206 h 1322387"/>
                <a:gd name="connsiteX33" fmla="*/ 1355469 w 1376363"/>
                <a:gd name="connsiteY33" fmla="*/ 447794 h 1322387"/>
                <a:gd name="connsiteX34" fmla="*/ 1352031 w 1376363"/>
                <a:gd name="connsiteY34" fmla="*/ 449382 h 1322387"/>
                <a:gd name="connsiteX35" fmla="*/ 1348857 w 1376363"/>
                <a:gd name="connsiteY35" fmla="*/ 450794 h 1322387"/>
                <a:gd name="connsiteX36" fmla="*/ 1345154 w 1376363"/>
                <a:gd name="connsiteY36" fmla="*/ 452029 h 1322387"/>
                <a:gd name="connsiteX37" fmla="*/ 1341187 w 1376363"/>
                <a:gd name="connsiteY37" fmla="*/ 452911 h 1322387"/>
                <a:gd name="connsiteX38" fmla="*/ 1337220 w 1376363"/>
                <a:gd name="connsiteY38" fmla="*/ 453970 h 1322387"/>
                <a:gd name="connsiteX39" fmla="*/ 1333253 w 1376363"/>
                <a:gd name="connsiteY39" fmla="*/ 454499 h 1322387"/>
                <a:gd name="connsiteX40" fmla="*/ 1328756 w 1376363"/>
                <a:gd name="connsiteY40" fmla="*/ 455205 h 1322387"/>
                <a:gd name="connsiteX41" fmla="*/ 1324260 w 1376363"/>
                <a:gd name="connsiteY41" fmla="*/ 455558 h 1322387"/>
                <a:gd name="connsiteX42" fmla="*/ 1319500 w 1376363"/>
                <a:gd name="connsiteY42" fmla="*/ 455558 h 1322387"/>
                <a:gd name="connsiteX43" fmla="*/ 1150496 w 1376363"/>
                <a:gd name="connsiteY43" fmla="*/ 455558 h 1322387"/>
                <a:gd name="connsiteX44" fmla="*/ 1121932 w 1376363"/>
                <a:gd name="connsiteY44" fmla="*/ 455558 h 1322387"/>
                <a:gd name="connsiteX45" fmla="*/ 1121932 w 1376363"/>
                <a:gd name="connsiteY45" fmla="*/ 1319213 h 1322387"/>
                <a:gd name="connsiteX46" fmla="*/ 1121932 w 1376363"/>
                <a:gd name="connsiteY46" fmla="*/ 1319213 h 1322387"/>
                <a:gd name="connsiteX47" fmla="*/ 1121932 w 1376363"/>
                <a:gd name="connsiteY47" fmla="*/ 1322387 h 1322387"/>
                <a:gd name="connsiteX48" fmla="*/ 254432 w 1376363"/>
                <a:gd name="connsiteY48" fmla="*/ 1322387 h 1322387"/>
                <a:gd name="connsiteX49" fmla="*/ 254432 w 1376363"/>
                <a:gd name="connsiteY49" fmla="*/ 1066732 h 1322387"/>
                <a:gd name="connsiteX50" fmla="*/ 254432 w 1376363"/>
                <a:gd name="connsiteY50" fmla="*/ 1066732 h 1322387"/>
                <a:gd name="connsiteX51" fmla="*/ 254432 w 1376363"/>
                <a:gd name="connsiteY51" fmla="*/ 819898 h 1322387"/>
                <a:gd name="connsiteX52" fmla="*/ 254432 w 1376363"/>
                <a:gd name="connsiteY52" fmla="*/ 819898 h 1322387"/>
                <a:gd name="connsiteX53" fmla="*/ 254432 w 1376363"/>
                <a:gd name="connsiteY53" fmla="*/ 455558 h 1322387"/>
                <a:gd name="connsiteX54" fmla="*/ 210528 w 1376363"/>
                <a:gd name="connsiteY54" fmla="*/ 455558 h 1322387"/>
                <a:gd name="connsiteX55" fmla="*/ 56864 w 1376363"/>
                <a:gd name="connsiteY55" fmla="*/ 455558 h 1322387"/>
                <a:gd name="connsiteX56" fmla="*/ 52368 w 1376363"/>
                <a:gd name="connsiteY56" fmla="*/ 455558 h 1322387"/>
                <a:gd name="connsiteX57" fmla="*/ 47871 w 1376363"/>
                <a:gd name="connsiteY57" fmla="*/ 455205 h 1322387"/>
                <a:gd name="connsiteX58" fmla="*/ 43640 w 1376363"/>
                <a:gd name="connsiteY58" fmla="*/ 454499 h 1322387"/>
                <a:gd name="connsiteX59" fmla="*/ 39144 w 1376363"/>
                <a:gd name="connsiteY59" fmla="*/ 453970 h 1322387"/>
                <a:gd name="connsiteX60" fmla="*/ 35176 w 1376363"/>
                <a:gd name="connsiteY60" fmla="*/ 452911 h 1322387"/>
                <a:gd name="connsiteX61" fmla="*/ 31474 w 1376363"/>
                <a:gd name="connsiteY61" fmla="*/ 452029 h 1322387"/>
                <a:gd name="connsiteX62" fmla="*/ 27771 w 1376363"/>
                <a:gd name="connsiteY62" fmla="*/ 450794 h 1322387"/>
                <a:gd name="connsiteX63" fmla="*/ 24333 w 1376363"/>
                <a:gd name="connsiteY63" fmla="*/ 449382 h 1322387"/>
                <a:gd name="connsiteX64" fmla="*/ 21159 w 1376363"/>
                <a:gd name="connsiteY64" fmla="*/ 447794 h 1322387"/>
                <a:gd name="connsiteX65" fmla="*/ 17985 w 1376363"/>
                <a:gd name="connsiteY65" fmla="*/ 446206 h 1322387"/>
                <a:gd name="connsiteX66" fmla="*/ 15076 w 1376363"/>
                <a:gd name="connsiteY66" fmla="*/ 444442 h 1322387"/>
                <a:gd name="connsiteX67" fmla="*/ 12431 w 1376363"/>
                <a:gd name="connsiteY67" fmla="*/ 442678 h 1322387"/>
                <a:gd name="connsiteX68" fmla="*/ 10051 w 1376363"/>
                <a:gd name="connsiteY68" fmla="*/ 440384 h 1322387"/>
                <a:gd name="connsiteX69" fmla="*/ 8199 w 1376363"/>
                <a:gd name="connsiteY69" fmla="*/ 438443 h 1322387"/>
                <a:gd name="connsiteX70" fmla="*/ 6083 w 1376363"/>
                <a:gd name="connsiteY70" fmla="*/ 436326 h 1322387"/>
                <a:gd name="connsiteX71" fmla="*/ 4232 w 1376363"/>
                <a:gd name="connsiteY71" fmla="*/ 434209 h 1322387"/>
                <a:gd name="connsiteX72" fmla="*/ 3174 w 1376363"/>
                <a:gd name="connsiteY72" fmla="*/ 431739 h 1322387"/>
                <a:gd name="connsiteX73" fmla="*/ 2116 w 1376363"/>
                <a:gd name="connsiteY73" fmla="*/ 429445 h 1322387"/>
                <a:gd name="connsiteX74" fmla="*/ 1058 w 1376363"/>
                <a:gd name="connsiteY74" fmla="*/ 426975 h 1322387"/>
                <a:gd name="connsiteX75" fmla="*/ 529 w 1376363"/>
                <a:gd name="connsiteY75" fmla="*/ 424681 h 1322387"/>
                <a:gd name="connsiteX76" fmla="*/ 0 w 1376363"/>
                <a:gd name="connsiteY76" fmla="*/ 422035 h 1322387"/>
                <a:gd name="connsiteX77" fmla="*/ 0 w 1376363"/>
                <a:gd name="connsiteY77" fmla="*/ 419741 h 1322387"/>
                <a:gd name="connsiteX78" fmla="*/ 265 w 1376363"/>
                <a:gd name="connsiteY78" fmla="*/ 417095 h 1322387"/>
                <a:gd name="connsiteX79" fmla="*/ 794 w 1376363"/>
                <a:gd name="connsiteY79" fmla="*/ 414801 h 1322387"/>
                <a:gd name="connsiteX80" fmla="*/ 1587 w 1376363"/>
                <a:gd name="connsiteY80" fmla="*/ 412154 h 1322387"/>
                <a:gd name="connsiteX81" fmla="*/ 2910 w 1376363"/>
                <a:gd name="connsiteY81" fmla="*/ 409861 h 1322387"/>
                <a:gd name="connsiteX82" fmla="*/ 4232 w 1376363"/>
                <a:gd name="connsiteY82" fmla="*/ 407391 h 1322387"/>
                <a:gd name="connsiteX83" fmla="*/ 6083 w 1376363"/>
                <a:gd name="connsiteY83" fmla="*/ 405097 h 1322387"/>
                <a:gd name="connsiteX84" fmla="*/ 8464 w 1376363"/>
                <a:gd name="connsiteY84" fmla="*/ 402627 h 1322387"/>
                <a:gd name="connsiteX85" fmla="*/ 10844 w 1376363"/>
                <a:gd name="connsiteY85" fmla="*/ 400510 h 1322387"/>
                <a:gd name="connsiteX86" fmla="*/ 13753 w 1376363"/>
                <a:gd name="connsiteY86" fmla="*/ 398216 h 1322387"/>
                <a:gd name="connsiteX87" fmla="*/ 16927 w 1376363"/>
                <a:gd name="connsiteY87" fmla="*/ 396099 h 1322387"/>
                <a:gd name="connsiteX88" fmla="*/ 647187 w 1376363"/>
                <a:gd name="connsiteY88" fmla="*/ 10057 h 1322387"/>
                <a:gd name="connsiteX89" fmla="*/ 651419 w 1376363"/>
                <a:gd name="connsiteY89" fmla="*/ 7763 h 1322387"/>
                <a:gd name="connsiteX90" fmla="*/ 655915 w 1376363"/>
                <a:gd name="connsiteY90" fmla="*/ 5822 h 1322387"/>
                <a:gd name="connsiteX91" fmla="*/ 660940 w 1376363"/>
                <a:gd name="connsiteY91" fmla="*/ 4058 h 1322387"/>
                <a:gd name="connsiteX92" fmla="*/ 665965 w 1376363"/>
                <a:gd name="connsiteY92" fmla="*/ 2647 h 1322387"/>
                <a:gd name="connsiteX93" fmla="*/ 670990 w 1376363"/>
                <a:gd name="connsiteY93" fmla="*/ 1412 h 1322387"/>
                <a:gd name="connsiteX94" fmla="*/ 676280 w 1376363"/>
                <a:gd name="connsiteY94" fmla="*/ 529 h 1322387"/>
                <a:gd name="connsiteX95" fmla="*/ 681834 w 1376363"/>
                <a:gd name="connsiteY95" fmla="*/ 176 h 1322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1376363" h="1322387">
                  <a:moveTo>
                    <a:pt x="687388" y="0"/>
                  </a:moveTo>
                  <a:lnTo>
                    <a:pt x="692942" y="176"/>
                  </a:lnTo>
                  <a:lnTo>
                    <a:pt x="697968" y="529"/>
                  </a:lnTo>
                  <a:lnTo>
                    <a:pt x="703257" y="1412"/>
                  </a:lnTo>
                  <a:lnTo>
                    <a:pt x="708547" y="2647"/>
                  </a:lnTo>
                  <a:lnTo>
                    <a:pt x="713836" y="4058"/>
                  </a:lnTo>
                  <a:lnTo>
                    <a:pt x="718333" y="5822"/>
                  </a:lnTo>
                  <a:lnTo>
                    <a:pt x="723093" y="7763"/>
                  </a:lnTo>
                  <a:lnTo>
                    <a:pt x="727325" y="10057"/>
                  </a:lnTo>
                  <a:lnTo>
                    <a:pt x="1021429" y="189492"/>
                  </a:lnTo>
                  <a:lnTo>
                    <a:pt x="1359701" y="396099"/>
                  </a:lnTo>
                  <a:lnTo>
                    <a:pt x="1362875" y="398216"/>
                  </a:lnTo>
                  <a:lnTo>
                    <a:pt x="1365784" y="400510"/>
                  </a:lnTo>
                  <a:lnTo>
                    <a:pt x="1368164" y="402627"/>
                  </a:lnTo>
                  <a:lnTo>
                    <a:pt x="1370280" y="405097"/>
                  </a:lnTo>
                  <a:lnTo>
                    <a:pt x="1372131" y="407391"/>
                  </a:lnTo>
                  <a:lnTo>
                    <a:pt x="1373454" y="409861"/>
                  </a:lnTo>
                  <a:lnTo>
                    <a:pt x="1374776" y="412154"/>
                  </a:lnTo>
                  <a:lnTo>
                    <a:pt x="1375570" y="414801"/>
                  </a:lnTo>
                  <a:lnTo>
                    <a:pt x="1376099" y="417095"/>
                  </a:lnTo>
                  <a:lnTo>
                    <a:pt x="1376363" y="419741"/>
                  </a:lnTo>
                  <a:lnTo>
                    <a:pt x="1376363" y="422035"/>
                  </a:lnTo>
                  <a:lnTo>
                    <a:pt x="1376099" y="424681"/>
                  </a:lnTo>
                  <a:lnTo>
                    <a:pt x="1375305" y="426975"/>
                  </a:lnTo>
                  <a:lnTo>
                    <a:pt x="1374512" y="429445"/>
                  </a:lnTo>
                  <a:lnTo>
                    <a:pt x="1373189" y="431739"/>
                  </a:lnTo>
                  <a:lnTo>
                    <a:pt x="1372131" y="434209"/>
                  </a:lnTo>
                  <a:lnTo>
                    <a:pt x="1370280" y="436326"/>
                  </a:lnTo>
                  <a:lnTo>
                    <a:pt x="1368429" y="438443"/>
                  </a:lnTo>
                  <a:lnTo>
                    <a:pt x="1366313" y="440384"/>
                  </a:lnTo>
                  <a:lnTo>
                    <a:pt x="1363933" y="442501"/>
                  </a:lnTo>
                  <a:lnTo>
                    <a:pt x="1361288" y="444442"/>
                  </a:lnTo>
                  <a:lnTo>
                    <a:pt x="1358378" y="446206"/>
                  </a:lnTo>
                  <a:lnTo>
                    <a:pt x="1355469" y="447794"/>
                  </a:lnTo>
                  <a:lnTo>
                    <a:pt x="1352031" y="449382"/>
                  </a:lnTo>
                  <a:lnTo>
                    <a:pt x="1348857" y="450794"/>
                  </a:lnTo>
                  <a:lnTo>
                    <a:pt x="1345154" y="452029"/>
                  </a:lnTo>
                  <a:lnTo>
                    <a:pt x="1341187" y="452911"/>
                  </a:lnTo>
                  <a:lnTo>
                    <a:pt x="1337220" y="453970"/>
                  </a:lnTo>
                  <a:lnTo>
                    <a:pt x="1333253" y="454499"/>
                  </a:lnTo>
                  <a:lnTo>
                    <a:pt x="1328756" y="455205"/>
                  </a:lnTo>
                  <a:lnTo>
                    <a:pt x="1324260" y="455558"/>
                  </a:lnTo>
                  <a:lnTo>
                    <a:pt x="1319500" y="455558"/>
                  </a:lnTo>
                  <a:lnTo>
                    <a:pt x="1150496" y="455558"/>
                  </a:lnTo>
                  <a:lnTo>
                    <a:pt x="1121932" y="455558"/>
                  </a:lnTo>
                  <a:lnTo>
                    <a:pt x="1121932" y="1319213"/>
                  </a:lnTo>
                  <a:lnTo>
                    <a:pt x="1121932" y="1319213"/>
                  </a:lnTo>
                  <a:lnTo>
                    <a:pt x="1121932" y="1322387"/>
                  </a:lnTo>
                  <a:lnTo>
                    <a:pt x="254432" y="1322387"/>
                  </a:lnTo>
                  <a:lnTo>
                    <a:pt x="254432" y="1066732"/>
                  </a:lnTo>
                  <a:lnTo>
                    <a:pt x="254432" y="1066732"/>
                  </a:lnTo>
                  <a:lnTo>
                    <a:pt x="254432" y="819898"/>
                  </a:lnTo>
                  <a:lnTo>
                    <a:pt x="254432" y="819898"/>
                  </a:lnTo>
                  <a:lnTo>
                    <a:pt x="254432" y="455558"/>
                  </a:lnTo>
                  <a:lnTo>
                    <a:pt x="210528" y="455558"/>
                  </a:lnTo>
                  <a:lnTo>
                    <a:pt x="56864" y="455558"/>
                  </a:lnTo>
                  <a:lnTo>
                    <a:pt x="52368" y="455558"/>
                  </a:lnTo>
                  <a:lnTo>
                    <a:pt x="47871" y="455205"/>
                  </a:lnTo>
                  <a:lnTo>
                    <a:pt x="43640" y="454499"/>
                  </a:lnTo>
                  <a:lnTo>
                    <a:pt x="39144" y="453970"/>
                  </a:lnTo>
                  <a:lnTo>
                    <a:pt x="35176" y="452911"/>
                  </a:lnTo>
                  <a:lnTo>
                    <a:pt x="31474" y="452029"/>
                  </a:lnTo>
                  <a:lnTo>
                    <a:pt x="27771" y="450794"/>
                  </a:lnTo>
                  <a:lnTo>
                    <a:pt x="24333" y="449382"/>
                  </a:lnTo>
                  <a:lnTo>
                    <a:pt x="21159" y="447794"/>
                  </a:lnTo>
                  <a:lnTo>
                    <a:pt x="17985" y="446206"/>
                  </a:lnTo>
                  <a:lnTo>
                    <a:pt x="15076" y="444442"/>
                  </a:lnTo>
                  <a:lnTo>
                    <a:pt x="12431" y="442678"/>
                  </a:lnTo>
                  <a:lnTo>
                    <a:pt x="10051" y="440384"/>
                  </a:lnTo>
                  <a:lnTo>
                    <a:pt x="8199" y="438443"/>
                  </a:lnTo>
                  <a:lnTo>
                    <a:pt x="6083" y="436326"/>
                  </a:lnTo>
                  <a:lnTo>
                    <a:pt x="4232" y="434209"/>
                  </a:lnTo>
                  <a:lnTo>
                    <a:pt x="3174" y="431739"/>
                  </a:lnTo>
                  <a:lnTo>
                    <a:pt x="2116" y="429445"/>
                  </a:lnTo>
                  <a:lnTo>
                    <a:pt x="1058" y="426975"/>
                  </a:lnTo>
                  <a:lnTo>
                    <a:pt x="529" y="424681"/>
                  </a:lnTo>
                  <a:lnTo>
                    <a:pt x="0" y="422035"/>
                  </a:lnTo>
                  <a:lnTo>
                    <a:pt x="0" y="419741"/>
                  </a:lnTo>
                  <a:lnTo>
                    <a:pt x="265" y="417095"/>
                  </a:lnTo>
                  <a:lnTo>
                    <a:pt x="794" y="414801"/>
                  </a:lnTo>
                  <a:lnTo>
                    <a:pt x="1587" y="412154"/>
                  </a:lnTo>
                  <a:lnTo>
                    <a:pt x="2910" y="409861"/>
                  </a:lnTo>
                  <a:lnTo>
                    <a:pt x="4232" y="407391"/>
                  </a:lnTo>
                  <a:lnTo>
                    <a:pt x="6083" y="405097"/>
                  </a:lnTo>
                  <a:lnTo>
                    <a:pt x="8464" y="402627"/>
                  </a:lnTo>
                  <a:lnTo>
                    <a:pt x="10844" y="400510"/>
                  </a:lnTo>
                  <a:lnTo>
                    <a:pt x="13753" y="398216"/>
                  </a:lnTo>
                  <a:lnTo>
                    <a:pt x="16927" y="396099"/>
                  </a:lnTo>
                  <a:lnTo>
                    <a:pt x="647187" y="10057"/>
                  </a:lnTo>
                  <a:lnTo>
                    <a:pt x="651419" y="7763"/>
                  </a:lnTo>
                  <a:lnTo>
                    <a:pt x="655915" y="5822"/>
                  </a:lnTo>
                  <a:lnTo>
                    <a:pt x="660940" y="4058"/>
                  </a:lnTo>
                  <a:lnTo>
                    <a:pt x="665965" y="2647"/>
                  </a:lnTo>
                  <a:lnTo>
                    <a:pt x="670990" y="1412"/>
                  </a:lnTo>
                  <a:lnTo>
                    <a:pt x="676280" y="529"/>
                  </a:lnTo>
                  <a:lnTo>
                    <a:pt x="681834" y="1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81" name="Rectangle 26">
              <a:extLst>
                <a:ext uri="{FF2B5EF4-FFF2-40B4-BE49-F238E27FC236}">
                  <a16:creationId xmlns:a16="http://schemas.microsoft.com/office/drawing/2014/main" id="{48F43685-323B-2697-C521-035269436A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17159" y="3809518"/>
              <a:ext cx="295055" cy="2126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981F1D5D-1B57-FD89-2D89-FFC2A73E43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68853" y="5977589"/>
              <a:ext cx="283484" cy="328320"/>
            </a:xfrm>
            <a:custGeom>
              <a:avLst/>
              <a:gdLst>
                <a:gd name="connsiteX0" fmla="*/ 0 w 311150"/>
                <a:gd name="connsiteY0" fmla="*/ 0 h 360362"/>
                <a:gd name="connsiteX1" fmla="*/ 311150 w 311150"/>
                <a:gd name="connsiteY1" fmla="*/ 0 h 360362"/>
                <a:gd name="connsiteX2" fmla="*/ 311150 w 311150"/>
                <a:gd name="connsiteY2" fmla="*/ 360362 h 360362"/>
                <a:gd name="connsiteX3" fmla="*/ 0 w 311150"/>
                <a:gd name="connsiteY3" fmla="*/ 360362 h 360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1150" h="360362">
                  <a:moveTo>
                    <a:pt x="0" y="0"/>
                  </a:moveTo>
                  <a:lnTo>
                    <a:pt x="311150" y="0"/>
                  </a:lnTo>
                  <a:lnTo>
                    <a:pt x="311150" y="360362"/>
                  </a:lnTo>
                  <a:lnTo>
                    <a:pt x="0" y="3603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83" name="Freeform 32">
              <a:extLst>
                <a:ext uri="{FF2B5EF4-FFF2-40B4-BE49-F238E27FC236}">
                  <a16:creationId xmlns:a16="http://schemas.microsoft.com/office/drawing/2014/main" id="{A452A183-D67C-AC66-E754-258D2E60D5D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57889" y="5656501"/>
              <a:ext cx="594449" cy="321088"/>
            </a:xfrm>
            <a:custGeom>
              <a:avLst/>
              <a:gdLst>
                <a:gd name="T0" fmla="*/ 1291 w 2467"/>
                <a:gd name="T1" fmla="*/ 2002 h 2002"/>
                <a:gd name="T2" fmla="*/ 2467 w 2467"/>
                <a:gd name="T3" fmla="*/ 2002 h 2002"/>
                <a:gd name="T4" fmla="*/ 1326 w 2467"/>
                <a:gd name="T5" fmla="*/ 0 h 2002"/>
                <a:gd name="T6" fmla="*/ 0 w 2467"/>
                <a:gd name="T7" fmla="*/ 0 h 2002"/>
                <a:gd name="T8" fmla="*/ 1291 w 2467"/>
                <a:gd name="T9" fmla="*/ 2002 h 2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67" h="2002">
                  <a:moveTo>
                    <a:pt x="1291" y="2002"/>
                  </a:moveTo>
                  <a:lnTo>
                    <a:pt x="2467" y="2002"/>
                  </a:lnTo>
                  <a:lnTo>
                    <a:pt x="1326" y="0"/>
                  </a:lnTo>
                  <a:lnTo>
                    <a:pt x="0" y="0"/>
                  </a:lnTo>
                  <a:lnTo>
                    <a:pt x="1291" y="20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84" name="Rectangle 38">
              <a:extLst>
                <a:ext uri="{FF2B5EF4-FFF2-40B4-BE49-F238E27FC236}">
                  <a16:creationId xmlns:a16="http://schemas.microsoft.com/office/drawing/2014/main" id="{6A2236D9-A24C-5A09-7370-F632D3888E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09119" y="4790140"/>
              <a:ext cx="319642" cy="25600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85" name="Rectangle 39">
              <a:extLst>
                <a:ext uri="{FF2B5EF4-FFF2-40B4-BE49-F238E27FC236}">
                  <a16:creationId xmlns:a16="http://schemas.microsoft.com/office/drawing/2014/main" id="{CF4B9CE2-EE04-FF0F-0D9D-3E554AB614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05183" y="4275241"/>
              <a:ext cx="303732" cy="2343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86" name="Freeform 42">
              <a:extLst>
                <a:ext uri="{FF2B5EF4-FFF2-40B4-BE49-F238E27FC236}">
                  <a16:creationId xmlns:a16="http://schemas.microsoft.com/office/drawing/2014/main" id="{48BC27BE-2D87-97EC-8D46-20EA0D58FE5B}"/>
                </a:ext>
              </a:extLst>
            </p:cNvPr>
            <p:cNvSpPr>
              <a:spLocks/>
            </p:cNvSpPr>
            <p:nvPr/>
          </p:nvSpPr>
          <p:spPr bwMode="auto">
            <a:xfrm>
              <a:off x="6509118" y="5046143"/>
              <a:ext cx="568414" cy="312411"/>
            </a:xfrm>
            <a:custGeom>
              <a:avLst/>
              <a:gdLst>
                <a:gd name="T0" fmla="*/ 1032 w 2358"/>
                <a:gd name="T1" fmla="*/ 1944 h 1944"/>
                <a:gd name="T2" fmla="*/ 2358 w 2358"/>
                <a:gd name="T3" fmla="*/ 1944 h 1944"/>
                <a:gd name="T4" fmla="*/ 1330 w 2358"/>
                <a:gd name="T5" fmla="*/ 0 h 1944"/>
                <a:gd name="T6" fmla="*/ 0 w 2358"/>
                <a:gd name="T7" fmla="*/ 0 h 1944"/>
                <a:gd name="T8" fmla="*/ 1032 w 2358"/>
                <a:gd name="T9" fmla="*/ 1944 h 1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58" h="1944">
                  <a:moveTo>
                    <a:pt x="1032" y="1944"/>
                  </a:moveTo>
                  <a:lnTo>
                    <a:pt x="2358" y="1944"/>
                  </a:lnTo>
                  <a:lnTo>
                    <a:pt x="1330" y="0"/>
                  </a:lnTo>
                  <a:lnTo>
                    <a:pt x="0" y="0"/>
                  </a:lnTo>
                  <a:lnTo>
                    <a:pt x="1032" y="194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87" name="Rectangle 43">
              <a:extLst>
                <a:ext uri="{FF2B5EF4-FFF2-40B4-BE49-F238E27FC236}">
                  <a16:creationId xmlns:a16="http://schemas.microsoft.com/office/drawing/2014/main" id="{2A3FEA60-6019-31C7-4D10-F27E9E7674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57890" y="5358554"/>
              <a:ext cx="319642" cy="2979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88" name="Freeform 44">
              <a:extLst>
                <a:ext uri="{FF2B5EF4-FFF2-40B4-BE49-F238E27FC236}">
                  <a16:creationId xmlns:a16="http://schemas.microsoft.com/office/drawing/2014/main" id="{B34542C9-D594-5423-2367-7CC27D6C1185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0705" y="3578103"/>
              <a:ext cx="471508" cy="231415"/>
            </a:xfrm>
            <a:custGeom>
              <a:avLst/>
              <a:gdLst>
                <a:gd name="T0" fmla="*/ 1957 w 1957"/>
                <a:gd name="T1" fmla="*/ 1439 h 1439"/>
                <a:gd name="T2" fmla="*/ 1196 w 1957"/>
                <a:gd name="T3" fmla="*/ 0 h 1439"/>
                <a:gd name="T4" fmla="*/ 0 w 1957"/>
                <a:gd name="T5" fmla="*/ 0 h 1439"/>
                <a:gd name="T6" fmla="*/ 737 w 1957"/>
                <a:gd name="T7" fmla="*/ 1439 h 1439"/>
                <a:gd name="T8" fmla="*/ 1957 w 1957"/>
                <a:gd name="T9" fmla="*/ 1439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7" h="1439">
                  <a:moveTo>
                    <a:pt x="1957" y="1439"/>
                  </a:moveTo>
                  <a:lnTo>
                    <a:pt x="1196" y="0"/>
                  </a:lnTo>
                  <a:lnTo>
                    <a:pt x="0" y="0"/>
                  </a:lnTo>
                  <a:lnTo>
                    <a:pt x="737" y="1439"/>
                  </a:lnTo>
                  <a:lnTo>
                    <a:pt x="1957" y="143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89" name="Freeform 13">
              <a:extLst>
                <a:ext uri="{FF2B5EF4-FFF2-40B4-BE49-F238E27FC236}">
                  <a16:creationId xmlns:a16="http://schemas.microsoft.com/office/drawing/2014/main" id="{6A112F01-0B5A-478E-B2E9-60ACE69CF5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0303" y="4022132"/>
              <a:ext cx="886610" cy="253110"/>
            </a:xfrm>
            <a:custGeom>
              <a:avLst/>
              <a:gdLst>
                <a:gd name="T0" fmla="*/ 3280 w 3680"/>
                <a:gd name="T1" fmla="*/ 0 h 1575"/>
                <a:gd name="T2" fmla="*/ 0 w 3680"/>
                <a:gd name="T3" fmla="*/ 0 h 1575"/>
                <a:gd name="T4" fmla="*/ 0 w 3680"/>
                <a:gd name="T5" fmla="*/ 1575 h 1575"/>
                <a:gd name="T6" fmla="*/ 3680 w 3680"/>
                <a:gd name="T7" fmla="*/ 1575 h 1575"/>
                <a:gd name="T8" fmla="*/ 3280 w 3680"/>
                <a:gd name="T9" fmla="*/ 0 h 1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80" h="1575">
                  <a:moveTo>
                    <a:pt x="3280" y="0"/>
                  </a:moveTo>
                  <a:lnTo>
                    <a:pt x="0" y="0"/>
                  </a:lnTo>
                  <a:lnTo>
                    <a:pt x="0" y="1575"/>
                  </a:lnTo>
                  <a:lnTo>
                    <a:pt x="3680" y="1575"/>
                  </a:lnTo>
                  <a:lnTo>
                    <a:pt x="328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90" name="Freeform 14">
              <a:extLst>
                <a:ext uri="{FF2B5EF4-FFF2-40B4-BE49-F238E27FC236}">
                  <a16:creationId xmlns:a16="http://schemas.microsoft.com/office/drawing/2014/main" id="{DAE11011-6276-15C2-68E4-E58BBFD92EF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0303" y="4509549"/>
              <a:ext cx="992193" cy="280591"/>
            </a:xfrm>
            <a:custGeom>
              <a:avLst/>
              <a:gdLst>
                <a:gd name="T0" fmla="*/ 4117 w 4117"/>
                <a:gd name="T1" fmla="*/ 1750 h 1750"/>
                <a:gd name="T2" fmla="*/ 3680 w 4117"/>
                <a:gd name="T3" fmla="*/ 0 h 1750"/>
                <a:gd name="T4" fmla="*/ 0 w 4117"/>
                <a:gd name="T5" fmla="*/ 0 h 1750"/>
                <a:gd name="T6" fmla="*/ 0 w 4117"/>
                <a:gd name="T7" fmla="*/ 1750 h 1750"/>
                <a:gd name="T8" fmla="*/ 4117 w 4117"/>
                <a:gd name="T9" fmla="*/ 1750 h 1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17" h="1750">
                  <a:moveTo>
                    <a:pt x="4117" y="1750"/>
                  </a:moveTo>
                  <a:lnTo>
                    <a:pt x="3680" y="0"/>
                  </a:lnTo>
                  <a:lnTo>
                    <a:pt x="0" y="0"/>
                  </a:lnTo>
                  <a:lnTo>
                    <a:pt x="0" y="1750"/>
                  </a:lnTo>
                  <a:lnTo>
                    <a:pt x="4117" y="175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91" name="Rectangle 15">
              <a:extLst>
                <a:ext uri="{FF2B5EF4-FFF2-40B4-BE49-F238E27FC236}">
                  <a16:creationId xmlns:a16="http://schemas.microsoft.com/office/drawing/2014/main" id="{8CFE48C4-1E78-0A22-39E5-C3E40E28F1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0303" y="4790140"/>
              <a:ext cx="992193" cy="25600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92" name="Rectangle 16">
              <a:extLst>
                <a:ext uri="{FF2B5EF4-FFF2-40B4-BE49-F238E27FC236}">
                  <a16:creationId xmlns:a16="http://schemas.microsoft.com/office/drawing/2014/main" id="{773A8F2D-12F8-D7AF-BEB3-1224F752F9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0303" y="4275241"/>
              <a:ext cx="886610" cy="23430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93" name="Freeform 20">
              <a:extLst>
                <a:ext uri="{FF2B5EF4-FFF2-40B4-BE49-F238E27FC236}">
                  <a16:creationId xmlns:a16="http://schemas.microsoft.com/office/drawing/2014/main" id="{53D4A349-5475-A878-CE28-12E7F97D7955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0303" y="5046143"/>
              <a:ext cx="1120917" cy="312411"/>
            </a:xfrm>
            <a:custGeom>
              <a:avLst/>
              <a:gdLst>
                <a:gd name="T0" fmla="*/ 4117 w 4650"/>
                <a:gd name="T1" fmla="*/ 0 h 1944"/>
                <a:gd name="T2" fmla="*/ 0 w 4650"/>
                <a:gd name="T3" fmla="*/ 0 h 1944"/>
                <a:gd name="T4" fmla="*/ 0 w 4650"/>
                <a:gd name="T5" fmla="*/ 1944 h 1944"/>
                <a:gd name="T6" fmla="*/ 4650 w 4650"/>
                <a:gd name="T7" fmla="*/ 1944 h 1944"/>
                <a:gd name="T8" fmla="*/ 4117 w 4650"/>
                <a:gd name="T9" fmla="*/ 0 h 1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0" h="1944">
                  <a:moveTo>
                    <a:pt x="4117" y="0"/>
                  </a:moveTo>
                  <a:lnTo>
                    <a:pt x="0" y="0"/>
                  </a:lnTo>
                  <a:lnTo>
                    <a:pt x="0" y="1944"/>
                  </a:lnTo>
                  <a:lnTo>
                    <a:pt x="4650" y="1944"/>
                  </a:lnTo>
                  <a:lnTo>
                    <a:pt x="4117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94" name="Freeform 22">
              <a:extLst>
                <a:ext uri="{FF2B5EF4-FFF2-40B4-BE49-F238E27FC236}">
                  <a16:creationId xmlns:a16="http://schemas.microsoft.com/office/drawing/2014/main" id="{6464C8CF-4F24-E6D5-E437-9AC50360D3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0303" y="5656501"/>
              <a:ext cx="1281462" cy="321088"/>
            </a:xfrm>
            <a:custGeom>
              <a:avLst/>
              <a:gdLst>
                <a:gd name="T0" fmla="*/ 0 w 5317"/>
                <a:gd name="T1" fmla="*/ 0 h 2002"/>
                <a:gd name="T2" fmla="*/ 0 w 5317"/>
                <a:gd name="T3" fmla="*/ 2002 h 2002"/>
                <a:gd name="T4" fmla="*/ 5317 w 5317"/>
                <a:gd name="T5" fmla="*/ 2002 h 2002"/>
                <a:gd name="T6" fmla="*/ 4650 w 5317"/>
                <a:gd name="T7" fmla="*/ 0 h 2002"/>
                <a:gd name="T8" fmla="*/ 0 w 5317"/>
                <a:gd name="T9" fmla="*/ 0 h 2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17" h="2002">
                  <a:moveTo>
                    <a:pt x="0" y="0"/>
                  </a:moveTo>
                  <a:lnTo>
                    <a:pt x="0" y="2002"/>
                  </a:lnTo>
                  <a:lnTo>
                    <a:pt x="5317" y="2002"/>
                  </a:lnTo>
                  <a:lnTo>
                    <a:pt x="465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95" name="Rectangle 25">
              <a:extLst>
                <a:ext uri="{FF2B5EF4-FFF2-40B4-BE49-F238E27FC236}">
                  <a16:creationId xmlns:a16="http://schemas.microsoft.com/office/drawing/2014/main" id="{3327389E-C24C-6E65-2E71-E65C7B39FF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0303" y="5358554"/>
              <a:ext cx="1120917" cy="2979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7384CAF7-05E5-5325-DF11-7CDF9A32301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0303" y="5977589"/>
              <a:ext cx="1281462" cy="3283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B1F056D9-DEEC-A696-2FFD-63275C3F9D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5560" y="5977589"/>
              <a:ext cx="1346085" cy="328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98" name="Freeform 10">
              <a:extLst>
                <a:ext uri="{FF2B5EF4-FFF2-40B4-BE49-F238E27FC236}">
                  <a16:creationId xmlns:a16="http://schemas.microsoft.com/office/drawing/2014/main" id="{8E68DE22-E662-9D34-9363-4EAF76917EA6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1755" y="5656501"/>
              <a:ext cx="1269890" cy="321088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99" name="Rectangle 24">
              <a:extLst>
                <a:ext uri="{FF2B5EF4-FFF2-40B4-BE49-F238E27FC236}">
                  <a16:creationId xmlns:a16="http://schemas.microsoft.com/office/drawing/2014/main" id="{6ADCD9F7-3105-0B61-1C87-23C3D63841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1677" y="5358554"/>
              <a:ext cx="1159969" cy="2979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00" name="Freeform 18">
              <a:extLst>
                <a:ext uri="{FF2B5EF4-FFF2-40B4-BE49-F238E27FC236}">
                  <a16:creationId xmlns:a16="http://schemas.microsoft.com/office/drawing/2014/main" id="{6A1D7188-24A0-744B-91AF-4F199C7476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2298" y="5046143"/>
              <a:ext cx="1109347" cy="312411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01" name="Freeform 17">
              <a:extLst>
                <a:ext uri="{FF2B5EF4-FFF2-40B4-BE49-F238E27FC236}">
                  <a16:creationId xmlns:a16="http://schemas.microsoft.com/office/drawing/2014/main" id="{07B790B1-E3F8-ACCD-868C-F37C41724E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1024" y="4509549"/>
              <a:ext cx="980622" cy="280591"/>
            </a:xfrm>
            <a:custGeom>
              <a:avLst/>
              <a:gdLst>
                <a:gd name="T0" fmla="*/ 4071 w 4071"/>
                <a:gd name="T1" fmla="*/ 0 h 1750"/>
                <a:gd name="T2" fmla="*/ 439 w 4071"/>
                <a:gd name="T3" fmla="*/ 0 h 1750"/>
                <a:gd name="T4" fmla="*/ 0 w 4071"/>
                <a:gd name="T5" fmla="*/ 1750 h 1750"/>
                <a:gd name="T6" fmla="*/ 4071 w 4071"/>
                <a:gd name="T7" fmla="*/ 1750 h 1750"/>
                <a:gd name="T8" fmla="*/ 4071 w 4071"/>
                <a:gd name="T9" fmla="*/ 0 h 1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1" h="1750">
                  <a:moveTo>
                    <a:pt x="4071" y="0"/>
                  </a:moveTo>
                  <a:lnTo>
                    <a:pt x="439" y="0"/>
                  </a:lnTo>
                  <a:lnTo>
                    <a:pt x="0" y="1750"/>
                  </a:lnTo>
                  <a:lnTo>
                    <a:pt x="4071" y="1750"/>
                  </a:lnTo>
                  <a:lnTo>
                    <a:pt x="4071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02" name="Rectangle 21">
              <a:extLst>
                <a:ext uri="{FF2B5EF4-FFF2-40B4-BE49-F238E27FC236}">
                  <a16:creationId xmlns:a16="http://schemas.microsoft.com/office/drawing/2014/main" id="{9B5EE908-F388-1F43-FDF8-2894810CF8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0958" y="4790140"/>
              <a:ext cx="1110688" cy="25600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03" name="Freeform 27">
              <a:extLst>
                <a:ext uri="{FF2B5EF4-FFF2-40B4-BE49-F238E27FC236}">
                  <a16:creationId xmlns:a16="http://schemas.microsoft.com/office/drawing/2014/main" id="{B484F2A4-D22F-42A7-B3A4-C65B601F0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1663" y="5656501"/>
              <a:ext cx="577093" cy="321088"/>
            </a:xfrm>
            <a:custGeom>
              <a:avLst/>
              <a:gdLst>
                <a:gd name="T0" fmla="*/ 2394 w 2394"/>
                <a:gd name="T1" fmla="*/ 0 h 2002"/>
                <a:gd name="T2" fmla="*/ 1141 w 2394"/>
                <a:gd name="T3" fmla="*/ 0 h 2002"/>
                <a:gd name="T4" fmla="*/ 0 w 2394"/>
                <a:gd name="T5" fmla="*/ 2002 h 2002"/>
                <a:gd name="T6" fmla="*/ 1104 w 2394"/>
                <a:gd name="T7" fmla="*/ 2002 h 2002"/>
                <a:gd name="T8" fmla="*/ 2394 w 2394"/>
                <a:gd name="T9" fmla="*/ 0 h 2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4" h="2002">
                  <a:moveTo>
                    <a:pt x="2394" y="0"/>
                  </a:moveTo>
                  <a:lnTo>
                    <a:pt x="1141" y="0"/>
                  </a:lnTo>
                  <a:lnTo>
                    <a:pt x="0" y="2002"/>
                  </a:lnTo>
                  <a:lnTo>
                    <a:pt x="1104" y="2002"/>
                  </a:lnTo>
                  <a:lnTo>
                    <a:pt x="2394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04" name="Freeform 28">
              <a:extLst>
                <a:ext uri="{FF2B5EF4-FFF2-40B4-BE49-F238E27FC236}">
                  <a16:creationId xmlns:a16="http://schemas.microsoft.com/office/drawing/2014/main" id="{02B56341-AB5F-2B2E-BF73-80BAD251A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470" y="5046143"/>
              <a:ext cx="551058" cy="312411"/>
            </a:xfrm>
            <a:custGeom>
              <a:avLst/>
              <a:gdLst>
                <a:gd name="T0" fmla="*/ 2285 w 2285"/>
                <a:gd name="T1" fmla="*/ 0 h 1944"/>
                <a:gd name="T2" fmla="*/ 1028 w 2285"/>
                <a:gd name="T3" fmla="*/ 0 h 1944"/>
                <a:gd name="T4" fmla="*/ 0 w 2285"/>
                <a:gd name="T5" fmla="*/ 1944 h 1944"/>
                <a:gd name="T6" fmla="*/ 1253 w 2285"/>
                <a:gd name="T7" fmla="*/ 1944 h 1944"/>
                <a:gd name="T8" fmla="*/ 2285 w 2285"/>
                <a:gd name="T9" fmla="*/ 0 h 1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85" h="1944">
                  <a:moveTo>
                    <a:pt x="2285" y="0"/>
                  </a:moveTo>
                  <a:lnTo>
                    <a:pt x="1028" y="0"/>
                  </a:lnTo>
                  <a:lnTo>
                    <a:pt x="0" y="1944"/>
                  </a:lnTo>
                  <a:lnTo>
                    <a:pt x="1253" y="1944"/>
                  </a:lnTo>
                  <a:lnTo>
                    <a:pt x="228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F0A75F11-DEB3-5FAC-1A97-9D02A79518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1664" y="5977589"/>
              <a:ext cx="266128" cy="328320"/>
            </a:xfrm>
            <a:custGeom>
              <a:avLst/>
              <a:gdLst>
                <a:gd name="connsiteX0" fmla="*/ 0 w 292100"/>
                <a:gd name="connsiteY0" fmla="*/ 0 h 360362"/>
                <a:gd name="connsiteX1" fmla="*/ 292100 w 292100"/>
                <a:gd name="connsiteY1" fmla="*/ 0 h 360362"/>
                <a:gd name="connsiteX2" fmla="*/ 292100 w 292100"/>
                <a:gd name="connsiteY2" fmla="*/ 360362 h 360362"/>
                <a:gd name="connsiteX3" fmla="*/ 0 w 292100"/>
                <a:gd name="connsiteY3" fmla="*/ 360362 h 360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" h="360362">
                  <a:moveTo>
                    <a:pt x="0" y="0"/>
                  </a:moveTo>
                  <a:lnTo>
                    <a:pt x="292100" y="0"/>
                  </a:lnTo>
                  <a:lnTo>
                    <a:pt x="292100" y="360362"/>
                  </a:lnTo>
                  <a:lnTo>
                    <a:pt x="0" y="3603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06" name="Rectangle 30">
              <a:extLst>
                <a:ext uri="{FF2B5EF4-FFF2-40B4-BE49-F238E27FC236}">
                  <a16:creationId xmlns:a16="http://schemas.microsoft.com/office/drawing/2014/main" id="{13CCFB10-5944-93E5-84A3-6FCEB2B9E6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6470" y="5358554"/>
              <a:ext cx="302286" cy="2979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07" name="Rectangle 8">
              <a:extLst>
                <a:ext uri="{FF2B5EF4-FFF2-40B4-BE49-F238E27FC236}">
                  <a16:creationId xmlns:a16="http://schemas.microsoft.com/office/drawing/2014/main" id="{AF77470C-249D-0C64-74D9-8D38D29393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3202" y="5358554"/>
              <a:ext cx="1089097" cy="29794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08" name="Freeform 9">
              <a:extLst>
                <a:ext uri="{FF2B5EF4-FFF2-40B4-BE49-F238E27FC236}">
                  <a16:creationId xmlns:a16="http://schemas.microsoft.com/office/drawing/2014/main" id="{C515C863-9C6D-9A2A-CE53-08854F4714F3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2237" y="5656501"/>
              <a:ext cx="1400061" cy="321088"/>
            </a:xfrm>
            <a:custGeom>
              <a:avLst/>
              <a:gdLst>
                <a:gd name="T0" fmla="*/ 1290 w 5806"/>
                <a:gd name="T1" fmla="*/ 0 h 2002"/>
                <a:gd name="T2" fmla="*/ 0 w 5806"/>
                <a:gd name="T3" fmla="*/ 2002 h 2002"/>
                <a:gd name="T4" fmla="*/ 5141 w 5806"/>
                <a:gd name="T5" fmla="*/ 2002 h 2002"/>
                <a:gd name="T6" fmla="*/ 5806 w 5806"/>
                <a:gd name="T7" fmla="*/ 0 h 2002"/>
                <a:gd name="T8" fmla="*/ 1290 w 5806"/>
                <a:gd name="T9" fmla="*/ 0 h 2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6" h="2002">
                  <a:moveTo>
                    <a:pt x="1290" y="0"/>
                  </a:moveTo>
                  <a:lnTo>
                    <a:pt x="0" y="2002"/>
                  </a:lnTo>
                  <a:lnTo>
                    <a:pt x="5141" y="2002"/>
                  </a:lnTo>
                  <a:lnTo>
                    <a:pt x="5806" y="0"/>
                  </a:lnTo>
                  <a:lnTo>
                    <a:pt x="129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09" name="Freeform 11">
              <a:extLst>
                <a:ext uri="{FF2B5EF4-FFF2-40B4-BE49-F238E27FC236}">
                  <a16:creationId xmlns:a16="http://schemas.microsoft.com/office/drawing/2014/main" id="{264F4DD1-95C9-3C67-AEFE-3B5642AF3DD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63201" y="5046143"/>
              <a:ext cx="1217822" cy="312411"/>
            </a:xfrm>
            <a:custGeom>
              <a:avLst/>
              <a:gdLst>
                <a:gd name="T0" fmla="*/ 4516 w 5049"/>
                <a:gd name="T1" fmla="*/ 1944 h 1944"/>
                <a:gd name="T2" fmla="*/ 5049 w 5049"/>
                <a:gd name="T3" fmla="*/ 0 h 1944"/>
                <a:gd name="T4" fmla="*/ 1032 w 5049"/>
                <a:gd name="T5" fmla="*/ 0 h 1944"/>
                <a:gd name="T6" fmla="*/ 0 w 5049"/>
                <a:gd name="T7" fmla="*/ 1944 h 1944"/>
                <a:gd name="T8" fmla="*/ 4516 w 5049"/>
                <a:gd name="T9" fmla="*/ 1944 h 1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9" h="1944">
                  <a:moveTo>
                    <a:pt x="4516" y="1944"/>
                  </a:moveTo>
                  <a:lnTo>
                    <a:pt x="5049" y="0"/>
                  </a:lnTo>
                  <a:lnTo>
                    <a:pt x="1032" y="0"/>
                  </a:lnTo>
                  <a:lnTo>
                    <a:pt x="0" y="1944"/>
                  </a:lnTo>
                  <a:lnTo>
                    <a:pt x="4516" y="194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CEDB2C7F-B152-6B83-D5EB-3003611B05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2236" y="5977589"/>
              <a:ext cx="1239518" cy="32832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B9024A12-73ED-52B6-EDB6-E6C6B996AF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1676" y="3311976"/>
              <a:ext cx="1443453" cy="1197574"/>
            </a:xfrm>
            <a:custGeom>
              <a:avLst/>
              <a:gdLst>
                <a:gd name="connsiteX0" fmla="*/ 790840 w 1584325"/>
                <a:gd name="connsiteY0" fmla="*/ 0 h 1314450"/>
                <a:gd name="connsiteX1" fmla="*/ 797190 w 1584325"/>
                <a:gd name="connsiteY1" fmla="*/ 176 h 1314450"/>
                <a:gd name="connsiteX2" fmla="*/ 803275 w 1584325"/>
                <a:gd name="connsiteY2" fmla="*/ 706 h 1314450"/>
                <a:gd name="connsiteX3" fmla="*/ 809361 w 1584325"/>
                <a:gd name="connsiteY3" fmla="*/ 1587 h 1314450"/>
                <a:gd name="connsiteX4" fmla="*/ 815446 w 1584325"/>
                <a:gd name="connsiteY4" fmla="*/ 2822 h 1314450"/>
                <a:gd name="connsiteX5" fmla="*/ 821267 w 1584325"/>
                <a:gd name="connsiteY5" fmla="*/ 4409 h 1314450"/>
                <a:gd name="connsiteX6" fmla="*/ 826823 w 1584325"/>
                <a:gd name="connsiteY6" fmla="*/ 6526 h 1314450"/>
                <a:gd name="connsiteX7" fmla="*/ 832115 w 1584325"/>
                <a:gd name="connsiteY7" fmla="*/ 8818 h 1314450"/>
                <a:gd name="connsiteX8" fmla="*/ 837406 w 1584325"/>
                <a:gd name="connsiteY8" fmla="*/ 11640 h 1314450"/>
                <a:gd name="connsiteX9" fmla="*/ 1272646 w 1584325"/>
                <a:gd name="connsiteY9" fmla="*/ 277246 h 1314450"/>
                <a:gd name="connsiteX10" fmla="*/ 1564746 w 1584325"/>
                <a:gd name="connsiteY10" fmla="*/ 455728 h 1314450"/>
                <a:gd name="connsiteX11" fmla="*/ 1568450 w 1584325"/>
                <a:gd name="connsiteY11" fmla="*/ 458021 h 1314450"/>
                <a:gd name="connsiteX12" fmla="*/ 1571625 w 1584325"/>
                <a:gd name="connsiteY12" fmla="*/ 460313 h 1314450"/>
                <a:gd name="connsiteX13" fmla="*/ 1574536 w 1584325"/>
                <a:gd name="connsiteY13" fmla="*/ 463135 h 1314450"/>
                <a:gd name="connsiteX14" fmla="*/ 1576917 w 1584325"/>
                <a:gd name="connsiteY14" fmla="*/ 465781 h 1314450"/>
                <a:gd name="connsiteX15" fmla="*/ 1579298 w 1584325"/>
                <a:gd name="connsiteY15" fmla="*/ 468603 h 1314450"/>
                <a:gd name="connsiteX16" fmla="*/ 1581150 w 1584325"/>
                <a:gd name="connsiteY16" fmla="*/ 471248 h 1314450"/>
                <a:gd name="connsiteX17" fmla="*/ 1582209 w 1584325"/>
                <a:gd name="connsiteY17" fmla="*/ 474070 h 1314450"/>
                <a:gd name="connsiteX18" fmla="*/ 1583267 w 1584325"/>
                <a:gd name="connsiteY18" fmla="*/ 476892 h 1314450"/>
                <a:gd name="connsiteX19" fmla="*/ 1584061 w 1584325"/>
                <a:gd name="connsiteY19" fmla="*/ 479714 h 1314450"/>
                <a:gd name="connsiteX20" fmla="*/ 1584325 w 1584325"/>
                <a:gd name="connsiteY20" fmla="*/ 482535 h 1314450"/>
                <a:gd name="connsiteX21" fmla="*/ 1584325 w 1584325"/>
                <a:gd name="connsiteY21" fmla="*/ 485357 h 1314450"/>
                <a:gd name="connsiteX22" fmla="*/ 1583531 w 1584325"/>
                <a:gd name="connsiteY22" fmla="*/ 488355 h 1314450"/>
                <a:gd name="connsiteX23" fmla="*/ 1583002 w 1584325"/>
                <a:gd name="connsiteY23" fmla="*/ 491001 h 1314450"/>
                <a:gd name="connsiteX24" fmla="*/ 1581944 w 1584325"/>
                <a:gd name="connsiteY24" fmla="*/ 493823 h 1314450"/>
                <a:gd name="connsiteX25" fmla="*/ 1580886 w 1584325"/>
                <a:gd name="connsiteY25" fmla="*/ 496645 h 1314450"/>
                <a:gd name="connsiteX26" fmla="*/ 1579034 w 1584325"/>
                <a:gd name="connsiteY26" fmla="*/ 499114 h 1314450"/>
                <a:gd name="connsiteX27" fmla="*/ 1577181 w 1584325"/>
                <a:gd name="connsiteY27" fmla="*/ 501759 h 1314450"/>
                <a:gd name="connsiteX28" fmla="*/ 1575065 w 1584325"/>
                <a:gd name="connsiteY28" fmla="*/ 504405 h 1314450"/>
                <a:gd name="connsiteX29" fmla="*/ 1572684 w 1584325"/>
                <a:gd name="connsiteY29" fmla="*/ 506697 h 1314450"/>
                <a:gd name="connsiteX30" fmla="*/ 1569773 w 1584325"/>
                <a:gd name="connsiteY30" fmla="*/ 508814 h 1314450"/>
                <a:gd name="connsiteX31" fmla="*/ 1566863 w 1584325"/>
                <a:gd name="connsiteY31" fmla="*/ 511107 h 1314450"/>
                <a:gd name="connsiteX32" fmla="*/ 1563688 w 1584325"/>
                <a:gd name="connsiteY32" fmla="*/ 513047 h 1314450"/>
                <a:gd name="connsiteX33" fmla="*/ 1560248 w 1584325"/>
                <a:gd name="connsiteY33" fmla="*/ 514987 h 1314450"/>
                <a:gd name="connsiteX34" fmla="*/ 1556279 w 1584325"/>
                <a:gd name="connsiteY34" fmla="*/ 516750 h 1314450"/>
                <a:gd name="connsiteX35" fmla="*/ 1552311 w 1584325"/>
                <a:gd name="connsiteY35" fmla="*/ 518338 h 1314450"/>
                <a:gd name="connsiteX36" fmla="*/ 1548077 w 1584325"/>
                <a:gd name="connsiteY36" fmla="*/ 519748 h 1314450"/>
                <a:gd name="connsiteX37" fmla="*/ 1543579 w 1584325"/>
                <a:gd name="connsiteY37" fmla="*/ 520983 h 1314450"/>
                <a:gd name="connsiteX38" fmla="*/ 1539081 w 1584325"/>
                <a:gd name="connsiteY38" fmla="*/ 522041 h 1314450"/>
                <a:gd name="connsiteX39" fmla="*/ 1534319 w 1584325"/>
                <a:gd name="connsiteY39" fmla="*/ 522747 h 1314450"/>
                <a:gd name="connsiteX40" fmla="*/ 1529292 w 1584325"/>
                <a:gd name="connsiteY40" fmla="*/ 523276 h 1314450"/>
                <a:gd name="connsiteX41" fmla="*/ 1524000 w 1584325"/>
                <a:gd name="connsiteY41" fmla="*/ 523805 h 1314450"/>
                <a:gd name="connsiteX42" fmla="*/ 1518444 w 1584325"/>
                <a:gd name="connsiteY42" fmla="*/ 523981 h 1314450"/>
                <a:gd name="connsiteX43" fmla="*/ 1324240 w 1584325"/>
                <a:gd name="connsiteY43" fmla="*/ 523981 h 1314450"/>
                <a:gd name="connsiteX44" fmla="*/ 1272646 w 1584325"/>
                <a:gd name="connsiteY44" fmla="*/ 523981 h 1314450"/>
                <a:gd name="connsiteX45" fmla="*/ 1272646 w 1584325"/>
                <a:gd name="connsiteY45" fmla="*/ 779534 h 1314450"/>
                <a:gd name="connsiteX46" fmla="*/ 1272646 w 1584325"/>
                <a:gd name="connsiteY46" fmla="*/ 1057310 h 1314450"/>
                <a:gd name="connsiteX47" fmla="*/ 1272646 w 1584325"/>
                <a:gd name="connsiteY47" fmla="*/ 1314450 h 1314450"/>
                <a:gd name="connsiteX48" fmla="*/ 311679 w 1584325"/>
                <a:gd name="connsiteY48" fmla="*/ 1314450 h 1314450"/>
                <a:gd name="connsiteX49" fmla="*/ 311679 w 1584325"/>
                <a:gd name="connsiteY49" fmla="*/ 1257837 h 1314450"/>
                <a:gd name="connsiteX50" fmla="*/ 311679 w 1584325"/>
                <a:gd name="connsiteY50" fmla="*/ 1039673 h 1314450"/>
                <a:gd name="connsiteX51" fmla="*/ 311679 w 1584325"/>
                <a:gd name="connsiteY51" fmla="*/ 523981 h 1314450"/>
                <a:gd name="connsiteX52" fmla="*/ 242094 w 1584325"/>
                <a:gd name="connsiteY52" fmla="*/ 523981 h 1314450"/>
                <a:gd name="connsiteX53" fmla="*/ 65352 w 1584325"/>
                <a:gd name="connsiteY53" fmla="*/ 523981 h 1314450"/>
                <a:gd name="connsiteX54" fmla="*/ 60061 w 1584325"/>
                <a:gd name="connsiteY54" fmla="*/ 523805 h 1314450"/>
                <a:gd name="connsiteX55" fmla="*/ 55034 w 1584325"/>
                <a:gd name="connsiteY55" fmla="*/ 523276 h 1314450"/>
                <a:gd name="connsiteX56" fmla="*/ 49742 w 1584325"/>
                <a:gd name="connsiteY56" fmla="*/ 522747 h 1314450"/>
                <a:gd name="connsiteX57" fmla="*/ 44979 w 1584325"/>
                <a:gd name="connsiteY57" fmla="*/ 522041 h 1314450"/>
                <a:gd name="connsiteX58" fmla="*/ 40481 w 1584325"/>
                <a:gd name="connsiteY58" fmla="*/ 520983 h 1314450"/>
                <a:gd name="connsiteX59" fmla="*/ 35984 w 1584325"/>
                <a:gd name="connsiteY59" fmla="*/ 519748 h 1314450"/>
                <a:gd name="connsiteX60" fmla="*/ 31750 w 1584325"/>
                <a:gd name="connsiteY60" fmla="*/ 518338 h 1314450"/>
                <a:gd name="connsiteX61" fmla="*/ 27781 w 1584325"/>
                <a:gd name="connsiteY61" fmla="*/ 516750 h 1314450"/>
                <a:gd name="connsiteX62" fmla="*/ 24077 w 1584325"/>
                <a:gd name="connsiteY62" fmla="*/ 514987 h 1314450"/>
                <a:gd name="connsiteX63" fmla="*/ 20638 w 1584325"/>
                <a:gd name="connsiteY63" fmla="*/ 513047 h 1314450"/>
                <a:gd name="connsiteX64" fmla="*/ 17463 w 1584325"/>
                <a:gd name="connsiteY64" fmla="*/ 511107 h 1314450"/>
                <a:gd name="connsiteX65" fmla="*/ 14288 w 1584325"/>
                <a:gd name="connsiteY65" fmla="*/ 508814 h 1314450"/>
                <a:gd name="connsiteX66" fmla="*/ 11642 w 1584325"/>
                <a:gd name="connsiteY66" fmla="*/ 506697 h 1314450"/>
                <a:gd name="connsiteX67" fmla="*/ 8996 w 1584325"/>
                <a:gd name="connsiteY67" fmla="*/ 504405 h 1314450"/>
                <a:gd name="connsiteX68" fmla="*/ 6879 w 1584325"/>
                <a:gd name="connsiteY68" fmla="*/ 501759 h 1314450"/>
                <a:gd name="connsiteX69" fmla="*/ 5027 w 1584325"/>
                <a:gd name="connsiteY69" fmla="*/ 499114 h 1314450"/>
                <a:gd name="connsiteX70" fmla="*/ 3440 w 1584325"/>
                <a:gd name="connsiteY70" fmla="*/ 496645 h 1314450"/>
                <a:gd name="connsiteX71" fmla="*/ 2117 w 1584325"/>
                <a:gd name="connsiteY71" fmla="*/ 493823 h 1314450"/>
                <a:gd name="connsiteX72" fmla="*/ 1059 w 1584325"/>
                <a:gd name="connsiteY72" fmla="*/ 491001 h 1314450"/>
                <a:gd name="connsiteX73" fmla="*/ 265 w 1584325"/>
                <a:gd name="connsiteY73" fmla="*/ 488355 h 1314450"/>
                <a:gd name="connsiteX74" fmla="*/ 0 w 1584325"/>
                <a:gd name="connsiteY74" fmla="*/ 485534 h 1314450"/>
                <a:gd name="connsiteX75" fmla="*/ 0 w 1584325"/>
                <a:gd name="connsiteY75" fmla="*/ 482535 h 1314450"/>
                <a:gd name="connsiteX76" fmla="*/ 265 w 1584325"/>
                <a:gd name="connsiteY76" fmla="*/ 479714 h 1314450"/>
                <a:gd name="connsiteX77" fmla="*/ 794 w 1584325"/>
                <a:gd name="connsiteY77" fmla="*/ 476892 h 1314450"/>
                <a:gd name="connsiteX78" fmla="*/ 1852 w 1584325"/>
                <a:gd name="connsiteY78" fmla="*/ 474070 h 1314450"/>
                <a:gd name="connsiteX79" fmla="*/ 3175 w 1584325"/>
                <a:gd name="connsiteY79" fmla="*/ 471248 h 1314450"/>
                <a:gd name="connsiteX80" fmla="*/ 5027 w 1584325"/>
                <a:gd name="connsiteY80" fmla="*/ 468603 h 1314450"/>
                <a:gd name="connsiteX81" fmla="*/ 6879 w 1584325"/>
                <a:gd name="connsiteY81" fmla="*/ 465781 h 1314450"/>
                <a:gd name="connsiteX82" fmla="*/ 9261 w 1584325"/>
                <a:gd name="connsiteY82" fmla="*/ 463135 h 1314450"/>
                <a:gd name="connsiteX83" fmla="*/ 12171 w 1584325"/>
                <a:gd name="connsiteY83" fmla="*/ 460666 h 1314450"/>
                <a:gd name="connsiteX84" fmla="*/ 15346 w 1584325"/>
                <a:gd name="connsiteY84" fmla="*/ 458021 h 1314450"/>
                <a:gd name="connsiteX85" fmla="*/ 19050 w 1584325"/>
                <a:gd name="connsiteY85" fmla="*/ 455728 h 1314450"/>
                <a:gd name="connsiteX86" fmla="*/ 744802 w 1584325"/>
                <a:gd name="connsiteY86" fmla="*/ 11640 h 1314450"/>
                <a:gd name="connsiteX87" fmla="*/ 749829 w 1584325"/>
                <a:gd name="connsiteY87" fmla="*/ 8818 h 1314450"/>
                <a:gd name="connsiteX88" fmla="*/ 755121 w 1584325"/>
                <a:gd name="connsiteY88" fmla="*/ 6526 h 1314450"/>
                <a:gd name="connsiteX89" fmla="*/ 760677 w 1584325"/>
                <a:gd name="connsiteY89" fmla="*/ 4409 h 1314450"/>
                <a:gd name="connsiteX90" fmla="*/ 766498 w 1584325"/>
                <a:gd name="connsiteY90" fmla="*/ 2822 h 1314450"/>
                <a:gd name="connsiteX91" fmla="*/ 772319 w 1584325"/>
                <a:gd name="connsiteY91" fmla="*/ 1587 h 1314450"/>
                <a:gd name="connsiteX92" fmla="*/ 778669 w 1584325"/>
                <a:gd name="connsiteY92" fmla="*/ 706 h 1314450"/>
                <a:gd name="connsiteX93" fmla="*/ 784754 w 1584325"/>
                <a:gd name="connsiteY93" fmla="*/ 176 h 1314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1584325" h="1314450">
                  <a:moveTo>
                    <a:pt x="790840" y="0"/>
                  </a:moveTo>
                  <a:lnTo>
                    <a:pt x="797190" y="176"/>
                  </a:lnTo>
                  <a:lnTo>
                    <a:pt x="803275" y="706"/>
                  </a:lnTo>
                  <a:lnTo>
                    <a:pt x="809361" y="1587"/>
                  </a:lnTo>
                  <a:lnTo>
                    <a:pt x="815446" y="2822"/>
                  </a:lnTo>
                  <a:lnTo>
                    <a:pt x="821267" y="4409"/>
                  </a:lnTo>
                  <a:lnTo>
                    <a:pt x="826823" y="6526"/>
                  </a:lnTo>
                  <a:lnTo>
                    <a:pt x="832115" y="8818"/>
                  </a:lnTo>
                  <a:lnTo>
                    <a:pt x="837406" y="11640"/>
                  </a:lnTo>
                  <a:lnTo>
                    <a:pt x="1272646" y="277246"/>
                  </a:lnTo>
                  <a:lnTo>
                    <a:pt x="1564746" y="455728"/>
                  </a:lnTo>
                  <a:lnTo>
                    <a:pt x="1568450" y="458021"/>
                  </a:lnTo>
                  <a:lnTo>
                    <a:pt x="1571625" y="460313"/>
                  </a:lnTo>
                  <a:lnTo>
                    <a:pt x="1574536" y="463135"/>
                  </a:lnTo>
                  <a:lnTo>
                    <a:pt x="1576917" y="465781"/>
                  </a:lnTo>
                  <a:lnTo>
                    <a:pt x="1579298" y="468603"/>
                  </a:lnTo>
                  <a:lnTo>
                    <a:pt x="1581150" y="471248"/>
                  </a:lnTo>
                  <a:lnTo>
                    <a:pt x="1582209" y="474070"/>
                  </a:lnTo>
                  <a:lnTo>
                    <a:pt x="1583267" y="476892"/>
                  </a:lnTo>
                  <a:lnTo>
                    <a:pt x="1584061" y="479714"/>
                  </a:lnTo>
                  <a:lnTo>
                    <a:pt x="1584325" y="482535"/>
                  </a:lnTo>
                  <a:lnTo>
                    <a:pt x="1584325" y="485357"/>
                  </a:lnTo>
                  <a:lnTo>
                    <a:pt x="1583531" y="488355"/>
                  </a:lnTo>
                  <a:lnTo>
                    <a:pt x="1583002" y="491001"/>
                  </a:lnTo>
                  <a:lnTo>
                    <a:pt x="1581944" y="493823"/>
                  </a:lnTo>
                  <a:lnTo>
                    <a:pt x="1580886" y="496645"/>
                  </a:lnTo>
                  <a:lnTo>
                    <a:pt x="1579034" y="499114"/>
                  </a:lnTo>
                  <a:lnTo>
                    <a:pt x="1577181" y="501759"/>
                  </a:lnTo>
                  <a:lnTo>
                    <a:pt x="1575065" y="504405"/>
                  </a:lnTo>
                  <a:lnTo>
                    <a:pt x="1572684" y="506697"/>
                  </a:lnTo>
                  <a:lnTo>
                    <a:pt x="1569773" y="508814"/>
                  </a:lnTo>
                  <a:lnTo>
                    <a:pt x="1566863" y="511107"/>
                  </a:lnTo>
                  <a:lnTo>
                    <a:pt x="1563688" y="513047"/>
                  </a:lnTo>
                  <a:lnTo>
                    <a:pt x="1560248" y="514987"/>
                  </a:lnTo>
                  <a:lnTo>
                    <a:pt x="1556279" y="516750"/>
                  </a:lnTo>
                  <a:lnTo>
                    <a:pt x="1552311" y="518338"/>
                  </a:lnTo>
                  <a:lnTo>
                    <a:pt x="1548077" y="519748"/>
                  </a:lnTo>
                  <a:lnTo>
                    <a:pt x="1543579" y="520983"/>
                  </a:lnTo>
                  <a:lnTo>
                    <a:pt x="1539081" y="522041"/>
                  </a:lnTo>
                  <a:lnTo>
                    <a:pt x="1534319" y="522747"/>
                  </a:lnTo>
                  <a:lnTo>
                    <a:pt x="1529292" y="523276"/>
                  </a:lnTo>
                  <a:lnTo>
                    <a:pt x="1524000" y="523805"/>
                  </a:lnTo>
                  <a:lnTo>
                    <a:pt x="1518444" y="523981"/>
                  </a:lnTo>
                  <a:lnTo>
                    <a:pt x="1324240" y="523981"/>
                  </a:lnTo>
                  <a:lnTo>
                    <a:pt x="1272646" y="523981"/>
                  </a:lnTo>
                  <a:lnTo>
                    <a:pt x="1272646" y="779534"/>
                  </a:lnTo>
                  <a:lnTo>
                    <a:pt x="1272646" y="1057310"/>
                  </a:lnTo>
                  <a:lnTo>
                    <a:pt x="1272646" y="1314450"/>
                  </a:lnTo>
                  <a:lnTo>
                    <a:pt x="311679" y="1314450"/>
                  </a:lnTo>
                  <a:lnTo>
                    <a:pt x="311679" y="1257837"/>
                  </a:lnTo>
                  <a:lnTo>
                    <a:pt x="311679" y="1039673"/>
                  </a:lnTo>
                  <a:lnTo>
                    <a:pt x="311679" y="523981"/>
                  </a:lnTo>
                  <a:lnTo>
                    <a:pt x="242094" y="523981"/>
                  </a:lnTo>
                  <a:lnTo>
                    <a:pt x="65352" y="523981"/>
                  </a:lnTo>
                  <a:lnTo>
                    <a:pt x="60061" y="523805"/>
                  </a:lnTo>
                  <a:lnTo>
                    <a:pt x="55034" y="523276"/>
                  </a:lnTo>
                  <a:lnTo>
                    <a:pt x="49742" y="522747"/>
                  </a:lnTo>
                  <a:lnTo>
                    <a:pt x="44979" y="522041"/>
                  </a:lnTo>
                  <a:lnTo>
                    <a:pt x="40481" y="520983"/>
                  </a:lnTo>
                  <a:lnTo>
                    <a:pt x="35984" y="519748"/>
                  </a:lnTo>
                  <a:lnTo>
                    <a:pt x="31750" y="518338"/>
                  </a:lnTo>
                  <a:lnTo>
                    <a:pt x="27781" y="516750"/>
                  </a:lnTo>
                  <a:lnTo>
                    <a:pt x="24077" y="514987"/>
                  </a:lnTo>
                  <a:lnTo>
                    <a:pt x="20638" y="513047"/>
                  </a:lnTo>
                  <a:lnTo>
                    <a:pt x="17463" y="511107"/>
                  </a:lnTo>
                  <a:lnTo>
                    <a:pt x="14288" y="508814"/>
                  </a:lnTo>
                  <a:lnTo>
                    <a:pt x="11642" y="506697"/>
                  </a:lnTo>
                  <a:lnTo>
                    <a:pt x="8996" y="504405"/>
                  </a:lnTo>
                  <a:lnTo>
                    <a:pt x="6879" y="501759"/>
                  </a:lnTo>
                  <a:lnTo>
                    <a:pt x="5027" y="499114"/>
                  </a:lnTo>
                  <a:lnTo>
                    <a:pt x="3440" y="496645"/>
                  </a:lnTo>
                  <a:lnTo>
                    <a:pt x="2117" y="493823"/>
                  </a:lnTo>
                  <a:lnTo>
                    <a:pt x="1059" y="491001"/>
                  </a:lnTo>
                  <a:lnTo>
                    <a:pt x="265" y="488355"/>
                  </a:lnTo>
                  <a:lnTo>
                    <a:pt x="0" y="485534"/>
                  </a:lnTo>
                  <a:lnTo>
                    <a:pt x="0" y="482535"/>
                  </a:lnTo>
                  <a:lnTo>
                    <a:pt x="265" y="479714"/>
                  </a:lnTo>
                  <a:lnTo>
                    <a:pt x="794" y="476892"/>
                  </a:lnTo>
                  <a:lnTo>
                    <a:pt x="1852" y="474070"/>
                  </a:lnTo>
                  <a:lnTo>
                    <a:pt x="3175" y="471248"/>
                  </a:lnTo>
                  <a:lnTo>
                    <a:pt x="5027" y="468603"/>
                  </a:lnTo>
                  <a:lnTo>
                    <a:pt x="6879" y="465781"/>
                  </a:lnTo>
                  <a:lnTo>
                    <a:pt x="9261" y="463135"/>
                  </a:lnTo>
                  <a:lnTo>
                    <a:pt x="12171" y="460666"/>
                  </a:lnTo>
                  <a:lnTo>
                    <a:pt x="15346" y="458021"/>
                  </a:lnTo>
                  <a:lnTo>
                    <a:pt x="19050" y="455728"/>
                  </a:lnTo>
                  <a:lnTo>
                    <a:pt x="744802" y="11640"/>
                  </a:lnTo>
                  <a:lnTo>
                    <a:pt x="749829" y="8818"/>
                  </a:lnTo>
                  <a:lnTo>
                    <a:pt x="755121" y="6526"/>
                  </a:lnTo>
                  <a:lnTo>
                    <a:pt x="760677" y="4409"/>
                  </a:lnTo>
                  <a:lnTo>
                    <a:pt x="766498" y="2822"/>
                  </a:lnTo>
                  <a:lnTo>
                    <a:pt x="772319" y="1587"/>
                  </a:lnTo>
                  <a:lnTo>
                    <a:pt x="778669" y="706"/>
                  </a:lnTo>
                  <a:lnTo>
                    <a:pt x="784754" y="17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16" name="Freeform 50">
              <a:extLst>
                <a:ext uri="{FF2B5EF4-FFF2-40B4-BE49-F238E27FC236}">
                  <a16:creationId xmlns:a16="http://schemas.microsoft.com/office/drawing/2014/main" id="{4AFE3253-BFC5-279D-1652-1AE5DD4D42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6421" y="3915101"/>
              <a:ext cx="1638709" cy="1131042"/>
            </a:xfrm>
            <a:custGeom>
              <a:avLst/>
              <a:gdLst>
                <a:gd name="T0" fmla="*/ 5848 w 6801"/>
                <a:gd name="T1" fmla="*/ 2136 h 7039"/>
                <a:gd name="T2" fmla="*/ 3595 w 6801"/>
                <a:gd name="T3" fmla="*/ 75 h 7039"/>
                <a:gd name="T4" fmla="*/ 3573 w 6801"/>
                <a:gd name="T5" fmla="*/ 57 h 7039"/>
                <a:gd name="T6" fmla="*/ 3551 w 6801"/>
                <a:gd name="T7" fmla="*/ 41 h 7039"/>
                <a:gd name="T8" fmla="*/ 3501 w 6801"/>
                <a:gd name="T9" fmla="*/ 18 h 7039"/>
                <a:gd name="T10" fmla="*/ 3450 w 6801"/>
                <a:gd name="T11" fmla="*/ 4 h 7039"/>
                <a:gd name="T12" fmla="*/ 3396 w 6801"/>
                <a:gd name="T13" fmla="*/ 0 h 7039"/>
                <a:gd name="T14" fmla="*/ 3342 w 6801"/>
                <a:gd name="T15" fmla="*/ 4 h 7039"/>
                <a:gd name="T16" fmla="*/ 3290 w 6801"/>
                <a:gd name="T17" fmla="*/ 18 h 7039"/>
                <a:gd name="T18" fmla="*/ 3242 w 6801"/>
                <a:gd name="T19" fmla="*/ 41 h 7039"/>
                <a:gd name="T20" fmla="*/ 3219 w 6801"/>
                <a:gd name="T21" fmla="*/ 57 h 7039"/>
                <a:gd name="T22" fmla="*/ 3198 w 6801"/>
                <a:gd name="T23" fmla="*/ 75 h 7039"/>
                <a:gd name="T24" fmla="*/ 84 w 6801"/>
                <a:gd name="T25" fmla="*/ 2933 h 7039"/>
                <a:gd name="T26" fmla="*/ 54 w 6801"/>
                <a:gd name="T27" fmla="*/ 2965 h 7039"/>
                <a:gd name="T28" fmla="*/ 31 w 6801"/>
                <a:gd name="T29" fmla="*/ 2999 h 7039"/>
                <a:gd name="T30" fmla="*/ 15 w 6801"/>
                <a:gd name="T31" fmla="*/ 3034 h 7039"/>
                <a:gd name="T32" fmla="*/ 5 w 6801"/>
                <a:gd name="T33" fmla="*/ 3071 h 7039"/>
                <a:gd name="T34" fmla="*/ 0 w 6801"/>
                <a:gd name="T35" fmla="*/ 3107 h 7039"/>
                <a:gd name="T36" fmla="*/ 3 w 6801"/>
                <a:gd name="T37" fmla="*/ 3144 h 7039"/>
                <a:gd name="T38" fmla="*/ 10 w 6801"/>
                <a:gd name="T39" fmla="*/ 3180 h 7039"/>
                <a:gd name="T40" fmla="*/ 22 w 6801"/>
                <a:gd name="T41" fmla="*/ 3215 h 7039"/>
                <a:gd name="T42" fmla="*/ 40 w 6801"/>
                <a:gd name="T43" fmla="*/ 3247 h 7039"/>
                <a:gd name="T44" fmla="*/ 63 w 6801"/>
                <a:gd name="T45" fmla="*/ 3276 h 7039"/>
                <a:gd name="T46" fmla="*/ 89 w 6801"/>
                <a:gd name="T47" fmla="*/ 3304 h 7039"/>
                <a:gd name="T48" fmla="*/ 120 w 6801"/>
                <a:gd name="T49" fmla="*/ 3327 h 7039"/>
                <a:gd name="T50" fmla="*/ 155 w 6801"/>
                <a:gd name="T51" fmla="*/ 3347 h 7039"/>
                <a:gd name="T52" fmla="*/ 195 w 6801"/>
                <a:gd name="T53" fmla="*/ 3361 h 7039"/>
                <a:gd name="T54" fmla="*/ 237 w 6801"/>
                <a:gd name="T55" fmla="*/ 3369 h 7039"/>
                <a:gd name="T56" fmla="*/ 282 w 6801"/>
                <a:gd name="T57" fmla="*/ 3373 h 7039"/>
                <a:gd name="T58" fmla="*/ 1392 w 6801"/>
                <a:gd name="T59" fmla="*/ 3373 h 7039"/>
                <a:gd name="T60" fmla="*/ 5409 w 6801"/>
                <a:gd name="T61" fmla="*/ 7039 h 7039"/>
                <a:gd name="T62" fmla="*/ 5409 w 6801"/>
                <a:gd name="T63" fmla="*/ 3373 h 7039"/>
                <a:gd name="T64" fmla="*/ 5848 w 6801"/>
                <a:gd name="T65" fmla="*/ 3373 h 7039"/>
                <a:gd name="T66" fmla="*/ 6520 w 6801"/>
                <a:gd name="T67" fmla="*/ 3373 h 7039"/>
                <a:gd name="T68" fmla="*/ 6565 w 6801"/>
                <a:gd name="T69" fmla="*/ 3369 h 7039"/>
                <a:gd name="T70" fmla="*/ 6607 w 6801"/>
                <a:gd name="T71" fmla="*/ 3361 h 7039"/>
                <a:gd name="T72" fmla="*/ 6646 w 6801"/>
                <a:gd name="T73" fmla="*/ 3347 h 7039"/>
                <a:gd name="T74" fmla="*/ 6681 w 6801"/>
                <a:gd name="T75" fmla="*/ 3327 h 7039"/>
                <a:gd name="T76" fmla="*/ 6712 w 6801"/>
                <a:gd name="T77" fmla="*/ 3303 h 7039"/>
                <a:gd name="T78" fmla="*/ 6738 w 6801"/>
                <a:gd name="T79" fmla="*/ 3276 h 7039"/>
                <a:gd name="T80" fmla="*/ 6761 w 6801"/>
                <a:gd name="T81" fmla="*/ 3247 h 7039"/>
                <a:gd name="T82" fmla="*/ 6779 w 6801"/>
                <a:gd name="T83" fmla="*/ 3213 h 7039"/>
                <a:gd name="T84" fmla="*/ 6791 w 6801"/>
                <a:gd name="T85" fmla="*/ 3180 h 7039"/>
                <a:gd name="T86" fmla="*/ 6799 w 6801"/>
                <a:gd name="T87" fmla="*/ 3144 h 7039"/>
                <a:gd name="T88" fmla="*/ 6801 w 6801"/>
                <a:gd name="T89" fmla="*/ 3107 h 7039"/>
                <a:gd name="T90" fmla="*/ 6797 w 6801"/>
                <a:gd name="T91" fmla="*/ 3070 h 7039"/>
                <a:gd name="T92" fmla="*/ 6787 w 6801"/>
                <a:gd name="T93" fmla="*/ 3034 h 7039"/>
                <a:gd name="T94" fmla="*/ 6770 w 6801"/>
                <a:gd name="T95" fmla="*/ 2999 h 7039"/>
                <a:gd name="T96" fmla="*/ 6747 w 6801"/>
                <a:gd name="T97" fmla="*/ 2964 h 7039"/>
                <a:gd name="T98" fmla="*/ 6717 w 6801"/>
                <a:gd name="T99" fmla="*/ 2933 h 7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801" h="7039">
                  <a:moveTo>
                    <a:pt x="6717" y="2933"/>
                  </a:moveTo>
                  <a:lnTo>
                    <a:pt x="5848" y="2136"/>
                  </a:lnTo>
                  <a:lnTo>
                    <a:pt x="3595" y="75"/>
                  </a:lnTo>
                  <a:lnTo>
                    <a:pt x="3595" y="75"/>
                  </a:lnTo>
                  <a:lnTo>
                    <a:pt x="3584" y="65"/>
                  </a:lnTo>
                  <a:lnTo>
                    <a:pt x="3573" y="57"/>
                  </a:lnTo>
                  <a:lnTo>
                    <a:pt x="3562" y="49"/>
                  </a:lnTo>
                  <a:lnTo>
                    <a:pt x="3551" y="41"/>
                  </a:lnTo>
                  <a:lnTo>
                    <a:pt x="3526" y="29"/>
                  </a:lnTo>
                  <a:lnTo>
                    <a:pt x="3501" y="18"/>
                  </a:lnTo>
                  <a:lnTo>
                    <a:pt x="3476" y="10"/>
                  </a:lnTo>
                  <a:lnTo>
                    <a:pt x="3450" y="4"/>
                  </a:lnTo>
                  <a:lnTo>
                    <a:pt x="3423" y="1"/>
                  </a:lnTo>
                  <a:lnTo>
                    <a:pt x="3396" y="0"/>
                  </a:lnTo>
                  <a:lnTo>
                    <a:pt x="3369" y="1"/>
                  </a:lnTo>
                  <a:lnTo>
                    <a:pt x="3342" y="4"/>
                  </a:lnTo>
                  <a:lnTo>
                    <a:pt x="3317" y="10"/>
                  </a:lnTo>
                  <a:lnTo>
                    <a:pt x="3290" y="18"/>
                  </a:lnTo>
                  <a:lnTo>
                    <a:pt x="3266" y="29"/>
                  </a:lnTo>
                  <a:lnTo>
                    <a:pt x="3242" y="41"/>
                  </a:lnTo>
                  <a:lnTo>
                    <a:pt x="3230" y="49"/>
                  </a:lnTo>
                  <a:lnTo>
                    <a:pt x="3219" y="57"/>
                  </a:lnTo>
                  <a:lnTo>
                    <a:pt x="3208" y="66"/>
                  </a:lnTo>
                  <a:lnTo>
                    <a:pt x="3198" y="75"/>
                  </a:lnTo>
                  <a:lnTo>
                    <a:pt x="84" y="2933"/>
                  </a:lnTo>
                  <a:lnTo>
                    <a:pt x="84" y="2933"/>
                  </a:lnTo>
                  <a:lnTo>
                    <a:pt x="67" y="2949"/>
                  </a:lnTo>
                  <a:lnTo>
                    <a:pt x="54" y="2965"/>
                  </a:lnTo>
                  <a:lnTo>
                    <a:pt x="41" y="2982"/>
                  </a:lnTo>
                  <a:lnTo>
                    <a:pt x="31" y="2999"/>
                  </a:lnTo>
                  <a:lnTo>
                    <a:pt x="22" y="3016"/>
                  </a:lnTo>
                  <a:lnTo>
                    <a:pt x="15" y="3034"/>
                  </a:lnTo>
                  <a:lnTo>
                    <a:pt x="9" y="3052"/>
                  </a:lnTo>
                  <a:lnTo>
                    <a:pt x="5" y="3071"/>
                  </a:lnTo>
                  <a:lnTo>
                    <a:pt x="1" y="3089"/>
                  </a:lnTo>
                  <a:lnTo>
                    <a:pt x="0" y="3107"/>
                  </a:lnTo>
                  <a:lnTo>
                    <a:pt x="1" y="3126"/>
                  </a:lnTo>
                  <a:lnTo>
                    <a:pt x="3" y="3144"/>
                  </a:lnTo>
                  <a:lnTo>
                    <a:pt x="6" y="3162"/>
                  </a:lnTo>
                  <a:lnTo>
                    <a:pt x="10" y="3180"/>
                  </a:lnTo>
                  <a:lnTo>
                    <a:pt x="16" y="3197"/>
                  </a:lnTo>
                  <a:lnTo>
                    <a:pt x="22" y="3215"/>
                  </a:lnTo>
                  <a:lnTo>
                    <a:pt x="31" y="3230"/>
                  </a:lnTo>
                  <a:lnTo>
                    <a:pt x="40" y="3247"/>
                  </a:lnTo>
                  <a:lnTo>
                    <a:pt x="51" y="3262"/>
                  </a:lnTo>
                  <a:lnTo>
                    <a:pt x="63" y="3276"/>
                  </a:lnTo>
                  <a:lnTo>
                    <a:pt x="75" y="3291"/>
                  </a:lnTo>
                  <a:lnTo>
                    <a:pt x="89" y="3304"/>
                  </a:lnTo>
                  <a:lnTo>
                    <a:pt x="105" y="3316"/>
                  </a:lnTo>
                  <a:lnTo>
                    <a:pt x="120" y="3327"/>
                  </a:lnTo>
                  <a:lnTo>
                    <a:pt x="138" y="3337"/>
                  </a:lnTo>
                  <a:lnTo>
                    <a:pt x="155" y="3347"/>
                  </a:lnTo>
                  <a:lnTo>
                    <a:pt x="175" y="3355"/>
                  </a:lnTo>
                  <a:lnTo>
                    <a:pt x="195" y="3361"/>
                  </a:lnTo>
                  <a:lnTo>
                    <a:pt x="215" y="3366"/>
                  </a:lnTo>
                  <a:lnTo>
                    <a:pt x="237" y="3369"/>
                  </a:lnTo>
                  <a:lnTo>
                    <a:pt x="259" y="3373"/>
                  </a:lnTo>
                  <a:lnTo>
                    <a:pt x="282" y="3373"/>
                  </a:lnTo>
                  <a:lnTo>
                    <a:pt x="1041" y="3373"/>
                  </a:lnTo>
                  <a:lnTo>
                    <a:pt x="1392" y="3373"/>
                  </a:lnTo>
                  <a:lnTo>
                    <a:pt x="1392" y="7039"/>
                  </a:lnTo>
                  <a:lnTo>
                    <a:pt x="5409" y="7039"/>
                  </a:lnTo>
                  <a:lnTo>
                    <a:pt x="5409" y="5444"/>
                  </a:lnTo>
                  <a:lnTo>
                    <a:pt x="5409" y="3373"/>
                  </a:lnTo>
                  <a:lnTo>
                    <a:pt x="5685" y="3373"/>
                  </a:lnTo>
                  <a:lnTo>
                    <a:pt x="5848" y="3373"/>
                  </a:lnTo>
                  <a:lnTo>
                    <a:pt x="6520" y="3373"/>
                  </a:lnTo>
                  <a:lnTo>
                    <a:pt x="6520" y="3373"/>
                  </a:lnTo>
                  <a:lnTo>
                    <a:pt x="6543" y="3373"/>
                  </a:lnTo>
                  <a:lnTo>
                    <a:pt x="6565" y="3369"/>
                  </a:lnTo>
                  <a:lnTo>
                    <a:pt x="6586" y="3366"/>
                  </a:lnTo>
                  <a:lnTo>
                    <a:pt x="6607" y="3361"/>
                  </a:lnTo>
                  <a:lnTo>
                    <a:pt x="6626" y="3355"/>
                  </a:lnTo>
                  <a:lnTo>
                    <a:pt x="6646" y="3347"/>
                  </a:lnTo>
                  <a:lnTo>
                    <a:pt x="6664" y="3337"/>
                  </a:lnTo>
                  <a:lnTo>
                    <a:pt x="6681" y="3327"/>
                  </a:lnTo>
                  <a:lnTo>
                    <a:pt x="6697" y="3316"/>
                  </a:lnTo>
                  <a:lnTo>
                    <a:pt x="6712" y="3303"/>
                  </a:lnTo>
                  <a:lnTo>
                    <a:pt x="6726" y="3291"/>
                  </a:lnTo>
                  <a:lnTo>
                    <a:pt x="6738" y="3276"/>
                  </a:lnTo>
                  <a:lnTo>
                    <a:pt x="6750" y="3262"/>
                  </a:lnTo>
                  <a:lnTo>
                    <a:pt x="6761" y="3247"/>
                  </a:lnTo>
                  <a:lnTo>
                    <a:pt x="6770" y="3230"/>
                  </a:lnTo>
                  <a:lnTo>
                    <a:pt x="6779" y="3213"/>
                  </a:lnTo>
                  <a:lnTo>
                    <a:pt x="6786" y="3197"/>
                  </a:lnTo>
                  <a:lnTo>
                    <a:pt x="6791" y="3180"/>
                  </a:lnTo>
                  <a:lnTo>
                    <a:pt x="6795" y="3162"/>
                  </a:lnTo>
                  <a:lnTo>
                    <a:pt x="6799" y="3144"/>
                  </a:lnTo>
                  <a:lnTo>
                    <a:pt x="6800" y="3126"/>
                  </a:lnTo>
                  <a:lnTo>
                    <a:pt x="6801" y="3107"/>
                  </a:lnTo>
                  <a:lnTo>
                    <a:pt x="6799" y="3089"/>
                  </a:lnTo>
                  <a:lnTo>
                    <a:pt x="6797" y="3070"/>
                  </a:lnTo>
                  <a:lnTo>
                    <a:pt x="6792" y="3052"/>
                  </a:lnTo>
                  <a:lnTo>
                    <a:pt x="6787" y="3034"/>
                  </a:lnTo>
                  <a:lnTo>
                    <a:pt x="6779" y="3016"/>
                  </a:lnTo>
                  <a:lnTo>
                    <a:pt x="6770" y="2999"/>
                  </a:lnTo>
                  <a:lnTo>
                    <a:pt x="6759" y="2981"/>
                  </a:lnTo>
                  <a:lnTo>
                    <a:pt x="6747" y="2964"/>
                  </a:lnTo>
                  <a:lnTo>
                    <a:pt x="6733" y="2949"/>
                  </a:lnTo>
                  <a:lnTo>
                    <a:pt x="6717" y="2933"/>
                  </a:lnTo>
                  <a:lnTo>
                    <a:pt x="6717" y="293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val="1818489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1A5EC3-FE9F-5503-5A95-AC303A490B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BE59D2-6F99-D671-030B-72F0F6AB4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Staircase Growth Journey – Slide Template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E8D6658-FCA3-BDAF-DFBF-6C6655A95FF8}"/>
              </a:ext>
            </a:extLst>
          </p:cNvPr>
          <p:cNvGrpSpPr/>
          <p:nvPr/>
        </p:nvGrpSpPr>
        <p:grpSpPr>
          <a:xfrm>
            <a:off x="7071360" y="3013823"/>
            <a:ext cx="1818810" cy="1413892"/>
            <a:chOff x="8921977" y="2875429"/>
            <a:chExt cx="2926080" cy="1885188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6E43CA23-FEE1-10DC-3A77-F8D581DD9C19}"/>
                </a:ext>
              </a:extLst>
            </p:cNvPr>
            <p:cNvSpPr txBox="1"/>
            <p:nvPr/>
          </p:nvSpPr>
          <p:spPr>
            <a:xfrm>
              <a:off x="8921977" y="2875429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>
                  <a:solidFill>
                    <a:schemeClr val="accent1"/>
                  </a:solidFill>
                </a:rPr>
                <a:t>Lorem Ipsum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E211392D-B5DB-3D35-F552-57789F7F54F6}"/>
                </a:ext>
              </a:extLst>
            </p:cNvPr>
            <p:cNvSpPr txBox="1"/>
            <p:nvPr/>
          </p:nvSpPr>
          <p:spPr>
            <a:xfrm>
              <a:off x="8921977" y="3406401"/>
              <a:ext cx="2926080" cy="135421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A33A0D7D-B355-FFD4-4DD5-D238957A57D1}"/>
              </a:ext>
            </a:extLst>
          </p:cNvPr>
          <p:cNvGrpSpPr/>
          <p:nvPr/>
        </p:nvGrpSpPr>
        <p:grpSpPr>
          <a:xfrm>
            <a:off x="253830" y="3013823"/>
            <a:ext cx="1818810" cy="1413892"/>
            <a:chOff x="332936" y="2875429"/>
            <a:chExt cx="2926080" cy="1885188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A2E8BE1-8E5D-4C50-7052-7AD3202B589B}"/>
                </a:ext>
              </a:extLst>
            </p:cNvPr>
            <p:cNvSpPr txBox="1"/>
            <p:nvPr/>
          </p:nvSpPr>
          <p:spPr>
            <a:xfrm>
              <a:off x="332936" y="2875429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dirty="0">
                  <a:solidFill>
                    <a:schemeClr val="accent4"/>
                  </a:solidFill>
                </a:rPr>
                <a:t>Lorem Ipsum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CB0C7D5-0025-6A73-BF78-F40BD12998FF}"/>
                </a:ext>
              </a:extLst>
            </p:cNvPr>
            <p:cNvSpPr txBox="1"/>
            <p:nvPr/>
          </p:nvSpPr>
          <p:spPr>
            <a:xfrm>
              <a:off x="332936" y="3406401"/>
              <a:ext cx="2926080" cy="135421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DD1D32F-20F8-5F6E-0784-025051E885F1}"/>
              </a:ext>
            </a:extLst>
          </p:cNvPr>
          <p:cNvGrpSpPr/>
          <p:nvPr/>
        </p:nvGrpSpPr>
        <p:grpSpPr>
          <a:xfrm>
            <a:off x="6544894" y="1316969"/>
            <a:ext cx="1818810" cy="1413892"/>
            <a:chOff x="8921977" y="1170335"/>
            <a:chExt cx="2926080" cy="1885188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978B80F-17D6-B136-554F-506541091EB9}"/>
                </a:ext>
              </a:extLst>
            </p:cNvPr>
            <p:cNvSpPr txBox="1"/>
            <p:nvPr/>
          </p:nvSpPr>
          <p:spPr>
            <a:xfrm>
              <a:off x="8921977" y="1170335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000" b="1" noProof="1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BA0694F5-177E-6C0B-0744-A3E6529F48D5}"/>
                </a:ext>
              </a:extLst>
            </p:cNvPr>
            <p:cNvSpPr txBox="1"/>
            <p:nvPr/>
          </p:nvSpPr>
          <p:spPr>
            <a:xfrm>
              <a:off x="8921977" y="1701307"/>
              <a:ext cx="2926080" cy="135421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877287F7-EB66-7ED5-8CA5-22E86FDD4A21}"/>
              </a:ext>
            </a:extLst>
          </p:cNvPr>
          <p:cNvGrpSpPr/>
          <p:nvPr/>
        </p:nvGrpSpPr>
        <p:grpSpPr>
          <a:xfrm>
            <a:off x="783883" y="1316971"/>
            <a:ext cx="1818810" cy="1413892"/>
            <a:chOff x="332936" y="2555951"/>
            <a:chExt cx="2926080" cy="1885188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6E80D94D-76F4-1F6B-09F6-FD6706F08BB8}"/>
                </a:ext>
              </a:extLst>
            </p:cNvPr>
            <p:cNvSpPr txBox="1"/>
            <p:nvPr/>
          </p:nvSpPr>
          <p:spPr>
            <a:xfrm>
              <a:off x="332936" y="2555951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000" b="1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9E0F437-CC7C-9F64-9126-0E201BEF7B25}"/>
                </a:ext>
              </a:extLst>
            </p:cNvPr>
            <p:cNvSpPr txBox="1"/>
            <p:nvPr/>
          </p:nvSpPr>
          <p:spPr>
            <a:xfrm>
              <a:off x="332936" y="3086923"/>
              <a:ext cx="2926080" cy="135421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111" name="Graphic 110" descr="Questions with solid fill">
            <a:extLst>
              <a:ext uri="{FF2B5EF4-FFF2-40B4-BE49-F238E27FC236}">
                <a16:creationId xmlns:a16="http://schemas.microsoft.com/office/drawing/2014/main" id="{40C0EABC-E8A8-9E94-4CE9-38811A892D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65017" y="3106681"/>
            <a:ext cx="550508" cy="550508"/>
          </a:xfrm>
          <a:prstGeom prst="rect">
            <a:avLst/>
          </a:prstGeom>
        </p:spPr>
      </p:pic>
      <p:pic>
        <p:nvPicPr>
          <p:cNvPr id="112" name="Graphic 111" descr="Warning with solid fill">
            <a:extLst>
              <a:ext uri="{FF2B5EF4-FFF2-40B4-BE49-F238E27FC236}">
                <a16:creationId xmlns:a16="http://schemas.microsoft.com/office/drawing/2014/main" id="{E5BF6506-2291-50DC-7BE3-31209A0475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3602209" y="2624012"/>
            <a:ext cx="550508" cy="550508"/>
          </a:xfrm>
          <a:prstGeom prst="rect">
            <a:avLst/>
          </a:prstGeom>
        </p:spPr>
      </p:pic>
      <p:pic>
        <p:nvPicPr>
          <p:cNvPr id="113" name="Graphic 112" descr="Tools with solid fill">
            <a:extLst>
              <a:ext uri="{FF2B5EF4-FFF2-40B4-BE49-F238E27FC236}">
                <a16:creationId xmlns:a16="http://schemas.microsoft.com/office/drawing/2014/main" id="{6D6BAE0E-C21D-F8AE-8209-8BF1BE28824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4439401" y="2141346"/>
            <a:ext cx="550508" cy="550508"/>
          </a:xfrm>
          <a:prstGeom prst="rect">
            <a:avLst/>
          </a:prstGeom>
        </p:spPr>
      </p:pic>
      <p:pic>
        <p:nvPicPr>
          <p:cNvPr id="114" name="Graphic 113" descr="Lightbulb with solid fill">
            <a:extLst>
              <a:ext uri="{FF2B5EF4-FFF2-40B4-BE49-F238E27FC236}">
                <a16:creationId xmlns:a16="http://schemas.microsoft.com/office/drawing/2014/main" id="{5FC9AA40-AFB9-A488-38B6-C061398CA97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5276594" y="1658679"/>
            <a:ext cx="550508" cy="550508"/>
          </a:xfrm>
          <a:prstGeom prst="rect">
            <a:avLst/>
          </a:prstGeom>
        </p:spPr>
      </p:pic>
      <p:grpSp>
        <p:nvGrpSpPr>
          <p:cNvPr id="117" name="Group 116">
            <a:extLst>
              <a:ext uri="{FF2B5EF4-FFF2-40B4-BE49-F238E27FC236}">
                <a16:creationId xmlns:a16="http://schemas.microsoft.com/office/drawing/2014/main" id="{B855E1E8-6DB8-3D4B-1587-28A069FF8037}"/>
              </a:ext>
            </a:extLst>
          </p:cNvPr>
          <p:cNvGrpSpPr/>
          <p:nvPr/>
        </p:nvGrpSpPr>
        <p:grpSpPr>
          <a:xfrm>
            <a:off x="1791663" y="2428260"/>
            <a:ext cx="5560675" cy="3877649"/>
            <a:chOff x="1791663" y="2428260"/>
            <a:chExt cx="5560675" cy="3877649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E0C27D62-64E4-612F-289F-EF01E979839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35148" y="4509549"/>
              <a:ext cx="1087742" cy="280591"/>
            </a:xfrm>
            <a:custGeom>
              <a:avLst/>
              <a:gdLst>
                <a:gd name="connsiteX0" fmla="*/ 0 w 1264727"/>
                <a:gd name="connsiteY0" fmla="*/ 0 h 326245"/>
                <a:gd name="connsiteX1" fmla="*/ 15240 w 1264727"/>
                <a:gd name="connsiteY1" fmla="*/ 0 h 326245"/>
                <a:gd name="connsiteX2" fmla="*/ 932638 w 1264727"/>
                <a:gd name="connsiteY2" fmla="*/ 0 h 326245"/>
                <a:gd name="connsiteX3" fmla="*/ 947878 w 1264727"/>
                <a:gd name="connsiteY3" fmla="*/ 0 h 326245"/>
                <a:gd name="connsiteX4" fmla="*/ 1011710 w 1264727"/>
                <a:gd name="connsiteY4" fmla="*/ 0 h 326245"/>
                <a:gd name="connsiteX5" fmla="*/ 1026950 w 1264727"/>
                <a:gd name="connsiteY5" fmla="*/ 0 h 326245"/>
                <a:gd name="connsiteX6" fmla="*/ 1264727 w 1264727"/>
                <a:gd name="connsiteY6" fmla="*/ 326245 h 326245"/>
                <a:gd name="connsiteX7" fmla="*/ 1249487 w 1264727"/>
                <a:gd name="connsiteY7" fmla="*/ 326245 h 326245"/>
                <a:gd name="connsiteX8" fmla="*/ 947878 w 1264727"/>
                <a:gd name="connsiteY8" fmla="*/ 326245 h 326245"/>
                <a:gd name="connsiteX9" fmla="*/ 932638 w 1264727"/>
                <a:gd name="connsiteY9" fmla="*/ 326245 h 326245"/>
                <a:gd name="connsiteX10" fmla="*/ 137815 w 1264727"/>
                <a:gd name="connsiteY10" fmla="*/ 326245 h 326245"/>
                <a:gd name="connsiteX11" fmla="*/ 122575 w 1264727"/>
                <a:gd name="connsiteY11" fmla="*/ 326245 h 326245"/>
                <a:gd name="connsiteX12" fmla="*/ 15240 w 1264727"/>
                <a:gd name="connsiteY12" fmla="*/ 326245 h 326245"/>
                <a:gd name="connsiteX13" fmla="*/ 0 w 1264727"/>
                <a:gd name="connsiteY13" fmla="*/ 326245 h 326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64727" h="326245">
                  <a:moveTo>
                    <a:pt x="0" y="0"/>
                  </a:moveTo>
                  <a:lnTo>
                    <a:pt x="15240" y="0"/>
                  </a:lnTo>
                  <a:lnTo>
                    <a:pt x="932638" y="0"/>
                  </a:lnTo>
                  <a:lnTo>
                    <a:pt x="947878" y="0"/>
                  </a:lnTo>
                  <a:lnTo>
                    <a:pt x="1011710" y="0"/>
                  </a:lnTo>
                  <a:lnTo>
                    <a:pt x="1026950" y="0"/>
                  </a:lnTo>
                  <a:lnTo>
                    <a:pt x="1264727" y="326245"/>
                  </a:lnTo>
                  <a:lnTo>
                    <a:pt x="1249487" y="326245"/>
                  </a:lnTo>
                  <a:lnTo>
                    <a:pt x="947878" y="326245"/>
                  </a:lnTo>
                  <a:lnTo>
                    <a:pt x="932638" y="326245"/>
                  </a:lnTo>
                  <a:lnTo>
                    <a:pt x="137815" y="326245"/>
                  </a:lnTo>
                  <a:lnTo>
                    <a:pt x="122575" y="326245"/>
                  </a:lnTo>
                  <a:lnTo>
                    <a:pt x="15240" y="326245"/>
                  </a:lnTo>
                  <a:lnTo>
                    <a:pt x="0" y="32624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7B4A864A-BEBE-27D9-7DE5-AFD8883763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203" y="5977589"/>
              <a:ext cx="1266421" cy="32832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35" name="Freeform 45">
              <a:extLst>
                <a:ext uri="{FF2B5EF4-FFF2-40B4-BE49-F238E27FC236}">
                  <a16:creationId xmlns:a16="http://schemas.microsoft.com/office/drawing/2014/main" id="{1DDADA7A-56E4-3088-3CBB-8D8036DB8EEB}"/>
                </a:ext>
              </a:extLst>
            </p:cNvPr>
            <p:cNvSpPr>
              <a:spLocks/>
            </p:cNvSpPr>
            <p:nvPr/>
          </p:nvSpPr>
          <p:spPr bwMode="auto">
            <a:xfrm>
              <a:off x="5682562" y="5656501"/>
              <a:ext cx="1400061" cy="321088"/>
            </a:xfrm>
            <a:custGeom>
              <a:avLst/>
              <a:gdLst>
                <a:gd name="T0" fmla="*/ 0 w 5808"/>
                <a:gd name="T1" fmla="*/ 0 h 2002"/>
                <a:gd name="T2" fmla="*/ 667 w 5808"/>
                <a:gd name="T3" fmla="*/ 2002 h 2002"/>
                <a:gd name="T4" fmla="*/ 5808 w 5808"/>
                <a:gd name="T5" fmla="*/ 2002 h 2002"/>
                <a:gd name="T6" fmla="*/ 4517 w 5808"/>
                <a:gd name="T7" fmla="*/ 0 h 2002"/>
                <a:gd name="T8" fmla="*/ 0 w 5808"/>
                <a:gd name="T9" fmla="*/ 0 h 2002"/>
                <a:gd name="connsiteX0" fmla="*/ 0 w 10000"/>
                <a:gd name="connsiteY0" fmla="*/ 0 h 10000"/>
                <a:gd name="connsiteX1" fmla="*/ 674 w 10000"/>
                <a:gd name="connsiteY1" fmla="*/ 5306 h 10000"/>
                <a:gd name="connsiteX2" fmla="*/ 1148 w 10000"/>
                <a:gd name="connsiteY2" fmla="*/ 10000 h 10000"/>
                <a:gd name="connsiteX3" fmla="*/ 10000 w 10000"/>
                <a:gd name="connsiteY3" fmla="*/ 10000 h 10000"/>
                <a:gd name="connsiteX4" fmla="*/ 7777 w 10000"/>
                <a:gd name="connsiteY4" fmla="*/ 0 h 10000"/>
                <a:gd name="connsiteX5" fmla="*/ 0 w 10000"/>
                <a:gd name="connsiteY5" fmla="*/ 0 h 10000"/>
                <a:gd name="connsiteX0" fmla="*/ 0 w 10000"/>
                <a:gd name="connsiteY0" fmla="*/ 0 h 10000"/>
                <a:gd name="connsiteX1" fmla="*/ 145 w 10000"/>
                <a:gd name="connsiteY1" fmla="*/ 6171 h 10000"/>
                <a:gd name="connsiteX2" fmla="*/ 1148 w 10000"/>
                <a:gd name="connsiteY2" fmla="*/ 10000 h 10000"/>
                <a:gd name="connsiteX3" fmla="*/ 10000 w 10000"/>
                <a:gd name="connsiteY3" fmla="*/ 10000 h 10000"/>
                <a:gd name="connsiteX4" fmla="*/ 7777 w 10000"/>
                <a:gd name="connsiteY4" fmla="*/ 0 h 10000"/>
                <a:gd name="connsiteX5" fmla="*/ 0 w 10000"/>
                <a:gd name="connsiteY5" fmla="*/ 0 h 10000"/>
                <a:gd name="connsiteX0" fmla="*/ 0 w 10000"/>
                <a:gd name="connsiteY0" fmla="*/ 0 h 10000"/>
                <a:gd name="connsiteX1" fmla="*/ 145 w 10000"/>
                <a:gd name="connsiteY1" fmla="*/ 6171 h 10000"/>
                <a:gd name="connsiteX2" fmla="*/ 1148 w 10000"/>
                <a:gd name="connsiteY2" fmla="*/ 10000 h 10000"/>
                <a:gd name="connsiteX3" fmla="*/ 10000 w 10000"/>
                <a:gd name="connsiteY3" fmla="*/ 10000 h 10000"/>
                <a:gd name="connsiteX4" fmla="*/ 7777 w 10000"/>
                <a:gd name="connsiteY4" fmla="*/ 0 h 10000"/>
                <a:gd name="connsiteX5" fmla="*/ 0 w 10000"/>
                <a:gd name="connsiteY5" fmla="*/ 0 h 10000"/>
                <a:gd name="connsiteX0" fmla="*/ 0 w 10000"/>
                <a:gd name="connsiteY0" fmla="*/ 0 h 10000"/>
                <a:gd name="connsiteX1" fmla="*/ 145 w 10000"/>
                <a:gd name="connsiteY1" fmla="*/ 6171 h 10000"/>
                <a:gd name="connsiteX2" fmla="*/ 1148 w 10000"/>
                <a:gd name="connsiteY2" fmla="*/ 10000 h 10000"/>
                <a:gd name="connsiteX3" fmla="*/ 10000 w 10000"/>
                <a:gd name="connsiteY3" fmla="*/ 10000 h 10000"/>
                <a:gd name="connsiteX4" fmla="*/ 7777 w 10000"/>
                <a:gd name="connsiteY4" fmla="*/ 0 h 10000"/>
                <a:gd name="connsiteX5" fmla="*/ 0 w 10000"/>
                <a:gd name="connsiteY5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000">
                  <a:moveTo>
                    <a:pt x="0" y="0"/>
                  </a:moveTo>
                  <a:cubicBezTo>
                    <a:pt x="72" y="3085"/>
                    <a:pt x="72" y="3085"/>
                    <a:pt x="145" y="6171"/>
                  </a:cubicBezTo>
                  <a:lnTo>
                    <a:pt x="1148" y="10000"/>
                  </a:lnTo>
                  <a:lnTo>
                    <a:pt x="10000" y="10000"/>
                  </a:lnTo>
                  <a:lnTo>
                    <a:pt x="777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68" name="Rectangle 41">
              <a:extLst>
                <a:ext uri="{FF2B5EF4-FFF2-40B4-BE49-F238E27FC236}">
                  <a16:creationId xmlns:a16="http://schemas.microsoft.com/office/drawing/2014/main" id="{54123386-5895-35B9-992A-A86B83F6F3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2228" y="5358554"/>
              <a:ext cx="1139431" cy="29794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70" name="Freeform 19">
              <a:extLst>
                <a:ext uri="{FF2B5EF4-FFF2-40B4-BE49-F238E27FC236}">
                  <a16:creationId xmlns:a16="http://schemas.microsoft.com/office/drawing/2014/main" id="{BDF4B65D-456A-3120-1534-B9550EC356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3837" y="5046143"/>
              <a:ext cx="1217822" cy="312411"/>
            </a:xfrm>
            <a:custGeom>
              <a:avLst/>
              <a:gdLst>
                <a:gd name="T0" fmla="*/ 533 w 5050"/>
                <a:gd name="T1" fmla="*/ 1944 h 1944"/>
                <a:gd name="T2" fmla="*/ 5050 w 5050"/>
                <a:gd name="T3" fmla="*/ 1944 h 1944"/>
                <a:gd name="T4" fmla="*/ 4018 w 5050"/>
                <a:gd name="T5" fmla="*/ 0 h 1944"/>
                <a:gd name="T6" fmla="*/ 0 w 5050"/>
                <a:gd name="T7" fmla="*/ 0 h 1944"/>
                <a:gd name="T8" fmla="*/ 533 w 5050"/>
                <a:gd name="T9" fmla="*/ 1944 h 1944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544 w 10000"/>
                <a:gd name="connsiteY4" fmla="*/ 49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000">
                  <a:moveTo>
                    <a:pt x="1055" y="10000"/>
                  </a:moveTo>
                  <a:lnTo>
                    <a:pt x="10000" y="10000"/>
                  </a:lnTo>
                  <a:lnTo>
                    <a:pt x="7956" y="0"/>
                  </a:lnTo>
                  <a:lnTo>
                    <a:pt x="0" y="0"/>
                  </a:lnTo>
                  <a:cubicBezTo>
                    <a:pt x="79" y="2736"/>
                    <a:pt x="79" y="2736"/>
                    <a:pt x="159" y="5472"/>
                  </a:cubicBezTo>
                  <a:cubicBezTo>
                    <a:pt x="329" y="7148"/>
                    <a:pt x="885" y="8324"/>
                    <a:pt x="1055" y="1000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71" name="Rectangle 12">
              <a:extLst>
                <a:ext uri="{FF2B5EF4-FFF2-40B4-BE49-F238E27FC236}">
                  <a16:creationId xmlns:a16="http://schemas.microsoft.com/office/drawing/2014/main" id="{79C02655-0214-44EB-E535-39BED3362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14207" y="4790140"/>
              <a:ext cx="1008682" cy="25600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72" name="Rectangle 7">
              <a:extLst>
                <a:ext uri="{FF2B5EF4-FFF2-40B4-BE49-F238E27FC236}">
                  <a16:creationId xmlns:a16="http://schemas.microsoft.com/office/drawing/2014/main" id="{AA1480D9-4B3B-3050-7EBD-8FCC775218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13540" y="4275241"/>
              <a:ext cx="905412" cy="23430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BC549379-FA61-9362-9886-EA8B08210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1670" y="4022132"/>
              <a:ext cx="997284" cy="253110"/>
            </a:xfrm>
            <a:custGeom>
              <a:avLst/>
              <a:gdLst>
                <a:gd name="connsiteX0" fmla="*/ 0 w 1159551"/>
                <a:gd name="connsiteY0" fmla="*/ 0 h 294293"/>
                <a:gd name="connsiteX1" fmla="*/ 36191 w 1159551"/>
                <a:gd name="connsiteY1" fmla="*/ 0 h 294293"/>
                <a:gd name="connsiteX2" fmla="*/ 887925 w 1159551"/>
                <a:gd name="connsiteY2" fmla="*/ 0 h 294293"/>
                <a:gd name="connsiteX3" fmla="*/ 942518 w 1159551"/>
                <a:gd name="connsiteY3" fmla="*/ 0 h 294293"/>
                <a:gd name="connsiteX4" fmla="*/ 1159551 w 1159551"/>
                <a:gd name="connsiteY4" fmla="*/ 294293 h 294293"/>
                <a:gd name="connsiteX5" fmla="*/ 887925 w 1159551"/>
                <a:gd name="connsiteY5" fmla="*/ 294293 h 294293"/>
                <a:gd name="connsiteX6" fmla="*/ 148303 w 1159551"/>
                <a:gd name="connsiteY6" fmla="*/ 294293 h 294293"/>
                <a:gd name="connsiteX7" fmla="*/ 0 w 1159551"/>
                <a:gd name="connsiteY7" fmla="*/ 294293 h 294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59551" h="294293">
                  <a:moveTo>
                    <a:pt x="0" y="0"/>
                  </a:moveTo>
                  <a:lnTo>
                    <a:pt x="36191" y="0"/>
                  </a:lnTo>
                  <a:lnTo>
                    <a:pt x="887925" y="0"/>
                  </a:lnTo>
                  <a:lnTo>
                    <a:pt x="942518" y="0"/>
                  </a:lnTo>
                  <a:lnTo>
                    <a:pt x="1159551" y="294293"/>
                  </a:lnTo>
                  <a:lnTo>
                    <a:pt x="887925" y="294293"/>
                  </a:lnTo>
                  <a:lnTo>
                    <a:pt x="148303" y="294293"/>
                  </a:lnTo>
                  <a:lnTo>
                    <a:pt x="0" y="29429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74" name="Freeform 40">
              <a:extLst>
                <a:ext uri="{FF2B5EF4-FFF2-40B4-BE49-F238E27FC236}">
                  <a16:creationId xmlns:a16="http://schemas.microsoft.com/office/drawing/2014/main" id="{2B8ADF60-4F34-4A13-D01B-644371B5C5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7159" y="4022132"/>
              <a:ext cx="491758" cy="253110"/>
            </a:xfrm>
            <a:custGeom>
              <a:avLst/>
              <a:gdLst>
                <a:gd name="T0" fmla="*/ 774 w 2039"/>
                <a:gd name="T1" fmla="*/ 1575 h 1575"/>
                <a:gd name="T2" fmla="*/ 2039 w 2039"/>
                <a:gd name="T3" fmla="*/ 1575 h 1575"/>
                <a:gd name="T4" fmla="*/ 1220 w 2039"/>
                <a:gd name="T5" fmla="*/ 0 h 1575"/>
                <a:gd name="T6" fmla="*/ 0 w 2039"/>
                <a:gd name="T7" fmla="*/ 0 h 1575"/>
                <a:gd name="T8" fmla="*/ 774 w 2039"/>
                <a:gd name="T9" fmla="*/ 1575 h 1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9" h="1575">
                  <a:moveTo>
                    <a:pt x="774" y="1575"/>
                  </a:moveTo>
                  <a:lnTo>
                    <a:pt x="2039" y="1575"/>
                  </a:lnTo>
                  <a:lnTo>
                    <a:pt x="1220" y="0"/>
                  </a:lnTo>
                  <a:lnTo>
                    <a:pt x="0" y="0"/>
                  </a:lnTo>
                  <a:lnTo>
                    <a:pt x="774" y="157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76" name="Freeform 37">
              <a:extLst>
                <a:ext uri="{FF2B5EF4-FFF2-40B4-BE49-F238E27FC236}">
                  <a16:creationId xmlns:a16="http://schemas.microsoft.com/office/drawing/2014/main" id="{B7679C84-0DE8-613F-99C8-C7B9D2A16014}"/>
                </a:ext>
              </a:extLst>
            </p:cNvPr>
            <p:cNvSpPr>
              <a:spLocks/>
            </p:cNvSpPr>
            <p:nvPr/>
          </p:nvSpPr>
          <p:spPr bwMode="auto">
            <a:xfrm>
              <a:off x="6305184" y="4509549"/>
              <a:ext cx="523576" cy="280591"/>
            </a:xfrm>
            <a:custGeom>
              <a:avLst/>
              <a:gdLst>
                <a:gd name="T0" fmla="*/ 848 w 2178"/>
                <a:gd name="T1" fmla="*/ 1750 h 1750"/>
                <a:gd name="T2" fmla="*/ 2178 w 2178"/>
                <a:gd name="T3" fmla="*/ 1750 h 1750"/>
                <a:gd name="T4" fmla="*/ 1265 w 2178"/>
                <a:gd name="T5" fmla="*/ 0 h 1750"/>
                <a:gd name="T6" fmla="*/ 0 w 2178"/>
                <a:gd name="T7" fmla="*/ 0 h 1750"/>
                <a:gd name="T8" fmla="*/ 848 w 2178"/>
                <a:gd name="T9" fmla="*/ 1750 h 1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78" h="1750">
                  <a:moveTo>
                    <a:pt x="848" y="1750"/>
                  </a:moveTo>
                  <a:lnTo>
                    <a:pt x="2178" y="1750"/>
                  </a:lnTo>
                  <a:lnTo>
                    <a:pt x="1265" y="0"/>
                  </a:lnTo>
                  <a:lnTo>
                    <a:pt x="0" y="0"/>
                  </a:lnTo>
                  <a:lnTo>
                    <a:pt x="848" y="175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77" name="Rectangle 5">
              <a:extLst>
                <a:ext uri="{FF2B5EF4-FFF2-40B4-BE49-F238E27FC236}">
                  <a16:creationId xmlns:a16="http://schemas.microsoft.com/office/drawing/2014/main" id="{467C9D84-209A-3946-D85D-3123B97453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18083" y="3809518"/>
              <a:ext cx="812846" cy="21261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36A69079-FA81-924B-65B1-DD9CE975EF9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9376" y="3578103"/>
              <a:ext cx="821553" cy="231415"/>
            </a:xfrm>
            <a:custGeom>
              <a:avLst/>
              <a:gdLst>
                <a:gd name="connsiteX0" fmla="*/ 0 w 901732"/>
                <a:gd name="connsiteY0" fmla="*/ 0 h 254000"/>
                <a:gd name="connsiteX1" fmla="*/ 47658 w 901732"/>
                <a:gd name="connsiteY1" fmla="*/ 0 h 254000"/>
                <a:gd name="connsiteX2" fmla="*/ 114331 w 901732"/>
                <a:gd name="connsiteY2" fmla="*/ 0 h 254000"/>
                <a:gd name="connsiteX3" fmla="*/ 707003 w 901732"/>
                <a:gd name="connsiteY3" fmla="*/ 0 h 254000"/>
                <a:gd name="connsiteX4" fmla="*/ 901732 w 901732"/>
                <a:gd name="connsiteY4" fmla="*/ 254000 h 254000"/>
                <a:gd name="connsiteX5" fmla="*/ 114331 w 901732"/>
                <a:gd name="connsiteY5" fmla="*/ 254000 h 254000"/>
                <a:gd name="connsiteX6" fmla="*/ 47658 w 901732"/>
                <a:gd name="connsiteY6" fmla="*/ 254000 h 254000"/>
                <a:gd name="connsiteX7" fmla="*/ 0 w 901732"/>
                <a:gd name="connsiteY7" fmla="*/ 254000 h 254000"/>
                <a:gd name="connsiteX8" fmla="*/ 0 w 901732"/>
                <a:gd name="connsiteY8" fmla="*/ 118745 h 25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1732" h="254000">
                  <a:moveTo>
                    <a:pt x="0" y="0"/>
                  </a:moveTo>
                  <a:lnTo>
                    <a:pt x="47658" y="0"/>
                  </a:lnTo>
                  <a:lnTo>
                    <a:pt x="114331" y="0"/>
                  </a:lnTo>
                  <a:lnTo>
                    <a:pt x="707003" y="0"/>
                  </a:lnTo>
                  <a:lnTo>
                    <a:pt x="901732" y="254000"/>
                  </a:lnTo>
                  <a:lnTo>
                    <a:pt x="114331" y="254000"/>
                  </a:lnTo>
                  <a:lnTo>
                    <a:pt x="47658" y="254000"/>
                  </a:lnTo>
                  <a:lnTo>
                    <a:pt x="0" y="254000"/>
                  </a:lnTo>
                  <a:lnTo>
                    <a:pt x="0" y="11874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BFED711E-BBE4-FBCE-1D0C-1500E9648A15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7990" y="2428260"/>
              <a:ext cx="1058725" cy="1149844"/>
            </a:xfrm>
            <a:custGeom>
              <a:avLst/>
              <a:gdLst>
                <a:gd name="connsiteX0" fmla="*/ 575469 w 1162050"/>
                <a:gd name="connsiteY0" fmla="*/ 0 h 1262062"/>
                <a:gd name="connsiteX1" fmla="*/ 580231 w 1162050"/>
                <a:gd name="connsiteY1" fmla="*/ 0 h 1262062"/>
                <a:gd name="connsiteX2" fmla="*/ 584729 w 1162050"/>
                <a:gd name="connsiteY2" fmla="*/ 0 h 1262062"/>
                <a:gd name="connsiteX3" fmla="*/ 589492 w 1162050"/>
                <a:gd name="connsiteY3" fmla="*/ 353 h 1262062"/>
                <a:gd name="connsiteX4" fmla="*/ 593725 w 1162050"/>
                <a:gd name="connsiteY4" fmla="*/ 1235 h 1262062"/>
                <a:gd name="connsiteX5" fmla="*/ 598223 w 1162050"/>
                <a:gd name="connsiteY5" fmla="*/ 1941 h 1262062"/>
                <a:gd name="connsiteX6" fmla="*/ 602456 w 1162050"/>
                <a:gd name="connsiteY6" fmla="*/ 3176 h 1262062"/>
                <a:gd name="connsiteX7" fmla="*/ 606690 w 1162050"/>
                <a:gd name="connsiteY7" fmla="*/ 4763 h 1262062"/>
                <a:gd name="connsiteX8" fmla="*/ 610394 w 1162050"/>
                <a:gd name="connsiteY8" fmla="*/ 6527 h 1262062"/>
                <a:gd name="connsiteX9" fmla="*/ 614098 w 1162050"/>
                <a:gd name="connsiteY9" fmla="*/ 8468 h 1262062"/>
                <a:gd name="connsiteX10" fmla="*/ 1147763 w 1162050"/>
                <a:gd name="connsiteY10" fmla="*/ 334304 h 1262062"/>
                <a:gd name="connsiteX11" fmla="*/ 1150673 w 1162050"/>
                <a:gd name="connsiteY11" fmla="*/ 336068 h 1262062"/>
                <a:gd name="connsiteX12" fmla="*/ 1153054 w 1162050"/>
                <a:gd name="connsiteY12" fmla="*/ 337832 h 1262062"/>
                <a:gd name="connsiteX13" fmla="*/ 1154906 w 1162050"/>
                <a:gd name="connsiteY13" fmla="*/ 339772 h 1262062"/>
                <a:gd name="connsiteX14" fmla="*/ 1156759 w 1162050"/>
                <a:gd name="connsiteY14" fmla="*/ 341537 h 1262062"/>
                <a:gd name="connsiteX15" fmla="*/ 1158611 w 1162050"/>
                <a:gd name="connsiteY15" fmla="*/ 343830 h 1262062"/>
                <a:gd name="connsiteX16" fmla="*/ 1159669 w 1162050"/>
                <a:gd name="connsiteY16" fmla="*/ 345770 h 1262062"/>
                <a:gd name="connsiteX17" fmla="*/ 1160463 w 1162050"/>
                <a:gd name="connsiteY17" fmla="*/ 347711 h 1262062"/>
                <a:gd name="connsiteX18" fmla="*/ 1161521 w 1162050"/>
                <a:gd name="connsiteY18" fmla="*/ 349828 h 1262062"/>
                <a:gd name="connsiteX19" fmla="*/ 1161786 w 1162050"/>
                <a:gd name="connsiteY19" fmla="*/ 351945 h 1262062"/>
                <a:gd name="connsiteX20" fmla="*/ 1162050 w 1162050"/>
                <a:gd name="connsiteY20" fmla="*/ 354062 h 1262062"/>
                <a:gd name="connsiteX21" fmla="*/ 1162050 w 1162050"/>
                <a:gd name="connsiteY21" fmla="*/ 356002 h 1262062"/>
                <a:gd name="connsiteX22" fmla="*/ 1161786 w 1162050"/>
                <a:gd name="connsiteY22" fmla="*/ 358296 h 1262062"/>
                <a:gd name="connsiteX23" fmla="*/ 1161256 w 1162050"/>
                <a:gd name="connsiteY23" fmla="*/ 360236 h 1262062"/>
                <a:gd name="connsiteX24" fmla="*/ 1160463 w 1162050"/>
                <a:gd name="connsiteY24" fmla="*/ 362353 h 1262062"/>
                <a:gd name="connsiteX25" fmla="*/ 1159404 w 1162050"/>
                <a:gd name="connsiteY25" fmla="*/ 364294 h 1262062"/>
                <a:gd name="connsiteX26" fmla="*/ 1158346 w 1162050"/>
                <a:gd name="connsiteY26" fmla="*/ 366058 h 1262062"/>
                <a:gd name="connsiteX27" fmla="*/ 1157023 w 1162050"/>
                <a:gd name="connsiteY27" fmla="*/ 368175 h 1262062"/>
                <a:gd name="connsiteX28" fmla="*/ 1155436 w 1162050"/>
                <a:gd name="connsiteY28" fmla="*/ 369939 h 1262062"/>
                <a:gd name="connsiteX29" fmla="*/ 1153584 w 1162050"/>
                <a:gd name="connsiteY29" fmla="*/ 371703 h 1262062"/>
                <a:gd name="connsiteX30" fmla="*/ 1151467 w 1162050"/>
                <a:gd name="connsiteY30" fmla="*/ 373291 h 1262062"/>
                <a:gd name="connsiteX31" fmla="*/ 1149086 w 1162050"/>
                <a:gd name="connsiteY31" fmla="*/ 375055 h 1262062"/>
                <a:gd name="connsiteX32" fmla="*/ 1146969 w 1162050"/>
                <a:gd name="connsiteY32" fmla="*/ 376466 h 1262062"/>
                <a:gd name="connsiteX33" fmla="*/ 1144323 w 1162050"/>
                <a:gd name="connsiteY33" fmla="*/ 377878 h 1262062"/>
                <a:gd name="connsiteX34" fmla="*/ 1141677 w 1162050"/>
                <a:gd name="connsiteY34" fmla="*/ 379289 h 1262062"/>
                <a:gd name="connsiteX35" fmla="*/ 1138767 w 1162050"/>
                <a:gd name="connsiteY35" fmla="*/ 380171 h 1262062"/>
                <a:gd name="connsiteX36" fmla="*/ 1135592 w 1162050"/>
                <a:gd name="connsiteY36" fmla="*/ 381406 h 1262062"/>
                <a:gd name="connsiteX37" fmla="*/ 1132417 w 1162050"/>
                <a:gd name="connsiteY37" fmla="*/ 382112 h 1262062"/>
                <a:gd name="connsiteX38" fmla="*/ 1128977 w 1162050"/>
                <a:gd name="connsiteY38" fmla="*/ 382994 h 1262062"/>
                <a:gd name="connsiteX39" fmla="*/ 1125273 w 1162050"/>
                <a:gd name="connsiteY39" fmla="*/ 383523 h 1262062"/>
                <a:gd name="connsiteX40" fmla="*/ 1121834 w 1162050"/>
                <a:gd name="connsiteY40" fmla="*/ 384052 h 1262062"/>
                <a:gd name="connsiteX41" fmla="*/ 1117865 w 1162050"/>
                <a:gd name="connsiteY41" fmla="*/ 384405 h 1262062"/>
                <a:gd name="connsiteX42" fmla="*/ 1114161 w 1162050"/>
                <a:gd name="connsiteY42" fmla="*/ 384405 h 1262062"/>
                <a:gd name="connsiteX43" fmla="*/ 971286 w 1162050"/>
                <a:gd name="connsiteY43" fmla="*/ 384405 h 1262062"/>
                <a:gd name="connsiteX44" fmla="*/ 961496 w 1162050"/>
                <a:gd name="connsiteY44" fmla="*/ 384405 h 1262062"/>
                <a:gd name="connsiteX45" fmla="*/ 961496 w 1162050"/>
                <a:gd name="connsiteY45" fmla="*/ 1262062 h 1262062"/>
                <a:gd name="connsiteX46" fmla="*/ 301096 w 1162050"/>
                <a:gd name="connsiteY46" fmla="*/ 1262062 h 1262062"/>
                <a:gd name="connsiteX47" fmla="*/ 200554 w 1162050"/>
                <a:gd name="connsiteY47" fmla="*/ 1262062 h 1262062"/>
                <a:gd name="connsiteX48" fmla="*/ 200554 w 1162050"/>
                <a:gd name="connsiteY48" fmla="*/ 616389 h 1262062"/>
                <a:gd name="connsiteX49" fmla="*/ 200554 w 1162050"/>
                <a:gd name="connsiteY49" fmla="*/ 384405 h 1262062"/>
                <a:gd name="connsiteX50" fmla="*/ 177536 w 1162050"/>
                <a:gd name="connsiteY50" fmla="*/ 384405 h 1262062"/>
                <a:gd name="connsiteX51" fmla="*/ 47890 w 1162050"/>
                <a:gd name="connsiteY51" fmla="*/ 384405 h 1262062"/>
                <a:gd name="connsiteX52" fmla="*/ 43921 w 1162050"/>
                <a:gd name="connsiteY52" fmla="*/ 384405 h 1262062"/>
                <a:gd name="connsiteX53" fmla="*/ 40217 w 1162050"/>
                <a:gd name="connsiteY53" fmla="*/ 384052 h 1262062"/>
                <a:gd name="connsiteX54" fmla="*/ 36777 w 1162050"/>
                <a:gd name="connsiteY54" fmla="*/ 383523 h 1262062"/>
                <a:gd name="connsiteX55" fmla="*/ 33073 w 1162050"/>
                <a:gd name="connsiteY55" fmla="*/ 382994 h 1262062"/>
                <a:gd name="connsiteX56" fmla="*/ 29634 w 1162050"/>
                <a:gd name="connsiteY56" fmla="*/ 382112 h 1262062"/>
                <a:gd name="connsiteX57" fmla="*/ 26459 w 1162050"/>
                <a:gd name="connsiteY57" fmla="*/ 381406 h 1262062"/>
                <a:gd name="connsiteX58" fmla="*/ 23284 w 1162050"/>
                <a:gd name="connsiteY58" fmla="*/ 380171 h 1262062"/>
                <a:gd name="connsiteX59" fmla="*/ 20373 w 1162050"/>
                <a:gd name="connsiteY59" fmla="*/ 379289 h 1262062"/>
                <a:gd name="connsiteX60" fmla="*/ 17727 w 1162050"/>
                <a:gd name="connsiteY60" fmla="*/ 377878 h 1262062"/>
                <a:gd name="connsiteX61" fmla="*/ 15081 w 1162050"/>
                <a:gd name="connsiteY61" fmla="*/ 376466 h 1262062"/>
                <a:gd name="connsiteX62" fmla="*/ 12700 w 1162050"/>
                <a:gd name="connsiteY62" fmla="*/ 375055 h 1262062"/>
                <a:gd name="connsiteX63" fmla="*/ 10584 w 1162050"/>
                <a:gd name="connsiteY63" fmla="*/ 373467 h 1262062"/>
                <a:gd name="connsiteX64" fmla="*/ 8467 w 1162050"/>
                <a:gd name="connsiteY64" fmla="*/ 371703 h 1262062"/>
                <a:gd name="connsiteX65" fmla="*/ 6615 w 1162050"/>
                <a:gd name="connsiteY65" fmla="*/ 369939 h 1262062"/>
                <a:gd name="connsiteX66" fmla="*/ 5027 w 1162050"/>
                <a:gd name="connsiteY66" fmla="*/ 368175 h 1262062"/>
                <a:gd name="connsiteX67" fmla="*/ 3704 w 1162050"/>
                <a:gd name="connsiteY67" fmla="*/ 366058 h 1262062"/>
                <a:gd name="connsiteX68" fmla="*/ 2381 w 1162050"/>
                <a:gd name="connsiteY68" fmla="*/ 364294 h 1262062"/>
                <a:gd name="connsiteX69" fmla="*/ 1588 w 1162050"/>
                <a:gd name="connsiteY69" fmla="*/ 362353 h 1262062"/>
                <a:gd name="connsiteX70" fmla="*/ 794 w 1162050"/>
                <a:gd name="connsiteY70" fmla="*/ 360236 h 1262062"/>
                <a:gd name="connsiteX71" fmla="*/ 265 w 1162050"/>
                <a:gd name="connsiteY71" fmla="*/ 358296 h 1262062"/>
                <a:gd name="connsiteX72" fmla="*/ 0 w 1162050"/>
                <a:gd name="connsiteY72" fmla="*/ 356179 h 1262062"/>
                <a:gd name="connsiteX73" fmla="*/ 0 w 1162050"/>
                <a:gd name="connsiteY73" fmla="*/ 354062 h 1262062"/>
                <a:gd name="connsiteX74" fmla="*/ 0 w 1162050"/>
                <a:gd name="connsiteY74" fmla="*/ 351945 h 1262062"/>
                <a:gd name="connsiteX75" fmla="*/ 529 w 1162050"/>
                <a:gd name="connsiteY75" fmla="*/ 349828 h 1262062"/>
                <a:gd name="connsiteX76" fmla="*/ 1588 w 1162050"/>
                <a:gd name="connsiteY76" fmla="*/ 347711 h 1262062"/>
                <a:gd name="connsiteX77" fmla="*/ 2381 w 1162050"/>
                <a:gd name="connsiteY77" fmla="*/ 345770 h 1262062"/>
                <a:gd name="connsiteX78" fmla="*/ 3440 w 1162050"/>
                <a:gd name="connsiteY78" fmla="*/ 343830 h 1262062"/>
                <a:gd name="connsiteX79" fmla="*/ 5027 w 1162050"/>
                <a:gd name="connsiteY79" fmla="*/ 341713 h 1262062"/>
                <a:gd name="connsiteX80" fmla="*/ 7144 w 1162050"/>
                <a:gd name="connsiteY80" fmla="*/ 339772 h 1262062"/>
                <a:gd name="connsiteX81" fmla="*/ 8996 w 1162050"/>
                <a:gd name="connsiteY81" fmla="*/ 337832 h 1262062"/>
                <a:gd name="connsiteX82" fmla="*/ 11377 w 1162050"/>
                <a:gd name="connsiteY82" fmla="*/ 336068 h 1262062"/>
                <a:gd name="connsiteX83" fmla="*/ 14023 w 1162050"/>
                <a:gd name="connsiteY83" fmla="*/ 334304 h 1262062"/>
                <a:gd name="connsiteX84" fmla="*/ 546365 w 1162050"/>
                <a:gd name="connsiteY84" fmla="*/ 8468 h 1262062"/>
                <a:gd name="connsiteX85" fmla="*/ 549804 w 1162050"/>
                <a:gd name="connsiteY85" fmla="*/ 6527 h 1262062"/>
                <a:gd name="connsiteX86" fmla="*/ 554038 w 1162050"/>
                <a:gd name="connsiteY86" fmla="*/ 4763 h 1262062"/>
                <a:gd name="connsiteX87" fmla="*/ 558006 w 1162050"/>
                <a:gd name="connsiteY87" fmla="*/ 3176 h 1262062"/>
                <a:gd name="connsiteX88" fmla="*/ 562240 w 1162050"/>
                <a:gd name="connsiteY88" fmla="*/ 1941 h 1262062"/>
                <a:gd name="connsiteX89" fmla="*/ 566473 w 1162050"/>
                <a:gd name="connsiteY89" fmla="*/ 1235 h 1262062"/>
                <a:gd name="connsiteX90" fmla="*/ 571236 w 1162050"/>
                <a:gd name="connsiteY90" fmla="*/ 353 h 1262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1162050" h="1262062">
                  <a:moveTo>
                    <a:pt x="575469" y="0"/>
                  </a:moveTo>
                  <a:lnTo>
                    <a:pt x="580231" y="0"/>
                  </a:lnTo>
                  <a:lnTo>
                    <a:pt x="584729" y="0"/>
                  </a:lnTo>
                  <a:lnTo>
                    <a:pt x="589492" y="353"/>
                  </a:lnTo>
                  <a:lnTo>
                    <a:pt x="593725" y="1235"/>
                  </a:lnTo>
                  <a:lnTo>
                    <a:pt x="598223" y="1941"/>
                  </a:lnTo>
                  <a:lnTo>
                    <a:pt x="602456" y="3176"/>
                  </a:lnTo>
                  <a:lnTo>
                    <a:pt x="606690" y="4763"/>
                  </a:lnTo>
                  <a:lnTo>
                    <a:pt x="610394" y="6527"/>
                  </a:lnTo>
                  <a:lnTo>
                    <a:pt x="614098" y="8468"/>
                  </a:lnTo>
                  <a:lnTo>
                    <a:pt x="1147763" y="334304"/>
                  </a:lnTo>
                  <a:lnTo>
                    <a:pt x="1150673" y="336068"/>
                  </a:lnTo>
                  <a:lnTo>
                    <a:pt x="1153054" y="337832"/>
                  </a:lnTo>
                  <a:lnTo>
                    <a:pt x="1154906" y="339772"/>
                  </a:lnTo>
                  <a:lnTo>
                    <a:pt x="1156759" y="341537"/>
                  </a:lnTo>
                  <a:lnTo>
                    <a:pt x="1158611" y="343830"/>
                  </a:lnTo>
                  <a:lnTo>
                    <a:pt x="1159669" y="345770"/>
                  </a:lnTo>
                  <a:lnTo>
                    <a:pt x="1160463" y="347711"/>
                  </a:lnTo>
                  <a:lnTo>
                    <a:pt x="1161521" y="349828"/>
                  </a:lnTo>
                  <a:lnTo>
                    <a:pt x="1161786" y="351945"/>
                  </a:lnTo>
                  <a:lnTo>
                    <a:pt x="1162050" y="354062"/>
                  </a:lnTo>
                  <a:lnTo>
                    <a:pt x="1162050" y="356002"/>
                  </a:lnTo>
                  <a:lnTo>
                    <a:pt x="1161786" y="358296"/>
                  </a:lnTo>
                  <a:lnTo>
                    <a:pt x="1161256" y="360236"/>
                  </a:lnTo>
                  <a:lnTo>
                    <a:pt x="1160463" y="362353"/>
                  </a:lnTo>
                  <a:lnTo>
                    <a:pt x="1159404" y="364294"/>
                  </a:lnTo>
                  <a:lnTo>
                    <a:pt x="1158346" y="366058"/>
                  </a:lnTo>
                  <a:lnTo>
                    <a:pt x="1157023" y="368175"/>
                  </a:lnTo>
                  <a:lnTo>
                    <a:pt x="1155436" y="369939"/>
                  </a:lnTo>
                  <a:lnTo>
                    <a:pt x="1153584" y="371703"/>
                  </a:lnTo>
                  <a:lnTo>
                    <a:pt x="1151467" y="373291"/>
                  </a:lnTo>
                  <a:lnTo>
                    <a:pt x="1149086" y="375055"/>
                  </a:lnTo>
                  <a:lnTo>
                    <a:pt x="1146969" y="376466"/>
                  </a:lnTo>
                  <a:lnTo>
                    <a:pt x="1144323" y="377878"/>
                  </a:lnTo>
                  <a:lnTo>
                    <a:pt x="1141677" y="379289"/>
                  </a:lnTo>
                  <a:lnTo>
                    <a:pt x="1138767" y="380171"/>
                  </a:lnTo>
                  <a:lnTo>
                    <a:pt x="1135592" y="381406"/>
                  </a:lnTo>
                  <a:lnTo>
                    <a:pt x="1132417" y="382112"/>
                  </a:lnTo>
                  <a:lnTo>
                    <a:pt x="1128977" y="382994"/>
                  </a:lnTo>
                  <a:lnTo>
                    <a:pt x="1125273" y="383523"/>
                  </a:lnTo>
                  <a:lnTo>
                    <a:pt x="1121834" y="384052"/>
                  </a:lnTo>
                  <a:lnTo>
                    <a:pt x="1117865" y="384405"/>
                  </a:lnTo>
                  <a:lnTo>
                    <a:pt x="1114161" y="384405"/>
                  </a:lnTo>
                  <a:lnTo>
                    <a:pt x="971286" y="384405"/>
                  </a:lnTo>
                  <a:lnTo>
                    <a:pt x="961496" y="384405"/>
                  </a:lnTo>
                  <a:lnTo>
                    <a:pt x="961496" y="1262062"/>
                  </a:lnTo>
                  <a:lnTo>
                    <a:pt x="301096" y="1262062"/>
                  </a:lnTo>
                  <a:lnTo>
                    <a:pt x="200554" y="1262062"/>
                  </a:lnTo>
                  <a:lnTo>
                    <a:pt x="200554" y="616389"/>
                  </a:lnTo>
                  <a:lnTo>
                    <a:pt x="200554" y="384405"/>
                  </a:lnTo>
                  <a:lnTo>
                    <a:pt x="177536" y="384405"/>
                  </a:lnTo>
                  <a:lnTo>
                    <a:pt x="47890" y="384405"/>
                  </a:lnTo>
                  <a:lnTo>
                    <a:pt x="43921" y="384405"/>
                  </a:lnTo>
                  <a:lnTo>
                    <a:pt x="40217" y="384052"/>
                  </a:lnTo>
                  <a:lnTo>
                    <a:pt x="36777" y="383523"/>
                  </a:lnTo>
                  <a:lnTo>
                    <a:pt x="33073" y="382994"/>
                  </a:lnTo>
                  <a:lnTo>
                    <a:pt x="29634" y="382112"/>
                  </a:lnTo>
                  <a:lnTo>
                    <a:pt x="26459" y="381406"/>
                  </a:lnTo>
                  <a:lnTo>
                    <a:pt x="23284" y="380171"/>
                  </a:lnTo>
                  <a:lnTo>
                    <a:pt x="20373" y="379289"/>
                  </a:lnTo>
                  <a:lnTo>
                    <a:pt x="17727" y="377878"/>
                  </a:lnTo>
                  <a:lnTo>
                    <a:pt x="15081" y="376466"/>
                  </a:lnTo>
                  <a:lnTo>
                    <a:pt x="12700" y="375055"/>
                  </a:lnTo>
                  <a:lnTo>
                    <a:pt x="10584" y="373467"/>
                  </a:lnTo>
                  <a:lnTo>
                    <a:pt x="8467" y="371703"/>
                  </a:lnTo>
                  <a:lnTo>
                    <a:pt x="6615" y="369939"/>
                  </a:lnTo>
                  <a:lnTo>
                    <a:pt x="5027" y="368175"/>
                  </a:lnTo>
                  <a:lnTo>
                    <a:pt x="3704" y="366058"/>
                  </a:lnTo>
                  <a:lnTo>
                    <a:pt x="2381" y="364294"/>
                  </a:lnTo>
                  <a:lnTo>
                    <a:pt x="1588" y="362353"/>
                  </a:lnTo>
                  <a:lnTo>
                    <a:pt x="794" y="360236"/>
                  </a:lnTo>
                  <a:lnTo>
                    <a:pt x="265" y="358296"/>
                  </a:lnTo>
                  <a:lnTo>
                    <a:pt x="0" y="356179"/>
                  </a:lnTo>
                  <a:lnTo>
                    <a:pt x="0" y="354062"/>
                  </a:lnTo>
                  <a:lnTo>
                    <a:pt x="0" y="351945"/>
                  </a:lnTo>
                  <a:lnTo>
                    <a:pt x="529" y="349828"/>
                  </a:lnTo>
                  <a:lnTo>
                    <a:pt x="1588" y="347711"/>
                  </a:lnTo>
                  <a:lnTo>
                    <a:pt x="2381" y="345770"/>
                  </a:lnTo>
                  <a:lnTo>
                    <a:pt x="3440" y="343830"/>
                  </a:lnTo>
                  <a:lnTo>
                    <a:pt x="5027" y="341713"/>
                  </a:lnTo>
                  <a:lnTo>
                    <a:pt x="7144" y="339772"/>
                  </a:lnTo>
                  <a:lnTo>
                    <a:pt x="8996" y="337832"/>
                  </a:lnTo>
                  <a:lnTo>
                    <a:pt x="11377" y="336068"/>
                  </a:lnTo>
                  <a:lnTo>
                    <a:pt x="14023" y="334304"/>
                  </a:lnTo>
                  <a:lnTo>
                    <a:pt x="546365" y="8468"/>
                  </a:lnTo>
                  <a:lnTo>
                    <a:pt x="549804" y="6527"/>
                  </a:lnTo>
                  <a:lnTo>
                    <a:pt x="554038" y="4763"/>
                  </a:lnTo>
                  <a:lnTo>
                    <a:pt x="558006" y="3176"/>
                  </a:lnTo>
                  <a:lnTo>
                    <a:pt x="562240" y="1941"/>
                  </a:lnTo>
                  <a:lnTo>
                    <a:pt x="566473" y="1235"/>
                  </a:lnTo>
                  <a:lnTo>
                    <a:pt x="571236" y="353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DD5AC802-E9DE-639F-5F36-249CD68CF559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8495" y="2817327"/>
              <a:ext cx="1253981" cy="1204805"/>
            </a:xfrm>
            <a:custGeom>
              <a:avLst/>
              <a:gdLst>
                <a:gd name="connsiteX0" fmla="*/ 687388 w 1376363"/>
                <a:gd name="connsiteY0" fmla="*/ 0 h 1322387"/>
                <a:gd name="connsiteX1" fmla="*/ 692942 w 1376363"/>
                <a:gd name="connsiteY1" fmla="*/ 176 h 1322387"/>
                <a:gd name="connsiteX2" fmla="*/ 697968 w 1376363"/>
                <a:gd name="connsiteY2" fmla="*/ 529 h 1322387"/>
                <a:gd name="connsiteX3" fmla="*/ 703257 w 1376363"/>
                <a:gd name="connsiteY3" fmla="*/ 1412 h 1322387"/>
                <a:gd name="connsiteX4" fmla="*/ 708547 w 1376363"/>
                <a:gd name="connsiteY4" fmla="*/ 2647 h 1322387"/>
                <a:gd name="connsiteX5" fmla="*/ 713836 w 1376363"/>
                <a:gd name="connsiteY5" fmla="*/ 4058 h 1322387"/>
                <a:gd name="connsiteX6" fmla="*/ 718333 w 1376363"/>
                <a:gd name="connsiteY6" fmla="*/ 5822 h 1322387"/>
                <a:gd name="connsiteX7" fmla="*/ 723093 w 1376363"/>
                <a:gd name="connsiteY7" fmla="*/ 7763 h 1322387"/>
                <a:gd name="connsiteX8" fmla="*/ 727325 w 1376363"/>
                <a:gd name="connsiteY8" fmla="*/ 10057 h 1322387"/>
                <a:gd name="connsiteX9" fmla="*/ 1021429 w 1376363"/>
                <a:gd name="connsiteY9" fmla="*/ 189492 h 1322387"/>
                <a:gd name="connsiteX10" fmla="*/ 1359701 w 1376363"/>
                <a:gd name="connsiteY10" fmla="*/ 396099 h 1322387"/>
                <a:gd name="connsiteX11" fmla="*/ 1362875 w 1376363"/>
                <a:gd name="connsiteY11" fmla="*/ 398216 h 1322387"/>
                <a:gd name="connsiteX12" fmla="*/ 1365784 w 1376363"/>
                <a:gd name="connsiteY12" fmla="*/ 400510 h 1322387"/>
                <a:gd name="connsiteX13" fmla="*/ 1368164 w 1376363"/>
                <a:gd name="connsiteY13" fmla="*/ 402627 h 1322387"/>
                <a:gd name="connsiteX14" fmla="*/ 1370280 w 1376363"/>
                <a:gd name="connsiteY14" fmla="*/ 405097 h 1322387"/>
                <a:gd name="connsiteX15" fmla="*/ 1372131 w 1376363"/>
                <a:gd name="connsiteY15" fmla="*/ 407391 h 1322387"/>
                <a:gd name="connsiteX16" fmla="*/ 1373454 w 1376363"/>
                <a:gd name="connsiteY16" fmla="*/ 409861 h 1322387"/>
                <a:gd name="connsiteX17" fmla="*/ 1374776 w 1376363"/>
                <a:gd name="connsiteY17" fmla="*/ 412154 h 1322387"/>
                <a:gd name="connsiteX18" fmla="*/ 1375570 w 1376363"/>
                <a:gd name="connsiteY18" fmla="*/ 414801 h 1322387"/>
                <a:gd name="connsiteX19" fmla="*/ 1376099 w 1376363"/>
                <a:gd name="connsiteY19" fmla="*/ 417095 h 1322387"/>
                <a:gd name="connsiteX20" fmla="*/ 1376363 w 1376363"/>
                <a:gd name="connsiteY20" fmla="*/ 419741 h 1322387"/>
                <a:gd name="connsiteX21" fmla="*/ 1376363 w 1376363"/>
                <a:gd name="connsiteY21" fmla="*/ 422035 h 1322387"/>
                <a:gd name="connsiteX22" fmla="*/ 1376099 w 1376363"/>
                <a:gd name="connsiteY22" fmla="*/ 424681 h 1322387"/>
                <a:gd name="connsiteX23" fmla="*/ 1375305 w 1376363"/>
                <a:gd name="connsiteY23" fmla="*/ 426975 h 1322387"/>
                <a:gd name="connsiteX24" fmla="*/ 1374512 w 1376363"/>
                <a:gd name="connsiteY24" fmla="*/ 429445 h 1322387"/>
                <a:gd name="connsiteX25" fmla="*/ 1373189 w 1376363"/>
                <a:gd name="connsiteY25" fmla="*/ 431739 h 1322387"/>
                <a:gd name="connsiteX26" fmla="*/ 1372131 w 1376363"/>
                <a:gd name="connsiteY26" fmla="*/ 434209 h 1322387"/>
                <a:gd name="connsiteX27" fmla="*/ 1370280 w 1376363"/>
                <a:gd name="connsiteY27" fmla="*/ 436326 h 1322387"/>
                <a:gd name="connsiteX28" fmla="*/ 1368429 w 1376363"/>
                <a:gd name="connsiteY28" fmla="*/ 438443 h 1322387"/>
                <a:gd name="connsiteX29" fmla="*/ 1366313 w 1376363"/>
                <a:gd name="connsiteY29" fmla="*/ 440384 h 1322387"/>
                <a:gd name="connsiteX30" fmla="*/ 1363933 w 1376363"/>
                <a:gd name="connsiteY30" fmla="*/ 442501 h 1322387"/>
                <a:gd name="connsiteX31" fmla="*/ 1361288 w 1376363"/>
                <a:gd name="connsiteY31" fmla="*/ 444442 h 1322387"/>
                <a:gd name="connsiteX32" fmla="*/ 1358378 w 1376363"/>
                <a:gd name="connsiteY32" fmla="*/ 446206 h 1322387"/>
                <a:gd name="connsiteX33" fmla="*/ 1355469 w 1376363"/>
                <a:gd name="connsiteY33" fmla="*/ 447794 h 1322387"/>
                <a:gd name="connsiteX34" fmla="*/ 1352031 w 1376363"/>
                <a:gd name="connsiteY34" fmla="*/ 449382 h 1322387"/>
                <a:gd name="connsiteX35" fmla="*/ 1348857 w 1376363"/>
                <a:gd name="connsiteY35" fmla="*/ 450794 h 1322387"/>
                <a:gd name="connsiteX36" fmla="*/ 1345154 w 1376363"/>
                <a:gd name="connsiteY36" fmla="*/ 452029 h 1322387"/>
                <a:gd name="connsiteX37" fmla="*/ 1341187 w 1376363"/>
                <a:gd name="connsiteY37" fmla="*/ 452911 h 1322387"/>
                <a:gd name="connsiteX38" fmla="*/ 1337220 w 1376363"/>
                <a:gd name="connsiteY38" fmla="*/ 453970 h 1322387"/>
                <a:gd name="connsiteX39" fmla="*/ 1333253 w 1376363"/>
                <a:gd name="connsiteY39" fmla="*/ 454499 h 1322387"/>
                <a:gd name="connsiteX40" fmla="*/ 1328756 w 1376363"/>
                <a:gd name="connsiteY40" fmla="*/ 455205 h 1322387"/>
                <a:gd name="connsiteX41" fmla="*/ 1324260 w 1376363"/>
                <a:gd name="connsiteY41" fmla="*/ 455558 h 1322387"/>
                <a:gd name="connsiteX42" fmla="*/ 1319500 w 1376363"/>
                <a:gd name="connsiteY42" fmla="*/ 455558 h 1322387"/>
                <a:gd name="connsiteX43" fmla="*/ 1150496 w 1376363"/>
                <a:gd name="connsiteY43" fmla="*/ 455558 h 1322387"/>
                <a:gd name="connsiteX44" fmla="*/ 1121932 w 1376363"/>
                <a:gd name="connsiteY44" fmla="*/ 455558 h 1322387"/>
                <a:gd name="connsiteX45" fmla="*/ 1121932 w 1376363"/>
                <a:gd name="connsiteY45" fmla="*/ 1319213 h 1322387"/>
                <a:gd name="connsiteX46" fmla="*/ 1121932 w 1376363"/>
                <a:gd name="connsiteY46" fmla="*/ 1319213 h 1322387"/>
                <a:gd name="connsiteX47" fmla="*/ 1121932 w 1376363"/>
                <a:gd name="connsiteY47" fmla="*/ 1322387 h 1322387"/>
                <a:gd name="connsiteX48" fmla="*/ 254432 w 1376363"/>
                <a:gd name="connsiteY48" fmla="*/ 1322387 h 1322387"/>
                <a:gd name="connsiteX49" fmla="*/ 254432 w 1376363"/>
                <a:gd name="connsiteY49" fmla="*/ 1066732 h 1322387"/>
                <a:gd name="connsiteX50" fmla="*/ 254432 w 1376363"/>
                <a:gd name="connsiteY50" fmla="*/ 1066732 h 1322387"/>
                <a:gd name="connsiteX51" fmla="*/ 254432 w 1376363"/>
                <a:gd name="connsiteY51" fmla="*/ 819898 h 1322387"/>
                <a:gd name="connsiteX52" fmla="*/ 254432 w 1376363"/>
                <a:gd name="connsiteY52" fmla="*/ 819898 h 1322387"/>
                <a:gd name="connsiteX53" fmla="*/ 254432 w 1376363"/>
                <a:gd name="connsiteY53" fmla="*/ 455558 h 1322387"/>
                <a:gd name="connsiteX54" fmla="*/ 210528 w 1376363"/>
                <a:gd name="connsiteY54" fmla="*/ 455558 h 1322387"/>
                <a:gd name="connsiteX55" fmla="*/ 56864 w 1376363"/>
                <a:gd name="connsiteY55" fmla="*/ 455558 h 1322387"/>
                <a:gd name="connsiteX56" fmla="*/ 52368 w 1376363"/>
                <a:gd name="connsiteY56" fmla="*/ 455558 h 1322387"/>
                <a:gd name="connsiteX57" fmla="*/ 47871 w 1376363"/>
                <a:gd name="connsiteY57" fmla="*/ 455205 h 1322387"/>
                <a:gd name="connsiteX58" fmla="*/ 43640 w 1376363"/>
                <a:gd name="connsiteY58" fmla="*/ 454499 h 1322387"/>
                <a:gd name="connsiteX59" fmla="*/ 39144 w 1376363"/>
                <a:gd name="connsiteY59" fmla="*/ 453970 h 1322387"/>
                <a:gd name="connsiteX60" fmla="*/ 35176 w 1376363"/>
                <a:gd name="connsiteY60" fmla="*/ 452911 h 1322387"/>
                <a:gd name="connsiteX61" fmla="*/ 31474 w 1376363"/>
                <a:gd name="connsiteY61" fmla="*/ 452029 h 1322387"/>
                <a:gd name="connsiteX62" fmla="*/ 27771 w 1376363"/>
                <a:gd name="connsiteY62" fmla="*/ 450794 h 1322387"/>
                <a:gd name="connsiteX63" fmla="*/ 24333 w 1376363"/>
                <a:gd name="connsiteY63" fmla="*/ 449382 h 1322387"/>
                <a:gd name="connsiteX64" fmla="*/ 21159 w 1376363"/>
                <a:gd name="connsiteY64" fmla="*/ 447794 h 1322387"/>
                <a:gd name="connsiteX65" fmla="*/ 17985 w 1376363"/>
                <a:gd name="connsiteY65" fmla="*/ 446206 h 1322387"/>
                <a:gd name="connsiteX66" fmla="*/ 15076 w 1376363"/>
                <a:gd name="connsiteY66" fmla="*/ 444442 h 1322387"/>
                <a:gd name="connsiteX67" fmla="*/ 12431 w 1376363"/>
                <a:gd name="connsiteY67" fmla="*/ 442678 h 1322387"/>
                <a:gd name="connsiteX68" fmla="*/ 10051 w 1376363"/>
                <a:gd name="connsiteY68" fmla="*/ 440384 h 1322387"/>
                <a:gd name="connsiteX69" fmla="*/ 8199 w 1376363"/>
                <a:gd name="connsiteY69" fmla="*/ 438443 h 1322387"/>
                <a:gd name="connsiteX70" fmla="*/ 6083 w 1376363"/>
                <a:gd name="connsiteY70" fmla="*/ 436326 h 1322387"/>
                <a:gd name="connsiteX71" fmla="*/ 4232 w 1376363"/>
                <a:gd name="connsiteY71" fmla="*/ 434209 h 1322387"/>
                <a:gd name="connsiteX72" fmla="*/ 3174 w 1376363"/>
                <a:gd name="connsiteY72" fmla="*/ 431739 h 1322387"/>
                <a:gd name="connsiteX73" fmla="*/ 2116 w 1376363"/>
                <a:gd name="connsiteY73" fmla="*/ 429445 h 1322387"/>
                <a:gd name="connsiteX74" fmla="*/ 1058 w 1376363"/>
                <a:gd name="connsiteY74" fmla="*/ 426975 h 1322387"/>
                <a:gd name="connsiteX75" fmla="*/ 529 w 1376363"/>
                <a:gd name="connsiteY75" fmla="*/ 424681 h 1322387"/>
                <a:gd name="connsiteX76" fmla="*/ 0 w 1376363"/>
                <a:gd name="connsiteY76" fmla="*/ 422035 h 1322387"/>
                <a:gd name="connsiteX77" fmla="*/ 0 w 1376363"/>
                <a:gd name="connsiteY77" fmla="*/ 419741 h 1322387"/>
                <a:gd name="connsiteX78" fmla="*/ 265 w 1376363"/>
                <a:gd name="connsiteY78" fmla="*/ 417095 h 1322387"/>
                <a:gd name="connsiteX79" fmla="*/ 794 w 1376363"/>
                <a:gd name="connsiteY79" fmla="*/ 414801 h 1322387"/>
                <a:gd name="connsiteX80" fmla="*/ 1587 w 1376363"/>
                <a:gd name="connsiteY80" fmla="*/ 412154 h 1322387"/>
                <a:gd name="connsiteX81" fmla="*/ 2910 w 1376363"/>
                <a:gd name="connsiteY81" fmla="*/ 409861 h 1322387"/>
                <a:gd name="connsiteX82" fmla="*/ 4232 w 1376363"/>
                <a:gd name="connsiteY82" fmla="*/ 407391 h 1322387"/>
                <a:gd name="connsiteX83" fmla="*/ 6083 w 1376363"/>
                <a:gd name="connsiteY83" fmla="*/ 405097 h 1322387"/>
                <a:gd name="connsiteX84" fmla="*/ 8464 w 1376363"/>
                <a:gd name="connsiteY84" fmla="*/ 402627 h 1322387"/>
                <a:gd name="connsiteX85" fmla="*/ 10844 w 1376363"/>
                <a:gd name="connsiteY85" fmla="*/ 400510 h 1322387"/>
                <a:gd name="connsiteX86" fmla="*/ 13753 w 1376363"/>
                <a:gd name="connsiteY86" fmla="*/ 398216 h 1322387"/>
                <a:gd name="connsiteX87" fmla="*/ 16927 w 1376363"/>
                <a:gd name="connsiteY87" fmla="*/ 396099 h 1322387"/>
                <a:gd name="connsiteX88" fmla="*/ 647187 w 1376363"/>
                <a:gd name="connsiteY88" fmla="*/ 10057 h 1322387"/>
                <a:gd name="connsiteX89" fmla="*/ 651419 w 1376363"/>
                <a:gd name="connsiteY89" fmla="*/ 7763 h 1322387"/>
                <a:gd name="connsiteX90" fmla="*/ 655915 w 1376363"/>
                <a:gd name="connsiteY90" fmla="*/ 5822 h 1322387"/>
                <a:gd name="connsiteX91" fmla="*/ 660940 w 1376363"/>
                <a:gd name="connsiteY91" fmla="*/ 4058 h 1322387"/>
                <a:gd name="connsiteX92" fmla="*/ 665965 w 1376363"/>
                <a:gd name="connsiteY92" fmla="*/ 2647 h 1322387"/>
                <a:gd name="connsiteX93" fmla="*/ 670990 w 1376363"/>
                <a:gd name="connsiteY93" fmla="*/ 1412 h 1322387"/>
                <a:gd name="connsiteX94" fmla="*/ 676280 w 1376363"/>
                <a:gd name="connsiteY94" fmla="*/ 529 h 1322387"/>
                <a:gd name="connsiteX95" fmla="*/ 681834 w 1376363"/>
                <a:gd name="connsiteY95" fmla="*/ 176 h 1322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1376363" h="1322387">
                  <a:moveTo>
                    <a:pt x="687388" y="0"/>
                  </a:moveTo>
                  <a:lnTo>
                    <a:pt x="692942" y="176"/>
                  </a:lnTo>
                  <a:lnTo>
                    <a:pt x="697968" y="529"/>
                  </a:lnTo>
                  <a:lnTo>
                    <a:pt x="703257" y="1412"/>
                  </a:lnTo>
                  <a:lnTo>
                    <a:pt x="708547" y="2647"/>
                  </a:lnTo>
                  <a:lnTo>
                    <a:pt x="713836" y="4058"/>
                  </a:lnTo>
                  <a:lnTo>
                    <a:pt x="718333" y="5822"/>
                  </a:lnTo>
                  <a:lnTo>
                    <a:pt x="723093" y="7763"/>
                  </a:lnTo>
                  <a:lnTo>
                    <a:pt x="727325" y="10057"/>
                  </a:lnTo>
                  <a:lnTo>
                    <a:pt x="1021429" y="189492"/>
                  </a:lnTo>
                  <a:lnTo>
                    <a:pt x="1359701" y="396099"/>
                  </a:lnTo>
                  <a:lnTo>
                    <a:pt x="1362875" y="398216"/>
                  </a:lnTo>
                  <a:lnTo>
                    <a:pt x="1365784" y="400510"/>
                  </a:lnTo>
                  <a:lnTo>
                    <a:pt x="1368164" y="402627"/>
                  </a:lnTo>
                  <a:lnTo>
                    <a:pt x="1370280" y="405097"/>
                  </a:lnTo>
                  <a:lnTo>
                    <a:pt x="1372131" y="407391"/>
                  </a:lnTo>
                  <a:lnTo>
                    <a:pt x="1373454" y="409861"/>
                  </a:lnTo>
                  <a:lnTo>
                    <a:pt x="1374776" y="412154"/>
                  </a:lnTo>
                  <a:lnTo>
                    <a:pt x="1375570" y="414801"/>
                  </a:lnTo>
                  <a:lnTo>
                    <a:pt x="1376099" y="417095"/>
                  </a:lnTo>
                  <a:lnTo>
                    <a:pt x="1376363" y="419741"/>
                  </a:lnTo>
                  <a:lnTo>
                    <a:pt x="1376363" y="422035"/>
                  </a:lnTo>
                  <a:lnTo>
                    <a:pt x="1376099" y="424681"/>
                  </a:lnTo>
                  <a:lnTo>
                    <a:pt x="1375305" y="426975"/>
                  </a:lnTo>
                  <a:lnTo>
                    <a:pt x="1374512" y="429445"/>
                  </a:lnTo>
                  <a:lnTo>
                    <a:pt x="1373189" y="431739"/>
                  </a:lnTo>
                  <a:lnTo>
                    <a:pt x="1372131" y="434209"/>
                  </a:lnTo>
                  <a:lnTo>
                    <a:pt x="1370280" y="436326"/>
                  </a:lnTo>
                  <a:lnTo>
                    <a:pt x="1368429" y="438443"/>
                  </a:lnTo>
                  <a:lnTo>
                    <a:pt x="1366313" y="440384"/>
                  </a:lnTo>
                  <a:lnTo>
                    <a:pt x="1363933" y="442501"/>
                  </a:lnTo>
                  <a:lnTo>
                    <a:pt x="1361288" y="444442"/>
                  </a:lnTo>
                  <a:lnTo>
                    <a:pt x="1358378" y="446206"/>
                  </a:lnTo>
                  <a:lnTo>
                    <a:pt x="1355469" y="447794"/>
                  </a:lnTo>
                  <a:lnTo>
                    <a:pt x="1352031" y="449382"/>
                  </a:lnTo>
                  <a:lnTo>
                    <a:pt x="1348857" y="450794"/>
                  </a:lnTo>
                  <a:lnTo>
                    <a:pt x="1345154" y="452029"/>
                  </a:lnTo>
                  <a:lnTo>
                    <a:pt x="1341187" y="452911"/>
                  </a:lnTo>
                  <a:lnTo>
                    <a:pt x="1337220" y="453970"/>
                  </a:lnTo>
                  <a:lnTo>
                    <a:pt x="1333253" y="454499"/>
                  </a:lnTo>
                  <a:lnTo>
                    <a:pt x="1328756" y="455205"/>
                  </a:lnTo>
                  <a:lnTo>
                    <a:pt x="1324260" y="455558"/>
                  </a:lnTo>
                  <a:lnTo>
                    <a:pt x="1319500" y="455558"/>
                  </a:lnTo>
                  <a:lnTo>
                    <a:pt x="1150496" y="455558"/>
                  </a:lnTo>
                  <a:lnTo>
                    <a:pt x="1121932" y="455558"/>
                  </a:lnTo>
                  <a:lnTo>
                    <a:pt x="1121932" y="1319213"/>
                  </a:lnTo>
                  <a:lnTo>
                    <a:pt x="1121932" y="1319213"/>
                  </a:lnTo>
                  <a:lnTo>
                    <a:pt x="1121932" y="1322387"/>
                  </a:lnTo>
                  <a:lnTo>
                    <a:pt x="254432" y="1322387"/>
                  </a:lnTo>
                  <a:lnTo>
                    <a:pt x="254432" y="1066732"/>
                  </a:lnTo>
                  <a:lnTo>
                    <a:pt x="254432" y="1066732"/>
                  </a:lnTo>
                  <a:lnTo>
                    <a:pt x="254432" y="819898"/>
                  </a:lnTo>
                  <a:lnTo>
                    <a:pt x="254432" y="819898"/>
                  </a:lnTo>
                  <a:lnTo>
                    <a:pt x="254432" y="455558"/>
                  </a:lnTo>
                  <a:lnTo>
                    <a:pt x="210528" y="455558"/>
                  </a:lnTo>
                  <a:lnTo>
                    <a:pt x="56864" y="455558"/>
                  </a:lnTo>
                  <a:lnTo>
                    <a:pt x="52368" y="455558"/>
                  </a:lnTo>
                  <a:lnTo>
                    <a:pt x="47871" y="455205"/>
                  </a:lnTo>
                  <a:lnTo>
                    <a:pt x="43640" y="454499"/>
                  </a:lnTo>
                  <a:lnTo>
                    <a:pt x="39144" y="453970"/>
                  </a:lnTo>
                  <a:lnTo>
                    <a:pt x="35176" y="452911"/>
                  </a:lnTo>
                  <a:lnTo>
                    <a:pt x="31474" y="452029"/>
                  </a:lnTo>
                  <a:lnTo>
                    <a:pt x="27771" y="450794"/>
                  </a:lnTo>
                  <a:lnTo>
                    <a:pt x="24333" y="449382"/>
                  </a:lnTo>
                  <a:lnTo>
                    <a:pt x="21159" y="447794"/>
                  </a:lnTo>
                  <a:lnTo>
                    <a:pt x="17985" y="446206"/>
                  </a:lnTo>
                  <a:lnTo>
                    <a:pt x="15076" y="444442"/>
                  </a:lnTo>
                  <a:lnTo>
                    <a:pt x="12431" y="442678"/>
                  </a:lnTo>
                  <a:lnTo>
                    <a:pt x="10051" y="440384"/>
                  </a:lnTo>
                  <a:lnTo>
                    <a:pt x="8199" y="438443"/>
                  </a:lnTo>
                  <a:lnTo>
                    <a:pt x="6083" y="436326"/>
                  </a:lnTo>
                  <a:lnTo>
                    <a:pt x="4232" y="434209"/>
                  </a:lnTo>
                  <a:lnTo>
                    <a:pt x="3174" y="431739"/>
                  </a:lnTo>
                  <a:lnTo>
                    <a:pt x="2116" y="429445"/>
                  </a:lnTo>
                  <a:lnTo>
                    <a:pt x="1058" y="426975"/>
                  </a:lnTo>
                  <a:lnTo>
                    <a:pt x="529" y="424681"/>
                  </a:lnTo>
                  <a:lnTo>
                    <a:pt x="0" y="422035"/>
                  </a:lnTo>
                  <a:lnTo>
                    <a:pt x="0" y="419741"/>
                  </a:lnTo>
                  <a:lnTo>
                    <a:pt x="265" y="417095"/>
                  </a:lnTo>
                  <a:lnTo>
                    <a:pt x="794" y="414801"/>
                  </a:lnTo>
                  <a:lnTo>
                    <a:pt x="1587" y="412154"/>
                  </a:lnTo>
                  <a:lnTo>
                    <a:pt x="2910" y="409861"/>
                  </a:lnTo>
                  <a:lnTo>
                    <a:pt x="4232" y="407391"/>
                  </a:lnTo>
                  <a:lnTo>
                    <a:pt x="6083" y="405097"/>
                  </a:lnTo>
                  <a:lnTo>
                    <a:pt x="8464" y="402627"/>
                  </a:lnTo>
                  <a:lnTo>
                    <a:pt x="10844" y="400510"/>
                  </a:lnTo>
                  <a:lnTo>
                    <a:pt x="13753" y="398216"/>
                  </a:lnTo>
                  <a:lnTo>
                    <a:pt x="16927" y="396099"/>
                  </a:lnTo>
                  <a:lnTo>
                    <a:pt x="647187" y="10057"/>
                  </a:lnTo>
                  <a:lnTo>
                    <a:pt x="651419" y="7763"/>
                  </a:lnTo>
                  <a:lnTo>
                    <a:pt x="655915" y="5822"/>
                  </a:lnTo>
                  <a:lnTo>
                    <a:pt x="660940" y="4058"/>
                  </a:lnTo>
                  <a:lnTo>
                    <a:pt x="665965" y="2647"/>
                  </a:lnTo>
                  <a:lnTo>
                    <a:pt x="670990" y="1412"/>
                  </a:lnTo>
                  <a:lnTo>
                    <a:pt x="676280" y="529"/>
                  </a:lnTo>
                  <a:lnTo>
                    <a:pt x="681834" y="1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81" name="Rectangle 26">
              <a:extLst>
                <a:ext uri="{FF2B5EF4-FFF2-40B4-BE49-F238E27FC236}">
                  <a16:creationId xmlns:a16="http://schemas.microsoft.com/office/drawing/2014/main" id="{1B92046C-A5F0-1F6A-6EC2-0A3607152A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17159" y="3809518"/>
              <a:ext cx="295055" cy="2126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A6E61941-15D4-6704-9E0E-769D2CA745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68853" y="5977589"/>
              <a:ext cx="283484" cy="328320"/>
            </a:xfrm>
            <a:custGeom>
              <a:avLst/>
              <a:gdLst>
                <a:gd name="connsiteX0" fmla="*/ 0 w 311150"/>
                <a:gd name="connsiteY0" fmla="*/ 0 h 360362"/>
                <a:gd name="connsiteX1" fmla="*/ 311150 w 311150"/>
                <a:gd name="connsiteY1" fmla="*/ 0 h 360362"/>
                <a:gd name="connsiteX2" fmla="*/ 311150 w 311150"/>
                <a:gd name="connsiteY2" fmla="*/ 360362 h 360362"/>
                <a:gd name="connsiteX3" fmla="*/ 0 w 311150"/>
                <a:gd name="connsiteY3" fmla="*/ 360362 h 360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1150" h="360362">
                  <a:moveTo>
                    <a:pt x="0" y="0"/>
                  </a:moveTo>
                  <a:lnTo>
                    <a:pt x="311150" y="0"/>
                  </a:lnTo>
                  <a:lnTo>
                    <a:pt x="311150" y="360362"/>
                  </a:lnTo>
                  <a:lnTo>
                    <a:pt x="0" y="3603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83" name="Freeform 32">
              <a:extLst>
                <a:ext uri="{FF2B5EF4-FFF2-40B4-BE49-F238E27FC236}">
                  <a16:creationId xmlns:a16="http://schemas.microsoft.com/office/drawing/2014/main" id="{10167C07-B48C-8DD6-6F8D-DDA2407AD047}"/>
                </a:ext>
              </a:extLst>
            </p:cNvPr>
            <p:cNvSpPr>
              <a:spLocks/>
            </p:cNvSpPr>
            <p:nvPr/>
          </p:nvSpPr>
          <p:spPr bwMode="auto">
            <a:xfrm>
              <a:off x="6757889" y="5656501"/>
              <a:ext cx="594449" cy="321088"/>
            </a:xfrm>
            <a:custGeom>
              <a:avLst/>
              <a:gdLst>
                <a:gd name="T0" fmla="*/ 1291 w 2467"/>
                <a:gd name="T1" fmla="*/ 2002 h 2002"/>
                <a:gd name="T2" fmla="*/ 2467 w 2467"/>
                <a:gd name="T3" fmla="*/ 2002 h 2002"/>
                <a:gd name="T4" fmla="*/ 1326 w 2467"/>
                <a:gd name="T5" fmla="*/ 0 h 2002"/>
                <a:gd name="T6" fmla="*/ 0 w 2467"/>
                <a:gd name="T7" fmla="*/ 0 h 2002"/>
                <a:gd name="T8" fmla="*/ 1291 w 2467"/>
                <a:gd name="T9" fmla="*/ 2002 h 2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67" h="2002">
                  <a:moveTo>
                    <a:pt x="1291" y="2002"/>
                  </a:moveTo>
                  <a:lnTo>
                    <a:pt x="2467" y="2002"/>
                  </a:lnTo>
                  <a:lnTo>
                    <a:pt x="1326" y="0"/>
                  </a:lnTo>
                  <a:lnTo>
                    <a:pt x="0" y="0"/>
                  </a:lnTo>
                  <a:lnTo>
                    <a:pt x="1291" y="20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84" name="Rectangle 38">
              <a:extLst>
                <a:ext uri="{FF2B5EF4-FFF2-40B4-BE49-F238E27FC236}">
                  <a16:creationId xmlns:a16="http://schemas.microsoft.com/office/drawing/2014/main" id="{AD4EC740-9FC9-DB0E-E16F-39ACA3A028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09119" y="4790140"/>
              <a:ext cx="319642" cy="25600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85" name="Rectangle 39">
              <a:extLst>
                <a:ext uri="{FF2B5EF4-FFF2-40B4-BE49-F238E27FC236}">
                  <a16:creationId xmlns:a16="http://schemas.microsoft.com/office/drawing/2014/main" id="{233EEA05-4EC4-46C6-C4F4-18A01B0EB4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05183" y="4275241"/>
              <a:ext cx="303732" cy="2343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86" name="Freeform 42">
              <a:extLst>
                <a:ext uri="{FF2B5EF4-FFF2-40B4-BE49-F238E27FC236}">
                  <a16:creationId xmlns:a16="http://schemas.microsoft.com/office/drawing/2014/main" id="{1B5411F8-4A02-71D0-BCC1-C1274FA4A6F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09118" y="5046143"/>
              <a:ext cx="568414" cy="312411"/>
            </a:xfrm>
            <a:custGeom>
              <a:avLst/>
              <a:gdLst>
                <a:gd name="T0" fmla="*/ 1032 w 2358"/>
                <a:gd name="T1" fmla="*/ 1944 h 1944"/>
                <a:gd name="T2" fmla="*/ 2358 w 2358"/>
                <a:gd name="T3" fmla="*/ 1944 h 1944"/>
                <a:gd name="T4" fmla="*/ 1330 w 2358"/>
                <a:gd name="T5" fmla="*/ 0 h 1944"/>
                <a:gd name="T6" fmla="*/ 0 w 2358"/>
                <a:gd name="T7" fmla="*/ 0 h 1944"/>
                <a:gd name="T8" fmla="*/ 1032 w 2358"/>
                <a:gd name="T9" fmla="*/ 1944 h 1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58" h="1944">
                  <a:moveTo>
                    <a:pt x="1032" y="1944"/>
                  </a:moveTo>
                  <a:lnTo>
                    <a:pt x="2358" y="1944"/>
                  </a:lnTo>
                  <a:lnTo>
                    <a:pt x="1330" y="0"/>
                  </a:lnTo>
                  <a:lnTo>
                    <a:pt x="0" y="0"/>
                  </a:lnTo>
                  <a:lnTo>
                    <a:pt x="1032" y="194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87" name="Rectangle 43">
              <a:extLst>
                <a:ext uri="{FF2B5EF4-FFF2-40B4-BE49-F238E27FC236}">
                  <a16:creationId xmlns:a16="http://schemas.microsoft.com/office/drawing/2014/main" id="{21FA7DA0-65CC-F5EA-15FB-450DADD91C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57890" y="5358554"/>
              <a:ext cx="319642" cy="2979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88" name="Freeform 44">
              <a:extLst>
                <a:ext uri="{FF2B5EF4-FFF2-40B4-BE49-F238E27FC236}">
                  <a16:creationId xmlns:a16="http://schemas.microsoft.com/office/drawing/2014/main" id="{194772BB-84B7-FE48-ABB7-3002EF6AAAC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0705" y="3578103"/>
              <a:ext cx="471508" cy="231415"/>
            </a:xfrm>
            <a:custGeom>
              <a:avLst/>
              <a:gdLst>
                <a:gd name="T0" fmla="*/ 1957 w 1957"/>
                <a:gd name="T1" fmla="*/ 1439 h 1439"/>
                <a:gd name="T2" fmla="*/ 1196 w 1957"/>
                <a:gd name="T3" fmla="*/ 0 h 1439"/>
                <a:gd name="T4" fmla="*/ 0 w 1957"/>
                <a:gd name="T5" fmla="*/ 0 h 1439"/>
                <a:gd name="T6" fmla="*/ 737 w 1957"/>
                <a:gd name="T7" fmla="*/ 1439 h 1439"/>
                <a:gd name="T8" fmla="*/ 1957 w 1957"/>
                <a:gd name="T9" fmla="*/ 1439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7" h="1439">
                  <a:moveTo>
                    <a:pt x="1957" y="1439"/>
                  </a:moveTo>
                  <a:lnTo>
                    <a:pt x="1196" y="0"/>
                  </a:lnTo>
                  <a:lnTo>
                    <a:pt x="0" y="0"/>
                  </a:lnTo>
                  <a:lnTo>
                    <a:pt x="737" y="1439"/>
                  </a:lnTo>
                  <a:lnTo>
                    <a:pt x="1957" y="143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89" name="Freeform 13">
              <a:extLst>
                <a:ext uri="{FF2B5EF4-FFF2-40B4-BE49-F238E27FC236}">
                  <a16:creationId xmlns:a16="http://schemas.microsoft.com/office/drawing/2014/main" id="{EBEB8485-8F62-4321-49E6-1898DB74D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0303" y="4022132"/>
              <a:ext cx="886610" cy="253110"/>
            </a:xfrm>
            <a:custGeom>
              <a:avLst/>
              <a:gdLst>
                <a:gd name="T0" fmla="*/ 3280 w 3680"/>
                <a:gd name="T1" fmla="*/ 0 h 1575"/>
                <a:gd name="T2" fmla="*/ 0 w 3680"/>
                <a:gd name="T3" fmla="*/ 0 h 1575"/>
                <a:gd name="T4" fmla="*/ 0 w 3680"/>
                <a:gd name="T5" fmla="*/ 1575 h 1575"/>
                <a:gd name="T6" fmla="*/ 3680 w 3680"/>
                <a:gd name="T7" fmla="*/ 1575 h 1575"/>
                <a:gd name="T8" fmla="*/ 3280 w 3680"/>
                <a:gd name="T9" fmla="*/ 0 h 1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80" h="1575">
                  <a:moveTo>
                    <a:pt x="3280" y="0"/>
                  </a:moveTo>
                  <a:lnTo>
                    <a:pt x="0" y="0"/>
                  </a:lnTo>
                  <a:lnTo>
                    <a:pt x="0" y="1575"/>
                  </a:lnTo>
                  <a:lnTo>
                    <a:pt x="3680" y="1575"/>
                  </a:lnTo>
                  <a:lnTo>
                    <a:pt x="328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90" name="Freeform 14">
              <a:extLst>
                <a:ext uri="{FF2B5EF4-FFF2-40B4-BE49-F238E27FC236}">
                  <a16:creationId xmlns:a16="http://schemas.microsoft.com/office/drawing/2014/main" id="{9498DE55-C194-32DC-E97F-9E2ED10D78C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0303" y="4509549"/>
              <a:ext cx="992193" cy="280591"/>
            </a:xfrm>
            <a:custGeom>
              <a:avLst/>
              <a:gdLst>
                <a:gd name="T0" fmla="*/ 4117 w 4117"/>
                <a:gd name="T1" fmla="*/ 1750 h 1750"/>
                <a:gd name="T2" fmla="*/ 3680 w 4117"/>
                <a:gd name="T3" fmla="*/ 0 h 1750"/>
                <a:gd name="T4" fmla="*/ 0 w 4117"/>
                <a:gd name="T5" fmla="*/ 0 h 1750"/>
                <a:gd name="T6" fmla="*/ 0 w 4117"/>
                <a:gd name="T7" fmla="*/ 1750 h 1750"/>
                <a:gd name="T8" fmla="*/ 4117 w 4117"/>
                <a:gd name="T9" fmla="*/ 1750 h 1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17" h="1750">
                  <a:moveTo>
                    <a:pt x="4117" y="1750"/>
                  </a:moveTo>
                  <a:lnTo>
                    <a:pt x="3680" y="0"/>
                  </a:lnTo>
                  <a:lnTo>
                    <a:pt x="0" y="0"/>
                  </a:lnTo>
                  <a:lnTo>
                    <a:pt x="0" y="1750"/>
                  </a:lnTo>
                  <a:lnTo>
                    <a:pt x="4117" y="175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91" name="Rectangle 15">
              <a:extLst>
                <a:ext uri="{FF2B5EF4-FFF2-40B4-BE49-F238E27FC236}">
                  <a16:creationId xmlns:a16="http://schemas.microsoft.com/office/drawing/2014/main" id="{B7044941-573B-6EA9-4782-FDD45DC4E1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0303" y="4790140"/>
              <a:ext cx="992193" cy="25600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92" name="Rectangle 16">
              <a:extLst>
                <a:ext uri="{FF2B5EF4-FFF2-40B4-BE49-F238E27FC236}">
                  <a16:creationId xmlns:a16="http://schemas.microsoft.com/office/drawing/2014/main" id="{9B63C693-9CB4-EADD-4872-69FAB6E234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0303" y="4275241"/>
              <a:ext cx="886610" cy="23430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93" name="Freeform 20">
              <a:extLst>
                <a:ext uri="{FF2B5EF4-FFF2-40B4-BE49-F238E27FC236}">
                  <a16:creationId xmlns:a16="http://schemas.microsoft.com/office/drawing/2014/main" id="{ACD32AFA-E0E6-BAF5-C3D6-0866B1951F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0303" y="5046143"/>
              <a:ext cx="1120917" cy="312411"/>
            </a:xfrm>
            <a:custGeom>
              <a:avLst/>
              <a:gdLst>
                <a:gd name="T0" fmla="*/ 4117 w 4650"/>
                <a:gd name="T1" fmla="*/ 0 h 1944"/>
                <a:gd name="T2" fmla="*/ 0 w 4650"/>
                <a:gd name="T3" fmla="*/ 0 h 1944"/>
                <a:gd name="T4" fmla="*/ 0 w 4650"/>
                <a:gd name="T5" fmla="*/ 1944 h 1944"/>
                <a:gd name="T6" fmla="*/ 4650 w 4650"/>
                <a:gd name="T7" fmla="*/ 1944 h 1944"/>
                <a:gd name="T8" fmla="*/ 4117 w 4650"/>
                <a:gd name="T9" fmla="*/ 0 h 1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0" h="1944">
                  <a:moveTo>
                    <a:pt x="4117" y="0"/>
                  </a:moveTo>
                  <a:lnTo>
                    <a:pt x="0" y="0"/>
                  </a:lnTo>
                  <a:lnTo>
                    <a:pt x="0" y="1944"/>
                  </a:lnTo>
                  <a:lnTo>
                    <a:pt x="4650" y="1944"/>
                  </a:lnTo>
                  <a:lnTo>
                    <a:pt x="4117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94" name="Freeform 22">
              <a:extLst>
                <a:ext uri="{FF2B5EF4-FFF2-40B4-BE49-F238E27FC236}">
                  <a16:creationId xmlns:a16="http://schemas.microsoft.com/office/drawing/2014/main" id="{B190CA90-2F41-A81C-CAC8-2B590A1E68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0303" y="5656501"/>
              <a:ext cx="1281462" cy="321088"/>
            </a:xfrm>
            <a:custGeom>
              <a:avLst/>
              <a:gdLst>
                <a:gd name="T0" fmla="*/ 0 w 5317"/>
                <a:gd name="T1" fmla="*/ 0 h 2002"/>
                <a:gd name="T2" fmla="*/ 0 w 5317"/>
                <a:gd name="T3" fmla="*/ 2002 h 2002"/>
                <a:gd name="T4" fmla="*/ 5317 w 5317"/>
                <a:gd name="T5" fmla="*/ 2002 h 2002"/>
                <a:gd name="T6" fmla="*/ 4650 w 5317"/>
                <a:gd name="T7" fmla="*/ 0 h 2002"/>
                <a:gd name="T8" fmla="*/ 0 w 5317"/>
                <a:gd name="T9" fmla="*/ 0 h 2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17" h="2002">
                  <a:moveTo>
                    <a:pt x="0" y="0"/>
                  </a:moveTo>
                  <a:lnTo>
                    <a:pt x="0" y="2002"/>
                  </a:lnTo>
                  <a:lnTo>
                    <a:pt x="5317" y="2002"/>
                  </a:lnTo>
                  <a:lnTo>
                    <a:pt x="465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95" name="Rectangle 25">
              <a:extLst>
                <a:ext uri="{FF2B5EF4-FFF2-40B4-BE49-F238E27FC236}">
                  <a16:creationId xmlns:a16="http://schemas.microsoft.com/office/drawing/2014/main" id="{7B507231-FAF5-2FB8-D20D-330D970F31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0303" y="5358554"/>
              <a:ext cx="1120917" cy="2979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F5F19FD7-446F-82E3-5F24-3134E45F70B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0303" y="5977589"/>
              <a:ext cx="1281462" cy="3283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8A3E1466-5A28-FD53-CABE-23BEF1C4A8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5560" y="5977589"/>
              <a:ext cx="1346085" cy="328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98" name="Freeform 10">
              <a:extLst>
                <a:ext uri="{FF2B5EF4-FFF2-40B4-BE49-F238E27FC236}">
                  <a16:creationId xmlns:a16="http://schemas.microsoft.com/office/drawing/2014/main" id="{8C12C4BE-61F4-BB91-6B4A-9CDE8E2F0B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1755" y="5656501"/>
              <a:ext cx="1269890" cy="321088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99" name="Rectangle 24">
              <a:extLst>
                <a:ext uri="{FF2B5EF4-FFF2-40B4-BE49-F238E27FC236}">
                  <a16:creationId xmlns:a16="http://schemas.microsoft.com/office/drawing/2014/main" id="{B9CDD387-2B72-E6B3-A23E-F8477DF8FB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1677" y="5358554"/>
              <a:ext cx="1159969" cy="2979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00" name="Freeform 18">
              <a:extLst>
                <a:ext uri="{FF2B5EF4-FFF2-40B4-BE49-F238E27FC236}">
                  <a16:creationId xmlns:a16="http://schemas.microsoft.com/office/drawing/2014/main" id="{500E1FE2-651A-E454-B638-71E25F6FDA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2298" y="5046143"/>
              <a:ext cx="1109347" cy="312411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01" name="Freeform 17">
              <a:extLst>
                <a:ext uri="{FF2B5EF4-FFF2-40B4-BE49-F238E27FC236}">
                  <a16:creationId xmlns:a16="http://schemas.microsoft.com/office/drawing/2014/main" id="{86454F60-D3C2-25E9-E984-9364362CB20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1024" y="4509549"/>
              <a:ext cx="980622" cy="280591"/>
            </a:xfrm>
            <a:custGeom>
              <a:avLst/>
              <a:gdLst>
                <a:gd name="T0" fmla="*/ 4071 w 4071"/>
                <a:gd name="T1" fmla="*/ 0 h 1750"/>
                <a:gd name="T2" fmla="*/ 439 w 4071"/>
                <a:gd name="T3" fmla="*/ 0 h 1750"/>
                <a:gd name="T4" fmla="*/ 0 w 4071"/>
                <a:gd name="T5" fmla="*/ 1750 h 1750"/>
                <a:gd name="T6" fmla="*/ 4071 w 4071"/>
                <a:gd name="T7" fmla="*/ 1750 h 1750"/>
                <a:gd name="T8" fmla="*/ 4071 w 4071"/>
                <a:gd name="T9" fmla="*/ 0 h 1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1" h="1750">
                  <a:moveTo>
                    <a:pt x="4071" y="0"/>
                  </a:moveTo>
                  <a:lnTo>
                    <a:pt x="439" y="0"/>
                  </a:lnTo>
                  <a:lnTo>
                    <a:pt x="0" y="1750"/>
                  </a:lnTo>
                  <a:lnTo>
                    <a:pt x="4071" y="1750"/>
                  </a:lnTo>
                  <a:lnTo>
                    <a:pt x="4071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02" name="Rectangle 21">
              <a:extLst>
                <a:ext uri="{FF2B5EF4-FFF2-40B4-BE49-F238E27FC236}">
                  <a16:creationId xmlns:a16="http://schemas.microsoft.com/office/drawing/2014/main" id="{B687EB45-2065-F14C-8392-397A60A52B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0958" y="4790140"/>
              <a:ext cx="1110688" cy="25600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03" name="Freeform 27">
              <a:extLst>
                <a:ext uri="{FF2B5EF4-FFF2-40B4-BE49-F238E27FC236}">
                  <a16:creationId xmlns:a16="http://schemas.microsoft.com/office/drawing/2014/main" id="{EA249A82-FC12-182D-3790-918216B352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1663" y="5656501"/>
              <a:ext cx="577093" cy="321088"/>
            </a:xfrm>
            <a:custGeom>
              <a:avLst/>
              <a:gdLst>
                <a:gd name="T0" fmla="*/ 2394 w 2394"/>
                <a:gd name="T1" fmla="*/ 0 h 2002"/>
                <a:gd name="T2" fmla="*/ 1141 w 2394"/>
                <a:gd name="T3" fmla="*/ 0 h 2002"/>
                <a:gd name="T4" fmla="*/ 0 w 2394"/>
                <a:gd name="T5" fmla="*/ 2002 h 2002"/>
                <a:gd name="T6" fmla="*/ 1104 w 2394"/>
                <a:gd name="T7" fmla="*/ 2002 h 2002"/>
                <a:gd name="T8" fmla="*/ 2394 w 2394"/>
                <a:gd name="T9" fmla="*/ 0 h 2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4" h="2002">
                  <a:moveTo>
                    <a:pt x="2394" y="0"/>
                  </a:moveTo>
                  <a:lnTo>
                    <a:pt x="1141" y="0"/>
                  </a:lnTo>
                  <a:lnTo>
                    <a:pt x="0" y="2002"/>
                  </a:lnTo>
                  <a:lnTo>
                    <a:pt x="1104" y="2002"/>
                  </a:lnTo>
                  <a:lnTo>
                    <a:pt x="2394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04" name="Freeform 28">
              <a:extLst>
                <a:ext uri="{FF2B5EF4-FFF2-40B4-BE49-F238E27FC236}">
                  <a16:creationId xmlns:a16="http://schemas.microsoft.com/office/drawing/2014/main" id="{8B2364AC-EBDD-B4DF-BAA8-CED3D0E7A41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470" y="5046143"/>
              <a:ext cx="551058" cy="312411"/>
            </a:xfrm>
            <a:custGeom>
              <a:avLst/>
              <a:gdLst>
                <a:gd name="T0" fmla="*/ 2285 w 2285"/>
                <a:gd name="T1" fmla="*/ 0 h 1944"/>
                <a:gd name="T2" fmla="*/ 1028 w 2285"/>
                <a:gd name="T3" fmla="*/ 0 h 1944"/>
                <a:gd name="T4" fmla="*/ 0 w 2285"/>
                <a:gd name="T5" fmla="*/ 1944 h 1944"/>
                <a:gd name="T6" fmla="*/ 1253 w 2285"/>
                <a:gd name="T7" fmla="*/ 1944 h 1944"/>
                <a:gd name="T8" fmla="*/ 2285 w 2285"/>
                <a:gd name="T9" fmla="*/ 0 h 1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85" h="1944">
                  <a:moveTo>
                    <a:pt x="2285" y="0"/>
                  </a:moveTo>
                  <a:lnTo>
                    <a:pt x="1028" y="0"/>
                  </a:lnTo>
                  <a:lnTo>
                    <a:pt x="0" y="1944"/>
                  </a:lnTo>
                  <a:lnTo>
                    <a:pt x="1253" y="1944"/>
                  </a:lnTo>
                  <a:lnTo>
                    <a:pt x="228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B879AD56-361D-0B51-70E5-707C47B66C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1664" y="5977589"/>
              <a:ext cx="266128" cy="328320"/>
            </a:xfrm>
            <a:custGeom>
              <a:avLst/>
              <a:gdLst>
                <a:gd name="connsiteX0" fmla="*/ 0 w 292100"/>
                <a:gd name="connsiteY0" fmla="*/ 0 h 360362"/>
                <a:gd name="connsiteX1" fmla="*/ 292100 w 292100"/>
                <a:gd name="connsiteY1" fmla="*/ 0 h 360362"/>
                <a:gd name="connsiteX2" fmla="*/ 292100 w 292100"/>
                <a:gd name="connsiteY2" fmla="*/ 360362 h 360362"/>
                <a:gd name="connsiteX3" fmla="*/ 0 w 292100"/>
                <a:gd name="connsiteY3" fmla="*/ 360362 h 360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" h="360362">
                  <a:moveTo>
                    <a:pt x="0" y="0"/>
                  </a:moveTo>
                  <a:lnTo>
                    <a:pt x="292100" y="0"/>
                  </a:lnTo>
                  <a:lnTo>
                    <a:pt x="292100" y="360362"/>
                  </a:lnTo>
                  <a:lnTo>
                    <a:pt x="0" y="3603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06" name="Rectangle 30">
              <a:extLst>
                <a:ext uri="{FF2B5EF4-FFF2-40B4-BE49-F238E27FC236}">
                  <a16:creationId xmlns:a16="http://schemas.microsoft.com/office/drawing/2014/main" id="{18641CAE-4817-AEBD-EB54-4FBA06CC4E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6470" y="5358554"/>
              <a:ext cx="302286" cy="2979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07" name="Rectangle 8">
              <a:extLst>
                <a:ext uri="{FF2B5EF4-FFF2-40B4-BE49-F238E27FC236}">
                  <a16:creationId xmlns:a16="http://schemas.microsoft.com/office/drawing/2014/main" id="{58120818-0B53-A2A9-B5C7-7D0EE0A080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3202" y="5358554"/>
              <a:ext cx="1089097" cy="29794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08" name="Freeform 9">
              <a:extLst>
                <a:ext uri="{FF2B5EF4-FFF2-40B4-BE49-F238E27FC236}">
                  <a16:creationId xmlns:a16="http://schemas.microsoft.com/office/drawing/2014/main" id="{4344B2FA-0124-18A1-415D-60077E4AFA1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2237" y="5656501"/>
              <a:ext cx="1400061" cy="321088"/>
            </a:xfrm>
            <a:custGeom>
              <a:avLst/>
              <a:gdLst>
                <a:gd name="T0" fmla="*/ 1290 w 5806"/>
                <a:gd name="T1" fmla="*/ 0 h 2002"/>
                <a:gd name="T2" fmla="*/ 0 w 5806"/>
                <a:gd name="T3" fmla="*/ 2002 h 2002"/>
                <a:gd name="T4" fmla="*/ 5141 w 5806"/>
                <a:gd name="T5" fmla="*/ 2002 h 2002"/>
                <a:gd name="T6" fmla="*/ 5806 w 5806"/>
                <a:gd name="T7" fmla="*/ 0 h 2002"/>
                <a:gd name="T8" fmla="*/ 1290 w 5806"/>
                <a:gd name="T9" fmla="*/ 0 h 2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6" h="2002">
                  <a:moveTo>
                    <a:pt x="1290" y="0"/>
                  </a:moveTo>
                  <a:lnTo>
                    <a:pt x="0" y="2002"/>
                  </a:lnTo>
                  <a:lnTo>
                    <a:pt x="5141" y="2002"/>
                  </a:lnTo>
                  <a:lnTo>
                    <a:pt x="5806" y="0"/>
                  </a:lnTo>
                  <a:lnTo>
                    <a:pt x="129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09" name="Freeform 11">
              <a:extLst>
                <a:ext uri="{FF2B5EF4-FFF2-40B4-BE49-F238E27FC236}">
                  <a16:creationId xmlns:a16="http://schemas.microsoft.com/office/drawing/2014/main" id="{E41A54E7-F8D5-74B4-52B5-6B6CE4AFCE8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63201" y="5046143"/>
              <a:ext cx="1217822" cy="312411"/>
            </a:xfrm>
            <a:custGeom>
              <a:avLst/>
              <a:gdLst>
                <a:gd name="T0" fmla="*/ 4516 w 5049"/>
                <a:gd name="T1" fmla="*/ 1944 h 1944"/>
                <a:gd name="T2" fmla="*/ 5049 w 5049"/>
                <a:gd name="T3" fmla="*/ 0 h 1944"/>
                <a:gd name="T4" fmla="*/ 1032 w 5049"/>
                <a:gd name="T5" fmla="*/ 0 h 1944"/>
                <a:gd name="T6" fmla="*/ 0 w 5049"/>
                <a:gd name="T7" fmla="*/ 1944 h 1944"/>
                <a:gd name="T8" fmla="*/ 4516 w 5049"/>
                <a:gd name="T9" fmla="*/ 1944 h 1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9" h="1944">
                  <a:moveTo>
                    <a:pt x="4516" y="1944"/>
                  </a:moveTo>
                  <a:lnTo>
                    <a:pt x="5049" y="0"/>
                  </a:lnTo>
                  <a:lnTo>
                    <a:pt x="1032" y="0"/>
                  </a:lnTo>
                  <a:lnTo>
                    <a:pt x="0" y="1944"/>
                  </a:lnTo>
                  <a:lnTo>
                    <a:pt x="4516" y="194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D634E712-0DBB-BAA6-2564-D5E89BDCF1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2236" y="5977589"/>
              <a:ext cx="1239518" cy="32832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37F02798-EE2C-8462-F5DF-667F5BBDCC7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1676" y="3311976"/>
              <a:ext cx="1443453" cy="1197574"/>
            </a:xfrm>
            <a:custGeom>
              <a:avLst/>
              <a:gdLst>
                <a:gd name="connsiteX0" fmla="*/ 790840 w 1584325"/>
                <a:gd name="connsiteY0" fmla="*/ 0 h 1314450"/>
                <a:gd name="connsiteX1" fmla="*/ 797190 w 1584325"/>
                <a:gd name="connsiteY1" fmla="*/ 176 h 1314450"/>
                <a:gd name="connsiteX2" fmla="*/ 803275 w 1584325"/>
                <a:gd name="connsiteY2" fmla="*/ 706 h 1314450"/>
                <a:gd name="connsiteX3" fmla="*/ 809361 w 1584325"/>
                <a:gd name="connsiteY3" fmla="*/ 1587 h 1314450"/>
                <a:gd name="connsiteX4" fmla="*/ 815446 w 1584325"/>
                <a:gd name="connsiteY4" fmla="*/ 2822 h 1314450"/>
                <a:gd name="connsiteX5" fmla="*/ 821267 w 1584325"/>
                <a:gd name="connsiteY5" fmla="*/ 4409 h 1314450"/>
                <a:gd name="connsiteX6" fmla="*/ 826823 w 1584325"/>
                <a:gd name="connsiteY6" fmla="*/ 6526 h 1314450"/>
                <a:gd name="connsiteX7" fmla="*/ 832115 w 1584325"/>
                <a:gd name="connsiteY7" fmla="*/ 8818 h 1314450"/>
                <a:gd name="connsiteX8" fmla="*/ 837406 w 1584325"/>
                <a:gd name="connsiteY8" fmla="*/ 11640 h 1314450"/>
                <a:gd name="connsiteX9" fmla="*/ 1272646 w 1584325"/>
                <a:gd name="connsiteY9" fmla="*/ 277246 h 1314450"/>
                <a:gd name="connsiteX10" fmla="*/ 1564746 w 1584325"/>
                <a:gd name="connsiteY10" fmla="*/ 455728 h 1314450"/>
                <a:gd name="connsiteX11" fmla="*/ 1568450 w 1584325"/>
                <a:gd name="connsiteY11" fmla="*/ 458021 h 1314450"/>
                <a:gd name="connsiteX12" fmla="*/ 1571625 w 1584325"/>
                <a:gd name="connsiteY12" fmla="*/ 460313 h 1314450"/>
                <a:gd name="connsiteX13" fmla="*/ 1574536 w 1584325"/>
                <a:gd name="connsiteY13" fmla="*/ 463135 h 1314450"/>
                <a:gd name="connsiteX14" fmla="*/ 1576917 w 1584325"/>
                <a:gd name="connsiteY14" fmla="*/ 465781 h 1314450"/>
                <a:gd name="connsiteX15" fmla="*/ 1579298 w 1584325"/>
                <a:gd name="connsiteY15" fmla="*/ 468603 h 1314450"/>
                <a:gd name="connsiteX16" fmla="*/ 1581150 w 1584325"/>
                <a:gd name="connsiteY16" fmla="*/ 471248 h 1314450"/>
                <a:gd name="connsiteX17" fmla="*/ 1582209 w 1584325"/>
                <a:gd name="connsiteY17" fmla="*/ 474070 h 1314450"/>
                <a:gd name="connsiteX18" fmla="*/ 1583267 w 1584325"/>
                <a:gd name="connsiteY18" fmla="*/ 476892 h 1314450"/>
                <a:gd name="connsiteX19" fmla="*/ 1584061 w 1584325"/>
                <a:gd name="connsiteY19" fmla="*/ 479714 h 1314450"/>
                <a:gd name="connsiteX20" fmla="*/ 1584325 w 1584325"/>
                <a:gd name="connsiteY20" fmla="*/ 482535 h 1314450"/>
                <a:gd name="connsiteX21" fmla="*/ 1584325 w 1584325"/>
                <a:gd name="connsiteY21" fmla="*/ 485357 h 1314450"/>
                <a:gd name="connsiteX22" fmla="*/ 1583531 w 1584325"/>
                <a:gd name="connsiteY22" fmla="*/ 488355 h 1314450"/>
                <a:gd name="connsiteX23" fmla="*/ 1583002 w 1584325"/>
                <a:gd name="connsiteY23" fmla="*/ 491001 h 1314450"/>
                <a:gd name="connsiteX24" fmla="*/ 1581944 w 1584325"/>
                <a:gd name="connsiteY24" fmla="*/ 493823 h 1314450"/>
                <a:gd name="connsiteX25" fmla="*/ 1580886 w 1584325"/>
                <a:gd name="connsiteY25" fmla="*/ 496645 h 1314450"/>
                <a:gd name="connsiteX26" fmla="*/ 1579034 w 1584325"/>
                <a:gd name="connsiteY26" fmla="*/ 499114 h 1314450"/>
                <a:gd name="connsiteX27" fmla="*/ 1577181 w 1584325"/>
                <a:gd name="connsiteY27" fmla="*/ 501759 h 1314450"/>
                <a:gd name="connsiteX28" fmla="*/ 1575065 w 1584325"/>
                <a:gd name="connsiteY28" fmla="*/ 504405 h 1314450"/>
                <a:gd name="connsiteX29" fmla="*/ 1572684 w 1584325"/>
                <a:gd name="connsiteY29" fmla="*/ 506697 h 1314450"/>
                <a:gd name="connsiteX30" fmla="*/ 1569773 w 1584325"/>
                <a:gd name="connsiteY30" fmla="*/ 508814 h 1314450"/>
                <a:gd name="connsiteX31" fmla="*/ 1566863 w 1584325"/>
                <a:gd name="connsiteY31" fmla="*/ 511107 h 1314450"/>
                <a:gd name="connsiteX32" fmla="*/ 1563688 w 1584325"/>
                <a:gd name="connsiteY32" fmla="*/ 513047 h 1314450"/>
                <a:gd name="connsiteX33" fmla="*/ 1560248 w 1584325"/>
                <a:gd name="connsiteY33" fmla="*/ 514987 h 1314450"/>
                <a:gd name="connsiteX34" fmla="*/ 1556279 w 1584325"/>
                <a:gd name="connsiteY34" fmla="*/ 516750 h 1314450"/>
                <a:gd name="connsiteX35" fmla="*/ 1552311 w 1584325"/>
                <a:gd name="connsiteY35" fmla="*/ 518338 h 1314450"/>
                <a:gd name="connsiteX36" fmla="*/ 1548077 w 1584325"/>
                <a:gd name="connsiteY36" fmla="*/ 519748 h 1314450"/>
                <a:gd name="connsiteX37" fmla="*/ 1543579 w 1584325"/>
                <a:gd name="connsiteY37" fmla="*/ 520983 h 1314450"/>
                <a:gd name="connsiteX38" fmla="*/ 1539081 w 1584325"/>
                <a:gd name="connsiteY38" fmla="*/ 522041 h 1314450"/>
                <a:gd name="connsiteX39" fmla="*/ 1534319 w 1584325"/>
                <a:gd name="connsiteY39" fmla="*/ 522747 h 1314450"/>
                <a:gd name="connsiteX40" fmla="*/ 1529292 w 1584325"/>
                <a:gd name="connsiteY40" fmla="*/ 523276 h 1314450"/>
                <a:gd name="connsiteX41" fmla="*/ 1524000 w 1584325"/>
                <a:gd name="connsiteY41" fmla="*/ 523805 h 1314450"/>
                <a:gd name="connsiteX42" fmla="*/ 1518444 w 1584325"/>
                <a:gd name="connsiteY42" fmla="*/ 523981 h 1314450"/>
                <a:gd name="connsiteX43" fmla="*/ 1324240 w 1584325"/>
                <a:gd name="connsiteY43" fmla="*/ 523981 h 1314450"/>
                <a:gd name="connsiteX44" fmla="*/ 1272646 w 1584325"/>
                <a:gd name="connsiteY44" fmla="*/ 523981 h 1314450"/>
                <a:gd name="connsiteX45" fmla="*/ 1272646 w 1584325"/>
                <a:gd name="connsiteY45" fmla="*/ 779534 h 1314450"/>
                <a:gd name="connsiteX46" fmla="*/ 1272646 w 1584325"/>
                <a:gd name="connsiteY46" fmla="*/ 1057310 h 1314450"/>
                <a:gd name="connsiteX47" fmla="*/ 1272646 w 1584325"/>
                <a:gd name="connsiteY47" fmla="*/ 1314450 h 1314450"/>
                <a:gd name="connsiteX48" fmla="*/ 311679 w 1584325"/>
                <a:gd name="connsiteY48" fmla="*/ 1314450 h 1314450"/>
                <a:gd name="connsiteX49" fmla="*/ 311679 w 1584325"/>
                <a:gd name="connsiteY49" fmla="*/ 1257837 h 1314450"/>
                <a:gd name="connsiteX50" fmla="*/ 311679 w 1584325"/>
                <a:gd name="connsiteY50" fmla="*/ 1039673 h 1314450"/>
                <a:gd name="connsiteX51" fmla="*/ 311679 w 1584325"/>
                <a:gd name="connsiteY51" fmla="*/ 523981 h 1314450"/>
                <a:gd name="connsiteX52" fmla="*/ 242094 w 1584325"/>
                <a:gd name="connsiteY52" fmla="*/ 523981 h 1314450"/>
                <a:gd name="connsiteX53" fmla="*/ 65352 w 1584325"/>
                <a:gd name="connsiteY53" fmla="*/ 523981 h 1314450"/>
                <a:gd name="connsiteX54" fmla="*/ 60061 w 1584325"/>
                <a:gd name="connsiteY54" fmla="*/ 523805 h 1314450"/>
                <a:gd name="connsiteX55" fmla="*/ 55034 w 1584325"/>
                <a:gd name="connsiteY55" fmla="*/ 523276 h 1314450"/>
                <a:gd name="connsiteX56" fmla="*/ 49742 w 1584325"/>
                <a:gd name="connsiteY56" fmla="*/ 522747 h 1314450"/>
                <a:gd name="connsiteX57" fmla="*/ 44979 w 1584325"/>
                <a:gd name="connsiteY57" fmla="*/ 522041 h 1314450"/>
                <a:gd name="connsiteX58" fmla="*/ 40481 w 1584325"/>
                <a:gd name="connsiteY58" fmla="*/ 520983 h 1314450"/>
                <a:gd name="connsiteX59" fmla="*/ 35984 w 1584325"/>
                <a:gd name="connsiteY59" fmla="*/ 519748 h 1314450"/>
                <a:gd name="connsiteX60" fmla="*/ 31750 w 1584325"/>
                <a:gd name="connsiteY60" fmla="*/ 518338 h 1314450"/>
                <a:gd name="connsiteX61" fmla="*/ 27781 w 1584325"/>
                <a:gd name="connsiteY61" fmla="*/ 516750 h 1314450"/>
                <a:gd name="connsiteX62" fmla="*/ 24077 w 1584325"/>
                <a:gd name="connsiteY62" fmla="*/ 514987 h 1314450"/>
                <a:gd name="connsiteX63" fmla="*/ 20638 w 1584325"/>
                <a:gd name="connsiteY63" fmla="*/ 513047 h 1314450"/>
                <a:gd name="connsiteX64" fmla="*/ 17463 w 1584325"/>
                <a:gd name="connsiteY64" fmla="*/ 511107 h 1314450"/>
                <a:gd name="connsiteX65" fmla="*/ 14288 w 1584325"/>
                <a:gd name="connsiteY65" fmla="*/ 508814 h 1314450"/>
                <a:gd name="connsiteX66" fmla="*/ 11642 w 1584325"/>
                <a:gd name="connsiteY66" fmla="*/ 506697 h 1314450"/>
                <a:gd name="connsiteX67" fmla="*/ 8996 w 1584325"/>
                <a:gd name="connsiteY67" fmla="*/ 504405 h 1314450"/>
                <a:gd name="connsiteX68" fmla="*/ 6879 w 1584325"/>
                <a:gd name="connsiteY68" fmla="*/ 501759 h 1314450"/>
                <a:gd name="connsiteX69" fmla="*/ 5027 w 1584325"/>
                <a:gd name="connsiteY69" fmla="*/ 499114 h 1314450"/>
                <a:gd name="connsiteX70" fmla="*/ 3440 w 1584325"/>
                <a:gd name="connsiteY70" fmla="*/ 496645 h 1314450"/>
                <a:gd name="connsiteX71" fmla="*/ 2117 w 1584325"/>
                <a:gd name="connsiteY71" fmla="*/ 493823 h 1314450"/>
                <a:gd name="connsiteX72" fmla="*/ 1059 w 1584325"/>
                <a:gd name="connsiteY72" fmla="*/ 491001 h 1314450"/>
                <a:gd name="connsiteX73" fmla="*/ 265 w 1584325"/>
                <a:gd name="connsiteY73" fmla="*/ 488355 h 1314450"/>
                <a:gd name="connsiteX74" fmla="*/ 0 w 1584325"/>
                <a:gd name="connsiteY74" fmla="*/ 485534 h 1314450"/>
                <a:gd name="connsiteX75" fmla="*/ 0 w 1584325"/>
                <a:gd name="connsiteY75" fmla="*/ 482535 h 1314450"/>
                <a:gd name="connsiteX76" fmla="*/ 265 w 1584325"/>
                <a:gd name="connsiteY76" fmla="*/ 479714 h 1314450"/>
                <a:gd name="connsiteX77" fmla="*/ 794 w 1584325"/>
                <a:gd name="connsiteY77" fmla="*/ 476892 h 1314450"/>
                <a:gd name="connsiteX78" fmla="*/ 1852 w 1584325"/>
                <a:gd name="connsiteY78" fmla="*/ 474070 h 1314450"/>
                <a:gd name="connsiteX79" fmla="*/ 3175 w 1584325"/>
                <a:gd name="connsiteY79" fmla="*/ 471248 h 1314450"/>
                <a:gd name="connsiteX80" fmla="*/ 5027 w 1584325"/>
                <a:gd name="connsiteY80" fmla="*/ 468603 h 1314450"/>
                <a:gd name="connsiteX81" fmla="*/ 6879 w 1584325"/>
                <a:gd name="connsiteY81" fmla="*/ 465781 h 1314450"/>
                <a:gd name="connsiteX82" fmla="*/ 9261 w 1584325"/>
                <a:gd name="connsiteY82" fmla="*/ 463135 h 1314450"/>
                <a:gd name="connsiteX83" fmla="*/ 12171 w 1584325"/>
                <a:gd name="connsiteY83" fmla="*/ 460666 h 1314450"/>
                <a:gd name="connsiteX84" fmla="*/ 15346 w 1584325"/>
                <a:gd name="connsiteY84" fmla="*/ 458021 h 1314450"/>
                <a:gd name="connsiteX85" fmla="*/ 19050 w 1584325"/>
                <a:gd name="connsiteY85" fmla="*/ 455728 h 1314450"/>
                <a:gd name="connsiteX86" fmla="*/ 744802 w 1584325"/>
                <a:gd name="connsiteY86" fmla="*/ 11640 h 1314450"/>
                <a:gd name="connsiteX87" fmla="*/ 749829 w 1584325"/>
                <a:gd name="connsiteY87" fmla="*/ 8818 h 1314450"/>
                <a:gd name="connsiteX88" fmla="*/ 755121 w 1584325"/>
                <a:gd name="connsiteY88" fmla="*/ 6526 h 1314450"/>
                <a:gd name="connsiteX89" fmla="*/ 760677 w 1584325"/>
                <a:gd name="connsiteY89" fmla="*/ 4409 h 1314450"/>
                <a:gd name="connsiteX90" fmla="*/ 766498 w 1584325"/>
                <a:gd name="connsiteY90" fmla="*/ 2822 h 1314450"/>
                <a:gd name="connsiteX91" fmla="*/ 772319 w 1584325"/>
                <a:gd name="connsiteY91" fmla="*/ 1587 h 1314450"/>
                <a:gd name="connsiteX92" fmla="*/ 778669 w 1584325"/>
                <a:gd name="connsiteY92" fmla="*/ 706 h 1314450"/>
                <a:gd name="connsiteX93" fmla="*/ 784754 w 1584325"/>
                <a:gd name="connsiteY93" fmla="*/ 176 h 1314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1584325" h="1314450">
                  <a:moveTo>
                    <a:pt x="790840" y="0"/>
                  </a:moveTo>
                  <a:lnTo>
                    <a:pt x="797190" y="176"/>
                  </a:lnTo>
                  <a:lnTo>
                    <a:pt x="803275" y="706"/>
                  </a:lnTo>
                  <a:lnTo>
                    <a:pt x="809361" y="1587"/>
                  </a:lnTo>
                  <a:lnTo>
                    <a:pt x="815446" y="2822"/>
                  </a:lnTo>
                  <a:lnTo>
                    <a:pt x="821267" y="4409"/>
                  </a:lnTo>
                  <a:lnTo>
                    <a:pt x="826823" y="6526"/>
                  </a:lnTo>
                  <a:lnTo>
                    <a:pt x="832115" y="8818"/>
                  </a:lnTo>
                  <a:lnTo>
                    <a:pt x="837406" y="11640"/>
                  </a:lnTo>
                  <a:lnTo>
                    <a:pt x="1272646" y="277246"/>
                  </a:lnTo>
                  <a:lnTo>
                    <a:pt x="1564746" y="455728"/>
                  </a:lnTo>
                  <a:lnTo>
                    <a:pt x="1568450" y="458021"/>
                  </a:lnTo>
                  <a:lnTo>
                    <a:pt x="1571625" y="460313"/>
                  </a:lnTo>
                  <a:lnTo>
                    <a:pt x="1574536" y="463135"/>
                  </a:lnTo>
                  <a:lnTo>
                    <a:pt x="1576917" y="465781"/>
                  </a:lnTo>
                  <a:lnTo>
                    <a:pt x="1579298" y="468603"/>
                  </a:lnTo>
                  <a:lnTo>
                    <a:pt x="1581150" y="471248"/>
                  </a:lnTo>
                  <a:lnTo>
                    <a:pt x="1582209" y="474070"/>
                  </a:lnTo>
                  <a:lnTo>
                    <a:pt x="1583267" y="476892"/>
                  </a:lnTo>
                  <a:lnTo>
                    <a:pt x="1584061" y="479714"/>
                  </a:lnTo>
                  <a:lnTo>
                    <a:pt x="1584325" y="482535"/>
                  </a:lnTo>
                  <a:lnTo>
                    <a:pt x="1584325" y="485357"/>
                  </a:lnTo>
                  <a:lnTo>
                    <a:pt x="1583531" y="488355"/>
                  </a:lnTo>
                  <a:lnTo>
                    <a:pt x="1583002" y="491001"/>
                  </a:lnTo>
                  <a:lnTo>
                    <a:pt x="1581944" y="493823"/>
                  </a:lnTo>
                  <a:lnTo>
                    <a:pt x="1580886" y="496645"/>
                  </a:lnTo>
                  <a:lnTo>
                    <a:pt x="1579034" y="499114"/>
                  </a:lnTo>
                  <a:lnTo>
                    <a:pt x="1577181" y="501759"/>
                  </a:lnTo>
                  <a:lnTo>
                    <a:pt x="1575065" y="504405"/>
                  </a:lnTo>
                  <a:lnTo>
                    <a:pt x="1572684" y="506697"/>
                  </a:lnTo>
                  <a:lnTo>
                    <a:pt x="1569773" y="508814"/>
                  </a:lnTo>
                  <a:lnTo>
                    <a:pt x="1566863" y="511107"/>
                  </a:lnTo>
                  <a:lnTo>
                    <a:pt x="1563688" y="513047"/>
                  </a:lnTo>
                  <a:lnTo>
                    <a:pt x="1560248" y="514987"/>
                  </a:lnTo>
                  <a:lnTo>
                    <a:pt x="1556279" y="516750"/>
                  </a:lnTo>
                  <a:lnTo>
                    <a:pt x="1552311" y="518338"/>
                  </a:lnTo>
                  <a:lnTo>
                    <a:pt x="1548077" y="519748"/>
                  </a:lnTo>
                  <a:lnTo>
                    <a:pt x="1543579" y="520983"/>
                  </a:lnTo>
                  <a:lnTo>
                    <a:pt x="1539081" y="522041"/>
                  </a:lnTo>
                  <a:lnTo>
                    <a:pt x="1534319" y="522747"/>
                  </a:lnTo>
                  <a:lnTo>
                    <a:pt x="1529292" y="523276"/>
                  </a:lnTo>
                  <a:lnTo>
                    <a:pt x="1524000" y="523805"/>
                  </a:lnTo>
                  <a:lnTo>
                    <a:pt x="1518444" y="523981"/>
                  </a:lnTo>
                  <a:lnTo>
                    <a:pt x="1324240" y="523981"/>
                  </a:lnTo>
                  <a:lnTo>
                    <a:pt x="1272646" y="523981"/>
                  </a:lnTo>
                  <a:lnTo>
                    <a:pt x="1272646" y="779534"/>
                  </a:lnTo>
                  <a:lnTo>
                    <a:pt x="1272646" y="1057310"/>
                  </a:lnTo>
                  <a:lnTo>
                    <a:pt x="1272646" y="1314450"/>
                  </a:lnTo>
                  <a:lnTo>
                    <a:pt x="311679" y="1314450"/>
                  </a:lnTo>
                  <a:lnTo>
                    <a:pt x="311679" y="1257837"/>
                  </a:lnTo>
                  <a:lnTo>
                    <a:pt x="311679" y="1039673"/>
                  </a:lnTo>
                  <a:lnTo>
                    <a:pt x="311679" y="523981"/>
                  </a:lnTo>
                  <a:lnTo>
                    <a:pt x="242094" y="523981"/>
                  </a:lnTo>
                  <a:lnTo>
                    <a:pt x="65352" y="523981"/>
                  </a:lnTo>
                  <a:lnTo>
                    <a:pt x="60061" y="523805"/>
                  </a:lnTo>
                  <a:lnTo>
                    <a:pt x="55034" y="523276"/>
                  </a:lnTo>
                  <a:lnTo>
                    <a:pt x="49742" y="522747"/>
                  </a:lnTo>
                  <a:lnTo>
                    <a:pt x="44979" y="522041"/>
                  </a:lnTo>
                  <a:lnTo>
                    <a:pt x="40481" y="520983"/>
                  </a:lnTo>
                  <a:lnTo>
                    <a:pt x="35984" y="519748"/>
                  </a:lnTo>
                  <a:lnTo>
                    <a:pt x="31750" y="518338"/>
                  </a:lnTo>
                  <a:lnTo>
                    <a:pt x="27781" y="516750"/>
                  </a:lnTo>
                  <a:lnTo>
                    <a:pt x="24077" y="514987"/>
                  </a:lnTo>
                  <a:lnTo>
                    <a:pt x="20638" y="513047"/>
                  </a:lnTo>
                  <a:lnTo>
                    <a:pt x="17463" y="511107"/>
                  </a:lnTo>
                  <a:lnTo>
                    <a:pt x="14288" y="508814"/>
                  </a:lnTo>
                  <a:lnTo>
                    <a:pt x="11642" y="506697"/>
                  </a:lnTo>
                  <a:lnTo>
                    <a:pt x="8996" y="504405"/>
                  </a:lnTo>
                  <a:lnTo>
                    <a:pt x="6879" y="501759"/>
                  </a:lnTo>
                  <a:lnTo>
                    <a:pt x="5027" y="499114"/>
                  </a:lnTo>
                  <a:lnTo>
                    <a:pt x="3440" y="496645"/>
                  </a:lnTo>
                  <a:lnTo>
                    <a:pt x="2117" y="493823"/>
                  </a:lnTo>
                  <a:lnTo>
                    <a:pt x="1059" y="491001"/>
                  </a:lnTo>
                  <a:lnTo>
                    <a:pt x="265" y="488355"/>
                  </a:lnTo>
                  <a:lnTo>
                    <a:pt x="0" y="485534"/>
                  </a:lnTo>
                  <a:lnTo>
                    <a:pt x="0" y="482535"/>
                  </a:lnTo>
                  <a:lnTo>
                    <a:pt x="265" y="479714"/>
                  </a:lnTo>
                  <a:lnTo>
                    <a:pt x="794" y="476892"/>
                  </a:lnTo>
                  <a:lnTo>
                    <a:pt x="1852" y="474070"/>
                  </a:lnTo>
                  <a:lnTo>
                    <a:pt x="3175" y="471248"/>
                  </a:lnTo>
                  <a:lnTo>
                    <a:pt x="5027" y="468603"/>
                  </a:lnTo>
                  <a:lnTo>
                    <a:pt x="6879" y="465781"/>
                  </a:lnTo>
                  <a:lnTo>
                    <a:pt x="9261" y="463135"/>
                  </a:lnTo>
                  <a:lnTo>
                    <a:pt x="12171" y="460666"/>
                  </a:lnTo>
                  <a:lnTo>
                    <a:pt x="15346" y="458021"/>
                  </a:lnTo>
                  <a:lnTo>
                    <a:pt x="19050" y="455728"/>
                  </a:lnTo>
                  <a:lnTo>
                    <a:pt x="744802" y="11640"/>
                  </a:lnTo>
                  <a:lnTo>
                    <a:pt x="749829" y="8818"/>
                  </a:lnTo>
                  <a:lnTo>
                    <a:pt x="755121" y="6526"/>
                  </a:lnTo>
                  <a:lnTo>
                    <a:pt x="760677" y="4409"/>
                  </a:lnTo>
                  <a:lnTo>
                    <a:pt x="766498" y="2822"/>
                  </a:lnTo>
                  <a:lnTo>
                    <a:pt x="772319" y="1587"/>
                  </a:lnTo>
                  <a:lnTo>
                    <a:pt x="778669" y="706"/>
                  </a:lnTo>
                  <a:lnTo>
                    <a:pt x="784754" y="17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350"/>
            </a:p>
          </p:txBody>
        </p:sp>
        <p:sp>
          <p:nvSpPr>
            <p:cNvPr id="116" name="Freeform 50">
              <a:extLst>
                <a:ext uri="{FF2B5EF4-FFF2-40B4-BE49-F238E27FC236}">
                  <a16:creationId xmlns:a16="http://schemas.microsoft.com/office/drawing/2014/main" id="{DC67744E-3590-812D-0900-DFC3C36AB1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6421" y="3915101"/>
              <a:ext cx="1638709" cy="1131042"/>
            </a:xfrm>
            <a:custGeom>
              <a:avLst/>
              <a:gdLst>
                <a:gd name="T0" fmla="*/ 5848 w 6801"/>
                <a:gd name="T1" fmla="*/ 2136 h 7039"/>
                <a:gd name="T2" fmla="*/ 3595 w 6801"/>
                <a:gd name="T3" fmla="*/ 75 h 7039"/>
                <a:gd name="T4" fmla="*/ 3573 w 6801"/>
                <a:gd name="T5" fmla="*/ 57 h 7039"/>
                <a:gd name="T6" fmla="*/ 3551 w 6801"/>
                <a:gd name="T7" fmla="*/ 41 h 7039"/>
                <a:gd name="T8" fmla="*/ 3501 w 6801"/>
                <a:gd name="T9" fmla="*/ 18 h 7039"/>
                <a:gd name="T10" fmla="*/ 3450 w 6801"/>
                <a:gd name="T11" fmla="*/ 4 h 7039"/>
                <a:gd name="T12" fmla="*/ 3396 w 6801"/>
                <a:gd name="T13" fmla="*/ 0 h 7039"/>
                <a:gd name="T14" fmla="*/ 3342 w 6801"/>
                <a:gd name="T15" fmla="*/ 4 h 7039"/>
                <a:gd name="T16" fmla="*/ 3290 w 6801"/>
                <a:gd name="T17" fmla="*/ 18 h 7039"/>
                <a:gd name="T18" fmla="*/ 3242 w 6801"/>
                <a:gd name="T19" fmla="*/ 41 h 7039"/>
                <a:gd name="T20" fmla="*/ 3219 w 6801"/>
                <a:gd name="T21" fmla="*/ 57 h 7039"/>
                <a:gd name="T22" fmla="*/ 3198 w 6801"/>
                <a:gd name="T23" fmla="*/ 75 h 7039"/>
                <a:gd name="T24" fmla="*/ 84 w 6801"/>
                <a:gd name="T25" fmla="*/ 2933 h 7039"/>
                <a:gd name="T26" fmla="*/ 54 w 6801"/>
                <a:gd name="T27" fmla="*/ 2965 h 7039"/>
                <a:gd name="T28" fmla="*/ 31 w 6801"/>
                <a:gd name="T29" fmla="*/ 2999 h 7039"/>
                <a:gd name="T30" fmla="*/ 15 w 6801"/>
                <a:gd name="T31" fmla="*/ 3034 h 7039"/>
                <a:gd name="T32" fmla="*/ 5 w 6801"/>
                <a:gd name="T33" fmla="*/ 3071 h 7039"/>
                <a:gd name="T34" fmla="*/ 0 w 6801"/>
                <a:gd name="T35" fmla="*/ 3107 h 7039"/>
                <a:gd name="T36" fmla="*/ 3 w 6801"/>
                <a:gd name="T37" fmla="*/ 3144 h 7039"/>
                <a:gd name="T38" fmla="*/ 10 w 6801"/>
                <a:gd name="T39" fmla="*/ 3180 h 7039"/>
                <a:gd name="T40" fmla="*/ 22 w 6801"/>
                <a:gd name="T41" fmla="*/ 3215 h 7039"/>
                <a:gd name="T42" fmla="*/ 40 w 6801"/>
                <a:gd name="T43" fmla="*/ 3247 h 7039"/>
                <a:gd name="T44" fmla="*/ 63 w 6801"/>
                <a:gd name="T45" fmla="*/ 3276 h 7039"/>
                <a:gd name="T46" fmla="*/ 89 w 6801"/>
                <a:gd name="T47" fmla="*/ 3304 h 7039"/>
                <a:gd name="T48" fmla="*/ 120 w 6801"/>
                <a:gd name="T49" fmla="*/ 3327 h 7039"/>
                <a:gd name="T50" fmla="*/ 155 w 6801"/>
                <a:gd name="T51" fmla="*/ 3347 h 7039"/>
                <a:gd name="T52" fmla="*/ 195 w 6801"/>
                <a:gd name="T53" fmla="*/ 3361 h 7039"/>
                <a:gd name="T54" fmla="*/ 237 w 6801"/>
                <a:gd name="T55" fmla="*/ 3369 h 7039"/>
                <a:gd name="T56" fmla="*/ 282 w 6801"/>
                <a:gd name="T57" fmla="*/ 3373 h 7039"/>
                <a:gd name="T58" fmla="*/ 1392 w 6801"/>
                <a:gd name="T59" fmla="*/ 3373 h 7039"/>
                <a:gd name="T60" fmla="*/ 5409 w 6801"/>
                <a:gd name="T61" fmla="*/ 7039 h 7039"/>
                <a:gd name="T62" fmla="*/ 5409 w 6801"/>
                <a:gd name="T63" fmla="*/ 3373 h 7039"/>
                <a:gd name="T64" fmla="*/ 5848 w 6801"/>
                <a:gd name="T65" fmla="*/ 3373 h 7039"/>
                <a:gd name="T66" fmla="*/ 6520 w 6801"/>
                <a:gd name="T67" fmla="*/ 3373 h 7039"/>
                <a:gd name="T68" fmla="*/ 6565 w 6801"/>
                <a:gd name="T69" fmla="*/ 3369 h 7039"/>
                <a:gd name="T70" fmla="*/ 6607 w 6801"/>
                <a:gd name="T71" fmla="*/ 3361 h 7039"/>
                <a:gd name="T72" fmla="*/ 6646 w 6801"/>
                <a:gd name="T73" fmla="*/ 3347 h 7039"/>
                <a:gd name="T74" fmla="*/ 6681 w 6801"/>
                <a:gd name="T75" fmla="*/ 3327 h 7039"/>
                <a:gd name="T76" fmla="*/ 6712 w 6801"/>
                <a:gd name="T77" fmla="*/ 3303 h 7039"/>
                <a:gd name="T78" fmla="*/ 6738 w 6801"/>
                <a:gd name="T79" fmla="*/ 3276 h 7039"/>
                <a:gd name="T80" fmla="*/ 6761 w 6801"/>
                <a:gd name="T81" fmla="*/ 3247 h 7039"/>
                <a:gd name="T82" fmla="*/ 6779 w 6801"/>
                <a:gd name="T83" fmla="*/ 3213 h 7039"/>
                <a:gd name="T84" fmla="*/ 6791 w 6801"/>
                <a:gd name="T85" fmla="*/ 3180 h 7039"/>
                <a:gd name="T86" fmla="*/ 6799 w 6801"/>
                <a:gd name="T87" fmla="*/ 3144 h 7039"/>
                <a:gd name="T88" fmla="*/ 6801 w 6801"/>
                <a:gd name="T89" fmla="*/ 3107 h 7039"/>
                <a:gd name="T90" fmla="*/ 6797 w 6801"/>
                <a:gd name="T91" fmla="*/ 3070 h 7039"/>
                <a:gd name="T92" fmla="*/ 6787 w 6801"/>
                <a:gd name="T93" fmla="*/ 3034 h 7039"/>
                <a:gd name="T94" fmla="*/ 6770 w 6801"/>
                <a:gd name="T95" fmla="*/ 2999 h 7039"/>
                <a:gd name="T96" fmla="*/ 6747 w 6801"/>
                <a:gd name="T97" fmla="*/ 2964 h 7039"/>
                <a:gd name="T98" fmla="*/ 6717 w 6801"/>
                <a:gd name="T99" fmla="*/ 2933 h 7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801" h="7039">
                  <a:moveTo>
                    <a:pt x="6717" y="2933"/>
                  </a:moveTo>
                  <a:lnTo>
                    <a:pt x="5848" y="2136"/>
                  </a:lnTo>
                  <a:lnTo>
                    <a:pt x="3595" y="75"/>
                  </a:lnTo>
                  <a:lnTo>
                    <a:pt x="3595" y="75"/>
                  </a:lnTo>
                  <a:lnTo>
                    <a:pt x="3584" y="65"/>
                  </a:lnTo>
                  <a:lnTo>
                    <a:pt x="3573" y="57"/>
                  </a:lnTo>
                  <a:lnTo>
                    <a:pt x="3562" y="49"/>
                  </a:lnTo>
                  <a:lnTo>
                    <a:pt x="3551" y="41"/>
                  </a:lnTo>
                  <a:lnTo>
                    <a:pt x="3526" y="29"/>
                  </a:lnTo>
                  <a:lnTo>
                    <a:pt x="3501" y="18"/>
                  </a:lnTo>
                  <a:lnTo>
                    <a:pt x="3476" y="10"/>
                  </a:lnTo>
                  <a:lnTo>
                    <a:pt x="3450" y="4"/>
                  </a:lnTo>
                  <a:lnTo>
                    <a:pt x="3423" y="1"/>
                  </a:lnTo>
                  <a:lnTo>
                    <a:pt x="3396" y="0"/>
                  </a:lnTo>
                  <a:lnTo>
                    <a:pt x="3369" y="1"/>
                  </a:lnTo>
                  <a:lnTo>
                    <a:pt x="3342" y="4"/>
                  </a:lnTo>
                  <a:lnTo>
                    <a:pt x="3317" y="10"/>
                  </a:lnTo>
                  <a:lnTo>
                    <a:pt x="3290" y="18"/>
                  </a:lnTo>
                  <a:lnTo>
                    <a:pt x="3266" y="29"/>
                  </a:lnTo>
                  <a:lnTo>
                    <a:pt x="3242" y="41"/>
                  </a:lnTo>
                  <a:lnTo>
                    <a:pt x="3230" y="49"/>
                  </a:lnTo>
                  <a:lnTo>
                    <a:pt x="3219" y="57"/>
                  </a:lnTo>
                  <a:lnTo>
                    <a:pt x="3208" y="66"/>
                  </a:lnTo>
                  <a:lnTo>
                    <a:pt x="3198" y="75"/>
                  </a:lnTo>
                  <a:lnTo>
                    <a:pt x="84" y="2933"/>
                  </a:lnTo>
                  <a:lnTo>
                    <a:pt x="84" y="2933"/>
                  </a:lnTo>
                  <a:lnTo>
                    <a:pt x="67" y="2949"/>
                  </a:lnTo>
                  <a:lnTo>
                    <a:pt x="54" y="2965"/>
                  </a:lnTo>
                  <a:lnTo>
                    <a:pt x="41" y="2982"/>
                  </a:lnTo>
                  <a:lnTo>
                    <a:pt x="31" y="2999"/>
                  </a:lnTo>
                  <a:lnTo>
                    <a:pt x="22" y="3016"/>
                  </a:lnTo>
                  <a:lnTo>
                    <a:pt x="15" y="3034"/>
                  </a:lnTo>
                  <a:lnTo>
                    <a:pt x="9" y="3052"/>
                  </a:lnTo>
                  <a:lnTo>
                    <a:pt x="5" y="3071"/>
                  </a:lnTo>
                  <a:lnTo>
                    <a:pt x="1" y="3089"/>
                  </a:lnTo>
                  <a:lnTo>
                    <a:pt x="0" y="3107"/>
                  </a:lnTo>
                  <a:lnTo>
                    <a:pt x="1" y="3126"/>
                  </a:lnTo>
                  <a:lnTo>
                    <a:pt x="3" y="3144"/>
                  </a:lnTo>
                  <a:lnTo>
                    <a:pt x="6" y="3162"/>
                  </a:lnTo>
                  <a:lnTo>
                    <a:pt x="10" y="3180"/>
                  </a:lnTo>
                  <a:lnTo>
                    <a:pt x="16" y="3197"/>
                  </a:lnTo>
                  <a:lnTo>
                    <a:pt x="22" y="3215"/>
                  </a:lnTo>
                  <a:lnTo>
                    <a:pt x="31" y="3230"/>
                  </a:lnTo>
                  <a:lnTo>
                    <a:pt x="40" y="3247"/>
                  </a:lnTo>
                  <a:lnTo>
                    <a:pt x="51" y="3262"/>
                  </a:lnTo>
                  <a:lnTo>
                    <a:pt x="63" y="3276"/>
                  </a:lnTo>
                  <a:lnTo>
                    <a:pt x="75" y="3291"/>
                  </a:lnTo>
                  <a:lnTo>
                    <a:pt x="89" y="3304"/>
                  </a:lnTo>
                  <a:lnTo>
                    <a:pt x="105" y="3316"/>
                  </a:lnTo>
                  <a:lnTo>
                    <a:pt x="120" y="3327"/>
                  </a:lnTo>
                  <a:lnTo>
                    <a:pt x="138" y="3337"/>
                  </a:lnTo>
                  <a:lnTo>
                    <a:pt x="155" y="3347"/>
                  </a:lnTo>
                  <a:lnTo>
                    <a:pt x="175" y="3355"/>
                  </a:lnTo>
                  <a:lnTo>
                    <a:pt x="195" y="3361"/>
                  </a:lnTo>
                  <a:lnTo>
                    <a:pt x="215" y="3366"/>
                  </a:lnTo>
                  <a:lnTo>
                    <a:pt x="237" y="3369"/>
                  </a:lnTo>
                  <a:lnTo>
                    <a:pt x="259" y="3373"/>
                  </a:lnTo>
                  <a:lnTo>
                    <a:pt x="282" y="3373"/>
                  </a:lnTo>
                  <a:lnTo>
                    <a:pt x="1041" y="3373"/>
                  </a:lnTo>
                  <a:lnTo>
                    <a:pt x="1392" y="3373"/>
                  </a:lnTo>
                  <a:lnTo>
                    <a:pt x="1392" y="7039"/>
                  </a:lnTo>
                  <a:lnTo>
                    <a:pt x="5409" y="7039"/>
                  </a:lnTo>
                  <a:lnTo>
                    <a:pt x="5409" y="5444"/>
                  </a:lnTo>
                  <a:lnTo>
                    <a:pt x="5409" y="3373"/>
                  </a:lnTo>
                  <a:lnTo>
                    <a:pt x="5685" y="3373"/>
                  </a:lnTo>
                  <a:lnTo>
                    <a:pt x="5848" y="3373"/>
                  </a:lnTo>
                  <a:lnTo>
                    <a:pt x="6520" y="3373"/>
                  </a:lnTo>
                  <a:lnTo>
                    <a:pt x="6520" y="3373"/>
                  </a:lnTo>
                  <a:lnTo>
                    <a:pt x="6543" y="3373"/>
                  </a:lnTo>
                  <a:lnTo>
                    <a:pt x="6565" y="3369"/>
                  </a:lnTo>
                  <a:lnTo>
                    <a:pt x="6586" y="3366"/>
                  </a:lnTo>
                  <a:lnTo>
                    <a:pt x="6607" y="3361"/>
                  </a:lnTo>
                  <a:lnTo>
                    <a:pt x="6626" y="3355"/>
                  </a:lnTo>
                  <a:lnTo>
                    <a:pt x="6646" y="3347"/>
                  </a:lnTo>
                  <a:lnTo>
                    <a:pt x="6664" y="3337"/>
                  </a:lnTo>
                  <a:lnTo>
                    <a:pt x="6681" y="3327"/>
                  </a:lnTo>
                  <a:lnTo>
                    <a:pt x="6697" y="3316"/>
                  </a:lnTo>
                  <a:lnTo>
                    <a:pt x="6712" y="3303"/>
                  </a:lnTo>
                  <a:lnTo>
                    <a:pt x="6726" y="3291"/>
                  </a:lnTo>
                  <a:lnTo>
                    <a:pt x="6738" y="3276"/>
                  </a:lnTo>
                  <a:lnTo>
                    <a:pt x="6750" y="3262"/>
                  </a:lnTo>
                  <a:lnTo>
                    <a:pt x="6761" y="3247"/>
                  </a:lnTo>
                  <a:lnTo>
                    <a:pt x="6770" y="3230"/>
                  </a:lnTo>
                  <a:lnTo>
                    <a:pt x="6779" y="3213"/>
                  </a:lnTo>
                  <a:lnTo>
                    <a:pt x="6786" y="3197"/>
                  </a:lnTo>
                  <a:lnTo>
                    <a:pt x="6791" y="3180"/>
                  </a:lnTo>
                  <a:lnTo>
                    <a:pt x="6795" y="3162"/>
                  </a:lnTo>
                  <a:lnTo>
                    <a:pt x="6799" y="3144"/>
                  </a:lnTo>
                  <a:lnTo>
                    <a:pt x="6800" y="3126"/>
                  </a:lnTo>
                  <a:lnTo>
                    <a:pt x="6801" y="3107"/>
                  </a:lnTo>
                  <a:lnTo>
                    <a:pt x="6799" y="3089"/>
                  </a:lnTo>
                  <a:lnTo>
                    <a:pt x="6797" y="3070"/>
                  </a:lnTo>
                  <a:lnTo>
                    <a:pt x="6792" y="3052"/>
                  </a:lnTo>
                  <a:lnTo>
                    <a:pt x="6787" y="3034"/>
                  </a:lnTo>
                  <a:lnTo>
                    <a:pt x="6779" y="3016"/>
                  </a:lnTo>
                  <a:lnTo>
                    <a:pt x="6770" y="2999"/>
                  </a:lnTo>
                  <a:lnTo>
                    <a:pt x="6759" y="2981"/>
                  </a:lnTo>
                  <a:lnTo>
                    <a:pt x="6747" y="2964"/>
                  </a:lnTo>
                  <a:lnTo>
                    <a:pt x="6733" y="2949"/>
                  </a:lnTo>
                  <a:lnTo>
                    <a:pt x="6717" y="2933"/>
                  </a:lnTo>
                  <a:lnTo>
                    <a:pt x="6717" y="293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val="2631022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02DC13D-C6C8-1599-62FA-B357BC1A4866}"/>
              </a:ext>
            </a:extLst>
          </p:cNvPr>
          <p:cNvSpPr txBox="1"/>
          <p:nvPr/>
        </p:nvSpPr>
        <p:spPr>
          <a:xfrm>
            <a:off x="55557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10446</TotalTime>
  <Words>384</Words>
  <Application>Microsoft Office PowerPoint</Application>
  <PresentationFormat>On-screen Show (4:3)</PresentationFormat>
  <Paragraphs>25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Staircase Growth Journey – Slide Template</vt:lpstr>
      <vt:lpstr>Staircase Growth Journey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Staircase Growth Journey</dc:title>
  <dc:creator>PresentationGO.com</dc:creator>
  <dc:description>© Copyright PresentationGO.com - Do not distribute or sale without written permission.</dc:description>
  <cp:lastModifiedBy>Christophe Barroche</cp:lastModifiedBy>
  <cp:revision>25</cp:revision>
  <dcterms:created xsi:type="dcterms:W3CDTF">2014-11-26T05:14:11Z</dcterms:created>
  <dcterms:modified xsi:type="dcterms:W3CDTF">2025-01-15T18:32:14Z</dcterms:modified>
  <cp:category>Charts &amp; Diagrams</cp:category>
</cp:coreProperties>
</file>