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705" r:id="rId3"/>
  </p:sldMasterIdLst>
  <p:notesMasterIdLst>
    <p:notesMasterId r:id="rId7"/>
  </p:notesMasterIdLst>
  <p:sldIdLst>
    <p:sldId id="308" r:id="rId4"/>
    <p:sldId id="310" r:id="rId5"/>
    <p:sldId id="30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5A6"/>
    <a:srgbClr val="CEBA8B"/>
    <a:srgbClr val="D0BA94"/>
    <a:srgbClr val="941651"/>
    <a:srgbClr val="A26700"/>
    <a:srgbClr val="FF9BA4"/>
    <a:srgbClr val="805AAB"/>
    <a:srgbClr val="254470"/>
    <a:srgbClr val="3BC7E2"/>
    <a:srgbClr val="FFD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91" autoAdjust="0"/>
    <p:restoredTop sz="96292" autoAdjust="0"/>
  </p:normalViewPr>
  <p:slideViewPr>
    <p:cSldViewPr snapToGrid="0" showGuides="1">
      <p:cViewPr>
        <p:scale>
          <a:sx n="75" d="100"/>
          <a:sy n="75" d="100"/>
        </p:scale>
        <p:origin x="1243" y="6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060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C57083-468D-9584-0BEA-9A90196C6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DF06A3-3F2D-1CB0-BC94-8091121D27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F38886-548A-E4B2-768F-F69FAD3240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E305DF-DE8C-9784-407F-A8FC99E621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56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465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735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DDC8EC43-F02F-F14D-1C4D-3DD926402B7D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42380E3-5C89-CD99-CE73-F8FB2B0B2EA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C1B17E7-B758-E92C-41FE-C3FCB408B5B7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592DBB0-24EB-F018-C3D8-D6F02FE0B075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A718598-70D7-48B6-C739-86B6B29AA51D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83F2B32-CF9B-039E-6BAD-EACA915072D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FDA8849F-7D05-A81E-C41D-1977C2174A48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0289A039-CDE0-CE6C-46D3-ECDB687F6BD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601488E-8FFB-743B-7367-8F280AED5182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7E1C58C8-01AA-AFF0-8E04-8F0DC8543C4A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4DA21CF1-E590-327D-79EB-27F8689C5195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2EFF1A5-A306-8A52-C88A-8BEF71F01730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A50FD8E-19D7-5B2F-6254-FB0B4BCB987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4213115-9842-67D1-D9D6-633479CDE9C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AEE582F-C1D0-CB4C-7244-58A246DA1C6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5C23839-F8D9-FC13-F695-5873F14BAF9B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7" name="Shape">
                <a:extLst>
                  <a:ext uri="{FF2B5EF4-FFF2-40B4-BE49-F238E27FC236}">
                    <a16:creationId xmlns:a16="http://schemas.microsoft.com/office/drawing/2014/main" id="{D2DFAADE-AEEE-67C4-E631-0A26CC2A048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8" name="Shape">
                <a:extLst>
                  <a:ext uri="{FF2B5EF4-FFF2-40B4-BE49-F238E27FC236}">
                    <a16:creationId xmlns:a16="http://schemas.microsoft.com/office/drawing/2014/main" id="{285A82B9-C48D-490D-BB56-464D7C52CC8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EFEE98D4-2422-A234-A864-14015CDCC59A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19699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E3EAC94-F2D6-7639-EC34-D395A05EE91D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9D0E6D66-0255-DBE1-A3E9-22CAE68EF038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F7DA369F-8273-A13B-7B94-B212C391EF3A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E5D95-B1A7-A10B-5EB5-A26C5A0AF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Staircase Growth Journey – Slide Template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05051A9-3F7C-7607-A61A-035FDBD8DD72}"/>
              </a:ext>
            </a:extLst>
          </p:cNvPr>
          <p:cNvGrpSpPr/>
          <p:nvPr/>
        </p:nvGrpSpPr>
        <p:grpSpPr>
          <a:xfrm>
            <a:off x="9428480" y="2947244"/>
            <a:ext cx="2425080" cy="1474819"/>
            <a:chOff x="8921977" y="2947244"/>
            <a:chExt cx="2926080" cy="1474819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7068A78-85EA-93BC-EEF0-FE92FD067ABC}"/>
                </a:ext>
              </a:extLst>
            </p:cNvPr>
            <p:cNvSpPr txBox="1"/>
            <p:nvPr/>
          </p:nvSpPr>
          <p:spPr>
            <a:xfrm>
              <a:off x="8921977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694FCD7-4D62-F12C-D46B-E72545381ED3}"/>
                </a:ext>
              </a:extLst>
            </p:cNvPr>
            <p:cNvSpPr txBox="1"/>
            <p:nvPr/>
          </p:nvSpPr>
          <p:spPr>
            <a:xfrm>
              <a:off x="8921977" y="3406400"/>
              <a:ext cx="2926080" cy="1015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A06EE317-6618-AE4D-F348-20E2588F27C4}"/>
              </a:ext>
            </a:extLst>
          </p:cNvPr>
          <p:cNvGrpSpPr/>
          <p:nvPr/>
        </p:nvGrpSpPr>
        <p:grpSpPr>
          <a:xfrm>
            <a:off x="338440" y="2947244"/>
            <a:ext cx="2425080" cy="1474819"/>
            <a:chOff x="332936" y="2947244"/>
            <a:chExt cx="2926080" cy="1474819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039FE23-7A6A-D9B0-7D04-A37987168B9D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accent4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1A023F9-7E52-0B03-1BD2-132588405F1C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1015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4F7E114-1E82-A7B9-EAB3-3F3A65F62D84}"/>
              </a:ext>
            </a:extLst>
          </p:cNvPr>
          <p:cNvGrpSpPr/>
          <p:nvPr/>
        </p:nvGrpSpPr>
        <p:grpSpPr>
          <a:xfrm>
            <a:off x="9428480" y="1242150"/>
            <a:ext cx="2425080" cy="1474819"/>
            <a:chOff x="8921977" y="1242150"/>
            <a:chExt cx="2926080" cy="1474819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0D28E9D-BB5C-3E8C-628D-C5A556F86B73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5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00D9B02-2759-670C-4120-A1097AD8F14C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1015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600CDCA-4DF1-C0ED-5A6A-C95EFECDB6B2}"/>
              </a:ext>
            </a:extLst>
          </p:cNvPr>
          <p:cNvGrpSpPr/>
          <p:nvPr/>
        </p:nvGrpSpPr>
        <p:grpSpPr>
          <a:xfrm>
            <a:off x="338440" y="1242150"/>
            <a:ext cx="2425080" cy="1474819"/>
            <a:chOff x="332936" y="2627766"/>
            <a:chExt cx="2926080" cy="1474819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D22698A-D432-F375-DC9A-52A8EEFFA35B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2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7887934-ED60-A2EA-A250-FC4465E70C43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1015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32" name="Graphic 31" descr="Questions with solid fill">
            <a:extLst>
              <a:ext uri="{FF2B5EF4-FFF2-40B4-BE49-F238E27FC236}">
                <a16:creationId xmlns:a16="http://schemas.microsoft.com/office/drawing/2014/main" id="{3F3C6A24-68EF-A05A-1C7B-817F2A787B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95005" y="2586141"/>
            <a:ext cx="640080" cy="640080"/>
          </a:xfrm>
          <a:prstGeom prst="rect">
            <a:avLst/>
          </a:prstGeom>
        </p:spPr>
      </p:pic>
      <p:pic>
        <p:nvPicPr>
          <p:cNvPr id="34" name="Graphic 33" descr="Warning with solid fill">
            <a:extLst>
              <a:ext uri="{FF2B5EF4-FFF2-40B4-BE49-F238E27FC236}">
                <a16:creationId xmlns:a16="http://schemas.microsoft.com/office/drawing/2014/main" id="{B0BAAE77-9E7D-7E0A-60F0-05402EDCB0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968416" y="2024939"/>
            <a:ext cx="640080" cy="640080"/>
          </a:xfrm>
          <a:prstGeom prst="rect">
            <a:avLst/>
          </a:prstGeom>
        </p:spPr>
      </p:pic>
      <p:pic>
        <p:nvPicPr>
          <p:cNvPr id="66" name="Graphic 65" descr="Tools with solid fill">
            <a:extLst>
              <a:ext uri="{FF2B5EF4-FFF2-40B4-BE49-F238E27FC236}">
                <a16:creationId xmlns:a16="http://schemas.microsoft.com/office/drawing/2014/main" id="{B944DC25-6A57-2617-A605-5FA183F03A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5941827" y="1463738"/>
            <a:ext cx="640080" cy="640080"/>
          </a:xfrm>
          <a:prstGeom prst="rect">
            <a:avLst/>
          </a:prstGeom>
        </p:spPr>
      </p:pic>
      <p:pic>
        <p:nvPicPr>
          <p:cNvPr id="67" name="Graphic 66" descr="Lightbulb with solid fill">
            <a:extLst>
              <a:ext uri="{FF2B5EF4-FFF2-40B4-BE49-F238E27FC236}">
                <a16:creationId xmlns:a16="http://schemas.microsoft.com/office/drawing/2014/main" id="{371A4B66-45BF-2512-5F72-D619B36417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6915237" y="902537"/>
            <a:ext cx="640080" cy="64008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8294F58-90D9-49EA-F578-0B9A14E303D5}"/>
              </a:ext>
            </a:extLst>
          </p:cNvPr>
          <p:cNvGrpSpPr/>
          <p:nvPr/>
        </p:nvGrpSpPr>
        <p:grpSpPr>
          <a:xfrm>
            <a:off x="2863279" y="1797335"/>
            <a:ext cx="6465443" cy="4508576"/>
            <a:chOff x="2863279" y="1797335"/>
            <a:chExt cx="6465443" cy="4508576"/>
          </a:xfrm>
        </p:grpSpPr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B2DCFBD9-C42F-3D9D-0D1D-2245428EE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9588" y="4217268"/>
              <a:ext cx="1264727" cy="326245"/>
            </a:xfrm>
            <a:custGeom>
              <a:avLst/>
              <a:gdLst>
                <a:gd name="connsiteX0" fmla="*/ 0 w 1264727"/>
                <a:gd name="connsiteY0" fmla="*/ 0 h 326245"/>
                <a:gd name="connsiteX1" fmla="*/ 15240 w 1264727"/>
                <a:gd name="connsiteY1" fmla="*/ 0 h 326245"/>
                <a:gd name="connsiteX2" fmla="*/ 932638 w 1264727"/>
                <a:gd name="connsiteY2" fmla="*/ 0 h 326245"/>
                <a:gd name="connsiteX3" fmla="*/ 947878 w 1264727"/>
                <a:gd name="connsiteY3" fmla="*/ 0 h 326245"/>
                <a:gd name="connsiteX4" fmla="*/ 1011710 w 1264727"/>
                <a:gd name="connsiteY4" fmla="*/ 0 h 326245"/>
                <a:gd name="connsiteX5" fmla="*/ 1026950 w 1264727"/>
                <a:gd name="connsiteY5" fmla="*/ 0 h 326245"/>
                <a:gd name="connsiteX6" fmla="*/ 1264727 w 1264727"/>
                <a:gd name="connsiteY6" fmla="*/ 326245 h 326245"/>
                <a:gd name="connsiteX7" fmla="*/ 1249487 w 1264727"/>
                <a:gd name="connsiteY7" fmla="*/ 326245 h 326245"/>
                <a:gd name="connsiteX8" fmla="*/ 947878 w 1264727"/>
                <a:gd name="connsiteY8" fmla="*/ 326245 h 326245"/>
                <a:gd name="connsiteX9" fmla="*/ 932638 w 1264727"/>
                <a:gd name="connsiteY9" fmla="*/ 326245 h 326245"/>
                <a:gd name="connsiteX10" fmla="*/ 137815 w 1264727"/>
                <a:gd name="connsiteY10" fmla="*/ 326245 h 326245"/>
                <a:gd name="connsiteX11" fmla="*/ 122575 w 1264727"/>
                <a:gd name="connsiteY11" fmla="*/ 326245 h 326245"/>
                <a:gd name="connsiteX12" fmla="*/ 15240 w 1264727"/>
                <a:gd name="connsiteY12" fmla="*/ 326245 h 326245"/>
                <a:gd name="connsiteX13" fmla="*/ 0 w 1264727"/>
                <a:gd name="connsiteY13" fmla="*/ 326245 h 326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64727" h="326245">
                  <a:moveTo>
                    <a:pt x="0" y="0"/>
                  </a:moveTo>
                  <a:lnTo>
                    <a:pt x="15240" y="0"/>
                  </a:lnTo>
                  <a:lnTo>
                    <a:pt x="932638" y="0"/>
                  </a:lnTo>
                  <a:lnTo>
                    <a:pt x="947878" y="0"/>
                  </a:lnTo>
                  <a:lnTo>
                    <a:pt x="1011710" y="0"/>
                  </a:lnTo>
                  <a:lnTo>
                    <a:pt x="1026950" y="0"/>
                  </a:lnTo>
                  <a:lnTo>
                    <a:pt x="1264727" y="326245"/>
                  </a:lnTo>
                  <a:lnTo>
                    <a:pt x="1249487" y="326245"/>
                  </a:lnTo>
                  <a:lnTo>
                    <a:pt x="947878" y="326245"/>
                  </a:lnTo>
                  <a:lnTo>
                    <a:pt x="932638" y="326245"/>
                  </a:lnTo>
                  <a:lnTo>
                    <a:pt x="137815" y="326245"/>
                  </a:lnTo>
                  <a:lnTo>
                    <a:pt x="122575" y="326245"/>
                  </a:lnTo>
                  <a:lnTo>
                    <a:pt x="15240" y="326245"/>
                  </a:lnTo>
                  <a:lnTo>
                    <a:pt x="0" y="32624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7D775A06-951B-D6E3-063C-7C391E0326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42645" y="5924171"/>
              <a:ext cx="1472478" cy="3817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45">
              <a:extLst>
                <a:ext uri="{FF2B5EF4-FFF2-40B4-BE49-F238E27FC236}">
                  <a16:creationId xmlns:a16="http://schemas.microsoft.com/office/drawing/2014/main" id="{EFAAD61A-1DD4-1097-275D-24FBBFEFD71B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7259" y="5550838"/>
              <a:ext cx="1627863" cy="373332"/>
            </a:xfrm>
            <a:custGeom>
              <a:avLst/>
              <a:gdLst>
                <a:gd name="T0" fmla="*/ 0 w 5808"/>
                <a:gd name="T1" fmla="*/ 0 h 2002"/>
                <a:gd name="T2" fmla="*/ 667 w 5808"/>
                <a:gd name="T3" fmla="*/ 2002 h 2002"/>
                <a:gd name="T4" fmla="*/ 5808 w 5808"/>
                <a:gd name="T5" fmla="*/ 2002 h 2002"/>
                <a:gd name="T6" fmla="*/ 4517 w 5808"/>
                <a:gd name="T7" fmla="*/ 0 h 2002"/>
                <a:gd name="T8" fmla="*/ 0 w 5808"/>
                <a:gd name="T9" fmla="*/ 0 h 2002"/>
                <a:gd name="connsiteX0" fmla="*/ 0 w 10000"/>
                <a:gd name="connsiteY0" fmla="*/ 0 h 10000"/>
                <a:gd name="connsiteX1" fmla="*/ 674 w 10000"/>
                <a:gd name="connsiteY1" fmla="*/ 5306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  <a:gd name="connsiteX0" fmla="*/ 0 w 10000"/>
                <a:gd name="connsiteY0" fmla="*/ 0 h 10000"/>
                <a:gd name="connsiteX1" fmla="*/ 145 w 10000"/>
                <a:gd name="connsiteY1" fmla="*/ 6171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  <a:gd name="connsiteX0" fmla="*/ 0 w 10000"/>
                <a:gd name="connsiteY0" fmla="*/ 0 h 10000"/>
                <a:gd name="connsiteX1" fmla="*/ 145 w 10000"/>
                <a:gd name="connsiteY1" fmla="*/ 6171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  <a:gd name="connsiteX0" fmla="*/ 0 w 10000"/>
                <a:gd name="connsiteY0" fmla="*/ 0 h 10000"/>
                <a:gd name="connsiteX1" fmla="*/ 145 w 10000"/>
                <a:gd name="connsiteY1" fmla="*/ 6171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0" y="0"/>
                  </a:moveTo>
                  <a:cubicBezTo>
                    <a:pt x="72" y="3085"/>
                    <a:pt x="72" y="3085"/>
                    <a:pt x="145" y="6171"/>
                  </a:cubicBezTo>
                  <a:lnTo>
                    <a:pt x="1148" y="10000"/>
                  </a:lnTo>
                  <a:lnTo>
                    <a:pt x="10000" y="10000"/>
                  </a:lnTo>
                  <a:lnTo>
                    <a:pt x="777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41">
              <a:extLst>
                <a:ext uri="{FF2B5EF4-FFF2-40B4-BE49-F238E27FC236}">
                  <a16:creationId xmlns:a16="http://schemas.microsoft.com/office/drawing/2014/main" id="{C8ACAC74-2A8A-CCD0-EB78-2445BA601E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28736" y="5204413"/>
              <a:ext cx="1324826" cy="34642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9">
              <a:extLst>
                <a:ext uri="{FF2B5EF4-FFF2-40B4-BE49-F238E27FC236}">
                  <a16:creationId xmlns:a16="http://schemas.microsoft.com/office/drawing/2014/main" id="{001914DE-C071-617C-A0CA-DE15663772C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7591" y="4841171"/>
              <a:ext cx="1415972" cy="363242"/>
            </a:xfrm>
            <a:custGeom>
              <a:avLst/>
              <a:gdLst>
                <a:gd name="T0" fmla="*/ 533 w 5050"/>
                <a:gd name="T1" fmla="*/ 1944 h 1944"/>
                <a:gd name="T2" fmla="*/ 5050 w 5050"/>
                <a:gd name="T3" fmla="*/ 1944 h 1944"/>
                <a:gd name="T4" fmla="*/ 4018 w 5050"/>
                <a:gd name="T5" fmla="*/ 0 h 1944"/>
                <a:gd name="T6" fmla="*/ 0 w 5050"/>
                <a:gd name="T7" fmla="*/ 0 h 1944"/>
                <a:gd name="T8" fmla="*/ 533 w 5050"/>
                <a:gd name="T9" fmla="*/ 1944 h 1944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544 w 10000"/>
                <a:gd name="connsiteY4" fmla="*/ 49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1055" y="10000"/>
                  </a:moveTo>
                  <a:lnTo>
                    <a:pt x="10000" y="10000"/>
                  </a:lnTo>
                  <a:lnTo>
                    <a:pt x="7956" y="0"/>
                  </a:lnTo>
                  <a:lnTo>
                    <a:pt x="0" y="0"/>
                  </a:lnTo>
                  <a:cubicBezTo>
                    <a:pt x="79" y="2736"/>
                    <a:pt x="79" y="2736"/>
                    <a:pt x="159" y="5472"/>
                  </a:cubicBezTo>
                  <a:cubicBezTo>
                    <a:pt x="329" y="7148"/>
                    <a:pt x="885" y="8324"/>
                    <a:pt x="1055" y="1000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12">
              <a:extLst>
                <a:ext uri="{FF2B5EF4-FFF2-40B4-BE49-F238E27FC236}">
                  <a16:creationId xmlns:a16="http://schemas.microsoft.com/office/drawing/2014/main" id="{F4A896A2-2A21-EDEE-5563-D12A4C7063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91512" y="4543513"/>
              <a:ext cx="1172802" cy="2976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Rectangle 7">
              <a:extLst>
                <a:ext uri="{FF2B5EF4-FFF2-40B4-BE49-F238E27FC236}">
                  <a16:creationId xmlns:a16="http://schemas.microsoft.com/office/drawing/2014/main" id="{B28325FA-91D7-17E3-88C8-9BF4A84911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74466" y="3944836"/>
              <a:ext cx="1052730" cy="27243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279B1AD5-6634-4BE6-B9DA-897A899F2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647" y="3650543"/>
              <a:ext cx="1159551" cy="294293"/>
            </a:xfrm>
            <a:custGeom>
              <a:avLst/>
              <a:gdLst>
                <a:gd name="connsiteX0" fmla="*/ 0 w 1159551"/>
                <a:gd name="connsiteY0" fmla="*/ 0 h 294293"/>
                <a:gd name="connsiteX1" fmla="*/ 36191 w 1159551"/>
                <a:gd name="connsiteY1" fmla="*/ 0 h 294293"/>
                <a:gd name="connsiteX2" fmla="*/ 887925 w 1159551"/>
                <a:gd name="connsiteY2" fmla="*/ 0 h 294293"/>
                <a:gd name="connsiteX3" fmla="*/ 942518 w 1159551"/>
                <a:gd name="connsiteY3" fmla="*/ 0 h 294293"/>
                <a:gd name="connsiteX4" fmla="*/ 1159551 w 1159551"/>
                <a:gd name="connsiteY4" fmla="*/ 294293 h 294293"/>
                <a:gd name="connsiteX5" fmla="*/ 887925 w 1159551"/>
                <a:gd name="connsiteY5" fmla="*/ 294293 h 294293"/>
                <a:gd name="connsiteX6" fmla="*/ 148303 w 1159551"/>
                <a:gd name="connsiteY6" fmla="*/ 294293 h 294293"/>
                <a:gd name="connsiteX7" fmla="*/ 0 w 1159551"/>
                <a:gd name="connsiteY7" fmla="*/ 294293 h 294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59551" h="294293">
                  <a:moveTo>
                    <a:pt x="0" y="0"/>
                  </a:moveTo>
                  <a:lnTo>
                    <a:pt x="36191" y="0"/>
                  </a:lnTo>
                  <a:lnTo>
                    <a:pt x="887925" y="0"/>
                  </a:lnTo>
                  <a:lnTo>
                    <a:pt x="942518" y="0"/>
                  </a:lnTo>
                  <a:lnTo>
                    <a:pt x="1159551" y="294293"/>
                  </a:lnTo>
                  <a:lnTo>
                    <a:pt x="887925" y="294293"/>
                  </a:lnTo>
                  <a:lnTo>
                    <a:pt x="148303" y="294293"/>
                  </a:lnTo>
                  <a:lnTo>
                    <a:pt x="0" y="29429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40">
              <a:extLst>
                <a:ext uri="{FF2B5EF4-FFF2-40B4-BE49-F238E27FC236}">
                  <a16:creationId xmlns:a16="http://schemas.microsoft.com/office/drawing/2014/main" id="{326E4416-41DB-39EF-A9DC-D2E1438E9F0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2569" y="3650543"/>
              <a:ext cx="571770" cy="294293"/>
            </a:xfrm>
            <a:custGeom>
              <a:avLst/>
              <a:gdLst>
                <a:gd name="T0" fmla="*/ 774 w 2039"/>
                <a:gd name="T1" fmla="*/ 1575 h 1575"/>
                <a:gd name="T2" fmla="*/ 2039 w 2039"/>
                <a:gd name="T3" fmla="*/ 1575 h 1575"/>
                <a:gd name="T4" fmla="*/ 1220 w 2039"/>
                <a:gd name="T5" fmla="*/ 0 h 1575"/>
                <a:gd name="T6" fmla="*/ 0 w 2039"/>
                <a:gd name="T7" fmla="*/ 0 h 1575"/>
                <a:gd name="T8" fmla="*/ 774 w 2039"/>
                <a:gd name="T9" fmla="*/ 1575 h 1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9" h="1575">
                  <a:moveTo>
                    <a:pt x="774" y="1575"/>
                  </a:moveTo>
                  <a:lnTo>
                    <a:pt x="2039" y="1575"/>
                  </a:lnTo>
                  <a:lnTo>
                    <a:pt x="1220" y="0"/>
                  </a:lnTo>
                  <a:lnTo>
                    <a:pt x="0" y="0"/>
                  </a:lnTo>
                  <a:lnTo>
                    <a:pt x="774" y="157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37">
              <a:extLst>
                <a:ext uri="{FF2B5EF4-FFF2-40B4-BE49-F238E27FC236}">
                  <a16:creationId xmlns:a16="http://schemas.microsoft.com/office/drawing/2014/main" id="{236C1D9D-089F-4786-D735-F4188B36520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1187" y="4217268"/>
              <a:ext cx="608767" cy="326245"/>
            </a:xfrm>
            <a:custGeom>
              <a:avLst/>
              <a:gdLst>
                <a:gd name="T0" fmla="*/ 848 w 2178"/>
                <a:gd name="T1" fmla="*/ 1750 h 1750"/>
                <a:gd name="T2" fmla="*/ 2178 w 2178"/>
                <a:gd name="T3" fmla="*/ 1750 h 1750"/>
                <a:gd name="T4" fmla="*/ 1265 w 2178"/>
                <a:gd name="T5" fmla="*/ 0 h 1750"/>
                <a:gd name="T6" fmla="*/ 0 w 2178"/>
                <a:gd name="T7" fmla="*/ 0 h 1750"/>
                <a:gd name="T8" fmla="*/ 848 w 2178"/>
                <a:gd name="T9" fmla="*/ 175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8" h="1750">
                  <a:moveTo>
                    <a:pt x="848" y="1750"/>
                  </a:moveTo>
                  <a:lnTo>
                    <a:pt x="2178" y="1750"/>
                  </a:lnTo>
                  <a:lnTo>
                    <a:pt x="1265" y="0"/>
                  </a:lnTo>
                  <a:lnTo>
                    <a:pt x="0" y="0"/>
                  </a:lnTo>
                  <a:lnTo>
                    <a:pt x="848" y="175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Rectangle 5">
              <a:extLst>
                <a:ext uri="{FF2B5EF4-FFF2-40B4-BE49-F238E27FC236}">
                  <a16:creationId xmlns:a16="http://schemas.microsoft.com/office/drawing/2014/main" id="{DAF11902-5F75-CAF1-2666-A531EEEB4A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63477" y="3403336"/>
              <a:ext cx="945103" cy="24720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F08C3EEB-F11F-0656-2C5F-5993DE8641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3353" y="3134268"/>
              <a:ext cx="955226" cy="269068"/>
            </a:xfrm>
            <a:custGeom>
              <a:avLst/>
              <a:gdLst>
                <a:gd name="connsiteX0" fmla="*/ 0 w 901732"/>
                <a:gd name="connsiteY0" fmla="*/ 0 h 254000"/>
                <a:gd name="connsiteX1" fmla="*/ 47658 w 901732"/>
                <a:gd name="connsiteY1" fmla="*/ 0 h 254000"/>
                <a:gd name="connsiteX2" fmla="*/ 114331 w 901732"/>
                <a:gd name="connsiteY2" fmla="*/ 0 h 254000"/>
                <a:gd name="connsiteX3" fmla="*/ 707003 w 901732"/>
                <a:gd name="connsiteY3" fmla="*/ 0 h 254000"/>
                <a:gd name="connsiteX4" fmla="*/ 901732 w 901732"/>
                <a:gd name="connsiteY4" fmla="*/ 254000 h 254000"/>
                <a:gd name="connsiteX5" fmla="*/ 114331 w 901732"/>
                <a:gd name="connsiteY5" fmla="*/ 254000 h 254000"/>
                <a:gd name="connsiteX6" fmla="*/ 47658 w 901732"/>
                <a:gd name="connsiteY6" fmla="*/ 254000 h 254000"/>
                <a:gd name="connsiteX7" fmla="*/ 0 w 901732"/>
                <a:gd name="connsiteY7" fmla="*/ 254000 h 254000"/>
                <a:gd name="connsiteX8" fmla="*/ 0 w 901732"/>
                <a:gd name="connsiteY8" fmla="*/ 118745 h 25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1732" h="254000">
                  <a:moveTo>
                    <a:pt x="0" y="0"/>
                  </a:moveTo>
                  <a:lnTo>
                    <a:pt x="47658" y="0"/>
                  </a:lnTo>
                  <a:lnTo>
                    <a:pt x="114331" y="0"/>
                  </a:lnTo>
                  <a:lnTo>
                    <a:pt x="707003" y="0"/>
                  </a:lnTo>
                  <a:lnTo>
                    <a:pt x="901732" y="254000"/>
                  </a:lnTo>
                  <a:lnTo>
                    <a:pt x="114331" y="254000"/>
                  </a:lnTo>
                  <a:lnTo>
                    <a:pt x="47658" y="254000"/>
                  </a:lnTo>
                  <a:lnTo>
                    <a:pt x="0" y="254000"/>
                  </a:lnTo>
                  <a:lnTo>
                    <a:pt x="0" y="11874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FE8FC001-387C-45FD-7D86-F7037A58B224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4318" y="1797335"/>
              <a:ext cx="1230988" cy="1336933"/>
            </a:xfrm>
            <a:custGeom>
              <a:avLst/>
              <a:gdLst>
                <a:gd name="connsiteX0" fmla="*/ 575469 w 1162050"/>
                <a:gd name="connsiteY0" fmla="*/ 0 h 1262062"/>
                <a:gd name="connsiteX1" fmla="*/ 580231 w 1162050"/>
                <a:gd name="connsiteY1" fmla="*/ 0 h 1262062"/>
                <a:gd name="connsiteX2" fmla="*/ 584729 w 1162050"/>
                <a:gd name="connsiteY2" fmla="*/ 0 h 1262062"/>
                <a:gd name="connsiteX3" fmla="*/ 589492 w 1162050"/>
                <a:gd name="connsiteY3" fmla="*/ 353 h 1262062"/>
                <a:gd name="connsiteX4" fmla="*/ 593725 w 1162050"/>
                <a:gd name="connsiteY4" fmla="*/ 1235 h 1262062"/>
                <a:gd name="connsiteX5" fmla="*/ 598223 w 1162050"/>
                <a:gd name="connsiteY5" fmla="*/ 1941 h 1262062"/>
                <a:gd name="connsiteX6" fmla="*/ 602456 w 1162050"/>
                <a:gd name="connsiteY6" fmla="*/ 3176 h 1262062"/>
                <a:gd name="connsiteX7" fmla="*/ 606690 w 1162050"/>
                <a:gd name="connsiteY7" fmla="*/ 4763 h 1262062"/>
                <a:gd name="connsiteX8" fmla="*/ 610394 w 1162050"/>
                <a:gd name="connsiteY8" fmla="*/ 6527 h 1262062"/>
                <a:gd name="connsiteX9" fmla="*/ 614098 w 1162050"/>
                <a:gd name="connsiteY9" fmla="*/ 8468 h 1262062"/>
                <a:gd name="connsiteX10" fmla="*/ 1147763 w 1162050"/>
                <a:gd name="connsiteY10" fmla="*/ 334304 h 1262062"/>
                <a:gd name="connsiteX11" fmla="*/ 1150673 w 1162050"/>
                <a:gd name="connsiteY11" fmla="*/ 336068 h 1262062"/>
                <a:gd name="connsiteX12" fmla="*/ 1153054 w 1162050"/>
                <a:gd name="connsiteY12" fmla="*/ 337832 h 1262062"/>
                <a:gd name="connsiteX13" fmla="*/ 1154906 w 1162050"/>
                <a:gd name="connsiteY13" fmla="*/ 339772 h 1262062"/>
                <a:gd name="connsiteX14" fmla="*/ 1156759 w 1162050"/>
                <a:gd name="connsiteY14" fmla="*/ 341537 h 1262062"/>
                <a:gd name="connsiteX15" fmla="*/ 1158611 w 1162050"/>
                <a:gd name="connsiteY15" fmla="*/ 343830 h 1262062"/>
                <a:gd name="connsiteX16" fmla="*/ 1159669 w 1162050"/>
                <a:gd name="connsiteY16" fmla="*/ 345770 h 1262062"/>
                <a:gd name="connsiteX17" fmla="*/ 1160463 w 1162050"/>
                <a:gd name="connsiteY17" fmla="*/ 347711 h 1262062"/>
                <a:gd name="connsiteX18" fmla="*/ 1161521 w 1162050"/>
                <a:gd name="connsiteY18" fmla="*/ 349828 h 1262062"/>
                <a:gd name="connsiteX19" fmla="*/ 1161786 w 1162050"/>
                <a:gd name="connsiteY19" fmla="*/ 351945 h 1262062"/>
                <a:gd name="connsiteX20" fmla="*/ 1162050 w 1162050"/>
                <a:gd name="connsiteY20" fmla="*/ 354062 h 1262062"/>
                <a:gd name="connsiteX21" fmla="*/ 1162050 w 1162050"/>
                <a:gd name="connsiteY21" fmla="*/ 356002 h 1262062"/>
                <a:gd name="connsiteX22" fmla="*/ 1161786 w 1162050"/>
                <a:gd name="connsiteY22" fmla="*/ 358296 h 1262062"/>
                <a:gd name="connsiteX23" fmla="*/ 1161256 w 1162050"/>
                <a:gd name="connsiteY23" fmla="*/ 360236 h 1262062"/>
                <a:gd name="connsiteX24" fmla="*/ 1160463 w 1162050"/>
                <a:gd name="connsiteY24" fmla="*/ 362353 h 1262062"/>
                <a:gd name="connsiteX25" fmla="*/ 1159404 w 1162050"/>
                <a:gd name="connsiteY25" fmla="*/ 364294 h 1262062"/>
                <a:gd name="connsiteX26" fmla="*/ 1158346 w 1162050"/>
                <a:gd name="connsiteY26" fmla="*/ 366058 h 1262062"/>
                <a:gd name="connsiteX27" fmla="*/ 1157023 w 1162050"/>
                <a:gd name="connsiteY27" fmla="*/ 368175 h 1262062"/>
                <a:gd name="connsiteX28" fmla="*/ 1155436 w 1162050"/>
                <a:gd name="connsiteY28" fmla="*/ 369939 h 1262062"/>
                <a:gd name="connsiteX29" fmla="*/ 1153584 w 1162050"/>
                <a:gd name="connsiteY29" fmla="*/ 371703 h 1262062"/>
                <a:gd name="connsiteX30" fmla="*/ 1151467 w 1162050"/>
                <a:gd name="connsiteY30" fmla="*/ 373291 h 1262062"/>
                <a:gd name="connsiteX31" fmla="*/ 1149086 w 1162050"/>
                <a:gd name="connsiteY31" fmla="*/ 375055 h 1262062"/>
                <a:gd name="connsiteX32" fmla="*/ 1146969 w 1162050"/>
                <a:gd name="connsiteY32" fmla="*/ 376466 h 1262062"/>
                <a:gd name="connsiteX33" fmla="*/ 1144323 w 1162050"/>
                <a:gd name="connsiteY33" fmla="*/ 377878 h 1262062"/>
                <a:gd name="connsiteX34" fmla="*/ 1141677 w 1162050"/>
                <a:gd name="connsiteY34" fmla="*/ 379289 h 1262062"/>
                <a:gd name="connsiteX35" fmla="*/ 1138767 w 1162050"/>
                <a:gd name="connsiteY35" fmla="*/ 380171 h 1262062"/>
                <a:gd name="connsiteX36" fmla="*/ 1135592 w 1162050"/>
                <a:gd name="connsiteY36" fmla="*/ 381406 h 1262062"/>
                <a:gd name="connsiteX37" fmla="*/ 1132417 w 1162050"/>
                <a:gd name="connsiteY37" fmla="*/ 382112 h 1262062"/>
                <a:gd name="connsiteX38" fmla="*/ 1128977 w 1162050"/>
                <a:gd name="connsiteY38" fmla="*/ 382994 h 1262062"/>
                <a:gd name="connsiteX39" fmla="*/ 1125273 w 1162050"/>
                <a:gd name="connsiteY39" fmla="*/ 383523 h 1262062"/>
                <a:gd name="connsiteX40" fmla="*/ 1121834 w 1162050"/>
                <a:gd name="connsiteY40" fmla="*/ 384052 h 1262062"/>
                <a:gd name="connsiteX41" fmla="*/ 1117865 w 1162050"/>
                <a:gd name="connsiteY41" fmla="*/ 384405 h 1262062"/>
                <a:gd name="connsiteX42" fmla="*/ 1114161 w 1162050"/>
                <a:gd name="connsiteY42" fmla="*/ 384405 h 1262062"/>
                <a:gd name="connsiteX43" fmla="*/ 971286 w 1162050"/>
                <a:gd name="connsiteY43" fmla="*/ 384405 h 1262062"/>
                <a:gd name="connsiteX44" fmla="*/ 961496 w 1162050"/>
                <a:gd name="connsiteY44" fmla="*/ 384405 h 1262062"/>
                <a:gd name="connsiteX45" fmla="*/ 961496 w 1162050"/>
                <a:gd name="connsiteY45" fmla="*/ 1262062 h 1262062"/>
                <a:gd name="connsiteX46" fmla="*/ 301096 w 1162050"/>
                <a:gd name="connsiteY46" fmla="*/ 1262062 h 1262062"/>
                <a:gd name="connsiteX47" fmla="*/ 200554 w 1162050"/>
                <a:gd name="connsiteY47" fmla="*/ 1262062 h 1262062"/>
                <a:gd name="connsiteX48" fmla="*/ 200554 w 1162050"/>
                <a:gd name="connsiteY48" fmla="*/ 616389 h 1262062"/>
                <a:gd name="connsiteX49" fmla="*/ 200554 w 1162050"/>
                <a:gd name="connsiteY49" fmla="*/ 384405 h 1262062"/>
                <a:gd name="connsiteX50" fmla="*/ 177536 w 1162050"/>
                <a:gd name="connsiteY50" fmla="*/ 384405 h 1262062"/>
                <a:gd name="connsiteX51" fmla="*/ 47890 w 1162050"/>
                <a:gd name="connsiteY51" fmla="*/ 384405 h 1262062"/>
                <a:gd name="connsiteX52" fmla="*/ 43921 w 1162050"/>
                <a:gd name="connsiteY52" fmla="*/ 384405 h 1262062"/>
                <a:gd name="connsiteX53" fmla="*/ 40217 w 1162050"/>
                <a:gd name="connsiteY53" fmla="*/ 384052 h 1262062"/>
                <a:gd name="connsiteX54" fmla="*/ 36777 w 1162050"/>
                <a:gd name="connsiteY54" fmla="*/ 383523 h 1262062"/>
                <a:gd name="connsiteX55" fmla="*/ 33073 w 1162050"/>
                <a:gd name="connsiteY55" fmla="*/ 382994 h 1262062"/>
                <a:gd name="connsiteX56" fmla="*/ 29634 w 1162050"/>
                <a:gd name="connsiteY56" fmla="*/ 382112 h 1262062"/>
                <a:gd name="connsiteX57" fmla="*/ 26459 w 1162050"/>
                <a:gd name="connsiteY57" fmla="*/ 381406 h 1262062"/>
                <a:gd name="connsiteX58" fmla="*/ 23284 w 1162050"/>
                <a:gd name="connsiteY58" fmla="*/ 380171 h 1262062"/>
                <a:gd name="connsiteX59" fmla="*/ 20373 w 1162050"/>
                <a:gd name="connsiteY59" fmla="*/ 379289 h 1262062"/>
                <a:gd name="connsiteX60" fmla="*/ 17727 w 1162050"/>
                <a:gd name="connsiteY60" fmla="*/ 377878 h 1262062"/>
                <a:gd name="connsiteX61" fmla="*/ 15081 w 1162050"/>
                <a:gd name="connsiteY61" fmla="*/ 376466 h 1262062"/>
                <a:gd name="connsiteX62" fmla="*/ 12700 w 1162050"/>
                <a:gd name="connsiteY62" fmla="*/ 375055 h 1262062"/>
                <a:gd name="connsiteX63" fmla="*/ 10584 w 1162050"/>
                <a:gd name="connsiteY63" fmla="*/ 373467 h 1262062"/>
                <a:gd name="connsiteX64" fmla="*/ 8467 w 1162050"/>
                <a:gd name="connsiteY64" fmla="*/ 371703 h 1262062"/>
                <a:gd name="connsiteX65" fmla="*/ 6615 w 1162050"/>
                <a:gd name="connsiteY65" fmla="*/ 369939 h 1262062"/>
                <a:gd name="connsiteX66" fmla="*/ 5027 w 1162050"/>
                <a:gd name="connsiteY66" fmla="*/ 368175 h 1262062"/>
                <a:gd name="connsiteX67" fmla="*/ 3704 w 1162050"/>
                <a:gd name="connsiteY67" fmla="*/ 366058 h 1262062"/>
                <a:gd name="connsiteX68" fmla="*/ 2381 w 1162050"/>
                <a:gd name="connsiteY68" fmla="*/ 364294 h 1262062"/>
                <a:gd name="connsiteX69" fmla="*/ 1588 w 1162050"/>
                <a:gd name="connsiteY69" fmla="*/ 362353 h 1262062"/>
                <a:gd name="connsiteX70" fmla="*/ 794 w 1162050"/>
                <a:gd name="connsiteY70" fmla="*/ 360236 h 1262062"/>
                <a:gd name="connsiteX71" fmla="*/ 265 w 1162050"/>
                <a:gd name="connsiteY71" fmla="*/ 358296 h 1262062"/>
                <a:gd name="connsiteX72" fmla="*/ 0 w 1162050"/>
                <a:gd name="connsiteY72" fmla="*/ 356179 h 1262062"/>
                <a:gd name="connsiteX73" fmla="*/ 0 w 1162050"/>
                <a:gd name="connsiteY73" fmla="*/ 354062 h 1262062"/>
                <a:gd name="connsiteX74" fmla="*/ 0 w 1162050"/>
                <a:gd name="connsiteY74" fmla="*/ 351945 h 1262062"/>
                <a:gd name="connsiteX75" fmla="*/ 529 w 1162050"/>
                <a:gd name="connsiteY75" fmla="*/ 349828 h 1262062"/>
                <a:gd name="connsiteX76" fmla="*/ 1588 w 1162050"/>
                <a:gd name="connsiteY76" fmla="*/ 347711 h 1262062"/>
                <a:gd name="connsiteX77" fmla="*/ 2381 w 1162050"/>
                <a:gd name="connsiteY77" fmla="*/ 345770 h 1262062"/>
                <a:gd name="connsiteX78" fmla="*/ 3440 w 1162050"/>
                <a:gd name="connsiteY78" fmla="*/ 343830 h 1262062"/>
                <a:gd name="connsiteX79" fmla="*/ 5027 w 1162050"/>
                <a:gd name="connsiteY79" fmla="*/ 341713 h 1262062"/>
                <a:gd name="connsiteX80" fmla="*/ 7144 w 1162050"/>
                <a:gd name="connsiteY80" fmla="*/ 339772 h 1262062"/>
                <a:gd name="connsiteX81" fmla="*/ 8996 w 1162050"/>
                <a:gd name="connsiteY81" fmla="*/ 337832 h 1262062"/>
                <a:gd name="connsiteX82" fmla="*/ 11377 w 1162050"/>
                <a:gd name="connsiteY82" fmla="*/ 336068 h 1262062"/>
                <a:gd name="connsiteX83" fmla="*/ 14023 w 1162050"/>
                <a:gd name="connsiteY83" fmla="*/ 334304 h 1262062"/>
                <a:gd name="connsiteX84" fmla="*/ 546365 w 1162050"/>
                <a:gd name="connsiteY84" fmla="*/ 8468 h 1262062"/>
                <a:gd name="connsiteX85" fmla="*/ 549804 w 1162050"/>
                <a:gd name="connsiteY85" fmla="*/ 6527 h 1262062"/>
                <a:gd name="connsiteX86" fmla="*/ 554038 w 1162050"/>
                <a:gd name="connsiteY86" fmla="*/ 4763 h 1262062"/>
                <a:gd name="connsiteX87" fmla="*/ 558006 w 1162050"/>
                <a:gd name="connsiteY87" fmla="*/ 3176 h 1262062"/>
                <a:gd name="connsiteX88" fmla="*/ 562240 w 1162050"/>
                <a:gd name="connsiteY88" fmla="*/ 1941 h 1262062"/>
                <a:gd name="connsiteX89" fmla="*/ 566473 w 1162050"/>
                <a:gd name="connsiteY89" fmla="*/ 1235 h 1262062"/>
                <a:gd name="connsiteX90" fmla="*/ 571236 w 1162050"/>
                <a:gd name="connsiteY90" fmla="*/ 353 h 1262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162050" h="1262062">
                  <a:moveTo>
                    <a:pt x="575469" y="0"/>
                  </a:moveTo>
                  <a:lnTo>
                    <a:pt x="580231" y="0"/>
                  </a:lnTo>
                  <a:lnTo>
                    <a:pt x="584729" y="0"/>
                  </a:lnTo>
                  <a:lnTo>
                    <a:pt x="589492" y="353"/>
                  </a:lnTo>
                  <a:lnTo>
                    <a:pt x="593725" y="1235"/>
                  </a:lnTo>
                  <a:lnTo>
                    <a:pt x="598223" y="1941"/>
                  </a:lnTo>
                  <a:lnTo>
                    <a:pt x="602456" y="3176"/>
                  </a:lnTo>
                  <a:lnTo>
                    <a:pt x="606690" y="4763"/>
                  </a:lnTo>
                  <a:lnTo>
                    <a:pt x="610394" y="6527"/>
                  </a:lnTo>
                  <a:lnTo>
                    <a:pt x="614098" y="8468"/>
                  </a:lnTo>
                  <a:lnTo>
                    <a:pt x="1147763" y="334304"/>
                  </a:lnTo>
                  <a:lnTo>
                    <a:pt x="1150673" y="336068"/>
                  </a:lnTo>
                  <a:lnTo>
                    <a:pt x="1153054" y="337832"/>
                  </a:lnTo>
                  <a:lnTo>
                    <a:pt x="1154906" y="339772"/>
                  </a:lnTo>
                  <a:lnTo>
                    <a:pt x="1156759" y="341537"/>
                  </a:lnTo>
                  <a:lnTo>
                    <a:pt x="1158611" y="343830"/>
                  </a:lnTo>
                  <a:lnTo>
                    <a:pt x="1159669" y="345770"/>
                  </a:lnTo>
                  <a:lnTo>
                    <a:pt x="1160463" y="347711"/>
                  </a:lnTo>
                  <a:lnTo>
                    <a:pt x="1161521" y="349828"/>
                  </a:lnTo>
                  <a:lnTo>
                    <a:pt x="1161786" y="351945"/>
                  </a:lnTo>
                  <a:lnTo>
                    <a:pt x="1162050" y="354062"/>
                  </a:lnTo>
                  <a:lnTo>
                    <a:pt x="1162050" y="356002"/>
                  </a:lnTo>
                  <a:lnTo>
                    <a:pt x="1161786" y="358296"/>
                  </a:lnTo>
                  <a:lnTo>
                    <a:pt x="1161256" y="360236"/>
                  </a:lnTo>
                  <a:lnTo>
                    <a:pt x="1160463" y="362353"/>
                  </a:lnTo>
                  <a:lnTo>
                    <a:pt x="1159404" y="364294"/>
                  </a:lnTo>
                  <a:lnTo>
                    <a:pt x="1158346" y="366058"/>
                  </a:lnTo>
                  <a:lnTo>
                    <a:pt x="1157023" y="368175"/>
                  </a:lnTo>
                  <a:lnTo>
                    <a:pt x="1155436" y="369939"/>
                  </a:lnTo>
                  <a:lnTo>
                    <a:pt x="1153584" y="371703"/>
                  </a:lnTo>
                  <a:lnTo>
                    <a:pt x="1151467" y="373291"/>
                  </a:lnTo>
                  <a:lnTo>
                    <a:pt x="1149086" y="375055"/>
                  </a:lnTo>
                  <a:lnTo>
                    <a:pt x="1146969" y="376466"/>
                  </a:lnTo>
                  <a:lnTo>
                    <a:pt x="1144323" y="377878"/>
                  </a:lnTo>
                  <a:lnTo>
                    <a:pt x="1141677" y="379289"/>
                  </a:lnTo>
                  <a:lnTo>
                    <a:pt x="1138767" y="380171"/>
                  </a:lnTo>
                  <a:lnTo>
                    <a:pt x="1135592" y="381406"/>
                  </a:lnTo>
                  <a:lnTo>
                    <a:pt x="1132417" y="382112"/>
                  </a:lnTo>
                  <a:lnTo>
                    <a:pt x="1128977" y="382994"/>
                  </a:lnTo>
                  <a:lnTo>
                    <a:pt x="1125273" y="383523"/>
                  </a:lnTo>
                  <a:lnTo>
                    <a:pt x="1121834" y="384052"/>
                  </a:lnTo>
                  <a:lnTo>
                    <a:pt x="1117865" y="384405"/>
                  </a:lnTo>
                  <a:lnTo>
                    <a:pt x="1114161" y="384405"/>
                  </a:lnTo>
                  <a:lnTo>
                    <a:pt x="971286" y="384405"/>
                  </a:lnTo>
                  <a:lnTo>
                    <a:pt x="961496" y="384405"/>
                  </a:lnTo>
                  <a:lnTo>
                    <a:pt x="961496" y="1262062"/>
                  </a:lnTo>
                  <a:lnTo>
                    <a:pt x="301096" y="1262062"/>
                  </a:lnTo>
                  <a:lnTo>
                    <a:pt x="200554" y="1262062"/>
                  </a:lnTo>
                  <a:lnTo>
                    <a:pt x="200554" y="616389"/>
                  </a:lnTo>
                  <a:lnTo>
                    <a:pt x="200554" y="384405"/>
                  </a:lnTo>
                  <a:lnTo>
                    <a:pt x="177536" y="384405"/>
                  </a:lnTo>
                  <a:lnTo>
                    <a:pt x="47890" y="384405"/>
                  </a:lnTo>
                  <a:lnTo>
                    <a:pt x="43921" y="384405"/>
                  </a:lnTo>
                  <a:lnTo>
                    <a:pt x="40217" y="384052"/>
                  </a:lnTo>
                  <a:lnTo>
                    <a:pt x="36777" y="383523"/>
                  </a:lnTo>
                  <a:lnTo>
                    <a:pt x="33073" y="382994"/>
                  </a:lnTo>
                  <a:lnTo>
                    <a:pt x="29634" y="382112"/>
                  </a:lnTo>
                  <a:lnTo>
                    <a:pt x="26459" y="381406"/>
                  </a:lnTo>
                  <a:lnTo>
                    <a:pt x="23284" y="380171"/>
                  </a:lnTo>
                  <a:lnTo>
                    <a:pt x="20373" y="379289"/>
                  </a:lnTo>
                  <a:lnTo>
                    <a:pt x="17727" y="377878"/>
                  </a:lnTo>
                  <a:lnTo>
                    <a:pt x="15081" y="376466"/>
                  </a:lnTo>
                  <a:lnTo>
                    <a:pt x="12700" y="375055"/>
                  </a:lnTo>
                  <a:lnTo>
                    <a:pt x="10584" y="373467"/>
                  </a:lnTo>
                  <a:lnTo>
                    <a:pt x="8467" y="371703"/>
                  </a:lnTo>
                  <a:lnTo>
                    <a:pt x="6615" y="369939"/>
                  </a:lnTo>
                  <a:lnTo>
                    <a:pt x="5027" y="368175"/>
                  </a:lnTo>
                  <a:lnTo>
                    <a:pt x="3704" y="366058"/>
                  </a:lnTo>
                  <a:lnTo>
                    <a:pt x="2381" y="364294"/>
                  </a:lnTo>
                  <a:lnTo>
                    <a:pt x="1588" y="362353"/>
                  </a:lnTo>
                  <a:lnTo>
                    <a:pt x="794" y="360236"/>
                  </a:lnTo>
                  <a:lnTo>
                    <a:pt x="265" y="358296"/>
                  </a:lnTo>
                  <a:lnTo>
                    <a:pt x="0" y="356179"/>
                  </a:lnTo>
                  <a:lnTo>
                    <a:pt x="0" y="354062"/>
                  </a:lnTo>
                  <a:lnTo>
                    <a:pt x="0" y="351945"/>
                  </a:lnTo>
                  <a:lnTo>
                    <a:pt x="529" y="349828"/>
                  </a:lnTo>
                  <a:lnTo>
                    <a:pt x="1588" y="347711"/>
                  </a:lnTo>
                  <a:lnTo>
                    <a:pt x="2381" y="345770"/>
                  </a:lnTo>
                  <a:lnTo>
                    <a:pt x="3440" y="343830"/>
                  </a:lnTo>
                  <a:lnTo>
                    <a:pt x="5027" y="341713"/>
                  </a:lnTo>
                  <a:lnTo>
                    <a:pt x="7144" y="339772"/>
                  </a:lnTo>
                  <a:lnTo>
                    <a:pt x="8996" y="337832"/>
                  </a:lnTo>
                  <a:lnTo>
                    <a:pt x="11377" y="336068"/>
                  </a:lnTo>
                  <a:lnTo>
                    <a:pt x="14023" y="334304"/>
                  </a:lnTo>
                  <a:lnTo>
                    <a:pt x="546365" y="8468"/>
                  </a:lnTo>
                  <a:lnTo>
                    <a:pt x="549804" y="6527"/>
                  </a:lnTo>
                  <a:lnTo>
                    <a:pt x="554038" y="4763"/>
                  </a:lnTo>
                  <a:lnTo>
                    <a:pt x="558006" y="3176"/>
                  </a:lnTo>
                  <a:lnTo>
                    <a:pt x="562240" y="1941"/>
                  </a:lnTo>
                  <a:lnTo>
                    <a:pt x="566473" y="1235"/>
                  </a:lnTo>
                  <a:lnTo>
                    <a:pt x="571236" y="353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69DA05ED-30BF-CF27-098D-A277B66F19C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2874" y="2249706"/>
              <a:ext cx="1458015" cy="1400837"/>
            </a:xfrm>
            <a:custGeom>
              <a:avLst/>
              <a:gdLst>
                <a:gd name="connsiteX0" fmla="*/ 687388 w 1376363"/>
                <a:gd name="connsiteY0" fmla="*/ 0 h 1322387"/>
                <a:gd name="connsiteX1" fmla="*/ 692942 w 1376363"/>
                <a:gd name="connsiteY1" fmla="*/ 176 h 1322387"/>
                <a:gd name="connsiteX2" fmla="*/ 697968 w 1376363"/>
                <a:gd name="connsiteY2" fmla="*/ 529 h 1322387"/>
                <a:gd name="connsiteX3" fmla="*/ 703257 w 1376363"/>
                <a:gd name="connsiteY3" fmla="*/ 1412 h 1322387"/>
                <a:gd name="connsiteX4" fmla="*/ 708547 w 1376363"/>
                <a:gd name="connsiteY4" fmla="*/ 2647 h 1322387"/>
                <a:gd name="connsiteX5" fmla="*/ 713836 w 1376363"/>
                <a:gd name="connsiteY5" fmla="*/ 4058 h 1322387"/>
                <a:gd name="connsiteX6" fmla="*/ 718333 w 1376363"/>
                <a:gd name="connsiteY6" fmla="*/ 5822 h 1322387"/>
                <a:gd name="connsiteX7" fmla="*/ 723093 w 1376363"/>
                <a:gd name="connsiteY7" fmla="*/ 7763 h 1322387"/>
                <a:gd name="connsiteX8" fmla="*/ 727325 w 1376363"/>
                <a:gd name="connsiteY8" fmla="*/ 10057 h 1322387"/>
                <a:gd name="connsiteX9" fmla="*/ 1021429 w 1376363"/>
                <a:gd name="connsiteY9" fmla="*/ 189492 h 1322387"/>
                <a:gd name="connsiteX10" fmla="*/ 1359701 w 1376363"/>
                <a:gd name="connsiteY10" fmla="*/ 396099 h 1322387"/>
                <a:gd name="connsiteX11" fmla="*/ 1362875 w 1376363"/>
                <a:gd name="connsiteY11" fmla="*/ 398216 h 1322387"/>
                <a:gd name="connsiteX12" fmla="*/ 1365784 w 1376363"/>
                <a:gd name="connsiteY12" fmla="*/ 400510 h 1322387"/>
                <a:gd name="connsiteX13" fmla="*/ 1368164 w 1376363"/>
                <a:gd name="connsiteY13" fmla="*/ 402627 h 1322387"/>
                <a:gd name="connsiteX14" fmla="*/ 1370280 w 1376363"/>
                <a:gd name="connsiteY14" fmla="*/ 405097 h 1322387"/>
                <a:gd name="connsiteX15" fmla="*/ 1372131 w 1376363"/>
                <a:gd name="connsiteY15" fmla="*/ 407391 h 1322387"/>
                <a:gd name="connsiteX16" fmla="*/ 1373454 w 1376363"/>
                <a:gd name="connsiteY16" fmla="*/ 409861 h 1322387"/>
                <a:gd name="connsiteX17" fmla="*/ 1374776 w 1376363"/>
                <a:gd name="connsiteY17" fmla="*/ 412154 h 1322387"/>
                <a:gd name="connsiteX18" fmla="*/ 1375570 w 1376363"/>
                <a:gd name="connsiteY18" fmla="*/ 414801 h 1322387"/>
                <a:gd name="connsiteX19" fmla="*/ 1376099 w 1376363"/>
                <a:gd name="connsiteY19" fmla="*/ 417095 h 1322387"/>
                <a:gd name="connsiteX20" fmla="*/ 1376363 w 1376363"/>
                <a:gd name="connsiteY20" fmla="*/ 419741 h 1322387"/>
                <a:gd name="connsiteX21" fmla="*/ 1376363 w 1376363"/>
                <a:gd name="connsiteY21" fmla="*/ 422035 h 1322387"/>
                <a:gd name="connsiteX22" fmla="*/ 1376099 w 1376363"/>
                <a:gd name="connsiteY22" fmla="*/ 424681 h 1322387"/>
                <a:gd name="connsiteX23" fmla="*/ 1375305 w 1376363"/>
                <a:gd name="connsiteY23" fmla="*/ 426975 h 1322387"/>
                <a:gd name="connsiteX24" fmla="*/ 1374512 w 1376363"/>
                <a:gd name="connsiteY24" fmla="*/ 429445 h 1322387"/>
                <a:gd name="connsiteX25" fmla="*/ 1373189 w 1376363"/>
                <a:gd name="connsiteY25" fmla="*/ 431739 h 1322387"/>
                <a:gd name="connsiteX26" fmla="*/ 1372131 w 1376363"/>
                <a:gd name="connsiteY26" fmla="*/ 434209 h 1322387"/>
                <a:gd name="connsiteX27" fmla="*/ 1370280 w 1376363"/>
                <a:gd name="connsiteY27" fmla="*/ 436326 h 1322387"/>
                <a:gd name="connsiteX28" fmla="*/ 1368429 w 1376363"/>
                <a:gd name="connsiteY28" fmla="*/ 438443 h 1322387"/>
                <a:gd name="connsiteX29" fmla="*/ 1366313 w 1376363"/>
                <a:gd name="connsiteY29" fmla="*/ 440384 h 1322387"/>
                <a:gd name="connsiteX30" fmla="*/ 1363933 w 1376363"/>
                <a:gd name="connsiteY30" fmla="*/ 442501 h 1322387"/>
                <a:gd name="connsiteX31" fmla="*/ 1361288 w 1376363"/>
                <a:gd name="connsiteY31" fmla="*/ 444442 h 1322387"/>
                <a:gd name="connsiteX32" fmla="*/ 1358378 w 1376363"/>
                <a:gd name="connsiteY32" fmla="*/ 446206 h 1322387"/>
                <a:gd name="connsiteX33" fmla="*/ 1355469 w 1376363"/>
                <a:gd name="connsiteY33" fmla="*/ 447794 h 1322387"/>
                <a:gd name="connsiteX34" fmla="*/ 1352031 w 1376363"/>
                <a:gd name="connsiteY34" fmla="*/ 449382 h 1322387"/>
                <a:gd name="connsiteX35" fmla="*/ 1348857 w 1376363"/>
                <a:gd name="connsiteY35" fmla="*/ 450794 h 1322387"/>
                <a:gd name="connsiteX36" fmla="*/ 1345154 w 1376363"/>
                <a:gd name="connsiteY36" fmla="*/ 452029 h 1322387"/>
                <a:gd name="connsiteX37" fmla="*/ 1341187 w 1376363"/>
                <a:gd name="connsiteY37" fmla="*/ 452911 h 1322387"/>
                <a:gd name="connsiteX38" fmla="*/ 1337220 w 1376363"/>
                <a:gd name="connsiteY38" fmla="*/ 453970 h 1322387"/>
                <a:gd name="connsiteX39" fmla="*/ 1333253 w 1376363"/>
                <a:gd name="connsiteY39" fmla="*/ 454499 h 1322387"/>
                <a:gd name="connsiteX40" fmla="*/ 1328756 w 1376363"/>
                <a:gd name="connsiteY40" fmla="*/ 455205 h 1322387"/>
                <a:gd name="connsiteX41" fmla="*/ 1324260 w 1376363"/>
                <a:gd name="connsiteY41" fmla="*/ 455558 h 1322387"/>
                <a:gd name="connsiteX42" fmla="*/ 1319500 w 1376363"/>
                <a:gd name="connsiteY42" fmla="*/ 455558 h 1322387"/>
                <a:gd name="connsiteX43" fmla="*/ 1150496 w 1376363"/>
                <a:gd name="connsiteY43" fmla="*/ 455558 h 1322387"/>
                <a:gd name="connsiteX44" fmla="*/ 1121932 w 1376363"/>
                <a:gd name="connsiteY44" fmla="*/ 455558 h 1322387"/>
                <a:gd name="connsiteX45" fmla="*/ 1121932 w 1376363"/>
                <a:gd name="connsiteY45" fmla="*/ 1319213 h 1322387"/>
                <a:gd name="connsiteX46" fmla="*/ 1121932 w 1376363"/>
                <a:gd name="connsiteY46" fmla="*/ 1319213 h 1322387"/>
                <a:gd name="connsiteX47" fmla="*/ 1121932 w 1376363"/>
                <a:gd name="connsiteY47" fmla="*/ 1322387 h 1322387"/>
                <a:gd name="connsiteX48" fmla="*/ 254432 w 1376363"/>
                <a:gd name="connsiteY48" fmla="*/ 1322387 h 1322387"/>
                <a:gd name="connsiteX49" fmla="*/ 254432 w 1376363"/>
                <a:gd name="connsiteY49" fmla="*/ 1066732 h 1322387"/>
                <a:gd name="connsiteX50" fmla="*/ 254432 w 1376363"/>
                <a:gd name="connsiteY50" fmla="*/ 1066732 h 1322387"/>
                <a:gd name="connsiteX51" fmla="*/ 254432 w 1376363"/>
                <a:gd name="connsiteY51" fmla="*/ 819898 h 1322387"/>
                <a:gd name="connsiteX52" fmla="*/ 254432 w 1376363"/>
                <a:gd name="connsiteY52" fmla="*/ 819898 h 1322387"/>
                <a:gd name="connsiteX53" fmla="*/ 254432 w 1376363"/>
                <a:gd name="connsiteY53" fmla="*/ 455558 h 1322387"/>
                <a:gd name="connsiteX54" fmla="*/ 210528 w 1376363"/>
                <a:gd name="connsiteY54" fmla="*/ 455558 h 1322387"/>
                <a:gd name="connsiteX55" fmla="*/ 56864 w 1376363"/>
                <a:gd name="connsiteY55" fmla="*/ 455558 h 1322387"/>
                <a:gd name="connsiteX56" fmla="*/ 52368 w 1376363"/>
                <a:gd name="connsiteY56" fmla="*/ 455558 h 1322387"/>
                <a:gd name="connsiteX57" fmla="*/ 47871 w 1376363"/>
                <a:gd name="connsiteY57" fmla="*/ 455205 h 1322387"/>
                <a:gd name="connsiteX58" fmla="*/ 43640 w 1376363"/>
                <a:gd name="connsiteY58" fmla="*/ 454499 h 1322387"/>
                <a:gd name="connsiteX59" fmla="*/ 39144 w 1376363"/>
                <a:gd name="connsiteY59" fmla="*/ 453970 h 1322387"/>
                <a:gd name="connsiteX60" fmla="*/ 35176 w 1376363"/>
                <a:gd name="connsiteY60" fmla="*/ 452911 h 1322387"/>
                <a:gd name="connsiteX61" fmla="*/ 31474 w 1376363"/>
                <a:gd name="connsiteY61" fmla="*/ 452029 h 1322387"/>
                <a:gd name="connsiteX62" fmla="*/ 27771 w 1376363"/>
                <a:gd name="connsiteY62" fmla="*/ 450794 h 1322387"/>
                <a:gd name="connsiteX63" fmla="*/ 24333 w 1376363"/>
                <a:gd name="connsiteY63" fmla="*/ 449382 h 1322387"/>
                <a:gd name="connsiteX64" fmla="*/ 21159 w 1376363"/>
                <a:gd name="connsiteY64" fmla="*/ 447794 h 1322387"/>
                <a:gd name="connsiteX65" fmla="*/ 17985 w 1376363"/>
                <a:gd name="connsiteY65" fmla="*/ 446206 h 1322387"/>
                <a:gd name="connsiteX66" fmla="*/ 15076 w 1376363"/>
                <a:gd name="connsiteY66" fmla="*/ 444442 h 1322387"/>
                <a:gd name="connsiteX67" fmla="*/ 12431 w 1376363"/>
                <a:gd name="connsiteY67" fmla="*/ 442678 h 1322387"/>
                <a:gd name="connsiteX68" fmla="*/ 10051 w 1376363"/>
                <a:gd name="connsiteY68" fmla="*/ 440384 h 1322387"/>
                <a:gd name="connsiteX69" fmla="*/ 8199 w 1376363"/>
                <a:gd name="connsiteY69" fmla="*/ 438443 h 1322387"/>
                <a:gd name="connsiteX70" fmla="*/ 6083 w 1376363"/>
                <a:gd name="connsiteY70" fmla="*/ 436326 h 1322387"/>
                <a:gd name="connsiteX71" fmla="*/ 4232 w 1376363"/>
                <a:gd name="connsiteY71" fmla="*/ 434209 h 1322387"/>
                <a:gd name="connsiteX72" fmla="*/ 3174 w 1376363"/>
                <a:gd name="connsiteY72" fmla="*/ 431739 h 1322387"/>
                <a:gd name="connsiteX73" fmla="*/ 2116 w 1376363"/>
                <a:gd name="connsiteY73" fmla="*/ 429445 h 1322387"/>
                <a:gd name="connsiteX74" fmla="*/ 1058 w 1376363"/>
                <a:gd name="connsiteY74" fmla="*/ 426975 h 1322387"/>
                <a:gd name="connsiteX75" fmla="*/ 529 w 1376363"/>
                <a:gd name="connsiteY75" fmla="*/ 424681 h 1322387"/>
                <a:gd name="connsiteX76" fmla="*/ 0 w 1376363"/>
                <a:gd name="connsiteY76" fmla="*/ 422035 h 1322387"/>
                <a:gd name="connsiteX77" fmla="*/ 0 w 1376363"/>
                <a:gd name="connsiteY77" fmla="*/ 419741 h 1322387"/>
                <a:gd name="connsiteX78" fmla="*/ 265 w 1376363"/>
                <a:gd name="connsiteY78" fmla="*/ 417095 h 1322387"/>
                <a:gd name="connsiteX79" fmla="*/ 794 w 1376363"/>
                <a:gd name="connsiteY79" fmla="*/ 414801 h 1322387"/>
                <a:gd name="connsiteX80" fmla="*/ 1587 w 1376363"/>
                <a:gd name="connsiteY80" fmla="*/ 412154 h 1322387"/>
                <a:gd name="connsiteX81" fmla="*/ 2910 w 1376363"/>
                <a:gd name="connsiteY81" fmla="*/ 409861 h 1322387"/>
                <a:gd name="connsiteX82" fmla="*/ 4232 w 1376363"/>
                <a:gd name="connsiteY82" fmla="*/ 407391 h 1322387"/>
                <a:gd name="connsiteX83" fmla="*/ 6083 w 1376363"/>
                <a:gd name="connsiteY83" fmla="*/ 405097 h 1322387"/>
                <a:gd name="connsiteX84" fmla="*/ 8464 w 1376363"/>
                <a:gd name="connsiteY84" fmla="*/ 402627 h 1322387"/>
                <a:gd name="connsiteX85" fmla="*/ 10844 w 1376363"/>
                <a:gd name="connsiteY85" fmla="*/ 400510 h 1322387"/>
                <a:gd name="connsiteX86" fmla="*/ 13753 w 1376363"/>
                <a:gd name="connsiteY86" fmla="*/ 398216 h 1322387"/>
                <a:gd name="connsiteX87" fmla="*/ 16927 w 1376363"/>
                <a:gd name="connsiteY87" fmla="*/ 396099 h 1322387"/>
                <a:gd name="connsiteX88" fmla="*/ 647187 w 1376363"/>
                <a:gd name="connsiteY88" fmla="*/ 10057 h 1322387"/>
                <a:gd name="connsiteX89" fmla="*/ 651419 w 1376363"/>
                <a:gd name="connsiteY89" fmla="*/ 7763 h 1322387"/>
                <a:gd name="connsiteX90" fmla="*/ 655915 w 1376363"/>
                <a:gd name="connsiteY90" fmla="*/ 5822 h 1322387"/>
                <a:gd name="connsiteX91" fmla="*/ 660940 w 1376363"/>
                <a:gd name="connsiteY91" fmla="*/ 4058 h 1322387"/>
                <a:gd name="connsiteX92" fmla="*/ 665965 w 1376363"/>
                <a:gd name="connsiteY92" fmla="*/ 2647 h 1322387"/>
                <a:gd name="connsiteX93" fmla="*/ 670990 w 1376363"/>
                <a:gd name="connsiteY93" fmla="*/ 1412 h 1322387"/>
                <a:gd name="connsiteX94" fmla="*/ 676280 w 1376363"/>
                <a:gd name="connsiteY94" fmla="*/ 529 h 1322387"/>
                <a:gd name="connsiteX95" fmla="*/ 681834 w 1376363"/>
                <a:gd name="connsiteY95" fmla="*/ 176 h 1322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1376363" h="1322387">
                  <a:moveTo>
                    <a:pt x="687388" y="0"/>
                  </a:moveTo>
                  <a:lnTo>
                    <a:pt x="692942" y="176"/>
                  </a:lnTo>
                  <a:lnTo>
                    <a:pt x="697968" y="529"/>
                  </a:lnTo>
                  <a:lnTo>
                    <a:pt x="703257" y="1412"/>
                  </a:lnTo>
                  <a:lnTo>
                    <a:pt x="708547" y="2647"/>
                  </a:lnTo>
                  <a:lnTo>
                    <a:pt x="713836" y="4058"/>
                  </a:lnTo>
                  <a:lnTo>
                    <a:pt x="718333" y="5822"/>
                  </a:lnTo>
                  <a:lnTo>
                    <a:pt x="723093" y="7763"/>
                  </a:lnTo>
                  <a:lnTo>
                    <a:pt x="727325" y="10057"/>
                  </a:lnTo>
                  <a:lnTo>
                    <a:pt x="1021429" y="189492"/>
                  </a:lnTo>
                  <a:lnTo>
                    <a:pt x="1359701" y="396099"/>
                  </a:lnTo>
                  <a:lnTo>
                    <a:pt x="1362875" y="398216"/>
                  </a:lnTo>
                  <a:lnTo>
                    <a:pt x="1365784" y="400510"/>
                  </a:lnTo>
                  <a:lnTo>
                    <a:pt x="1368164" y="402627"/>
                  </a:lnTo>
                  <a:lnTo>
                    <a:pt x="1370280" y="405097"/>
                  </a:lnTo>
                  <a:lnTo>
                    <a:pt x="1372131" y="407391"/>
                  </a:lnTo>
                  <a:lnTo>
                    <a:pt x="1373454" y="409861"/>
                  </a:lnTo>
                  <a:lnTo>
                    <a:pt x="1374776" y="412154"/>
                  </a:lnTo>
                  <a:lnTo>
                    <a:pt x="1375570" y="414801"/>
                  </a:lnTo>
                  <a:lnTo>
                    <a:pt x="1376099" y="417095"/>
                  </a:lnTo>
                  <a:lnTo>
                    <a:pt x="1376363" y="419741"/>
                  </a:lnTo>
                  <a:lnTo>
                    <a:pt x="1376363" y="422035"/>
                  </a:lnTo>
                  <a:lnTo>
                    <a:pt x="1376099" y="424681"/>
                  </a:lnTo>
                  <a:lnTo>
                    <a:pt x="1375305" y="426975"/>
                  </a:lnTo>
                  <a:lnTo>
                    <a:pt x="1374512" y="429445"/>
                  </a:lnTo>
                  <a:lnTo>
                    <a:pt x="1373189" y="431739"/>
                  </a:lnTo>
                  <a:lnTo>
                    <a:pt x="1372131" y="434209"/>
                  </a:lnTo>
                  <a:lnTo>
                    <a:pt x="1370280" y="436326"/>
                  </a:lnTo>
                  <a:lnTo>
                    <a:pt x="1368429" y="438443"/>
                  </a:lnTo>
                  <a:lnTo>
                    <a:pt x="1366313" y="440384"/>
                  </a:lnTo>
                  <a:lnTo>
                    <a:pt x="1363933" y="442501"/>
                  </a:lnTo>
                  <a:lnTo>
                    <a:pt x="1361288" y="444442"/>
                  </a:lnTo>
                  <a:lnTo>
                    <a:pt x="1358378" y="446206"/>
                  </a:lnTo>
                  <a:lnTo>
                    <a:pt x="1355469" y="447794"/>
                  </a:lnTo>
                  <a:lnTo>
                    <a:pt x="1352031" y="449382"/>
                  </a:lnTo>
                  <a:lnTo>
                    <a:pt x="1348857" y="450794"/>
                  </a:lnTo>
                  <a:lnTo>
                    <a:pt x="1345154" y="452029"/>
                  </a:lnTo>
                  <a:lnTo>
                    <a:pt x="1341187" y="452911"/>
                  </a:lnTo>
                  <a:lnTo>
                    <a:pt x="1337220" y="453970"/>
                  </a:lnTo>
                  <a:lnTo>
                    <a:pt x="1333253" y="454499"/>
                  </a:lnTo>
                  <a:lnTo>
                    <a:pt x="1328756" y="455205"/>
                  </a:lnTo>
                  <a:lnTo>
                    <a:pt x="1324260" y="455558"/>
                  </a:lnTo>
                  <a:lnTo>
                    <a:pt x="1319500" y="455558"/>
                  </a:lnTo>
                  <a:lnTo>
                    <a:pt x="1150496" y="455558"/>
                  </a:lnTo>
                  <a:lnTo>
                    <a:pt x="1121932" y="455558"/>
                  </a:lnTo>
                  <a:lnTo>
                    <a:pt x="1121932" y="1319213"/>
                  </a:lnTo>
                  <a:lnTo>
                    <a:pt x="1121932" y="1319213"/>
                  </a:lnTo>
                  <a:lnTo>
                    <a:pt x="1121932" y="1322387"/>
                  </a:lnTo>
                  <a:lnTo>
                    <a:pt x="254432" y="1322387"/>
                  </a:lnTo>
                  <a:lnTo>
                    <a:pt x="254432" y="1066732"/>
                  </a:lnTo>
                  <a:lnTo>
                    <a:pt x="254432" y="1066732"/>
                  </a:lnTo>
                  <a:lnTo>
                    <a:pt x="254432" y="819898"/>
                  </a:lnTo>
                  <a:lnTo>
                    <a:pt x="254432" y="819898"/>
                  </a:lnTo>
                  <a:lnTo>
                    <a:pt x="254432" y="455558"/>
                  </a:lnTo>
                  <a:lnTo>
                    <a:pt x="210528" y="455558"/>
                  </a:lnTo>
                  <a:lnTo>
                    <a:pt x="56864" y="455558"/>
                  </a:lnTo>
                  <a:lnTo>
                    <a:pt x="52368" y="455558"/>
                  </a:lnTo>
                  <a:lnTo>
                    <a:pt x="47871" y="455205"/>
                  </a:lnTo>
                  <a:lnTo>
                    <a:pt x="43640" y="454499"/>
                  </a:lnTo>
                  <a:lnTo>
                    <a:pt x="39144" y="453970"/>
                  </a:lnTo>
                  <a:lnTo>
                    <a:pt x="35176" y="452911"/>
                  </a:lnTo>
                  <a:lnTo>
                    <a:pt x="31474" y="452029"/>
                  </a:lnTo>
                  <a:lnTo>
                    <a:pt x="27771" y="450794"/>
                  </a:lnTo>
                  <a:lnTo>
                    <a:pt x="24333" y="449382"/>
                  </a:lnTo>
                  <a:lnTo>
                    <a:pt x="21159" y="447794"/>
                  </a:lnTo>
                  <a:lnTo>
                    <a:pt x="17985" y="446206"/>
                  </a:lnTo>
                  <a:lnTo>
                    <a:pt x="15076" y="444442"/>
                  </a:lnTo>
                  <a:lnTo>
                    <a:pt x="12431" y="442678"/>
                  </a:lnTo>
                  <a:lnTo>
                    <a:pt x="10051" y="440384"/>
                  </a:lnTo>
                  <a:lnTo>
                    <a:pt x="8199" y="438443"/>
                  </a:lnTo>
                  <a:lnTo>
                    <a:pt x="6083" y="436326"/>
                  </a:lnTo>
                  <a:lnTo>
                    <a:pt x="4232" y="434209"/>
                  </a:lnTo>
                  <a:lnTo>
                    <a:pt x="3174" y="431739"/>
                  </a:lnTo>
                  <a:lnTo>
                    <a:pt x="2116" y="429445"/>
                  </a:lnTo>
                  <a:lnTo>
                    <a:pt x="1058" y="426975"/>
                  </a:lnTo>
                  <a:lnTo>
                    <a:pt x="529" y="424681"/>
                  </a:lnTo>
                  <a:lnTo>
                    <a:pt x="0" y="422035"/>
                  </a:lnTo>
                  <a:lnTo>
                    <a:pt x="0" y="419741"/>
                  </a:lnTo>
                  <a:lnTo>
                    <a:pt x="265" y="417095"/>
                  </a:lnTo>
                  <a:lnTo>
                    <a:pt x="794" y="414801"/>
                  </a:lnTo>
                  <a:lnTo>
                    <a:pt x="1587" y="412154"/>
                  </a:lnTo>
                  <a:lnTo>
                    <a:pt x="2910" y="409861"/>
                  </a:lnTo>
                  <a:lnTo>
                    <a:pt x="4232" y="407391"/>
                  </a:lnTo>
                  <a:lnTo>
                    <a:pt x="6083" y="405097"/>
                  </a:lnTo>
                  <a:lnTo>
                    <a:pt x="8464" y="402627"/>
                  </a:lnTo>
                  <a:lnTo>
                    <a:pt x="10844" y="400510"/>
                  </a:lnTo>
                  <a:lnTo>
                    <a:pt x="13753" y="398216"/>
                  </a:lnTo>
                  <a:lnTo>
                    <a:pt x="16927" y="396099"/>
                  </a:lnTo>
                  <a:lnTo>
                    <a:pt x="647187" y="10057"/>
                  </a:lnTo>
                  <a:lnTo>
                    <a:pt x="651419" y="7763"/>
                  </a:lnTo>
                  <a:lnTo>
                    <a:pt x="655915" y="5822"/>
                  </a:lnTo>
                  <a:lnTo>
                    <a:pt x="660940" y="4058"/>
                  </a:lnTo>
                  <a:lnTo>
                    <a:pt x="665965" y="2647"/>
                  </a:lnTo>
                  <a:lnTo>
                    <a:pt x="670990" y="1412"/>
                  </a:lnTo>
                  <a:lnTo>
                    <a:pt x="676280" y="529"/>
                  </a:lnTo>
                  <a:lnTo>
                    <a:pt x="681834" y="1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" name="Rectangle 26">
              <a:extLst>
                <a:ext uri="{FF2B5EF4-FFF2-40B4-BE49-F238E27FC236}">
                  <a16:creationId xmlns:a16="http://schemas.microsoft.com/office/drawing/2014/main" id="{48F43685-323B-2697-C521-035269436A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2569" y="3403336"/>
              <a:ext cx="343062" cy="24720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981F1D5D-1B57-FD89-2D89-FFC2A73E43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9112" y="5924171"/>
              <a:ext cx="329609" cy="381740"/>
            </a:xfrm>
            <a:custGeom>
              <a:avLst/>
              <a:gdLst>
                <a:gd name="connsiteX0" fmla="*/ 0 w 311150"/>
                <a:gd name="connsiteY0" fmla="*/ 0 h 360362"/>
                <a:gd name="connsiteX1" fmla="*/ 311150 w 311150"/>
                <a:gd name="connsiteY1" fmla="*/ 0 h 360362"/>
                <a:gd name="connsiteX2" fmla="*/ 311150 w 311150"/>
                <a:gd name="connsiteY2" fmla="*/ 360362 h 360362"/>
                <a:gd name="connsiteX3" fmla="*/ 0 w 311150"/>
                <a:gd name="connsiteY3" fmla="*/ 360362 h 360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1150" h="360362">
                  <a:moveTo>
                    <a:pt x="0" y="0"/>
                  </a:moveTo>
                  <a:lnTo>
                    <a:pt x="311150" y="0"/>
                  </a:lnTo>
                  <a:lnTo>
                    <a:pt x="311150" y="360362"/>
                  </a:lnTo>
                  <a:lnTo>
                    <a:pt x="0" y="3603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1" name="Freeform 32">
              <a:extLst>
                <a:ext uri="{FF2B5EF4-FFF2-40B4-BE49-F238E27FC236}">
                  <a16:creationId xmlns:a16="http://schemas.microsoft.com/office/drawing/2014/main" id="{A452A183-D67C-AC66-E754-258D2E60D5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37552" y="5550838"/>
              <a:ext cx="691170" cy="373332"/>
            </a:xfrm>
            <a:custGeom>
              <a:avLst/>
              <a:gdLst>
                <a:gd name="T0" fmla="*/ 1291 w 2467"/>
                <a:gd name="T1" fmla="*/ 2002 h 2002"/>
                <a:gd name="T2" fmla="*/ 2467 w 2467"/>
                <a:gd name="T3" fmla="*/ 2002 h 2002"/>
                <a:gd name="T4" fmla="*/ 1326 w 2467"/>
                <a:gd name="T5" fmla="*/ 0 h 2002"/>
                <a:gd name="T6" fmla="*/ 0 w 2467"/>
                <a:gd name="T7" fmla="*/ 0 h 2002"/>
                <a:gd name="T8" fmla="*/ 1291 w 2467"/>
                <a:gd name="T9" fmla="*/ 2002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67" h="2002">
                  <a:moveTo>
                    <a:pt x="1291" y="2002"/>
                  </a:moveTo>
                  <a:lnTo>
                    <a:pt x="2467" y="2002"/>
                  </a:lnTo>
                  <a:lnTo>
                    <a:pt x="1326" y="0"/>
                  </a:lnTo>
                  <a:lnTo>
                    <a:pt x="0" y="0"/>
                  </a:lnTo>
                  <a:lnTo>
                    <a:pt x="1291" y="20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38">
              <a:extLst>
                <a:ext uri="{FF2B5EF4-FFF2-40B4-BE49-F238E27FC236}">
                  <a16:creationId xmlns:a16="http://schemas.microsoft.com/office/drawing/2014/main" id="{6A2236D9-A24C-5A09-7370-F632D3888E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48304" y="4543513"/>
              <a:ext cx="371651" cy="2976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39">
              <a:extLst>
                <a:ext uri="{FF2B5EF4-FFF2-40B4-BE49-F238E27FC236}">
                  <a16:creationId xmlns:a16="http://schemas.microsoft.com/office/drawing/2014/main" id="{CF4B9CE2-EE04-FF0F-0D9D-3E554AB614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11187" y="3944836"/>
              <a:ext cx="353152" cy="2724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42">
              <a:extLst>
                <a:ext uri="{FF2B5EF4-FFF2-40B4-BE49-F238E27FC236}">
                  <a16:creationId xmlns:a16="http://schemas.microsoft.com/office/drawing/2014/main" id="{48BC27BE-2D87-97EC-8D46-20EA0D58FE5B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8304" y="4841171"/>
              <a:ext cx="660900" cy="363242"/>
            </a:xfrm>
            <a:custGeom>
              <a:avLst/>
              <a:gdLst>
                <a:gd name="T0" fmla="*/ 1032 w 2358"/>
                <a:gd name="T1" fmla="*/ 1944 h 1944"/>
                <a:gd name="T2" fmla="*/ 2358 w 2358"/>
                <a:gd name="T3" fmla="*/ 1944 h 1944"/>
                <a:gd name="T4" fmla="*/ 1330 w 2358"/>
                <a:gd name="T5" fmla="*/ 0 h 1944"/>
                <a:gd name="T6" fmla="*/ 0 w 2358"/>
                <a:gd name="T7" fmla="*/ 0 h 1944"/>
                <a:gd name="T8" fmla="*/ 1032 w 2358"/>
                <a:gd name="T9" fmla="*/ 1944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8" h="1944">
                  <a:moveTo>
                    <a:pt x="1032" y="1944"/>
                  </a:moveTo>
                  <a:lnTo>
                    <a:pt x="2358" y="1944"/>
                  </a:lnTo>
                  <a:lnTo>
                    <a:pt x="1330" y="0"/>
                  </a:lnTo>
                  <a:lnTo>
                    <a:pt x="0" y="0"/>
                  </a:lnTo>
                  <a:lnTo>
                    <a:pt x="1032" y="194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Rectangle 43">
              <a:extLst>
                <a:ext uri="{FF2B5EF4-FFF2-40B4-BE49-F238E27FC236}">
                  <a16:creationId xmlns:a16="http://schemas.microsoft.com/office/drawing/2014/main" id="{2A3FEA60-6019-31C7-4D10-F27E9E7674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7552" y="5204413"/>
              <a:ext cx="371651" cy="3464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44">
              <a:extLst>
                <a:ext uri="{FF2B5EF4-FFF2-40B4-BE49-F238E27FC236}">
                  <a16:creationId xmlns:a16="http://schemas.microsoft.com/office/drawing/2014/main" id="{B34542C9-D594-5423-2367-7CC27D6C118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7404" y="3134268"/>
              <a:ext cx="548227" cy="269068"/>
            </a:xfrm>
            <a:custGeom>
              <a:avLst/>
              <a:gdLst>
                <a:gd name="T0" fmla="*/ 1957 w 1957"/>
                <a:gd name="T1" fmla="*/ 1439 h 1439"/>
                <a:gd name="T2" fmla="*/ 1196 w 1957"/>
                <a:gd name="T3" fmla="*/ 0 h 1439"/>
                <a:gd name="T4" fmla="*/ 0 w 1957"/>
                <a:gd name="T5" fmla="*/ 0 h 1439"/>
                <a:gd name="T6" fmla="*/ 737 w 1957"/>
                <a:gd name="T7" fmla="*/ 1439 h 1439"/>
                <a:gd name="T8" fmla="*/ 1957 w 1957"/>
                <a:gd name="T9" fmla="*/ 1439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7" h="1439">
                  <a:moveTo>
                    <a:pt x="1957" y="1439"/>
                  </a:moveTo>
                  <a:lnTo>
                    <a:pt x="1196" y="0"/>
                  </a:lnTo>
                  <a:lnTo>
                    <a:pt x="0" y="0"/>
                  </a:lnTo>
                  <a:lnTo>
                    <a:pt x="737" y="1439"/>
                  </a:lnTo>
                  <a:lnTo>
                    <a:pt x="1957" y="14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6A112F01-0B5A-478E-B2E9-60ACE69CF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2400" y="3650543"/>
              <a:ext cx="1030869" cy="294293"/>
            </a:xfrm>
            <a:custGeom>
              <a:avLst/>
              <a:gdLst>
                <a:gd name="T0" fmla="*/ 3280 w 3680"/>
                <a:gd name="T1" fmla="*/ 0 h 1575"/>
                <a:gd name="T2" fmla="*/ 0 w 3680"/>
                <a:gd name="T3" fmla="*/ 0 h 1575"/>
                <a:gd name="T4" fmla="*/ 0 w 3680"/>
                <a:gd name="T5" fmla="*/ 1575 h 1575"/>
                <a:gd name="T6" fmla="*/ 3680 w 3680"/>
                <a:gd name="T7" fmla="*/ 1575 h 1575"/>
                <a:gd name="T8" fmla="*/ 3280 w 3680"/>
                <a:gd name="T9" fmla="*/ 0 h 1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80" h="1575">
                  <a:moveTo>
                    <a:pt x="3280" y="0"/>
                  </a:moveTo>
                  <a:lnTo>
                    <a:pt x="0" y="0"/>
                  </a:lnTo>
                  <a:lnTo>
                    <a:pt x="0" y="1575"/>
                  </a:lnTo>
                  <a:lnTo>
                    <a:pt x="3680" y="1575"/>
                  </a:lnTo>
                  <a:lnTo>
                    <a:pt x="328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DAE11011-6276-15C2-68E4-E58BBFD92EF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2400" y="4217268"/>
              <a:ext cx="1153630" cy="326245"/>
            </a:xfrm>
            <a:custGeom>
              <a:avLst/>
              <a:gdLst>
                <a:gd name="T0" fmla="*/ 4117 w 4117"/>
                <a:gd name="T1" fmla="*/ 1750 h 1750"/>
                <a:gd name="T2" fmla="*/ 3680 w 4117"/>
                <a:gd name="T3" fmla="*/ 0 h 1750"/>
                <a:gd name="T4" fmla="*/ 0 w 4117"/>
                <a:gd name="T5" fmla="*/ 0 h 1750"/>
                <a:gd name="T6" fmla="*/ 0 w 4117"/>
                <a:gd name="T7" fmla="*/ 1750 h 1750"/>
                <a:gd name="T8" fmla="*/ 4117 w 4117"/>
                <a:gd name="T9" fmla="*/ 175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7" h="1750">
                  <a:moveTo>
                    <a:pt x="4117" y="1750"/>
                  </a:moveTo>
                  <a:lnTo>
                    <a:pt x="3680" y="0"/>
                  </a:lnTo>
                  <a:lnTo>
                    <a:pt x="0" y="0"/>
                  </a:lnTo>
                  <a:lnTo>
                    <a:pt x="0" y="1750"/>
                  </a:lnTo>
                  <a:lnTo>
                    <a:pt x="4117" y="175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15">
              <a:extLst>
                <a:ext uri="{FF2B5EF4-FFF2-40B4-BE49-F238E27FC236}">
                  <a16:creationId xmlns:a16="http://schemas.microsoft.com/office/drawing/2014/main" id="{8CFE48C4-1E78-0A22-39E5-C3E40E28F1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2400" y="4543513"/>
              <a:ext cx="1153630" cy="29765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Rectangle 16">
              <a:extLst>
                <a:ext uri="{FF2B5EF4-FFF2-40B4-BE49-F238E27FC236}">
                  <a16:creationId xmlns:a16="http://schemas.microsoft.com/office/drawing/2014/main" id="{773A8F2D-12F8-D7AF-BEB3-1224F752F9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2400" y="3944836"/>
              <a:ext cx="1030869" cy="2724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20">
              <a:extLst>
                <a:ext uri="{FF2B5EF4-FFF2-40B4-BE49-F238E27FC236}">
                  <a16:creationId xmlns:a16="http://schemas.microsoft.com/office/drawing/2014/main" id="{53D4A349-5475-A878-CE28-12E7F97D795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2400" y="4841171"/>
              <a:ext cx="1303300" cy="363242"/>
            </a:xfrm>
            <a:custGeom>
              <a:avLst/>
              <a:gdLst>
                <a:gd name="T0" fmla="*/ 4117 w 4650"/>
                <a:gd name="T1" fmla="*/ 0 h 1944"/>
                <a:gd name="T2" fmla="*/ 0 w 4650"/>
                <a:gd name="T3" fmla="*/ 0 h 1944"/>
                <a:gd name="T4" fmla="*/ 0 w 4650"/>
                <a:gd name="T5" fmla="*/ 1944 h 1944"/>
                <a:gd name="T6" fmla="*/ 4650 w 4650"/>
                <a:gd name="T7" fmla="*/ 1944 h 1944"/>
                <a:gd name="T8" fmla="*/ 4117 w 4650"/>
                <a:gd name="T9" fmla="*/ 0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0" h="1944">
                  <a:moveTo>
                    <a:pt x="4117" y="0"/>
                  </a:moveTo>
                  <a:lnTo>
                    <a:pt x="0" y="0"/>
                  </a:lnTo>
                  <a:lnTo>
                    <a:pt x="0" y="1944"/>
                  </a:lnTo>
                  <a:lnTo>
                    <a:pt x="4650" y="1944"/>
                  </a:lnTo>
                  <a:lnTo>
                    <a:pt x="4117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22">
              <a:extLst>
                <a:ext uri="{FF2B5EF4-FFF2-40B4-BE49-F238E27FC236}">
                  <a16:creationId xmlns:a16="http://schemas.microsoft.com/office/drawing/2014/main" id="{6464C8CF-4F24-E6D5-E437-9AC50360D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2400" y="5550838"/>
              <a:ext cx="1489966" cy="373332"/>
            </a:xfrm>
            <a:custGeom>
              <a:avLst/>
              <a:gdLst>
                <a:gd name="T0" fmla="*/ 0 w 5317"/>
                <a:gd name="T1" fmla="*/ 0 h 2002"/>
                <a:gd name="T2" fmla="*/ 0 w 5317"/>
                <a:gd name="T3" fmla="*/ 2002 h 2002"/>
                <a:gd name="T4" fmla="*/ 5317 w 5317"/>
                <a:gd name="T5" fmla="*/ 2002 h 2002"/>
                <a:gd name="T6" fmla="*/ 4650 w 5317"/>
                <a:gd name="T7" fmla="*/ 0 h 2002"/>
                <a:gd name="T8" fmla="*/ 0 w 5317"/>
                <a:gd name="T9" fmla="*/ 0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17" h="2002">
                  <a:moveTo>
                    <a:pt x="0" y="0"/>
                  </a:moveTo>
                  <a:lnTo>
                    <a:pt x="0" y="2002"/>
                  </a:lnTo>
                  <a:lnTo>
                    <a:pt x="5317" y="2002"/>
                  </a:lnTo>
                  <a:lnTo>
                    <a:pt x="46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Rectangle 25">
              <a:extLst>
                <a:ext uri="{FF2B5EF4-FFF2-40B4-BE49-F238E27FC236}">
                  <a16:creationId xmlns:a16="http://schemas.microsoft.com/office/drawing/2014/main" id="{3327389E-C24C-6E65-2E71-E65C7B39FF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2400" y="5204413"/>
              <a:ext cx="1303300" cy="3464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7384CAF7-05E5-5325-DF11-7CDF9A3230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2400" y="5924171"/>
              <a:ext cx="1489966" cy="3817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B1F056D9-DEEC-A696-2FFD-63275C3F9D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8856" y="5924171"/>
              <a:ext cx="1565104" cy="3817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2" name="Freeform 10">
              <a:extLst>
                <a:ext uri="{FF2B5EF4-FFF2-40B4-BE49-F238E27FC236}">
                  <a16:creationId xmlns:a16="http://schemas.microsoft.com/office/drawing/2014/main" id="{8E68DE22-E662-9D34-9363-4EAF76917E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7448" y="5550838"/>
              <a:ext cx="1476512" cy="3733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Rectangle 24">
              <a:extLst>
                <a:ext uri="{FF2B5EF4-FFF2-40B4-BE49-F238E27FC236}">
                  <a16:creationId xmlns:a16="http://schemas.microsoft.com/office/drawing/2014/main" id="{6ADCD9F7-3105-0B61-1C87-23C3D63841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5255" y="5204413"/>
              <a:ext cx="1348705" cy="3464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4" name="Freeform 18">
              <a:extLst>
                <a:ext uri="{FF2B5EF4-FFF2-40B4-BE49-F238E27FC236}">
                  <a16:creationId xmlns:a16="http://schemas.microsoft.com/office/drawing/2014/main" id="{6A1D7188-24A0-744B-91AF-4F199C7476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4113" y="4841171"/>
              <a:ext cx="1289847" cy="36324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7">
              <a:extLst>
                <a:ext uri="{FF2B5EF4-FFF2-40B4-BE49-F238E27FC236}">
                  <a16:creationId xmlns:a16="http://schemas.microsoft.com/office/drawing/2014/main" id="{07B790B1-E3F8-ACCD-868C-F37C41724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783" y="4217268"/>
              <a:ext cx="1140177" cy="326245"/>
            </a:xfrm>
            <a:custGeom>
              <a:avLst/>
              <a:gdLst>
                <a:gd name="T0" fmla="*/ 4071 w 4071"/>
                <a:gd name="T1" fmla="*/ 0 h 1750"/>
                <a:gd name="T2" fmla="*/ 439 w 4071"/>
                <a:gd name="T3" fmla="*/ 0 h 1750"/>
                <a:gd name="T4" fmla="*/ 0 w 4071"/>
                <a:gd name="T5" fmla="*/ 1750 h 1750"/>
                <a:gd name="T6" fmla="*/ 4071 w 4071"/>
                <a:gd name="T7" fmla="*/ 1750 h 1750"/>
                <a:gd name="T8" fmla="*/ 4071 w 4071"/>
                <a:gd name="T9" fmla="*/ 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1" h="1750">
                  <a:moveTo>
                    <a:pt x="4071" y="0"/>
                  </a:moveTo>
                  <a:lnTo>
                    <a:pt x="439" y="0"/>
                  </a:lnTo>
                  <a:lnTo>
                    <a:pt x="0" y="1750"/>
                  </a:lnTo>
                  <a:lnTo>
                    <a:pt x="4071" y="1750"/>
                  </a:lnTo>
                  <a:lnTo>
                    <a:pt x="4071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Rectangle 21">
              <a:extLst>
                <a:ext uri="{FF2B5EF4-FFF2-40B4-BE49-F238E27FC236}">
                  <a16:creationId xmlns:a16="http://schemas.microsoft.com/office/drawing/2014/main" id="{9B5EE908-F388-1F43-FDF8-2894810CF8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2554" y="4543513"/>
              <a:ext cx="1291407" cy="29765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7" name="Freeform 27">
              <a:extLst>
                <a:ext uri="{FF2B5EF4-FFF2-40B4-BE49-F238E27FC236}">
                  <a16:creationId xmlns:a16="http://schemas.microsoft.com/office/drawing/2014/main" id="{B484F2A4-D22F-42A7-B3A4-C65B601F0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3279" y="5550838"/>
              <a:ext cx="670990" cy="373332"/>
            </a:xfrm>
            <a:custGeom>
              <a:avLst/>
              <a:gdLst>
                <a:gd name="T0" fmla="*/ 2394 w 2394"/>
                <a:gd name="T1" fmla="*/ 0 h 2002"/>
                <a:gd name="T2" fmla="*/ 1141 w 2394"/>
                <a:gd name="T3" fmla="*/ 0 h 2002"/>
                <a:gd name="T4" fmla="*/ 0 w 2394"/>
                <a:gd name="T5" fmla="*/ 2002 h 2002"/>
                <a:gd name="T6" fmla="*/ 1104 w 2394"/>
                <a:gd name="T7" fmla="*/ 2002 h 2002"/>
                <a:gd name="T8" fmla="*/ 2394 w 2394"/>
                <a:gd name="T9" fmla="*/ 0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4" h="2002">
                  <a:moveTo>
                    <a:pt x="2394" y="0"/>
                  </a:moveTo>
                  <a:lnTo>
                    <a:pt x="1141" y="0"/>
                  </a:lnTo>
                  <a:lnTo>
                    <a:pt x="0" y="2002"/>
                  </a:lnTo>
                  <a:lnTo>
                    <a:pt x="1104" y="2002"/>
                  </a:lnTo>
                  <a:lnTo>
                    <a:pt x="239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28">
              <a:extLst>
                <a:ext uri="{FF2B5EF4-FFF2-40B4-BE49-F238E27FC236}">
                  <a16:creationId xmlns:a16="http://schemas.microsoft.com/office/drawing/2014/main" id="{02B56341-AB5F-2B2E-BF73-80BAD251A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2798" y="4841171"/>
              <a:ext cx="640720" cy="363242"/>
            </a:xfrm>
            <a:custGeom>
              <a:avLst/>
              <a:gdLst>
                <a:gd name="T0" fmla="*/ 2285 w 2285"/>
                <a:gd name="T1" fmla="*/ 0 h 1944"/>
                <a:gd name="T2" fmla="*/ 1028 w 2285"/>
                <a:gd name="T3" fmla="*/ 0 h 1944"/>
                <a:gd name="T4" fmla="*/ 0 w 2285"/>
                <a:gd name="T5" fmla="*/ 1944 h 1944"/>
                <a:gd name="T6" fmla="*/ 1253 w 2285"/>
                <a:gd name="T7" fmla="*/ 1944 h 1944"/>
                <a:gd name="T8" fmla="*/ 2285 w 2285"/>
                <a:gd name="T9" fmla="*/ 0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85" h="1944">
                  <a:moveTo>
                    <a:pt x="2285" y="0"/>
                  </a:moveTo>
                  <a:lnTo>
                    <a:pt x="1028" y="0"/>
                  </a:lnTo>
                  <a:lnTo>
                    <a:pt x="0" y="1944"/>
                  </a:lnTo>
                  <a:lnTo>
                    <a:pt x="1253" y="1944"/>
                  </a:lnTo>
                  <a:lnTo>
                    <a:pt x="228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F0A75F11-DEB3-5FAC-1A97-9D02A79518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3279" y="5924171"/>
              <a:ext cx="309429" cy="381740"/>
            </a:xfrm>
            <a:custGeom>
              <a:avLst/>
              <a:gdLst>
                <a:gd name="connsiteX0" fmla="*/ 0 w 292100"/>
                <a:gd name="connsiteY0" fmla="*/ 0 h 360362"/>
                <a:gd name="connsiteX1" fmla="*/ 292100 w 292100"/>
                <a:gd name="connsiteY1" fmla="*/ 0 h 360362"/>
                <a:gd name="connsiteX2" fmla="*/ 292100 w 292100"/>
                <a:gd name="connsiteY2" fmla="*/ 360362 h 360362"/>
                <a:gd name="connsiteX3" fmla="*/ 0 w 292100"/>
                <a:gd name="connsiteY3" fmla="*/ 360362 h 360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" h="360362">
                  <a:moveTo>
                    <a:pt x="0" y="0"/>
                  </a:moveTo>
                  <a:lnTo>
                    <a:pt x="292100" y="0"/>
                  </a:lnTo>
                  <a:lnTo>
                    <a:pt x="292100" y="360362"/>
                  </a:lnTo>
                  <a:lnTo>
                    <a:pt x="0" y="3603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60" name="Rectangle 30">
              <a:extLst>
                <a:ext uri="{FF2B5EF4-FFF2-40B4-BE49-F238E27FC236}">
                  <a16:creationId xmlns:a16="http://schemas.microsoft.com/office/drawing/2014/main" id="{13CCFB10-5944-93E5-84A3-6FCEB2B9E6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2798" y="5204413"/>
              <a:ext cx="351471" cy="3464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Rectangle 8">
              <a:extLst>
                <a:ext uri="{FF2B5EF4-FFF2-40B4-BE49-F238E27FC236}">
                  <a16:creationId xmlns:a16="http://schemas.microsoft.com/office/drawing/2014/main" id="{AF77470C-249D-0C64-74D9-8D38D29393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7811" y="5204413"/>
              <a:ext cx="1266303" cy="34642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9">
              <a:extLst>
                <a:ext uri="{FF2B5EF4-FFF2-40B4-BE49-F238E27FC236}">
                  <a16:creationId xmlns:a16="http://schemas.microsoft.com/office/drawing/2014/main" id="{C515C863-9C6D-9A2A-CE53-08854F4714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6250" y="5550838"/>
              <a:ext cx="1627863" cy="373332"/>
            </a:xfrm>
            <a:custGeom>
              <a:avLst/>
              <a:gdLst>
                <a:gd name="T0" fmla="*/ 1290 w 5806"/>
                <a:gd name="T1" fmla="*/ 0 h 2002"/>
                <a:gd name="T2" fmla="*/ 0 w 5806"/>
                <a:gd name="T3" fmla="*/ 2002 h 2002"/>
                <a:gd name="T4" fmla="*/ 5141 w 5806"/>
                <a:gd name="T5" fmla="*/ 2002 h 2002"/>
                <a:gd name="T6" fmla="*/ 5806 w 5806"/>
                <a:gd name="T7" fmla="*/ 0 h 2002"/>
                <a:gd name="T8" fmla="*/ 1290 w 5806"/>
                <a:gd name="T9" fmla="*/ 0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6" h="2002">
                  <a:moveTo>
                    <a:pt x="1290" y="0"/>
                  </a:moveTo>
                  <a:lnTo>
                    <a:pt x="0" y="2002"/>
                  </a:lnTo>
                  <a:lnTo>
                    <a:pt x="5141" y="2002"/>
                  </a:lnTo>
                  <a:lnTo>
                    <a:pt x="5806" y="0"/>
                  </a:lnTo>
                  <a:lnTo>
                    <a:pt x="129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1">
              <a:extLst>
                <a:ext uri="{FF2B5EF4-FFF2-40B4-BE49-F238E27FC236}">
                  <a16:creationId xmlns:a16="http://schemas.microsoft.com/office/drawing/2014/main" id="{264F4DD1-95C9-3C67-AEFE-3B5642AF3DD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7811" y="4841171"/>
              <a:ext cx="1415972" cy="363242"/>
            </a:xfrm>
            <a:custGeom>
              <a:avLst/>
              <a:gdLst>
                <a:gd name="T0" fmla="*/ 4516 w 5049"/>
                <a:gd name="T1" fmla="*/ 1944 h 1944"/>
                <a:gd name="T2" fmla="*/ 5049 w 5049"/>
                <a:gd name="T3" fmla="*/ 0 h 1944"/>
                <a:gd name="T4" fmla="*/ 1032 w 5049"/>
                <a:gd name="T5" fmla="*/ 0 h 1944"/>
                <a:gd name="T6" fmla="*/ 0 w 5049"/>
                <a:gd name="T7" fmla="*/ 1944 h 1944"/>
                <a:gd name="T8" fmla="*/ 4516 w 5049"/>
                <a:gd name="T9" fmla="*/ 1944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9" h="1944">
                  <a:moveTo>
                    <a:pt x="4516" y="1944"/>
                  </a:moveTo>
                  <a:lnTo>
                    <a:pt x="5049" y="0"/>
                  </a:lnTo>
                  <a:lnTo>
                    <a:pt x="1032" y="0"/>
                  </a:lnTo>
                  <a:lnTo>
                    <a:pt x="0" y="1944"/>
                  </a:lnTo>
                  <a:lnTo>
                    <a:pt x="4516" y="194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CEDB2C7F-B152-6B83-D5EB-3003611B05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6250" y="5924171"/>
              <a:ext cx="1441198" cy="3817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B9024A12-73ED-52B6-EDB6-E6C6B996AF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5255" y="2824839"/>
              <a:ext cx="1678314" cy="1392429"/>
            </a:xfrm>
            <a:custGeom>
              <a:avLst/>
              <a:gdLst>
                <a:gd name="connsiteX0" fmla="*/ 790840 w 1584325"/>
                <a:gd name="connsiteY0" fmla="*/ 0 h 1314450"/>
                <a:gd name="connsiteX1" fmla="*/ 797190 w 1584325"/>
                <a:gd name="connsiteY1" fmla="*/ 176 h 1314450"/>
                <a:gd name="connsiteX2" fmla="*/ 803275 w 1584325"/>
                <a:gd name="connsiteY2" fmla="*/ 706 h 1314450"/>
                <a:gd name="connsiteX3" fmla="*/ 809361 w 1584325"/>
                <a:gd name="connsiteY3" fmla="*/ 1587 h 1314450"/>
                <a:gd name="connsiteX4" fmla="*/ 815446 w 1584325"/>
                <a:gd name="connsiteY4" fmla="*/ 2822 h 1314450"/>
                <a:gd name="connsiteX5" fmla="*/ 821267 w 1584325"/>
                <a:gd name="connsiteY5" fmla="*/ 4409 h 1314450"/>
                <a:gd name="connsiteX6" fmla="*/ 826823 w 1584325"/>
                <a:gd name="connsiteY6" fmla="*/ 6526 h 1314450"/>
                <a:gd name="connsiteX7" fmla="*/ 832115 w 1584325"/>
                <a:gd name="connsiteY7" fmla="*/ 8818 h 1314450"/>
                <a:gd name="connsiteX8" fmla="*/ 837406 w 1584325"/>
                <a:gd name="connsiteY8" fmla="*/ 11640 h 1314450"/>
                <a:gd name="connsiteX9" fmla="*/ 1272646 w 1584325"/>
                <a:gd name="connsiteY9" fmla="*/ 277246 h 1314450"/>
                <a:gd name="connsiteX10" fmla="*/ 1564746 w 1584325"/>
                <a:gd name="connsiteY10" fmla="*/ 455728 h 1314450"/>
                <a:gd name="connsiteX11" fmla="*/ 1568450 w 1584325"/>
                <a:gd name="connsiteY11" fmla="*/ 458021 h 1314450"/>
                <a:gd name="connsiteX12" fmla="*/ 1571625 w 1584325"/>
                <a:gd name="connsiteY12" fmla="*/ 460313 h 1314450"/>
                <a:gd name="connsiteX13" fmla="*/ 1574536 w 1584325"/>
                <a:gd name="connsiteY13" fmla="*/ 463135 h 1314450"/>
                <a:gd name="connsiteX14" fmla="*/ 1576917 w 1584325"/>
                <a:gd name="connsiteY14" fmla="*/ 465781 h 1314450"/>
                <a:gd name="connsiteX15" fmla="*/ 1579298 w 1584325"/>
                <a:gd name="connsiteY15" fmla="*/ 468603 h 1314450"/>
                <a:gd name="connsiteX16" fmla="*/ 1581150 w 1584325"/>
                <a:gd name="connsiteY16" fmla="*/ 471248 h 1314450"/>
                <a:gd name="connsiteX17" fmla="*/ 1582209 w 1584325"/>
                <a:gd name="connsiteY17" fmla="*/ 474070 h 1314450"/>
                <a:gd name="connsiteX18" fmla="*/ 1583267 w 1584325"/>
                <a:gd name="connsiteY18" fmla="*/ 476892 h 1314450"/>
                <a:gd name="connsiteX19" fmla="*/ 1584061 w 1584325"/>
                <a:gd name="connsiteY19" fmla="*/ 479714 h 1314450"/>
                <a:gd name="connsiteX20" fmla="*/ 1584325 w 1584325"/>
                <a:gd name="connsiteY20" fmla="*/ 482535 h 1314450"/>
                <a:gd name="connsiteX21" fmla="*/ 1584325 w 1584325"/>
                <a:gd name="connsiteY21" fmla="*/ 485357 h 1314450"/>
                <a:gd name="connsiteX22" fmla="*/ 1583531 w 1584325"/>
                <a:gd name="connsiteY22" fmla="*/ 488355 h 1314450"/>
                <a:gd name="connsiteX23" fmla="*/ 1583002 w 1584325"/>
                <a:gd name="connsiteY23" fmla="*/ 491001 h 1314450"/>
                <a:gd name="connsiteX24" fmla="*/ 1581944 w 1584325"/>
                <a:gd name="connsiteY24" fmla="*/ 493823 h 1314450"/>
                <a:gd name="connsiteX25" fmla="*/ 1580886 w 1584325"/>
                <a:gd name="connsiteY25" fmla="*/ 496645 h 1314450"/>
                <a:gd name="connsiteX26" fmla="*/ 1579034 w 1584325"/>
                <a:gd name="connsiteY26" fmla="*/ 499114 h 1314450"/>
                <a:gd name="connsiteX27" fmla="*/ 1577181 w 1584325"/>
                <a:gd name="connsiteY27" fmla="*/ 501759 h 1314450"/>
                <a:gd name="connsiteX28" fmla="*/ 1575065 w 1584325"/>
                <a:gd name="connsiteY28" fmla="*/ 504405 h 1314450"/>
                <a:gd name="connsiteX29" fmla="*/ 1572684 w 1584325"/>
                <a:gd name="connsiteY29" fmla="*/ 506697 h 1314450"/>
                <a:gd name="connsiteX30" fmla="*/ 1569773 w 1584325"/>
                <a:gd name="connsiteY30" fmla="*/ 508814 h 1314450"/>
                <a:gd name="connsiteX31" fmla="*/ 1566863 w 1584325"/>
                <a:gd name="connsiteY31" fmla="*/ 511107 h 1314450"/>
                <a:gd name="connsiteX32" fmla="*/ 1563688 w 1584325"/>
                <a:gd name="connsiteY32" fmla="*/ 513047 h 1314450"/>
                <a:gd name="connsiteX33" fmla="*/ 1560248 w 1584325"/>
                <a:gd name="connsiteY33" fmla="*/ 514987 h 1314450"/>
                <a:gd name="connsiteX34" fmla="*/ 1556279 w 1584325"/>
                <a:gd name="connsiteY34" fmla="*/ 516750 h 1314450"/>
                <a:gd name="connsiteX35" fmla="*/ 1552311 w 1584325"/>
                <a:gd name="connsiteY35" fmla="*/ 518338 h 1314450"/>
                <a:gd name="connsiteX36" fmla="*/ 1548077 w 1584325"/>
                <a:gd name="connsiteY36" fmla="*/ 519748 h 1314450"/>
                <a:gd name="connsiteX37" fmla="*/ 1543579 w 1584325"/>
                <a:gd name="connsiteY37" fmla="*/ 520983 h 1314450"/>
                <a:gd name="connsiteX38" fmla="*/ 1539081 w 1584325"/>
                <a:gd name="connsiteY38" fmla="*/ 522041 h 1314450"/>
                <a:gd name="connsiteX39" fmla="*/ 1534319 w 1584325"/>
                <a:gd name="connsiteY39" fmla="*/ 522747 h 1314450"/>
                <a:gd name="connsiteX40" fmla="*/ 1529292 w 1584325"/>
                <a:gd name="connsiteY40" fmla="*/ 523276 h 1314450"/>
                <a:gd name="connsiteX41" fmla="*/ 1524000 w 1584325"/>
                <a:gd name="connsiteY41" fmla="*/ 523805 h 1314450"/>
                <a:gd name="connsiteX42" fmla="*/ 1518444 w 1584325"/>
                <a:gd name="connsiteY42" fmla="*/ 523981 h 1314450"/>
                <a:gd name="connsiteX43" fmla="*/ 1324240 w 1584325"/>
                <a:gd name="connsiteY43" fmla="*/ 523981 h 1314450"/>
                <a:gd name="connsiteX44" fmla="*/ 1272646 w 1584325"/>
                <a:gd name="connsiteY44" fmla="*/ 523981 h 1314450"/>
                <a:gd name="connsiteX45" fmla="*/ 1272646 w 1584325"/>
                <a:gd name="connsiteY45" fmla="*/ 779534 h 1314450"/>
                <a:gd name="connsiteX46" fmla="*/ 1272646 w 1584325"/>
                <a:gd name="connsiteY46" fmla="*/ 1057310 h 1314450"/>
                <a:gd name="connsiteX47" fmla="*/ 1272646 w 1584325"/>
                <a:gd name="connsiteY47" fmla="*/ 1314450 h 1314450"/>
                <a:gd name="connsiteX48" fmla="*/ 311679 w 1584325"/>
                <a:gd name="connsiteY48" fmla="*/ 1314450 h 1314450"/>
                <a:gd name="connsiteX49" fmla="*/ 311679 w 1584325"/>
                <a:gd name="connsiteY49" fmla="*/ 1257837 h 1314450"/>
                <a:gd name="connsiteX50" fmla="*/ 311679 w 1584325"/>
                <a:gd name="connsiteY50" fmla="*/ 1039673 h 1314450"/>
                <a:gd name="connsiteX51" fmla="*/ 311679 w 1584325"/>
                <a:gd name="connsiteY51" fmla="*/ 523981 h 1314450"/>
                <a:gd name="connsiteX52" fmla="*/ 242094 w 1584325"/>
                <a:gd name="connsiteY52" fmla="*/ 523981 h 1314450"/>
                <a:gd name="connsiteX53" fmla="*/ 65352 w 1584325"/>
                <a:gd name="connsiteY53" fmla="*/ 523981 h 1314450"/>
                <a:gd name="connsiteX54" fmla="*/ 60061 w 1584325"/>
                <a:gd name="connsiteY54" fmla="*/ 523805 h 1314450"/>
                <a:gd name="connsiteX55" fmla="*/ 55034 w 1584325"/>
                <a:gd name="connsiteY55" fmla="*/ 523276 h 1314450"/>
                <a:gd name="connsiteX56" fmla="*/ 49742 w 1584325"/>
                <a:gd name="connsiteY56" fmla="*/ 522747 h 1314450"/>
                <a:gd name="connsiteX57" fmla="*/ 44979 w 1584325"/>
                <a:gd name="connsiteY57" fmla="*/ 522041 h 1314450"/>
                <a:gd name="connsiteX58" fmla="*/ 40481 w 1584325"/>
                <a:gd name="connsiteY58" fmla="*/ 520983 h 1314450"/>
                <a:gd name="connsiteX59" fmla="*/ 35984 w 1584325"/>
                <a:gd name="connsiteY59" fmla="*/ 519748 h 1314450"/>
                <a:gd name="connsiteX60" fmla="*/ 31750 w 1584325"/>
                <a:gd name="connsiteY60" fmla="*/ 518338 h 1314450"/>
                <a:gd name="connsiteX61" fmla="*/ 27781 w 1584325"/>
                <a:gd name="connsiteY61" fmla="*/ 516750 h 1314450"/>
                <a:gd name="connsiteX62" fmla="*/ 24077 w 1584325"/>
                <a:gd name="connsiteY62" fmla="*/ 514987 h 1314450"/>
                <a:gd name="connsiteX63" fmla="*/ 20638 w 1584325"/>
                <a:gd name="connsiteY63" fmla="*/ 513047 h 1314450"/>
                <a:gd name="connsiteX64" fmla="*/ 17463 w 1584325"/>
                <a:gd name="connsiteY64" fmla="*/ 511107 h 1314450"/>
                <a:gd name="connsiteX65" fmla="*/ 14288 w 1584325"/>
                <a:gd name="connsiteY65" fmla="*/ 508814 h 1314450"/>
                <a:gd name="connsiteX66" fmla="*/ 11642 w 1584325"/>
                <a:gd name="connsiteY66" fmla="*/ 506697 h 1314450"/>
                <a:gd name="connsiteX67" fmla="*/ 8996 w 1584325"/>
                <a:gd name="connsiteY67" fmla="*/ 504405 h 1314450"/>
                <a:gd name="connsiteX68" fmla="*/ 6879 w 1584325"/>
                <a:gd name="connsiteY68" fmla="*/ 501759 h 1314450"/>
                <a:gd name="connsiteX69" fmla="*/ 5027 w 1584325"/>
                <a:gd name="connsiteY69" fmla="*/ 499114 h 1314450"/>
                <a:gd name="connsiteX70" fmla="*/ 3440 w 1584325"/>
                <a:gd name="connsiteY70" fmla="*/ 496645 h 1314450"/>
                <a:gd name="connsiteX71" fmla="*/ 2117 w 1584325"/>
                <a:gd name="connsiteY71" fmla="*/ 493823 h 1314450"/>
                <a:gd name="connsiteX72" fmla="*/ 1059 w 1584325"/>
                <a:gd name="connsiteY72" fmla="*/ 491001 h 1314450"/>
                <a:gd name="connsiteX73" fmla="*/ 265 w 1584325"/>
                <a:gd name="connsiteY73" fmla="*/ 488355 h 1314450"/>
                <a:gd name="connsiteX74" fmla="*/ 0 w 1584325"/>
                <a:gd name="connsiteY74" fmla="*/ 485534 h 1314450"/>
                <a:gd name="connsiteX75" fmla="*/ 0 w 1584325"/>
                <a:gd name="connsiteY75" fmla="*/ 482535 h 1314450"/>
                <a:gd name="connsiteX76" fmla="*/ 265 w 1584325"/>
                <a:gd name="connsiteY76" fmla="*/ 479714 h 1314450"/>
                <a:gd name="connsiteX77" fmla="*/ 794 w 1584325"/>
                <a:gd name="connsiteY77" fmla="*/ 476892 h 1314450"/>
                <a:gd name="connsiteX78" fmla="*/ 1852 w 1584325"/>
                <a:gd name="connsiteY78" fmla="*/ 474070 h 1314450"/>
                <a:gd name="connsiteX79" fmla="*/ 3175 w 1584325"/>
                <a:gd name="connsiteY79" fmla="*/ 471248 h 1314450"/>
                <a:gd name="connsiteX80" fmla="*/ 5027 w 1584325"/>
                <a:gd name="connsiteY80" fmla="*/ 468603 h 1314450"/>
                <a:gd name="connsiteX81" fmla="*/ 6879 w 1584325"/>
                <a:gd name="connsiteY81" fmla="*/ 465781 h 1314450"/>
                <a:gd name="connsiteX82" fmla="*/ 9261 w 1584325"/>
                <a:gd name="connsiteY82" fmla="*/ 463135 h 1314450"/>
                <a:gd name="connsiteX83" fmla="*/ 12171 w 1584325"/>
                <a:gd name="connsiteY83" fmla="*/ 460666 h 1314450"/>
                <a:gd name="connsiteX84" fmla="*/ 15346 w 1584325"/>
                <a:gd name="connsiteY84" fmla="*/ 458021 h 1314450"/>
                <a:gd name="connsiteX85" fmla="*/ 19050 w 1584325"/>
                <a:gd name="connsiteY85" fmla="*/ 455728 h 1314450"/>
                <a:gd name="connsiteX86" fmla="*/ 744802 w 1584325"/>
                <a:gd name="connsiteY86" fmla="*/ 11640 h 1314450"/>
                <a:gd name="connsiteX87" fmla="*/ 749829 w 1584325"/>
                <a:gd name="connsiteY87" fmla="*/ 8818 h 1314450"/>
                <a:gd name="connsiteX88" fmla="*/ 755121 w 1584325"/>
                <a:gd name="connsiteY88" fmla="*/ 6526 h 1314450"/>
                <a:gd name="connsiteX89" fmla="*/ 760677 w 1584325"/>
                <a:gd name="connsiteY89" fmla="*/ 4409 h 1314450"/>
                <a:gd name="connsiteX90" fmla="*/ 766498 w 1584325"/>
                <a:gd name="connsiteY90" fmla="*/ 2822 h 1314450"/>
                <a:gd name="connsiteX91" fmla="*/ 772319 w 1584325"/>
                <a:gd name="connsiteY91" fmla="*/ 1587 h 1314450"/>
                <a:gd name="connsiteX92" fmla="*/ 778669 w 1584325"/>
                <a:gd name="connsiteY92" fmla="*/ 706 h 1314450"/>
                <a:gd name="connsiteX93" fmla="*/ 784754 w 1584325"/>
                <a:gd name="connsiteY93" fmla="*/ 176 h 1314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84325" h="1314450">
                  <a:moveTo>
                    <a:pt x="790840" y="0"/>
                  </a:moveTo>
                  <a:lnTo>
                    <a:pt x="797190" y="176"/>
                  </a:lnTo>
                  <a:lnTo>
                    <a:pt x="803275" y="706"/>
                  </a:lnTo>
                  <a:lnTo>
                    <a:pt x="809361" y="1587"/>
                  </a:lnTo>
                  <a:lnTo>
                    <a:pt x="815446" y="2822"/>
                  </a:lnTo>
                  <a:lnTo>
                    <a:pt x="821267" y="4409"/>
                  </a:lnTo>
                  <a:lnTo>
                    <a:pt x="826823" y="6526"/>
                  </a:lnTo>
                  <a:lnTo>
                    <a:pt x="832115" y="8818"/>
                  </a:lnTo>
                  <a:lnTo>
                    <a:pt x="837406" y="11640"/>
                  </a:lnTo>
                  <a:lnTo>
                    <a:pt x="1272646" y="277246"/>
                  </a:lnTo>
                  <a:lnTo>
                    <a:pt x="1564746" y="455728"/>
                  </a:lnTo>
                  <a:lnTo>
                    <a:pt x="1568450" y="458021"/>
                  </a:lnTo>
                  <a:lnTo>
                    <a:pt x="1571625" y="460313"/>
                  </a:lnTo>
                  <a:lnTo>
                    <a:pt x="1574536" y="463135"/>
                  </a:lnTo>
                  <a:lnTo>
                    <a:pt x="1576917" y="465781"/>
                  </a:lnTo>
                  <a:lnTo>
                    <a:pt x="1579298" y="468603"/>
                  </a:lnTo>
                  <a:lnTo>
                    <a:pt x="1581150" y="471248"/>
                  </a:lnTo>
                  <a:lnTo>
                    <a:pt x="1582209" y="474070"/>
                  </a:lnTo>
                  <a:lnTo>
                    <a:pt x="1583267" y="476892"/>
                  </a:lnTo>
                  <a:lnTo>
                    <a:pt x="1584061" y="479714"/>
                  </a:lnTo>
                  <a:lnTo>
                    <a:pt x="1584325" y="482535"/>
                  </a:lnTo>
                  <a:lnTo>
                    <a:pt x="1584325" y="485357"/>
                  </a:lnTo>
                  <a:lnTo>
                    <a:pt x="1583531" y="488355"/>
                  </a:lnTo>
                  <a:lnTo>
                    <a:pt x="1583002" y="491001"/>
                  </a:lnTo>
                  <a:lnTo>
                    <a:pt x="1581944" y="493823"/>
                  </a:lnTo>
                  <a:lnTo>
                    <a:pt x="1580886" y="496645"/>
                  </a:lnTo>
                  <a:lnTo>
                    <a:pt x="1579034" y="499114"/>
                  </a:lnTo>
                  <a:lnTo>
                    <a:pt x="1577181" y="501759"/>
                  </a:lnTo>
                  <a:lnTo>
                    <a:pt x="1575065" y="504405"/>
                  </a:lnTo>
                  <a:lnTo>
                    <a:pt x="1572684" y="506697"/>
                  </a:lnTo>
                  <a:lnTo>
                    <a:pt x="1569773" y="508814"/>
                  </a:lnTo>
                  <a:lnTo>
                    <a:pt x="1566863" y="511107"/>
                  </a:lnTo>
                  <a:lnTo>
                    <a:pt x="1563688" y="513047"/>
                  </a:lnTo>
                  <a:lnTo>
                    <a:pt x="1560248" y="514987"/>
                  </a:lnTo>
                  <a:lnTo>
                    <a:pt x="1556279" y="516750"/>
                  </a:lnTo>
                  <a:lnTo>
                    <a:pt x="1552311" y="518338"/>
                  </a:lnTo>
                  <a:lnTo>
                    <a:pt x="1548077" y="519748"/>
                  </a:lnTo>
                  <a:lnTo>
                    <a:pt x="1543579" y="520983"/>
                  </a:lnTo>
                  <a:lnTo>
                    <a:pt x="1539081" y="522041"/>
                  </a:lnTo>
                  <a:lnTo>
                    <a:pt x="1534319" y="522747"/>
                  </a:lnTo>
                  <a:lnTo>
                    <a:pt x="1529292" y="523276"/>
                  </a:lnTo>
                  <a:lnTo>
                    <a:pt x="1524000" y="523805"/>
                  </a:lnTo>
                  <a:lnTo>
                    <a:pt x="1518444" y="523981"/>
                  </a:lnTo>
                  <a:lnTo>
                    <a:pt x="1324240" y="523981"/>
                  </a:lnTo>
                  <a:lnTo>
                    <a:pt x="1272646" y="523981"/>
                  </a:lnTo>
                  <a:lnTo>
                    <a:pt x="1272646" y="779534"/>
                  </a:lnTo>
                  <a:lnTo>
                    <a:pt x="1272646" y="1057310"/>
                  </a:lnTo>
                  <a:lnTo>
                    <a:pt x="1272646" y="1314450"/>
                  </a:lnTo>
                  <a:lnTo>
                    <a:pt x="311679" y="1314450"/>
                  </a:lnTo>
                  <a:lnTo>
                    <a:pt x="311679" y="1257837"/>
                  </a:lnTo>
                  <a:lnTo>
                    <a:pt x="311679" y="1039673"/>
                  </a:lnTo>
                  <a:lnTo>
                    <a:pt x="311679" y="523981"/>
                  </a:lnTo>
                  <a:lnTo>
                    <a:pt x="242094" y="523981"/>
                  </a:lnTo>
                  <a:lnTo>
                    <a:pt x="65352" y="523981"/>
                  </a:lnTo>
                  <a:lnTo>
                    <a:pt x="60061" y="523805"/>
                  </a:lnTo>
                  <a:lnTo>
                    <a:pt x="55034" y="523276"/>
                  </a:lnTo>
                  <a:lnTo>
                    <a:pt x="49742" y="522747"/>
                  </a:lnTo>
                  <a:lnTo>
                    <a:pt x="44979" y="522041"/>
                  </a:lnTo>
                  <a:lnTo>
                    <a:pt x="40481" y="520983"/>
                  </a:lnTo>
                  <a:lnTo>
                    <a:pt x="35984" y="519748"/>
                  </a:lnTo>
                  <a:lnTo>
                    <a:pt x="31750" y="518338"/>
                  </a:lnTo>
                  <a:lnTo>
                    <a:pt x="27781" y="516750"/>
                  </a:lnTo>
                  <a:lnTo>
                    <a:pt x="24077" y="514987"/>
                  </a:lnTo>
                  <a:lnTo>
                    <a:pt x="20638" y="513047"/>
                  </a:lnTo>
                  <a:lnTo>
                    <a:pt x="17463" y="511107"/>
                  </a:lnTo>
                  <a:lnTo>
                    <a:pt x="14288" y="508814"/>
                  </a:lnTo>
                  <a:lnTo>
                    <a:pt x="11642" y="506697"/>
                  </a:lnTo>
                  <a:lnTo>
                    <a:pt x="8996" y="504405"/>
                  </a:lnTo>
                  <a:lnTo>
                    <a:pt x="6879" y="501759"/>
                  </a:lnTo>
                  <a:lnTo>
                    <a:pt x="5027" y="499114"/>
                  </a:lnTo>
                  <a:lnTo>
                    <a:pt x="3440" y="496645"/>
                  </a:lnTo>
                  <a:lnTo>
                    <a:pt x="2117" y="493823"/>
                  </a:lnTo>
                  <a:lnTo>
                    <a:pt x="1059" y="491001"/>
                  </a:lnTo>
                  <a:lnTo>
                    <a:pt x="265" y="488355"/>
                  </a:lnTo>
                  <a:lnTo>
                    <a:pt x="0" y="485534"/>
                  </a:lnTo>
                  <a:lnTo>
                    <a:pt x="0" y="482535"/>
                  </a:lnTo>
                  <a:lnTo>
                    <a:pt x="265" y="479714"/>
                  </a:lnTo>
                  <a:lnTo>
                    <a:pt x="794" y="476892"/>
                  </a:lnTo>
                  <a:lnTo>
                    <a:pt x="1852" y="474070"/>
                  </a:lnTo>
                  <a:lnTo>
                    <a:pt x="3175" y="471248"/>
                  </a:lnTo>
                  <a:lnTo>
                    <a:pt x="5027" y="468603"/>
                  </a:lnTo>
                  <a:lnTo>
                    <a:pt x="6879" y="465781"/>
                  </a:lnTo>
                  <a:lnTo>
                    <a:pt x="9261" y="463135"/>
                  </a:lnTo>
                  <a:lnTo>
                    <a:pt x="12171" y="460666"/>
                  </a:lnTo>
                  <a:lnTo>
                    <a:pt x="15346" y="458021"/>
                  </a:lnTo>
                  <a:lnTo>
                    <a:pt x="19050" y="455728"/>
                  </a:lnTo>
                  <a:lnTo>
                    <a:pt x="744802" y="11640"/>
                  </a:lnTo>
                  <a:lnTo>
                    <a:pt x="749829" y="8818"/>
                  </a:lnTo>
                  <a:lnTo>
                    <a:pt x="755121" y="6526"/>
                  </a:lnTo>
                  <a:lnTo>
                    <a:pt x="760677" y="4409"/>
                  </a:lnTo>
                  <a:lnTo>
                    <a:pt x="766498" y="2822"/>
                  </a:lnTo>
                  <a:lnTo>
                    <a:pt x="772319" y="1587"/>
                  </a:lnTo>
                  <a:lnTo>
                    <a:pt x="778669" y="706"/>
                  </a:lnTo>
                  <a:lnTo>
                    <a:pt x="784754" y="17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65" name="Freeform 50">
              <a:extLst>
                <a:ext uri="{FF2B5EF4-FFF2-40B4-BE49-F238E27FC236}">
                  <a16:creationId xmlns:a16="http://schemas.microsoft.com/office/drawing/2014/main" id="{4AFE3253-BFC5-279D-1652-1AE5DD4D42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6910" y="3526099"/>
              <a:ext cx="1905341" cy="1315072"/>
            </a:xfrm>
            <a:custGeom>
              <a:avLst/>
              <a:gdLst>
                <a:gd name="T0" fmla="*/ 5848 w 6801"/>
                <a:gd name="T1" fmla="*/ 2136 h 7039"/>
                <a:gd name="T2" fmla="*/ 3595 w 6801"/>
                <a:gd name="T3" fmla="*/ 75 h 7039"/>
                <a:gd name="T4" fmla="*/ 3573 w 6801"/>
                <a:gd name="T5" fmla="*/ 57 h 7039"/>
                <a:gd name="T6" fmla="*/ 3551 w 6801"/>
                <a:gd name="T7" fmla="*/ 41 h 7039"/>
                <a:gd name="T8" fmla="*/ 3501 w 6801"/>
                <a:gd name="T9" fmla="*/ 18 h 7039"/>
                <a:gd name="T10" fmla="*/ 3450 w 6801"/>
                <a:gd name="T11" fmla="*/ 4 h 7039"/>
                <a:gd name="T12" fmla="*/ 3396 w 6801"/>
                <a:gd name="T13" fmla="*/ 0 h 7039"/>
                <a:gd name="T14" fmla="*/ 3342 w 6801"/>
                <a:gd name="T15" fmla="*/ 4 h 7039"/>
                <a:gd name="T16" fmla="*/ 3290 w 6801"/>
                <a:gd name="T17" fmla="*/ 18 h 7039"/>
                <a:gd name="T18" fmla="*/ 3242 w 6801"/>
                <a:gd name="T19" fmla="*/ 41 h 7039"/>
                <a:gd name="T20" fmla="*/ 3219 w 6801"/>
                <a:gd name="T21" fmla="*/ 57 h 7039"/>
                <a:gd name="T22" fmla="*/ 3198 w 6801"/>
                <a:gd name="T23" fmla="*/ 75 h 7039"/>
                <a:gd name="T24" fmla="*/ 84 w 6801"/>
                <a:gd name="T25" fmla="*/ 2933 h 7039"/>
                <a:gd name="T26" fmla="*/ 54 w 6801"/>
                <a:gd name="T27" fmla="*/ 2965 h 7039"/>
                <a:gd name="T28" fmla="*/ 31 w 6801"/>
                <a:gd name="T29" fmla="*/ 2999 h 7039"/>
                <a:gd name="T30" fmla="*/ 15 w 6801"/>
                <a:gd name="T31" fmla="*/ 3034 h 7039"/>
                <a:gd name="T32" fmla="*/ 5 w 6801"/>
                <a:gd name="T33" fmla="*/ 3071 h 7039"/>
                <a:gd name="T34" fmla="*/ 0 w 6801"/>
                <a:gd name="T35" fmla="*/ 3107 h 7039"/>
                <a:gd name="T36" fmla="*/ 3 w 6801"/>
                <a:gd name="T37" fmla="*/ 3144 h 7039"/>
                <a:gd name="T38" fmla="*/ 10 w 6801"/>
                <a:gd name="T39" fmla="*/ 3180 h 7039"/>
                <a:gd name="T40" fmla="*/ 22 w 6801"/>
                <a:gd name="T41" fmla="*/ 3215 h 7039"/>
                <a:gd name="T42" fmla="*/ 40 w 6801"/>
                <a:gd name="T43" fmla="*/ 3247 h 7039"/>
                <a:gd name="T44" fmla="*/ 63 w 6801"/>
                <a:gd name="T45" fmla="*/ 3276 h 7039"/>
                <a:gd name="T46" fmla="*/ 89 w 6801"/>
                <a:gd name="T47" fmla="*/ 3304 h 7039"/>
                <a:gd name="T48" fmla="*/ 120 w 6801"/>
                <a:gd name="T49" fmla="*/ 3327 h 7039"/>
                <a:gd name="T50" fmla="*/ 155 w 6801"/>
                <a:gd name="T51" fmla="*/ 3347 h 7039"/>
                <a:gd name="T52" fmla="*/ 195 w 6801"/>
                <a:gd name="T53" fmla="*/ 3361 h 7039"/>
                <a:gd name="T54" fmla="*/ 237 w 6801"/>
                <a:gd name="T55" fmla="*/ 3369 h 7039"/>
                <a:gd name="T56" fmla="*/ 282 w 6801"/>
                <a:gd name="T57" fmla="*/ 3373 h 7039"/>
                <a:gd name="T58" fmla="*/ 1392 w 6801"/>
                <a:gd name="T59" fmla="*/ 3373 h 7039"/>
                <a:gd name="T60" fmla="*/ 5409 w 6801"/>
                <a:gd name="T61" fmla="*/ 7039 h 7039"/>
                <a:gd name="T62" fmla="*/ 5409 w 6801"/>
                <a:gd name="T63" fmla="*/ 3373 h 7039"/>
                <a:gd name="T64" fmla="*/ 5848 w 6801"/>
                <a:gd name="T65" fmla="*/ 3373 h 7039"/>
                <a:gd name="T66" fmla="*/ 6520 w 6801"/>
                <a:gd name="T67" fmla="*/ 3373 h 7039"/>
                <a:gd name="T68" fmla="*/ 6565 w 6801"/>
                <a:gd name="T69" fmla="*/ 3369 h 7039"/>
                <a:gd name="T70" fmla="*/ 6607 w 6801"/>
                <a:gd name="T71" fmla="*/ 3361 h 7039"/>
                <a:gd name="T72" fmla="*/ 6646 w 6801"/>
                <a:gd name="T73" fmla="*/ 3347 h 7039"/>
                <a:gd name="T74" fmla="*/ 6681 w 6801"/>
                <a:gd name="T75" fmla="*/ 3327 h 7039"/>
                <a:gd name="T76" fmla="*/ 6712 w 6801"/>
                <a:gd name="T77" fmla="*/ 3303 h 7039"/>
                <a:gd name="T78" fmla="*/ 6738 w 6801"/>
                <a:gd name="T79" fmla="*/ 3276 h 7039"/>
                <a:gd name="T80" fmla="*/ 6761 w 6801"/>
                <a:gd name="T81" fmla="*/ 3247 h 7039"/>
                <a:gd name="T82" fmla="*/ 6779 w 6801"/>
                <a:gd name="T83" fmla="*/ 3213 h 7039"/>
                <a:gd name="T84" fmla="*/ 6791 w 6801"/>
                <a:gd name="T85" fmla="*/ 3180 h 7039"/>
                <a:gd name="T86" fmla="*/ 6799 w 6801"/>
                <a:gd name="T87" fmla="*/ 3144 h 7039"/>
                <a:gd name="T88" fmla="*/ 6801 w 6801"/>
                <a:gd name="T89" fmla="*/ 3107 h 7039"/>
                <a:gd name="T90" fmla="*/ 6797 w 6801"/>
                <a:gd name="T91" fmla="*/ 3070 h 7039"/>
                <a:gd name="T92" fmla="*/ 6787 w 6801"/>
                <a:gd name="T93" fmla="*/ 3034 h 7039"/>
                <a:gd name="T94" fmla="*/ 6770 w 6801"/>
                <a:gd name="T95" fmla="*/ 2999 h 7039"/>
                <a:gd name="T96" fmla="*/ 6747 w 6801"/>
                <a:gd name="T97" fmla="*/ 2964 h 7039"/>
                <a:gd name="T98" fmla="*/ 6717 w 6801"/>
                <a:gd name="T99" fmla="*/ 2933 h 7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801" h="7039">
                  <a:moveTo>
                    <a:pt x="6717" y="2933"/>
                  </a:moveTo>
                  <a:lnTo>
                    <a:pt x="5848" y="2136"/>
                  </a:lnTo>
                  <a:lnTo>
                    <a:pt x="3595" y="75"/>
                  </a:lnTo>
                  <a:lnTo>
                    <a:pt x="3595" y="75"/>
                  </a:lnTo>
                  <a:lnTo>
                    <a:pt x="3584" y="65"/>
                  </a:lnTo>
                  <a:lnTo>
                    <a:pt x="3573" y="57"/>
                  </a:lnTo>
                  <a:lnTo>
                    <a:pt x="3562" y="49"/>
                  </a:lnTo>
                  <a:lnTo>
                    <a:pt x="3551" y="41"/>
                  </a:lnTo>
                  <a:lnTo>
                    <a:pt x="3526" y="29"/>
                  </a:lnTo>
                  <a:lnTo>
                    <a:pt x="3501" y="18"/>
                  </a:lnTo>
                  <a:lnTo>
                    <a:pt x="3476" y="10"/>
                  </a:lnTo>
                  <a:lnTo>
                    <a:pt x="3450" y="4"/>
                  </a:lnTo>
                  <a:lnTo>
                    <a:pt x="3423" y="1"/>
                  </a:lnTo>
                  <a:lnTo>
                    <a:pt x="3396" y="0"/>
                  </a:lnTo>
                  <a:lnTo>
                    <a:pt x="3369" y="1"/>
                  </a:lnTo>
                  <a:lnTo>
                    <a:pt x="3342" y="4"/>
                  </a:lnTo>
                  <a:lnTo>
                    <a:pt x="3317" y="10"/>
                  </a:lnTo>
                  <a:lnTo>
                    <a:pt x="3290" y="18"/>
                  </a:lnTo>
                  <a:lnTo>
                    <a:pt x="3266" y="29"/>
                  </a:lnTo>
                  <a:lnTo>
                    <a:pt x="3242" y="41"/>
                  </a:lnTo>
                  <a:lnTo>
                    <a:pt x="3230" y="49"/>
                  </a:lnTo>
                  <a:lnTo>
                    <a:pt x="3219" y="57"/>
                  </a:lnTo>
                  <a:lnTo>
                    <a:pt x="3208" y="66"/>
                  </a:lnTo>
                  <a:lnTo>
                    <a:pt x="3198" y="75"/>
                  </a:lnTo>
                  <a:lnTo>
                    <a:pt x="84" y="2933"/>
                  </a:lnTo>
                  <a:lnTo>
                    <a:pt x="84" y="2933"/>
                  </a:lnTo>
                  <a:lnTo>
                    <a:pt x="67" y="2949"/>
                  </a:lnTo>
                  <a:lnTo>
                    <a:pt x="54" y="2965"/>
                  </a:lnTo>
                  <a:lnTo>
                    <a:pt x="41" y="2982"/>
                  </a:lnTo>
                  <a:lnTo>
                    <a:pt x="31" y="2999"/>
                  </a:lnTo>
                  <a:lnTo>
                    <a:pt x="22" y="3016"/>
                  </a:lnTo>
                  <a:lnTo>
                    <a:pt x="15" y="3034"/>
                  </a:lnTo>
                  <a:lnTo>
                    <a:pt x="9" y="3052"/>
                  </a:lnTo>
                  <a:lnTo>
                    <a:pt x="5" y="3071"/>
                  </a:lnTo>
                  <a:lnTo>
                    <a:pt x="1" y="3089"/>
                  </a:lnTo>
                  <a:lnTo>
                    <a:pt x="0" y="3107"/>
                  </a:lnTo>
                  <a:lnTo>
                    <a:pt x="1" y="3126"/>
                  </a:lnTo>
                  <a:lnTo>
                    <a:pt x="3" y="3144"/>
                  </a:lnTo>
                  <a:lnTo>
                    <a:pt x="6" y="3162"/>
                  </a:lnTo>
                  <a:lnTo>
                    <a:pt x="10" y="3180"/>
                  </a:lnTo>
                  <a:lnTo>
                    <a:pt x="16" y="3197"/>
                  </a:lnTo>
                  <a:lnTo>
                    <a:pt x="22" y="3215"/>
                  </a:lnTo>
                  <a:lnTo>
                    <a:pt x="31" y="3230"/>
                  </a:lnTo>
                  <a:lnTo>
                    <a:pt x="40" y="3247"/>
                  </a:lnTo>
                  <a:lnTo>
                    <a:pt x="51" y="3262"/>
                  </a:lnTo>
                  <a:lnTo>
                    <a:pt x="63" y="3276"/>
                  </a:lnTo>
                  <a:lnTo>
                    <a:pt x="75" y="3291"/>
                  </a:lnTo>
                  <a:lnTo>
                    <a:pt x="89" y="3304"/>
                  </a:lnTo>
                  <a:lnTo>
                    <a:pt x="105" y="3316"/>
                  </a:lnTo>
                  <a:lnTo>
                    <a:pt x="120" y="3327"/>
                  </a:lnTo>
                  <a:lnTo>
                    <a:pt x="138" y="3337"/>
                  </a:lnTo>
                  <a:lnTo>
                    <a:pt x="155" y="3347"/>
                  </a:lnTo>
                  <a:lnTo>
                    <a:pt x="175" y="3355"/>
                  </a:lnTo>
                  <a:lnTo>
                    <a:pt x="195" y="3361"/>
                  </a:lnTo>
                  <a:lnTo>
                    <a:pt x="215" y="3366"/>
                  </a:lnTo>
                  <a:lnTo>
                    <a:pt x="237" y="3369"/>
                  </a:lnTo>
                  <a:lnTo>
                    <a:pt x="259" y="3373"/>
                  </a:lnTo>
                  <a:lnTo>
                    <a:pt x="282" y="3373"/>
                  </a:lnTo>
                  <a:lnTo>
                    <a:pt x="1041" y="3373"/>
                  </a:lnTo>
                  <a:lnTo>
                    <a:pt x="1392" y="3373"/>
                  </a:lnTo>
                  <a:lnTo>
                    <a:pt x="1392" y="7039"/>
                  </a:lnTo>
                  <a:lnTo>
                    <a:pt x="5409" y="7039"/>
                  </a:lnTo>
                  <a:lnTo>
                    <a:pt x="5409" y="5444"/>
                  </a:lnTo>
                  <a:lnTo>
                    <a:pt x="5409" y="3373"/>
                  </a:lnTo>
                  <a:lnTo>
                    <a:pt x="5685" y="3373"/>
                  </a:lnTo>
                  <a:lnTo>
                    <a:pt x="5848" y="3373"/>
                  </a:lnTo>
                  <a:lnTo>
                    <a:pt x="6520" y="3373"/>
                  </a:lnTo>
                  <a:lnTo>
                    <a:pt x="6520" y="3373"/>
                  </a:lnTo>
                  <a:lnTo>
                    <a:pt x="6543" y="3373"/>
                  </a:lnTo>
                  <a:lnTo>
                    <a:pt x="6565" y="3369"/>
                  </a:lnTo>
                  <a:lnTo>
                    <a:pt x="6586" y="3366"/>
                  </a:lnTo>
                  <a:lnTo>
                    <a:pt x="6607" y="3361"/>
                  </a:lnTo>
                  <a:lnTo>
                    <a:pt x="6626" y="3355"/>
                  </a:lnTo>
                  <a:lnTo>
                    <a:pt x="6646" y="3347"/>
                  </a:lnTo>
                  <a:lnTo>
                    <a:pt x="6664" y="3337"/>
                  </a:lnTo>
                  <a:lnTo>
                    <a:pt x="6681" y="3327"/>
                  </a:lnTo>
                  <a:lnTo>
                    <a:pt x="6697" y="3316"/>
                  </a:lnTo>
                  <a:lnTo>
                    <a:pt x="6712" y="3303"/>
                  </a:lnTo>
                  <a:lnTo>
                    <a:pt x="6726" y="3291"/>
                  </a:lnTo>
                  <a:lnTo>
                    <a:pt x="6738" y="3276"/>
                  </a:lnTo>
                  <a:lnTo>
                    <a:pt x="6750" y="3262"/>
                  </a:lnTo>
                  <a:lnTo>
                    <a:pt x="6761" y="3247"/>
                  </a:lnTo>
                  <a:lnTo>
                    <a:pt x="6770" y="3230"/>
                  </a:lnTo>
                  <a:lnTo>
                    <a:pt x="6779" y="3213"/>
                  </a:lnTo>
                  <a:lnTo>
                    <a:pt x="6786" y="3197"/>
                  </a:lnTo>
                  <a:lnTo>
                    <a:pt x="6791" y="3180"/>
                  </a:lnTo>
                  <a:lnTo>
                    <a:pt x="6795" y="3162"/>
                  </a:lnTo>
                  <a:lnTo>
                    <a:pt x="6799" y="3144"/>
                  </a:lnTo>
                  <a:lnTo>
                    <a:pt x="6800" y="3126"/>
                  </a:lnTo>
                  <a:lnTo>
                    <a:pt x="6801" y="3107"/>
                  </a:lnTo>
                  <a:lnTo>
                    <a:pt x="6799" y="3089"/>
                  </a:lnTo>
                  <a:lnTo>
                    <a:pt x="6797" y="3070"/>
                  </a:lnTo>
                  <a:lnTo>
                    <a:pt x="6792" y="3052"/>
                  </a:lnTo>
                  <a:lnTo>
                    <a:pt x="6787" y="3034"/>
                  </a:lnTo>
                  <a:lnTo>
                    <a:pt x="6779" y="3016"/>
                  </a:lnTo>
                  <a:lnTo>
                    <a:pt x="6770" y="2999"/>
                  </a:lnTo>
                  <a:lnTo>
                    <a:pt x="6759" y="2981"/>
                  </a:lnTo>
                  <a:lnTo>
                    <a:pt x="6747" y="2964"/>
                  </a:lnTo>
                  <a:lnTo>
                    <a:pt x="6733" y="2949"/>
                  </a:lnTo>
                  <a:lnTo>
                    <a:pt x="6717" y="2933"/>
                  </a:lnTo>
                  <a:lnTo>
                    <a:pt x="6717" y="293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18489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D16C10-72B7-2914-31DA-62DF0DE82B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AD116-FE3B-69AF-5329-F26C51855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Staircase Growth Journey – Slide Template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53295BD-4B8E-FD3E-A3DD-C83A7D5CBEBE}"/>
              </a:ext>
            </a:extLst>
          </p:cNvPr>
          <p:cNvGrpSpPr/>
          <p:nvPr/>
        </p:nvGrpSpPr>
        <p:grpSpPr>
          <a:xfrm>
            <a:off x="9428480" y="2947244"/>
            <a:ext cx="2425080" cy="1474819"/>
            <a:chOff x="8921977" y="2947244"/>
            <a:chExt cx="2926080" cy="1474819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AA772D6-58E4-CD5D-8D73-78A26EDA30F8}"/>
                </a:ext>
              </a:extLst>
            </p:cNvPr>
            <p:cNvSpPr txBox="1"/>
            <p:nvPr/>
          </p:nvSpPr>
          <p:spPr>
            <a:xfrm>
              <a:off x="8921977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A72FCE81-17D5-45D7-6850-A8DFA67164EA}"/>
                </a:ext>
              </a:extLst>
            </p:cNvPr>
            <p:cNvSpPr txBox="1"/>
            <p:nvPr/>
          </p:nvSpPr>
          <p:spPr>
            <a:xfrm>
              <a:off x="8921977" y="3406400"/>
              <a:ext cx="2926080" cy="1015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51A61E5F-B143-3568-CE0F-7444420F170D}"/>
              </a:ext>
            </a:extLst>
          </p:cNvPr>
          <p:cNvGrpSpPr/>
          <p:nvPr/>
        </p:nvGrpSpPr>
        <p:grpSpPr>
          <a:xfrm>
            <a:off x="338440" y="2947244"/>
            <a:ext cx="2425080" cy="1474819"/>
            <a:chOff x="332936" y="2947244"/>
            <a:chExt cx="2926080" cy="1474819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4D2B903-B32C-E4B2-95A2-4A5420174B5D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dirty="0">
                  <a:solidFill>
                    <a:schemeClr val="accent4"/>
                  </a:solidFill>
                </a:rPr>
                <a:t>Lorem Ipsum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8F74DC9-872B-3AEF-1959-6CE6FB6EDA9A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1015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F17BE1B-5537-F10A-7794-9EBDD8E1E4DB}"/>
              </a:ext>
            </a:extLst>
          </p:cNvPr>
          <p:cNvGrpSpPr/>
          <p:nvPr/>
        </p:nvGrpSpPr>
        <p:grpSpPr>
          <a:xfrm>
            <a:off x="9428480" y="1242150"/>
            <a:ext cx="2425080" cy="1474819"/>
            <a:chOff x="8921977" y="1242150"/>
            <a:chExt cx="2926080" cy="1474819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333CD10-EFF5-2D71-3613-F7A8DED1977C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1E59D5F0-1F9E-5FB1-5C1E-A2A7E5C04CCA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1015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B6EF0356-8064-ABE5-06AE-579DDF38A67C}"/>
              </a:ext>
            </a:extLst>
          </p:cNvPr>
          <p:cNvGrpSpPr/>
          <p:nvPr/>
        </p:nvGrpSpPr>
        <p:grpSpPr>
          <a:xfrm>
            <a:off x="338440" y="1242150"/>
            <a:ext cx="2425080" cy="1474819"/>
            <a:chOff x="332936" y="2627766"/>
            <a:chExt cx="2926080" cy="1474819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D75879E-D4AF-8DD1-72EE-C4F71C6185A1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C496D72-AC36-E616-8296-404757ED6635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101566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32" name="Graphic 31" descr="Questions with solid fill">
            <a:extLst>
              <a:ext uri="{FF2B5EF4-FFF2-40B4-BE49-F238E27FC236}">
                <a16:creationId xmlns:a16="http://schemas.microsoft.com/office/drawing/2014/main" id="{2FF74E84-CF9F-0F4C-F0CC-D7600C32CB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95005" y="2586141"/>
            <a:ext cx="640080" cy="640080"/>
          </a:xfrm>
          <a:prstGeom prst="rect">
            <a:avLst/>
          </a:prstGeom>
        </p:spPr>
      </p:pic>
      <p:pic>
        <p:nvPicPr>
          <p:cNvPr id="34" name="Graphic 33" descr="Warning with solid fill">
            <a:extLst>
              <a:ext uri="{FF2B5EF4-FFF2-40B4-BE49-F238E27FC236}">
                <a16:creationId xmlns:a16="http://schemas.microsoft.com/office/drawing/2014/main" id="{8B21E5C3-AF00-374B-7637-3FED02B39B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968416" y="2024939"/>
            <a:ext cx="640080" cy="640080"/>
          </a:xfrm>
          <a:prstGeom prst="rect">
            <a:avLst/>
          </a:prstGeom>
        </p:spPr>
      </p:pic>
      <p:pic>
        <p:nvPicPr>
          <p:cNvPr id="66" name="Graphic 65" descr="Tools with solid fill">
            <a:extLst>
              <a:ext uri="{FF2B5EF4-FFF2-40B4-BE49-F238E27FC236}">
                <a16:creationId xmlns:a16="http://schemas.microsoft.com/office/drawing/2014/main" id="{672ACC1C-8381-031F-05B2-5273A6088B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5941827" y="1463738"/>
            <a:ext cx="640080" cy="640080"/>
          </a:xfrm>
          <a:prstGeom prst="rect">
            <a:avLst/>
          </a:prstGeom>
        </p:spPr>
      </p:pic>
      <p:pic>
        <p:nvPicPr>
          <p:cNvPr id="67" name="Graphic 66" descr="Lightbulb with solid fill">
            <a:extLst>
              <a:ext uri="{FF2B5EF4-FFF2-40B4-BE49-F238E27FC236}">
                <a16:creationId xmlns:a16="http://schemas.microsoft.com/office/drawing/2014/main" id="{D85A887E-0417-DE79-0C0E-0BB6969CE3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6915237" y="902537"/>
            <a:ext cx="640080" cy="64008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B5F0257-6A01-257B-5B53-A9FD2C93944B}"/>
              </a:ext>
            </a:extLst>
          </p:cNvPr>
          <p:cNvGrpSpPr/>
          <p:nvPr/>
        </p:nvGrpSpPr>
        <p:grpSpPr>
          <a:xfrm>
            <a:off x="2863279" y="1797335"/>
            <a:ext cx="6465443" cy="4508576"/>
            <a:chOff x="2863279" y="1797335"/>
            <a:chExt cx="6465443" cy="4508576"/>
          </a:xfrm>
        </p:grpSpPr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226EE35B-A347-549F-6359-84C142967479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9588" y="4217268"/>
              <a:ext cx="1264727" cy="326245"/>
            </a:xfrm>
            <a:custGeom>
              <a:avLst/>
              <a:gdLst>
                <a:gd name="connsiteX0" fmla="*/ 0 w 1264727"/>
                <a:gd name="connsiteY0" fmla="*/ 0 h 326245"/>
                <a:gd name="connsiteX1" fmla="*/ 15240 w 1264727"/>
                <a:gd name="connsiteY1" fmla="*/ 0 h 326245"/>
                <a:gd name="connsiteX2" fmla="*/ 932638 w 1264727"/>
                <a:gd name="connsiteY2" fmla="*/ 0 h 326245"/>
                <a:gd name="connsiteX3" fmla="*/ 947878 w 1264727"/>
                <a:gd name="connsiteY3" fmla="*/ 0 h 326245"/>
                <a:gd name="connsiteX4" fmla="*/ 1011710 w 1264727"/>
                <a:gd name="connsiteY4" fmla="*/ 0 h 326245"/>
                <a:gd name="connsiteX5" fmla="*/ 1026950 w 1264727"/>
                <a:gd name="connsiteY5" fmla="*/ 0 h 326245"/>
                <a:gd name="connsiteX6" fmla="*/ 1264727 w 1264727"/>
                <a:gd name="connsiteY6" fmla="*/ 326245 h 326245"/>
                <a:gd name="connsiteX7" fmla="*/ 1249487 w 1264727"/>
                <a:gd name="connsiteY7" fmla="*/ 326245 h 326245"/>
                <a:gd name="connsiteX8" fmla="*/ 947878 w 1264727"/>
                <a:gd name="connsiteY8" fmla="*/ 326245 h 326245"/>
                <a:gd name="connsiteX9" fmla="*/ 932638 w 1264727"/>
                <a:gd name="connsiteY9" fmla="*/ 326245 h 326245"/>
                <a:gd name="connsiteX10" fmla="*/ 137815 w 1264727"/>
                <a:gd name="connsiteY10" fmla="*/ 326245 h 326245"/>
                <a:gd name="connsiteX11" fmla="*/ 122575 w 1264727"/>
                <a:gd name="connsiteY11" fmla="*/ 326245 h 326245"/>
                <a:gd name="connsiteX12" fmla="*/ 15240 w 1264727"/>
                <a:gd name="connsiteY12" fmla="*/ 326245 h 326245"/>
                <a:gd name="connsiteX13" fmla="*/ 0 w 1264727"/>
                <a:gd name="connsiteY13" fmla="*/ 326245 h 326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64727" h="326245">
                  <a:moveTo>
                    <a:pt x="0" y="0"/>
                  </a:moveTo>
                  <a:lnTo>
                    <a:pt x="15240" y="0"/>
                  </a:lnTo>
                  <a:lnTo>
                    <a:pt x="932638" y="0"/>
                  </a:lnTo>
                  <a:lnTo>
                    <a:pt x="947878" y="0"/>
                  </a:lnTo>
                  <a:lnTo>
                    <a:pt x="1011710" y="0"/>
                  </a:lnTo>
                  <a:lnTo>
                    <a:pt x="1026950" y="0"/>
                  </a:lnTo>
                  <a:lnTo>
                    <a:pt x="1264727" y="326245"/>
                  </a:lnTo>
                  <a:lnTo>
                    <a:pt x="1249487" y="326245"/>
                  </a:lnTo>
                  <a:lnTo>
                    <a:pt x="947878" y="326245"/>
                  </a:lnTo>
                  <a:lnTo>
                    <a:pt x="932638" y="326245"/>
                  </a:lnTo>
                  <a:lnTo>
                    <a:pt x="137815" y="326245"/>
                  </a:lnTo>
                  <a:lnTo>
                    <a:pt x="122575" y="326245"/>
                  </a:lnTo>
                  <a:lnTo>
                    <a:pt x="15240" y="326245"/>
                  </a:lnTo>
                  <a:lnTo>
                    <a:pt x="0" y="32624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26A84D2-EC16-41A9-134B-173723DA7A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42645" y="5924171"/>
              <a:ext cx="1472478" cy="3817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45">
              <a:extLst>
                <a:ext uri="{FF2B5EF4-FFF2-40B4-BE49-F238E27FC236}">
                  <a16:creationId xmlns:a16="http://schemas.microsoft.com/office/drawing/2014/main" id="{E1BA276D-F134-F2F1-0FEE-3BC456FD565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7259" y="5550838"/>
              <a:ext cx="1627863" cy="373332"/>
            </a:xfrm>
            <a:custGeom>
              <a:avLst/>
              <a:gdLst>
                <a:gd name="T0" fmla="*/ 0 w 5808"/>
                <a:gd name="T1" fmla="*/ 0 h 2002"/>
                <a:gd name="T2" fmla="*/ 667 w 5808"/>
                <a:gd name="T3" fmla="*/ 2002 h 2002"/>
                <a:gd name="T4" fmla="*/ 5808 w 5808"/>
                <a:gd name="T5" fmla="*/ 2002 h 2002"/>
                <a:gd name="T6" fmla="*/ 4517 w 5808"/>
                <a:gd name="T7" fmla="*/ 0 h 2002"/>
                <a:gd name="T8" fmla="*/ 0 w 5808"/>
                <a:gd name="T9" fmla="*/ 0 h 2002"/>
                <a:gd name="connsiteX0" fmla="*/ 0 w 10000"/>
                <a:gd name="connsiteY0" fmla="*/ 0 h 10000"/>
                <a:gd name="connsiteX1" fmla="*/ 674 w 10000"/>
                <a:gd name="connsiteY1" fmla="*/ 5306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  <a:gd name="connsiteX0" fmla="*/ 0 w 10000"/>
                <a:gd name="connsiteY0" fmla="*/ 0 h 10000"/>
                <a:gd name="connsiteX1" fmla="*/ 145 w 10000"/>
                <a:gd name="connsiteY1" fmla="*/ 6171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  <a:gd name="connsiteX0" fmla="*/ 0 w 10000"/>
                <a:gd name="connsiteY0" fmla="*/ 0 h 10000"/>
                <a:gd name="connsiteX1" fmla="*/ 145 w 10000"/>
                <a:gd name="connsiteY1" fmla="*/ 6171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  <a:gd name="connsiteX0" fmla="*/ 0 w 10000"/>
                <a:gd name="connsiteY0" fmla="*/ 0 h 10000"/>
                <a:gd name="connsiteX1" fmla="*/ 145 w 10000"/>
                <a:gd name="connsiteY1" fmla="*/ 6171 h 10000"/>
                <a:gd name="connsiteX2" fmla="*/ 1148 w 10000"/>
                <a:gd name="connsiteY2" fmla="*/ 10000 h 10000"/>
                <a:gd name="connsiteX3" fmla="*/ 10000 w 10000"/>
                <a:gd name="connsiteY3" fmla="*/ 10000 h 10000"/>
                <a:gd name="connsiteX4" fmla="*/ 7777 w 10000"/>
                <a:gd name="connsiteY4" fmla="*/ 0 h 10000"/>
                <a:gd name="connsiteX5" fmla="*/ 0 w 10000"/>
                <a:gd name="connsiteY5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0" y="0"/>
                  </a:moveTo>
                  <a:cubicBezTo>
                    <a:pt x="72" y="3085"/>
                    <a:pt x="72" y="3085"/>
                    <a:pt x="145" y="6171"/>
                  </a:cubicBezTo>
                  <a:lnTo>
                    <a:pt x="1148" y="10000"/>
                  </a:lnTo>
                  <a:lnTo>
                    <a:pt x="10000" y="10000"/>
                  </a:lnTo>
                  <a:lnTo>
                    <a:pt x="777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41">
              <a:extLst>
                <a:ext uri="{FF2B5EF4-FFF2-40B4-BE49-F238E27FC236}">
                  <a16:creationId xmlns:a16="http://schemas.microsoft.com/office/drawing/2014/main" id="{ECDDF179-EE09-C769-2679-6ADD5A5521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28736" y="5204413"/>
              <a:ext cx="1324826" cy="34642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9">
              <a:extLst>
                <a:ext uri="{FF2B5EF4-FFF2-40B4-BE49-F238E27FC236}">
                  <a16:creationId xmlns:a16="http://schemas.microsoft.com/office/drawing/2014/main" id="{119C73B7-B1F1-7807-3956-7ACA3ECC82A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7591" y="4841171"/>
              <a:ext cx="1415972" cy="363242"/>
            </a:xfrm>
            <a:custGeom>
              <a:avLst/>
              <a:gdLst>
                <a:gd name="T0" fmla="*/ 533 w 5050"/>
                <a:gd name="T1" fmla="*/ 1944 h 1944"/>
                <a:gd name="T2" fmla="*/ 5050 w 5050"/>
                <a:gd name="T3" fmla="*/ 1944 h 1944"/>
                <a:gd name="T4" fmla="*/ 4018 w 5050"/>
                <a:gd name="T5" fmla="*/ 0 h 1944"/>
                <a:gd name="T6" fmla="*/ 0 w 5050"/>
                <a:gd name="T7" fmla="*/ 0 h 1944"/>
                <a:gd name="T8" fmla="*/ 533 w 5050"/>
                <a:gd name="T9" fmla="*/ 1944 h 1944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544 w 10000"/>
                <a:gd name="connsiteY4" fmla="*/ 49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  <a:gd name="connsiteX0" fmla="*/ 1055 w 10000"/>
                <a:gd name="connsiteY0" fmla="*/ 10000 h 10000"/>
                <a:gd name="connsiteX1" fmla="*/ 10000 w 10000"/>
                <a:gd name="connsiteY1" fmla="*/ 10000 h 10000"/>
                <a:gd name="connsiteX2" fmla="*/ 7956 w 10000"/>
                <a:gd name="connsiteY2" fmla="*/ 0 h 10000"/>
                <a:gd name="connsiteX3" fmla="*/ 0 w 10000"/>
                <a:gd name="connsiteY3" fmla="*/ 0 h 10000"/>
                <a:gd name="connsiteX4" fmla="*/ 159 w 10000"/>
                <a:gd name="connsiteY4" fmla="*/ 5472 h 10000"/>
                <a:gd name="connsiteX5" fmla="*/ 1055 w 10000"/>
                <a:gd name="connsiteY5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000" h="10000">
                  <a:moveTo>
                    <a:pt x="1055" y="10000"/>
                  </a:moveTo>
                  <a:lnTo>
                    <a:pt x="10000" y="10000"/>
                  </a:lnTo>
                  <a:lnTo>
                    <a:pt x="7956" y="0"/>
                  </a:lnTo>
                  <a:lnTo>
                    <a:pt x="0" y="0"/>
                  </a:lnTo>
                  <a:cubicBezTo>
                    <a:pt x="79" y="2736"/>
                    <a:pt x="79" y="2736"/>
                    <a:pt x="159" y="5472"/>
                  </a:cubicBezTo>
                  <a:cubicBezTo>
                    <a:pt x="329" y="7148"/>
                    <a:pt x="885" y="8324"/>
                    <a:pt x="1055" y="1000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12">
              <a:extLst>
                <a:ext uri="{FF2B5EF4-FFF2-40B4-BE49-F238E27FC236}">
                  <a16:creationId xmlns:a16="http://schemas.microsoft.com/office/drawing/2014/main" id="{3CA2A3E5-348A-A801-7A0D-89C26EF47E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91512" y="4543513"/>
              <a:ext cx="1172802" cy="29765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Rectangle 7">
              <a:extLst>
                <a:ext uri="{FF2B5EF4-FFF2-40B4-BE49-F238E27FC236}">
                  <a16:creationId xmlns:a16="http://schemas.microsoft.com/office/drawing/2014/main" id="{6712437B-975C-E317-ED34-AFB4AE791D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74466" y="3944836"/>
              <a:ext cx="1052730" cy="27243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5E0A52D2-4F97-C4BB-1E78-7A9C1C5D37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7647" y="3650543"/>
              <a:ext cx="1159551" cy="294293"/>
            </a:xfrm>
            <a:custGeom>
              <a:avLst/>
              <a:gdLst>
                <a:gd name="connsiteX0" fmla="*/ 0 w 1159551"/>
                <a:gd name="connsiteY0" fmla="*/ 0 h 294293"/>
                <a:gd name="connsiteX1" fmla="*/ 36191 w 1159551"/>
                <a:gd name="connsiteY1" fmla="*/ 0 h 294293"/>
                <a:gd name="connsiteX2" fmla="*/ 887925 w 1159551"/>
                <a:gd name="connsiteY2" fmla="*/ 0 h 294293"/>
                <a:gd name="connsiteX3" fmla="*/ 942518 w 1159551"/>
                <a:gd name="connsiteY3" fmla="*/ 0 h 294293"/>
                <a:gd name="connsiteX4" fmla="*/ 1159551 w 1159551"/>
                <a:gd name="connsiteY4" fmla="*/ 294293 h 294293"/>
                <a:gd name="connsiteX5" fmla="*/ 887925 w 1159551"/>
                <a:gd name="connsiteY5" fmla="*/ 294293 h 294293"/>
                <a:gd name="connsiteX6" fmla="*/ 148303 w 1159551"/>
                <a:gd name="connsiteY6" fmla="*/ 294293 h 294293"/>
                <a:gd name="connsiteX7" fmla="*/ 0 w 1159551"/>
                <a:gd name="connsiteY7" fmla="*/ 294293 h 294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59551" h="294293">
                  <a:moveTo>
                    <a:pt x="0" y="0"/>
                  </a:moveTo>
                  <a:lnTo>
                    <a:pt x="36191" y="0"/>
                  </a:lnTo>
                  <a:lnTo>
                    <a:pt x="887925" y="0"/>
                  </a:lnTo>
                  <a:lnTo>
                    <a:pt x="942518" y="0"/>
                  </a:lnTo>
                  <a:lnTo>
                    <a:pt x="1159551" y="294293"/>
                  </a:lnTo>
                  <a:lnTo>
                    <a:pt x="887925" y="294293"/>
                  </a:lnTo>
                  <a:lnTo>
                    <a:pt x="148303" y="294293"/>
                  </a:lnTo>
                  <a:lnTo>
                    <a:pt x="0" y="29429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40">
              <a:extLst>
                <a:ext uri="{FF2B5EF4-FFF2-40B4-BE49-F238E27FC236}">
                  <a16:creationId xmlns:a16="http://schemas.microsoft.com/office/drawing/2014/main" id="{57E047B0-9FDD-1A8E-8B3B-3FBD0DE03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2569" y="3650543"/>
              <a:ext cx="571770" cy="294293"/>
            </a:xfrm>
            <a:custGeom>
              <a:avLst/>
              <a:gdLst>
                <a:gd name="T0" fmla="*/ 774 w 2039"/>
                <a:gd name="T1" fmla="*/ 1575 h 1575"/>
                <a:gd name="T2" fmla="*/ 2039 w 2039"/>
                <a:gd name="T3" fmla="*/ 1575 h 1575"/>
                <a:gd name="T4" fmla="*/ 1220 w 2039"/>
                <a:gd name="T5" fmla="*/ 0 h 1575"/>
                <a:gd name="T6" fmla="*/ 0 w 2039"/>
                <a:gd name="T7" fmla="*/ 0 h 1575"/>
                <a:gd name="T8" fmla="*/ 774 w 2039"/>
                <a:gd name="T9" fmla="*/ 1575 h 1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9" h="1575">
                  <a:moveTo>
                    <a:pt x="774" y="1575"/>
                  </a:moveTo>
                  <a:lnTo>
                    <a:pt x="2039" y="1575"/>
                  </a:lnTo>
                  <a:lnTo>
                    <a:pt x="1220" y="0"/>
                  </a:lnTo>
                  <a:lnTo>
                    <a:pt x="0" y="0"/>
                  </a:lnTo>
                  <a:lnTo>
                    <a:pt x="774" y="157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37">
              <a:extLst>
                <a:ext uri="{FF2B5EF4-FFF2-40B4-BE49-F238E27FC236}">
                  <a16:creationId xmlns:a16="http://schemas.microsoft.com/office/drawing/2014/main" id="{3D82B436-B85C-F94B-B9EB-2398611FE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1187" y="4217268"/>
              <a:ext cx="608767" cy="326245"/>
            </a:xfrm>
            <a:custGeom>
              <a:avLst/>
              <a:gdLst>
                <a:gd name="T0" fmla="*/ 848 w 2178"/>
                <a:gd name="T1" fmla="*/ 1750 h 1750"/>
                <a:gd name="T2" fmla="*/ 2178 w 2178"/>
                <a:gd name="T3" fmla="*/ 1750 h 1750"/>
                <a:gd name="T4" fmla="*/ 1265 w 2178"/>
                <a:gd name="T5" fmla="*/ 0 h 1750"/>
                <a:gd name="T6" fmla="*/ 0 w 2178"/>
                <a:gd name="T7" fmla="*/ 0 h 1750"/>
                <a:gd name="T8" fmla="*/ 848 w 2178"/>
                <a:gd name="T9" fmla="*/ 175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78" h="1750">
                  <a:moveTo>
                    <a:pt x="848" y="1750"/>
                  </a:moveTo>
                  <a:lnTo>
                    <a:pt x="2178" y="1750"/>
                  </a:lnTo>
                  <a:lnTo>
                    <a:pt x="1265" y="0"/>
                  </a:lnTo>
                  <a:lnTo>
                    <a:pt x="0" y="0"/>
                  </a:lnTo>
                  <a:lnTo>
                    <a:pt x="848" y="175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Rectangle 5">
              <a:extLst>
                <a:ext uri="{FF2B5EF4-FFF2-40B4-BE49-F238E27FC236}">
                  <a16:creationId xmlns:a16="http://schemas.microsoft.com/office/drawing/2014/main" id="{8953C09E-BCB8-8BB4-40E3-2E53DBBC7B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63477" y="3403336"/>
              <a:ext cx="945103" cy="24720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71F982D3-E4B3-6891-F544-DC29FDCBDCA0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3353" y="3134268"/>
              <a:ext cx="955226" cy="269068"/>
            </a:xfrm>
            <a:custGeom>
              <a:avLst/>
              <a:gdLst>
                <a:gd name="connsiteX0" fmla="*/ 0 w 901732"/>
                <a:gd name="connsiteY0" fmla="*/ 0 h 254000"/>
                <a:gd name="connsiteX1" fmla="*/ 47658 w 901732"/>
                <a:gd name="connsiteY1" fmla="*/ 0 h 254000"/>
                <a:gd name="connsiteX2" fmla="*/ 114331 w 901732"/>
                <a:gd name="connsiteY2" fmla="*/ 0 h 254000"/>
                <a:gd name="connsiteX3" fmla="*/ 707003 w 901732"/>
                <a:gd name="connsiteY3" fmla="*/ 0 h 254000"/>
                <a:gd name="connsiteX4" fmla="*/ 901732 w 901732"/>
                <a:gd name="connsiteY4" fmla="*/ 254000 h 254000"/>
                <a:gd name="connsiteX5" fmla="*/ 114331 w 901732"/>
                <a:gd name="connsiteY5" fmla="*/ 254000 h 254000"/>
                <a:gd name="connsiteX6" fmla="*/ 47658 w 901732"/>
                <a:gd name="connsiteY6" fmla="*/ 254000 h 254000"/>
                <a:gd name="connsiteX7" fmla="*/ 0 w 901732"/>
                <a:gd name="connsiteY7" fmla="*/ 254000 h 254000"/>
                <a:gd name="connsiteX8" fmla="*/ 0 w 901732"/>
                <a:gd name="connsiteY8" fmla="*/ 118745 h 25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1732" h="254000">
                  <a:moveTo>
                    <a:pt x="0" y="0"/>
                  </a:moveTo>
                  <a:lnTo>
                    <a:pt x="47658" y="0"/>
                  </a:lnTo>
                  <a:lnTo>
                    <a:pt x="114331" y="0"/>
                  </a:lnTo>
                  <a:lnTo>
                    <a:pt x="707003" y="0"/>
                  </a:lnTo>
                  <a:lnTo>
                    <a:pt x="901732" y="254000"/>
                  </a:lnTo>
                  <a:lnTo>
                    <a:pt x="114331" y="254000"/>
                  </a:lnTo>
                  <a:lnTo>
                    <a:pt x="47658" y="254000"/>
                  </a:lnTo>
                  <a:lnTo>
                    <a:pt x="0" y="254000"/>
                  </a:lnTo>
                  <a:lnTo>
                    <a:pt x="0" y="11874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59FA3B2B-0EA5-1F37-E314-2D3CB3D02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84318" y="1797335"/>
              <a:ext cx="1230988" cy="1336933"/>
            </a:xfrm>
            <a:custGeom>
              <a:avLst/>
              <a:gdLst>
                <a:gd name="connsiteX0" fmla="*/ 575469 w 1162050"/>
                <a:gd name="connsiteY0" fmla="*/ 0 h 1262062"/>
                <a:gd name="connsiteX1" fmla="*/ 580231 w 1162050"/>
                <a:gd name="connsiteY1" fmla="*/ 0 h 1262062"/>
                <a:gd name="connsiteX2" fmla="*/ 584729 w 1162050"/>
                <a:gd name="connsiteY2" fmla="*/ 0 h 1262062"/>
                <a:gd name="connsiteX3" fmla="*/ 589492 w 1162050"/>
                <a:gd name="connsiteY3" fmla="*/ 353 h 1262062"/>
                <a:gd name="connsiteX4" fmla="*/ 593725 w 1162050"/>
                <a:gd name="connsiteY4" fmla="*/ 1235 h 1262062"/>
                <a:gd name="connsiteX5" fmla="*/ 598223 w 1162050"/>
                <a:gd name="connsiteY5" fmla="*/ 1941 h 1262062"/>
                <a:gd name="connsiteX6" fmla="*/ 602456 w 1162050"/>
                <a:gd name="connsiteY6" fmla="*/ 3176 h 1262062"/>
                <a:gd name="connsiteX7" fmla="*/ 606690 w 1162050"/>
                <a:gd name="connsiteY7" fmla="*/ 4763 h 1262062"/>
                <a:gd name="connsiteX8" fmla="*/ 610394 w 1162050"/>
                <a:gd name="connsiteY8" fmla="*/ 6527 h 1262062"/>
                <a:gd name="connsiteX9" fmla="*/ 614098 w 1162050"/>
                <a:gd name="connsiteY9" fmla="*/ 8468 h 1262062"/>
                <a:gd name="connsiteX10" fmla="*/ 1147763 w 1162050"/>
                <a:gd name="connsiteY10" fmla="*/ 334304 h 1262062"/>
                <a:gd name="connsiteX11" fmla="*/ 1150673 w 1162050"/>
                <a:gd name="connsiteY11" fmla="*/ 336068 h 1262062"/>
                <a:gd name="connsiteX12" fmla="*/ 1153054 w 1162050"/>
                <a:gd name="connsiteY12" fmla="*/ 337832 h 1262062"/>
                <a:gd name="connsiteX13" fmla="*/ 1154906 w 1162050"/>
                <a:gd name="connsiteY13" fmla="*/ 339772 h 1262062"/>
                <a:gd name="connsiteX14" fmla="*/ 1156759 w 1162050"/>
                <a:gd name="connsiteY14" fmla="*/ 341537 h 1262062"/>
                <a:gd name="connsiteX15" fmla="*/ 1158611 w 1162050"/>
                <a:gd name="connsiteY15" fmla="*/ 343830 h 1262062"/>
                <a:gd name="connsiteX16" fmla="*/ 1159669 w 1162050"/>
                <a:gd name="connsiteY16" fmla="*/ 345770 h 1262062"/>
                <a:gd name="connsiteX17" fmla="*/ 1160463 w 1162050"/>
                <a:gd name="connsiteY17" fmla="*/ 347711 h 1262062"/>
                <a:gd name="connsiteX18" fmla="*/ 1161521 w 1162050"/>
                <a:gd name="connsiteY18" fmla="*/ 349828 h 1262062"/>
                <a:gd name="connsiteX19" fmla="*/ 1161786 w 1162050"/>
                <a:gd name="connsiteY19" fmla="*/ 351945 h 1262062"/>
                <a:gd name="connsiteX20" fmla="*/ 1162050 w 1162050"/>
                <a:gd name="connsiteY20" fmla="*/ 354062 h 1262062"/>
                <a:gd name="connsiteX21" fmla="*/ 1162050 w 1162050"/>
                <a:gd name="connsiteY21" fmla="*/ 356002 h 1262062"/>
                <a:gd name="connsiteX22" fmla="*/ 1161786 w 1162050"/>
                <a:gd name="connsiteY22" fmla="*/ 358296 h 1262062"/>
                <a:gd name="connsiteX23" fmla="*/ 1161256 w 1162050"/>
                <a:gd name="connsiteY23" fmla="*/ 360236 h 1262062"/>
                <a:gd name="connsiteX24" fmla="*/ 1160463 w 1162050"/>
                <a:gd name="connsiteY24" fmla="*/ 362353 h 1262062"/>
                <a:gd name="connsiteX25" fmla="*/ 1159404 w 1162050"/>
                <a:gd name="connsiteY25" fmla="*/ 364294 h 1262062"/>
                <a:gd name="connsiteX26" fmla="*/ 1158346 w 1162050"/>
                <a:gd name="connsiteY26" fmla="*/ 366058 h 1262062"/>
                <a:gd name="connsiteX27" fmla="*/ 1157023 w 1162050"/>
                <a:gd name="connsiteY27" fmla="*/ 368175 h 1262062"/>
                <a:gd name="connsiteX28" fmla="*/ 1155436 w 1162050"/>
                <a:gd name="connsiteY28" fmla="*/ 369939 h 1262062"/>
                <a:gd name="connsiteX29" fmla="*/ 1153584 w 1162050"/>
                <a:gd name="connsiteY29" fmla="*/ 371703 h 1262062"/>
                <a:gd name="connsiteX30" fmla="*/ 1151467 w 1162050"/>
                <a:gd name="connsiteY30" fmla="*/ 373291 h 1262062"/>
                <a:gd name="connsiteX31" fmla="*/ 1149086 w 1162050"/>
                <a:gd name="connsiteY31" fmla="*/ 375055 h 1262062"/>
                <a:gd name="connsiteX32" fmla="*/ 1146969 w 1162050"/>
                <a:gd name="connsiteY32" fmla="*/ 376466 h 1262062"/>
                <a:gd name="connsiteX33" fmla="*/ 1144323 w 1162050"/>
                <a:gd name="connsiteY33" fmla="*/ 377878 h 1262062"/>
                <a:gd name="connsiteX34" fmla="*/ 1141677 w 1162050"/>
                <a:gd name="connsiteY34" fmla="*/ 379289 h 1262062"/>
                <a:gd name="connsiteX35" fmla="*/ 1138767 w 1162050"/>
                <a:gd name="connsiteY35" fmla="*/ 380171 h 1262062"/>
                <a:gd name="connsiteX36" fmla="*/ 1135592 w 1162050"/>
                <a:gd name="connsiteY36" fmla="*/ 381406 h 1262062"/>
                <a:gd name="connsiteX37" fmla="*/ 1132417 w 1162050"/>
                <a:gd name="connsiteY37" fmla="*/ 382112 h 1262062"/>
                <a:gd name="connsiteX38" fmla="*/ 1128977 w 1162050"/>
                <a:gd name="connsiteY38" fmla="*/ 382994 h 1262062"/>
                <a:gd name="connsiteX39" fmla="*/ 1125273 w 1162050"/>
                <a:gd name="connsiteY39" fmla="*/ 383523 h 1262062"/>
                <a:gd name="connsiteX40" fmla="*/ 1121834 w 1162050"/>
                <a:gd name="connsiteY40" fmla="*/ 384052 h 1262062"/>
                <a:gd name="connsiteX41" fmla="*/ 1117865 w 1162050"/>
                <a:gd name="connsiteY41" fmla="*/ 384405 h 1262062"/>
                <a:gd name="connsiteX42" fmla="*/ 1114161 w 1162050"/>
                <a:gd name="connsiteY42" fmla="*/ 384405 h 1262062"/>
                <a:gd name="connsiteX43" fmla="*/ 971286 w 1162050"/>
                <a:gd name="connsiteY43" fmla="*/ 384405 h 1262062"/>
                <a:gd name="connsiteX44" fmla="*/ 961496 w 1162050"/>
                <a:gd name="connsiteY44" fmla="*/ 384405 h 1262062"/>
                <a:gd name="connsiteX45" fmla="*/ 961496 w 1162050"/>
                <a:gd name="connsiteY45" fmla="*/ 1262062 h 1262062"/>
                <a:gd name="connsiteX46" fmla="*/ 301096 w 1162050"/>
                <a:gd name="connsiteY46" fmla="*/ 1262062 h 1262062"/>
                <a:gd name="connsiteX47" fmla="*/ 200554 w 1162050"/>
                <a:gd name="connsiteY47" fmla="*/ 1262062 h 1262062"/>
                <a:gd name="connsiteX48" fmla="*/ 200554 w 1162050"/>
                <a:gd name="connsiteY48" fmla="*/ 616389 h 1262062"/>
                <a:gd name="connsiteX49" fmla="*/ 200554 w 1162050"/>
                <a:gd name="connsiteY49" fmla="*/ 384405 h 1262062"/>
                <a:gd name="connsiteX50" fmla="*/ 177536 w 1162050"/>
                <a:gd name="connsiteY50" fmla="*/ 384405 h 1262062"/>
                <a:gd name="connsiteX51" fmla="*/ 47890 w 1162050"/>
                <a:gd name="connsiteY51" fmla="*/ 384405 h 1262062"/>
                <a:gd name="connsiteX52" fmla="*/ 43921 w 1162050"/>
                <a:gd name="connsiteY52" fmla="*/ 384405 h 1262062"/>
                <a:gd name="connsiteX53" fmla="*/ 40217 w 1162050"/>
                <a:gd name="connsiteY53" fmla="*/ 384052 h 1262062"/>
                <a:gd name="connsiteX54" fmla="*/ 36777 w 1162050"/>
                <a:gd name="connsiteY54" fmla="*/ 383523 h 1262062"/>
                <a:gd name="connsiteX55" fmla="*/ 33073 w 1162050"/>
                <a:gd name="connsiteY55" fmla="*/ 382994 h 1262062"/>
                <a:gd name="connsiteX56" fmla="*/ 29634 w 1162050"/>
                <a:gd name="connsiteY56" fmla="*/ 382112 h 1262062"/>
                <a:gd name="connsiteX57" fmla="*/ 26459 w 1162050"/>
                <a:gd name="connsiteY57" fmla="*/ 381406 h 1262062"/>
                <a:gd name="connsiteX58" fmla="*/ 23284 w 1162050"/>
                <a:gd name="connsiteY58" fmla="*/ 380171 h 1262062"/>
                <a:gd name="connsiteX59" fmla="*/ 20373 w 1162050"/>
                <a:gd name="connsiteY59" fmla="*/ 379289 h 1262062"/>
                <a:gd name="connsiteX60" fmla="*/ 17727 w 1162050"/>
                <a:gd name="connsiteY60" fmla="*/ 377878 h 1262062"/>
                <a:gd name="connsiteX61" fmla="*/ 15081 w 1162050"/>
                <a:gd name="connsiteY61" fmla="*/ 376466 h 1262062"/>
                <a:gd name="connsiteX62" fmla="*/ 12700 w 1162050"/>
                <a:gd name="connsiteY62" fmla="*/ 375055 h 1262062"/>
                <a:gd name="connsiteX63" fmla="*/ 10584 w 1162050"/>
                <a:gd name="connsiteY63" fmla="*/ 373467 h 1262062"/>
                <a:gd name="connsiteX64" fmla="*/ 8467 w 1162050"/>
                <a:gd name="connsiteY64" fmla="*/ 371703 h 1262062"/>
                <a:gd name="connsiteX65" fmla="*/ 6615 w 1162050"/>
                <a:gd name="connsiteY65" fmla="*/ 369939 h 1262062"/>
                <a:gd name="connsiteX66" fmla="*/ 5027 w 1162050"/>
                <a:gd name="connsiteY66" fmla="*/ 368175 h 1262062"/>
                <a:gd name="connsiteX67" fmla="*/ 3704 w 1162050"/>
                <a:gd name="connsiteY67" fmla="*/ 366058 h 1262062"/>
                <a:gd name="connsiteX68" fmla="*/ 2381 w 1162050"/>
                <a:gd name="connsiteY68" fmla="*/ 364294 h 1262062"/>
                <a:gd name="connsiteX69" fmla="*/ 1588 w 1162050"/>
                <a:gd name="connsiteY69" fmla="*/ 362353 h 1262062"/>
                <a:gd name="connsiteX70" fmla="*/ 794 w 1162050"/>
                <a:gd name="connsiteY70" fmla="*/ 360236 h 1262062"/>
                <a:gd name="connsiteX71" fmla="*/ 265 w 1162050"/>
                <a:gd name="connsiteY71" fmla="*/ 358296 h 1262062"/>
                <a:gd name="connsiteX72" fmla="*/ 0 w 1162050"/>
                <a:gd name="connsiteY72" fmla="*/ 356179 h 1262062"/>
                <a:gd name="connsiteX73" fmla="*/ 0 w 1162050"/>
                <a:gd name="connsiteY73" fmla="*/ 354062 h 1262062"/>
                <a:gd name="connsiteX74" fmla="*/ 0 w 1162050"/>
                <a:gd name="connsiteY74" fmla="*/ 351945 h 1262062"/>
                <a:gd name="connsiteX75" fmla="*/ 529 w 1162050"/>
                <a:gd name="connsiteY75" fmla="*/ 349828 h 1262062"/>
                <a:gd name="connsiteX76" fmla="*/ 1588 w 1162050"/>
                <a:gd name="connsiteY76" fmla="*/ 347711 h 1262062"/>
                <a:gd name="connsiteX77" fmla="*/ 2381 w 1162050"/>
                <a:gd name="connsiteY77" fmla="*/ 345770 h 1262062"/>
                <a:gd name="connsiteX78" fmla="*/ 3440 w 1162050"/>
                <a:gd name="connsiteY78" fmla="*/ 343830 h 1262062"/>
                <a:gd name="connsiteX79" fmla="*/ 5027 w 1162050"/>
                <a:gd name="connsiteY79" fmla="*/ 341713 h 1262062"/>
                <a:gd name="connsiteX80" fmla="*/ 7144 w 1162050"/>
                <a:gd name="connsiteY80" fmla="*/ 339772 h 1262062"/>
                <a:gd name="connsiteX81" fmla="*/ 8996 w 1162050"/>
                <a:gd name="connsiteY81" fmla="*/ 337832 h 1262062"/>
                <a:gd name="connsiteX82" fmla="*/ 11377 w 1162050"/>
                <a:gd name="connsiteY82" fmla="*/ 336068 h 1262062"/>
                <a:gd name="connsiteX83" fmla="*/ 14023 w 1162050"/>
                <a:gd name="connsiteY83" fmla="*/ 334304 h 1262062"/>
                <a:gd name="connsiteX84" fmla="*/ 546365 w 1162050"/>
                <a:gd name="connsiteY84" fmla="*/ 8468 h 1262062"/>
                <a:gd name="connsiteX85" fmla="*/ 549804 w 1162050"/>
                <a:gd name="connsiteY85" fmla="*/ 6527 h 1262062"/>
                <a:gd name="connsiteX86" fmla="*/ 554038 w 1162050"/>
                <a:gd name="connsiteY86" fmla="*/ 4763 h 1262062"/>
                <a:gd name="connsiteX87" fmla="*/ 558006 w 1162050"/>
                <a:gd name="connsiteY87" fmla="*/ 3176 h 1262062"/>
                <a:gd name="connsiteX88" fmla="*/ 562240 w 1162050"/>
                <a:gd name="connsiteY88" fmla="*/ 1941 h 1262062"/>
                <a:gd name="connsiteX89" fmla="*/ 566473 w 1162050"/>
                <a:gd name="connsiteY89" fmla="*/ 1235 h 1262062"/>
                <a:gd name="connsiteX90" fmla="*/ 571236 w 1162050"/>
                <a:gd name="connsiteY90" fmla="*/ 353 h 1262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162050" h="1262062">
                  <a:moveTo>
                    <a:pt x="575469" y="0"/>
                  </a:moveTo>
                  <a:lnTo>
                    <a:pt x="580231" y="0"/>
                  </a:lnTo>
                  <a:lnTo>
                    <a:pt x="584729" y="0"/>
                  </a:lnTo>
                  <a:lnTo>
                    <a:pt x="589492" y="353"/>
                  </a:lnTo>
                  <a:lnTo>
                    <a:pt x="593725" y="1235"/>
                  </a:lnTo>
                  <a:lnTo>
                    <a:pt x="598223" y="1941"/>
                  </a:lnTo>
                  <a:lnTo>
                    <a:pt x="602456" y="3176"/>
                  </a:lnTo>
                  <a:lnTo>
                    <a:pt x="606690" y="4763"/>
                  </a:lnTo>
                  <a:lnTo>
                    <a:pt x="610394" y="6527"/>
                  </a:lnTo>
                  <a:lnTo>
                    <a:pt x="614098" y="8468"/>
                  </a:lnTo>
                  <a:lnTo>
                    <a:pt x="1147763" y="334304"/>
                  </a:lnTo>
                  <a:lnTo>
                    <a:pt x="1150673" y="336068"/>
                  </a:lnTo>
                  <a:lnTo>
                    <a:pt x="1153054" y="337832"/>
                  </a:lnTo>
                  <a:lnTo>
                    <a:pt x="1154906" y="339772"/>
                  </a:lnTo>
                  <a:lnTo>
                    <a:pt x="1156759" y="341537"/>
                  </a:lnTo>
                  <a:lnTo>
                    <a:pt x="1158611" y="343830"/>
                  </a:lnTo>
                  <a:lnTo>
                    <a:pt x="1159669" y="345770"/>
                  </a:lnTo>
                  <a:lnTo>
                    <a:pt x="1160463" y="347711"/>
                  </a:lnTo>
                  <a:lnTo>
                    <a:pt x="1161521" y="349828"/>
                  </a:lnTo>
                  <a:lnTo>
                    <a:pt x="1161786" y="351945"/>
                  </a:lnTo>
                  <a:lnTo>
                    <a:pt x="1162050" y="354062"/>
                  </a:lnTo>
                  <a:lnTo>
                    <a:pt x="1162050" y="356002"/>
                  </a:lnTo>
                  <a:lnTo>
                    <a:pt x="1161786" y="358296"/>
                  </a:lnTo>
                  <a:lnTo>
                    <a:pt x="1161256" y="360236"/>
                  </a:lnTo>
                  <a:lnTo>
                    <a:pt x="1160463" y="362353"/>
                  </a:lnTo>
                  <a:lnTo>
                    <a:pt x="1159404" y="364294"/>
                  </a:lnTo>
                  <a:lnTo>
                    <a:pt x="1158346" y="366058"/>
                  </a:lnTo>
                  <a:lnTo>
                    <a:pt x="1157023" y="368175"/>
                  </a:lnTo>
                  <a:lnTo>
                    <a:pt x="1155436" y="369939"/>
                  </a:lnTo>
                  <a:lnTo>
                    <a:pt x="1153584" y="371703"/>
                  </a:lnTo>
                  <a:lnTo>
                    <a:pt x="1151467" y="373291"/>
                  </a:lnTo>
                  <a:lnTo>
                    <a:pt x="1149086" y="375055"/>
                  </a:lnTo>
                  <a:lnTo>
                    <a:pt x="1146969" y="376466"/>
                  </a:lnTo>
                  <a:lnTo>
                    <a:pt x="1144323" y="377878"/>
                  </a:lnTo>
                  <a:lnTo>
                    <a:pt x="1141677" y="379289"/>
                  </a:lnTo>
                  <a:lnTo>
                    <a:pt x="1138767" y="380171"/>
                  </a:lnTo>
                  <a:lnTo>
                    <a:pt x="1135592" y="381406"/>
                  </a:lnTo>
                  <a:lnTo>
                    <a:pt x="1132417" y="382112"/>
                  </a:lnTo>
                  <a:lnTo>
                    <a:pt x="1128977" y="382994"/>
                  </a:lnTo>
                  <a:lnTo>
                    <a:pt x="1125273" y="383523"/>
                  </a:lnTo>
                  <a:lnTo>
                    <a:pt x="1121834" y="384052"/>
                  </a:lnTo>
                  <a:lnTo>
                    <a:pt x="1117865" y="384405"/>
                  </a:lnTo>
                  <a:lnTo>
                    <a:pt x="1114161" y="384405"/>
                  </a:lnTo>
                  <a:lnTo>
                    <a:pt x="971286" y="384405"/>
                  </a:lnTo>
                  <a:lnTo>
                    <a:pt x="961496" y="384405"/>
                  </a:lnTo>
                  <a:lnTo>
                    <a:pt x="961496" y="1262062"/>
                  </a:lnTo>
                  <a:lnTo>
                    <a:pt x="301096" y="1262062"/>
                  </a:lnTo>
                  <a:lnTo>
                    <a:pt x="200554" y="1262062"/>
                  </a:lnTo>
                  <a:lnTo>
                    <a:pt x="200554" y="616389"/>
                  </a:lnTo>
                  <a:lnTo>
                    <a:pt x="200554" y="384405"/>
                  </a:lnTo>
                  <a:lnTo>
                    <a:pt x="177536" y="384405"/>
                  </a:lnTo>
                  <a:lnTo>
                    <a:pt x="47890" y="384405"/>
                  </a:lnTo>
                  <a:lnTo>
                    <a:pt x="43921" y="384405"/>
                  </a:lnTo>
                  <a:lnTo>
                    <a:pt x="40217" y="384052"/>
                  </a:lnTo>
                  <a:lnTo>
                    <a:pt x="36777" y="383523"/>
                  </a:lnTo>
                  <a:lnTo>
                    <a:pt x="33073" y="382994"/>
                  </a:lnTo>
                  <a:lnTo>
                    <a:pt x="29634" y="382112"/>
                  </a:lnTo>
                  <a:lnTo>
                    <a:pt x="26459" y="381406"/>
                  </a:lnTo>
                  <a:lnTo>
                    <a:pt x="23284" y="380171"/>
                  </a:lnTo>
                  <a:lnTo>
                    <a:pt x="20373" y="379289"/>
                  </a:lnTo>
                  <a:lnTo>
                    <a:pt x="17727" y="377878"/>
                  </a:lnTo>
                  <a:lnTo>
                    <a:pt x="15081" y="376466"/>
                  </a:lnTo>
                  <a:lnTo>
                    <a:pt x="12700" y="375055"/>
                  </a:lnTo>
                  <a:lnTo>
                    <a:pt x="10584" y="373467"/>
                  </a:lnTo>
                  <a:lnTo>
                    <a:pt x="8467" y="371703"/>
                  </a:lnTo>
                  <a:lnTo>
                    <a:pt x="6615" y="369939"/>
                  </a:lnTo>
                  <a:lnTo>
                    <a:pt x="5027" y="368175"/>
                  </a:lnTo>
                  <a:lnTo>
                    <a:pt x="3704" y="366058"/>
                  </a:lnTo>
                  <a:lnTo>
                    <a:pt x="2381" y="364294"/>
                  </a:lnTo>
                  <a:lnTo>
                    <a:pt x="1588" y="362353"/>
                  </a:lnTo>
                  <a:lnTo>
                    <a:pt x="794" y="360236"/>
                  </a:lnTo>
                  <a:lnTo>
                    <a:pt x="265" y="358296"/>
                  </a:lnTo>
                  <a:lnTo>
                    <a:pt x="0" y="356179"/>
                  </a:lnTo>
                  <a:lnTo>
                    <a:pt x="0" y="354062"/>
                  </a:lnTo>
                  <a:lnTo>
                    <a:pt x="0" y="351945"/>
                  </a:lnTo>
                  <a:lnTo>
                    <a:pt x="529" y="349828"/>
                  </a:lnTo>
                  <a:lnTo>
                    <a:pt x="1588" y="347711"/>
                  </a:lnTo>
                  <a:lnTo>
                    <a:pt x="2381" y="345770"/>
                  </a:lnTo>
                  <a:lnTo>
                    <a:pt x="3440" y="343830"/>
                  </a:lnTo>
                  <a:lnTo>
                    <a:pt x="5027" y="341713"/>
                  </a:lnTo>
                  <a:lnTo>
                    <a:pt x="7144" y="339772"/>
                  </a:lnTo>
                  <a:lnTo>
                    <a:pt x="8996" y="337832"/>
                  </a:lnTo>
                  <a:lnTo>
                    <a:pt x="11377" y="336068"/>
                  </a:lnTo>
                  <a:lnTo>
                    <a:pt x="14023" y="334304"/>
                  </a:lnTo>
                  <a:lnTo>
                    <a:pt x="546365" y="8468"/>
                  </a:lnTo>
                  <a:lnTo>
                    <a:pt x="549804" y="6527"/>
                  </a:lnTo>
                  <a:lnTo>
                    <a:pt x="554038" y="4763"/>
                  </a:lnTo>
                  <a:lnTo>
                    <a:pt x="558006" y="3176"/>
                  </a:lnTo>
                  <a:lnTo>
                    <a:pt x="562240" y="1941"/>
                  </a:lnTo>
                  <a:lnTo>
                    <a:pt x="566473" y="1235"/>
                  </a:lnTo>
                  <a:lnTo>
                    <a:pt x="571236" y="353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9A30472E-2327-0755-FA6E-D6F930AF2FD2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2874" y="2249706"/>
              <a:ext cx="1458015" cy="1400837"/>
            </a:xfrm>
            <a:custGeom>
              <a:avLst/>
              <a:gdLst>
                <a:gd name="connsiteX0" fmla="*/ 687388 w 1376363"/>
                <a:gd name="connsiteY0" fmla="*/ 0 h 1322387"/>
                <a:gd name="connsiteX1" fmla="*/ 692942 w 1376363"/>
                <a:gd name="connsiteY1" fmla="*/ 176 h 1322387"/>
                <a:gd name="connsiteX2" fmla="*/ 697968 w 1376363"/>
                <a:gd name="connsiteY2" fmla="*/ 529 h 1322387"/>
                <a:gd name="connsiteX3" fmla="*/ 703257 w 1376363"/>
                <a:gd name="connsiteY3" fmla="*/ 1412 h 1322387"/>
                <a:gd name="connsiteX4" fmla="*/ 708547 w 1376363"/>
                <a:gd name="connsiteY4" fmla="*/ 2647 h 1322387"/>
                <a:gd name="connsiteX5" fmla="*/ 713836 w 1376363"/>
                <a:gd name="connsiteY5" fmla="*/ 4058 h 1322387"/>
                <a:gd name="connsiteX6" fmla="*/ 718333 w 1376363"/>
                <a:gd name="connsiteY6" fmla="*/ 5822 h 1322387"/>
                <a:gd name="connsiteX7" fmla="*/ 723093 w 1376363"/>
                <a:gd name="connsiteY7" fmla="*/ 7763 h 1322387"/>
                <a:gd name="connsiteX8" fmla="*/ 727325 w 1376363"/>
                <a:gd name="connsiteY8" fmla="*/ 10057 h 1322387"/>
                <a:gd name="connsiteX9" fmla="*/ 1021429 w 1376363"/>
                <a:gd name="connsiteY9" fmla="*/ 189492 h 1322387"/>
                <a:gd name="connsiteX10" fmla="*/ 1359701 w 1376363"/>
                <a:gd name="connsiteY10" fmla="*/ 396099 h 1322387"/>
                <a:gd name="connsiteX11" fmla="*/ 1362875 w 1376363"/>
                <a:gd name="connsiteY11" fmla="*/ 398216 h 1322387"/>
                <a:gd name="connsiteX12" fmla="*/ 1365784 w 1376363"/>
                <a:gd name="connsiteY12" fmla="*/ 400510 h 1322387"/>
                <a:gd name="connsiteX13" fmla="*/ 1368164 w 1376363"/>
                <a:gd name="connsiteY13" fmla="*/ 402627 h 1322387"/>
                <a:gd name="connsiteX14" fmla="*/ 1370280 w 1376363"/>
                <a:gd name="connsiteY14" fmla="*/ 405097 h 1322387"/>
                <a:gd name="connsiteX15" fmla="*/ 1372131 w 1376363"/>
                <a:gd name="connsiteY15" fmla="*/ 407391 h 1322387"/>
                <a:gd name="connsiteX16" fmla="*/ 1373454 w 1376363"/>
                <a:gd name="connsiteY16" fmla="*/ 409861 h 1322387"/>
                <a:gd name="connsiteX17" fmla="*/ 1374776 w 1376363"/>
                <a:gd name="connsiteY17" fmla="*/ 412154 h 1322387"/>
                <a:gd name="connsiteX18" fmla="*/ 1375570 w 1376363"/>
                <a:gd name="connsiteY18" fmla="*/ 414801 h 1322387"/>
                <a:gd name="connsiteX19" fmla="*/ 1376099 w 1376363"/>
                <a:gd name="connsiteY19" fmla="*/ 417095 h 1322387"/>
                <a:gd name="connsiteX20" fmla="*/ 1376363 w 1376363"/>
                <a:gd name="connsiteY20" fmla="*/ 419741 h 1322387"/>
                <a:gd name="connsiteX21" fmla="*/ 1376363 w 1376363"/>
                <a:gd name="connsiteY21" fmla="*/ 422035 h 1322387"/>
                <a:gd name="connsiteX22" fmla="*/ 1376099 w 1376363"/>
                <a:gd name="connsiteY22" fmla="*/ 424681 h 1322387"/>
                <a:gd name="connsiteX23" fmla="*/ 1375305 w 1376363"/>
                <a:gd name="connsiteY23" fmla="*/ 426975 h 1322387"/>
                <a:gd name="connsiteX24" fmla="*/ 1374512 w 1376363"/>
                <a:gd name="connsiteY24" fmla="*/ 429445 h 1322387"/>
                <a:gd name="connsiteX25" fmla="*/ 1373189 w 1376363"/>
                <a:gd name="connsiteY25" fmla="*/ 431739 h 1322387"/>
                <a:gd name="connsiteX26" fmla="*/ 1372131 w 1376363"/>
                <a:gd name="connsiteY26" fmla="*/ 434209 h 1322387"/>
                <a:gd name="connsiteX27" fmla="*/ 1370280 w 1376363"/>
                <a:gd name="connsiteY27" fmla="*/ 436326 h 1322387"/>
                <a:gd name="connsiteX28" fmla="*/ 1368429 w 1376363"/>
                <a:gd name="connsiteY28" fmla="*/ 438443 h 1322387"/>
                <a:gd name="connsiteX29" fmla="*/ 1366313 w 1376363"/>
                <a:gd name="connsiteY29" fmla="*/ 440384 h 1322387"/>
                <a:gd name="connsiteX30" fmla="*/ 1363933 w 1376363"/>
                <a:gd name="connsiteY30" fmla="*/ 442501 h 1322387"/>
                <a:gd name="connsiteX31" fmla="*/ 1361288 w 1376363"/>
                <a:gd name="connsiteY31" fmla="*/ 444442 h 1322387"/>
                <a:gd name="connsiteX32" fmla="*/ 1358378 w 1376363"/>
                <a:gd name="connsiteY32" fmla="*/ 446206 h 1322387"/>
                <a:gd name="connsiteX33" fmla="*/ 1355469 w 1376363"/>
                <a:gd name="connsiteY33" fmla="*/ 447794 h 1322387"/>
                <a:gd name="connsiteX34" fmla="*/ 1352031 w 1376363"/>
                <a:gd name="connsiteY34" fmla="*/ 449382 h 1322387"/>
                <a:gd name="connsiteX35" fmla="*/ 1348857 w 1376363"/>
                <a:gd name="connsiteY35" fmla="*/ 450794 h 1322387"/>
                <a:gd name="connsiteX36" fmla="*/ 1345154 w 1376363"/>
                <a:gd name="connsiteY36" fmla="*/ 452029 h 1322387"/>
                <a:gd name="connsiteX37" fmla="*/ 1341187 w 1376363"/>
                <a:gd name="connsiteY37" fmla="*/ 452911 h 1322387"/>
                <a:gd name="connsiteX38" fmla="*/ 1337220 w 1376363"/>
                <a:gd name="connsiteY38" fmla="*/ 453970 h 1322387"/>
                <a:gd name="connsiteX39" fmla="*/ 1333253 w 1376363"/>
                <a:gd name="connsiteY39" fmla="*/ 454499 h 1322387"/>
                <a:gd name="connsiteX40" fmla="*/ 1328756 w 1376363"/>
                <a:gd name="connsiteY40" fmla="*/ 455205 h 1322387"/>
                <a:gd name="connsiteX41" fmla="*/ 1324260 w 1376363"/>
                <a:gd name="connsiteY41" fmla="*/ 455558 h 1322387"/>
                <a:gd name="connsiteX42" fmla="*/ 1319500 w 1376363"/>
                <a:gd name="connsiteY42" fmla="*/ 455558 h 1322387"/>
                <a:gd name="connsiteX43" fmla="*/ 1150496 w 1376363"/>
                <a:gd name="connsiteY43" fmla="*/ 455558 h 1322387"/>
                <a:gd name="connsiteX44" fmla="*/ 1121932 w 1376363"/>
                <a:gd name="connsiteY44" fmla="*/ 455558 h 1322387"/>
                <a:gd name="connsiteX45" fmla="*/ 1121932 w 1376363"/>
                <a:gd name="connsiteY45" fmla="*/ 1319213 h 1322387"/>
                <a:gd name="connsiteX46" fmla="*/ 1121932 w 1376363"/>
                <a:gd name="connsiteY46" fmla="*/ 1319213 h 1322387"/>
                <a:gd name="connsiteX47" fmla="*/ 1121932 w 1376363"/>
                <a:gd name="connsiteY47" fmla="*/ 1322387 h 1322387"/>
                <a:gd name="connsiteX48" fmla="*/ 254432 w 1376363"/>
                <a:gd name="connsiteY48" fmla="*/ 1322387 h 1322387"/>
                <a:gd name="connsiteX49" fmla="*/ 254432 w 1376363"/>
                <a:gd name="connsiteY49" fmla="*/ 1066732 h 1322387"/>
                <a:gd name="connsiteX50" fmla="*/ 254432 w 1376363"/>
                <a:gd name="connsiteY50" fmla="*/ 1066732 h 1322387"/>
                <a:gd name="connsiteX51" fmla="*/ 254432 w 1376363"/>
                <a:gd name="connsiteY51" fmla="*/ 819898 h 1322387"/>
                <a:gd name="connsiteX52" fmla="*/ 254432 w 1376363"/>
                <a:gd name="connsiteY52" fmla="*/ 819898 h 1322387"/>
                <a:gd name="connsiteX53" fmla="*/ 254432 w 1376363"/>
                <a:gd name="connsiteY53" fmla="*/ 455558 h 1322387"/>
                <a:gd name="connsiteX54" fmla="*/ 210528 w 1376363"/>
                <a:gd name="connsiteY54" fmla="*/ 455558 h 1322387"/>
                <a:gd name="connsiteX55" fmla="*/ 56864 w 1376363"/>
                <a:gd name="connsiteY55" fmla="*/ 455558 h 1322387"/>
                <a:gd name="connsiteX56" fmla="*/ 52368 w 1376363"/>
                <a:gd name="connsiteY56" fmla="*/ 455558 h 1322387"/>
                <a:gd name="connsiteX57" fmla="*/ 47871 w 1376363"/>
                <a:gd name="connsiteY57" fmla="*/ 455205 h 1322387"/>
                <a:gd name="connsiteX58" fmla="*/ 43640 w 1376363"/>
                <a:gd name="connsiteY58" fmla="*/ 454499 h 1322387"/>
                <a:gd name="connsiteX59" fmla="*/ 39144 w 1376363"/>
                <a:gd name="connsiteY59" fmla="*/ 453970 h 1322387"/>
                <a:gd name="connsiteX60" fmla="*/ 35176 w 1376363"/>
                <a:gd name="connsiteY60" fmla="*/ 452911 h 1322387"/>
                <a:gd name="connsiteX61" fmla="*/ 31474 w 1376363"/>
                <a:gd name="connsiteY61" fmla="*/ 452029 h 1322387"/>
                <a:gd name="connsiteX62" fmla="*/ 27771 w 1376363"/>
                <a:gd name="connsiteY62" fmla="*/ 450794 h 1322387"/>
                <a:gd name="connsiteX63" fmla="*/ 24333 w 1376363"/>
                <a:gd name="connsiteY63" fmla="*/ 449382 h 1322387"/>
                <a:gd name="connsiteX64" fmla="*/ 21159 w 1376363"/>
                <a:gd name="connsiteY64" fmla="*/ 447794 h 1322387"/>
                <a:gd name="connsiteX65" fmla="*/ 17985 w 1376363"/>
                <a:gd name="connsiteY65" fmla="*/ 446206 h 1322387"/>
                <a:gd name="connsiteX66" fmla="*/ 15076 w 1376363"/>
                <a:gd name="connsiteY66" fmla="*/ 444442 h 1322387"/>
                <a:gd name="connsiteX67" fmla="*/ 12431 w 1376363"/>
                <a:gd name="connsiteY67" fmla="*/ 442678 h 1322387"/>
                <a:gd name="connsiteX68" fmla="*/ 10051 w 1376363"/>
                <a:gd name="connsiteY68" fmla="*/ 440384 h 1322387"/>
                <a:gd name="connsiteX69" fmla="*/ 8199 w 1376363"/>
                <a:gd name="connsiteY69" fmla="*/ 438443 h 1322387"/>
                <a:gd name="connsiteX70" fmla="*/ 6083 w 1376363"/>
                <a:gd name="connsiteY70" fmla="*/ 436326 h 1322387"/>
                <a:gd name="connsiteX71" fmla="*/ 4232 w 1376363"/>
                <a:gd name="connsiteY71" fmla="*/ 434209 h 1322387"/>
                <a:gd name="connsiteX72" fmla="*/ 3174 w 1376363"/>
                <a:gd name="connsiteY72" fmla="*/ 431739 h 1322387"/>
                <a:gd name="connsiteX73" fmla="*/ 2116 w 1376363"/>
                <a:gd name="connsiteY73" fmla="*/ 429445 h 1322387"/>
                <a:gd name="connsiteX74" fmla="*/ 1058 w 1376363"/>
                <a:gd name="connsiteY74" fmla="*/ 426975 h 1322387"/>
                <a:gd name="connsiteX75" fmla="*/ 529 w 1376363"/>
                <a:gd name="connsiteY75" fmla="*/ 424681 h 1322387"/>
                <a:gd name="connsiteX76" fmla="*/ 0 w 1376363"/>
                <a:gd name="connsiteY76" fmla="*/ 422035 h 1322387"/>
                <a:gd name="connsiteX77" fmla="*/ 0 w 1376363"/>
                <a:gd name="connsiteY77" fmla="*/ 419741 h 1322387"/>
                <a:gd name="connsiteX78" fmla="*/ 265 w 1376363"/>
                <a:gd name="connsiteY78" fmla="*/ 417095 h 1322387"/>
                <a:gd name="connsiteX79" fmla="*/ 794 w 1376363"/>
                <a:gd name="connsiteY79" fmla="*/ 414801 h 1322387"/>
                <a:gd name="connsiteX80" fmla="*/ 1587 w 1376363"/>
                <a:gd name="connsiteY80" fmla="*/ 412154 h 1322387"/>
                <a:gd name="connsiteX81" fmla="*/ 2910 w 1376363"/>
                <a:gd name="connsiteY81" fmla="*/ 409861 h 1322387"/>
                <a:gd name="connsiteX82" fmla="*/ 4232 w 1376363"/>
                <a:gd name="connsiteY82" fmla="*/ 407391 h 1322387"/>
                <a:gd name="connsiteX83" fmla="*/ 6083 w 1376363"/>
                <a:gd name="connsiteY83" fmla="*/ 405097 h 1322387"/>
                <a:gd name="connsiteX84" fmla="*/ 8464 w 1376363"/>
                <a:gd name="connsiteY84" fmla="*/ 402627 h 1322387"/>
                <a:gd name="connsiteX85" fmla="*/ 10844 w 1376363"/>
                <a:gd name="connsiteY85" fmla="*/ 400510 h 1322387"/>
                <a:gd name="connsiteX86" fmla="*/ 13753 w 1376363"/>
                <a:gd name="connsiteY86" fmla="*/ 398216 h 1322387"/>
                <a:gd name="connsiteX87" fmla="*/ 16927 w 1376363"/>
                <a:gd name="connsiteY87" fmla="*/ 396099 h 1322387"/>
                <a:gd name="connsiteX88" fmla="*/ 647187 w 1376363"/>
                <a:gd name="connsiteY88" fmla="*/ 10057 h 1322387"/>
                <a:gd name="connsiteX89" fmla="*/ 651419 w 1376363"/>
                <a:gd name="connsiteY89" fmla="*/ 7763 h 1322387"/>
                <a:gd name="connsiteX90" fmla="*/ 655915 w 1376363"/>
                <a:gd name="connsiteY90" fmla="*/ 5822 h 1322387"/>
                <a:gd name="connsiteX91" fmla="*/ 660940 w 1376363"/>
                <a:gd name="connsiteY91" fmla="*/ 4058 h 1322387"/>
                <a:gd name="connsiteX92" fmla="*/ 665965 w 1376363"/>
                <a:gd name="connsiteY92" fmla="*/ 2647 h 1322387"/>
                <a:gd name="connsiteX93" fmla="*/ 670990 w 1376363"/>
                <a:gd name="connsiteY93" fmla="*/ 1412 h 1322387"/>
                <a:gd name="connsiteX94" fmla="*/ 676280 w 1376363"/>
                <a:gd name="connsiteY94" fmla="*/ 529 h 1322387"/>
                <a:gd name="connsiteX95" fmla="*/ 681834 w 1376363"/>
                <a:gd name="connsiteY95" fmla="*/ 176 h 1322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1376363" h="1322387">
                  <a:moveTo>
                    <a:pt x="687388" y="0"/>
                  </a:moveTo>
                  <a:lnTo>
                    <a:pt x="692942" y="176"/>
                  </a:lnTo>
                  <a:lnTo>
                    <a:pt x="697968" y="529"/>
                  </a:lnTo>
                  <a:lnTo>
                    <a:pt x="703257" y="1412"/>
                  </a:lnTo>
                  <a:lnTo>
                    <a:pt x="708547" y="2647"/>
                  </a:lnTo>
                  <a:lnTo>
                    <a:pt x="713836" y="4058"/>
                  </a:lnTo>
                  <a:lnTo>
                    <a:pt x="718333" y="5822"/>
                  </a:lnTo>
                  <a:lnTo>
                    <a:pt x="723093" y="7763"/>
                  </a:lnTo>
                  <a:lnTo>
                    <a:pt x="727325" y="10057"/>
                  </a:lnTo>
                  <a:lnTo>
                    <a:pt x="1021429" y="189492"/>
                  </a:lnTo>
                  <a:lnTo>
                    <a:pt x="1359701" y="396099"/>
                  </a:lnTo>
                  <a:lnTo>
                    <a:pt x="1362875" y="398216"/>
                  </a:lnTo>
                  <a:lnTo>
                    <a:pt x="1365784" y="400510"/>
                  </a:lnTo>
                  <a:lnTo>
                    <a:pt x="1368164" y="402627"/>
                  </a:lnTo>
                  <a:lnTo>
                    <a:pt x="1370280" y="405097"/>
                  </a:lnTo>
                  <a:lnTo>
                    <a:pt x="1372131" y="407391"/>
                  </a:lnTo>
                  <a:lnTo>
                    <a:pt x="1373454" y="409861"/>
                  </a:lnTo>
                  <a:lnTo>
                    <a:pt x="1374776" y="412154"/>
                  </a:lnTo>
                  <a:lnTo>
                    <a:pt x="1375570" y="414801"/>
                  </a:lnTo>
                  <a:lnTo>
                    <a:pt x="1376099" y="417095"/>
                  </a:lnTo>
                  <a:lnTo>
                    <a:pt x="1376363" y="419741"/>
                  </a:lnTo>
                  <a:lnTo>
                    <a:pt x="1376363" y="422035"/>
                  </a:lnTo>
                  <a:lnTo>
                    <a:pt x="1376099" y="424681"/>
                  </a:lnTo>
                  <a:lnTo>
                    <a:pt x="1375305" y="426975"/>
                  </a:lnTo>
                  <a:lnTo>
                    <a:pt x="1374512" y="429445"/>
                  </a:lnTo>
                  <a:lnTo>
                    <a:pt x="1373189" y="431739"/>
                  </a:lnTo>
                  <a:lnTo>
                    <a:pt x="1372131" y="434209"/>
                  </a:lnTo>
                  <a:lnTo>
                    <a:pt x="1370280" y="436326"/>
                  </a:lnTo>
                  <a:lnTo>
                    <a:pt x="1368429" y="438443"/>
                  </a:lnTo>
                  <a:lnTo>
                    <a:pt x="1366313" y="440384"/>
                  </a:lnTo>
                  <a:lnTo>
                    <a:pt x="1363933" y="442501"/>
                  </a:lnTo>
                  <a:lnTo>
                    <a:pt x="1361288" y="444442"/>
                  </a:lnTo>
                  <a:lnTo>
                    <a:pt x="1358378" y="446206"/>
                  </a:lnTo>
                  <a:lnTo>
                    <a:pt x="1355469" y="447794"/>
                  </a:lnTo>
                  <a:lnTo>
                    <a:pt x="1352031" y="449382"/>
                  </a:lnTo>
                  <a:lnTo>
                    <a:pt x="1348857" y="450794"/>
                  </a:lnTo>
                  <a:lnTo>
                    <a:pt x="1345154" y="452029"/>
                  </a:lnTo>
                  <a:lnTo>
                    <a:pt x="1341187" y="452911"/>
                  </a:lnTo>
                  <a:lnTo>
                    <a:pt x="1337220" y="453970"/>
                  </a:lnTo>
                  <a:lnTo>
                    <a:pt x="1333253" y="454499"/>
                  </a:lnTo>
                  <a:lnTo>
                    <a:pt x="1328756" y="455205"/>
                  </a:lnTo>
                  <a:lnTo>
                    <a:pt x="1324260" y="455558"/>
                  </a:lnTo>
                  <a:lnTo>
                    <a:pt x="1319500" y="455558"/>
                  </a:lnTo>
                  <a:lnTo>
                    <a:pt x="1150496" y="455558"/>
                  </a:lnTo>
                  <a:lnTo>
                    <a:pt x="1121932" y="455558"/>
                  </a:lnTo>
                  <a:lnTo>
                    <a:pt x="1121932" y="1319213"/>
                  </a:lnTo>
                  <a:lnTo>
                    <a:pt x="1121932" y="1319213"/>
                  </a:lnTo>
                  <a:lnTo>
                    <a:pt x="1121932" y="1322387"/>
                  </a:lnTo>
                  <a:lnTo>
                    <a:pt x="254432" y="1322387"/>
                  </a:lnTo>
                  <a:lnTo>
                    <a:pt x="254432" y="1066732"/>
                  </a:lnTo>
                  <a:lnTo>
                    <a:pt x="254432" y="1066732"/>
                  </a:lnTo>
                  <a:lnTo>
                    <a:pt x="254432" y="819898"/>
                  </a:lnTo>
                  <a:lnTo>
                    <a:pt x="254432" y="819898"/>
                  </a:lnTo>
                  <a:lnTo>
                    <a:pt x="254432" y="455558"/>
                  </a:lnTo>
                  <a:lnTo>
                    <a:pt x="210528" y="455558"/>
                  </a:lnTo>
                  <a:lnTo>
                    <a:pt x="56864" y="455558"/>
                  </a:lnTo>
                  <a:lnTo>
                    <a:pt x="52368" y="455558"/>
                  </a:lnTo>
                  <a:lnTo>
                    <a:pt x="47871" y="455205"/>
                  </a:lnTo>
                  <a:lnTo>
                    <a:pt x="43640" y="454499"/>
                  </a:lnTo>
                  <a:lnTo>
                    <a:pt x="39144" y="453970"/>
                  </a:lnTo>
                  <a:lnTo>
                    <a:pt x="35176" y="452911"/>
                  </a:lnTo>
                  <a:lnTo>
                    <a:pt x="31474" y="452029"/>
                  </a:lnTo>
                  <a:lnTo>
                    <a:pt x="27771" y="450794"/>
                  </a:lnTo>
                  <a:lnTo>
                    <a:pt x="24333" y="449382"/>
                  </a:lnTo>
                  <a:lnTo>
                    <a:pt x="21159" y="447794"/>
                  </a:lnTo>
                  <a:lnTo>
                    <a:pt x="17985" y="446206"/>
                  </a:lnTo>
                  <a:lnTo>
                    <a:pt x="15076" y="444442"/>
                  </a:lnTo>
                  <a:lnTo>
                    <a:pt x="12431" y="442678"/>
                  </a:lnTo>
                  <a:lnTo>
                    <a:pt x="10051" y="440384"/>
                  </a:lnTo>
                  <a:lnTo>
                    <a:pt x="8199" y="438443"/>
                  </a:lnTo>
                  <a:lnTo>
                    <a:pt x="6083" y="436326"/>
                  </a:lnTo>
                  <a:lnTo>
                    <a:pt x="4232" y="434209"/>
                  </a:lnTo>
                  <a:lnTo>
                    <a:pt x="3174" y="431739"/>
                  </a:lnTo>
                  <a:lnTo>
                    <a:pt x="2116" y="429445"/>
                  </a:lnTo>
                  <a:lnTo>
                    <a:pt x="1058" y="426975"/>
                  </a:lnTo>
                  <a:lnTo>
                    <a:pt x="529" y="424681"/>
                  </a:lnTo>
                  <a:lnTo>
                    <a:pt x="0" y="422035"/>
                  </a:lnTo>
                  <a:lnTo>
                    <a:pt x="0" y="419741"/>
                  </a:lnTo>
                  <a:lnTo>
                    <a:pt x="265" y="417095"/>
                  </a:lnTo>
                  <a:lnTo>
                    <a:pt x="794" y="414801"/>
                  </a:lnTo>
                  <a:lnTo>
                    <a:pt x="1587" y="412154"/>
                  </a:lnTo>
                  <a:lnTo>
                    <a:pt x="2910" y="409861"/>
                  </a:lnTo>
                  <a:lnTo>
                    <a:pt x="4232" y="407391"/>
                  </a:lnTo>
                  <a:lnTo>
                    <a:pt x="6083" y="405097"/>
                  </a:lnTo>
                  <a:lnTo>
                    <a:pt x="8464" y="402627"/>
                  </a:lnTo>
                  <a:lnTo>
                    <a:pt x="10844" y="400510"/>
                  </a:lnTo>
                  <a:lnTo>
                    <a:pt x="13753" y="398216"/>
                  </a:lnTo>
                  <a:lnTo>
                    <a:pt x="16927" y="396099"/>
                  </a:lnTo>
                  <a:lnTo>
                    <a:pt x="647187" y="10057"/>
                  </a:lnTo>
                  <a:lnTo>
                    <a:pt x="651419" y="7763"/>
                  </a:lnTo>
                  <a:lnTo>
                    <a:pt x="655915" y="5822"/>
                  </a:lnTo>
                  <a:lnTo>
                    <a:pt x="660940" y="4058"/>
                  </a:lnTo>
                  <a:lnTo>
                    <a:pt x="665965" y="2647"/>
                  </a:lnTo>
                  <a:lnTo>
                    <a:pt x="670990" y="1412"/>
                  </a:lnTo>
                  <a:lnTo>
                    <a:pt x="676280" y="529"/>
                  </a:lnTo>
                  <a:lnTo>
                    <a:pt x="681834" y="1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" name="Rectangle 26">
              <a:extLst>
                <a:ext uri="{FF2B5EF4-FFF2-40B4-BE49-F238E27FC236}">
                  <a16:creationId xmlns:a16="http://schemas.microsoft.com/office/drawing/2014/main" id="{674D21AA-009B-2BE4-4979-3B2F2934DF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92569" y="3403336"/>
              <a:ext cx="343062" cy="24720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DF03E86F-16B0-F34F-C6A2-0A2C78F9B4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99112" y="5924171"/>
              <a:ext cx="329609" cy="381740"/>
            </a:xfrm>
            <a:custGeom>
              <a:avLst/>
              <a:gdLst>
                <a:gd name="connsiteX0" fmla="*/ 0 w 311150"/>
                <a:gd name="connsiteY0" fmla="*/ 0 h 360362"/>
                <a:gd name="connsiteX1" fmla="*/ 311150 w 311150"/>
                <a:gd name="connsiteY1" fmla="*/ 0 h 360362"/>
                <a:gd name="connsiteX2" fmla="*/ 311150 w 311150"/>
                <a:gd name="connsiteY2" fmla="*/ 360362 h 360362"/>
                <a:gd name="connsiteX3" fmla="*/ 0 w 311150"/>
                <a:gd name="connsiteY3" fmla="*/ 360362 h 360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1150" h="360362">
                  <a:moveTo>
                    <a:pt x="0" y="0"/>
                  </a:moveTo>
                  <a:lnTo>
                    <a:pt x="311150" y="0"/>
                  </a:lnTo>
                  <a:lnTo>
                    <a:pt x="311150" y="360362"/>
                  </a:lnTo>
                  <a:lnTo>
                    <a:pt x="0" y="3603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1" name="Freeform 32">
              <a:extLst>
                <a:ext uri="{FF2B5EF4-FFF2-40B4-BE49-F238E27FC236}">
                  <a16:creationId xmlns:a16="http://schemas.microsoft.com/office/drawing/2014/main" id="{424CE566-4096-3DA9-B0BC-45E890B3E3DD}"/>
                </a:ext>
              </a:extLst>
            </p:cNvPr>
            <p:cNvSpPr>
              <a:spLocks/>
            </p:cNvSpPr>
            <p:nvPr/>
          </p:nvSpPr>
          <p:spPr bwMode="auto">
            <a:xfrm>
              <a:off x="8637552" y="5550838"/>
              <a:ext cx="691170" cy="373332"/>
            </a:xfrm>
            <a:custGeom>
              <a:avLst/>
              <a:gdLst>
                <a:gd name="T0" fmla="*/ 1291 w 2467"/>
                <a:gd name="T1" fmla="*/ 2002 h 2002"/>
                <a:gd name="T2" fmla="*/ 2467 w 2467"/>
                <a:gd name="T3" fmla="*/ 2002 h 2002"/>
                <a:gd name="T4" fmla="*/ 1326 w 2467"/>
                <a:gd name="T5" fmla="*/ 0 h 2002"/>
                <a:gd name="T6" fmla="*/ 0 w 2467"/>
                <a:gd name="T7" fmla="*/ 0 h 2002"/>
                <a:gd name="T8" fmla="*/ 1291 w 2467"/>
                <a:gd name="T9" fmla="*/ 2002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67" h="2002">
                  <a:moveTo>
                    <a:pt x="1291" y="2002"/>
                  </a:moveTo>
                  <a:lnTo>
                    <a:pt x="2467" y="2002"/>
                  </a:lnTo>
                  <a:lnTo>
                    <a:pt x="1326" y="0"/>
                  </a:lnTo>
                  <a:lnTo>
                    <a:pt x="0" y="0"/>
                  </a:lnTo>
                  <a:lnTo>
                    <a:pt x="1291" y="20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ectangle 38">
              <a:extLst>
                <a:ext uri="{FF2B5EF4-FFF2-40B4-BE49-F238E27FC236}">
                  <a16:creationId xmlns:a16="http://schemas.microsoft.com/office/drawing/2014/main" id="{01E9C112-098F-A0CC-E652-721FDBD907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48304" y="4543513"/>
              <a:ext cx="371651" cy="2976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Rectangle 39">
              <a:extLst>
                <a:ext uri="{FF2B5EF4-FFF2-40B4-BE49-F238E27FC236}">
                  <a16:creationId xmlns:a16="http://schemas.microsoft.com/office/drawing/2014/main" id="{5BF4B385-480F-616D-C740-37A9B09135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11187" y="3944836"/>
              <a:ext cx="353152" cy="2724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42">
              <a:extLst>
                <a:ext uri="{FF2B5EF4-FFF2-40B4-BE49-F238E27FC236}">
                  <a16:creationId xmlns:a16="http://schemas.microsoft.com/office/drawing/2014/main" id="{681F15CB-52DB-15D9-8788-2F339F5B2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8304" y="4841171"/>
              <a:ext cx="660900" cy="363242"/>
            </a:xfrm>
            <a:custGeom>
              <a:avLst/>
              <a:gdLst>
                <a:gd name="T0" fmla="*/ 1032 w 2358"/>
                <a:gd name="T1" fmla="*/ 1944 h 1944"/>
                <a:gd name="T2" fmla="*/ 2358 w 2358"/>
                <a:gd name="T3" fmla="*/ 1944 h 1944"/>
                <a:gd name="T4" fmla="*/ 1330 w 2358"/>
                <a:gd name="T5" fmla="*/ 0 h 1944"/>
                <a:gd name="T6" fmla="*/ 0 w 2358"/>
                <a:gd name="T7" fmla="*/ 0 h 1944"/>
                <a:gd name="T8" fmla="*/ 1032 w 2358"/>
                <a:gd name="T9" fmla="*/ 1944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58" h="1944">
                  <a:moveTo>
                    <a:pt x="1032" y="1944"/>
                  </a:moveTo>
                  <a:lnTo>
                    <a:pt x="2358" y="1944"/>
                  </a:lnTo>
                  <a:lnTo>
                    <a:pt x="1330" y="0"/>
                  </a:lnTo>
                  <a:lnTo>
                    <a:pt x="0" y="0"/>
                  </a:lnTo>
                  <a:lnTo>
                    <a:pt x="1032" y="194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Rectangle 43">
              <a:extLst>
                <a:ext uri="{FF2B5EF4-FFF2-40B4-BE49-F238E27FC236}">
                  <a16:creationId xmlns:a16="http://schemas.microsoft.com/office/drawing/2014/main" id="{8C7009D4-B6C4-0631-D2BA-765A52AFDF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7552" y="5204413"/>
              <a:ext cx="371651" cy="3464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44">
              <a:extLst>
                <a:ext uri="{FF2B5EF4-FFF2-40B4-BE49-F238E27FC236}">
                  <a16:creationId xmlns:a16="http://schemas.microsoft.com/office/drawing/2014/main" id="{BC8B5E16-21B6-9EB5-9F42-09CAD7FC67E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7404" y="3134268"/>
              <a:ext cx="548227" cy="269068"/>
            </a:xfrm>
            <a:custGeom>
              <a:avLst/>
              <a:gdLst>
                <a:gd name="T0" fmla="*/ 1957 w 1957"/>
                <a:gd name="T1" fmla="*/ 1439 h 1439"/>
                <a:gd name="T2" fmla="*/ 1196 w 1957"/>
                <a:gd name="T3" fmla="*/ 0 h 1439"/>
                <a:gd name="T4" fmla="*/ 0 w 1957"/>
                <a:gd name="T5" fmla="*/ 0 h 1439"/>
                <a:gd name="T6" fmla="*/ 737 w 1957"/>
                <a:gd name="T7" fmla="*/ 1439 h 1439"/>
                <a:gd name="T8" fmla="*/ 1957 w 1957"/>
                <a:gd name="T9" fmla="*/ 1439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7" h="1439">
                  <a:moveTo>
                    <a:pt x="1957" y="1439"/>
                  </a:moveTo>
                  <a:lnTo>
                    <a:pt x="1196" y="0"/>
                  </a:lnTo>
                  <a:lnTo>
                    <a:pt x="0" y="0"/>
                  </a:lnTo>
                  <a:lnTo>
                    <a:pt x="737" y="1439"/>
                  </a:lnTo>
                  <a:lnTo>
                    <a:pt x="1957" y="14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AAA37964-FBD8-59BA-5975-3CE141790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2400" y="3650543"/>
              <a:ext cx="1030869" cy="294293"/>
            </a:xfrm>
            <a:custGeom>
              <a:avLst/>
              <a:gdLst>
                <a:gd name="T0" fmla="*/ 3280 w 3680"/>
                <a:gd name="T1" fmla="*/ 0 h 1575"/>
                <a:gd name="T2" fmla="*/ 0 w 3680"/>
                <a:gd name="T3" fmla="*/ 0 h 1575"/>
                <a:gd name="T4" fmla="*/ 0 w 3680"/>
                <a:gd name="T5" fmla="*/ 1575 h 1575"/>
                <a:gd name="T6" fmla="*/ 3680 w 3680"/>
                <a:gd name="T7" fmla="*/ 1575 h 1575"/>
                <a:gd name="T8" fmla="*/ 3280 w 3680"/>
                <a:gd name="T9" fmla="*/ 0 h 1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80" h="1575">
                  <a:moveTo>
                    <a:pt x="3280" y="0"/>
                  </a:moveTo>
                  <a:lnTo>
                    <a:pt x="0" y="0"/>
                  </a:lnTo>
                  <a:lnTo>
                    <a:pt x="0" y="1575"/>
                  </a:lnTo>
                  <a:lnTo>
                    <a:pt x="3680" y="1575"/>
                  </a:lnTo>
                  <a:lnTo>
                    <a:pt x="328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ACBDF357-1B19-3CCC-CE24-7FA0B4954C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2400" y="4217268"/>
              <a:ext cx="1153630" cy="326245"/>
            </a:xfrm>
            <a:custGeom>
              <a:avLst/>
              <a:gdLst>
                <a:gd name="T0" fmla="*/ 4117 w 4117"/>
                <a:gd name="T1" fmla="*/ 1750 h 1750"/>
                <a:gd name="T2" fmla="*/ 3680 w 4117"/>
                <a:gd name="T3" fmla="*/ 0 h 1750"/>
                <a:gd name="T4" fmla="*/ 0 w 4117"/>
                <a:gd name="T5" fmla="*/ 0 h 1750"/>
                <a:gd name="T6" fmla="*/ 0 w 4117"/>
                <a:gd name="T7" fmla="*/ 1750 h 1750"/>
                <a:gd name="T8" fmla="*/ 4117 w 4117"/>
                <a:gd name="T9" fmla="*/ 175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7" h="1750">
                  <a:moveTo>
                    <a:pt x="4117" y="1750"/>
                  </a:moveTo>
                  <a:lnTo>
                    <a:pt x="3680" y="0"/>
                  </a:lnTo>
                  <a:lnTo>
                    <a:pt x="0" y="0"/>
                  </a:lnTo>
                  <a:lnTo>
                    <a:pt x="0" y="1750"/>
                  </a:lnTo>
                  <a:lnTo>
                    <a:pt x="4117" y="175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15">
              <a:extLst>
                <a:ext uri="{FF2B5EF4-FFF2-40B4-BE49-F238E27FC236}">
                  <a16:creationId xmlns:a16="http://schemas.microsoft.com/office/drawing/2014/main" id="{C8FF659F-C3FF-060E-D48B-FA367D8729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2400" y="4543513"/>
              <a:ext cx="1153630" cy="29765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Rectangle 16">
              <a:extLst>
                <a:ext uri="{FF2B5EF4-FFF2-40B4-BE49-F238E27FC236}">
                  <a16:creationId xmlns:a16="http://schemas.microsoft.com/office/drawing/2014/main" id="{7ECED737-B0CD-8BB7-C057-81107358C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2400" y="3944836"/>
              <a:ext cx="1030869" cy="2724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20">
              <a:extLst>
                <a:ext uri="{FF2B5EF4-FFF2-40B4-BE49-F238E27FC236}">
                  <a16:creationId xmlns:a16="http://schemas.microsoft.com/office/drawing/2014/main" id="{7D7221B2-6994-7FC5-35E2-4913B52ADB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2400" y="4841171"/>
              <a:ext cx="1303300" cy="363242"/>
            </a:xfrm>
            <a:custGeom>
              <a:avLst/>
              <a:gdLst>
                <a:gd name="T0" fmla="*/ 4117 w 4650"/>
                <a:gd name="T1" fmla="*/ 0 h 1944"/>
                <a:gd name="T2" fmla="*/ 0 w 4650"/>
                <a:gd name="T3" fmla="*/ 0 h 1944"/>
                <a:gd name="T4" fmla="*/ 0 w 4650"/>
                <a:gd name="T5" fmla="*/ 1944 h 1944"/>
                <a:gd name="T6" fmla="*/ 4650 w 4650"/>
                <a:gd name="T7" fmla="*/ 1944 h 1944"/>
                <a:gd name="T8" fmla="*/ 4117 w 4650"/>
                <a:gd name="T9" fmla="*/ 0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0" h="1944">
                  <a:moveTo>
                    <a:pt x="4117" y="0"/>
                  </a:moveTo>
                  <a:lnTo>
                    <a:pt x="0" y="0"/>
                  </a:lnTo>
                  <a:lnTo>
                    <a:pt x="0" y="1944"/>
                  </a:lnTo>
                  <a:lnTo>
                    <a:pt x="4650" y="1944"/>
                  </a:lnTo>
                  <a:lnTo>
                    <a:pt x="4117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22">
              <a:extLst>
                <a:ext uri="{FF2B5EF4-FFF2-40B4-BE49-F238E27FC236}">
                  <a16:creationId xmlns:a16="http://schemas.microsoft.com/office/drawing/2014/main" id="{F985058A-36E4-C8B1-AFEA-E26A739445A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2400" y="5550838"/>
              <a:ext cx="1489966" cy="373332"/>
            </a:xfrm>
            <a:custGeom>
              <a:avLst/>
              <a:gdLst>
                <a:gd name="T0" fmla="*/ 0 w 5317"/>
                <a:gd name="T1" fmla="*/ 0 h 2002"/>
                <a:gd name="T2" fmla="*/ 0 w 5317"/>
                <a:gd name="T3" fmla="*/ 2002 h 2002"/>
                <a:gd name="T4" fmla="*/ 5317 w 5317"/>
                <a:gd name="T5" fmla="*/ 2002 h 2002"/>
                <a:gd name="T6" fmla="*/ 4650 w 5317"/>
                <a:gd name="T7" fmla="*/ 0 h 2002"/>
                <a:gd name="T8" fmla="*/ 0 w 5317"/>
                <a:gd name="T9" fmla="*/ 0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17" h="2002">
                  <a:moveTo>
                    <a:pt x="0" y="0"/>
                  </a:moveTo>
                  <a:lnTo>
                    <a:pt x="0" y="2002"/>
                  </a:lnTo>
                  <a:lnTo>
                    <a:pt x="5317" y="2002"/>
                  </a:lnTo>
                  <a:lnTo>
                    <a:pt x="46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Rectangle 25">
              <a:extLst>
                <a:ext uri="{FF2B5EF4-FFF2-40B4-BE49-F238E27FC236}">
                  <a16:creationId xmlns:a16="http://schemas.microsoft.com/office/drawing/2014/main" id="{6A7DD374-9F3A-3FF5-0786-C5685BFE5D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2400" y="5204413"/>
              <a:ext cx="1303300" cy="3464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0833148E-9C25-0A70-6E9F-35CBE7E82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2400" y="5924171"/>
              <a:ext cx="1489966" cy="3817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BA03617C-CC54-F6F1-7398-393E1BF9A9D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8856" y="5924171"/>
              <a:ext cx="1565104" cy="3817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2" name="Freeform 10">
              <a:extLst>
                <a:ext uri="{FF2B5EF4-FFF2-40B4-BE49-F238E27FC236}">
                  <a16:creationId xmlns:a16="http://schemas.microsoft.com/office/drawing/2014/main" id="{E9328AB0-39CA-8AB8-1359-2BFD2314FA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7448" y="5550838"/>
              <a:ext cx="1476512" cy="3733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Rectangle 24">
              <a:extLst>
                <a:ext uri="{FF2B5EF4-FFF2-40B4-BE49-F238E27FC236}">
                  <a16:creationId xmlns:a16="http://schemas.microsoft.com/office/drawing/2014/main" id="{2ECBA709-5B02-617F-5713-8B2526217B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35255" y="5204413"/>
              <a:ext cx="1348705" cy="3464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4" name="Freeform 18">
              <a:extLst>
                <a:ext uri="{FF2B5EF4-FFF2-40B4-BE49-F238E27FC236}">
                  <a16:creationId xmlns:a16="http://schemas.microsoft.com/office/drawing/2014/main" id="{451FD76A-E8DD-5293-3F74-79434B3B17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4113" y="4841171"/>
              <a:ext cx="1289847" cy="36324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7">
              <a:extLst>
                <a:ext uri="{FF2B5EF4-FFF2-40B4-BE49-F238E27FC236}">
                  <a16:creationId xmlns:a16="http://schemas.microsoft.com/office/drawing/2014/main" id="{66A30AC9-09F3-9A55-88A6-2156345F54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783" y="4217268"/>
              <a:ext cx="1140177" cy="326245"/>
            </a:xfrm>
            <a:custGeom>
              <a:avLst/>
              <a:gdLst>
                <a:gd name="T0" fmla="*/ 4071 w 4071"/>
                <a:gd name="T1" fmla="*/ 0 h 1750"/>
                <a:gd name="T2" fmla="*/ 439 w 4071"/>
                <a:gd name="T3" fmla="*/ 0 h 1750"/>
                <a:gd name="T4" fmla="*/ 0 w 4071"/>
                <a:gd name="T5" fmla="*/ 1750 h 1750"/>
                <a:gd name="T6" fmla="*/ 4071 w 4071"/>
                <a:gd name="T7" fmla="*/ 1750 h 1750"/>
                <a:gd name="T8" fmla="*/ 4071 w 4071"/>
                <a:gd name="T9" fmla="*/ 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1" h="1750">
                  <a:moveTo>
                    <a:pt x="4071" y="0"/>
                  </a:moveTo>
                  <a:lnTo>
                    <a:pt x="439" y="0"/>
                  </a:lnTo>
                  <a:lnTo>
                    <a:pt x="0" y="1750"/>
                  </a:lnTo>
                  <a:lnTo>
                    <a:pt x="4071" y="1750"/>
                  </a:lnTo>
                  <a:lnTo>
                    <a:pt x="4071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Rectangle 21">
              <a:extLst>
                <a:ext uri="{FF2B5EF4-FFF2-40B4-BE49-F238E27FC236}">
                  <a16:creationId xmlns:a16="http://schemas.microsoft.com/office/drawing/2014/main" id="{6B03842C-4C24-7433-0190-7050C247F8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2554" y="4543513"/>
              <a:ext cx="1291407" cy="29765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7" name="Freeform 27">
              <a:extLst>
                <a:ext uri="{FF2B5EF4-FFF2-40B4-BE49-F238E27FC236}">
                  <a16:creationId xmlns:a16="http://schemas.microsoft.com/office/drawing/2014/main" id="{B3B77081-8793-094E-E364-1740F5646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3279" y="5550838"/>
              <a:ext cx="670990" cy="373332"/>
            </a:xfrm>
            <a:custGeom>
              <a:avLst/>
              <a:gdLst>
                <a:gd name="T0" fmla="*/ 2394 w 2394"/>
                <a:gd name="T1" fmla="*/ 0 h 2002"/>
                <a:gd name="T2" fmla="*/ 1141 w 2394"/>
                <a:gd name="T3" fmla="*/ 0 h 2002"/>
                <a:gd name="T4" fmla="*/ 0 w 2394"/>
                <a:gd name="T5" fmla="*/ 2002 h 2002"/>
                <a:gd name="T6" fmla="*/ 1104 w 2394"/>
                <a:gd name="T7" fmla="*/ 2002 h 2002"/>
                <a:gd name="T8" fmla="*/ 2394 w 2394"/>
                <a:gd name="T9" fmla="*/ 0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4" h="2002">
                  <a:moveTo>
                    <a:pt x="2394" y="0"/>
                  </a:moveTo>
                  <a:lnTo>
                    <a:pt x="1141" y="0"/>
                  </a:lnTo>
                  <a:lnTo>
                    <a:pt x="0" y="2002"/>
                  </a:lnTo>
                  <a:lnTo>
                    <a:pt x="1104" y="2002"/>
                  </a:lnTo>
                  <a:lnTo>
                    <a:pt x="2394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28">
              <a:extLst>
                <a:ext uri="{FF2B5EF4-FFF2-40B4-BE49-F238E27FC236}">
                  <a16:creationId xmlns:a16="http://schemas.microsoft.com/office/drawing/2014/main" id="{6842EB14-6CF6-7908-D0DE-6D0900B256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2798" y="4841171"/>
              <a:ext cx="640720" cy="363242"/>
            </a:xfrm>
            <a:custGeom>
              <a:avLst/>
              <a:gdLst>
                <a:gd name="T0" fmla="*/ 2285 w 2285"/>
                <a:gd name="T1" fmla="*/ 0 h 1944"/>
                <a:gd name="T2" fmla="*/ 1028 w 2285"/>
                <a:gd name="T3" fmla="*/ 0 h 1944"/>
                <a:gd name="T4" fmla="*/ 0 w 2285"/>
                <a:gd name="T5" fmla="*/ 1944 h 1944"/>
                <a:gd name="T6" fmla="*/ 1253 w 2285"/>
                <a:gd name="T7" fmla="*/ 1944 h 1944"/>
                <a:gd name="T8" fmla="*/ 2285 w 2285"/>
                <a:gd name="T9" fmla="*/ 0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85" h="1944">
                  <a:moveTo>
                    <a:pt x="2285" y="0"/>
                  </a:moveTo>
                  <a:lnTo>
                    <a:pt x="1028" y="0"/>
                  </a:lnTo>
                  <a:lnTo>
                    <a:pt x="0" y="1944"/>
                  </a:lnTo>
                  <a:lnTo>
                    <a:pt x="1253" y="1944"/>
                  </a:lnTo>
                  <a:lnTo>
                    <a:pt x="228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51D0C75B-C793-16E8-C23C-4DFF8827B8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3279" y="5924171"/>
              <a:ext cx="309429" cy="381740"/>
            </a:xfrm>
            <a:custGeom>
              <a:avLst/>
              <a:gdLst>
                <a:gd name="connsiteX0" fmla="*/ 0 w 292100"/>
                <a:gd name="connsiteY0" fmla="*/ 0 h 360362"/>
                <a:gd name="connsiteX1" fmla="*/ 292100 w 292100"/>
                <a:gd name="connsiteY1" fmla="*/ 0 h 360362"/>
                <a:gd name="connsiteX2" fmla="*/ 292100 w 292100"/>
                <a:gd name="connsiteY2" fmla="*/ 360362 h 360362"/>
                <a:gd name="connsiteX3" fmla="*/ 0 w 292100"/>
                <a:gd name="connsiteY3" fmla="*/ 360362 h 360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" h="360362">
                  <a:moveTo>
                    <a:pt x="0" y="0"/>
                  </a:moveTo>
                  <a:lnTo>
                    <a:pt x="292100" y="0"/>
                  </a:lnTo>
                  <a:lnTo>
                    <a:pt x="292100" y="360362"/>
                  </a:lnTo>
                  <a:lnTo>
                    <a:pt x="0" y="3603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60" name="Rectangle 30">
              <a:extLst>
                <a:ext uri="{FF2B5EF4-FFF2-40B4-BE49-F238E27FC236}">
                  <a16:creationId xmlns:a16="http://schemas.microsoft.com/office/drawing/2014/main" id="{70904F4F-E495-F3D6-3B77-C7725D8636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2798" y="5204413"/>
              <a:ext cx="351471" cy="3464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Rectangle 8">
              <a:extLst>
                <a:ext uri="{FF2B5EF4-FFF2-40B4-BE49-F238E27FC236}">
                  <a16:creationId xmlns:a16="http://schemas.microsoft.com/office/drawing/2014/main" id="{4AC76113-39B3-9AD1-954C-49A87DAD42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7811" y="5204413"/>
              <a:ext cx="1266303" cy="34642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9">
              <a:extLst>
                <a:ext uri="{FF2B5EF4-FFF2-40B4-BE49-F238E27FC236}">
                  <a16:creationId xmlns:a16="http://schemas.microsoft.com/office/drawing/2014/main" id="{A1097C36-68C7-735C-7551-A339371D20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6250" y="5550838"/>
              <a:ext cx="1627863" cy="373332"/>
            </a:xfrm>
            <a:custGeom>
              <a:avLst/>
              <a:gdLst>
                <a:gd name="T0" fmla="*/ 1290 w 5806"/>
                <a:gd name="T1" fmla="*/ 0 h 2002"/>
                <a:gd name="T2" fmla="*/ 0 w 5806"/>
                <a:gd name="T3" fmla="*/ 2002 h 2002"/>
                <a:gd name="T4" fmla="*/ 5141 w 5806"/>
                <a:gd name="T5" fmla="*/ 2002 h 2002"/>
                <a:gd name="T6" fmla="*/ 5806 w 5806"/>
                <a:gd name="T7" fmla="*/ 0 h 2002"/>
                <a:gd name="T8" fmla="*/ 1290 w 5806"/>
                <a:gd name="T9" fmla="*/ 0 h 2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6" h="2002">
                  <a:moveTo>
                    <a:pt x="1290" y="0"/>
                  </a:moveTo>
                  <a:lnTo>
                    <a:pt x="0" y="2002"/>
                  </a:lnTo>
                  <a:lnTo>
                    <a:pt x="5141" y="2002"/>
                  </a:lnTo>
                  <a:lnTo>
                    <a:pt x="5806" y="0"/>
                  </a:lnTo>
                  <a:lnTo>
                    <a:pt x="129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1">
              <a:extLst>
                <a:ext uri="{FF2B5EF4-FFF2-40B4-BE49-F238E27FC236}">
                  <a16:creationId xmlns:a16="http://schemas.microsoft.com/office/drawing/2014/main" id="{57906199-B2C1-3C05-AE84-31FEABD43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7811" y="4841171"/>
              <a:ext cx="1415972" cy="363242"/>
            </a:xfrm>
            <a:custGeom>
              <a:avLst/>
              <a:gdLst>
                <a:gd name="T0" fmla="*/ 4516 w 5049"/>
                <a:gd name="T1" fmla="*/ 1944 h 1944"/>
                <a:gd name="T2" fmla="*/ 5049 w 5049"/>
                <a:gd name="T3" fmla="*/ 0 h 1944"/>
                <a:gd name="T4" fmla="*/ 1032 w 5049"/>
                <a:gd name="T5" fmla="*/ 0 h 1944"/>
                <a:gd name="T6" fmla="*/ 0 w 5049"/>
                <a:gd name="T7" fmla="*/ 1944 h 1944"/>
                <a:gd name="T8" fmla="*/ 4516 w 5049"/>
                <a:gd name="T9" fmla="*/ 1944 h 1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9" h="1944">
                  <a:moveTo>
                    <a:pt x="4516" y="1944"/>
                  </a:moveTo>
                  <a:lnTo>
                    <a:pt x="5049" y="0"/>
                  </a:lnTo>
                  <a:lnTo>
                    <a:pt x="1032" y="0"/>
                  </a:lnTo>
                  <a:lnTo>
                    <a:pt x="0" y="1944"/>
                  </a:lnTo>
                  <a:lnTo>
                    <a:pt x="4516" y="194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34A779F-D4C7-390E-6EC1-B51C27E654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6250" y="5924171"/>
              <a:ext cx="1441198" cy="3817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297013B6-551A-C84D-4F8F-06ADD09BEE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5255" y="2824839"/>
              <a:ext cx="1678314" cy="1392429"/>
            </a:xfrm>
            <a:custGeom>
              <a:avLst/>
              <a:gdLst>
                <a:gd name="connsiteX0" fmla="*/ 790840 w 1584325"/>
                <a:gd name="connsiteY0" fmla="*/ 0 h 1314450"/>
                <a:gd name="connsiteX1" fmla="*/ 797190 w 1584325"/>
                <a:gd name="connsiteY1" fmla="*/ 176 h 1314450"/>
                <a:gd name="connsiteX2" fmla="*/ 803275 w 1584325"/>
                <a:gd name="connsiteY2" fmla="*/ 706 h 1314450"/>
                <a:gd name="connsiteX3" fmla="*/ 809361 w 1584325"/>
                <a:gd name="connsiteY3" fmla="*/ 1587 h 1314450"/>
                <a:gd name="connsiteX4" fmla="*/ 815446 w 1584325"/>
                <a:gd name="connsiteY4" fmla="*/ 2822 h 1314450"/>
                <a:gd name="connsiteX5" fmla="*/ 821267 w 1584325"/>
                <a:gd name="connsiteY5" fmla="*/ 4409 h 1314450"/>
                <a:gd name="connsiteX6" fmla="*/ 826823 w 1584325"/>
                <a:gd name="connsiteY6" fmla="*/ 6526 h 1314450"/>
                <a:gd name="connsiteX7" fmla="*/ 832115 w 1584325"/>
                <a:gd name="connsiteY7" fmla="*/ 8818 h 1314450"/>
                <a:gd name="connsiteX8" fmla="*/ 837406 w 1584325"/>
                <a:gd name="connsiteY8" fmla="*/ 11640 h 1314450"/>
                <a:gd name="connsiteX9" fmla="*/ 1272646 w 1584325"/>
                <a:gd name="connsiteY9" fmla="*/ 277246 h 1314450"/>
                <a:gd name="connsiteX10" fmla="*/ 1564746 w 1584325"/>
                <a:gd name="connsiteY10" fmla="*/ 455728 h 1314450"/>
                <a:gd name="connsiteX11" fmla="*/ 1568450 w 1584325"/>
                <a:gd name="connsiteY11" fmla="*/ 458021 h 1314450"/>
                <a:gd name="connsiteX12" fmla="*/ 1571625 w 1584325"/>
                <a:gd name="connsiteY12" fmla="*/ 460313 h 1314450"/>
                <a:gd name="connsiteX13" fmla="*/ 1574536 w 1584325"/>
                <a:gd name="connsiteY13" fmla="*/ 463135 h 1314450"/>
                <a:gd name="connsiteX14" fmla="*/ 1576917 w 1584325"/>
                <a:gd name="connsiteY14" fmla="*/ 465781 h 1314450"/>
                <a:gd name="connsiteX15" fmla="*/ 1579298 w 1584325"/>
                <a:gd name="connsiteY15" fmla="*/ 468603 h 1314450"/>
                <a:gd name="connsiteX16" fmla="*/ 1581150 w 1584325"/>
                <a:gd name="connsiteY16" fmla="*/ 471248 h 1314450"/>
                <a:gd name="connsiteX17" fmla="*/ 1582209 w 1584325"/>
                <a:gd name="connsiteY17" fmla="*/ 474070 h 1314450"/>
                <a:gd name="connsiteX18" fmla="*/ 1583267 w 1584325"/>
                <a:gd name="connsiteY18" fmla="*/ 476892 h 1314450"/>
                <a:gd name="connsiteX19" fmla="*/ 1584061 w 1584325"/>
                <a:gd name="connsiteY19" fmla="*/ 479714 h 1314450"/>
                <a:gd name="connsiteX20" fmla="*/ 1584325 w 1584325"/>
                <a:gd name="connsiteY20" fmla="*/ 482535 h 1314450"/>
                <a:gd name="connsiteX21" fmla="*/ 1584325 w 1584325"/>
                <a:gd name="connsiteY21" fmla="*/ 485357 h 1314450"/>
                <a:gd name="connsiteX22" fmla="*/ 1583531 w 1584325"/>
                <a:gd name="connsiteY22" fmla="*/ 488355 h 1314450"/>
                <a:gd name="connsiteX23" fmla="*/ 1583002 w 1584325"/>
                <a:gd name="connsiteY23" fmla="*/ 491001 h 1314450"/>
                <a:gd name="connsiteX24" fmla="*/ 1581944 w 1584325"/>
                <a:gd name="connsiteY24" fmla="*/ 493823 h 1314450"/>
                <a:gd name="connsiteX25" fmla="*/ 1580886 w 1584325"/>
                <a:gd name="connsiteY25" fmla="*/ 496645 h 1314450"/>
                <a:gd name="connsiteX26" fmla="*/ 1579034 w 1584325"/>
                <a:gd name="connsiteY26" fmla="*/ 499114 h 1314450"/>
                <a:gd name="connsiteX27" fmla="*/ 1577181 w 1584325"/>
                <a:gd name="connsiteY27" fmla="*/ 501759 h 1314450"/>
                <a:gd name="connsiteX28" fmla="*/ 1575065 w 1584325"/>
                <a:gd name="connsiteY28" fmla="*/ 504405 h 1314450"/>
                <a:gd name="connsiteX29" fmla="*/ 1572684 w 1584325"/>
                <a:gd name="connsiteY29" fmla="*/ 506697 h 1314450"/>
                <a:gd name="connsiteX30" fmla="*/ 1569773 w 1584325"/>
                <a:gd name="connsiteY30" fmla="*/ 508814 h 1314450"/>
                <a:gd name="connsiteX31" fmla="*/ 1566863 w 1584325"/>
                <a:gd name="connsiteY31" fmla="*/ 511107 h 1314450"/>
                <a:gd name="connsiteX32" fmla="*/ 1563688 w 1584325"/>
                <a:gd name="connsiteY32" fmla="*/ 513047 h 1314450"/>
                <a:gd name="connsiteX33" fmla="*/ 1560248 w 1584325"/>
                <a:gd name="connsiteY33" fmla="*/ 514987 h 1314450"/>
                <a:gd name="connsiteX34" fmla="*/ 1556279 w 1584325"/>
                <a:gd name="connsiteY34" fmla="*/ 516750 h 1314450"/>
                <a:gd name="connsiteX35" fmla="*/ 1552311 w 1584325"/>
                <a:gd name="connsiteY35" fmla="*/ 518338 h 1314450"/>
                <a:gd name="connsiteX36" fmla="*/ 1548077 w 1584325"/>
                <a:gd name="connsiteY36" fmla="*/ 519748 h 1314450"/>
                <a:gd name="connsiteX37" fmla="*/ 1543579 w 1584325"/>
                <a:gd name="connsiteY37" fmla="*/ 520983 h 1314450"/>
                <a:gd name="connsiteX38" fmla="*/ 1539081 w 1584325"/>
                <a:gd name="connsiteY38" fmla="*/ 522041 h 1314450"/>
                <a:gd name="connsiteX39" fmla="*/ 1534319 w 1584325"/>
                <a:gd name="connsiteY39" fmla="*/ 522747 h 1314450"/>
                <a:gd name="connsiteX40" fmla="*/ 1529292 w 1584325"/>
                <a:gd name="connsiteY40" fmla="*/ 523276 h 1314450"/>
                <a:gd name="connsiteX41" fmla="*/ 1524000 w 1584325"/>
                <a:gd name="connsiteY41" fmla="*/ 523805 h 1314450"/>
                <a:gd name="connsiteX42" fmla="*/ 1518444 w 1584325"/>
                <a:gd name="connsiteY42" fmla="*/ 523981 h 1314450"/>
                <a:gd name="connsiteX43" fmla="*/ 1324240 w 1584325"/>
                <a:gd name="connsiteY43" fmla="*/ 523981 h 1314450"/>
                <a:gd name="connsiteX44" fmla="*/ 1272646 w 1584325"/>
                <a:gd name="connsiteY44" fmla="*/ 523981 h 1314450"/>
                <a:gd name="connsiteX45" fmla="*/ 1272646 w 1584325"/>
                <a:gd name="connsiteY45" fmla="*/ 779534 h 1314450"/>
                <a:gd name="connsiteX46" fmla="*/ 1272646 w 1584325"/>
                <a:gd name="connsiteY46" fmla="*/ 1057310 h 1314450"/>
                <a:gd name="connsiteX47" fmla="*/ 1272646 w 1584325"/>
                <a:gd name="connsiteY47" fmla="*/ 1314450 h 1314450"/>
                <a:gd name="connsiteX48" fmla="*/ 311679 w 1584325"/>
                <a:gd name="connsiteY48" fmla="*/ 1314450 h 1314450"/>
                <a:gd name="connsiteX49" fmla="*/ 311679 w 1584325"/>
                <a:gd name="connsiteY49" fmla="*/ 1257837 h 1314450"/>
                <a:gd name="connsiteX50" fmla="*/ 311679 w 1584325"/>
                <a:gd name="connsiteY50" fmla="*/ 1039673 h 1314450"/>
                <a:gd name="connsiteX51" fmla="*/ 311679 w 1584325"/>
                <a:gd name="connsiteY51" fmla="*/ 523981 h 1314450"/>
                <a:gd name="connsiteX52" fmla="*/ 242094 w 1584325"/>
                <a:gd name="connsiteY52" fmla="*/ 523981 h 1314450"/>
                <a:gd name="connsiteX53" fmla="*/ 65352 w 1584325"/>
                <a:gd name="connsiteY53" fmla="*/ 523981 h 1314450"/>
                <a:gd name="connsiteX54" fmla="*/ 60061 w 1584325"/>
                <a:gd name="connsiteY54" fmla="*/ 523805 h 1314450"/>
                <a:gd name="connsiteX55" fmla="*/ 55034 w 1584325"/>
                <a:gd name="connsiteY55" fmla="*/ 523276 h 1314450"/>
                <a:gd name="connsiteX56" fmla="*/ 49742 w 1584325"/>
                <a:gd name="connsiteY56" fmla="*/ 522747 h 1314450"/>
                <a:gd name="connsiteX57" fmla="*/ 44979 w 1584325"/>
                <a:gd name="connsiteY57" fmla="*/ 522041 h 1314450"/>
                <a:gd name="connsiteX58" fmla="*/ 40481 w 1584325"/>
                <a:gd name="connsiteY58" fmla="*/ 520983 h 1314450"/>
                <a:gd name="connsiteX59" fmla="*/ 35984 w 1584325"/>
                <a:gd name="connsiteY59" fmla="*/ 519748 h 1314450"/>
                <a:gd name="connsiteX60" fmla="*/ 31750 w 1584325"/>
                <a:gd name="connsiteY60" fmla="*/ 518338 h 1314450"/>
                <a:gd name="connsiteX61" fmla="*/ 27781 w 1584325"/>
                <a:gd name="connsiteY61" fmla="*/ 516750 h 1314450"/>
                <a:gd name="connsiteX62" fmla="*/ 24077 w 1584325"/>
                <a:gd name="connsiteY62" fmla="*/ 514987 h 1314450"/>
                <a:gd name="connsiteX63" fmla="*/ 20638 w 1584325"/>
                <a:gd name="connsiteY63" fmla="*/ 513047 h 1314450"/>
                <a:gd name="connsiteX64" fmla="*/ 17463 w 1584325"/>
                <a:gd name="connsiteY64" fmla="*/ 511107 h 1314450"/>
                <a:gd name="connsiteX65" fmla="*/ 14288 w 1584325"/>
                <a:gd name="connsiteY65" fmla="*/ 508814 h 1314450"/>
                <a:gd name="connsiteX66" fmla="*/ 11642 w 1584325"/>
                <a:gd name="connsiteY66" fmla="*/ 506697 h 1314450"/>
                <a:gd name="connsiteX67" fmla="*/ 8996 w 1584325"/>
                <a:gd name="connsiteY67" fmla="*/ 504405 h 1314450"/>
                <a:gd name="connsiteX68" fmla="*/ 6879 w 1584325"/>
                <a:gd name="connsiteY68" fmla="*/ 501759 h 1314450"/>
                <a:gd name="connsiteX69" fmla="*/ 5027 w 1584325"/>
                <a:gd name="connsiteY69" fmla="*/ 499114 h 1314450"/>
                <a:gd name="connsiteX70" fmla="*/ 3440 w 1584325"/>
                <a:gd name="connsiteY70" fmla="*/ 496645 h 1314450"/>
                <a:gd name="connsiteX71" fmla="*/ 2117 w 1584325"/>
                <a:gd name="connsiteY71" fmla="*/ 493823 h 1314450"/>
                <a:gd name="connsiteX72" fmla="*/ 1059 w 1584325"/>
                <a:gd name="connsiteY72" fmla="*/ 491001 h 1314450"/>
                <a:gd name="connsiteX73" fmla="*/ 265 w 1584325"/>
                <a:gd name="connsiteY73" fmla="*/ 488355 h 1314450"/>
                <a:gd name="connsiteX74" fmla="*/ 0 w 1584325"/>
                <a:gd name="connsiteY74" fmla="*/ 485534 h 1314450"/>
                <a:gd name="connsiteX75" fmla="*/ 0 w 1584325"/>
                <a:gd name="connsiteY75" fmla="*/ 482535 h 1314450"/>
                <a:gd name="connsiteX76" fmla="*/ 265 w 1584325"/>
                <a:gd name="connsiteY76" fmla="*/ 479714 h 1314450"/>
                <a:gd name="connsiteX77" fmla="*/ 794 w 1584325"/>
                <a:gd name="connsiteY77" fmla="*/ 476892 h 1314450"/>
                <a:gd name="connsiteX78" fmla="*/ 1852 w 1584325"/>
                <a:gd name="connsiteY78" fmla="*/ 474070 h 1314450"/>
                <a:gd name="connsiteX79" fmla="*/ 3175 w 1584325"/>
                <a:gd name="connsiteY79" fmla="*/ 471248 h 1314450"/>
                <a:gd name="connsiteX80" fmla="*/ 5027 w 1584325"/>
                <a:gd name="connsiteY80" fmla="*/ 468603 h 1314450"/>
                <a:gd name="connsiteX81" fmla="*/ 6879 w 1584325"/>
                <a:gd name="connsiteY81" fmla="*/ 465781 h 1314450"/>
                <a:gd name="connsiteX82" fmla="*/ 9261 w 1584325"/>
                <a:gd name="connsiteY82" fmla="*/ 463135 h 1314450"/>
                <a:gd name="connsiteX83" fmla="*/ 12171 w 1584325"/>
                <a:gd name="connsiteY83" fmla="*/ 460666 h 1314450"/>
                <a:gd name="connsiteX84" fmla="*/ 15346 w 1584325"/>
                <a:gd name="connsiteY84" fmla="*/ 458021 h 1314450"/>
                <a:gd name="connsiteX85" fmla="*/ 19050 w 1584325"/>
                <a:gd name="connsiteY85" fmla="*/ 455728 h 1314450"/>
                <a:gd name="connsiteX86" fmla="*/ 744802 w 1584325"/>
                <a:gd name="connsiteY86" fmla="*/ 11640 h 1314450"/>
                <a:gd name="connsiteX87" fmla="*/ 749829 w 1584325"/>
                <a:gd name="connsiteY87" fmla="*/ 8818 h 1314450"/>
                <a:gd name="connsiteX88" fmla="*/ 755121 w 1584325"/>
                <a:gd name="connsiteY88" fmla="*/ 6526 h 1314450"/>
                <a:gd name="connsiteX89" fmla="*/ 760677 w 1584325"/>
                <a:gd name="connsiteY89" fmla="*/ 4409 h 1314450"/>
                <a:gd name="connsiteX90" fmla="*/ 766498 w 1584325"/>
                <a:gd name="connsiteY90" fmla="*/ 2822 h 1314450"/>
                <a:gd name="connsiteX91" fmla="*/ 772319 w 1584325"/>
                <a:gd name="connsiteY91" fmla="*/ 1587 h 1314450"/>
                <a:gd name="connsiteX92" fmla="*/ 778669 w 1584325"/>
                <a:gd name="connsiteY92" fmla="*/ 706 h 1314450"/>
                <a:gd name="connsiteX93" fmla="*/ 784754 w 1584325"/>
                <a:gd name="connsiteY93" fmla="*/ 176 h 1314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84325" h="1314450">
                  <a:moveTo>
                    <a:pt x="790840" y="0"/>
                  </a:moveTo>
                  <a:lnTo>
                    <a:pt x="797190" y="176"/>
                  </a:lnTo>
                  <a:lnTo>
                    <a:pt x="803275" y="706"/>
                  </a:lnTo>
                  <a:lnTo>
                    <a:pt x="809361" y="1587"/>
                  </a:lnTo>
                  <a:lnTo>
                    <a:pt x="815446" y="2822"/>
                  </a:lnTo>
                  <a:lnTo>
                    <a:pt x="821267" y="4409"/>
                  </a:lnTo>
                  <a:lnTo>
                    <a:pt x="826823" y="6526"/>
                  </a:lnTo>
                  <a:lnTo>
                    <a:pt x="832115" y="8818"/>
                  </a:lnTo>
                  <a:lnTo>
                    <a:pt x="837406" y="11640"/>
                  </a:lnTo>
                  <a:lnTo>
                    <a:pt x="1272646" y="277246"/>
                  </a:lnTo>
                  <a:lnTo>
                    <a:pt x="1564746" y="455728"/>
                  </a:lnTo>
                  <a:lnTo>
                    <a:pt x="1568450" y="458021"/>
                  </a:lnTo>
                  <a:lnTo>
                    <a:pt x="1571625" y="460313"/>
                  </a:lnTo>
                  <a:lnTo>
                    <a:pt x="1574536" y="463135"/>
                  </a:lnTo>
                  <a:lnTo>
                    <a:pt x="1576917" y="465781"/>
                  </a:lnTo>
                  <a:lnTo>
                    <a:pt x="1579298" y="468603"/>
                  </a:lnTo>
                  <a:lnTo>
                    <a:pt x="1581150" y="471248"/>
                  </a:lnTo>
                  <a:lnTo>
                    <a:pt x="1582209" y="474070"/>
                  </a:lnTo>
                  <a:lnTo>
                    <a:pt x="1583267" y="476892"/>
                  </a:lnTo>
                  <a:lnTo>
                    <a:pt x="1584061" y="479714"/>
                  </a:lnTo>
                  <a:lnTo>
                    <a:pt x="1584325" y="482535"/>
                  </a:lnTo>
                  <a:lnTo>
                    <a:pt x="1584325" y="485357"/>
                  </a:lnTo>
                  <a:lnTo>
                    <a:pt x="1583531" y="488355"/>
                  </a:lnTo>
                  <a:lnTo>
                    <a:pt x="1583002" y="491001"/>
                  </a:lnTo>
                  <a:lnTo>
                    <a:pt x="1581944" y="493823"/>
                  </a:lnTo>
                  <a:lnTo>
                    <a:pt x="1580886" y="496645"/>
                  </a:lnTo>
                  <a:lnTo>
                    <a:pt x="1579034" y="499114"/>
                  </a:lnTo>
                  <a:lnTo>
                    <a:pt x="1577181" y="501759"/>
                  </a:lnTo>
                  <a:lnTo>
                    <a:pt x="1575065" y="504405"/>
                  </a:lnTo>
                  <a:lnTo>
                    <a:pt x="1572684" y="506697"/>
                  </a:lnTo>
                  <a:lnTo>
                    <a:pt x="1569773" y="508814"/>
                  </a:lnTo>
                  <a:lnTo>
                    <a:pt x="1566863" y="511107"/>
                  </a:lnTo>
                  <a:lnTo>
                    <a:pt x="1563688" y="513047"/>
                  </a:lnTo>
                  <a:lnTo>
                    <a:pt x="1560248" y="514987"/>
                  </a:lnTo>
                  <a:lnTo>
                    <a:pt x="1556279" y="516750"/>
                  </a:lnTo>
                  <a:lnTo>
                    <a:pt x="1552311" y="518338"/>
                  </a:lnTo>
                  <a:lnTo>
                    <a:pt x="1548077" y="519748"/>
                  </a:lnTo>
                  <a:lnTo>
                    <a:pt x="1543579" y="520983"/>
                  </a:lnTo>
                  <a:lnTo>
                    <a:pt x="1539081" y="522041"/>
                  </a:lnTo>
                  <a:lnTo>
                    <a:pt x="1534319" y="522747"/>
                  </a:lnTo>
                  <a:lnTo>
                    <a:pt x="1529292" y="523276"/>
                  </a:lnTo>
                  <a:lnTo>
                    <a:pt x="1524000" y="523805"/>
                  </a:lnTo>
                  <a:lnTo>
                    <a:pt x="1518444" y="523981"/>
                  </a:lnTo>
                  <a:lnTo>
                    <a:pt x="1324240" y="523981"/>
                  </a:lnTo>
                  <a:lnTo>
                    <a:pt x="1272646" y="523981"/>
                  </a:lnTo>
                  <a:lnTo>
                    <a:pt x="1272646" y="779534"/>
                  </a:lnTo>
                  <a:lnTo>
                    <a:pt x="1272646" y="1057310"/>
                  </a:lnTo>
                  <a:lnTo>
                    <a:pt x="1272646" y="1314450"/>
                  </a:lnTo>
                  <a:lnTo>
                    <a:pt x="311679" y="1314450"/>
                  </a:lnTo>
                  <a:lnTo>
                    <a:pt x="311679" y="1257837"/>
                  </a:lnTo>
                  <a:lnTo>
                    <a:pt x="311679" y="1039673"/>
                  </a:lnTo>
                  <a:lnTo>
                    <a:pt x="311679" y="523981"/>
                  </a:lnTo>
                  <a:lnTo>
                    <a:pt x="242094" y="523981"/>
                  </a:lnTo>
                  <a:lnTo>
                    <a:pt x="65352" y="523981"/>
                  </a:lnTo>
                  <a:lnTo>
                    <a:pt x="60061" y="523805"/>
                  </a:lnTo>
                  <a:lnTo>
                    <a:pt x="55034" y="523276"/>
                  </a:lnTo>
                  <a:lnTo>
                    <a:pt x="49742" y="522747"/>
                  </a:lnTo>
                  <a:lnTo>
                    <a:pt x="44979" y="522041"/>
                  </a:lnTo>
                  <a:lnTo>
                    <a:pt x="40481" y="520983"/>
                  </a:lnTo>
                  <a:lnTo>
                    <a:pt x="35984" y="519748"/>
                  </a:lnTo>
                  <a:lnTo>
                    <a:pt x="31750" y="518338"/>
                  </a:lnTo>
                  <a:lnTo>
                    <a:pt x="27781" y="516750"/>
                  </a:lnTo>
                  <a:lnTo>
                    <a:pt x="24077" y="514987"/>
                  </a:lnTo>
                  <a:lnTo>
                    <a:pt x="20638" y="513047"/>
                  </a:lnTo>
                  <a:lnTo>
                    <a:pt x="17463" y="511107"/>
                  </a:lnTo>
                  <a:lnTo>
                    <a:pt x="14288" y="508814"/>
                  </a:lnTo>
                  <a:lnTo>
                    <a:pt x="11642" y="506697"/>
                  </a:lnTo>
                  <a:lnTo>
                    <a:pt x="8996" y="504405"/>
                  </a:lnTo>
                  <a:lnTo>
                    <a:pt x="6879" y="501759"/>
                  </a:lnTo>
                  <a:lnTo>
                    <a:pt x="5027" y="499114"/>
                  </a:lnTo>
                  <a:lnTo>
                    <a:pt x="3440" y="496645"/>
                  </a:lnTo>
                  <a:lnTo>
                    <a:pt x="2117" y="493823"/>
                  </a:lnTo>
                  <a:lnTo>
                    <a:pt x="1059" y="491001"/>
                  </a:lnTo>
                  <a:lnTo>
                    <a:pt x="265" y="488355"/>
                  </a:lnTo>
                  <a:lnTo>
                    <a:pt x="0" y="485534"/>
                  </a:lnTo>
                  <a:lnTo>
                    <a:pt x="0" y="482535"/>
                  </a:lnTo>
                  <a:lnTo>
                    <a:pt x="265" y="479714"/>
                  </a:lnTo>
                  <a:lnTo>
                    <a:pt x="794" y="476892"/>
                  </a:lnTo>
                  <a:lnTo>
                    <a:pt x="1852" y="474070"/>
                  </a:lnTo>
                  <a:lnTo>
                    <a:pt x="3175" y="471248"/>
                  </a:lnTo>
                  <a:lnTo>
                    <a:pt x="5027" y="468603"/>
                  </a:lnTo>
                  <a:lnTo>
                    <a:pt x="6879" y="465781"/>
                  </a:lnTo>
                  <a:lnTo>
                    <a:pt x="9261" y="463135"/>
                  </a:lnTo>
                  <a:lnTo>
                    <a:pt x="12171" y="460666"/>
                  </a:lnTo>
                  <a:lnTo>
                    <a:pt x="15346" y="458021"/>
                  </a:lnTo>
                  <a:lnTo>
                    <a:pt x="19050" y="455728"/>
                  </a:lnTo>
                  <a:lnTo>
                    <a:pt x="744802" y="11640"/>
                  </a:lnTo>
                  <a:lnTo>
                    <a:pt x="749829" y="8818"/>
                  </a:lnTo>
                  <a:lnTo>
                    <a:pt x="755121" y="6526"/>
                  </a:lnTo>
                  <a:lnTo>
                    <a:pt x="760677" y="4409"/>
                  </a:lnTo>
                  <a:lnTo>
                    <a:pt x="766498" y="2822"/>
                  </a:lnTo>
                  <a:lnTo>
                    <a:pt x="772319" y="1587"/>
                  </a:lnTo>
                  <a:lnTo>
                    <a:pt x="778669" y="706"/>
                  </a:lnTo>
                  <a:lnTo>
                    <a:pt x="784754" y="17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65" name="Freeform 50">
              <a:extLst>
                <a:ext uri="{FF2B5EF4-FFF2-40B4-BE49-F238E27FC236}">
                  <a16:creationId xmlns:a16="http://schemas.microsoft.com/office/drawing/2014/main" id="{867A9C85-C924-BA97-D59E-3924E903B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6910" y="3526099"/>
              <a:ext cx="1905341" cy="1315072"/>
            </a:xfrm>
            <a:custGeom>
              <a:avLst/>
              <a:gdLst>
                <a:gd name="T0" fmla="*/ 5848 w 6801"/>
                <a:gd name="T1" fmla="*/ 2136 h 7039"/>
                <a:gd name="T2" fmla="*/ 3595 w 6801"/>
                <a:gd name="T3" fmla="*/ 75 h 7039"/>
                <a:gd name="T4" fmla="*/ 3573 w 6801"/>
                <a:gd name="T5" fmla="*/ 57 h 7039"/>
                <a:gd name="T6" fmla="*/ 3551 w 6801"/>
                <a:gd name="T7" fmla="*/ 41 h 7039"/>
                <a:gd name="T8" fmla="*/ 3501 w 6801"/>
                <a:gd name="T9" fmla="*/ 18 h 7039"/>
                <a:gd name="T10" fmla="*/ 3450 w 6801"/>
                <a:gd name="T11" fmla="*/ 4 h 7039"/>
                <a:gd name="T12" fmla="*/ 3396 w 6801"/>
                <a:gd name="T13" fmla="*/ 0 h 7039"/>
                <a:gd name="T14" fmla="*/ 3342 w 6801"/>
                <a:gd name="T15" fmla="*/ 4 h 7039"/>
                <a:gd name="T16" fmla="*/ 3290 w 6801"/>
                <a:gd name="T17" fmla="*/ 18 h 7039"/>
                <a:gd name="T18" fmla="*/ 3242 w 6801"/>
                <a:gd name="T19" fmla="*/ 41 h 7039"/>
                <a:gd name="T20" fmla="*/ 3219 w 6801"/>
                <a:gd name="T21" fmla="*/ 57 h 7039"/>
                <a:gd name="T22" fmla="*/ 3198 w 6801"/>
                <a:gd name="T23" fmla="*/ 75 h 7039"/>
                <a:gd name="T24" fmla="*/ 84 w 6801"/>
                <a:gd name="T25" fmla="*/ 2933 h 7039"/>
                <a:gd name="T26" fmla="*/ 54 w 6801"/>
                <a:gd name="T27" fmla="*/ 2965 h 7039"/>
                <a:gd name="T28" fmla="*/ 31 w 6801"/>
                <a:gd name="T29" fmla="*/ 2999 h 7039"/>
                <a:gd name="T30" fmla="*/ 15 w 6801"/>
                <a:gd name="T31" fmla="*/ 3034 h 7039"/>
                <a:gd name="T32" fmla="*/ 5 w 6801"/>
                <a:gd name="T33" fmla="*/ 3071 h 7039"/>
                <a:gd name="T34" fmla="*/ 0 w 6801"/>
                <a:gd name="T35" fmla="*/ 3107 h 7039"/>
                <a:gd name="T36" fmla="*/ 3 w 6801"/>
                <a:gd name="T37" fmla="*/ 3144 h 7039"/>
                <a:gd name="T38" fmla="*/ 10 w 6801"/>
                <a:gd name="T39" fmla="*/ 3180 h 7039"/>
                <a:gd name="T40" fmla="*/ 22 w 6801"/>
                <a:gd name="T41" fmla="*/ 3215 h 7039"/>
                <a:gd name="T42" fmla="*/ 40 w 6801"/>
                <a:gd name="T43" fmla="*/ 3247 h 7039"/>
                <a:gd name="T44" fmla="*/ 63 w 6801"/>
                <a:gd name="T45" fmla="*/ 3276 h 7039"/>
                <a:gd name="T46" fmla="*/ 89 w 6801"/>
                <a:gd name="T47" fmla="*/ 3304 h 7039"/>
                <a:gd name="T48" fmla="*/ 120 w 6801"/>
                <a:gd name="T49" fmla="*/ 3327 h 7039"/>
                <a:gd name="T50" fmla="*/ 155 w 6801"/>
                <a:gd name="T51" fmla="*/ 3347 h 7039"/>
                <a:gd name="T52" fmla="*/ 195 w 6801"/>
                <a:gd name="T53" fmla="*/ 3361 h 7039"/>
                <a:gd name="T54" fmla="*/ 237 w 6801"/>
                <a:gd name="T55" fmla="*/ 3369 h 7039"/>
                <a:gd name="T56" fmla="*/ 282 w 6801"/>
                <a:gd name="T57" fmla="*/ 3373 h 7039"/>
                <a:gd name="T58" fmla="*/ 1392 w 6801"/>
                <a:gd name="T59" fmla="*/ 3373 h 7039"/>
                <a:gd name="T60" fmla="*/ 5409 w 6801"/>
                <a:gd name="T61" fmla="*/ 7039 h 7039"/>
                <a:gd name="T62" fmla="*/ 5409 w 6801"/>
                <a:gd name="T63" fmla="*/ 3373 h 7039"/>
                <a:gd name="T64" fmla="*/ 5848 w 6801"/>
                <a:gd name="T65" fmla="*/ 3373 h 7039"/>
                <a:gd name="T66" fmla="*/ 6520 w 6801"/>
                <a:gd name="T67" fmla="*/ 3373 h 7039"/>
                <a:gd name="T68" fmla="*/ 6565 w 6801"/>
                <a:gd name="T69" fmla="*/ 3369 h 7039"/>
                <a:gd name="T70" fmla="*/ 6607 w 6801"/>
                <a:gd name="T71" fmla="*/ 3361 h 7039"/>
                <a:gd name="T72" fmla="*/ 6646 w 6801"/>
                <a:gd name="T73" fmla="*/ 3347 h 7039"/>
                <a:gd name="T74" fmla="*/ 6681 w 6801"/>
                <a:gd name="T75" fmla="*/ 3327 h 7039"/>
                <a:gd name="T76" fmla="*/ 6712 w 6801"/>
                <a:gd name="T77" fmla="*/ 3303 h 7039"/>
                <a:gd name="T78" fmla="*/ 6738 w 6801"/>
                <a:gd name="T79" fmla="*/ 3276 h 7039"/>
                <a:gd name="T80" fmla="*/ 6761 w 6801"/>
                <a:gd name="T81" fmla="*/ 3247 h 7039"/>
                <a:gd name="T82" fmla="*/ 6779 w 6801"/>
                <a:gd name="T83" fmla="*/ 3213 h 7039"/>
                <a:gd name="T84" fmla="*/ 6791 w 6801"/>
                <a:gd name="T85" fmla="*/ 3180 h 7039"/>
                <a:gd name="T86" fmla="*/ 6799 w 6801"/>
                <a:gd name="T87" fmla="*/ 3144 h 7039"/>
                <a:gd name="T88" fmla="*/ 6801 w 6801"/>
                <a:gd name="T89" fmla="*/ 3107 h 7039"/>
                <a:gd name="T90" fmla="*/ 6797 w 6801"/>
                <a:gd name="T91" fmla="*/ 3070 h 7039"/>
                <a:gd name="T92" fmla="*/ 6787 w 6801"/>
                <a:gd name="T93" fmla="*/ 3034 h 7039"/>
                <a:gd name="T94" fmla="*/ 6770 w 6801"/>
                <a:gd name="T95" fmla="*/ 2999 h 7039"/>
                <a:gd name="T96" fmla="*/ 6747 w 6801"/>
                <a:gd name="T97" fmla="*/ 2964 h 7039"/>
                <a:gd name="T98" fmla="*/ 6717 w 6801"/>
                <a:gd name="T99" fmla="*/ 2933 h 7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801" h="7039">
                  <a:moveTo>
                    <a:pt x="6717" y="2933"/>
                  </a:moveTo>
                  <a:lnTo>
                    <a:pt x="5848" y="2136"/>
                  </a:lnTo>
                  <a:lnTo>
                    <a:pt x="3595" y="75"/>
                  </a:lnTo>
                  <a:lnTo>
                    <a:pt x="3595" y="75"/>
                  </a:lnTo>
                  <a:lnTo>
                    <a:pt x="3584" y="65"/>
                  </a:lnTo>
                  <a:lnTo>
                    <a:pt x="3573" y="57"/>
                  </a:lnTo>
                  <a:lnTo>
                    <a:pt x="3562" y="49"/>
                  </a:lnTo>
                  <a:lnTo>
                    <a:pt x="3551" y="41"/>
                  </a:lnTo>
                  <a:lnTo>
                    <a:pt x="3526" y="29"/>
                  </a:lnTo>
                  <a:lnTo>
                    <a:pt x="3501" y="18"/>
                  </a:lnTo>
                  <a:lnTo>
                    <a:pt x="3476" y="10"/>
                  </a:lnTo>
                  <a:lnTo>
                    <a:pt x="3450" y="4"/>
                  </a:lnTo>
                  <a:lnTo>
                    <a:pt x="3423" y="1"/>
                  </a:lnTo>
                  <a:lnTo>
                    <a:pt x="3396" y="0"/>
                  </a:lnTo>
                  <a:lnTo>
                    <a:pt x="3369" y="1"/>
                  </a:lnTo>
                  <a:lnTo>
                    <a:pt x="3342" y="4"/>
                  </a:lnTo>
                  <a:lnTo>
                    <a:pt x="3317" y="10"/>
                  </a:lnTo>
                  <a:lnTo>
                    <a:pt x="3290" y="18"/>
                  </a:lnTo>
                  <a:lnTo>
                    <a:pt x="3266" y="29"/>
                  </a:lnTo>
                  <a:lnTo>
                    <a:pt x="3242" y="41"/>
                  </a:lnTo>
                  <a:lnTo>
                    <a:pt x="3230" y="49"/>
                  </a:lnTo>
                  <a:lnTo>
                    <a:pt x="3219" y="57"/>
                  </a:lnTo>
                  <a:lnTo>
                    <a:pt x="3208" y="66"/>
                  </a:lnTo>
                  <a:lnTo>
                    <a:pt x="3198" y="75"/>
                  </a:lnTo>
                  <a:lnTo>
                    <a:pt x="84" y="2933"/>
                  </a:lnTo>
                  <a:lnTo>
                    <a:pt x="84" y="2933"/>
                  </a:lnTo>
                  <a:lnTo>
                    <a:pt x="67" y="2949"/>
                  </a:lnTo>
                  <a:lnTo>
                    <a:pt x="54" y="2965"/>
                  </a:lnTo>
                  <a:lnTo>
                    <a:pt x="41" y="2982"/>
                  </a:lnTo>
                  <a:lnTo>
                    <a:pt x="31" y="2999"/>
                  </a:lnTo>
                  <a:lnTo>
                    <a:pt x="22" y="3016"/>
                  </a:lnTo>
                  <a:lnTo>
                    <a:pt x="15" y="3034"/>
                  </a:lnTo>
                  <a:lnTo>
                    <a:pt x="9" y="3052"/>
                  </a:lnTo>
                  <a:lnTo>
                    <a:pt x="5" y="3071"/>
                  </a:lnTo>
                  <a:lnTo>
                    <a:pt x="1" y="3089"/>
                  </a:lnTo>
                  <a:lnTo>
                    <a:pt x="0" y="3107"/>
                  </a:lnTo>
                  <a:lnTo>
                    <a:pt x="1" y="3126"/>
                  </a:lnTo>
                  <a:lnTo>
                    <a:pt x="3" y="3144"/>
                  </a:lnTo>
                  <a:lnTo>
                    <a:pt x="6" y="3162"/>
                  </a:lnTo>
                  <a:lnTo>
                    <a:pt x="10" y="3180"/>
                  </a:lnTo>
                  <a:lnTo>
                    <a:pt x="16" y="3197"/>
                  </a:lnTo>
                  <a:lnTo>
                    <a:pt x="22" y="3215"/>
                  </a:lnTo>
                  <a:lnTo>
                    <a:pt x="31" y="3230"/>
                  </a:lnTo>
                  <a:lnTo>
                    <a:pt x="40" y="3247"/>
                  </a:lnTo>
                  <a:lnTo>
                    <a:pt x="51" y="3262"/>
                  </a:lnTo>
                  <a:lnTo>
                    <a:pt x="63" y="3276"/>
                  </a:lnTo>
                  <a:lnTo>
                    <a:pt x="75" y="3291"/>
                  </a:lnTo>
                  <a:lnTo>
                    <a:pt x="89" y="3304"/>
                  </a:lnTo>
                  <a:lnTo>
                    <a:pt x="105" y="3316"/>
                  </a:lnTo>
                  <a:lnTo>
                    <a:pt x="120" y="3327"/>
                  </a:lnTo>
                  <a:lnTo>
                    <a:pt x="138" y="3337"/>
                  </a:lnTo>
                  <a:lnTo>
                    <a:pt x="155" y="3347"/>
                  </a:lnTo>
                  <a:lnTo>
                    <a:pt x="175" y="3355"/>
                  </a:lnTo>
                  <a:lnTo>
                    <a:pt x="195" y="3361"/>
                  </a:lnTo>
                  <a:lnTo>
                    <a:pt x="215" y="3366"/>
                  </a:lnTo>
                  <a:lnTo>
                    <a:pt x="237" y="3369"/>
                  </a:lnTo>
                  <a:lnTo>
                    <a:pt x="259" y="3373"/>
                  </a:lnTo>
                  <a:lnTo>
                    <a:pt x="282" y="3373"/>
                  </a:lnTo>
                  <a:lnTo>
                    <a:pt x="1041" y="3373"/>
                  </a:lnTo>
                  <a:lnTo>
                    <a:pt x="1392" y="3373"/>
                  </a:lnTo>
                  <a:lnTo>
                    <a:pt x="1392" y="7039"/>
                  </a:lnTo>
                  <a:lnTo>
                    <a:pt x="5409" y="7039"/>
                  </a:lnTo>
                  <a:lnTo>
                    <a:pt x="5409" y="5444"/>
                  </a:lnTo>
                  <a:lnTo>
                    <a:pt x="5409" y="3373"/>
                  </a:lnTo>
                  <a:lnTo>
                    <a:pt x="5685" y="3373"/>
                  </a:lnTo>
                  <a:lnTo>
                    <a:pt x="5848" y="3373"/>
                  </a:lnTo>
                  <a:lnTo>
                    <a:pt x="6520" y="3373"/>
                  </a:lnTo>
                  <a:lnTo>
                    <a:pt x="6520" y="3373"/>
                  </a:lnTo>
                  <a:lnTo>
                    <a:pt x="6543" y="3373"/>
                  </a:lnTo>
                  <a:lnTo>
                    <a:pt x="6565" y="3369"/>
                  </a:lnTo>
                  <a:lnTo>
                    <a:pt x="6586" y="3366"/>
                  </a:lnTo>
                  <a:lnTo>
                    <a:pt x="6607" y="3361"/>
                  </a:lnTo>
                  <a:lnTo>
                    <a:pt x="6626" y="3355"/>
                  </a:lnTo>
                  <a:lnTo>
                    <a:pt x="6646" y="3347"/>
                  </a:lnTo>
                  <a:lnTo>
                    <a:pt x="6664" y="3337"/>
                  </a:lnTo>
                  <a:lnTo>
                    <a:pt x="6681" y="3327"/>
                  </a:lnTo>
                  <a:lnTo>
                    <a:pt x="6697" y="3316"/>
                  </a:lnTo>
                  <a:lnTo>
                    <a:pt x="6712" y="3303"/>
                  </a:lnTo>
                  <a:lnTo>
                    <a:pt x="6726" y="3291"/>
                  </a:lnTo>
                  <a:lnTo>
                    <a:pt x="6738" y="3276"/>
                  </a:lnTo>
                  <a:lnTo>
                    <a:pt x="6750" y="3262"/>
                  </a:lnTo>
                  <a:lnTo>
                    <a:pt x="6761" y="3247"/>
                  </a:lnTo>
                  <a:lnTo>
                    <a:pt x="6770" y="3230"/>
                  </a:lnTo>
                  <a:lnTo>
                    <a:pt x="6779" y="3213"/>
                  </a:lnTo>
                  <a:lnTo>
                    <a:pt x="6786" y="3197"/>
                  </a:lnTo>
                  <a:lnTo>
                    <a:pt x="6791" y="3180"/>
                  </a:lnTo>
                  <a:lnTo>
                    <a:pt x="6795" y="3162"/>
                  </a:lnTo>
                  <a:lnTo>
                    <a:pt x="6799" y="3144"/>
                  </a:lnTo>
                  <a:lnTo>
                    <a:pt x="6800" y="3126"/>
                  </a:lnTo>
                  <a:lnTo>
                    <a:pt x="6801" y="3107"/>
                  </a:lnTo>
                  <a:lnTo>
                    <a:pt x="6799" y="3089"/>
                  </a:lnTo>
                  <a:lnTo>
                    <a:pt x="6797" y="3070"/>
                  </a:lnTo>
                  <a:lnTo>
                    <a:pt x="6792" y="3052"/>
                  </a:lnTo>
                  <a:lnTo>
                    <a:pt x="6787" y="3034"/>
                  </a:lnTo>
                  <a:lnTo>
                    <a:pt x="6779" y="3016"/>
                  </a:lnTo>
                  <a:lnTo>
                    <a:pt x="6770" y="2999"/>
                  </a:lnTo>
                  <a:lnTo>
                    <a:pt x="6759" y="2981"/>
                  </a:lnTo>
                  <a:lnTo>
                    <a:pt x="6747" y="2964"/>
                  </a:lnTo>
                  <a:lnTo>
                    <a:pt x="6733" y="2949"/>
                  </a:lnTo>
                  <a:lnTo>
                    <a:pt x="6717" y="2933"/>
                  </a:lnTo>
                  <a:lnTo>
                    <a:pt x="6717" y="293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66248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3247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5_T_PGO_Hibiscus-Muse-Faces.pptx" id="{FD44498F-482F-4F9E-81B1-5997801C5709}" vid="{D77A0240-FC3B-48C6-9788-DF5B8B2B41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9428</TotalTime>
  <Words>384</Words>
  <Application>Microsoft Office PowerPoint</Application>
  <PresentationFormat>Widescreen</PresentationFormat>
  <Paragraphs>25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Template PresentationGO</vt:lpstr>
      <vt:lpstr>Template PresentationGO Dark</vt:lpstr>
      <vt:lpstr>Designed by PresentationGO</vt:lpstr>
      <vt:lpstr>Staircase Growth Journey – Slide Template</vt:lpstr>
      <vt:lpstr>Staircase Growth Journey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Staircase Growth Journey</dc:title>
  <dc:creator>PresentationGO.com</dc:creator>
  <dc:description>© Copyright PresentationGO.com - Do not distribute or sale without written permission.</dc:description>
  <cp:lastModifiedBy>Christophe Barroche</cp:lastModifiedBy>
  <cp:revision>40</cp:revision>
  <dcterms:created xsi:type="dcterms:W3CDTF">2014-11-26T05:14:11Z</dcterms:created>
  <dcterms:modified xsi:type="dcterms:W3CDTF">2025-01-15T18:33:38Z</dcterms:modified>
  <cp:category>Charts &amp; Diagrams</cp:category>
</cp:coreProperties>
</file>