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0" r:id="rId4"/>
    <p:sldId id="35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54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79DC7-296D-9998-B837-DCAA4DBBCE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5DEF66-EF1D-A005-E212-E570D99437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4847AE-8DF8-52EC-784F-D2E75CC86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33C8D8-DF78-033F-4542-1160391895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327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05CC2B-5FF4-E130-DBE5-36F5531B8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AD59B1-8095-A749-3A94-7BD21557DD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101695-A9EB-9805-8225-8D19A6A40C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B8300-05D1-2555-E287-52F4801C3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13688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4AAFC-21AF-F0FD-8657-D5ECF33A2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EF818D-070F-DFEB-5F0F-0073D41C5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Puzzle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AD346E1-5DE7-CA85-8F3A-E4941281DD65}"/>
              </a:ext>
            </a:extLst>
          </p:cNvPr>
          <p:cNvGrpSpPr/>
          <p:nvPr/>
        </p:nvGrpSpPr>
        <p:grpSpPr>
          <a:xfrm>
            <a:off x="3903357" y="1469813"/>
            <a:ext cx="4385286" cy="4386581"/>
            <a:chOff x="3903357" y="1469813"/>
            <a:chExt cx="4385286" cy="4386581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BDD70974-9DC2-7E58-B194-50ED1C8BC92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3357" y="3693557"/>
              <a:ext cx="2668234" cy="2162837"/>
            </a:xfrm>
            <a:custGeom>
              <a:avLst/>
              <a:gdLst>
                <a:gd name="T0" fmla="*/ 11223 w 12352"/>
                <a:gd name="T1" fmla="*/ 6067 h 10013"/>
                <a:gd name="T2" fmla="*/ 11464 w 12352"/>
                <a:gd name="T3" fmla="*/ 6119 h 10013"/>
                <a:gd name="T4" fmla="*/ 11682 w 12352"/>
                <a:gd name="T5" fmla="*/ 6089 h 10013"/>
                <a:gd name="T6" fmla="*/ 12053 w 12352"/>
                <a:gd name="T7" fmla="*/ 5838 h 10013"/>
                <a:gd name="T8" fmla="*/ 12314 w 12352"/>
                <a:gd name="T9" fmla="*/ 5322 h 10013"/>
                <a:gd name="T10" fmla="*/ 12346 w 12352"/>
                <a:gd name="T11" fmla="*/ 4860 h 10013"/>
                <a:gd name="T12" fmla="*/ 12256 w 12352"/>
                <a:gd name="T13" fmla="*/ 4485 h 10013"/>
                <a:gd name="T14" fmla="*/ 12068 w 12352"/>
                <a:gd name="T15" fmla="*/ 4172 h 10013"/>
                <a:gd name="T16" fmla="*/ 11738 w 12352"/>
                <a:gd name="T17" fmla="*/ 3927 h 10013"/>
                <a:gd name="T18" fmla="*/ 11402 w 12352"/>
                <a:gd name="T19" fmla="*/ 3884 h 10013"/>
                <a:gd name="T20" fmla="*/ 11163 w 12352"/>
                <a:gd name="T21" fmla="*/ 3959 h 10013"/>
                <a:gd name="T22" fmla="*/ 10850 w 12352"/>
                <a:gd name="T23" fmla="*/ 4233 h 10013"/>
                <a:gd name="T24" fmla="*/ 10614 w 12352"/>
                <a:gd name="T25" fmla="*/ 4428 h 10013"/>
                <a:gd name="T26" fmla="*/ 10343 w 12352"/>
                <a:gd name="T27" fmla="*/ 4530 h 10013"/>
                <a:gd name="T28" fmla="*/ 5827 w 12352"/>
                <a:gd name="T29" fmla="*/ 22 h 10013"/>
                <a:gd name="T30" fmla="*/ 5985 w 12352"/>
                <a:gd name="T31" fmla="*/ 269 h 10013"/>
                <a:gd name="T32" fmla="*/ 6224 w 12352"/>
                <a:gd name="T33" fmla="*/ 499 h 10013"/>
                <a:gd name="T34" fmla="*/ 6403 w 12352"/>
                <a:gd name="T35" fmla="*/ 804 h 10013"/>
                <a:gd name="T36" fmla="*/ 6465 w 12352"/>
                <a:gd name="T37" fmla="*/ 1144 h 10013"/>
                <a:gd name="T38" fmla="*/ 6408 w 12352"/>
                <a:gd name="T39" fmla="*/ 1469 h 10013"/>
                <a:gd name="T40" fmla="*/ 6229 w 12352"/>
                <a:gd name="T41" fmla="*/ 1781 h 10013"/>
                <a:gd name="T42" fmla="*/ 5950 w 12352"/>
                <a:gd name="T43" fmla="*/ 2035 h 10013"/>
                <a:gd name="T44" fmla="*/ 5591 w 12352"/>
                <a:gd name="T45" fmla="*/ 2211 h 10013"/>
                <a:gd name="T46" fmla="*/ 5172 w 12352"/>
                <a:gd name="T47" fmla="*/ 2293 h 10013"/>
                <a:gd name="T48" fmla="*/ 4783 w 12352"/>
                <a:gd name="T49" fmla="*/ 2274 h 10013"/>
                <a:gd name="T50" fmla="*/ 4411 w 12352"/>
                <a:gd name="T51" fmla="*/ 2166 h 10013"/>
                <a:gd name="T52" fmla="*/ 4095 w 12352"/>
                <a:gd name="T53" fmla="*/ 1981 h 10013"/>
                <a:gd name="T54" fmla="*/ 3853 w 12352"/>
                <a:gd name="T55" fmla="*/ 1733 h 10013"/>
                <a:gd name="T56" fmla="*/ 3700 w 12352"/>
                <a:gd name="T57" fmla="*/ 1437 h 10013"/>
                <a:gd name="T58" fmla="*/ 3654 w 12352"/>
                <a:gd name="T59" fmla="*/ 1134 h 10013"/>
                <a:gd name="T60" fmla="*/ 3720 w 12352"/>
                <a:gd name="T61" fmla="*/ 792 h 10013"/>
                <a:gd name="T62" fmla="*/ 3906 w 12352"/>
                <a:gd name="T63" fmla="*/ 485 h 10013"/>
                <a:gd name="T64" fmla="*/ 4143 w 12352"/>
                <a:gd name="T65" fmla="*/ 256 h 10013"/>
                <a:gd name="T66" fmla="*/ 4285 w 12352"/>
                <a:gd name="T67" fmla="*/ 0 h 10013"/>
                <a:gd name="T68" fmla="*/ 78 w 12352"/>
                <a:gd name="T69" fmla="*/ 1126 h 10013"/>
                <a:gd name="T70" fmla="*/ 333 w 12352"/>
                <a:gd name="T71" fmla="*/ 2444 h 10013"/>
                <a:gd name="T72" fmla="*/ 759 w 12352"/>
                <a:gd name="T73" fmla="*/ 3714 h 10013"/>
                <a:gd name="T74" fmla="*/ 1348 w 12352"/>
                <a:gd name="T75" fmla="*/ 4916 h 10013"/>
                <a:gd name="T76" fmla="*/ 2095 w 12352"/>
                <a:gd name="T77" fmla="*/ 6037 h 10013"/>
                <a:gd name="T78" fmla="*/ 2394 w 12352"/>
                <a:gd name="T79" fmla="*/ 6822 h 10013"/>
                <a:gd name="T80" fmla="*/ 2003 w 12352"/>
                <a:gd name="T81" fmla="*/ 6877 h 10013"/>
                <a:gd name="T82" fmla="*/ 1649 w 12352"/>
                <a:gd name="T83" fmla="*/ 6897 h 10013"/>
                <a:gd name="T84" fmla="*/ 1417 w 12352"/>
                <a:gd name="T85" fmla="*/ 7004 h 10013"/>
                <a:gd name="T86" fmla="*/ 1256 w 12352"/>
                <a:gd name="T87" fmla="*/ 7167 h 10013"/>
                <a:gd name="T88" fmla="*/ 1134 w 12352"/>
                <a:gd name="T89" fmla="*/ 7501 h 10013"/>
                <a:gd name="T90" fmla="*/ 1217 w 12352"/>
                <a:gd name="T91" fmla="*/ 8047 h 10013"/>
                <a:gd name="T92" fmla="*/ 1515 w 12352"/>
                <a:gd name="T93" fmla="*/ 8487 h 10013"/>
                <a:gd name="T94" fmla="*/ 1837 w 12352"/>
                <a:gd name="T95" fmla="*/ 8726 h 10013"/>
                <a:gd name="T96" fmla="*/ 2194 w 12352"/>
                <a:gd name="T97" fmla="*/ 8854 h 10013"/>
                <a:gd name="T98" fmla="*/ 2570 w 12352"/>
                <a:gd name="T99" fmla="*/ 8850 h 10013"/>
                <a:gd name="T100" fmla="*/ 2915 w 12352"/>
                <a:gd name="T101" fmla="*/ 8661 h 10013"/>
                <a:gd name="T102" fmla="*/ 3056 w 12352"/>
                <a:gd name="T103" fmla="*/ 8456 h 10013"/>
                <a:gd name="T104" fmla="*/ 3122 w 12352"/>
                <a:gd name="T105" fmla="*/ 8065 h 10013"/>
                <a:gd name="T106" fmla="*/ 3136 w 12352"/>
                <a:gd name="T107" fmla="*/ 7686 h 10013"/>
                <a:gd name="T108" fmla="*/ 3683 w 12352"/>
                <a:gd name="T109" fmla="*/ 7684 h 10013"/>
                <a:gd name="T110" fmla="*/ 4789 w 12352"/>
                <a:gd name="T111" fmla="*/ 8481 h 10013"/>
                <a:gd name="T112" fmla="*/ 5983 w 12352"/>
                <a:gd name="T113" fmla="*/ 9119 h 10013"/>
                <a:gd name="T114" fmla="*/ 7249 w 12352"/>
                <a:gd name="T115" fmla="*/ 9590 h 10013"/>
                <a:gd name="T116" fmla="*/ 8571 w 12352"/>
                <a:gd name="T117" fmla="*/ 9890 h 10013"/>
                <a:gd name="T118" fmla="*/ 9930 w 12352"/>
                <a:gd name="T119" fmla="*/ 10011 h 10013"/>
                <a:gd name="T120" fmla="*/ 10339 w 12352"/>
                <a:gd name="T121" fmla="*/ 5482 h 10013"/>
                <a:gd name="T122" fmla="*/ 10606 w 12352"/>
                <a:gd name="T123" fmla="*/ 5574 h 10013"/>
                <a:gd name="T124" fmla="*/ 10839 w 12352"/>
                <a:gd name="T125" fmla="*/ 5755 h 10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52" h="10013">
                  <a:moveTo>
                    <a:pt x="10890" y="5813"/>
                  </a:moveTo>
                  <a:lnTo>
                    <a:pt x="10890" y="5813"/>
                  </a:lnTo>
                  <a:lnTo>
                    <a:pt x="10921" y="5849"/>
                  </a:lnTo>
                  <a:lnTo>
                    <a:pt x="10953" y="5883"/>
                  </a:lnTo>
                  <a:lnTo>
                    <a:pt x="10986" y="5915"/>
                  </a:lnTo>
                  <a:lnTo>
                    <a:pt x="11020" y="5944"/>
                  </a:lnTo>
                  <a:lnTo>
                    <a:pt x="11055" y="5972"/>
                  </a:lnTo>
                  <a:lnTo>
                    <a:pt x="11091" y="5997"/>
                  </a:lnTo>
                  <a:lnTo>
                    <a:pt x="11128" y="6020"/>
                  </a:lnTo>
                  <a:lnTo>
                    <a:pt x="11166" y="6041"/>
                  </a:lnTo>
                  <a:lnTo>
                    <a:pt x="11204" y="6059"/>
                  </a:lnTo>
                  <a:lnTo>
                    <a:pt x="11223" y="6067"/>
                  </a:lnTo>
                  <a:lnTo>
                    <a:pt x="11243" y="6075"/>
                  </a:lnTo>
                  <a:lnTo>
                    <a:pt x="11262" y="6082"/>
                  </a:lnTo>
                  <a:lnTo>
                    <a:pt x="11282" y="6089"/>
                  </a:lnTo>
                  <a:lnTo>
                    <a:pt x="11302" y="6094"/>
                  </a:lnTo>
                  <a:lnTo>
                    <a:pt x="11322" y="6100"/>
                  </a:lnTo>
                  <a:lnTo>
                    <a:pt x="11342" y="6104"/>
                  </a:lnTo>
                  <a:lnTo>
                    <a:pt x="11362" y="6108"/>
                  </a:lnTo>
                  <a:lnTo>
                    <a:pt x="11382" y="6112"/>
                  </a:lnTo>
                  <a:lnTo>
                    <a:pt x="11403" y="6115"/>
                  </a:lnTo>
                  <a:lnTo>
                    <a:pt x="11423" y="6117"/>
                  </a:lnTo>
                  <a:lnTo>
                    <a:pt x="11444" y="6119"/>
                  </a:lnTo>
                  <a:lnTo>
                    <a:pt x="11464" y="6119"/>
                  </a:lnTo>
                  <a:lnTo>
                    <a:pt x="11485" y="6120"/>
                  </a:lnTo>
                  <a:lnTo>
                    <a:pt x="11499" y="6120"/>
                  </a:lnTo>
                  <a:lnTo>
                    <a:pt x="11499" y="6120"/>
                  </a:lnTo>
                  <a:lnTo>
                    <a:pt x="11520" y="6119"/>
                  </a:lnTo>
                  <a:lnTo>
                    <a:pt x="11540" y="6117"/>
                  </a:lnTo>
                  <a:lnTo>
                    <a:pt x="11561" y="6115"/>
                  </a:lnTo>
                  <a:lnTo>
                    <a:pt x="11581" y="6113"/>
                  </a:lnTo>
                  <a:lnTo>
                    <a:pt x="11602" y="6109"/>
                  </a:lnTo>
                  <a:lnTo>
                    <a:pt x="11622" y="6105"/>
                  </a:lnTo>
                  <a:lnTo>
                    <a:pt x="11642" y="6100"/>
                  </a:lnTo>
                  <a:lnTo>
                    <a:pt x="11662" y="6095"/>
                  </a:lnTo>
                  <a:lnTo>
                    <a:pt x="11682" y="6089"/>
                  </a:lnTo>
                  <a:lnTo>
                    <a:pt x="11702" y="6083"/>
                  </a:lnTo>
                  <a:lnTo>
                    <a:pt x="11721" y="6076"/>
                  </a:lnTo>
                  <a:lnTo>
                    <a:pt x="11741" y="6068"/>
                  </a:lnTo>
                  <a:lnTo>
                    <a:pt x="11779" y="6051"/>
                  </a:lnTo>
                  <a:lnTo>
                    <a:pt x="11816" y="6031"/>
                  </a:lnTo>
                  <a:lnTo>
                    <a:pt x="11853" y="6010"/>
                  </a:lnTo>
                  <a:lnTo>
                    <a:pt x="11889" y="5986"/>
                  </a:lnTo>
                  <a:lnTo>
                    <a:pt x="11923" y="5960"/>
                  </a:lnTo>
                  <a:lnTo>
                    <a:pt x="11957" y="5933"/>
                  </a:lnTo>
                  <a:lnTo>
                    <a:pt x="11990" y="5903"/>
                  </a:lnTo>
                  <a:lnTo>
                    <a:pt x="12022" y="5871"/>
                  </a:lnTo>
                  <a:lnTo>
                    <a:pt x="12053" y="5838"/>
                  </a:lnTo>
                  <a:lnTo>
                    <a:pt x="12082" y="5803"/>
                  </a:lnTo>
                  <a:lnTo>
                    <a:pt x="12111" y="5766"/>
                  </a:lnTo>
                  <a:lnTo>
                    <a:pt x="12138" y="5728"/>
                  </a:lnTo>
                  <a:lnTo>
                    <a:pt x="12164" y="5687"/>
                  </a:lnTo>
                  <a:lnTo>
                    <a:pt x="12188" y="5646"/>
                  </a:lnTo>
                  <a:lnTo>
                    <a:pt x="12211" y="5603"/>
                  </a:lnTo>
                  <a:lnTo>
                    <a:pt x="12232" y="5559"/>
                  </a:lnTo>
                  <a:lnTo>
                    <a:pt x="12252" y="5514"/>
                  </a:lnTo>
                  <a:lnTo>
                    <a:pt x="12270" y="5468"/>
                  </a:lnTo>
                  <a:lnTo>
                    <a:pt x="12287" y="5420"/>
                  </a:lnTo>
                  <a:lnTo>
                    <a:pt x="12302" y="5372"/>
                  </a:lnTo>
                  <a:lnTo>
                    <a:pt x="12314" y="5322"/>
                  </a:lnTo>
                  <a:lnTo>
                    <a:pt x="12326" y="5272"/>
                  </a:lnTo>
                  <a:lnTo>
                    <a:pt x="12335" y="5220"/>
                  </a:lnTo>
                  <a:lnTo>
                    <a:pt x="12342" y="5168"/>
                  </a:lnTo>
                  <a:lnTo>
                    <a:pt x="12348" y="5115"/>
                  </a:lnTo>
                  <a:lnTo>
                    <a:pt x="12351" y="5062"/>
                  </a:lnTo>
                  <a:lnTo>
                    <a:pt x="12351" y="5062"/>
                  </a:lnTo>
                  <a:lnTo>
                    <a:pt x="12352" y="5028"/>
                  </a:lnTo>
                  <a:lnTo>
                    <a:pt x="12352" y="4994"/>
                  </a:lnTo>
                  <a:lnTo>
                    <a:pt x="12352" y="4960"/>
                  </a:lnTo>
                  <a:lnTo>
                    <a:pt x="12350" y="4926"/>
                  </a:lnTo>
                  <a:lnTo>
                    <a:pt x="12348" y="4893"/>
                  </a:lnTo>
                  <a:lnTo>
                    <a:pt x="12346" y="4860"/>
                  </a:lnTo>
                  <a:lnTo>
                    <a:pt x="12342" y="4827"/>
                  </a:lnTo>
                  <a:lnTo>
                    <a:pt x="12338" y="4794"/>
                  </a:lnTo>
                  <a:lnTo>
                    <a:pt x="12333" y="4762"/>
                  </a:lnTo>
                  <a:lnTo>
                    <a:pt x="12327" y="4730"/>
                  </a:lnTo>
                  <a:lnTo>
                    <a:pt x="12321" y="4698"/>
                  </a:lnTo>
                  <a:lnTo>
                    <a:pt x="12314" y="4667"/>
                  </a:lnTo>
                  <a:lnTo>
                    <a:pt x="12306" y="4635"/>
                  </a:lnTo>
                  <a:lnTo>
                    <a:pt x="12297" y="4605"/>
                  </a:lnTo>
                  <a:lnTo>
                    <a:pt x="12288" y="4574"/>
                  </a:lnTo>
                  <a:lnTo>
                    <a:pt x="12278" y="4544"/>
                  </a:lnTo>
                  <a:lnTo>
                    <a:pt x="12267" y="4515"/>
                  </a:lnTo>
                  <a:lnTo>
                    <a:pt x="12256" y="4485"/>
                  </a:lnTo>
                  <a:lnTo>
                    <a:pt x="12244" y="4457"/>
                  </a:lnTo>
                  <a:lnTo>
                    <a:pt x="12231" y="4428"/>
                  </a:lnTo>
                  <a:lnTo>
                    <a:pt x="12218" y="4400"/>
                  </a:lnTo>
                  <a:lnTo>
                    <a:pt x="12204" y="4373"/>
                  </a:lnTo>
                  <a:lnTo>
                    <a:pt x="12189" y="4346"/>
                  </a:lnTo>
                  <a:lnTo>
                    <a:pt x="12174" y="4320"/>
                  </a:lnTo>
                  <a:lnTo>
                    <a:pt x="12158" y="4294"/>
                  </a:lnTo>
                  <a:lnTo>
                    <a:pt x="12141" y="4268"/>
                  </a:lnTo>
                  <a:lnTo>
                    <a:pt x="12124" y="4243"/>
                  </a:lnTo>
                  <a:lnTo>
                    <a:pt x="12106" y="4219"/>
                  </a:lnTo>
                  <a:lnTo>
                    <a:pt x="12088" y="4195"/>
                  </a:lnTo>
                  <a:lnTo>
                    <a:pt x="12068" y="4172"/>
                  </a:lnTo>
                  <a:lnTo>
                    <a:pt x="12048" y="4149"/>
                  </a:lnTo>
                  <a:lnTo>
                    <a:pt x="12028" y="4127"/>
                  </a:lnTo>
                  <a:lnTo>
                    <a:pt x="12028" y="4127"/>
                  </a:lnTo>
                  <a:lnTo>
                    <a:pt x="11998" y="4098"/>
                  </a:lnTo>
                  <a:lnTo>
                    <a:pt x="11968" y="4070"/>
                  </a:lnTo>
                  <a:lnTo>
                    <a:pt x="11937" y="4044"/>
                  </a:lnTo>
                  <a:lnTo>
                    <a:pt x="11905" y="4020"/>
                  </a:lnTo>
                  <a:lnTo>
                    <a:pt x="11873" y="3998"/>
                  </a:lnTo>
                  <a:lnTo>
                    <a:pt x="11840" y="3977"/>
                  </a:lnTo>
                  <a:lnTo>
                    <a:pt x="11807" y="3959"/>
                  </a:lnTo>
                  <a:lnTo>
                    <a:pt x="11773" y="3942"/>
                  </a:lnTo>
                  <a:lnTo>
                    <a:pt x="11738" y="3927"/>
                  </a:lnTo>
                  <a:lnTo>
                    <a:pt x="11703" y="3915"/>
                  </a:lnTo>
                  <a:lnTo>
                    <a:pt x="11668" y="3904"/>
                  </a:lnTo>
                  <a:lnTo>
                    <a:pt x="11632" y="3895"/>
                  </a:lnTo>
                  <a:lnTo>
                    <a:pt x="11596" y="3888"/>
                  </a:lnTo>
                  <a:lnTo>
                    <a:pt x="11559" y="3883"/>
                  </a:lnTo>
                  <a:lnTo>
                    <a:pt x="11522" y="3880"/>
                  </a:lnTo>
                  <a:lnTo>
                    <a:pt x="11485" y="3879"/>
                  </a:lnTo>
                  <a:lnTo>
                    <a:pt x="11485" y="3879"/>
                  </a:lnTo>
                  <a:lnTo>
                    <a:pt x="11464" y="3879"/>
                  </a:lnTo>
                  <a:lnTo>
                    <a:pt x="11443" y="3880"/>
                  </a:lnTo>
                  <a:lnTo>
                    <a:pt x="11422" y="3882"/>
                  </a:lnTo>
                  <a:lnTo>
                    <a:pt x="11402" y="3884"/>
                  </a:lnTo>
                  <a:lnTo>
                    <a:pt x="11381" y="3887"/>
                  </a:lnTo>
                  <a:lnTo>
                    <a:pt x="11361" y="3890"/>
                  </a:lnTo>
                  <a:lnTo>
                    <a:pt x="11340" y="3894"/>
                  </a:lnTo>
                  <a:lnTo>
                    <a:pt x="11320" y="3899"/>
                  </a:lnTo>
                  <a:lnTo>
                    <a:pt x="11300" y="3905"/>
                  </a:lnTo>
                  <a:lnTo>
                    <a:pt x="11280" y="3911"/>
                  </a:lnTo>
                  <a:lnTo>
                    <a:pt x="11260" y="3917"/>
                  </a:lnTo>
                  <a:lnTo>
                    <a:pt x="11240" y="3925"/>
                  </a:lnTo>
                  <a:lnTo>
                    <a:pt x="11220" y="3932"/>
                  </a:lnTo>
                  <a:lnTo>
                    <a:pt x="11201" y="3941"/>
                  </a:lnTo>
                  <a:lnTo>
                    <a:pt x="11182" y="3950"/>
                  </a:lnTo>
                  <a:lnTo>
                    <a:pt x="11163" y="3959"/>
                  </a:lnTo>
                  <a:lnTo>
                    <a:pt x="11144" y="3970"/>
                  </a:lnTo>
                  <a:lnTo>
                    <a:pt x="11125" y="3980"/>
                  </a:lnTo>
                  <a:lnTo>
                    <a:pt x="11087" y="4004"/>
                  </a:lnTo>
                  <a:lnTo>
                    <a:pt x="11051" y="4029"/>
                  </a:lnTo>
                  <a:lnTo>
                    <a:pt x="11016" y="4057"/>
                  </a:lnTo>
                  <a:lnTo>
                    <a:pt x="10981" y="4088"/>
                  </a:lnTo>
                  <a:lnTo>
                    <a:pt x="10948" y="4120"/>
                  </a:lnTo>
                  <a:lnTo>
                    <a:pt x="10916" y="4156"/>
                  </a:lnTo>
                  <a:lnTo>
                    <a:pt x="10885" y="4192"/>
                  </a:lnTo>
                  <a:lnTo>
                    <a:pt x="10885" y="4192"/>
                  </a:lnTo>
                  <a:lnTo>
                    <a:pt x="10868" y="4213"/>
                  </a:lnTo>
                  <a:lnTo>
                    <a:pt x="10850" y="4233"/>
                  </a:lnTo>
                  <a:lnTo>
                    <a:pt x="10833" y="4252"/>
                  </a:lnTo>
                  <a:lnTo>
                    <a:pt x="10814" y="4271"/>
                  </a:lnTo>
                  <a:lnTo>
                    <a:pt x="10796" y="4290"/>
                  </a:lnTo>
                  <a:lnTo>
                    <a:pt x="10777" y="4307"/>
                  </a:lnTo>
                  <a:lnTo>
                    <a:pt x="10758" y="4325"/>
                  </a:lnTo>
                  <a:lnTo>
                    <a:pt x="10738" y="4341"/>
                  </a:lnTo>
                  <a:lnTo>
                    <a:pt x="10718" y="4357"/>
                  </a:lnTo>
                  <a:lnTo>
                    <a:pt x="10698" y="4373"/>
                  </a:lnTo>
                  <a:lnTo>
                    <a:pt x="10677" y="4387"/>
                  </a:lnTo>
                  <a:lnTo>
                    <a:pt x="10657" y="4401"/>
                  </a:lnTo>
                  <a:lnTo>
                    <a:pt x="10635" y="4415"/>
                  </a:lnTo>
                  <a:lnTo>
                    <a:pt x="10614" y="4428"/>
                  </a:lnTo>
                  <a:lnTo>
                    <a:pt x="10593" y="4440"/>
                  </a:lnTo>
                  <a:lnTo>
                    <a:pt x="10571" y="4451"/>
                  </a:lnTo>
                  <a:lnTo>
                    <a:pt x="10549" y="4462"/>
                  </a:lnTo>
                  <a:lnTo>
                    <a:pt x="10527" y="4473"/>
                  </a:lnTo>
                  <a:lnTo>
                    <a:pt x="10504" y="4482"/>
                  </a:lnTo>
                  <a:lnTo>
                    <a:pt x="10481" y="4491"/>
                  </a:lnTo>
                  <a:lnTo>
                    <a:pt x="10459" y="4499"/>
                  </a:lnTo>
                  <a:lnTo>
                    <a:pt x="10436" y="4507"/>
                  </a:lnTo>
                  <a:lnTo>
                    <a:pt x="10413" y="4514"/>
                  </a:lnTo>
                  <a:lnTo>
                    <a:pt x="10389" y="4520"/>
                  </a:lnTo>
                  <a:lnTo>
                    <a:pt x="10366" y="4525"/>
                  </a:lnTo>
                  <a:lnTo>
                    <a:pt x="10343" y="4530"/>
                  </a:lnTo>
                  <a:lnTo>
                    <a:pt x="10319" y="4534"/>
                  </a:lnTo>
                  <a:lnTo>
                    <a:pt x="10295" y="4537"/>
                  </a:lnTo>
                  <a:lnTo>
                    <a:pt x="10271" y="4540"/>
                  </a:lnTo>
                  <a:lnTo>
                    <a:pt x="10248" y="4542"/>
                  </a:lnTo>
                  <a:lnTo>
                    <a:pt x="10224" y="4543"/>
                  </a:lnTo>
                  <a:lnTo>
                    <a:pt x="10200" y="4543"/>
                  </a:lnTo>
                  <a:lnTo>
                    <a:pt x="10171" y="4541"/>
                  </a:lnTo>
                  <a:lnTo>
                    <a:pt x="10045" y="4526"/>
                  </a:lnTo>
                  <a:lnTo>
                    <a:pt x="10045" y="0"/>
                  </a:lnTo>
                  <a:lnTo>
                    <a:pt x="5821" y="0"/>
                  </a:lnTo>
                  <a:lnTo>
                    <a:pt x="5821" y="0"/>
                  </a:lnTo>
                  <a:lnTo>
                    <a:pt x="5827" y="22"/>
                  </a:lnTo>
                  <a:lnTo>
                    <a:pt x="5835" y="44"/>
                  </a:lnTo>
                  <a:lnTo>
                    <a:pt x="5844" y="66"/>
                  </a:lnTo>
                  <a:lnTo>
                    <a:pt x="5854" y="88"/>
                  </a:lnTo>
                  <a:lnTo>
                    <a:pt x="5865" y="109"/>
                  </a:lnTo>
                  <a:lnTo>
                    <a:pt x="5877" y="130"/>
                  </a:lnTo>
                  <a:lnTo>
                    <a:pt x="5889" y="151"/>
                  </a:lnTo>
                  <a:lnTo>
                    <a:pt x="5903" y="171"/>
                  </a:lnTo>
                  <a:lnTo>
                    <a:pt x="5918" y="191"/>
                  </a:lnTo>
                  <a:lnTo>
                    <a:pt x="5933" y="211"/>
                  </a:lnTo>
                  <a:lnTo>
                    <a:pt x="5950" y="230"/>
                  </a:lnTo>
                  <a:lnTo>
                    <a:pt x="5967" y="251"/>
                  </a:lnTo>
                  <a:lnTo>
                    <a:pt x="5985" y="269"/>
                  </a:lnTo>
                  <a:lnTo>
                    <a:pt x="6004" y="287"/>
                  </a:lnTo>
                  <a:lnTo>
                    <a:pt x="6024" y="305"/>
                  </a:lnTo>
                  <a:lnTo>
                    <a:pt x="6045" y="323"/>
                  </a:lnTo>
                  <a:lnTo>
                    <a:pt x="6045" y="323"/>
                  </a:lnTo>
                  <a:lnTo>
                    <a:pt x="6070" y="343"/>
                  </a:lnTo>
                  <a:lnTo>
                    <a:pt x="6094" y="364"/>
                  </a:lnTo>
                  <a:lnTo>
                    <a:pt x="6118" y="386"/>
                  </a:lnTo>
                  <a:lnTo>
                    <a:pt x="6141" y="408"/>
                  </a:lnTo>
                  <a:lnTo>
                    <a:pt x="6163" y="430"/>
                  </a:lnTo>
                  <a:lnTo>
                    <a:pt x="6184" y="452"/>
                  </a:lnTo>
                  <a:lnTo>
                    <a:pt x="6205" y="475"/>
                  </a:lnTo>
                  <a:lnTo>
                    <a:pt x="6224" y="499"/>
                  </a:lnTo>
                  <a:lnTo>
                    <a:pt x="6244" y="523"/>
                  </a:lnTo>
                  <a:lnTo>
                    <a:pt x="6262" y="547"/>
                  </a:lnTo>
                  <a:lnTo>
                    <a:pt x="6279" y="571"/>
                  </a:lnTo>
                  <a:lnTo>
                    <a:pt x="6297" y="596"/>
                  </a:lnTo>
                  <a:lnTo>
                    <a:pt x="6313" y="621"/>
                  </a:lnTo>
                  <a:lnTo>
                    <a:pt x="6329" y="646"/>
                  </a:lnTo>
                  <a:lnTo>
                    <a:pt x="6343" y="672"/>
                  </a:lnTo>
                  <a:lnTo>
                    <a:pt x="6357" y="698"/>
                  </a:lnTo>
                  <a:lnTo>
                    <a:pt x="6370" y="724"/>
                  </a:lnTo>
                  <a:lnTo>
                    <a:pt x="6382" y="750"/>
                  </a:lnTo>
                  <a:lnTo>
                    <a:pt x="6393" y="777"/>
                  </a:lnTo>
                  <a:lnTo>
                    <a:pt x="6403" y="804"/>
                  </a:lnTo>
                  <a:lnTo>
                    <a:pt x="6413" y="831"/>
                  </a:lnTo>
                  <a:lnTo>
                    <a:pt x="6422" y="859"/>
                  </a:lnTo>
                  <a:lnTo>
                    <a:pt x="6430" y="886"/>
                  </a:lnTo>
                  <a:lnTo>
                    <a:pt x="6437" y="914"/>
                  </a:lnTo>
                  <a:lnTo>
                    <a:pt x="6444" y="942"/>
                  </a:lnTo>
                  <a:lnTo>
                    <a:pt x="6449" y="970"/>
                  </a:lnTo>
                  <a:lnTo>
                    <a:pt x="6454" y="999"/>
                  </a:lnTo>
                  <a:lnTo>
                    <a:pt x="6458" y="1027"/>
                  </a:lnTo>
                  <a:lnTo>
                    <a:pt x="6461" y="1057"/>
                  </a:lnTo>
                  <a:lnTo>
                    <a:pt x="6463" y="1086"/>
                  </a:lnTo>
                  <a:lnTo>
                    <a:pt x="6464" y="1115"/>
                  </a:lnTo>
                  <a:lnTo>
                    <a:pt x="6465" y="1144"/>
                  </a:lnTo>
                  <a:lnTo>
                    <a:pt x="6465" y="1144"/>
                  </a:lnTo>
                  <a:lnTo>
                    <a:pt x="6464" y="1175"/>
                  </a:lnTo>
                  <a:lnTo>
                    <a:pt x="6463" y="1205"/>
                  </a:lnTo>
                  <a:lnTo>
                    <a:pt x="6460" y="1235"/>
                  </a:lnTo>
                  <a:lnTo>
                    <a:pt x="6457" y="1265"/>
                  </a:lnTo>
                  <a:lnTo>
                    <a:pt x="6453" y="1295"/>
                  </a:lnTo>
                  <a:lnTo>
                    <a:pt x="6448" y="1325"/>
                  </a:lnTo>
                  <a:lnTo>
                    <a:pt x="6441" y="1354"/>
                  </a:lnTo>
                  <a:lnTo>
                    <a:pt x="6434" y="1383"/>
                  </a:lnTo>
                  <a:lnTo>
                    <a:pt x="6427" y="1412"/>
                  </a:lnTo>
                  <a:lnTo>
                    <a:pt x="6418" y="1440"/>
                  </a:lnTo>
                  <a:lnTo>
                    <a:pt x="6408" y="1469"/>
                  </a:lnTo>
                  <a:lnTo>
                    <a:pt x="6398" y="1496"/>
                  </a:lnTo>
                  <a:lnTo>
                    <a:pt x="6386" y="1524"/>
                  </a:lnTo>
                  <a:lnTo>
                    <a:pt x="6374" y="1551"/>
                  </a:lnTo>
                  <a:lnTo>
                    <a:pt x="6361" y="1578"/>
                  </a:lnTo>
                  <a:lnTo>
                    <a:pt x="6348" y="1605"/>
                  </a:lnTo>
                  <a:lnTo>
                    <a:pt x="6333" y="1631"/>
                  </a:lnTo>
                  <a:lnTo>
                    <a:pt x="6318" y="1657"/>
                  </a:lnTo>
                  <a:lnTo>
                    <a:pt x="6302" y="1683"/>
                  </a:lnTo>
                  <a:lnTo>
                    <a:pt x="6284" y="1708"/>
                  </a:lnTo>
                  <a:lnTo>
                    <a:pt x="6266" y="1733"/>
                  </a:lnTo>
                  <a:lnTo>
                    <a:pt x="6248" y="1757"/>
                  </a:lnTo>
                  <a:lnTo>
                    <a:pt x="6229" y="1781"/>
                  </a:lnTo>
                  <a:lnTo>
                    <a:pt x="6209" y="1805"/>
                  </a:lnTo>
                  <a:lnTo>
                    <a:pt x="6189" y="1829"/>
                  </a:lnTo>
                  <a:lnTo>
                    <a:pt x="6168" y="1852"/>
                  </a:lnTo>
                  <a:lnTo>
                    <a:pt x="6146" y="1874"/>
                  </a:lnTo>
                  <a:lnTo>
                    <a:pt x="6124" y="1896"/>
                  </a:lnTo>
                  <a:lnTo>
                    <a:pt x="6101" y="1917"/>
                  </a:lnTo>
                  <a:lnTo>
                    <a:pt x="6077" y="1938"/>
                  </a:lnTo>
                  <a:lnTo>
                    <a:pt x="6053" y="1959"/>
                  </a:lnTo>
                  <a:lnTo>
                    <a:pt x="6028" y="1978"/>
                  </a:lnTo>
                  <a:lnTo>
                    <a:pt x="6003" y="1998"/>
                  </a:lnTo>
                  <a:lnTo>
                    <a:pt x="5977" y="2017"/>
                  </a:lnTo>
                  <a:lnTo>
                    <a:pt x="5950" y="2035"/>
                  </a:lnTo>
                  <a:lnTo>
                    <a:pt x="5923" y="2053"/>
                  </a:lnTo>
                  <a:lnTo>
                    <a:pt x="5895" y="2070"/>
                  </a:lnTo>
                  <a:lnTo>
                    <a:pt x="5867" y="2087"/>
                  </a:lnTo>
                  <a:lnTo>
                    <a:pt x="5838" y="2103"/>
                  </a:lnTo>
                  <a:lnTo>
                    <a:pt x="5809" y="2119"/>
                  </a:lnTo>
                  <a:lnTo>
                    <a:pt x="5779" y="2134"/>
                  </a:lnTo>
                  <a:lnTo>
                    <a:pt x="5749" y="2148"/>
                  </a:lnTo>
                  <a:lnTo>
                    <a:pt x="5718" y="2162"/>
                  </a:lnTo>
                  <a:lnTo>
                    <a:pt x="5687" y="2175"/>
                  </a:lnTo>
                  <a:lnTo>
                    <a:pt x="5655" y="2188"/>
                  </a:lnTo>
                  <a:lnTo>
                    <a:pt x="5623" y="2200"/>
                  </a:lnTo>
                  <a:lnTo>
                    <a:pt x="5591" y="2211"/>
                  </a:lnTo>
                  <a:lnTo>
                    <a:pt x="5558" y="2222"/>
                  </a:lnTo>
                  <a:lnTo>
                    <a:pt x="5525" y="2232"/>
                  </a:lnTo>
                  <a:lnTo>
                    <a:pt x="5491" y="2241"/>
                  </a:lnTo>
                  <a:lnTo>
                    <a:pt x="5457" y="2250"/>
                  </a:lnTo>
                  <a:lnTo>
                    <a:pt x="5423" y="2258"/>
                  </a:lnTo>
                  <a:lnTo>
                    <a:pt x="5388" y="2265"/>
                  </a:lnTo>
                  <a:lnTo>
                    <a:pt x="5353" y="2271"/>
                  </a:lnTo>
                  <a:lnTo>
                    <a:pt x="5316" y="2277"/>
                  </a:lnTo>
                  <a:lnTo>
                    <a:pt x="5281" y="2282"/>
                  </a:lnTo>
                  <a:lnTo>
                    <a:pt x="5245" y="2286"/>
                  </a:lnTo>
                  <a:lnTo>
                    <a:pt x="5208" y="2290"/>
                  </a:lnTo>
                  <a:lnTo>
                    <a:pt x="5172" y="2293"/>
                  </a:lnTo>
                  <a:lnTo>
                    <a:pt x="5135" y="2295"/>
                  </a:lnTo>
                  <a:lnTo>
                    <a:pt x="5098" y="2296"/>
                  </a:lnTo>
                  <a:lnTo>
                    <a:pt x="5060" y="2296"/>
                  </a:lnTo>
                  <a:lnTo>
                    <a:pt x="5023" y="2296"/>
                  </a:lnTo>
                  <a:lnTo>
                    <a:pt x="4985" y="2295"/>
                  </a:lnTo>
                  <a:lnTo>
                    <a:pt x="4985" y="2295"/>
                  </a:lnTo>
                  <a:lnTo>
                    <a:pt x="4951" y="2293"/>
                  </a:lnTo>
                  <a:lnTo>
                    <a:pt x="4917" y="2290"/>
                  </a:lnTo>
                  <a:lnTo>
                    <a:pt x="4883" y="2287"/>
                  </a:lnTo>
                  <a:lnTo>
                    <a:pt x="4849" y="2283"/>
                  </a:lnTo>
                  <a:lnTo>
                    <a:pt x="4816" y="2279"/>
                  </a:lnTo>
                  <a:lnTo>
                    <a:pt x="4783" y="2274"/>
                  </a:lnTo>
                  <a:lnTo>
                    <a:pt x="4750" y="2268"/>
                  </a:lnTo>
                  <a:lnTo>
                    <a:pt x="4718" y="2262"/>
                  </a:lnTo>
                  <a:lnTo>
                    <a:pt x="4686" y="2255"/>
                  </a:lnTo>
                  <a:lnTo>
                    <a:pt x="4654" y="2247"/>
                  </a:lnTo>
                  <a:lnTo>
                    <a:pt x="4622" y="2239"/>
                  </a:lnTo>
                  <a:lnTo>
                    <a:pt x="4591" y="2230"/>
                  </a:lnTo>
                  <a:lnTo>
                    <a:pt x="4560" y="2221"/>
                  </a:lnTo>
                  <a:lnTo>
                    <a:pt x="4530" y="2211"/>
                  </a:lnTo>
                  <a:lnTo>
                    <a:pt x="4499" y="2201"/>
                  </a:lnTo>
                  <a:lnTo>
                    <a:pt x="4470" y="2190"/>
                  </a:lnTo>
                  <a:lnTo>
                    <a:pt x="4440" y="2178"/>
                  </a:lnTo>
                  <a:lnTo>
                    <a:pt x="4411" y="2166"/>
                  </a:lnTo>
                  <a:lnTo>
                    <a:pt x="4382" y="2153"/>
                  </a:lnTo>
                  <a:lnTo>
                    <a:pt x="4354" y="2140"/>
                  </a:lnTo>
                  <a:lnTo>
                    <a:pt x="4325" y="2127"/>
                  </a:lnTo>
                  <a:lnTo>
                    <a:pt x="4298" y="2112"/>
                  </a:lnTo>
                  <a:lnTo>
                    <a:pt x="4271" y="2098"/>
                  </a:lnTo>
                  <a:lnTo>
                    <a:pt x="4244" y="2082"/>
                  </a:lnTo>
                  <a:lnTo>
                    <a:pt x="4218" y="2067"/>
                  </a:lnTo>
                  <a:lnTo>
                    <a:pt x="4193" y="2051"/>
                  </a:lnTo>
                  <a:lnTo>
                    <a:pt x="4167" y="2034"/>
                  </a:lnTo>
                  <a:lnTo>
                    <a:pt x="4143" y="2017"/>
                  </a:lnTo>
                  <a:lnTo>
                    <a:pt x="4118" y="1999"/>
                  </a:lnTo>
                  <a:lnTo>
                    <a:pt x="4095" y="1981"/>
                  </a:lnTo>
                  <a:lnTo>
                    <a:pt x="4071" y="1963"/>
                  </a:lnTo>
                  <a:lnTo>
                    <a:pt x="4049" y="1944"/>
                  </a:lnTo>
                  <a:lnTo>
                    <a:pt x="4027" y="1925"/>
                  </a:lnTo>
                  <a:lnTo>
                    <a:pt x="4005" y="1905"/>
                  </a:lnTo>
                  <a:lnTo>
                    <a:pt x="3984" y="1885"/>
                  </a:lnTo>
                  <a:lnTo>
                    <a:pt x="3963" y="1865"/>
                  </a:lnTo>
                  <a:lnTo>
                    <a:pt x="3943" y="1844"/>
                  </a:lnTo>
                  <a:lnTo>
                    <a:pt x="3924" y="1823"/>
                  </a:lnTo>
                  <a:lnTo>
                    <a:pt x="3905" y="1800"/>
                  </a:lnTo>
                  <a:lnTo>
                    <a:pt x="3887" y="1778"/>
                  </a:lnTo>
                  <a:lnTo>
                    <a:pt x="3870" y="1756"/>
                  </a:lnTo>
                  <a:lnTo>
                    <a:pt x="3853" y="1733"/>
                  </a:lnTo>
                  <a:lnTo>
                    <a:pt x="3836" y="1710"/>
                  </a:lnTo>
                  <a:lnTo>
                    <a:pt x="3821" y="1687"/>
                  </a:lnTo>
                  <a:lnTo>
                    <a:pt x="3805" y="1663"/>
                  </a:lnTo>
                  <a:lnTo>
                    <a:pt x="3791" y="1639"/>
                  </a:lnTo>
                  <a:lnTo>
                    <a:pt x="3777" y="1615"/>
                  </a:lnTo>
                  <a:lnTo>
                    <a:pt x="3764" y="1590"/>
                  </a:lnTo>
                  <a:lnTo>
                    <a:pt x="3752" y="1565"/>
                  </a:lnTo>
                  <a:lnTo>
                    <a:pt x="3740" y="1540"/>
                  </a:lnTo>
                  <a:lnTo>
                    <a:pt x="3729" y="1515"/>
                  </a:lnTo>
                  <a:lnTo>
                    <a:pt x="3719" y="1489"/>
                  </a:lnTo>
                  <a:lnTo>
                    <a:pt x="3709" y="1463"/>
                  </a:lnTo>
                  <a:lnTo>
                    <a:pt x="3700" y="1437"/>
                  </a:lnTo>
                  <a:lnTo>
                    <a:pt x="3692" y="1411"/>
                  </a:lnTo>
                  <a:lnTo>
                    <a:pt x="3685" y="1384"/>
                  </a:lnTo>
                  <a:lnTo>
                    <a:pt x="3678" y="1357"/>
                  </a:lnTo>
                  <a:lnTo>
                    <a:pt x="3673" y="1330"/>
                  </a:lnTo>
                  <a:lnTo>
                    <a:pt x="3668" y="1303"/>
                  </a:lnTo>
                  <a:lnTo>
                    <a:pt x="3663" y="1276"/>
                  </a:lnTo>
                  <a:lnTo>
                    <a:pt x="3660" y="1248"/>
                  </a:lnTo>
                  <a:lnTo>
                    <a:pt x="3657" y="1220"/>
                  </a:lnTo>
                  <a:lnTo>
                    <a:pt x="3655" y="1192"/>
                  </a:lnTo>
                  <a:lnTo>
                    <a:pt x="3654" y="1164"/>
                  </a:lnTo>
                  <a:lnTo>
                    <a:pt x="3654" y="1164"/>
                  </a:lnTo>
                  <a:lnTo>
                    <a:pt x="3654" y="1134"/>
                  </a:lnTo>
                  <a:lnTo>
                    <a:pt x="3655" y="1105"/>
                  </a:lnTo>
                  <a:lnTo>
                    <a:pt x="3657" y="1076"/>
                  </a:lnTo>
                  <a:lnTo>
                    <a:pt x="3659" y="1047"/>
                  </a:lnTo>
                  <a:lnTo>
                    <a:pt x="3663" y="1017"/>
                  </a:lnTo>
                  <a:lnTo>
                    <a:pt x="3667" y="988"/>
                  </a:lnTo>
                  <a:lnTo>
                    <a:pt x="3672" y="959"/>
                  </a:lnTo>
                  <a:lnTo>
                    <a:pt x="3678" y="931"/>
                  </a:lnTo>
                  <a:lnTo>
                    <a:pt x="3685" y="902"/>
                  </a:lnTo>
                  <a:lnTo>
                    <a:pt x="3692" y="874"/>
                  </a:lnTo>
                  <a:lnTo>
                    <a:pt x="3701" y="847"/>
                  </a:lnTo>
                  <a:lnTo>
                    <a:pt x="3710" y="819"/>
                  </a:lnTo>
                  <a:lnTo>
                    <a:pt x="3720" y="792"/>
                  </a:lnTo>
                  <a:lnTo>
                    <a:pt x="3731" y="764"/>
                  </a:lnTo>
                  <a:lnTo>
                    <a:pt x="3743" y="738"/>
                  </a:lnTo>
                  <a:lnTo>
                    <a:pt x="3756" y="711"/>
                  </a:lnTo>
                  <a:lnTo>
                    <a:pt x="3769" y="685"/>
                  </a:lnTo>
                  <a:lnTo>
                    <a:pt x="3783" y="658"/>
                  </a:lnTo>
                  <a:lnTo>
                    <a:pt x="3799" y="633"/>
                  </a:lnTo>
                  <a:lnTo>
                    <a:pt x="3814" y="607"/>
                  </a:lnTo>
                  <a:lnTo>
                    <a:pt x="3831" y="582"/>
                  </a:lnTo>
                  <a:lnTo>
                    <a:pt x="3849" y="557"/>
                  </a:lnTo>
                  <a:lnTo>
                    <a:pt x="3867" y="533"/>
                  </a:lnTo>
                  <a:lnTo>
                    <a:pt x="3886" y="509"/>
                  </a:lnTo>
                  <a:lnTo>
                    <a:pt x="3906" y="485"/>
                  </a:lnTo>
                  <a:lnTo>
                    <a:pt x="3926" y="461"/>
                  </a:lnTo>
                  <a:lnTo>
                    <a:pt x="3948" y="438"/>
                  </a:lnTo>
                  <a:lnTo>
                    <a:pt x="3970" y="416"/>
                  </a:lnTo>
                  <a:lnTo>
                    <a:pt x="3992" y="393"/>
                  </a:lnTo>
                  <a:lnTo>
                    <a:pt x="4016" y="372"/>
                  </a:lnTo>
                  <a:lnTo>
                    <a:pt x="4040" y="350"/>
                  </a:lnTo>
                  <a:lnTo>
                    <a:pt x="4065" y="329"/>
                  </a:lnTo>
                  <a:lnTo>
                    <a:pt x="4065" y="329"/>
                  </a:lnTo>
                  <a:lnTo>
                    <a:pt x="4086" y="311"/>
                  </a:lnTo>
                  <a:lnTo>
                    <a:pt x="4106" y="293"/>
                  </a:lnTo>
                  <a:lnTo>
                    <a:pt x="4125" y="275"/>
                  </a:lnTo>
                  <a:lnTo>
                    <a:pt x="4143" y="256"/>
                  </a:lnTo>
                  <a:lnTo>
                    <a:pt x="4160" y="236"/>
                  </a:lnTo>
                  <a:lnTo>
                    <a:pt x="4176" y="216"/>
                  </a:lnTo>
                  <a:lnTo>
                    <a:pt x="4192" y="196"/>
                  </a:lnTo>
                  <a:lnTo>
                    <a:pt x="4206" y="175"/>
                  </a:lnTo>
                  <a:lnTo>
                    <a:pt x="4219" y="154"/>
                  </a:lnTo>
                  <a:lnTo>
                    <a:pt x="4231" y="133"/>
                  </a:lnTo>
                  <a:lnTo>
                    <a:pt x="4243" y="112"/>
                  </a:lnTo>
                  <a:lnTo>
                    <a:pt x="4253" y="90"/>
                  </a:lnTo>
                  <a:lnTo>
                    <a:pt x="4263" y="68"/>
                  </a:lnTo>
                  <a:lnTo>
                    <a:pt x="4271" y="46"/>
                  </a:lnTo>
                  <a:lnTo>
                    <a:pt x="4278" y="23"/>
                  </a:lnTo>
                  <a:lnTo>
                    <a:pt x="428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13"/>
                  </a:lnTo>
                  <a:lnTo>
                    <a:pt x="6" y="226"/>
                  </a:lnTo>
                  <a:lnTo>
                    <a:pt x="10" y="340"/>
                  </a:lnTo>
                  <a:lnTo>
                    <a:pt x="16" y="453"/>
                  </a:lnTo>
                  <a:lnTo>
                    <a:pt x="24" y="566"/>
                  </a:lnTo>
                  <a:lnTo>
                    <a:pt x="32" y="678"/>
                  </a:lnTo>
                  <a:lnTo>
                    <a:pt x="42" y="790"/>
                  </a:lnTo>
                  <a:lnTo>
                    <a:pt x="53" y="902"/>
                  </a:lnTo>
                  <a:lnTo>
                    <a:pt x="65" y="1014"/>
                  </a:lnTo>
                  <a:lnTo>
                    <a:pt x="78" y="1126"/>
                  </a:lnTo>
                  <a:lnTo>
                    <a:pt x="93" y="1237"/>
                  </a:lnTo>
                  <a:lnTo>
                    <a:pt x="109" y="1348"/>
                  </a:lnTo>
                  <a:lnTo>
                    <a:pt x="126" y="1459"/>
                  </a:lnTo>
                  <a:lnTo>
                    <a:pt x="144" y="1570"/>
                  </a:lnTo>
                  <a:lnTo>
                    <a:pt x="163" y="1680"/>
                  </a:lnTo>
                  <a:lnTo>
                    <a:pt x="184" y="1790"/>
                  </a:lnTo>
                  <a:lnTo>
                    <a:pt x="206" y="1901"/>
                  </a:lnTo>
                  <a:lnTo>
                    <a:pt x="229" y="2010"/>
                  </a:lnTo>
                  <a:lnTo>
                    <a:pt x="253" y="2119"/>
                  </a:lnTo>
                  <a:lnTo>
                    <a:pt x="279" y="2228"/>
                  </a:lnTo>
                  <a:lnTo>
                    <a:pt x="305" y="2336"/>
                  </a:lnTo>
                  <a:lnTo>
                    <a:pt x="333" y="2444"/>
                  </a:lnTo>
                  <a:lnTo>
                    <a:pt x="362" y="2552"/>
                  </a:lnTo>
                  <a:lnTo>
                    <a:pt x="392" y="2660"/>
                  </a:lnTo>
                  <a:lnTo>
                    <a:pt x="424" y="2768"/>
                  </a:lnTo>
                  <a:lnTo>
                    <a:pt x="456" y="2874"/>
                  </a:lnTo>
                  <a:lnTo>
                    <a:pt x="491" y="2980"/>
                  </a:lnTo>
                  <a:lnTo>
                    <a:pt x="526" y="3086"/>
                  </a:lnTo>
                  <a:lnTo>
                    <a:pt x="562" y="3192"/>
                  </a:lnTo>
                  <a:lnTo>
                    <a:pt x="599" y="3297"/>
                  </a:lnTo>
                  <a:lnTo>
                    <a:pt x="637" y="3402"/>
                  </a:lnTo>
                  <a:lnTo>
                    <a:pt x="677" y="3507"/>
                  </a:lnTo>
                  <a:lnTo>
                    <a:pt x="717" y="3610"/>
                  </a:lnTo>
                  <a:lnTo>
                    <a:pt x="759" y="3714"/>
                  </a:lnTo>
                  <a:lnTo>
                    <a:pt x="802" y="3817"/>
                  </a:lnTo>
                  <a:lnTo>
                    <a:pt x="846" y="3919"/>
                  </a:lnTo>
                  <a:lnTo>
                    <a:pt x="891" y="4021"/>
                  </a:lnTo>
                  <a:lnTo>
                    <a:pt x="937" y="4122"/>
                  </a:lnTo>
                  <a:lnTo>
                    <a:pt x="985" y="4224"/>
                  </a:lnTo>
                  <a:lnTo>
                    <a:pt x="1033" y="4325"/>
                  </a:lnTo>
                  <a:lnTo>
                    <a:pt x="1083" y="4425"/>
                  </a:lnTo>
                  <a:lnTo>
                    <a:pt x="1134" y="4524"/>
                  </a:lnTo>
                  <a:lnTo>
                    <a:pt x="1186" y="4623"/>
                  </a:lnTo>
                  <a:lnTo>
                    <a:pt x="1238" y="4721"/>
                  </a:lnTo>
                  <a:lnTo>
                    <a:pt x="1293" y="4819"/>
                  </a:lnTo>
                  <a:lnTo>
                    <a:pt x="1348" y="4916"/>
                  </a:lnTo>
                  <a:lnTo>
                    <a:pt x="1404" y="5014"/>
                  </a:lnTo>
                  <a:lnTo>
                    <a:pt x="1462" y="5110"/>
                  </a:lnTo>
                  <a:lnTo>
                    <a:pt x="1521" y="5205"/>
                  </a:lnTo>
                  <a:lnTo>
                    <a:pt x="1580" y="5300"/>
                  </a:lnTo>
                  <a:lnTo>
                    <a:pt x="1641" y="5394"/>
                  </a:lnTo>
                  <a:lnTo>
                    <a:pt x="1703" y="5488"/>
                  </a:lnTo>
                  <a:lnTo>
                    <a:pt x="1765" y="5581"/>
                  </a:lnTo>
                  <a:lnTo>
                    <a:pt x="1829" y="5673"/>
                  </a:lnTo>
                  <a:lnTo>
                    <a:pt x="1894" y="5766"/>
                  </a:lnTo>
                  <a:lnTo>
                    <a:pt x="1960" y="5857"/>
                  </a:lnTo>
                  <a:lnTo>
                    <a:pt x="2027" y="5948"/>
                  </a:lnTo>
                  <a:lnTo>
                    <a:pt x="2095" y="6037"/>
                  </a:lnTo>
                  <a:lnTo>
                    <a:pt x="2164" y="6126"/>
                  </a:lnTo>
                  <a:lnTo>
                    <a:pt x="2234" y="6215"/>
                  </a:lnTo>
                  <a:lnTo>
                    <a:pt x="2306" y="6302"/>
                  </a:lnTo>
                  <a:lnTo>
                    <a:pt x="2378" y="6389"/>
                  </a:lnTo>
                  <a:lnTo>
                    <a:pt x="2452" y="6475"/>
                  </a:lnTo>
                  <a:lnTo>
                    <a:pt x="2526" y="6562"/>
                  </a:lnTo>
                  <a:lnTo>
                    <a:pt x="2647" y="6699"/>
                  </a:lnTo>
                  <a:lnTo>
                    <a:pt x="2484" y="6783"/>
                  </a:lnTo>
                  <a:lnTo>
                    <a:pt x="2484" y="6783"/>
                  </a:lnTo>
                  <a:lnTo>
                    <a:pt x="2455" y="6797"/>
                  </a:lnTo>
                  <a:lnTo>
                    <a:pt x="2425" y="6810"/>
                  </a:lnTo>
                  <a:lnTo>
                    <a:pt x="2394" y="6822"/>
                  </a:lnTo>
                  <a:lnTo>
                    <a:pt x="2364" y="6833"/>
                  </a:lnTo>
                  <a:lnTo>
                    <a:pt x="2333" y="6842"/>
                  </a:lnTo>
                  <a:lnTo>
                    <a:pt x="2301" y="6851"/>
                  </a:lnTo>
                  <a:lnTo>
                    <a:pt x="2270" y="6858"/>
                  </a:lnTo>
                  <a:lnTo>
                    <a:pt x="2237" y="6864"/>
                  </a:lnTo>
                  <a:lnTo>
                    <a:pt x="2205" y="6870"/>
                  </a:lnTo>
                  <a:lnTo>
                    <a:pt x="2172" y="6874"/>
                  </a:lnTo>
                  <a:lnTo>
                    <a:pt x="2139" y="6877"/>
                  </a:lnTo>
                  <a:lnTo>
                    <a:pt x="2105" y="6878"/>
                  </a:lnTo>
                  <a:lnTo>
                    <a:pt x="2071" y="6879"/>
                  </a:lnTo>
                  <a:lnTo>
                    <a:pt x="2037" y="6878"/>
                  </a:lnTo>
                  <a:lnTo>
                    <a:pt x="2003" y="6877"/>
                  </a:lnTo>
                  <a:lnTo>
                    <a:pt x="1969" y="6874"/>
                  </a:lnTo>
                  <a:lnTo>
                    <a:pt x="1969" y="6874"/>
                  </a:lnTo>
                  <a:lnTo>
                    <a:pt x="1920" y="6870"/>
                  </a:lnTo>
                  <a:lnTo>
                    <a:pt x="1873" y="6869"/>
                  </a:lnTo>
                  <a:lnTo>
                    <a:pt x="1826" y="6870"/>
                  </a:lnTo>
                  <a:lnTo>
                    <a:pt x="1780" y="6873"/>
                  </a:lnTo>
                  <a:lnTo>
                    <a:pt x="1758" y="6876"/>
                  </a:lnTo>
                  <a:lnTo>
                    <a:pt x="1735" y="6879"/>
                  </a:lnTo>
                  <a:lnTo>
                    <a:pt x="1713" y="6882"/>
                  </a:lnTo>
                  <a:lnTo>
                    <a:pt x="1691" y="6887"/>
                  </a:lnTo>
                  <a:lnTo>
                    <a:pt x="1670" y="6891"/>
                  </a:lnTo>
                  <a:lnTo>
                    <a:pt x="1649" y="6897"/>
                  </a:lnTo>
                  <a:lnTo>
                    <a:pt x="1628" y="6903"/>
                  </a:lnTo>
                  <a:lnTo>
                    <a:pt x="1607" y="6909"/>
                  </a:lnTo>
                  <a:lnTo>
                    <a:pt x="1587" y="6916"/>
                  </a:lnTo>
                  <a:lnTo>
                    <a:pt x="1566" y="6924"/>
                  </a:lnTo>
                  <a:lnTo>
                    <a:pt x="1547" y="6932"/>
                  </a:lnTo>
                  <a:lnTo>
                    <a:pt x="1527" y="6941"/>
                  </a:lnTo>
                  <a:lnTo>
                    <a:pt x="1508" y="6950"/>
                  </a:lnTo>
                  <a:lnTo>
                    <a:pt x="1489" y="6960"/>
                  </a:lnTo>
                  <a:lnTo>
                    <a:pt x="1471" y="6970"/>
                  </a:lnTo>
                  <a:lnTo>
                    <a:pt x="1453" y="6981"/>
                  </a:lnTo>
                  <a:lnTo>
                    <a:pt x="1434" y="6992"/>
                  </a:lnTo>
                  <a:lnTo>
                    <a:pt x="1417" y="7004"/>
                  </a:lnTo>
                  <a:lnTo>
                    <a:pt x="1400" y="7017"/>
                  </a:lnTo>
                  <a:lnTo>
                    <a:pt x="1383" y="7030"/>
                  </a:lnTo>
                  <a:lnTo>
                    <a:pt x="1367" y="7043"/>
                  </a:lnTo>
                  <a:lnTo>
                    <a:pt x="1351" y="7057"/>
                  </a:lnTo>
                  <a:lnTo>
                    <a:pt x="1336" y="7072"/>
                  </a:lnTo>
                  <a:lnTo>
                    <a:pt x="1321" y="7087"/>
                  </a:lnTo>
                  <a:lnTo>
                    <a:pt x="1321" y="7087"/>
                  </a:lnTo>
                  <a:lnTo>
                    <a:pt x="1307" y="7102"/>
                  </a:lnTo>
                  <a:lnTo>
                    <a:pt x="1293" y="7118"/>
                  </a:lnTo>
                  <a:lnTo>
                    <a:pt x="1280" y="7134"/>
                  </a:lnTo>
                  <a:lnTo>
                    <a:pt x="1268" y="7150"/>
                  </a:lnTo>
                  <a:lnTo>
                    <a:pt x="1256" y="7167"/>
                  </a:lnTo>
                  <a:lnTo>
                    <a:pt x="1244" y="7184"/>
                  </a:lnTo>
                  <a:lnTo>
                    <a:pt x="1233" y="7202"/>
                  </a:lnTo>
                  <a:lnTo>
                    <a:pt x="1223" y="7220"/>
                  </a:lnTo>
                  <a:lnTo>
                    <a:pt x="1213" y="7238"/>
                  </a:lnTo>
                  <a:lnTo>
                    <a:pt x="1204" y="7256"/>
                  </a:lnTo>
                  <a:lnTo>
                    <a:pt x="1195" y="7275"/>
                  </a:lnTo>
                  <a:lnTo>
                    <a:pt x="1187" y="7295"/>
                  </a:lnTo>
                  <a:lnTo>
                    <a:pt x="1172" y="7334"/>
                  </a:lnTo>
                  <a:lnTo>
                    <a:pt x="1159" y="7375"/>
                  </a:lnTo>
                  <a:lnTo>
                    <a:pt x="1148" y="7416"/>
                  </a:lnTo>
                  <a:lnTo>
                    <a:pt x="1140" y="7458"/>
                  </a:lnTo>
                  <a:lnTo>
                    <a:pt x="1134" y="7501"/>
                  </a:lnTo>
                  <a:lnTo>
                    <a:pt x="1129" y="7544"/>
                  </a:lnTo>
                  <a:lnTo>
                    <a:pt x="1127" y="7588"/>
                  </a:lnTo>
                  <a:lnTo>
                    <a:pt x="1127" y="7633"/>
                  </a:lnTo>
                  <a:lnTo>
                    <a:pt x="1129" y="7679"/>
                  </a:lnTo>
                  <a:lnTo>
                    <a:pt x="1133" y="7724"/>
                  </a:lnTo>
                  <a:lnTo>
                    <a:pt x="1138" y="7770"/>
                  </a:lnTo>
                  <a:lnTo>
                    <a:pt x="1146" y="7816"/>
                  </a:lnTo>
                  <a:lnTo>
                    <a:pt x="1156" y="7863"/>
                  </a:lnTo>
                  <a:lnTo>
                    <a:pt x="1169" y="7909"/>
                  </a:lnTo>
                  <a:lnTo>
                    <a:pt x="1183" y="7955"/>
                  </a:lnTo>
                  <a:lnTo>
                    <a:pt x="1199" y="8001"/>
                  </a:lnTo>
                  <a:lnTo>
                    <a:pt x="1217" y="8047"/>
                  </a:lnTo>
                  <a:lnTo>
                    <a:pt x="1237" y="8094"/>
                  </a:lnTo>
                  <a:lnTo>
                    <a:pt x="1259" y="8139"/>
                  </a:lnTo>
                  <a:lnTo>
                    <a:pt x="1282" y="8184"/>
                  </a:lnTo>
                  <a:lnTo>
                    <a:pt x="1308" y="8228"/>
                  </a:lnTo>
                  <a:lnTo>
                    <a:pt x="1336" y="8272"/>
                  </a:lnTo>
                  <a:lnTo>
                    <a:pt x="1366" y="8314"/>
                  </a:lnTo>
                  <a:lnTo>
                    <a:pt x="1398" y="8356"/>
                  </a:lnTo>
                  <a:lnTo>
                    <a:pt x="1431" y="8398"/>
                  </a:lnTo>
                  <a:lnTo>
                    <a:pt x="1468" y="8438"/>
                  </a:lnTo>
                  <a:lnTo>
                    <a:pt x="1468" y="8438"/>
                  </a:lnTo>
                  <a:lnTo>
                    <a:pt x="1491" y="8463"/>
                  </a:lnTo>
                  <a:lnTo>
                    <a:pt x="1515" y="8487"/>
                  </a:lnTo>
                  <a:lnTo>
                    <a:pt x="1540" y="8511"/>
                  </a:lnTo>
                  <a:lnTo>
                    <a:pt x="1565" y="8534"/>
                  </a:lnTo>
                  <a:lnTo>
                    <a:pt x="1590" y="8556"/>
                  </a:lnTo>
                  <a:lnTo>
                    <a:pt x="1616" y="8578"/>
                  </a:lnTo>
                  <a:lnTo>
                    <a:pt x="1643" y="8599"/>
                  </a:lnTo>
                  <a:lnTo>
                    <a:pt x="1669" y="8619"/>
                  </a:lnTo>
                  <a:lnTo>
                    <a:pt x="1697" y="8639"/>
                  </a:lnTo>
                  <a:lnTo>
                    <a:pt x="1724" y="8658"/>
                  </a:lnTo>
                  <a:lnTo>
                    <a:pt x="1752" y="8676"/>
                  </a:lnTo>
                  <a:lnTo>
                    <a:pt x="1780" y="8693"/>
                  </a:lnTo>
                  <a:lnTo>
                    <a:pt x="1808" y="8710"/>
                  </a:lnTo>
                  <a:lnTo>
                    <a:pt x="1837" y="8726"/>
                  </a:lnTo>
                  <a:lnTo>
                    <a:pt x="1866" y="8741"/>
                  </a:lnTo>
                  <a:lnTo>
                    <a:pt x="1895" y="8755"/>
                  </a:lnTo>
                  <a:lnTo>
                    <a:pt x="1924" y="8769"/>
                  </a:lnTo>
                  <a:lnTo>
                    <a:pt x="1954" y="8781"/>
                  </a:lnTo>
                  <a:lnTo>
                    <a:pt x="1983" y="8793"/>
                  </a:lnTo>
                  <a:lnTo>
                    <a:pt x="2013" y="8804"/>
                  </a:lnTo>
                  <a:lnTo>
                    <a:pt x="2043" y="8815"/>
                  </a:lnTo>
                  <a:lnTo>
                    <a:pt x="2073" y="8824"/>
                  </a:lnTo>
                  <a:lnTo>
                    <a:pt x="2103" y="8833"/>
                  </a:lnTo>
                  <a:lnTo>
                    <a:pt x="2133" y="8840"/>
                  </a:lnTo>
                  <a:lnTo>
                    <a:pt x="2164" y="8848"/>
                  </a:lnTo>
                  <a:lnTo>
                    <a:pt x="2194" y="8854"/>
                  </a:lnTo>
                  <a:lnTo>
                    <a:pt x="2224" y="8859"/>
                  </a:lnTo>
                  <a:lnTo>
                    <a:pt x="2255" y="8863"/>
                  </a:lnTo>
                  <a:lnTo>
                    <a:pt x="2285" y="8867"/>
                  </a:lnTo>
                  <a:lnTo>
                    <a:pt x="2315" y="8869"/>
                  </a:lnTo>
                  <a:lnTo>
                    <a:pt x="2345" y="8870"/>
                  </a:lnTo>
                  <a:lnTo>
                    <a:pt x="2375" y="8871"/>
                  </a:lnTo>
                  <a:lnTo>
                    <a:pt x="2375" y="8871"/>
                  </a:lnTo>
                  <a:lnTo>
                    <a:pt x="2415" y="8870"/>
                  </a:lnTo>
                  <a:lnTo>
                    <a:pt x="2456" y="8867"/>
                  </a:lnTo>
                  <a:lnTo>
                    <a:pt x="2495" y="8863"/>
                  </a:lnTo>
                  <a:lnTo>
                    <a:pt x="2532" y="8857"/>
                  </a:lnTo>
                  <a:lnTo>
                    <a:pt x="2570" y="8850"/>
                  </a:lnTo>
                  <a:lnTo>
                    <a:pt x="2606" y="8840"/>
                  </a:lnTo>
                  <a:lnTo>
                    <a:pt x="2641" y="8829"/>
                  </a:lnTo>
                  <a:lnTo>
                    <a:pt x="2676" y="8817"/>
                  </a:lnTo>
                  <a:lnTo>
                    <a:pt x="2709" y="8803"/>
                  </a:lnTo>
                  <a:lnTo>
                    <a:pt x="2742" y="8787"/>
                  </a:lnTo>
                  <a:lnTo>
                    <a:pt x="2773" y="8770"/>
                  </a:lnTo>
                  <a:lnTo>
                    <a:pt x="2804" y="8751"/>
                  </a:lnTo>
                  <a:lnTo>
                    <a:pt x="2834" y="8731"/>
                  </a:lnTo>
                  <a:lnTo>
                    <a:pt x="2862" y="8709"/>
                  </a:lnTo>
                  <a:lnTo>
                    <a:pt x="2889" y="8686"/>
                  </a:lnTo>
                  <a:lnTo>
                    <a:pt x="2915" y="8661"/>
                  </a:lnTo>
                  <a:lnTo>
                    <a:pt x="2915" y="8661"/>
                  </a:lnTo>
                  <a:lnTo>
                    <a:pt x="2930" y="8646"/>
                  </a:lnTo>
                  <a:lnTo>
                    <a:pt x="2944" y="8631"/>
                  </a:lnTo>
                  <a:lnTo>
                    <a:pt x="2958" y="8615"/>
                  </a:lnTo>
                  <a:lnTo>
                    <a:pt x="2971" y="8599"/>
                  </a:lnTo>
                  <a:lnTo>
                    <a:pt x="2983" y="8582"/>
                  </a:lnTo>
                  <a:lnTo>
                    <a:pt x="2995" y="8565"/>
                  </a:lnTo>
                  <a:lnTo>
                    <a:pt x="3007" y="8548"/>
                  </a:lnTo>
                  <a:lnTo>
                    <a:pt x="3018" y="8530"/>
                  </a:lnTo>
                  <a:lnTo>
                    <a:pt x="3028" y="8512"/>
                  </a:lnTo>
                  <a:lnTo>
                    <a:pt x="3038" y="8494"/>
                  </a:lnTo>
                  <a:lnTo>
                    <a:pt x="3047" y="8475"/>
                  </a:lnTo>
                  <a:lnTo>
                    <a:pt x="3056" y="8456"/>
                  </a:lnTo>
                  <a:lnTo>
                    <a:pt x="3065" y="8436"/>
                  </a:lnTo>
                  <a:lnTo>
                    <a:pt x="3072" y="8417"/>
                  </a:lnTo>
                  <a:lnTo>
                    <a:pt x="3080" y="8397"/>
                  </a:lnTo>
                  <a:lnTo>
                    <a:pt x="3086" y="8376"/>
                  </a:lnTo>
                  <a:lnTo>
                    <a:pt x="3092" y="8356"/>
                  </a:lnTo>
                  <a:lnTo>
                    <a:pt x="3098" y="8335"/>
                  </a:lnTo>
                  <a:lnTo>
                    <a:pt x="3108" y="8292"/>
                  </a:lnTo>
                  <a:lnTo>
                    <a:pt x="3115" y="8249"/>
                  </a:lnTo>
                  <a:lnTo>
                    <a:pt x="3120" y="8204"/>
                  </a:lnTo>
                  <a:lnTo>
                    <a:pt x="3123" y="8158"/>
                  </a:lnTo>
                  <a:lnTo>
                    <a:pt x="3124" y="8112"/>
                  </a:lnTo>
                  <a:lnTo>
                    <a:pt x="3122" y="8065"/>
                  </a:lnTo>
                  <a:lnTo>
                    <a:pt x="3118" y="8016"/>
                  </a:lnTo>
                  <a:lnTo>
                    <a:pt x="3118" y="8016"/>
                  </a:lnTo>
                  <a:lnTo>
                    <a:pt x="3115" y="7982"/>
                  </a:lnTo>
                  <a:lnTo>
                    <a:pt x="3113" y="7948"/>
                  </a:lnTo>
                  <a:lnTo>
                    <a:pt x="3112" y="7914"/>
                  </a:lnTo>
                  <a:lnTo>
                    <a:pt x="3112" y="7881"/>
                  </a:lnTo>
                  <a:lnTo>
                    <a:pt x="3113" y="7848"/>
                  </a:lnTo>
                  <a:lnTo>
                    <a:pt x="3116" y="7815"/>
                  </a:lnTo>
                  <a:lnTo>
                    <a:pt x="3119" y="7782"/>
                  </a:lnTo>
                  <a:lnTo>
                    <a:pt x="3124" y="7750"/>
                  </a:lnTo>
                  <a:lnTo>
                    <a:pt x="3129" y="7718"/>
                  </a:lnTo>
                  <a:lnTo>
                    <a:pt x="3136" y="7686"/>
                  </a:lnTo>
                  <a:lnTo>
                    <a:pt x="3144" y="7655"/>
                  </a:lnTo>
                  <a:lnTo>
                    <a:pt x="3153" y="7624"/>
                  </a:lnTo>
                  <a:lnTo>
                    <a:pt x="3162" y="7594"/>
                  </a:lnTo>
                  <a:lnTo>
                    <a:pt x="3173" y="7564"/>
                  </a:lnTo>
                  <a:lnTo>
                    <a:pt x="3185" y="7535"/>
                  </a:lnTo>
                  <a:lnTo>
                    <a:pt x="3198" y="7506"/>
                  </a:lnTo>
                  <a:lnTo>
                    <a:pt x="3280" y="7335"/>
                  </a:lnTo>
                  <a:lnTo>
                    <a:pt x="3422" y="7461"/>
                  </a:lnTo>
                  <a:lnTo>
                    <a:pt x="3422" y="7461"/>
                  </a:lnTo>
                  <a:lnTo>
                    <a:pt x="3508" y="7536"/>
                  </a:lnTo>
                  <a:lnTo>
                    <a:pt x="3595" y="7611"/>
                  </a:lnTo>
                  <a:lnTo>
                    <a:pt x="3683" y="7684"/>
                  </a:lnTo>
                  <a:lnTo>
                    <a:pt x="3771" y="7756"/>
                  </a:lnTo>
                  <a:lnTo>
                    <a:pt x="3860" y="7827"/>
                  </a:lnTo>
                  <a:lnTo>
                    <a:pt x="3950" y="7898"/>
                  </a:lnTo>
                  <a:lnTo>
                    <a:pt x="4040" y="7967"/>
                  </a:lnTo>
                  <a:lnTo>
                    <a:pt x="4131" y="8035"/>
                  </a:lnTo>
                  <a:lnTo>
                    <a:pt x="4223" y="8103"/>
                  </a:lnTo>
                  <a:lnTo>
                    <a:pt x="4316" y="8168"/>
                  </a:lnTo>
                  <a:lnTo>
                    <a:pt x="4410" y="8233"/>
                  </a:lnTo>
                  <a:lnTo>
                    <a:pt x="4504" y="8297"/>
                  </a:lnTo>
                  <a:lnTo>
                    <a:pt x="4598" y="8359"/>
                  </a:lnTo>
                  <a:lnTo>
                    <a:pt x="4693" y="8421"/>
                  </a:lnTo>
                  <a:lnTo>
                    <a:pt x="4789" y="8481"/>
                  </a:lnTo>
                  <a:lnTo>
                    <a:pt x="4885" y="8540"/>
                  </a:lnTo>
                  <a:lnTo>
                    <a:pt x="4982" y="8598"/>
                  </a:lnTo>
                  <a:lnTo>
                    <a:pt x="5080" y="8655"/>
                  </a:lnTo>
                  <a:lnTo>
                    <a:pt x="5178" y="8711"/>
                  </a:lnTo>
                  <a:lnTo>
                    <a:pt x="5276" y="8766"/>
                  </a:lnTo>
                  <a:lnTo>
                    <a:pt x="5376" y="8820"/>
                  </a:lnTo>
                  <a:lnTo>
                    <a:pt x="5476" y="8873"/>
                  </a:lnTo>
                  <a:lnTo>
                    <a:pt x="5577" y="8925"/>
                  </a:lnTo>
                  <a:lnTo>
                    <a:pt x="5677" y="8975"/>
                  </a:lnTo>
                  <a:lnTo>
                    <a:pt x="5779" y="9024"/>
                  </a:lnTo>
                  <a:lnTo>
                    <a:pt x="5881" y="9072"/>
                  </a:lnTo>
                  <a:lnTo>
                    <a:pt x="5983" y="9119"/>
                  </a:lnTo>
                  <a:lnTo>
                    <a:pt x="6086" y="9164"/>
                  </a:lnTo>
                  <a:lnTo>
                    <a:pt x="6189" y="9209"/>
                  </a:lnTo>
                  <a:lnTo>
                    <a:pt x="6294" y="9252"/>
                  </a:lnTo>
                  <a:lnTo>
                    <a:pt x="6399" y="9294"/>
                  </a:lnTo>
                  <a:lnTo>
                    <a:pt x="6503" y="9335"/>
                  </a:lnTo>
                  <a:lnTo>
                    <a:pt x="6609" y="9375"/>
                  </a:lnTo>
                  <a:lnTo>
                    <a:pt x="6714" y="9414"/>
                  </a:lnTo>
                  <a:lnTo>
                    <a:pt x="6821" y="9451"/>
                  </a:lnTo>
                  <a:lnTo>
                    <a:pt x="6927" y="9488"/>
                  </a:lnTo>
                  <a:lnTo>
                    <a:pt x="7034" y="9523"/>
                  </a:lnTo>
                  <a:lnTo>
                    <a:pt x="7141" y="9557"/>
                  </a:lnTo>
                  <a:lnTo>
                    <a:pt x="7249" y="9590"/>
                  </a:lnTo>
                  <a:lnTo>
                    <a:pt x="7358" y="9621"/>
                  </a:lnTo>
                  <a:lnTo>
                    <a:pt x="7467" y="9653"/>
                  </a:lnTo>
                  <a:lnTo>
                    <a:pt x="7576" y="9682"/>
                  </a:lnTo>
                  <a:lnTo>
                    <a:pt x="7685" y="9710"/>
                  </a:lnTo>
                  <a:lnTo>
                    <a:pt x="7794" y="9737"/>
                  </a:lnTo>
                  <a:lnTo>
                    <a:pt x="7904" y="9762"/>
                  </a:lnTo>
                  <a:lnTo>
                    <a:pt x="8014" y="9787"/>
                  </a:lnTo>
                  <a:lnTo>
                    <a:pt x="8125" y="9810"/>
                  </a:lnTo>
                  <a:lnTo>
                    <a:pt x="8237" y="9832"/>
                  </a:lnTo>
                  <a:lnTo>
                    <a:pt x="8348" y="9852"/>
                  </a:lnTo>
                  <a:lnTo>
                    <a:pt x="8459" y="9872"/>
                  </a:lnTo>
                  <a:lnTo>
                    <a:pt x="8571" y="9890"/>
                  </a:lnTo>
                  <a:lnTo>
                    <a:pt x="8683" y="9907"/>
                  </a:lnTo>
                  <a:lnTo>
                    <a:pt x="8795" y="9923"/>
                  </a:lnTo>
                  <a:lnTo>
                    <a:pt x="8908" y="9937"/>
                  </a:lnTo>
                  <a:lnTo>
                    <a:pt x="9020" y="9950"/>
                  </a:lnTo>
                  <a:lnTo>
                    <a:pt x="9133" y="9962"/>
                  </a:lnTo>
                  <a:lnTo>
                    <a:pt x="9247" y="9973"/>
                  </a:lnTo>
                  <a:lnTo>
                    <a:pt x="9361" y="9983"/>
                  </a:lnTo>
                  <a:lnTo>
                    <a:pt x="9474" y="9991"/>
                  </a:lnTo>
                  <a:lnTo>
                    <a:pt x="9588" y="9998"/>
                  </a:lnTo>
                  <a:lnTo>
                    <a:pt x="9702" y="10003"/>
                  </a:lnTo>
                  <a:lnTo>
                    <a:pt x="9816" y="10008"/>
                  </a:lnTo>
                  <a:lnTo>
                    <a:pt x="9930" y="10011"/>
                  </a:lnTo>
                  <a:lnTo>
                    <a:pt x="10045" y="10013"/>
                  </a:lnTo>
                  <a:lnTo>
                    <a:pt x="10045" y="5475"/>
                  </a:lnTo>
                  <a:lnTo>
                    <a:pt x="10184" y="5471"/>
                  </a:lnTo>
                  <a:lnTo>
                    <a:pt x="10184" y="5471"/>
                  </a:lnTo>
                  <a:lnTo>
                    <a:pt x="10200" y="5470"/>
                  </a:lnTo>
                  <a:lnTo>
                    <a:pt x="10223" y="5472"/>
                  </a:lnTo>
                  <a:lnTo>
                    <a:pt x="10223" y="5472"/>
                  </a:lnTo>
                  <a:lnTo>
                    <a:pt x="10246" y="5473"/>
                  </a:lnTo>
                  <a:lnTo>
                    <a:pt x="10269" y="5474"/>
                  </a:lnTo>
                  <a:lnTo>
                    <a:pt x="10293" y="5476"/>
                  </a:lnTo>
                  <a:lnTo>
                    <a:pt x="10316" y="5479"/>
                  </a:lnTo>
                  <a:lnTo>
                    <a:pt x="10339" y="5482"/>
                  </a:lnTo>
                  <a:lnTo>
                    <a:pt x="10362" y="5486"/>
                  </a:lnTo>
                  <a:lnTo>
                    <a:pt x="10385" y="5491"/>
                  </a:lnTo>
                  <a:lnTo>
                    <a:pt x="10408" y="5496"/>
                  </a:lnTo>
                  <a:lnTo>
                    <a:pt x="10430" y="5503"/>
                  </a:lnTo>
                  <a:lnTo>
                    <a:pt x="10453" y="5509"/>
                  </a:lnTo>
                  <a:lnTo>
                    <a:pt x="10475" y="5517"/>
                  </a:lnTo>
                  <a:lnTo>
                    <a:pt x="10498" y="5525"/>
                  </a:lnTo>
                  <a:lnTo>
                    <a:pt x="10520" y="5533"/>
                  </a:lnTo>
                  <a:lnTo>
                    <a:pt x="10541" y="5543"/>
                  </a:lnTo>
                  <a:lnTo>
                    <a:pt x="10563" y="5553"/>
                  </a:lnTo>
                  <a:lnTo>
                    <a:pt x="10585" y="5563"/>
                  </a:lnTo>
                  <a:lnTo>
                    <a:pt x="10606" y="5574"/>
                  </a:lnTo>
                  <a:lnTo>
                    <a:pt x="10627" y="5586"/>
                  </a:lnTo>
                  <a:lnTo>
                    <a:pt x="10648" y="5598"/>
                  </a:lnTo>
                  <a:lnTo>
                    <a:pt x="10668" y="5611"/>
                  </a:lnTo>
                  <a:lnTo>
                    <a:pt x="10688" y="5625"/>
                  </a:lnTo>
                  <a:lnTo>
                    <a:pt x="10708" y="5639"/>
                  </a:lnTo>
                  <a:lnTo>
                    <a:pt x="10728" y="5654"/>
                  </a:lnTo>
                  <a:lnTo>
                    <a:pt x="10747" y="5669"/>
                  </a:lnTo>
                  <a:lnTo>
                    <a:pt x="10766" y="5685"/>
                  </a:lnTo>
                  <a:lnTo>
                    <a:pt x="10785" y="5702"/>
                  </a:lnTo>
                  <a:lnTo>
                    <a:pt x="10803" y="5720"/>
                  </a:lnTo>
                  <a:lnTo>
                    <a:pt x="10822" y="5737"/>
                  </a:lnTo>
                  <a:lnTo>
                    <a:pt x="10839" y="5755"/>
                  </a:lnTo>
                  <a:lnTo>
                    <a:pt x="10857" y="5774"/>
                  </a:lnTo>
                  <a:lnTo>
                    <a:pt x="10874" y="5793"/>
                  </a:lnTo>
                  <a:lnTo>
                    <a:pt x="10890" y="5813"/>
                  </a:lnTo>
                  <a:lnTo>
                    <a:pt x="10890" y="581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766333A9-1243-0EFD-325C-D5B5CA9F02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3357" y="1469813"/>
              <a:ext cx="2169317" cy="2657866"/>
            </a:xfrm>
            <a:custGeom>
              <a:avLst/>
              <a:gdLst>
                <a:gd name="T0" fmla="*/ 5454 w 10045"/>
                <a:gd name="T1" fmla="*/ 12253 h 12308"/>
                <a:gd name="T2" fmla="*/ 5959 w 10045"/>
                <a:gd name="T3" fmla="*/ 11957 h 12308"/>
                <a:gd name="T4" fmla="*/ 6125 w 10045"/>
                <a:gd name="T5" fmla="*/ 11707 h 12308"/>
                <a:gd name="T6" fmla="*/ 6179 w 10045"/>
                <a:gd name="T7" fmla="*/ 11441 h 12308"/>
                <a:gd name="T8" fmla="*/ 6125 w 10045"/>
                <a:gd name="T9" fmla="*/ 11176 h 12308"/>
                <a:gd name="T10" fmla="*/ 5867 w 10045"/>
                <a:gd name="T11" fmla="*/ 10841 h 12308"/>
                <a:gd name="T12" fmla="*/ 5644 w 10045"/>
                <a:gd name="T13" fmla="*/ 10592 h 12308"/>
                <a:gd name="T14" fmla="*/ 5529 w 10045"/>
                <a:gd name="T15" fmla="*/ 10298 h 12308"/>
                <a:gd name="T16" fmla="*/ 9981 w 10045"/>
                <a:gd name="T17" fmla="*/ 5803 h 12308"/>
                <a:gd name="T18" fmla="*/ 9735 w 10045"/>
                <a:gd name="T19" fmla="*/ 6000 h 12308"/>
                <a:gd name="T20" fmla="*/ 9462 w 10045"/>
                <a:gd name="T21" fmla="*/ 6251 h 12308"/>
                <a:gd name="T22" fmla="*/ 9115 w 10045"/>
                <a:gd name="T23" fmla="*/ 6398 h 12308"/>
                <a:gd name="T24" fmla="*/ 8786 w 10045"/>
                <a:gd name="T25" fmla="*/ 6410 h 12308"/>
                <a:gd name="T26" fmla="*/ 8467 w 10045"/>
                <a:gd name="T27" fmla="*/ 6310 h 12308"/>
                <a:gd name="T28" fmla="*/ 8184 w 10045"/>
                <a:gd name="T29" fmla="*/ 6103 h 12308"/>
                <a:gd name="T30" fmla="*/ 7929 w 10045"/>
                <a:gd name="T31" fmla="*/ 5746 h 12308"/>
                <a:gd name="T32" fmla="*/ 7780 w 10045"/>
                <a:gd name="T33" fmla="*/ 5264 h 12308"/>
                <a:gd name="T34" fmla="*/ 7774 w 10045"/>
                <a:gd name="T35" fmla="*/ 4804 h 12308"/>
                <a:gd name="T36" fmla="*/ 7880 w 10045"/>
                <a:gd name="T37" fmla="*/ 4394 h 12308"/>
                <a:gd name="T38" fmla="*/ 8076 w 10045"/>
                <a:gd name="T39" fmla="*/ 4049 h 12308"/>
                <a:gd name="T40" fmla="*/ 8348 w 10045"/>
                <a:gd name="T41" fmla="*/ 3791 h 12308"/>
                <a:gd name="T42" fmla="*/ 8674 w 10045"/>
                <a:gd name="T43" fmla="*/ 3639 h 12308"/>
                <a:gd name="T44" fmla="*/ 9000 w 10045"/>
                <a:gd name="T45" fmla="*/ 3612 h 12308"/>
                <a:gd name="T46" fmla="*/ 9356 w 10045"/>
                <a:gd name="T47" fmla="*/ 3715 h 12308"/>
                <a:gd name="T48" fmla="*/ 9666 w 10045"/>
                <a:gd name="T49" fmla="*/ 3948 h 12308"/>
                <a:gd name="T50" fmla="*/ 9896 w 10045"/>
                <a:gd name="T51" fmla="*/ 4170 h 12308"/>
                <a:gd name="T52" fmla="*/ 9607 w 10045"/>
                <a:gd name="T53" fmla="*/ 14 h 12308"/>
                <a:gd name="T54" fmla="*/ 8201 w 10045"/>
                <a:gd name="T55" fmla="*/ 188 h 12308"/>
                <a:gd name="T56" fmla="*/ 6842 w 10045"/>
                <a:gd name="T57" fmla="*/ 555 h 12308"/>
                <a:gd name="T58" fmla="*/ 5547 w 10045"/>
                <a:gd name="T59" fmla="*/ 1104 h 12308"/>
                <a:gd name="T60" fmla="*/ 4336 w 10045"/>
                <a:gd name="T61" fmla="*/ 1830 h 12308"/>
                <a:gd name="T62" fmla="*/ 3733 w 10045"/>
                <a:gd name="T63" fmla="*/ 2408 h 12308"/>
                <a:gd name="T64" fmla="*/ 4058 w 10045"/>
                <a:gd name="T65" fmla="*/ 2448 h 12308"/>
                <a:gd name="T66" fmla="*/ 4457 w 10045"/>
                <a:gd name="T67" fmla="*/ 2471 h 12308"/>
                <a:gd name="T68" fmla="*/ 4802 w 10045"/>
                <a:gd name="T69" fmla="*/ 2622 h 12308"/>
                <a:gd name="T70" fmla="*/ 5034 w 10045"/>
                <a:gd name="T71" fmla="*/ 2850 h 12308"/>
                <a:gd name="T72" fmla="*/ 5181 w 10045"/>
                <a:gd name="T73" fmla="*/ 3151 h 12308"/>
                <a:gd name="T74" fmla="*/ 5226 w 10045"/>
                <a:gd name="T75" fmla="*/ 3500 h 12308"/>
                <a:gd name="T76" fmla="*/ 5143 w 10045"/>
                <a:gd name="T77" fmla="*/ 3941 h 12308"/>
                <a:gd name="T78" fmla="*/ 4896 w 10045"/>
                <a:gd name="T79" fmla="*/ 4384 h 12308"/>
                <a:gd name="T80" fmla="*/ 4562 w 10045"/>
                <a:gd name="T81" fmla="*/ 4709 h 12308"/>
                <a:gd name="T82" fmla="*/ 4155 w 10045"/>
                <a:gd name="T83" fmla="*/ 4925 h 12308"/>
                <a:gd name="T84" fmla="*/ 3722 w 10045"/>
                <a:gd name="T85" fmla="*/ 5009 h 12308"/>
                <a:gd name="T86" fmla="*/ 3176 w 10045"/>
                <a:gd name="T87" fmla="*/ 4888 h 12308"/>
                <a:gd name="T88" fmla="*/ 2941 w 10045"/>
                <a:gd name="T89" fmla="*/ 4713 h 12308"/>
                <a:gd name="T90" fmla="*/ 2734 w 10045"/>
                <a:gd name="T91" fmla="*/ 4398 h 12308"/>
                <a:gd name="T92" fmla="*/ 2657 w 10045"/>
                <a:gd name="T93" fmla="*/ 4014 h 12308"/>
                <a:gd name="T94" fmla="*/ 2654 w 10045"/>
                <a:gd name="T95" fmla="*/ 3644 h 12308"/>
                <a:gd name="T96" fmla="*/ 2331 w 10045"/>
                <a:gd name="T97" fmla="*/ 3679 h 12308"/>
                <a:gd name="T98" fmla="*/ 1478 w 10045"/>
                <a:gd name="T99" fmla="*/ 4875 h 12308"/>
                <a:gd name="T100" fmla="*/ 810 w 10045"/>
                <a:gd name="T101" fmla="*/ 6173 h 12308"/>
                <a:gd name="T102" fmla="*/ 336 w 10045"/>
                <a:gd name="T103" fmla="*/ 7552 h 12308"/>
                <a:gd name="T104" fmla="*/ 65 w 10045"/>
                <a:gd name="T105" fmla="*/ 8991 h 12308"/>
                <a:gd name="T106" fmla="*/ 4586 w 10045"/>
                <a:gd name="T107" fmla="*/ 10201 h 12308"/>
                <a:gd name="T108" fmla="*/ 4516 w 10045"/>
                <a:gd name="T109" fmla="*/ 10497 h 12308"/>
                <a:gd name="T110" fmla="*/ 4339 w 10045"/>
                <a:gd name="T111" fmla="*/ 10760 h 12308"/>
                <a:gd name="T112" fmla="*/ 4059 w 10045"/>
                <a:gd name="T113" fmla="*/ 11052 h 12308"/>
                <a:gd name="T114" fmla="*/ 3952 w 10045"/>
                <a:gd name="T115" fmla="*/ 11307 h 12308"/>
                <a:gd name="T116" fmla="*/ 3950 w 10045"/>
                <a:gd name="T117" fmla="*/ 11558 h 12308"/>
                <a:gd name="T118" fmla="*/ 4126 w 10045"/>
                <a:gd name="T119" fmla="*/ 11914 h 12308"/>
                <a:gd name="T120" fmla="*/ 4639 w 10045"/>
                <a:gd name="T121" fmla="*/ 12243 h 12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045" h="12308">
                  <a:moveTo>
                    <a:pt x="4997" y="12307"/>
                  </a:moveTo>
                  <a:lnTo>
                    <a:pt x="4997" y="12307"/>
                  </a:lnTo>
                  <a:lnTo>
                    <a:pt x="5027" y="12308"/>
                  </a:lnTo>
                  <a:lnTo>
                    <a:pt x="5057" y="12308"/>
                  </a:lnTo>
                  <a:lnTo>
                    <a:pt x="5087" y="12308"/>
                  </a:lnTo>
                  <a:lnTo>
                    <a:pt x="5116" y="12307"/>
                  </a:lnTo>
                  <a:lnTo>
                    <a:pt x="5146" y="12306"/>
                  </a:lnTo>
                  <a:lnTo>
                    <a:pt x="5175" y="12304"/>
                  </a:lnTo>
                  <a:lnTo>
                    <a:pt x="5233" y="12298"/>
                  </a:lnTo>
                  <a:lnTo>
                    <a:pt x="5289" y="12290"/>
                  </a:lnTo>
                  <a:lnTo>
                    <a:pt x="5346" y="12280"/>
                  </a:lnTo>
                  <a:lnTo>
                    <a:pt x="5401" y="12268"/>
                  </a:lnTo>
                  <a:lnTo>
                    <a:pt x="5454" y="12253"/>
                  </a:lnTo>
                  <a:lnTo>
                    <a:pt x="5507" y="12237"/>
                  </a:lnTo>
                  <a:lnTo>
                    <a:pt x="5557" y="12218"/>
                  </a:lnTo>
                  <a:lnTo>
                    <a:pt x="5607" y="12198"/>
                  </a:lnTo>
                  <a:lnTo>
                    <a:pt x="5655" y="12176"/>
                  </a:lnTo>
                  <a:lnTo>
                    <a:pt x="5701" y="12152"/>
                  </a:lnTo>
                  <a:lnTo>
                    <a:pt x="5746" y="12126"/>
                  </a:lnTo>
                  <a:lnTo>
                    <a:pt x="5789" y="12098"/>
                  </a:lnTo>
                  <a:lnTo>
                    <a:pt x="5830" y="12069"/>
                  </a:lnTo>
                  <a:lnTo>
                    <a:pt x="5869" y="12039"/>
                  </a:lnTo>
                  <a:lnTo>
                    <a:pt x="5907" y="12007"/>
                  </a:lnTo>
                  <a:lnTo>
                    <a:pt x="5925" y="11991"/>
                  </a:lnTo>
                  <a:lnTo>
                    <a:pt x="5942" y="11974"/>
                  </a:lnTo>
                  <a:lnTo>
                    <a:pt x="5959" y="11957"/>
                  </a:lnTo>
                  <a:lnTo>
                    <a:pt x="5975" y="11939"/>
                  </a:lnTo>
                  <a:lnTo>
                    <a:pt x="5991" y="11921"/>
                  </a:lnTo>
                  <a:lnTo>
                    <a:pt x="6006" y="11903"/>
                  </a:lnTo>
                  <a:lnTo>
                    <a:pt x="6021" y="11885"/>
                  </a:lnTo>
                  <a:lnTo>
                    <a:pt x="6035" y="11866"/>
                  </a:lnTo>
                  <a:lnTo>
                    <a:pt x="6048" y="11847"/>
                  </a:lnTo>
                  <a:lnTo>
                    <a:pt x="6061" y="11828"/>
                  </a:lnTo>
                  <a:lnTo>
                    <a:pt x="6073" y="11808"/>
                  </a:lnTo>
                  <a:lnTo>
                    <a:pt x="6085" y="11789"/>
                  </a:lnTo>
                  <a:lnTo>
                    <a:pt x="6096" y="11768"/>
                  </a:lnTo>
                  <a:lnTo>
                    <a:pt x="6106" y="11748"/>
                  </a:lnTo>
                  <a:lnTo>
                    <a:pt x="6116" y="11728"/>
                  </a:lnTo>
                  <a:lnTo>
                    <a:pt x="6125" y="11707"/>
                  </a:lnTo>
                  <a:lnTo>
                    <a:pt x="6134" y="11686"/>
                  </a:lnTo>
                  <a:lnTo>
                    <a:pt x="6141" y="11664"/>
                  </a:lnTo>
                  <a:lnTo>
                    <a:pt x="6148" y="11643"/>
                  </a:lnTo>
                  <a:lnTo>
                    <a:pt x="6155" y="11621"/>
                  </a:lnTo>
                  <a:lnTo>
                    <a:pt x="6160" y="11599"/>
                  </a:lnTo>
                  <a:lnTo>
                    <a:pt x="6165" y="11577"/>
                  </a:lnTo>
                  <a:lnTo>
                    <a:pt x="6169" y="11555"/>
                  </a:lnTo>
                  <a:lnTo>
                    <a:pt x="6173" y="11533"/>
                  </a:lnTo>
                  <a:lnTo>
                    <a:pt x="6176" y="11510"/>
                  </a:lnTo>
                  <a:lnTo>
                    <a:pt x="6177" y="11487"/>
                  </a:lnTo>
                  <a:lnTo>
                    <a:pt x="6179" y="11464"/>
                  </a:lnTo>
                  <a:lnTo>
                    <a:pt x="6179" y="11441"/>
                  </a:lnTo>
                  <a:lnTo>
                    <a:pt x="6179" y="11441"/>
                  </a:lnTo>
                  <a:lnTo>
                    <a:pt x="6179" y="11420"/>
                  </a:lnTo>
                  <a:lnTo>
                    <a:pt x="6178" y="11399"/>
                  </a:lnTo>
                  <a:lnTo>
                    <a:pt x="6176" y="11379"/>
                  </a:lnTo>
                  <a:lnTo>
                    <a:pt x="6174" y="11358"/>
                  </a:lnTo>
                  <a:lnTo>
                    <a:pt x="6171" y="11337"/>
                  </a:lnTo>
                  <a:lnTo>
                    <a:pt x="6167" y="11316"/>
                  </a:lnTo>
                  <a:lnTo>
                    <a:pt x="6163" y="11295"/>
                  </a:lnTo>
                  <a:lnTo>
                    <a:pt x="6159" y="11275"/>
                  </a:lnTo>
                  <a:lnTo>
                    <a:pt x="6153" y="11255"/>
                  </a:lnTo>
                  <a:lnTo>
                    <a:pt x="6147" y="11235"/>
                  </a:lnTo>
                  <a:lnTo>
                    <a:pt x="6141" y="11215"/>
                  </a:lnTo>
                  <a:lnTo>
                    <a:pt x="6133" y="11195"/>
                  </a:lnTo>
                  <a:lnTo>
                    <a:pt x="6125" y="11176"/>
                  </a:lnTo>
                  <a:lnTo>
                    <a:pt x="6117" y="11156"/>
                  </a:lnTo>
                  <a:lnTo>
                    <a:pt x="6108" y="11137"/>
                  </a:lnTo>
                  <a:lnTo>
                    <a:pt x="6098" y="11118"/>
                  </a:lnTo>
                  <a:lnTo>
                    <a:pt x="6088" y="11099"/>
                  </a:lnTo>
                  <a:lnTo>
                    <a:pt x="6077" y="11080"/>
                  </a:lnTo>
                  <a:lnTo>
                    <a:pt x="6054" y="11043"/>
                  </a:lnTo>
                  <a:lnTo>
                    <a:pt x="6028" y="11007"/>
                  </a:lnTo>
                  <a:lnTo>
                    <a:pt x="6000" y="10972"/>
                  </a:lnTo>
                  <a:lnTo>
                    <a:pt x="5970" y="10938"/>
                  </a:lnTo>
                  <a:lnTo>
                    <a:pt x="5938" y="10904"/>
                  </a:lnTo>
                  <a:lnTo>
                    <a:pt x="5903" y="10872"/>
                  </a:lnTo>
                  <a:lnTo>
                    <a:pt x="5867" y="10841"/>
                  </a:lnTo>
                  <a:lnTo>
                    <a:pt x="5867" y="10841"/>
                  </a:lnTo>
                  <a:lnTo>
                    <a:pt x="5846" y="10824"/>
                  </a:lnTo>
                  <a:lnTo>
                    <a:pt x="5826" y="10807"/>
                  </a:lnTo>
                  <a:lnTo>
                    <a:pt x="5806" y="10789"/>
                  </a:lnTo>
                  <a:lnTo>
                    <a:pt x="5787" y="10771"/>
                  </a:lnTo>
                  <a:lnTo>
                    <a:pt x="5769" y="10752"/>
                  </a:lnTo>
                  <a:lnTo>
                    <a:pt x="5751" y="10733"/>
                  </a:lnTo>
                  <a:lnTo>
                    <a:pt x="5734" y="10714"/>
                  </a:lnTo>
                  <a:lnTo>
                    <a:pt x="5718" y="10694"/>
                  </a:lnTo>
                  <a:lnTo>
                    <a:pt x="5702" y="10674"/>
                  </a:lnTo>
                  <a:lnTo>
                    <a:pt x="5686" y="10654"/>
                  </a:lnTo>
                  <a:lnTo>
                    <a:pt x="5672" y="10634"/>
                  </a:lnTo>
                  <a:lnTo>
                    <a:pt x="5657" y="10613"/>
                  </a:lnTo>
                  <a:lnTo>
                    <a:pt x="5644" y="10592"/>
                  </a:lnTo>
                  <a:lnTo>
                    <a:pt x="5631" y="10570"/>
                  </a:lnTo>
                  <a:lnTo>
                    <a:pt x="5619" y="10549"/>
                  </a:lnTo>
                  <a:lnTo>
                    <a:pt x="5607" y="10526"/>
                  </a:lnTo>
                  <a:lnTo>
                    <a:pt x="5597" y="10504"/>
                  </a:lnTo>
                  <a:lnTo>
                    <a:pt x="5586" y="10482"/>
                  </a:lnTo>
                  <a:lnTo>
                    <a:pt x="5577" y="10459"/>
                  </a:lnTo>
                  <a:lnTo>
                    <a:pt x="5568" y="10437"/>
                  </a:lnTo>
                  <a:lnTo>
                    <a:pt x="5560" y="10414"/>
                  </a:lnTo>
                  <a:lnTo>
                    <a:pt x="5552" y="10391"/>
                  </a:lnTo>
                  <a:lnTo>
                    <a:pt x="5545" y="10368"/>
                  </a:lnTo>
                  <a:lnTo>
                    <a:pt x="5539" y="10345"/>
                  </a:lnTo>
                  <a:lnTo>
                    <a:pt x="5534" y="10321"/>
                  </a:lnTo>
                  <a:lnTo>
                    <a:pt x="5529" y="10298"/>
                  </a:lnTo>
                  <a:lnTo>
                    <a:pt x="5525" y="10274"/>
                  </a:lnTo>
                  <a:lnTo>
                    <a:pt x="5522" y="10250"/>
                  </a:lnTo>
                  <a:lnTo>
                    <a:pt x="5519" y="10227"/>
                  </a:lnTo>
                  <a:lnTo>
                    <a:pt x="5517" y="10203"/>
                  </a:lnTo>
                  <a:lnTo>
                    <a:pt x="5516" y="10179"/>
                  </a:lnTo>
                  <a:lnTo>
                    <a:pt x="5516" y="10155"/>
                  </a:lnTo>
                  <a:lnTo>
                    <a:pt x="5516" y="10013"/>
                  </a:lnTo>
                  <a:lnTo>
                    <a:pt x="10045" y="10013"/>
                  </a:lnTo>
                  <a:lnTo>
                    <a:pt x="10045" y="5779"/>
                  </a:lnTo>
                  <a:lnTo>
                    <a:pt x="10045" y="5779"/>
                  </a:lnTo>
                  <a:lnTo>
                    <a:pt x="10023" y="5786"/>
                  </a:lnTo>
                  <a:lnTo>
                    <a:pt x="10002" y="5794"/>
                  </a:lnTo>
                  <a:lnTo>
                    <a:pt x="9981" y="5803"/>
                  </a:lnTo>
                  <a:lnTo>
                    <a:pt x="9960" y="5813"/>
                  </a:lnTo>
                  <a:lnTo>
                    <a:pt x="9940" y="5824"/>
                  </a:lnTo>
                  <a:lnTo>
                    <a:pt x="9920" y="5836"/>
                  </a:lnTo>
                  <a:lnTo>
                    <a:pt x="9900" y="5848"/>
                  </a:lnTo>
                  <a:lnTo>
                    <a:pt x="9880" y="5863"/>
                  </a:lnTo>
                  <a:lnTo>
                    <a:pt x="9861" y="5877"/>
                  </a:lnTo>
                  <a:lnTo>
                    <a:pt x="9842" y="5892"/>
                  </a:lnTo>
                  <a:lnTo>
                    <a:pt x="9823" y="5908"/>
                  </a:lnTo>
                  <a:lnTo>
                    <a:pt x="9805" y="5925"/>
                  </a:lnTo>
                  <a:lnTo>
                    <a:pt x="9787" y="5943"/>
                  </a:lnTo>
                  <a:lnTo>
                    <a:pt x="9769" y="5961"/>
                  </a:lnTo>
                  <a:lnTo>
                    <a:pt x="9752" y="5980"/>
                  </a:lnTo>
                  <a:lnTo>
                    <a:pt x="9735" y="6000"/>
                  </a:lnTo>
                  <a:lnTo>
                    <a:pt x="9735" y="6000"/>
                  </a:lnTo>
                  <a:lnTo>
                    <a:pt x="9715" y="6025"/>
                  </a:lnTo>
                  <a:lnTo>
                    <a:pt x="9693" y="6050"/>
                  </a:lnTo>
                  <a:lnTo>
                    <a:pt x="9672" y="6073"/>
                  </a:lnTo>
                  <a:lnTo>
                    <a:pt x="9650" y="6096"/>
                  </a:lnTo>
                  <a:lnTo>
                    <a:pt x="9628" y="6118"/>
                  </a:lnTo>
                  <a:lnTo>
                    <a:pt x="9605" y="6139"/>
                  </a:lnTo>
                  <a:lnTo>
                    <a:pt x="9582" y="6160"/>
                  </a:lnTo>
                  <a:lnTo>
                    <a:pt x="9559" y="6180"/>
                  </a:lnTo>
                  <a:lnTo>
                    <a:pt x="9535" y="6199"/>
                  </a:lnTo>
                  <a:lnTo>
                    <a:pt x="9511" y="6217"/>
                  </a:lnTo>
                  <a:lnTo>
                    <a:pt x="9487" y="6235"/>
                  </a:lnTo>
                  <a:lnTo>
                    <a:pt x="9462" y="6251"/>
                  </a:lnTo>
                  <a:lnTo>
                    <a:pt x="9437" y="6268"/>
                  </a:lnTo>
                  <a:lnTo>
                    <a:pt x="9412" y="6283"/>
                  </a:lnTo>
                  <a:lnTo>
                    <a:pt x="9386" y="6297"/>
                  </a:lnTo>
                  <a:lnTo>
                    <a:pt x="9360" y="6311"/>
                  </a:lnTo>
                  <a:lnTo>
                    <a:pt x="9334" y="6324"/>
                  </a:lnTo>
                  <a:lnTo>
                    <a:pt x="9307" y="6336"/>
                  </a:lnTo>
                  <a:lnTo>
                    <a:pt x="9281" y="6347"/>
                  </a:lnTo>
                  <a:lnTo>
                    <a:pt x="9254" y="6358"/>
                  </a:lnTo>
                  <a:lnTo>
                    <a:pt x="9227" y="6367"/>
                  </a:lnTo>
                  <a:lnTo>
                    <a:pt x="9199" y="6376"/>
                  </a:lnTo>
                  <a:lnTo>
                    <a:pt x="9170" y="6384"/>
                  </a:lnTo>
                  <a:lnTo>
                    <a:pt x="9143" y="6392"/>
                  </a:lnTo>
                  <a:lnTo>
                    <a:pt x="9115" y="6398"/>
                  </a:lnTo>
                  <a:lnTo>
                    <a:pt x="9086" y="6403"/>
                  </a:lnTo>
                  <a:lnTo>
                    <a:pt x="9058" y="6408"/>
                  </a:lnTo>
                  <a:lnTo>
                    <a:pt x="9029" y="6412"/>
                  </a:lnTo>
                  <a:lnTo>
                    <a:pt x="9001" y="6415"/>
                  </a:lnTo>
                  <a:lnTo>
                    <a:pt x="8972" y="6417"/>
                  </a:lnTo>
                  <a:lnTo>
                    <a:pt x="8943" y="6419"/>
                  </a:lnTo>
                  <a:lnTo>
                    <a:pt x="8914" y="6419"/>
                  </a:lnTo>
                  <a:lnTo>
                    <a:pt x="8914" y="6419"/>
                  </a:lnTo>
                  <a:lnTo>
                    <a:pt x="8888" y="6419"/>
                  </a:lnTo>
                  <a:lnTo>
                    <a:pt x="8862" y="6418"/>
                  </a:lnTo>
                  <a:lnTo>
                    <a:pt x="8837" y="6416"/>
                  </a:lnTo>
                  <a:lnTo>
                    <a:pt x="8811" y="6413"/>
                  </a:lnTo>
                  <a:lnTo>
                    <a:pt x="8786" y="6410"/>
                  </a:lnTo>
                  <a:lnTo>
                    <a:pt x="8760" y="6407"/>
                  </a:lnTo>
                  <a:lnTo>
                    <a:pt x="8735" y="6402"/>
                  </a:lnTo>
                  <a:lnTo>
                    <a:pt x="8710" y="6397"/>
                  </a:lnTo>
                  <a:lnTo>
                    <a:pt x="8685" y="6391"/>
                  </a:lnTo>
                  <a:lnTo>
                    <a:pt x="8660" y="6385"/>
                  </a:lnTo>
                  <a:lnTo>
                    <a:pt x="8635" y="6378"/>
                  </a:lnTo>
                  <a:lnTo>
                    <a:pt x="8611" y="6370"/>
                  </a:lnTo>
                  <a:lnTo>
                    <a:pt x="8586" y="6361"/>
                  </a:lnTo>
                  <a:lnTo>
                    <a:pt x="8562" y="6352"/>
                  </a:lnTo>
                  <a:lnTo>
                    <a:pt x="8538" y="6343"/>
                  </a:lnTo>
                  <a:lnTo>
                    <a:pt x="8514" y="6332"/>
                  </a:lnTo>
                  <a:lnTo>
                    <a:pt x="8491" y="6321"/>
                  </a:lnTo>
                  <a:lnTo>
                    <a:pt x="8467" y="6310"/>
                  </a:lnTo>
                  <a:lnTo>
                    <a:pt x="8444" y="6297"/>
                  </a:lnTo>
                  <a:lnTo>
                    <a:pt x="8421" y="6285"/>
                  </a:lnTo>
                  <a:lnTo>
                    <a:pt x="8398" y="6271"/>
                  </a:lnTo>
                  <a:lnTo>
                    <a:pt x="8376" y="6257"/>
                  </a:lnTo>
                  <a:lnTo>
                    <a:pt x="8353" y="6242"/>
                  </a:lnTo>
                  <a:lnTo>
                    <a:pt x="8331" y="6227"/>
                  </a:lnTo>
                  <a:lnTo>
                    <a:pt x="8309" y="6211"/>
                  </a:lnTo>
                  <a:lnTo>
                    <a:pt x="8288" y="6194"/>
                  </a:lnTo>
                  <a:lnTo>
                    <a:pt x="8267" y="6177"/>
                  </a:lnTo>
                  <a:lnTo>
                    <a:pt x="8246" y="6160"/>
                  </a:lnTo>
                  <a:lnTo>
                    <a:pt x="8225" y="6141"/>
                  </a:lnTo>
                  <a:lnTo>
                    <a:pt x="8204" y="6122"/>
                  </a:lnTo>
                  <a:lnTo>
                    <a:pt x="8184" y="6103"/>
                  </a:lnTo>
                  <a:lnTo>
                    <a:pt x="8164" y="6083"/>
                  </a:lnTo>
                  <a:lnTo>
                    <a:pt x="8164" y="6083"/>
                  </a:lnTo>
                  <a:lnTo>
                    <a:pt x="8139" y="6056"/>
                  </a:lnTo>
                  <a:lnTo>
                    <a:pt x="8115" y="6028"/>
                  </a:lnTo>
                  <a:lnTo>
                    <a:pt x="8091" y="5999"/>
                  </a:lnTo>
                  <a:lnTo>
                    <a:pt x="8068" y="5970"/>
                  </a:lnTo>
                  <a:lnTo>
                    <a:pt x="8046" y="5940"/>
                  </a:lnTo>
                  <a:lnTo>
                    <a:pt x="8024" y="5909"/>
                  </a:lnTo>
                  <a:lnTo>
                    <a:pt x="8004" y="5878"/>
                  </a:lnTo>
                  <a:lnTo>
                    <a:pt x="7984" y="5845"/>
                  </a:lnTo>
                  <a:lnTo>
                    <a:pt x="7965" y="5813"/>
                  </a:lnTo>
                  <a:lnTo>
                    <a:pt x="7946" y="5780"/>
                  </a:lnTo>
                  <a:lnTo>
                    <a:pt x="7929" y="5746"/>
                  </a:lnTo>
                  <a:lnTo>
                    <a:pt x="7912" y="5712"/>
                  </a:lnTo>
                  <a:lnTo>
                    <a:pt x="7897" y="5677"/>
                  </a:lnTo>
                  <a:lnTo>
                    <a:pt x="7882" y="5641"/>
                  </a:lnTo>
                  <a:lnTo>
                    <a:pt x="7868" y="5606"/>
                  </a:lnTo>
                  <a:lnTo>
                    <a:pt x="7854" y="5569"/>
                  </a:lnTo>
                  <a:lnTo>
                    <a:pt x="7842" y="5533"/>
                  </a:lnTo>
                  <a:lnTo>
                    <a:pt x="7830" y="5495"/>
                  </a:lnTo>
                  <a:lnTo>
                    <a:pt x="7820" y="5458"/>
                  </a:lnTo>
                  <a:lnTo>
                    <a:pt x="7810" y="5420"/>
                  </a:lnTo>
                  <a:lnTo>
                    <a:pt x="7801" y="5382"/>
                  </a:lnTo>
                  <a:lnTo>
                    <a:pt x="7793" y="5343"/>
                  </a:lnTo>
                  <a:lnTo>
                    <a:pt x="7786" y="5304"/>
                  </a:lnTo>
                  <a:lnTo>
                    <a:pt x="7780" y="5264"/>
                  </a:lnTo>
                  <a:lnTo>
                    <a:pt x="7774" y="5225"/>
                  </a:lnTo>
                  <a:lnTo>
                    <a:pt x="7770" y="5185"/>
                  </a:lnTo>
                  <a:lnTo>
                    <a:pt x="7767" y="5144"/>
                  </a:lnTo>
                  <a:lnTo>
                    <a:pt x="7764" y="5104"/>
                  </a:lnTo>
                  <a:lnTo>
                    <a:pt x="7762" y="5062"/>
                  </a:lnTo>
                  <a:lnTo>
                    <a:pt x="7762" y="5021"/>
                  </a:lnTo>
                  <a:lnTo>
                    <a:pt x="7762" y="4980"/>
                  </a:lnTo>
                  <a:lnTo>
                    <a:pt x="7763" y="4939"/>
                  </a:lnTo>
                  <a:lnTo>
                    <a:pt x="7763" y="4939"/>
                  </a:lnTo>
                  <a:lnTo>
                    <a:pt x="7765" y="4905"/>
                  </a:lnTo>
                  <a:lnTo>
                    <a:pt x="7768" y="4871"/>
                  </a:lnTo>
                  <a:lnTo>
                    <a:pt x="7771" y="4837"/>
                  </a:lnTo>
                  <a:lnTo>
                    <a:pt x="7774" y="4804"/>
                  </a:lnTo>
                  <a:lnTo>
                    <a:pt x="7779" y="4770"/>
                  </a:lnTo>
                  <a:lnTo>
                    <a:pt x="7784" y="4737"/>
                  </a:lnTo>
                  <a:lnTo>
                    <a:pt x="7790" y="4705"/>
                  </a:lnTo>
                  <a:lnTo>
                    <a:pt x="7796" y="4672"/>
                  </a:lnTo>
                  <a:lnTo>
                    <a:pt x="7803" y="4640"/>
                  </a:lnTo>
                  <a:lnTo>
                    <a:pt x="7810" y="4608"/>
                  </a:lnTo>
                  <a:lnTo>
                    <a:pt x="7819" y="4577"/>
                  </a:lnTo>
                  <a:lnTo>
                    <a:pt x="7827" y="4545"/>
                  </a:lnTo>
                  <a:lnTo>
                    <a:pt x="7837" y="4514"/>
                  </a:lnTo>
                  <a:lnTo>
                    <a:pt x="7847" y="4484"/>
                  </a:lnTo>
                  <a:lnTo>
                    <a:pt x="7857" y="4454"/>
                  </a:lnTo>
                  <a:lnTo>
                    <a:pt x="7868" y="4424"/>
                  </a:lnTo>
                  <a:lnTo>
                    <a:pt x="7880" y="4394"/>
                  </a:lnTo>
                  <a:lnTo>
                    <a:pt x="7892" y="4365"/>
                  </a:lnTo>
                  <a:lnTo>
                    <a:pt x="7904" y="4337"/>
                  </a:lnTo>
                  <a:lnTo>
                    <a:pt x="7918" y="4308"/>
                  </a:lnTo>
                  <a:lnTo>
                    <a:pt x="7931" y="4280"/>
                  </a:lnTo>
                  <a:lnTo>
                    <a:pt x="7945" y="4252"/>
                  </a:lnTo>
                  <a:lnTo>
                    <a:pt x="7960" y="4225"/>
                  </a:lnTo>
                  <a:lnTo>
                    <a:pt x="7975" y="4199"/>
                  </a:lnTo>
                  <a:lnTo>
                    <a:pt x="7991" y="4172"/>
                  </a:lnTo>
                  <a:lnTo>
                    <a:pt x="8007" y="4147"/>
                  </a:lnTo>
                  <a:lnTo>
                    <a:pt x="8024" y="4122"/>
                  </a:lnTo>
                  <a:lnTo>
                    <a:pt x="8041" y="4097"/>
                  </a:lnTo>
                  <a:lnTo>
                    <a:pt x="8058" y="4073"/>
                  </a:lnTo>
                  <a:lnTo>
                    <a:pt x="8076" y="4049"/>
                  </a:lnTo>
                  <a:lnTo>
                    <a:pt x="8095" y="4026"/>
                  </a:lnTo>
                  <a:lnTo>
                    <a:pt x="8114" y="4003"/>
                  </a:lnTo>
                  <a:lnTo>
                    <a:pt x="8133" y="3981"/>
                  </a:lnTo>
                  <a:lnTo>
                    <a:pt x="8153" y="3959"/>
                  </a:lnTo>
                  <a:lnTo>
                    <a:pt x="8173" y="3938"/>
                  </a:lnTo>
                  <a:lnTo>
                    <a:pt x="8193" y="3918"/>
                  </a:lnTo>
                  <a:lnTo>
                    <a:pt x="8214" y="3898"/>
                  </a:lnTo>
                  <a:lnTo>
                    <a:pt x="8236" y="3878"/>
                  </a:lnTo>
                  <a:lnTo>
                    <a:pt x="8258" y="3860"/>
                  </a:lnTo>
                  <a:lnTo>
                    <a:pt x="8280" y="3841"/>
                  </a:lnTo>
                  <a:lnTo>
                    <a:pt x="8302" y="3824"/>
                  </a:lnTo>
                  <a:lnTo>
                    <a:pt x="8325" y="3807"/>
                  </a:lnTo>
                  <a:lnTo>
                    <a:pt x="8348" y="3791"/>
                  </a:lnTo>
                  <a:lnTo>
                    <a:pt x="8371" y="3775"/>
                  </a:lnTo>
                  <a:lnTo>
                    <a:pt x="8395" y="3760"/>
                  </a:lnTo>
                  <a:lnTo>
                    <a:pt x="8419" y="3745"/>
                  </a:lnTo>
                  <a:lnTo>
                    <a:pt x="8443" y="3732"/>
                  </a:lnTo>
                  <a:lnTo>
                    <a:pt x="8467" y="3719"/>
                  </a:lnTo>
                  <a:lnTo>
                    <a:pt x="8492" y="3706"/>
                  </a:lnTo>
                  <a:lnTo>
                    <a:pt x="8517" y="3694"/>
                  </a:lnTo>
                  <a:lnTo>
                    <a:pt x="8543" y="3683"/>
                  </a:lnTo>
                  <a:lnTo>
                    <a:pt x="8569" y="3673"/>
                  </a:lnTo>
                  <a:lnTo>
                    <a:pt x="8594" y="3664"/>
                  </a:lnTo>
                  <a:lnTo>
                    <a:pt x="8621" y="3655"/>
                  </a:lnTo>
                  <a:lnTo>
                    <a:pt x="8647" y="3647"/>
                  </a:lnTo>
                  <a:lnTo>
                    <a:pt x="8674" y="3639"/>
                  </a:lnTo>
                  <a:lnTo>
                    <a:pt x="8700" y="3633"/>
                  </a:lnTo>
                  <a:lnTo>
                    <a:pt x="8728" y="3627"/>
                  </a:lnTo>
                  <a:lnTo>
                    <a:pt x="8755" y="3622"/>
                  </a:lnTo>
                  <a:lnTo>
                    <a:pt x="8782" y="3618"/>
                  </a:lnTo>
                  <a:lnTo>
                    <a:pt x="8810" y="3614"/>
                  </a:lnTo>
                  <a:lnTo>
                    <a:pt x="8838" y="3612"/>
                  </a:lnTo>
                  <a:lnTo>
                    <a:pt x="8866" y="3610"/>
                  </a:lnTo>
                  <a:lnTo>
                    <a:pt x="8894" y="3609"/>
                  </a:lnTo>
                  <a:lnTo>
                    <a:pt x="8914" y="3609"/>
                  </a:lnTo>
                  <a:lnTo>
                    <a:pt x="8914" y="3609"/>
                  </a:lnTo>
                  <a:lnTo>
                    <a:pt x="8942" y="3609"/>
                  </a:lnTo>
                  <a:lnTo>
                    <a:pt x="8971" y="3610"/>
                  </a:lnTo>
                  <a:lnTo>
                    <a:pt x="9000" y="3612"/>
                  </a:lnTo>
                  <a:lnTo>
                    <a:pt x="9028" y="3615"/>
                  </a:lnTo>
                  <a:lnTo>
                    <a:pt x="9056" y="3619"/>
                  </a:lnTo>
                  <a:lnTo>
                    <a:pt x="9085" y="3624"/>
                  </a:lnTo>
                  <a:lnTo>
                    <a:pt x="9113" y="3629"/>
                  </a:lnTo>
                  <a:lnTo>
                    <a:pt x="9140" y="3636"/>
                  </a:lnTo>
                  <a:lnTo>
                    <a:pt x="9168" y="3643"/>
                  </a:lnTo>
                  <a:lnTo>
                    <a:pt x="9196" y="3651"/>
                  </a:lnTo>
                  <a:lnTo>
                    <a:pt x="9223" y="3659"/>
                  </a:lnTo>
                  <a:lnTo>
                    <a:pt x="9250" y="3669"/>
                  </a:lnTo>
                  <a:lnTo>
                    <a:pt x="9277" y="3679"/>
                  </a:lnTo>
                  <a:lnTo>
                    <a:pt x="9304" y="3690"/>
                  </a:lnTo>
                  <a:lnTo>
                    <a:pt x="9330" y="3702"/>
                  </a:lnTo>
                  <a:lnTo>
                    <a:pt x="9356" y="3715"/>
                  </a:lnTo>
                  <a:lnTo>
                    <a:pt x="9382" y="3728"/>
                  </a:lnTo>
                  <a:lnTo>
                    <a:pt x="9407" y="3742"/>
                  </a:lnTo>
                  <a:lnTo>
                    <a:pt x="9432" y="3757"/>
                  </a:lnTo>
                  <a:lnTo>
                    <a:pt x="9457" y="3773"/>
                  </a:lnTo>
                  <a:lnTo>
                    <a:pt x="9482" y="3790"/>
                  </a:lnTo>
                  <a:lnTo>
                    <a:pt x="9506" y="3807"/>
                  </a:lnTo>
                  <a:lnTo>
                    <a:pt x="9530" y="3825"/>
                  </a:lnTo>
                  <a:lnTo>
                    <a:pt x="9553" y="3844"/>
                  </a:lnTo>
                  <a:lnTo>
                    <a:pt x="9577" y="3863"/>
                  </a:lnTo>
                  <a:lnTo>
                    <a:pt x="9599" y="3883"/>
                  </a:lnTo>
                  <a:lnTo>
                    <a:pt x="9622" y="3904"/>
                  </a:lnTo>
                  <a:lnTo>
                    <a:pt x="9644" y="3926"/>
                  </a:lnTo>
                  <a:lnTo>
                    <a:pt x="9666" y="3948"/>
                  </a:lnTo>
                  <a:lnTo>
                    <a:pt x="9687" y="3971"/>
                  </a:lnTo>
                  <a:lnTo>
                    <a:pt x="9708" y="3995"/>
                  </a:lnTo>
                  <a:lnTo>
                    <a:pt x="9729" y="4020"/>
                  </a:lnTo>
                  <a:lnTo>
                    <a:pt x="9729" y="4020"/>
                  </a:lnTo>
                  <a:lnTo>
                    <a:pt x="9746" y="4040"/>
                  </a:lnTo>
                  <a:lnTo>
                    <a:pt x="9763" y="4059"/>
                  </a:lnTo>
                  <a:lnTo>
                    <a:pt x="9781" y="4077"/>
                  </a:lnTo>
                  <a:lnTo>
                    <a:pt x="9799" y="4095"/>
                  </a:lnTo>
                  <a:lnTo>
                    <a:pt x="9818" y="4112"/>
                  </a:lnTo>
                  <a:lnTo>
                    <a:pt x="9837" y="4128"/>
                  </a:lnTo>
                  <a:lnTo>
                    <a:pt x="9856" y="4142"/>
                  </a:lnTo>
                  <a:lnTo>
                    <a:pt x="9876" y="4157"/>
                  </a:lnTo>
                  <a:lnTo>
                    <a:pt x="9896" y="4170"/>
                  </a:lnTo>
                  <a:lnTo>
                    <a:pt x="9917" y="4182"/>
                  </a:lnTo>
                  <a:lnTo>
                    <a:pt x="9937" y="4193"/>
                  </a:lnTo>
                  <a:lnTo>
                    <a:pt x="9958" y="4204"/>
                  </a:lnTo>
                  <a:lnTo>
                    <a:pt x="9980" y="4213"/>
                  </a:lnTo>
                  <a:lnTo>
                    <a:pt x="10001" y="4222"/>
                  </a:lnTo>
                  <a:lnTo>
                    <a:pt x="10023" y="4229"/>
                  </a:lnTo>
                  <a:lnTo>
                    <a:pt x="10045" y="4236"/>
                  </a:lnTo>
                  <a:lnTo>
                    <a:pt x="10045" y="0"/>
                  </a:lnTo>
                  <a:lnTo>
                    <a:pt x="10045" y="0"/>
                  </a:lnTo>
                  <a:lnTo>
                    <a:pt x="9935" y="2"/>
                  </a:lnTo>
                  <a:lnTo>
                    <a:pt x="9825" y="5"/>
                  </a:lnTo>
                  <a:lnTo>
                    <a:pt x="9716" y="9"/>
                  </a:lnTo>
                  <a:lnTo>
                    <a:pt x="9607" y="14"/>
                  </a:lnTo>
                  <a:lnTo>
                    <a:pt x="9498" y="21"/>
                  </a:lnTo>
                  <a:lnTo>
                    <a:pt x="9389" y="28"/>
                  </a:lnTo>
                  <a:lnTo>
                    <a:pt x="9280" y="37"/>
                  </a:lnTo>
                  <a:lnTo>
                    <a:pt x="9170" y="47"/>
                  </a:lnTo>
                  <a:lnTo>
                    <a:pt x="9062" y="58"/>
                  </a:lnTo>
                  <a:lnTo>
                    <a:pt x="8953" y="70"/>
                  </a:lnTo>
                  <a:lnTo>
                    <a:pt x="8845" y="84"/>
                  </a:lnTo>
                  <a:lnTo>
                    <a:pt x="8738" y="98"/>
                  </a:lnTo>
                  <a:lnTo>
                    <a:pt x="8630" y="114"/>
                  </a:lnTo>
                  <a:lnTo>
                    <a:pt x="8523" y="131"/>
                  </a:lnTo>
                  <a:lnTo>
                    <a:pt x="8415" y="149"/>
                  </a:lnTo>
                  <a:lnTo>
                    <a:pt x="8309" y="168"/>
                  </a:lnTo>
                  <a:lnTo>
                    <a:pt x="8201" y="188"/>
                  </a:lnTo>
                  <a:lnTo>
                    <a:pt x="8095" y="210"/>
                  </a:lnTo>
                  <a:lnTo>
                    <a:pt x="7989" y="232"/>
                  </a:lnTo>
                  <a:lnTo>
                    <a:pt x="7883" y="256"/>
                  </a:lnTo>
                  <a:lnTo>
                    <a:pt x="7777" y="281"/>
                  </a:lnTo>
                  <a:lnTo>
                    <a:pt x="7672" y="307"/>
                  </a:lnTo>
                  <a:lnTo>
                    <a:pt x="7567" y="334"/>
                  </a:lnTo>
                  <a:lnTo>
                    <a:pt x="7463" y="362"/>
                  </a:lnTo>
                  <a:lnTo>
                    <a:pt x="7358" y="392"/>
                  </a:lnTo>
                  <a:lnTo>
                    <a:pt x="7255" y="422"/>
                  </a:lnTo>
                  <a:lnTo>
                    <a:pt x="7150" y="454"/>
                  </a:lnTo>
                  <a:lnTo>
                    <a:pt x="7047" y="486"/>
                  </a:lnTo>
                  <a:lnTo>
                    <a:pt x="6944" y="520"/>
                  </a:lnTo>
                  <a:lnTo>
                    <a:pt x="6842" y="555"/>
                  </a:lnTo>
                  <a:lnTo>
                    <a:pt x="6740" y="590"/>
                  </a:lnTo>
                  <a:lnTo>
                    <a:pt x="6638" y="627"/>
                  </a:lnTo>
                  <a:lnTo>
                    <a:pt x="6537" y="665"/>
                  </a:lnTo>
                  <a:lnTo>
                    <a:pt x="6436" y="704"/>
                  </a:lnTo>
                  <a:lnTo>
                    <a:pt x="6335" y="744"/>
                  </a:lnTo>
                  <a:lnTo>
                    <a:pt x="6234" y="786"/>
                  </a:lnTo>
                  <a:lnTo>
                    <a:pt x="6135" y="828"/>
                  </a:lnTo>
                  <a:lnTo>
                    <a:pt x="6036" y="871"/>
                  </a:lnTo>
                  <a:lnTo>
                    <a:pt x="5937" y="916"/>
                  </a:lnTo>
                  <a:lnTo>
                    <a:pt x="5839" y="961"/>
                  </a:lnTo>
                  <a:lnTo>
                    <a:pt x="5741" y="1007"/>
                  </a:lnTo>
                  <a:lnTo>
                    <a:pt x="5644" y="1055"/>
                  </a:lnTo>
                  <a:lnTo>
                    <a:pt x="5547" y="1104"/>
                  </a:lnTo>
                  <a:lnTo>
                    <a:pt x="5451" y="1153"/>
                  </a:lnTo>
                  <a:lnTo>
                    <a:pt x="5355" y="1205"/>
                  </a:lnTo>
                  <a:lnTo>
                    <a:pt x="5259" y="1257"/>
                  </a:lnTo>
                  <a:lnTo>
                    <a:pt x="5164" y="1309"/>
                  </a:lnTo>
                  <a:lnTo>
                    <a:pt x="5070" y="1363"/>
                  </a:lnTo>
                  <a:lnTo>
                    <a:pt x="4976" y="1418"/>
                  </a:lnTo>
                  <a:lnTo>
                    <a:pt x="4883" y="1474"/>
                  </a:lnTo>
                  <a:lnTo>
                    <a:pt x="4791" y="1530"/>
                  </a:lnTo>
                  <a:lnTo>
                    <a:pt x="4699" y="1588"/>
                  </a:lnTo>
                  <a:lnTo>
                    <a:pt x="4607" y="1647"/>
                  </a:lnTo>
                  <a:lnTo>
                    <a:pt x="4517" y="1707"/>
                  </a:lnTo>
                  <a:lnTo>
                    <a:pt x="4426" y="1768"/>
                  </a:lnTo>
                  <a:lnTo>
                    <a:pt x="4336" y="1830"/>
                  </a:lnTo>
                  <a:lnTo>
                    <a:pt x="4247" y="1893"/>
                  </a:lnTo>
                  <a:lnTo>
                    <a:pt x="4159" y="1958"/>
                  </a:lnTo>
                  <a:lnTo>
                    <a:pt x="4071" y="2023"/>
                  </a:lnTo>
                  <a:lnTo>
                    <a:pt x="3984" y="2088"/>
                  </a:lnTo>
                  <a:lnTo>
                    <a:pt x="3897" y="2155"/>
                  </a:lnTo>
                  <a:lnTo>
                    <a:pt x="3812" y="2223"/>
                  </a:lnTo>
                  <a:lnTo>
                    <a:pt x="3727" y="2292"/>
                  </a:lnTo>
                  <a:lnTo>
                    <a:pt x="3642" y="2362"/>
                  </a:lnTo>
                  <a:lnTo>
                    <a:pt x="3642" y="2362"/>
                  </a:lnTo>
                  <a:lnTo>
                    <a:pt x="3664" y="2375"/>
                  </a:lnTo>
                  <a:lnTo>
                    <a:pt x="3686" y="2387"/>
                  </a:lnTo>
                  <a:lnTo>
                    <a:pt x="3709" y="2398"/>
                  </a:lnTo>
                  <a:lnTo>
                    <a:pt x="3733" y="2408"/>
                  </a:lnTo>
                  <a:lnTo>
                    <a:pt x="3757" y="2417"/>
                  </a:lnTo>
                  <a:lnTo>
                    <a:pt x="3782" y="2425"/>
                  </a:lnTo>
                  <a:lnTo>
                    <a:pt x="3808" y="2432"/>
                  </a:lnTo>
                  <a:lnTo>
                    <a:pt x="3834" y="2438"/>
                  </a:lnTo>
                  <a:lnTo>
                    <a:pt x="3860" y="2443"/>
                  </a:lnTo>
                  <a:lnTo>
                    <a:pt x="3888" y="2447"/>
                  </a:lnTo>
                  <a:lnTo>
                    <a:pt x="3915" y="2450"/>
                  </a:lnTo>
                  <a:lnTo>
                    <a:pt x="3943" y="2452"/>
                  </a:lnTo>
                  <a:lnTo>
                    <a:pt x="3971" y="2452"/>
                  </a:lnTo>
                  <a:lnTo>
                    <a:pt x="4000" y="2452"/>
                  </a:lnTo>
                  <a:lnTo>
                    <a:pt x="4029" y="2451"/>
                  </a:lnTo>
                  <a:lnTo>
                    <a:pt x="4058" y="2448"/>
                  </a:lnTo>
                  <a:lnTo>
                    <a:pt x="4058" y="2448"/>
                  </a:lnTo>
                  <a:lnTo>
                    <a:pt x="4089" y="2445"/>
                  </a:lnTo>
                  <a:lnTo>
                    <a:pt x="4121" y="2443"/>
                  </a:lnTo>
                  <a:lnTo>
                    <a:pt x="4152" y="2441"/>
                  </a:lnTo>
                  <a:lnTo>
                    <a:pt x="4184" y="2441"/>
                  </a:lnTo>
                  <a:lnTo>
                    <a:pt x="4215" y="2441"/>
                  </a:lnTo>
                  <a:lnTo>
                    <a:pt x="4246" y="2442"/>
                  </a:lnTo>
                  <a:lnTo>
                    <a:pt x="4276" y="2444"/>
                  </a:lnTo>
                  <a:lnTo>
                    <a:pt x="4307" y="2447"/>
                  </a:lnTo>
                  <a:lnTo>
                    <a:pt x="4337" y="2450"/>
                  </a:lnTo>
                  <a:lnTo>
                    <a:pt x="4368" y="2454"/>
                  </a:lnTo>
                  <a:lnTo>
                    <a:pt x="4398" y="2459"/>
                  </a:lnTo>
                  <a:lnTo>
                    <a:pt x="4427" y="2465"/>
                  </a:lnTo>
                  <a:lnTo>
                    <a:pt x="4457" y="2471"/>
                  </a:lnTo>
                  <a:lnTo>
                    <a:pt x="4486" y="2478"/>
                  </a:lnTo>
                  <a:lnTo>
                    <a:pt x="4514" y="2486"/>
                  </a:lnTo>
                  <a:lnTo>
                    <a:pt x="4542" y="2495"/>
                  </a:lnTo>
                  <a:lnTo>
                    <a:pt x="4570" y="2505"/>
                  </a:lnTo>
                  <a:lnTo>
                    <a:pt x="4598" y="2515"/>
                  </a:lnTo>
                  <a:lnTo>
                    <a:pt x="4625" y="2526"/>
                  </a:lnTo>
                  <a:lnTo>
                    <a:pt x="4651" y="2537"/>
                  </a:lnTo>
                  <a:lnTo>
                    <a:pt x="4678" y="2550"/>
                  </a:lnTo>
                  <a:lnTo>
                    <a:pt x="4704" y="2563"/>
                  </a:lnTo>
                  <a:lnTo>
                    <a:pt x="4729" y="2577"/>
                  </a:lnTo>
                  <a:lnTo>
                    <a:pt x="4754" y="2591"/>
                  </a:lnTo>
                  <a:lnTo>
                    <a:pt x="4778" y="2606"/>
                  </a:lnTo>
                  <a:lnTo>
                    <a:pt x="4802" y="2622"/>
                  </a:lnTo>
                  <a:lnTo>
                    <a:pt x="4826" y="2639"/>
                  </a:lnTo>
                  <a:lnTo>
                    <a:pt x="4849" y="2656"/>
                  </a:lnTo>
                  <a:lnTo>
                    <a:pt x="4871" y="2674"/>
                  </a:lnTo>
                  <a:lnTo>
                    <a:pt x="4893" y="2693"/>
                  </a:lnTo>
                  <a:lnTo>
                    <a:pt x="4914" y="2712"/>
                  </a:lnTo>
                  <a:lnTo>
                    <a:pt x="4935" y="2732"/>
                  </a:lnTo>
                  <a:lnTo>
                    <a:pt x="4935" y="2732"/>
                  </a:lnTo>
                  <a:lnTo>
                    <a:pt x="4953" y="2752"/>
                  </a:lnTo>
                  <a:lnTo>
                    <a:pt x="4970" y="2771"/>
                  </a:lnTo>
                  <a:lnTo>
                    <a:pt x="4987" y="2790"/>
                  </a:lnTo>
                  <a:lnTo>
                    <a:pt x="5003" y="2810"/>
                  </a:lnTo>
                  <a:lnTo>
                    <a:pt x="5019" y="2830"/>
                  </a:lnTo>
                  <a:lnTo>
                    <a:pt x="5034" y="2850"/>
                  </a:lnTo>
                  <a:lnTo>
                    <a:pt x="5049" y="2871"/>
                  </a:lnTo>
                  <a:lnTo>
                    <a:pt x="5063" y="2893"/>
                  </a:lnTo>
                  <a:lnTo>
                    <a:pt x="5077" y="2915"/>
                  </a:lnTo>
                  <a:lnTo>
                    <a:pt x="5090" y="2937"/>
                  </a:lnTo>
                  <a:lnTo>
                    <a:pt x="5102" y="2959"/>
                  </a:lnTo>
                  <a:lnTo>
                    <a:pt x="5114" y="2982"/>
                  </a:lnTo>
                  <a:lnTo>
                    <a:pt x="5125" y="3005"/>
                  </a:lnTo>
                  <a:lnTo>
                    <a:pt x="5136" y="3029"/>
                  </a:lnTo>
                  <a:lnTo>
                    <a:pt x="5146" y="3053"/>
                  </a:lnTo>
                  <a:lnTo>
                    <a:pt x="5156" y="3077"/>
                  </a:lnTo>
                  <a:lnTo>
                    <a:pt x="5165" y="3101"/>
                  </a:lnTo>
                  <a:lnTo>
                    <a:pt x="5173" y="3126"/>
                  </a:lnTo>
                  <a:lnTo>
                    <a:pt x="5181" y="3151"/>
                  </a:lnTo>
                  <a:lnTo>
                    <a:pt x="5188" y="3177"/>
                  </a:lnTo>
                  <a:lnTo>
                    <a:pt x="5195" y="3202"/>
                  </a:lnTo>
                  <a:lnTo>
                    <a:pt x="5201" y="3228"/>
                  </a:lnTo>
                  <a:lnTo>
                    <a:pt x="5206" y="3254"/>
                  </a:lnTo>
                  <a:lnTo>
                    <a:pt x="5211" y="3281"/>
                  </a:lnTo>
                  <a:lnTo>
                    <a:pt x="5215" y="3307"/>
                  </a:lnTo>
                  <a:lnTo>
                    <a:pt x="5218" y="3334"/>
                  </a:lnTo>
                  <a:lnTo>
                    <a:pt x="5221" y="3361"/>
                  </a:lnTo>
                  <a:lnTo>
                    <a:pt x="5224" y="3389"/>
                  </a:lnTo>
                  <a:lnTo>
                    <a:pt x="5225" y="3416"/>
                  </a:lnTo>
                  <a:lnTo>
                    <a:pt x="5226" y="3444"/>
                  </a:lnTo>
                  <a:lnTo>
                    <a:pt x="5227" y="3472"/>
                  </a:lnTo>
                  <a:lnTo>
                    <a:pt x="5226" y="3500"/>
                  </a:lnTo>
                  <a:lnTo>
                    <a:pt x="5226" y="3500"/>
                  </a:lnTo>
                  <a:lnTo>
                    <a:pt x="5225" y="3538"/>
                  </a:lnTo>
                  <a:lnTo>
                    <a:pt x="5223" y="3575"/>
                  </a:lnTo>
                  <a:lnTo>
                    <a:pt x="5219" y="3612"/>
                  </a:lnTo>
                  <a:lnTo>
                    <a:pt x="5215" y="3649"/>
                  </a:lnTo>
                  <a:lnTo>
                    <a:pt x="5209" y="3686"/>
                  </a:lnTo>
                  <a:lnTo>
                    <a:pt x="5203" y="3723"/>
                  </a:lnTo>
                  <a:lnTo>
                    <a:pt x="5195" y="3759"/>
                  </a:lnTo>
                  <a:lnTo>
                    <a:pt x="5187" y="3796"/>
                  </a:lnTo>
                  <a:lnTo>
                    <a:pt x="5177" y="3833"/>
                  </a:lnTo>
                  <a:lnTo>
                    <a:pt x="5167" y="3869"/>
                  </a:lnTo>
                  <a:lnTo>
                    <a:pt x="5155" y="3905"/>
                  </a:lnTo>
                  <a:lnTo>
                    <a:pt x="5143" y="3941"/>
                  </a:lnTo>
                  <a:lnTo>
                    <a:pt x="5129" y="3977"/>
                  </a:lnTo>
                  <a:lnTo>
                    <a:pt x="5115" y="4012"/>
                  </a:lnTo>
                  <a:lnTo>
                    <a:pt x="5099" y="4048"/>
                  </a:lnTo>
                  <a:lnTo>
                    <a:pt x="5083" y="4083"/>
                  </a:lnTo>
                  <a:lnTo>
                    <a:pt x="5066" y="4117"/>
                  </a:lnTo>
                  <a:lnTo>
                    <a:pt x="5048" y="4152"/>
                  </a:lnTo>
                  <a:lnTo>
                    <a:pt x="5029" y="4186"/>
                  </a:lnTo>
                  <a:lnTo>
                    <a:pt x="5009" y="4220"/>
                  </a:lnTo>
                  <a:lnTo>
                    <a:pt x="4988" y="4253"/>
                  </a:lnTo>
                  <a:lnTo>
                    <a:pt x="4966" y="4286"/>
                  </a:lnTo>
                  <a:lnTo>
                    <a:pt x="4944" y="4320"/>
                  </a:lnTo>
                  <a:lnTo>
                    <a:pt x="4920" y="4352"/>
                  </a:lnTo>
                  <a:lnTo>
                    <a:pt x="4896" y="4384"/>
                  </a:lnTo>
                  <a:lnTo>
                    <a:pt x="4871" y="4415"/>
                  </a:lnTo>
                  <a:lnTo>
                    <a:pt x="4845" y="4446"/>
                  </a:lnTo>
                  <a:lnTo>
                    <a:pt x="4818" y="4477"/>
                  </a:lnTo>
                  <a:lnTo>
                    <a:pt x="4790" y="4506"/>
                  </a:lnTo>
                  <a:lnTo>
                    <a:pt x="4762" y="4536"/>
                  </a:lnTo>
                  <a:lnTo>
                    <a:pt x="4733" y="4565"/>
                  </a:lnTo>
                  <a:lnTo>
                    <a:pt x="4702" y="4593"/>
                  </a:lnTo>
                  <a:lnTo>
                    <a:pt x="4702" y="4593"/>
                  </a:lnTo>
                  <a:lnTo>
                    <a:pt x="4675" y="4617"/>
                  </a:lnTo>
                  <a:lnTo>
                    <a:pt x="4648" y="4641"/>
                  </a:lnTo>
                  <a:lnTo>
                    <a:pt x="4619" y="4664"/>
                  </a:lnTo>
                  <a:lnTo>
                    <a:pt x="4591" y="4687"/>
                  </a:lnTo>
                  <a:lnTo>
                    <a:pt x="4562" y="4709"/>
                  </a:lnTo>
                  <a:lnTo>
                    <a:pt x="4533" y="4730"/>
                  </a:lnTo>
                  <a:lnTo>
                    <a:pt x="4503" y="4750"/>
                  </a:lnTo>
                  <a:lnTo>
                    <a:pt x="4473" y="4770"/>
                  </a:lnTo>
                  <a:lnTo>
                    <a:pt x="4442" y="4789"/>
                  </a:lnTo>
                  <a:lnTo>
                    <a:pt x="4412" y="4807"/>
                  </a:lnTo>
                  <a:lnTo>
                    <a:pt x="4381" y="4824"/>
                  </a:lnTo>
                  <a:lnTo>
                    <a:pt x="4348" y="4841"/>
                  </a:lnTo>
                  <a:lnTo>
                    <a:pt x="4317" y="4857"/>
                  </a:lnTo>
                  <a:lnTo>
                    <a:pt x="4285" y="4872"/>
                  </a:lnTo>
                  <a:lnTo>
                    <a:pt x="4253" y="4887"/>
                  </a:lnTo>
                  <a:lnTo>
                    <a:pt x="4221" y="4900"/>
                  </a:lnTo>
                  <a:lnTo>
                    <a:pt x="4188" y="4913"/>
                  </a:lnTo>
                  <a:lnTo>
                    <a:pt x="4155" y="4925"/>
                  </a:lnTo>
                  <a:lnTo>
                    <a:pt x="4122" y="4937"/>
                  </a:lnTo>
                  <a:lnTo>
                    <a:pt x="4089" y="4947"/>
                  </a:lnTo>
                  <a:lnTo>
                    <a:pt x="4056" y="4957"/>
                  </a:lnTo>
                  <a:lnTo>
                    <a:pt x="4023" y="4966"/>
                  </a:lnTo>
                  <a:lnTo>
                    <a:pt x="3990" y="4974"/>
                  </a:lnTo>
                  <a:lnTo>
                    <a:pt x="3956" y="4981"/>
                  </a:lnTo>
                  <a:lnTo>
                    <a:pt x="3923" y="4988"/>
                  </a:lnTo>
                  <a:lnTo>
                    <a:pt x="3889" y="4994"/>
                  </a:lnTo>
                  <a:lnTo>
                    <a:pt x="3856" y="4998"/>
                  </a:lnTo>
                  <a:lnTo>
                    <a:pt x="3822" y="5002"/>
                  </a:lnTo>
                  <a:lnTo>
                    <a:pt x="3789" y="5005"/>
                  </a:lnTo>
                  <a:lnTo>
                    <a:pt x="3755" y="5008"/>
                  </a:lnTo>
                  <a:lnTo>
                    <a:pt x="3722" y="5009"/>
                  </a:lnTo>
                  <a:lnTo>
                    <a:pt x="3688" y="5009"/>
                  </a:lnTo>
                  <a:lnTo>
                    <a:pt x="3688" y="5009"/>
                  </a:lnTo>
                  <a:lnTo>
                    <a:pt x="3636" y="5008"/>
                  </a:lnTo>
                  <a:lnTo>
                    <a:pt x="3583" y="5005"/>
                  </a:lnTo>
                  <a:lnTo>
                    <a:pt x="3532" y="4999"/>
                  </a:lnTo>
                  <a:lnTo>
                    <a:pt x="3482" y="4991"/>
                  </a:lnTo>
                  <a:lnTo>
                    <a:pt x="3432" y="4981"/>
                  </a:lnTo>
                  <a:lnTo>
                    <a:pt x="3382" y="4969"/>
                  </a:lnTo>
                  <a:lnTo>
                    <a:pt x="3334" y="4955"/>
                  </a:lnTo>
                  <a:lnTo>
                    <a:pt x="3288" y="4938"/>
                  </a:lnTo>
                  <a:lnTo>
                    <a:pt x="3242" y="4920"/>
                  </a:lnTo>
                  <a:lnTo>
                    <a:pt x="3198" y="4899"/>
                  </a:lnTo>
                  <a:lnTo>
                    <a:pt x="3176" y="4888"/>
                  </a:lnTo>
                  <a:lnTo>
                    <a:pt x="3155" y="4877"/>
                  </a:lnTo>
                  <a:lnTo>
                    <a:pt x="3134" y="4865"/>
                  </a:lnTo>
                  <a:lnTo>
                    <a:pt x="3113" y="4852"/>
                  </a:lnTo>
                  <a:lnTo>
                    <a:pt x="3093" y="4839"/>
                  </a:lnTo>
                  <a:lnTo>
                    <a:pt x="3073" y="4825"/>
                  </a:lnTo>
                  <a:lnTo>
                    <a:pt x="3053" y="4811"/>
                  </a:lnTo>
                  <a:lnTo>
                    <a:pt x="3034" y="4797"/>
                  </a:lnTo>
                  <a:lnTo>
                    <a:pt x="3016" y="4782"/>
                  </a:lnTo>
                  <a:lnTo>
                    <a:pt x="2997" y="4766"/>
                  </a:lnTo>
                  <a:lnTo>
                    <a:pt x="2979" y="4751"/>
                  </a:lnTo>
                  <a:lnTo>
                    <a:pt x="2962" y="4734"/>
                  </a:lnTo>
                  <a:lnTo>
                    <a:pt x="2962" y="4734"/>
                  </a:lnTo>
                  <a:lnTo>
                    <a:pt x="2941" y="4713"/>
                  </a:lnTo>
                  <a:lnTo>
                    <a:pt x="2920" y="4692"/>
                  </a:lnTo>
                  <a:lnTo>
                    <a:pt x="2901" y="4670"/>
                  </a:lnTo>
                  <a:lnTo>
                    <a:pt x="2882" y="4648"/>
                  </a:lnTo>
                  <a:lnTo>
                    <a:pt x="2864" y="4625"/>
                  </a:lnTo>
                  <a:lnTo>
                    <a:pt x="2847" y="4602"/>
                  </a:lnTo>
                  <a:lnTo>
                    <a:pt x="2830" y="4578"/>
                  </a:lnTo>
                  <a:lnTo>
                    <a:pt x="2814" y="4553"/>
                  </a:lnTo>
                  <a:lnTo>
                    <a:pt x="2799" y="4529"/>
                  </a:lnTo>
                  <a:lnTo>
                    <a:pt x="2784" y="4503"/>
                  </a:lnTo>
                  <a:lnTo>
                    <a:pt x="2771" y="4478"/>
                  </a:lnTo>
                  <a:lnTo>
                    <a:pt x="2758" y="4452"/>
                  </a:lnTo>
                  <a:lnTo>
                    <a:pt x="2746" y="4425"/>
                  </a:lnTo>
                  <a:lnTo>
                    <a:pt x="2734" y="4398"/>
                  </a:lnTo>
                  <a:lnTo>
                    <a:pt x="2724" y="4371"/>
                  </a:lnTo>
                  <a:lnTo>
                    <a:pt x="2714" y="4343"/>
                  </a:lnTo>
                  <a:lnTo>
                    <a:pt x="2705" y="4315"/>
                  </a:lnTo>
                  <a:lnTo>
                    <a:pt x="2696" y="4285"/>
                  </a:lnTo>
                  <a:lnTo>
                    <a:pt x="2689" y="4256"/>
                  </a:lnTo>
                  <a:lnTo>
                    <a:pt x="2682" y="4227"/>
                  </a:lnTo>
                  <a:lnTo>
                    <a:pt x="2676" y="4198"/>
                  </a:lnTo>
                  <a:lnTo>
                    <a:pt x="2671" y="4168"/>
                  </a:lnTo>
                  <a:lnTo>
                    <a:pt x="2666" y="4138"/>
                  </a:lnTo>
                  <a:lnTo>
                    <a:pt x="2663" y="4107"/>
                  </a:lnTo>
                  <a:lnTo>
                    <a:pt x="2660" y="4076"/>
                  </a:lnTo>
                  <a:lnTo>
                    <a:pt x="2658" y="4045"/>
                  </a:lnTo>
                  <a:lnTo>
                    <a:pt x="2657" y="4014"/>
                  </a:lnTo>
                  <a:lnTo>
                    <a:pt x="2656" y="3982"/>
                  </a:lnTo>
                  <a:lnTo>
                    <a:pt x="2657" y="3950"/>
                  </a:lnTo>
                  <a:lnTo>
                    <a:pt x="2658" y="3918"/>
                  </a:lnTo>
                  <a:lnTo>
                    <a:pt x="2660" y="3886"/>
                  </a:lnTo>
                  <a:lnTo>
                    <a:pt x="2663" y="3853"/>
                  </a:lnTo>
                  <a:lnTo>
                    <a:pt x="2663" y="3853"/>
                  </a:lnTo>
                  <a:lnTo>
                    <a:pt x="2665" y="3822"/>
                  </a:lnTo>
                  <a:lnTo>
                    <a:pt x="2666" y="3791"/>
                  </a:lnTo>
                  <a:lnTo>
                    <a:pt x="2666" y="3761"/>
                  </a:lnTo>
                  <a:lnTo>
                    <a:pt x="2665" y="3731"/>
                  </a:lnTo>
                  <a:lnTo>
                    <a:pt x="2662" y="3702"/>
                  </a:lnTo>
                  <a:lnTo>
                    <a:pt x="2659" y="3673"/>
                  </a:lnTo>
                  <a:lnTo>
                    <a:pt x="2654" y="3644"/>
                  </a:lnTo>
                  <a:lnTo>
                    <a:pt x="2647" y="3617"/>
                  </a:lnTo>
                  <a:lnTo>
                    <a:pt x="2640" y="3590"/>
                  </a:lnTo>
                  <a:lnTo>
                    <a:pt x="2631" y="3563"/>
                  </a:lnTo>
                  <a:lnTo>
                    <a:pt x="2621" y="3537"/>
                  </a:lnTo>
                  <a:lnTo>
                    <a:pt x="2610" y="3511"/>
                  </a:lnTo>
                  <a:lnTo>
                    <a:pt x="2598" y="3487"/>
                  </a:lnTo>
                  <a:lnTo>
                    <a:pt x="2585" y="3463"/>
                  </a:lnTo>
                  <a:lnTo>
                    <a:pt x="2570" y="3440"/>
                  </a:lnTo>
                  <a:lnTo>
                    <a:pt x="2555" y="3418"/>
                  </a:lnTo>
                  <a:lnTo>
                    <a:pt x="2555" y="3418"/>
                  </a:lnTo>
                  <a:lnTo>
                    <a:pt x="2480" y="3504"/>
                  </a:lnTo>
                  <a:lnTo>
                    <a:pt x="2404" y="3592"/>
                  </a:lnTo>
                  <a:lnTo>
                    <a:pt x="2331" y="3679"/>
                  </a:lnTo>
                  <a:lnTo>
                    <a:pt x="2259" y="3767"/>
                  </a:lnTo>
                  <a:lnTo>
                    <a:pt x="2188" y="3855"/>
                  </a:lnTo>
                  <a:lnTo>
                    <a:pt x="2118" y="3945"/>
                  </a:lnTo>
                  <a:lnTo>
                    <a:pt x="2049" y="4035"/>
                  </a:lnTo>
                  <a:lnTo>
                    <a:pt x="1982" y="4125"/>
                  </a:lnTo>
                  <a:lnTo>
                    <a:pt x="1915" y="4217"/>
                  </a:lnTo>
                  <a:lnTo>
                    <a:pt x="1849" y="4310"/>
                  </a:lnTo>
                  <a:lnTo>
                    <a:pt x="1785" y="4402"/>
                  </a:lnTo>
                  <a:lnTo>
                    <a:pt x="1721" y="4496"/>
                  </a:lnTo>
                  <a:lnTo>
                    <a:pt x="1659" y="4590"/>
                  </a:lnTo>
                  <a:lnTo>
                    <a:pt x="1597" y="4684"/>
                  </a:lnTo>
                  <a:lnTo>
                    <a:pt x="1537" y="4779"/>
                  </a:lnTo>
                  <a:lnTo>
                    <a:pt x="1478" y="4875"/>
                  </a:lnTo>
                  <a:lnTo>
                    <a:pt x="1419" y="4971"/>
                  </a:lnTo>
                  <a:lnTo>
                    <a:pt x="1362" y="5068"/>
                  </a:lnTo>
                  <a:lnTo>
                    <a:pt x="1306" y="5167"/>
                  </a:lnTo>
                  <a:lnTo>
                    <a:pt x="1252" y="5265"/>
                  </a:lnTo>
                  <a:lnTo>
                    <a:pt x="1198" y="5364"/>
                  </a:lnTo>
                  <a:lnTo>
                    <a:pt x="1146" y="5463"/>
                  </a:lnTo>
                  <a:lnTo>
                    <a:pt x="1094" y="5563"/>
                  </a:lnTo>
                  <a:lnTo>
                    <a:pt x="1044" y="5663"/>
                  </a:lnTo>
                  <a:lnTo>
                    <a:pt x="995" y="5764"/>
                  </a:lnTo>
                  <a:lnTo>
                    <a:pt x="947" y="5866"/>
                  </a:lnTo>
                  <a:lnTo>
                    <a:pt x="900" y="5968"/>
                  </a:lnTo>
                  <a:lnTo>
                    <a:pt x="855" y="6070"/>
                  </a:lnTo>
                  <a:lnTo>
                    <a:pt x="810" y="6173"/>
                  </a:lnTo>
                  <a:lnTo>
                    <a:pt x="767" y="6276"/>
                  </a:lnTo>
                  <a:lnTo>
                    <a:pt x="725" y="6380"/>
                  </a:lnTo>
                  <a:lnTo>
                    <a:pt x="684" y="6484"/>
                  </a:lnTo>
                  <a:lnTo>
                    <a:pt x="644" y="6589"/>
                  </a:lnTo>
                  <a:lnTo>
                    <a:pt x="605" y="6695"/>
                  </a:lnTo>
                  <a:lnTo>
                    <a:pt x="567" y="6801"/>
                  </a:lnTo>
                  <a:lnTo>
                    <a:pt x="531" y="6907"/>
                  </a:lnTo>
                  <a:lnTo>
                    <a:pt x="496" y="7013"/>
                  </a:lnTo>
                  <a:lnTo>
                    <a:pt x="461" y="7120"/>
                  </a:lnTo>
                  <a:lnTo>
                    <a:pt x="428" y="7227"/>
                  </a:lnTo>
                  <a:lnTo>
                    <a:pt x="396" y="7335"/>
                  </a:lnTo>
                  <a:lnTo>
                    <a:pt x="366" y="7443"/>
                  </a:lnTo>
                  <a:lnTo>
                    <a:pt x="336" y="7552"/>
                  </a:lnTo>
                  <a:lnTo>
                    <a:pt x="308" y="7660"/>
                  </a:lnTo>
                  <a:lnTo>
                    <a:pt x="281" y="7769"/>
                  </a:lnTo>
                  <a:lnTo>
                    <a:pt x="256" y="7879"/>
                  </a:lnTo>
                  <a:lnTo>
                    <a:pt x="231" y="7989"/>
                  </a:lnTo>
                  <a:lnTo>
                    <a:pt x="208" y="8099"/>
                  </a:lnTo>
                  <a:lnTo>
                    <a:pt x="186" y="8210"/>
                  </a:lnTo>
                  <a:lnTo>
                    <a:pt x="165" y="8321"/>
                  </a:lnTo>
                  <a:lnTo>
                    <a:pt x="145" y="8431"/>
                  </a:lnTo>
                  <a:lnTo>
                    <a:pt x="127" y="8543"/>
                  </a:lnTo>
                  <a:lnTo>
                    <a:pt x="110" y="8654"/>
                  </a:lnTo>
                  <a:lnTo>
                    <a:pt x="94" y="8766"/>
                  </a:lnTo>
                  <a:lnTo>
                    <a:pt x="79" y="8878"/>
                  </a:lnTo>
                  <a:lnTo>
                    <a:pt x="65" y="8991"/>
                  </a:lnTo>
                  <a:lnTo>
                    <a:pt x="53" y="9104"/>
                  </a:lnTo>
                  <a:lnTo>
                    <a:pt x="42" y="9217"/>
                  </a:lnTo>
                  <a:lnTo>
                    <a:pt x="32" y="9330"/>
                  </a:lnTo>
                  <a:lnTo>
                    <a:pt x="24" y="9443"/>
                  </a:lnTo>
                  <a:lnTo>
                    <a:pt x="17" y="9556"/>
                  </a:lnTo>
                  <a:lnTo>
                    <a:pt x="10" y="9670"/>
                  </a:lnTo>
                  <a:lnTo>
                    <a:pt x="6" y="9784"/>
                  </a:lnTo>
                  <a:lnTo>
                    <a:pt x="2" y="9898"/>
                  </a:lnTo>
                  <a:lnTo>
                    <a:pt x="0" y="10013"/>
                  </a:lnTo>
                  <a:lnTo>
                    <a:pt x="4607" y="10013"/>
                  </a:lnTo>
                  <a:lnTo>
                    <a:pt x="4587" y="10178"/>
                  </a:lnTo>
                  <a:lnTo>
                    <a:pt x="4587" y="10178"/>
                  </a:lnTo>
                  <a:lnTo>
                    <a:pt x="4586" y="10201"/>
                  </a:lnTo>
                  <a:lnTo>
                    <a:pt x="4585" y="10224"/>
                  </a:lnTo>
                  <a:lnTo>
                    <a:pt x="4583" y="10248"/>
                  </a:lnTo>
                  <a:lnTo>
                    <a:pt x="4580" y="10271"/>
                  </a:lnTo>
                  <a:lnTo>
                    <a:pt x="4577" y="10294"/>
                  </a:lnTo>
                  <a:lnTo>
                    <a:pt x="4573" y="10317"/>
                  </a:lnTo>
                  <a:lnTo>
                    <a:pt x="4568" y="10340"/>
                  </a:lnTo>
                  <a:lnTo>
                    <a:pt x="4562" y="10363"/>
                  </a:lnTo>
                  <a:lnTo>
                    <a:pt x="4556" y="10386"/>
                  </a:lnTo>
                  <a:lnTo>
                    <a:pt x="4550" y="10408"/>
                  </a:lnTo>
                  <a:lnTo>
                    <a:pt x="4542" y="10431"/>
                  </a:lnTo>
                  <a:lnTo>
                    <a:pt x="4534" y="10453"/>
                  </a:lnTo>
                  <a:lnTo>
                    <a:pt x="4525" y="10475"/>
                  </a:lnTo>
                  <a:lnTo>
                    <a:pt x="4516" y="10497"/>
                  </a:lnTo>
                  <a:lnTo>
                    <a:pt x="4506" y="10518"/>
                  </a:lnTo>
                  <a:lnTo>
                    <a:pt x="4496" y="10540"/>
                  </a:lnTo>
                  <a:lnTo>
                    <a:pt x="4485" y="10562"/>
                  </a:lnTo>
                  <a:lnTo>
                    <a:pt x="4473" y="10583"/>
                  </a:lnTo>
                  <a:lnTo>
                    <a:pt x="4460" y="10604"/>
                  </a:lnTo>
                  <a:lnTo>
                    <a:pt x="4447" y="10624"/>
                  </a:lnTo>
                  <a:lnTo>
                    <a:pt x="4434" y="10645"/>
                  </a:lnTo>
                  <a:lnTo>
                    <a:pt x="4420" y="10665"/>
                  </a:lnTo>
                  <a:lnTo>
                    <a:pt x="4405" y="10684"/>
                  </a:lnTo>
                  <a:lnTo>
                    <a:pt x="4390" y="10704"/>
                  </a:lnTo>
                  <a:lnTo>
                    <a:pt x="4374" y="10723"/>
                  </a:lnTo>
                  <a:lnTo>
                    <a:pt x="4357" y="10741"/>
                  </a:lnTo>
                  <a:lnTo>
                    <a:pt x="4339" y="10760"/>
                  </a:lnTo>
                  <a:lnTo>
                    <a:pt x="4322" y="10778"/>
                  </a:lnTo>
                  <a:lnTo>
                    <a:pt x="4303" y="10796"/>
                  </a:lnTo>
                  <a:lnTo>
                    <a:pt x="4285" y="10813"/>
                  </a:lnTo>
                  <a:lnTo>
                    <a:pt x="4265" y="10830"/>
                  </a:lnTo>
                  <a:lnTo>
                    <a:pt x="4246" y="10846"/>
                  </a:lnTo>
                  <a:lnTo>
                    <a:pt x="4246" y="10846"/>
                  </a:lnTo>
                  <a:lnTo>
                    <a:pt x="4209" y="10878"/>
                  </a:lnTo>
                  <a:lnTo>
                    <a:pt x="4174" y="10911"/>
                  </a:lnTo>
                  <a:lnTo>
                    <a:pt x="4142" y="10945"/>
                  </a:lnTo>
                  <a:lnTo>
                    <a:pt x="4112" y="10979"/>
                  </a:lnTo>
                  <a:lnTo>
                    <a:pt x="4084" y="11015"/>
                  </a:lnTo>
                  <a:lnTo>
                    <a:pt x="4071" y="11033"/>
                  </a:lnTo>
                  <a:lnTo>
                    <a:pt x="4059" y="11052"/>
                  </a:lnTo>
                  <a:lnTo>
                    <a:pt x="4047" y="11070"/>
                  </a:lnTo>
                  <a:lnTo>
                    <a:pt x="4036" y="11089"/>
                  </a:lnTo>
                  <a:lnTo>
                    <a:pt x="4025" y="11108"/>
                  </a:lnTo>
                  <a:lnTo>
                    <a:pt x="4015" y="11127"/>
                  </a:lnTo>
                  <a:lnTo>
                    <a:pt x="4005" y="11147"/>
                  </a:lnTo>
                  <a:lnTo>
                    <a:pt x="3997" y="11166"/>
                  </a:lnTo>
                  <a:lnTo>
                    <a:pt x="3988" y="11186"/>
                  </a:lnTo>
                  <a:lnTo>
                    <a:pt x="3981" y="11206"/>
                  </a:lnTo>
                  <a:lnTo>
                    <a:pt x="3974" y="11226"/>
                  </a:lnTo>
                  <a:lnTo>
                    <a:pt x="3967" y="11246"/>
                  </a:lnTo>
                  <a:lnTo>
                    <a:pt x="3962" y="11266"/>
                  </a:lnTo>
                  <a:lnTo>
                    <a:pt x="3957" y="11287"/>
                  </a:lnTo>
                  <a:lnTo>
                    <a:pt x="3952" y="11307"/>
                  </a:lnTo>
                  <a:lnTo>
                    <a:pt x="3948" y="11329"/>
                  </a:lnTo>
                  <a:lnTo>
                    <a:pt x="3945" y="11350"/>
                  </a:lnTo>
                  <a:lnTo>
                    <a:pt x="3943" y="11371"/>
                  </a:lnTo>
                  <a:lnTo>
                    <a:pt x="3941" y="11392"/>
                  </a:lnTo>
                  <a:lnTo>
                    <a:pt x="3940" y="11413"/>
                  </a:lnTo>
                  <a:lnTo>
                    <a:pt x="3939" y="11434"/>
                  </a:lnTo>
                  <a:lnTo>
                    <a:pt x="3939" y="11455"/>
                  </a:lnTo>
                  <a:lnTo>
                    <a:pt x="3939" y="11455"/>
                  </a:lnTo>
                  <a:lnTo>
                    <a:pt x="3940" y="11476"/>
                  </a:lnTo>
                  <a:lnTo>
                    <a:pt x="3941" y="11497"/>
                  </a:lnTo>
                  <a:lnTo>
                    <a:pt x="3943" y="11517"/>
                  </a:lnTo>
                  <a:lnTo>
                    <a:pt x="3946" y="11538"/>
                  </a:lnTo>
                  <a:lnTo>
                    <a:pt x="3950" y="11558"/>
                  </a:lnTo>
                  <a:lnTo>
                    <a:pt x="3954" y="11578"/>
                  </a:lnTo>
                  <a:lnTo>
                    <a:pt x="3958" y="11598"/>
                  </a:lnTo>
                  <a:lnTo>
                    <a:pt x="3964" y="11618"/>
                  </a:lnTo>
                  <a:lnTo>
                    <a:pt x="3970" y="11638"/>
                  </a:lnTo>
                  <a:lnTo>
                    <a:pt x="3976" y="11658"/>
                  </a:lnTo>
                  <a:lnTo>
                    <a:pt x="3983" y="11677"/>
                  </a:lnTo>
                  <a:lnTo>
                    <a:pt x="3991" y="11697"/>
                  </a:lnTo>
                  <a:lnTo>
                    <a:pt x="4008" y="11735"/>
                  </a:lnTo>
                  <a:lnTo>
                    <a:pt x="4027" y="11772"/>
                  </a:lnTo>
                  <a:lnTo>
                    <a:pt x="4049" y="11809"/>
                  </a:lnTo>
                  <a:lnTo>
                    <a:pt x="4073" y="11845"/>
                  </a:lnTo>
                  <a:lnTo>
                    <a:pt x="4098" y="11880"/>
                  </a:lnTo>
                  <a:lnTo>
                    <a:pt x="4126" y="11914"/>
                  </a:lnTo>
                  <a:lnTo>
                    <a:pt x="4156" y="11946"/>
                  </a:lnTo>
                  <a:lnTo>
                    <a:pt x="4187" y="11978"/>
                  </a:lnTo>
                  <a:lnTo>
                    <a:pt x="4221" y="12009"/>
                  </a:lnTo>
                  <a:lnTo>
                    <a:pt x="4256" y="12038"/>
                  </a:lnTo>
                  <a:lnTo>
                    <a:pt x="4292" y="12067"/>
                  </a:lnTo>
                  <a:lnTo>
                    <a:pt x="4331" y="12094"/>
                  </a:lnTo>
                  <a:lnTo>
                    <a:pt x="4372" y="12120"/>
                  </a:lnTo>
                  <a:lnTo>
                    <a:pt x="4413" y="12145"/>
                  </a:lnTo>
                  <a:lnTo>
                    <a:pt x="4455" y="12167"/>
                  </a:lnTo>
                  <a:lnTo>
                    <a:pt x="4499" y="12189"/>
                  </a:lnTo>
                  <a:lnTo>
                    <a:pt x="4545" y="12208"/>
                  </a:lnTo>
                  <a:lnTo>
                    <a:pt x="4591" y="12227"/>
                  </a:lnTo>
                  <a:lnTo>
                    <a:pt x="4639" y="12243"/>
                  </a:lnTo>
                  <a:lnTo>
                    <a:pt x="4687" y="12258"/>
                  </a:lnTo>
                  <a:lnTo>
                    <a:pt x="4737" y="12271"/>
                  </a:lnTo>
                  <a:lnTo>
                    <a:pt x="4787" y="12282"/>
                  </a:lnTo>
                  <a:lnTo>
                    <a:pt x="4838" y="12291"/>
                  </a:lnTo>
                  <a:lnTo>
                    <a:pt x="4891" y="12298"/>
                  </a:lnTo>
                  <a:lnTo>
                    <a:pt x="4943" y="12304"/>
                  </a:lnTo>
                  <a:lnTo>
                    <a:pt x="4997" y="12307"/>
                  </a:lnTo>
                  <a:lnTo>
                    <a:pt x="4997" y="123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0EA13EED-C40F-A90D-95D2-2A9F5AE2023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4876" y="3198528"/>
              <a:ext cx="2153766" cy="2657866"/>
            </a:xfrm>
            <a:custGeom>
              <a:avLst/>
              <a:gdLst>
                <a:gd name="T0" fmla="*/ 5519 w 9974"/>
                <a:gd name="T1" fmla="*/ 1900 h 12306"/>
                <a:gd name="T2" fmla="*/ 5665 w 9974"/>
                <a:gd name="T3" fmla="*/ 1624 h 12306"/>
                <a:gd name="T4" fmla="*/ 5927 w 9974"/>
                <a:gd name="T5" fmla="*/ 1364 h 12306"/>
                <a:gd name="T6" fmla="*/ 6095 w 9974"/>
                <a:gd name="T7" fmla="*/ 1082 h 12306"/>
                <a:gd name="T8" fmla="*/ 6129 w 9974"/>
                <a:gd name="T9" fmla="*/ 832 h 12306"/>
                <a:gd name="T10" fmla="*/ 6041 w 9974"/>
                <a:gd name="T11" fmla="*/ 536 h 12306"/>
                <a:gd name="T12" fmla="*/ 5613 w 9974"/>
                <a:gd name="T13" fmla="*/ 141 h 12306"/>
                <a:gd name="T14" fmla="*/ 5041 w 9974"/>
                <a:gd name="T15" fmla="*/ 0 h 12306"/>
                <a:gd name="T16" fmla="*/ 4413 w 9974"/>
                <a:gd name="T17" fmla="*/ 133 h 12306"/>
                <a:gd name="T18" fmla="*/ 4048 w 9974"/>
                <a:gd name="T19" fmla="*/ 424 h 12306"/>
                <a:gd name="T20" fmla="*/ 3914 w 9974"/>
                <a:gd name="T21" fmla="*/ 687 h 12306"/>
                <a:gd name="T22" fmla="*/ 3895 w 9974"/>
                <a:gd name="T23" fmla="*/ 950 h 12306"/>
                <a:gd name="T24" fmla="*/ 3980 w 9974"/>
                <a:gd name="T25" fmla="*/ 1209 h 12306"/>
                <a:gd name="T26" fmla="*/ 4281 w 9974"/>
                <a:gd name="T27" fmla="*/ 1537 h 12306"/>
                <a:gd name="T28" fmla="*/ 4472 w 9974"/>
                <a:gd name="T29" fmla="*/ 1804 h 12306"/>
                <a:gd name="T30" fmla="*/ 4551 w 9974"/>
                <a:gd name="T31" fmla="*/ 2105 h 12306"/>
                <a:gd name="T32" fmla="*/ 156 w 9974"/>
                <a:gd name="T33" fmla="*/ 6468 h 12306"/>
                <a:gd name="T34" fmla="*/ 396 w 9974"/>
                <a:gd name="T35" fmla="*/ 6235 h 12306"/>
                <a:gd name="T36" fmla="*/ 708 w 9974"/>
                <a:gd name="T37" fmla="*/ 5997 h 12306"/>
                <a:gd name="T38" fmla="*/ 1068 w 9974"/>
                <a:gd name="T39" fmla="*/ 5893 h 12306"/>
                <a:gd name="T40" fmla="*/ 1384 w 9974"/>
                <a:gd name="T41" fmla="*/ 5917 h 12306"/>
                <a:gd name="T42" fmla="*/ 1693 w 9974"/>
                <a:gd name="T43" fmla="*/ 6051 h 12306"/>
                <a:gd name="T44" fmla="*/ 1954 w 9974"/>
                <a:gd name="T45" fmla="*/ 6280 h 12306"/>
                <a:gd name="T46" fmla="*/ 2201 w 9974"/>
                <a:gd name="T47" fmla="*/ 6702 h 12306"/>
                <a:gd name="T48" fmla="*/ 2305 w 9974"/>
                <a:gd name="T49" fmla="*/ 7204 h 12306"/>
                <a:gd name="T50" fmla="*/ 2273 w 9974"/>
                <a:gd name="T51" fmla="*/ 7636 h 12306"/>
                <a:gd name="T52" fmla="*/ 2137 w 9974"/>
                <a:gd name="T53" fmla="*/ 8028 h 12306"/>
                <a:gd name="T54" fmla="*/ 1916 w 9974"/>
                <a:gd name="T55" fmla="*/ 8349 h 12306"/>
                <a:gd name="T56" fmla="*/ 1626 w 9974"/>
                <a:gd name="T57" fmla="*/ 8576 h 12306"/>
                <a:gd name="T58" fmla="*/ 1286 w 9974"/>
                <a:gd name="T59" fmla="*/ 8690 h 12306"/>
                <a:gd name="T60" fmla="*/ 956 w 9974"/>
                <a:gd name="T61" fmla="*/ 8679 h 12306"/>
                <a:gd name="T62" fmla="*/ 611 w 9974"/>
                <a:gd name="T63" fmla="*/ 8535 h 12306"/>
                <a:gd name="T64" fmla="*/ 340 w 9974"/>
                <a:gd name="T65" fmla="*/ 8288 h 12306"/>
                <a:gd name="T66" fmla="*/ 70 w 9974"/>
                <a:gd name="T67" fmla="*/ 8087 h 12306"/>
                <a:gd name="T68" fmla="*/ 905 w 9974"/>
                <a:gd name="T69" fmla="*/ 12251 h 12306"/>
                <a:gd name="T70" fmla="*/ 2340 w 9974"/>
                <a:gd name="T71" fmla="*/ 11992 h 12306"/>
                <a:gd name="T72" fmla="*/ 3718 w 9974"/>
                <a:gd name="T73" fmla="*/ 11533 h 12306"/>
                <a:gd name="T74" fmla="*/ 5015 w 9974"/>
                <a:gd name="T75" fmla="*/ 10880 h 12306"/>
                <a:gd name="T76" fmla="*/ 6214 w 9974"/>
                <a:gd name="T77" fmla="*/ 10043 h 12306"/>
                <a:gd name="T78" fmla="*/ 6349 w 9974"/>
                <a:gd name="T79" fmla="*/ 9643 h 12306"/>
                <a:gd name="T80" fmla="*/ 5966 w 9974"/>
                <a:gd name="T81" fmla="*/ 9632 h 12306"/>
                <a:gd name="T82" fmla="*/ 5579 w 9974"/>
                <a:gd name="T83" fmla="*/ 9567 h 12306"/>
                <a:gd name="T84" fmla="*/ 5256 w 9974"/>
                <a:gd name="T85" fmla="*/ 9379 h 12306"/>
                <a:gd name="T86" fmla="*/ 5060 w 9974"/>
                <a:gd name="T87" fmla="*/ 9136 h 12306"/>
                <a:gd name="T88" fmla="*/ 4943 w 9974"/>
                <a:gd name="T89" fmla="*/ 8818 h 12306"/>
                <a:gd name="T90" fmla="*/ 4930 w 9974"/>
                <a:gd name="T91" fmla="*/ 8461 h 12306"/>
                <a:gd name="T92" fmla="*/ 5066 w 9974"/>
                <a:gd name="T93" fmla="*/ 7989 h 12306"/>
                <a:gd name="T94" fmla="*/ 5359 w 9974"/>
                <a:gd name="T95" fmla="*/ 7566 h 12306"/>
                <a:gd name="T96" fmla="*/ 5708 w 9974"/>
                <a:gd name="T97" fmla="*/ 7284 h 12306"/>
                <a:gd name="T98" fmla="*/ 6126 w 9974"/>
                <a:gd name="T99" fmla="*/ 7106 h 12306"/>
                <a:gd name="T100" fmla="*/ 6566 w 9974"/>
                <a:gd name="T101" fmla="*/ 7067 h 12306"/>
                <a:gd name="T102" fmla="*/ 7056 w 9974"/>
                <a:gd name="T103" fmla="*/ 7234 h 12306"/>
                <a:gd name="T104" fmla="*/ 7285 w 9974"/>
                <a:gd name="T105" fmla="*/ 7448 h 12306"/>
                <a:gd name="T106" fmla="*/ 7453 w 9974"/>
                <a:gd name="T107" fmla="*/ 7787 h 12306"/>
                <a:gd name="T108" fmla="*/ 7490 w 9974"/>
                <a:gd name="T109" fmla="*/ 8187 h 12306"/>
                <a:gd name="T110" fmla="*/ 7534 w 9974"/>
                <a:gd name="T111" fmla="*/ 8549 h 12306"/>
                <a:gd name="T112" fmla="*/ 8075 w 9974"/>
                <a:gd name="T113" fmla="*/ 8068 h 12306"/>
                <a:gd name="T114" fmla="*/ 8814 w 9974"/>
                <a:gd name="T115" fmla="*/ 6870 h 12306"/>
                <a:gd name="T116" fmla="*/ 9377 w 9974"/>
                <a:gd name="T117" fmla="*/ 5586 h 12306"/>
                <a:gd name="T118" fmla="*/ 9759 w 9974"/>
                <a:gd name="T119" fmla="*/ 4238 h 12306"/>
                <a:gd name="T120" fmla="*/ 9952 w 9974"/>
                <a:gd name="T121" fmla="*/ 2841 h 12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74" h="12306">
                  <a:moveTo>
                    <a:pt x="5461" y="2295"/>
                  </a:moveTo>
                  <a:lnTo>
                    <a:pt x="5482" y="2130"/>
                  </a:lnTo>
                  <a:lnTo>
                    <a:pt x="5482" y="2130"/>
                  </a:lnTo>
                  <a:lnTo>
                    <a:pt x="5482" y="2107"/>
                  </a:lnTo>
                  <a:lnTo>
                    <a:pt x="5484" y="2083"/>
                  </a:lnTo>
                  <a:lnTo>
                    <a:pt x="5486" y="2060"/>
                  </a:lnTo>
                  <a:lnTo>
                    <a:pt x="5489" y="2037"/>
                  </a:lnTo>
                  <a:lnTo>
                    <a:pt x="5492" y="2014"/>
                  </a:lnTo>
                  <a:lnTo>
                    <a:pt x="5496" y="1991"/>
                  </a:lnTo>
                  <a:lnTo>
                    <a:pt x="5501" y="1968"/>
                  </a:lnTo>
                  <a:lnTo>
                    <a:pt x="5506" y="1945"/>
                  </a:lnTo>
                  <a:lnTo>
                    <a:pt x="5512" y="1922"/>
                  </a:lnTo>
                  <a:lnTo>
                    <a:pt x="5519" y="1900"/>
                  </a:lnTo>
                  <a:lnTo>
                    <a:pt x="5526" y="1877"/>
                  </a:lnTo>
                  <a:lnTo>
                    <a:pt x="5534" y="1855"/>
                  </a:lnTo>
                  <a:lnTo>
                    <a:pt x="5543" y="1833"/>
                  </a:lnTo>
                  <a:lnTo>
                    <a:pt x="5552" y="1811"/>
                  </a:lnTo>
                  <a:lnTo>
                    <a:pt x="5562" y="1790"/>
                  </a:lnTo>
                  <a:lnTo>
                    <a:pt x="5573" y="1768"/>
                  </a:lnTo>
                  <a:lnTo>
                    <a:pt x="5584" y="1746"/>
                  </a:lnTo>
                  <a:lnTo>
                    <a:pt x="5596" y="1725"/>
                  </a:lnTo>
                  <a:lnTo>
                    <a:pt x="5608" y="1704"/>
                  </a:lnTo>
                  <a:lnTo>
                    <a:pt x="5621" y="1684"/>
                  </a:lnTo>
                  <a:lnTo>
                    <a:pt x="5636" y="1663"/>
                  </a:lnTo>
                  <a:lnTo>
                    <a:pt x="5650" y="1644"/>
                  </a:lnTo>
                  <a:lnTo>
                    <a:pt x="5665" y="1624"/>
                  </a:lnTo>
                  <a:lnTo>
                    <a:pt x="5680" y="1605"/>
                  </a:lnTo>
                  <a:lnTo>
                    <a:pt x="5696" y="1585"/>
                  </a:lnTo>
                  <a:lnTo>
                    <a:pt x="5712" y="1567"/>
                  </a:lnTo>
                  <a:lnTo>
                    <a:pt x="5729" y="1548"/>
                  </a:lnTo>
                  <a:lnTo>
                    <a:pt x="5747" y="1530"/>
                  </a:lnTo>
                  <a:lnTo>
                    <a:pt x="5765" y="1513"/>
                  </a:lnTo>
                  <a:lnTo>
                    <a:pt x="5784" y="1495"/>
                  </a:lnTo>
                  <a:lnTo>
                    <a:pt x="5803" y="1478"/>
                  </a:lnTo>
                  <a:lnTo>
                    <a:pt x="5823" y="1462"/>
                  </a:lnTo>
                  <a:lnTo>
                    <a:pt x="5823" y="1462"/>
                  </a:lnTo>
                  <a:lnTo>
                    <a:pt x="5860" y="1430"/>
                  </a:lnTo>
                  <a:lnTo>
                    <a:pt x="5894" y="1397"/>
                  </a:lnTo>
                  <a:lnTo>
                    <a:pt x="5927" y="1364"/>
                  </a:lnTo>
                  <a:lnTo>
                    <a:pt x="5957" y="1329"/>
                  </a:lnTo>
                  <a:lnTo>
                    <a:pt x="5984" y="1293"/>
                  </a:lnTo>
                  <a:lnTo>
                    <a:pt x="5997" y="1275"/>
                  </a:lnTo>
                  <a:lnTo>
                    <a:pt x="6010" y="1256"/>
                  </a:lnTo>
                  <a:lnTo>
                    <a:pt x="6022" y="1238"/>
                  </a:lnTo>
                  <a:lnTo>
                    <a:pt x="6033" y="1219"/>
                  </a:lnTo>
                  <a:lnTo>
                    <a:pt x="6044" y="1200"/>
                  </a:lnTo>
                  <a:lnTo>
                    <a:pt x="6054" y="1181"/>
                  </a:lnTo>
                  <a:lnTo>
                    <a:pt x="6063" y="1161"/>
                  </a:lnTo>
                  <a:lnTo>
                    <a:pt x="6072" y="1142"/>
                  </a:lnTo>
                  <a:lnTo>
                    <a:pt x="6080" y="1122"/>
                  </a:lnTo>
                  <a:lnTo>
                    <a:pt x="6088" y="1102"/>
                  </a:lnTo>
                  <a:lnTo>
                    <a:pt x="6095" y="1082"/>
                  </a:lnTo>
                  <a:lnTo>
                    <a:pt x="6101" y="1062"/>
                  </a:lnTo>
                  <a:lnTo>
                    <a:pt x="6107" y="1042"/>
                  </a:lnTo>
                  <a:lnTo>
                    <a:pt x="6112" y="1021"/>
                  </a:lnTo>
                  <a:lnTo>
                    <a:pt x="6116" y="1001"/>
                  </a:lnTo>
                  <a:lnTo>
                    <a:pt x="6120" y="979"/>
                  </a:lnTo>
                  <a:lnTo>
                    <a:pt x="6123" y="958"/>
                  </a:lnTo>
                  <a:lnTo>
                    <a:pt x="6126" y="937"/>
                  </a:lnTo>
                  <a:lnTo>
                    <a:pt x="6128" y="916"/>
                  </a:lnTo>
                  <a:lnTo>
                    <a:pt x="6129" y="895"/>
                  </a:lnTo>
                  <a:lnTo>
                    <a:pt x="6129" y="874"/>
                  </a:lnTo>
                  <a:lnTo>
                    <a:pt x="6129" y="853"/>
                  </a:lnTo>
                  <a:lnTo>
                    <a:pt x="6129" y="853"/>
                  </a:lnTo>
                  <a:lnTo>
                    <a:pt x="6129" y="832"/>
                  </a:lnTo>
                  <a:lnTo>
                    <a:pt x="6127" y="811"/>
                  </a:lnTo>
                  <a:lnTo>
                    <a:pt x="6125" y="791"/>
                  </a:lnTo>
                  <a:lnTo>
                    <a:pt x="6122" y="770"/>
                  </a:lnTo>
                  <a:lnTo>
                    <a:pt x="6119" y="750"/>
                  </a:lnTo>
                  <a:lnTo>
                    <a:pt x="6115" y="730"/>
                  </a:lnTo>
                  <a:lnTo>
                    <a:pt x="6110" y="710"/>
                  </a:lnTo>
                  <a:lnTo>
                    <a:pt x="6105" y="690"/>
                  </a:lnTo>
                  <a:lnTo>
                    <a:pt x="6099" y="670"/>
                  </a:lnTo>
                  <a:lnTo>
                    <a:pt x="6092" y="650"/>
                  </a:lnTo>
                  <a:lnTo>
                    <a:pt x="6085" y="631"/>
                  </a:lnTo>
                  <a:lnTo>
                    <a:pt x="6078" y="611"/>
                  </a:lnTo>
                  <a:lnTo>
                    <a:pt x="6061" y="573"/>
                  </a:lnTo>
                  <a:lnTo>
                    <a:pt x="6041" y="536"/>
                  </a:lnTo>
                  <a:lnTo>
                    <a:pt x="6020" y="499"/>
                  </a:lnTo>
                  <a:lnTo>
                    <a:pt x="5996" y="463"/>
                  </a:lnTo>
                  <a:lnTo>
                    <a:pt x="5970" y="428"/>
                  </a:lnTo>
                  <a:lnTo>
                    <a:pt x="5942" y="394"/>
                  </a:lnTo>
                  <a:lnTo>
                    <a:pt x="5913" y="362"/>
                  </a:lnTo>
                  <a:lnTo>
                    <a:pt x="5881" y="330"/>
                  </a:lnTo>
                  <a:lnTo>
                    <a:pt x="5848" y="299"/>
                  </a:lnTo>
                  <a:lnTo>
                    <a:pt x="5813" y="270"/>
                  </a:lnTo>
                  <a:lnTo>
                    <a:pt x="5776" y="241"/>
                  </a:lnTo>
                  <a:lnTo>
                    <a:pt x="5738" y="214"/>
                  </a:lnTo>
                  <a:lnTo>
                    <a:pt x="5698" y="188"/>
                  </a:lnTo>
                  <a:lnTo>
                    <a:pt x="5657" y="163"/>
                  </a:lnTo>
                  <a:lnTo>
                    <a:pt x="5613" y="141"/>
                  </a:lnTo>
                  <a:lnTo>
                    <a:pt x="5569" y="119"/>
                  </a:lnTo>
                  <a:lnTo>
                    <a:pt x="5524" y="100"/>
                  </a:lnTo>
                  <a:lnTo>
                    <a:pt x="5478" y="81"/>
                  </a:lnTo>
                  <a:lnTo>
                    <a:pt x="5430" y="65"/>
                  </a:lnTo>
                  <a:lnTo>
                    <a:pt x="5381" y="50"/>
                  </a:lnTo>
                  <a:lnTo>
                    <a:pt x="5332" y="37"/>
                  </a:lnTo>
                  <a:lnTo>
                    <a:pt x="5281" y="26"/>
                  </a:lnTo>
                  <a:lnTo>
                    <a:pt x="5230" y="17"/>
                  </a:lnTo>
                  <a:lnTo>
                    <a:pt x="5178" y="10"/>
                  </a:lnTo>
                  <a:lnTo>
                    <a:pt x="5125" y="4"/>
                  </a:lnTo>
                  <a:lnTo>
                    <a:pt x="5072" y="1"/>
                  </a:lnTo>
                  <a:lnTo>
                    <a:pt x="5072" y="1"/>
                  </a:lnTo>
                  <a:lnTo>
                    <a:pt x="5041" y="0"/>
                  </a:lnTo>
                  <a:lnTo>
                    <a:pt x="5012" y="0"/>
                  </a:lnTo>
                  <a:lnTo>
                    <a:pt x="4982" y="0"/>
                  </a:lnTo>
                  <a:lnTo>
                    <a:pt x="4952" y="1"/>
                  </a:lnTo>
                  <a:lnTo>
                    <a:pt x="4893" y="4"/>
                  </a:lnTo>
                  <a:lnTo>
                    <a:pt x="4836" y="10"/>
                  </a:lnTo>
                  <a:lnTo>
                    <a:pt x="4779" y="18"/>
                  </a:lnTo>
                  <a:lnTo>
                    <a:pt x="4723" y="29"/>
                  </a:lnTo>
                  <a:lnTo>
                    <a:pt x="4668" y="41"/>
                  </a:lnTo>
                  <a:lnTo>
                    <a:pt x="4614" y="55"/>
                  </a:lnTo>
                  <a:lnTo>
                    <a:pt x="4562" y="72"/>
                  </a:lnTo>
                  <a:lnTo>
                    <a:pt x="4511" y="90"/>
                  </a:lnTo>
                  <a:lnTo>
                    <a:pt x="4461" y="111"/>
                  </a:lnTo>
                  <a:lnTo>
                    <a:pt x="4413" y="133"/>
                  </a:lnTo>
                  <a:lnTo>
                    <a:pt x="4367" y="157"/>
                  </a:lnTo>
                  <a:lnTo>
                    <a:pt x="4322" y="182"/>
                  </a:lnTo>
                  <a:lnTo>
                    <a:pt x="4279" y="211"/>
                  </a:lnTo>
                  <a:lnTo>
                    <a:pt x="4238" y="239"/>
                  </a:lnTo>
                  <a:lnTo>
                    <a:pt x="4199" y="270"/>
                  </a:lnTo>
                  <a:lnTo>
                    <a:pt x="4162" y="302"/>
                  </a:lnTo>
                  <a:lnTo>
                    <a:pt x="4144" y="318"/>
                  </a:lnTo>
                  <a:lnTo>
                    <a:pt x="4126" y="335"/>
                  </a:lnTo>
                  <a:lnTo>
                    <a:pt x="4109" y="352"/>
                  </a:lnTo>
                  <a:lnTo>
                    <a:pt x="4093" y="369"/>
                  </a:lnTo>
                  <a:lnTo>
                    <a:pt x="4077" y="387"/>
                  </a:lnTo>
                  <a:lnTo>
                    <a:pt x="4062" y="405"/>
                  </a:lnTo>
                  <a:lnTo>
                    <a:pt x="4048" y="424"/>
                  </a:lnTo>
                  <a:lnTo>
                    <a:pt x="4034" y="442"/>
                  </a:lnTo>
                  <a:lnTo>
                    <a:pt x="4020" y="461"/>
                  </a:lnTo>
                  <a:lnTo>
                    <a:pt x="4007" y="480"/>
                  </a:lnTo>
                  <a:lnTo>
                    <a:pt x="3995" y="500"/>
                  </a:lnTo>
                  <a:lnTo>
                    <a:pt x="3983" y="520"/>
                  </a:lnTo>
                  <a:lnTo>
                    <a:pt x="3972" y="540"/>
                  </a:lnTo>
                  <a:lnTo>
                    <a:pt x="3962" y="560"/>
                  </a:lnTo>
                  <a:lnTo>
                    <a:pt x="3952" y="581"/>
                  </a:lnTo>
                  <a:lnTo>
                    <a:pt x="3943" y="601"/>
                  </a:lnTo>
                  <a:lnTo>
                    <a:pt x="3935" y="622"/>
                  </a:lnTo>
                  <a:lnTo>
                    <a:pt x="3927" y="644"/>
                  </a:lnTo>
                  <a:lnTo>
                    <a:pt x="3920" y="665"/>
                  </a:lnTo>
                  <a:lnTo>
                    <a:pt x="3914" y="687"/>
                  </a:lnTo>
                  <a:lnTo>
                    <a:pt x="3908" y="709"/>
                  </a:lnTo>
                  <a:lnTo>
                    <a:pt x="3903" y="731"/>
                  </a:lnTo>
                  <a:lnTo>
                    <a:pt x="3899" y="753"/>
                  </a:lnTo>
                  <a:lnTo>
                    <a:pt x="3896" y="775"/>
                  </a:lnTo>
                  <a:lnTo>
                    <a:pt x="3893" y="798"/>
                  </a:lnTo>
                  <a:lnTo>
                    <a:pt x="3891" y="821"/>
                  </a:lnTo>
                  <a:lnTo>
                    <a:pt x="3890" y="844"/>
                  </a:lnTo>
                  <a:lnTo>
                    <a:pt x="3890" y="867"/>
                  </a:lnTo>
                  <a:lnTo>
                    <a:pt x="3890" y="867"/>
                  </a:lnTo>
                  <a:lnTo>
                    <a:pt x="3890" y="888"/>
                  </a:lnTo>
                  <a:lnTo>
                    <a:pt x="3891" y="909"/>
                  </a:lnTo>
                  <a:lnTo>
                    <a:pt x="3892" y="929"/>
                  </a:lnTo>
                  <a:lnTo>
                    <a:pt x="3895" y="950"/>
                  </a:lnTo>
                  <a:lnTo>
                    <a:pt x="3898" y="971"/>
                  </a:lnTo>
                  <a:lnTo>
                    <a:pt x="3901" y="992"/>
                  </a:lnTo>
                  <a:lnTo>
                    <a:pt x="3905" y="1013"/>
                  </a:lnTo>
                  <a:lnTo>
                    <a:pt x="3910" y="1033"/>
                  </a:lnTo>
                  <a:lnTo>
                    <a:pt x="3915" y="1053"/>
                  </a:lnTo>
                  <a:lnTo>
                    <a:pt x="3921" y="1073"/>
                  </a:lnTo>
                  <a:lnTo>
                    <a:pt x="3928" y="1093"/>
                  </a:lnTo>
                  <a:lnTo>
                    <a:pt x="3935" y="1113"/>
                  </a:lnTo>
                  <a:lnTo>
                    <a:pt x="3943" y="1132"/>
                  </a:lnTo>
                  <a:lnTo>
                    <a:pt x="3952" y="1152"/>
                  </a:lnTo>
                  <a:lnTo>
                    <a:pt x="3961" y="1171"/>
                  </a:lnTo>
                  <a:lnTo>
                    <a:pt x="3970" y="1190"/>
                  </a:lnTo>
                  <a:lnTo>
                    <a:pt x="3980" y="1209"/>
                  </a:lnTo>
                  <a:lnTo>
                    <a:pt x="3991" y="1228"/>
                  </a:lnTo>
                  <a:lnTo>
                    <a:pt x="4015" y="1265"/>
                  </a:lnTo>
                  <a:lnTo>
                    <a:pt x="4040" y="1301"/>
                  </a:lnTo>
                  <a:lnTo>
                    <a:pt x="4068" y="1336"/>
                  </a:lnTo>
                  <a:lnTo>
                    <a:pt x="4098" y="1370"/>
                  </a:lnTo>
                  <a:lnTo>
                    <a:pt x="4131" y="1404"/>
                  </a:lnTo>
                  <a:lnTo>
                    <a:pt x="4165" y="1436"/>
                  </a:lnTo>
                  <a:lnTo>
                    <a:pt x="4202" y="1467"/>
                  </a:lnTo>
                  <a:lnTo>
                    <a:pt x="4202" y="1467"/>
                  </a:lnTo>
                  <a:lnTo>
                    <a:pt x="4223" y="1484"/>
                  </a:lnTo>
                  <a:lnTo>
                    <a:pt x="4243" y="1501"/>
                  </a:lnTo>
                  <a:lnTo>
                    <a:pt x="4262" y="1519"/>
                  </a:lnTo>
                  <a:lnTo>
                    <a:pt x="4281" y="1537"/>
                  </a:lnTo>
                  <a:lnTo>
                    <a:pt x="4299" y="1556"/>
                  </a:lnTo>
                  <a:lnTo>
                    <a:pt x="4317" y="1575"/>
                  </a:lnTo>
                  <a:lnTo>
                    <a:pt x="4334" y="1594"/>
                  </a:lnTo>
                  <a:lnTo>
                    <a:pt x="4351" y="1614"/>
                  </a:lnTo>
                  <a:lnTo>
                    <a:pt x="4367" y="1634"/>
                  </a:lnTo>
                  <a:lnTo>
                    <a:pt x="4382" y="1654"/>
                  </a:lnTo>
                  <a:lnTo>
                    <a:pt x="4397" y="1674"/>
                  </a:lnTo>
                  <a:lnTo>
                    <a:pt x="4411" y="1695"/>
                  </a:lnTo>
                  <a:lnTo>
                    <a:pt x="4424" y="1716"/>
                  </a:lnTo>
                  <a:lnTo>
                    <a:pt x="4437" y="1738"/>
                  </a:lnTo>
                  <a:lnTo>
                    <a:pt x="4450" y="1759"/>
                  </a:lnTo>
                  <a:lnTo>
                    <a:pt x="4461" y="1782"/>
                  </a:lnTo>
                  <a:lnTo>
                    <a:pt x="4472" y="1804"/>
                  </a:lnTo>
                  <a:lnTo>
                    <a:pt x="4482" y="1826"/>
                  </a:lnTo>
                  <a:lnTo>
                    <a:pt x="4492" y="1849"/>
                  </a:lnTo>
                  <a:lnTo>
                    <a:pt x="4501" y="1871"/>
                  </a:lnTo>
                  <a:lnTo>
                    <a:pt x="4509" y="1894"/>
                  </a:lnTo>
                  <a:lnTo>
                    <a:pt x="4516" y="1917"/>
                  </a:lnTo>
                  <a:lnTo>
                    <a:pt x="4523" y="1940"/>
                  </a:lnTo>
                  <a:lnTo>
                    <a:pt x="4529" y="1963"/>
                  </a:lnTo>
                  <a:lnTo>
                    <a:pt x="4535" y="1987"/>
                  </a:lnTo>
                  <a:lnTo>
                    <a:pt x="4540" y="2010"/>
                  </a:lnTo>
                  <a:lnTo>
                    <a:pt x="4544" y="2034"/>
                  </a:lnTo>
                  <a:lnTo>
                    <a:pt x="4547" y="2057"/>
                  </a:lnTo>
                  <a:lnTo>
                    <a:pt x="4550" y="2081"/>
                  </a:lnTo>
                  <a:lnTo>
                    <a:pt x="4551" y="2105"/>
                  </a:lnTo>
                  <a:lnTo>
                    <a:pt x="4553" y="2129"/>
                  </a:lnTo>
                  <a:lnTo>
                    <a:pt x="4553" y="2153"/>
                  </a:lnTo>
                  <a:lnTo>
                    <a:pt x="4553" y="2295"/>
                  </a:lnTo>
                  <a:lnTo>
                    <a:pt x="0" y="2295"/>
                  </a:lnTo>
                  <a:lnTo>
                    <a:pt x="0" y="6537"/>
                  </a:lnTo>
                  <a:lnTo>
                    <a:pt x="0" y="6537"/>
                  </a:lnTo>
                  <a:lnTo>
                    <a:pt x="23" y="6530"/>
                  </a:lnTo>
                  <a:lnTo>
                    <a:pt x="46" y="6522"/>
                  </a:lnTo>
                  <a:lnTo>
                    <a:pt x="69" y="6513"/>
                  </a:lnTo>
                  <a:lnTo>
                    <a:pt x="91" y="6504"/>
                  </a:lnTo>
                  <a:lnTo>
                    <a:pt x="113" y="6493"/>
                  </a:lnTo>
                  <a:lnTo>
                    <a:pt x="135" y="6481"/>
                  </a:lnTo>
                  <a:lnTo>
                    <a:pt x="156" y="6468"/>
                  </a:lnTo>
                  <a:lnTo>
                    <a:pt x="178" y="6454"/>
                  </a:lnTo>
                  <a:lnTo>
                    <a:pt x="198" y="6439"/>
                  </a:lnTo>
                  <a:lnTo>
                    <a:pt x="219" y="6423"/>
                  </a:lnTo>
                  <a:lnTo>
                    <a:pt x="239" y="6406"/>
                  </a:lnTo>
                  <a:lnTo>
                    <a:pt x="259" y="6388"/>
                  </a:lnTo>
                  <a:lnTo>
                    <a:pt x="278" y="6369"/>
                  </a:lnTo>
                  <a:lnTo>
                    <a:pt x="297" y="6350"/>
                  </a:lnTo>
                  <a:lnTo>
                    <a:pt x="315" y="6329"/>
                  </a:lnTo>
                  <a:lnTo>
                    <a:pt x="333" y="6308"/>
                  </a:lnTo>
                  <a:lnTo>
                    <a:pt x="333" y="6308"/>
                  </a:lnTo>
                  <a:lnTo>
                    <a:pt x="354" y="6283"/>
                  </a:lnTo>
                  <a:lnTo>
                    <a:pt x="375" y="6258"/>
                  </a:lnTo>
                  <a:lnTo>
                    <a:pt x="396" y="6235"/>
                  </a:lnTo>
                  <a:lnTo>
                    <a:pt x="418" y="6212"/>
                  </a:lnTo>
                  <a:lnTo>
                    <a:pt x="441" y="6190"/>
                  </a:lnTo>
                  <a:lnTo>
                    <a:pt x="463" y="6169"/>
                  </a:lnTo>
                  <a:lnTo>
                    <a:pt x="486" y="6148"/>
                  </a:lnTo>
                  <a:lnTo>
                    <a:pt x="510" y="6128"/>
                  </a:lnTo>
                  <a:lnTo>
                    <a:pt x="533" y="6109"/>
                  </a:lnTo>
                  <a:lnTo>
                    <a:pt x="557" y="6091"/>
                  </a:lnTo>
                  <a:lnTo>
                    <a:pt x="582" y="6073"/>
                  </a:lnTo>
                  <a:lnTo>
                    <a:pt x="606" y="6057"/>
                  </a:lnTo>
                  <a:lnTo>
                    <a:pt x="632" y="6041"/>
                  </a:lnTo>
                  <a:lnTo>
                    <a:pt x="657" y="6025"/>
                  </a:lnTo>
                  <a:lnTo>
                    <a:pt x="683" y="6011"/>
                  </a:lnTo>
                  <a:lnTo>
                    <a:pt x="708" y="5997"/>
                  </a:lnTo>
                  <a:lnTo>
                    <a:pt x="735" y="5984"/>
                  </a:lnTo>
                  <a:lnTo>
                    <a:pt x="761" y="5972"/>
                  </a:lnTo>
                  <a:lnTo>
                    <a:pt x="788" y="5961"/>
                  </a:lnTo>
                  <a:lnTo>
                    <a:pt x="816" y="5950"/>
                  </a:lnTo>
                  <a:lnTo>
                    <a:pt x="843" y="5941"/>
                  </a:lnTo>
                  <a:lnTo>
                    <a:pt x="870" y="5932"/>
                  </a:lnTo>
                  <a:lnTo>
                    <a:pt x="898" y="5924"/>
                  </a:lnTo>
                  <a:lnTo>
                    <a:pt x="926" y="5917"/>
                  </a:lnTo>
                  <a:lnTo>
                    <a:pt x="954" y="5910"/>
                  </a:lnTo>
                  <a:lnTo>
                    <a:pt x="982" y="5905"/>
                  </a:lnTo>
                  <a:lnTo>
                    <a:pt x="1011" y="5900"/>
                  </a:lnTo>
                  <a:lnTo>
                    <a:pt x="1039" y="5896"/>
                  </a:lnTo>
                  <a:lnTo>
                    <a:pt x="1068" y="5893"/>
                  </a:lnTo>
                  <a:lnTo>
                    <a:pt x="1097" y="5891"/>
                  </a:lnTo>
                  <a:lnTo>
                    <a:pt x="1126" y="5890"/>
                  </a:lnTo>
                  <a:lnTo>
                    <a:pt x="1155" y="5889"/>
                  </a:lnTo>
                  <a:lnTo>
                    <a:pt x="1155" y="5889"/>
                  </a:lnTo>
                  <a:lnTo>
                    <a:pt x="1181" y="5889"/>
                  </a:lnTo>
                  <a:lnTo>
                    <a:pt x="1206" y="5890"/>
                  </a:lnTo>
                  <a:lnTo>
                    <a:pt x="1232" y="5892"/>
                  </a:lnTo>
                  <a:lnTo>
                    <a:pt x="1258" y="5895"/>
                  </a:lnTo>
                  <a:lnTo>
                    <a:pt x="1283" y="5898"/>
                  </a:lnTo>
                  <a:lnTo>
                    <a:pt x="1308" y="5902"/>
                  </a:lnTo>
                  <a:lnTo>
                    <a:pt x="1333" y="5906"/>
                  </a:lnTo>
                  <a:lnTo>
                    <a:pt x="1359" y="5911"/>
                  </a:lnTo>
                  <a:lnTo>
                    <a:pt x="1384" y="5917"/>
                  </a:lnTo>
                  <a:lnTo>
                    <a:pt x="1408" y="5923"/>
                  </a:lnTo>
                  <a:lnTo>
                    <a:pt x="1433" y="5930"/>
                  </a:lnTo>
                  <a:lnTo>
                    <a:pt x="1458" y="5938"/>
                  </a:lnTo>
                  <a:lnTo>
                    <a:pt x="1482" y="5947"/>
                  </a:lnTo>
                  <a:lnTo>
                    <a:pt x="1506" y="5956"/>
                  </a:lnTo>
                  <a:lnTo>
                    <a:pt x="1530" y="5965"/>
                  </a:lnTo>
                  <a:lnTo>
                    <a:pt x="1554" y="5976"/>
                  </a:lnTo>
                  <a:lnTo>
                    <a:pt x="1578" y="5987"/>
                  </a:lnTo>
                  <a:lnTo>
                    <a:pt x="1601" y="5998"/>
                  </a:lnTo>
                  <a:lnTo>
                    <a:pt x="1625" y="6011"/>
                  </a:lnTo>
                  <a:lnTo>
                    <a:pt x="1648" y="6024"/>
                  </a:lnTo>
                  <a:lnTo>
                    <a:pt x="1670" y="6037"/>
                  </a:lnTo>
                  <a:lnTo>
                    <a:pt x="1693" y="6051"/>
                  </a:lnTo>
                  <a:lnTo>
                    <a:pt x="1715" y="6066"/>
                  </a:lnTo>
                  <a:lnTo>
                    <a:pt x="1737" y="6081"/>
                  </a:lnTo>
                  <a:lnTo>
                    <a:pt x="1760" y="6097"/>
                  </a:lnTo>
                  <a:lnTo>
                    <a:pt x="1782" y="6114"/>
                  </a:lnTo>
                  <a:lnTo>
                    <a:pt x="1803" y="6131"/>
                  </a:lnTo>
                  <a:lnTo>
                    <a:pt x="1824" y="6148"/>
                  </a:lnTo>
                  <a:lnTo>
                    <a:pt x="1844" y="6167"/>
                  </a:lnTo>
                  <a:lnTo>
                    <a:pt x="1865" y="6186"/>
                  </a:lnTo>
                  <a:lnTo>
                    <a:pt x="1885" y="6205"/>
                  </a:lnTo>
                  <a:lnTo>
                    <a:pt x="1904" y="6225"/>
                  </a:lnTo>
                  <a:lnTo>
                    <a:pt x="1904" y="6225"/>
                  </a:lnTo>
                  <a:lnTo>
                    <a:pt x="1929" y="6252"/>
                  </a:lnTo>
                  <a:lnTo>
                    <a:pt x="1954" y="6280"/>
                  </a:lnTo>
                  <a:lnTo>
                    <a:pt x="1978" y="6309"/>
                  </a:lnTo>
                  <a:lnTo>
                    <a:pt x="2001" y="6338"/>
                  </a:lnTo>
                  <a:lnTo>
                    <a:pt x="2023" y="6368"/>
                  </a:lnTo>
                  <a:lnTo>
                    <a:pt x="2044" y="6399"/>
                  </a:lnTo>
                  <a:lnTo>
                    <a:pt x="2065" y="6430"/>
                  </a:lnTo>
                  <a:lnTo>
                    <a:pt x="2085" y="6463"/>
                  </a:lnTo>
                  <a:lnTo>
                    <a:pt x="2104" y="6495"/>
                  </a:lnTo>
                  <a:lnTo>
                    <a:pt x="2122" y="6528"/>
                  </a:lnTo>
                  <a:lnTo>
                    <a:pt x="2140" y="6562"/>
                  </a:lnTo>
                  <a:lnTo>
                    <a:pt x="2156" y="6596"/>
                  </a:lnTo>
                  <a:lnTo>
                    <a:pt x="2172" y="6631"/>
                  </a:lnTo>
                  <a:lnTo>
                    <a:pt x="2187" y="6667"/>
                  </a:lnTo>
                  <a:lnTo>
                    <a:pt x="2201" y="6702"/>
                  </a:lnTo>
                  <a:lnTo>
                    <a:pt x="2214" y="6739"/>
                  </a:lnTo>
                  <a:lnTo>
                    <a:pt x="2227" y="6775"/>
                  </a:lnTo>
                  <a:lnTo>
                    <a:pt x="2238" y="6813"/>
                  </a:lnTo>
                  <a:lnTo>
                    <a:pt x="2249" y="6850"/>
                  </a:lnTo>
                  <a:lnTo>
                    <a:pt x="2259" y="6888"/>
                  </a:lnTo>
                  <a:lnTo>
                    <a:pt x="2268" y="6927"/>
                  </a:lnTo>
                  <a:lnTo>
                    <a:pt x="2276" y="6965"/>
                  </a:lnTo>
                  <a:lnTo>
                    <a:pt x="2283" y="7004"/>
                  </a:lnTo>
                  <a:lnTo>
                    <a:pt x="2289" y="7044"/>
                  </a:lnTo>
                  <a:lnTo>
                    <a:pt x="2294" y="7083"/>
                  </a:lnTo>
                  <a:lnTo>
                    <a:pt x="2299" y="7123"/>
                  </a:lnTo>
                  <a:lnTo>
                    <a:pt x="2302" y="7164"/>
                  </a:lnTo>
                  <a:lnTo>
                    <a:pt x="2305" y="7204"/>
                  </a:lnTo>
                  <a:lnTo>
                    <a:pt x="2306" y="7246"/>
                  </a:lnTo>
                  <a:lnTo>
                    <a:pt x="2307" y="7287"/>
                  </a:lnTo>
                  <a:lnTo>
                    <a:pt x="2307" y="7328"/>
                  </a:lnTo>
                  <a:lnTo>
                    <a:pt x="2305" y="7369"/>
                  </a:lnTo>
                  <a:lnTo>
                    <a:pt x="2305" y="7369"/>
                  </a:lnTo>
                  <a:lnTo>
                    <a:pt x="2304" y="7403"/>
                  </a:lnTo>
                  <a:lnTo>
                    <a:pt x="2301" y="7437"/>
                  </a:lnTo>
                  <a:lnTo>
                    <a:pt x="2298" y="7471"/>
                  </a:lnTo>
                  <a:lnTo>
                    <a:pt x="2294" y="7504"/>
                  </a:lnTo>
                  <a:lnTo>
                    <a:pt x="2290" y="7538"/>
                  </a:lnTo>
                  <a:lnTo>
                    <a:pt x="2285" y="7571"/>
                  </a:lnTo>
                  <a:lnTo>
                    <a:pt x="2279" y="7604"/>
                  </a:lnTo>
                  <a:lnTo>
                    <a:pt x="2273" y="7636"/>
                  </a:lnTo>
                  <a:lnTo>
                    <a:pt x="2266" y="7668"/>
                  </a:lnTo>
                  <a:lnTo>
                    <a:pt x="2258" y="7700"/>
                  </a:lnTo>
                  <a:lnTo>
                    <a:pt x="2250" y="7732"/>
                  </a:lnTo>
                  <a:lnTo>
                    <a:pt x="2241" y="7763"/>
                  </a:lnTo>
                  <a:lnTo>
                    <a:pt x="2232" y="7794"/>
                  </a:lnTo>
                  <a:lnTo>
                    <a:pt x="2222" y="7824"/>
                  </a:lnTo>
                  <a:lnTo>
                    <a:pt x="2212" y="7854"/>
                  </a:lnTo>
                  <a:lnTo>
                    <a:pt x="2200" y="7884"/>
                  </a:lnTo>
                  <a:lnTo>
                    <a:pt x="2189" y="7914"/>
                  </a:lnTo>
                  <a:lnTo>
                    <a:pt x="2177" y="7943"/>
                  </a:lnTo>
                  <a:lnTo>
                    <a:pt x="2164" y="7971"/>
                  </a:lnTo>
                  <a:lnTo>
                    <a:pt x="2151" y="8000"/>
                  </a:lnTo>
                  <a:lnTo>
                    <a:pt x="2137" y="8028"/>
                  </a:lnTo>
                  <a:lnTo>
                    <a:pt x="2123" y="8056"/>
                  </a:lnTo>
                  <a:lnTo>
                    <a:pt x="2108" y="8083"/>
                  </a:lnTo>
                  <a:lnTo>
                    <a:pt x="2093" y="8109"/>
                  </a:lnTo>
                  <a:lnTo>
                    <a:pt x="2078" y="8136"/>
                  </a:lnTo>
                  <a:lnTo>
                    <a:pt x="2061" y="8161"/>
                  </a:lnTo>
                  <a:lnTo>
                    <a:pt x="2045" y="8186"/>
                  </a:lnTo>
                  <a:lnTo>
                    <a:pt x="2028" y="8211"/>
                  </a:lnTo>
                  <a:lnTo>
                    <a:pt x="2010" y="8235"/>
                  </a:lnTo>
                  <a:lnTo>
                    <a:pt x="1992" y="8259"/>
                  </a:lnTo>
                  <a:lnTo>
                    <a:pt x="1974" y="8282"/>
                  </a:lnTo>
                  <a:lnTo>
                    <a:pt x="1955" y="8305"/>
                  </a:lnTo>
                  <a:lnTo>
                    <a:pt x="1936" y="8327"/>
                  </a:lnTo>
                  <a:lnTo>
                    <a:pt x="1916" y="8349"/>
                  </a:lnTo>
                  <a:lnTo>
                    <a:pt x="1896" y="8370"/>
                  </a:lnTo>
                  <a:lnTo>
                    <a:pt x="1875" y="8390"/>
                  </a:lnTo>
                  <a:lnTo>
                    <a:pt x="1855" y="8410"/>
                  </a:lnTo>
                  <a:lnTo>
                    <a:pt x="1833" y="8430"/>
                  </a:lnTo>
                  <a:lnTo>
                    <a:pt x="1812" y="8448"/>
                  </a:lnTo>
                  <a:lnTo>
                    <a:pt x="1790" y="8467"/>
                  </a:lnTo>
                  <a:lnTo>
                    <a:pt x="1767" y="8484"/>
                  </a:lnTo>
                  <a:lnTo>
                    <a:pt x="1744" y="8501"/>
                  </a:lnTo>
                  <a:lnTo>
                    <a:pt x="1721" y="8518"/>
                  </a:lnTo>
                  <a:lnTo>
                    <a:pt x="1697" y="8533"/>
                  </a:lnTo>
                  <a:lnTo>
                    <a:pt x="1674" y="8548"/>
                  </a:lnTo>
                  <a:lnTo>
                    <a:pt x="1650" y="8563"/>
                  </a:lnTo>
                  <a:lnTo>
                    <a:pt x="1626" y="8576"/>
                  </a:lnTo>
                  <a:lnTo>
                    <a:pt x="1601" y="8590"/>
                  </a:lnTo>
                  <a:lnTo>
                    <a:pt x="1576" y="8602"/>
                  </a:lnTo>
                  <a:lnTo>
                    <a:pt x="1551" y="8614"/>
                  </a:lnTo>
                  <a:lnTo>
                    <a:pt x="1526" y="8625"/>
                  </a:lnTo>
                  <a:lnTo>
                    <a:pt x="1500" y="8635"/>
                  </a:lnTo>
                  <a:lnTo>
                    <a:pt x="1474" y="8644"/>
                  </a:lnTo>
                  <a:lnTo>
                    <a:pt x="1448" y="8653"/>
                  </a:lnTo>
                  <a:lnTo>
                    <a:pt x="1422" y="8661"/>
                  </a:lnTo>
                  <a:lnTo>
                    <a:pt x="1395" y="8669"/>
                  </a:lnTo>
                  <a:lnTo>
                    <a:pt x="1368" y="8675"/>
                  </a:lnTo>
                  <a:lnTo>
                    <a:pt x="1341" y="8681"/>
                  </a:lnTo>
                  <a:lnTo>
                    <a:pt x="1314" y="8686"/>
                  </a:lnTo>
                  <a:lnTo>
                    <a:pt x="1286" y="8690"/>
                  </a:lnTo>
                  <a:lnTo>
                    <a:pt x="1259" y="8694"/>
                  </a:lnTo>
                  <a:lnTo>
                    <a:pt x="1231" y="8696"/>
                  </a:lnTo>
                  <a:lnTo>
                    <a:pt x="1203" y="8698"/>
                  </a:lnTo>
                  <a:lnTo>
                    <a:pt x="1175" y="8699"/>
                  </a:lnTo>
                  <a:lnTo>
                    <a:pt x="1155" y="8700"/>
                  </a:lnTo>
                  <a:lnTo>
                    <a:pt x="1155" y="8700"/>
                  </a:lnTo>
                  <a:lnTo>
                    <a:pt x="1126" y="8699"/>
                  </a:lnTo>
                  <a:lnTo>
                    <a:pt x="1097" y="8698"/>
                  </a:lnTo>
                  <a:lnTo>
                    <a:pt x="1069" y="8696"/>
                  </a:lnTo>
                  <a:lnTo>
                    <a:pt x="1040" y="8693"/>
                  </a:lnTo>
                  <a:lnTo>
                    <a:pt x="1012" y="8689"/>
                  </a:lnTo>
                  <a:lnTo>
                    <a:pt x="984" y="8684"/>
                  </a:lnTo>
                  <a:lnTo>
                    <a:pt x="956" y="8679"/>
                  </a:lnTo>
                  <a:lnTo>
                    <a:pt x="928" y="8673"/>
                  </a:lnTo>
                  <a:lnTo>
                    <a:pt x="901" y="8665"/>
                  </a:lnTo>
                  <a:lnTo>
                    <a:pt x="873" y="8658"/>
                  </a:lnTo>
                  <a:lnTo>
                    <a:pt x="846" y="8649"/>
                  </a:lnTo>
                  <a:lnTo>
                    <a:pt x="819" y="8639"/>
                  </a:lnTo>
                  <a:lnTo>
                    <a:pt x="792" y="8629"/>
                  </a:lnTo>
                  <a:lnTo>
                    <a:pt x="765" y="8618"/>
                  </a:lnTo>
                  <a:lnTo>
                    <a:pt x="739" y="8606"/>
                  </a:lnTo>
                  <a:lnTo>
                    <a:pt x="713" y="8593"/>
                  </a:lnTo>
                  <a:lnTo>
                    <a:pt x="687" y="8580"/>
                  </a:lnTo>
                  <a:lnTo>
                    <a:pt x="661" y="8566"/>
                  </a:lnTo>
                  <a:lnTo>
                    <a:pt x="636" y="8551"/>
                  </a:lnTo>
                  <a:lnTo>
                    <a:pt x="611" y="8535"/>
                  </a:lnTo>
                  <a:lnTo>
                    <a:pt x="587" y="8518"/>
                  </a:lnTo>
                  <a:lnTo>
                    <a:pt x="563" y="8501"/>
                  </a:lnTo>
                  <a:lnTo>
                    <a:pt x="539" y="8483"/>
                  </a:lnTo>
                  <a:lnTo>
                    <a:pt x="515" y="8464"/>
                  </a:lnTo>
                  <a:lnTo>
                    <a:pt x="492" y="8445"/>
                  </a:lnTo>
                  <a:lnTo>
                    <a:pt x="469" y="8425"/>
                  </a:lnTo>
                  <a:lnTo>
                    <a:pt x="447" y="8404"/>
                  </a:lnTo>
                  <a:lnTo>
                    <a:pt x="424" y="8382"/>
                  </a:lnTo>
                  <a:lnTo>
                    <a:pt x="403" y="8360"/>
                  </a:lnTo>
                  <a:lnTo>
                    <a:pt x="381" y="8337"/>
                  </a:lnTo>
                  <a:lnTo>
                    <a:pt x="360" y="8313"/>
                  </a:lnTo>
                  <a:lnTo>
                    <a:pt x="340" y="8288"/>
                  </a:lnTo>
                  <a:lnTo>
                    <a:pt x="340" y="8288"/>
                  </a:lnTo>
                  <a:lnTo>
                    <a:pt x="322" y="8267"/>
                  </a:lnTo>
                  <a:lnTo>
                    <a:pt x="303" y="8247"/>
                  </a:lnTo>
                  <a:lnTo>
                    <a:pt x="284" y="8227"/>
                  </a:lnTo>
                  <a:lnTo>
                    <a:pt x="264" y="8209"/>
                  </a:lnTo>
                  <a:lnTo>
                    <a:pt x="244" y="8191"/>
                  </a:lnTo>
                  <a:lnTo>
                    <a:pt x="224" y="8175"/>
                  </a:lnTo>
                  <a:lnTo>
                    <a:pt x="203" y="8159"/>
                  </a:lnTo>
                  <a:lnTo>
                    <a:pt x="182" y="8144"/>
                  </a:lnTo>
                  <a:lnTo>
                    <a:pt x="160" y="8131"/>
                  </a:lnTo>
                  <a:lnTo>
                    <a:pt x="138" y="8119"/>
                  </a:lnTo>
                  <a:lnTo>
                    <a:pt x="116" y="8107"/>
                  </a:lnTo>
                  <a:lnTo>
                    <a:pt x="93" y="8097"/>
                  </a:lnTo>
                  <a:lnTo>
                    <a:pt x="70" y="8087"/>
                  </a:lnTo>
                  <a:lnTo>
                    <a:pt x="47" y="8079"/>
                  </a:lnTo>
                  <a:lnTo>
                    <a:pt x="24" y="8072"/>
                  </a:lnTo>
                  <a:lnTo>
                    <a:pt x="0" y="8066"/>
                  </a:lnTo>
                  <a:lnTo>
                    <a:pt x="0" y="12306"/>
                  </a:lnTo>
                  <a:lnTo>
                    <a:pt x="0" y="12306"/>
                  </a:lnTo>
                  <a:lnTo>
                    <a:pt x="114" y="12304"/>
                  </a:lnTo>
                  <a:lnTo>
                    <a:pt x="227" y="12300"/>
                  </a:lnTo>
                  <a:lnTo>
                    <a:pt x="341" y="12295"/>
                  </a:lnTo>
                  <a:lnTo>
                    <a:pt x="454" y="12288"/>
                  </a:lnTo>
                  <a:lnTo>
                    <a:pt x="566" y="12281"/>
                  </a:lnTo>
                  <a:lnTo>
                    <a:pt x="679" y="12272"/>
                  </a:lnTo>
                  <a:lnTo>
                    <a:pt x="793" y="12262"/>
                  </a:lnTo>
                  <a:lnTo>
                    <a:pt x="905" y="12251"/>
                  </a:lnTo>
                  <a:lnTo>
                    <a:pt x="1017" y="12238"/>
                  </a:lnTo>
                  <a:lnTo>
                    <a:pt x="1128" y="12224"/>
                  </a:lnTo>
                  <a:lnTo>
                    <a:pt x="1240" y="12209"/>
                  </a:lnTo>
                  <a:lnTo>
                    <a:pt x="1351" y="12193"/>
                  </a:lnTo>
                  <a:lnTo>
                    <a:pt x="1462" y="12176"/>
                  </a:lnTo>
                  <a:lnTo>
                    <a:pt x="1573" y="12157"/>
                  </a:lnTo>
                  <a:lnTo>
                    <a:pt x="1683" y="12137"/>
                  </a:lnTo>
                  <a:lnTo>
                    <a:pt x="1794" y="12116"/>
                  </a:lnTo>
                  <a:lnTo>
                    <a:pt x="1904" y="12094"/>
                  </a:lnTo>
                  <a:lnTo>
                    <a:pt x="2014" y="12070"/>
                  </a:lnTo>
                  <a:lnTo>
                    <a:pt x="2123" y="12045"/>
                  </a:lnTo>
                  <a:lnTo>
                    <a:pt x="2232" y="12019"/>
                  </a:lnTo>
                  <a:lnTo>
                    <a:pt x="2340" y="11992"/>
                  </a:lnTo>
                  <a:lnTo>
                    <a:pt x="2448" y="11964"/>
                  </a:lnTo>
                  <a:lnTo>
                    <a:pt x="2556" y="11935"/>
                  </a:lnTo>
                  <a:lnTo>
                    <a:pt x="2664" y="11903"/>
                  </a:lnTo>
                  <a:lnTo>
                    <a:pt x="2772" y="11871"/>
                  </a:lnTo>
                  <a:lnTo>
                    <a:pt x="2878" y="11838"/>
                  </a:lnTo>
                  <a:lnTo>
                    <a:pt x="2985" y="11804"/>
                  </a:lnTo>
                  <a:lnTo>
                    <a:pt x="3090" y="11769"/>
                  </a:lnTo>
                  <a:lnTo>
                    <a:pt x="3196" y="11732"/>
                  </a:lnTo>
                  <a:lnTo>
                    <a:pt x="3301" y="11695"/>
                  </a:lnTo>
                  <a:lnTo>
                    <a:pt x="3406" y="11656"/>
                  </a:lnTo>
                  <a:lnTo>
                    <a:pt x="3510" y="11616"/>
                  </a:lnTo>
                  <a:lnTo>
                    <a:pt x="3613" y="11575"/>
                  </a:lnTo>
                  <a:lnTo>
                    <a:pt x="3718" y="11533"/>
                  </a:lnTo>
                  <a:lnTo>
                    <a:pt x="3820" y="11489"/>
                  </a:lnTo>
                  <a:lnTo>
                    <a:pt x="3923" y="11445"/>
                  </a:lnTo>
                  <a:lnTo>
                    <a:pt x="4025" y="11399"/>
                  </a:lnTo>
                  <a:lnTo>
                    <a:pt x="4126" y="11352"/>
                  </a:lnTo>
                  <a:lnTo>
                    <a:pt x="4227" y="11305"/>
                  </a:lnTo>
                  <a:lnTo>
                    <a:pt x="4327" y="11256"/>
                  </a:lnTo>
                  <a:lnTo>
                    <a:pt x="4427" y="11205"/>
                  </a:lnTo>
                  <a:lnTo>
                    <a:pt x="4526" y="11154"/>
                  </a:lnTo>
                  <a:lnTo>
                    <a:pt x="4625" y="11101"/>
                  </a:lnTo>
                  <a:lnTo>
                    <a:pt x="4724" y="11047"/>
                  </a:lnTo>
                  <a:lnTo>
                    <a:pt x="4822" y="10993"/>
                  </a:lnTo>
                  <a:lnTo>
                    <a:pt x="4919" y="10937"/>
                  </a:lnTo>
                  <a:lnTo>
                    <a:pt x="5015" y="10880"/>
                  </a:lnTo>
                  <a:lnTo>
                    <a:pt x="5111" y="10822"/>
                  </a:lnTo>
                  <a:lnTo>
                    <a:pt x="5206" y="10763"/>
                  </a:lnTo>
                  <a:lnTo>
                    <a:pt x="5301" y="10703"/>
                  </a:lnTo>
                  <a:lnTo>
                    <a:pt x="5395" y="10642"/>
                  </a:lnTo>
                  <a:lnTo>
                    <a:pt x="5489" y="10580"/>
                  </a:lnTo>
                  <a:lnTo>
                    <a:pt x="5582" y="10517"/>
                  </a:lnTo>
                  <a:lnTo>
                    <a:pt x="5675" y="10452"/>
                  </a:lnTo>
                  <a:lnTo>
                    <a:pt x="5766" y="10387"/>
                  </a:lnTo>
                  <a:lnTo>
                    <a:pt x="5857" y="10319"/>
                  </a:lnTo>
                  <a:lnTo>
                    <a:pt x="5948" y="10252"/>
                  </a:lnTo>
                  <a:lnTo>
                    <a:pt x="6037" y="10183"/>
                  </a:lnTo>
                  <a:lnTo>
                    <a:pt x="6126" y="10114"/>
                  </a:lnTo>
                  <a:lnTo>
                    <a:pt x="6214" y="10043"/>
                  </a:lnTo>
                  <a:lnTo>
                    <a:pt x="6302" y="9971"/>
                  </a:lnTo>
                  <a:lnTo>
                    <a:pt x="6388" y="9898"/>
                  </a:lnTo>
                  <a:lnTo>
                    <a:pt x="6474" y="9824"/>
                  </a:lnTo>
                  <a:lnTo>
                    <a:pt x="6560" y="9749"/>
                  </a:lnTo>
                  <a:lnTo>
                    <a:pt x="6560" y="9749"/>
                  </a:lnTo>
                  <a:lnTo>
                    <a:pt x="6537" y="9731"/>
                  </a:lnTo>
                  <a:lnTo>
                    <a:pt x="6513" y="9715"/>
                  </a:lnTo>
                  <a:lnTo>
                    <a:pt x="6488" y="9700"/>
                  </a:lnTo>
                  <a:lnTo>
                    <a:pt x="6462" y="9685"/>
                  </a:lnTo>
                  <a:lnTo>
                    <a:pt x="6435" y="9673"/>
                  </a:lnTo>
                  <a:lnTo>
                    <a:pt x="6407" y="9661"/>
                  </a:lnTo>
                  <a:lnTo>
                    <a:pt x="6379" y="9651"/>
                  </a:lnTo>
                  <a:lnTo>
                    <a:pt x="6349" y="9643"/>
                  </a:lnTo>
                  <a:lnTo>
                    <a:pt x="6319" y="9635"/>
                  </a:lnTo>
                  <a:lnTo>
                    <a:pt x="6288" y="9630"/>
                  </a:lnTo>
                  <a:lnTo>
                    <a:pt x="6257" y="9625"/>
                  </a:lnTo>
                  <a:lnTo>
                    <a:pt x="6225" y="9622"/>
                  </a:lnTo>
                  <a:lnTo>
                    <a:pt x="6192" y="9621"/>
                  </a:lnTo>
                  <a:lnTo>
                    <a:pt x="6159" y="9621"/>
                  </a:lnTo>
                  <a:lnTo>
                    <a:pt x="6126" y="9622"/>
                  </a:lnTo>
                  <a:lnTo>
                    <a:pt x="6092" y="9625"/>
                  </a:lnTo>
                  <a:lnTo>
                    <a:pt x="6092" y="9625"/>
                  </a:lnTo>
                  <a:lnTo>
                    <a:pt x="6060" y="9628"/>
                  </a:lnTo>
                  <a:lnTo>
                    <a:pt x="6028" y="9630"/>
                  </a:lnTo>
                  <a:lnTo>
                    <a:pt x="5997" y="9631"/>
                  </a:lnTo>
                  <a:lnTo>
                    <a:pt x="5966" y="9632"/>
                  </a:lnTo>
                  <a:lnTo>
                    <a:pt x="5935" y="9632"/>
                  </a:lnTo>
                  <a:lnTo>
                    <a:pt x="5904" y="9631"/>
                  </a:lnTo>
                  <a:lnTo>
                    <a:pt x="5873" y="9629"/>
                  </a:lnTo>
                  <a:lnTo>
                    <a:pt x="5842" y="9626"/>
                  </a:lnTo>
                  <a:lnTo>
                    <a:pt x="5812" y="9623"/>
                  </a:lnTo>
                  <a:lnTo>
                    <a:pt x="5782" y="9619"/>
                  </a:lnTo>
                  <a:lnTo>
                    <a:pt x="5752" y="9614"/>
                  </a:lnTo>
                  <a:lnTo>
                    <a:pt x="5723" y="9608"/>
                  </a:lnTo>
                  <a:lnTo>
                    <a:pt x="5694" y="9602"/>
                  </a:lnTo>
                  <a:lnTo>
                    <a:pt x="5665" y="9594"/>
                  </a:lnTo>
                  <a:lnTo>
                    <a:pt x="5636" y="9586"/>
                  </a:lnTo>
                  <a:lnTo>
                    <a:pt x="5607" y="9578"/>
                  </a:lnTo>
                  <a:lnTo>
                    <a:pt x="5579" y="9567"/>
                  </a:lnTo>
                  <a:lnTo>
                    <a:pt x="5552" y="9557"/>
                  </a:lnTo>
                  <a:lnTo>
                    <a:pt x="5525" y="9546"/>
                  </a:lnTo>
                  <a:lnTo>
                    <a:pt x="5498" y="9534"/>
                  </a:lnTo>
                  <a:lnTo>
                    <a:pt x="5472" y="9522"/>
                  </a:lnTo>
                  <a:lnTo>
                    <a:pt x="5446" y="9509"/>
                  </a:lnTo>
                  <a:lnTo>
                    <a:pt x="5420" y="9495"/>
                  </a:lnTo>
                  <a:lnTo>
                    <a:pt x="5395" y="9481"/>
                  </a:lnTo>
                  <a:lnTo>
                    <a:pt x="5371" y="9465"/>
                  </a:lnTo>
                  <a:lnTo>
                    <a:pt x="5347" y="9450"/>
                  </a:lnTo>
                  <a:lnTo>
                    <a:pt x="5324" y="9433"/>
                  </a:lnTo>
                  <a:lnTo>
                    <a:pt x="5301" y="9416"/>
                  </a:lnTo>
                  <a:lnTo>
                    <a:pt x="5278" y="9398"/>
                  </a:lnTo>
                  <a:lnTo>
                    <a:pt x="5256" y="9379"/>
                  </a:lnTo>
                  <a:lnTo>
                    <a:pt x="5235" y="9360"/>
                  </a:lnTo>
                  <a:lnTo>
                    <a:pt x="5215" y="9340"/>
                  </a:lnTo>
                  <a:lnTo>
                    <a:pt x="5215" y="9340"/>
                  </a:lnTo>
                  <a:lnTo>
                    <a:pt x="5197" y="9321"/>
                  </a:lnTo>
                  <a:lnTo>
                    <a:pt x="5179" y="9302"/>
                  </a:lnTo>
                  <a:lnTo>
                    <a:pt x="5162" y="9283"/>
                  </a:lnTo>
                  <a:lnTo>
                    <a:pt x="5146" y="9263"/>
                  </a:lnTo>
                  <a:lnTo>
                    <a:pt x="5130" y="9243"/>
                  </a:lnTo>
                  <a:lnTo>
                    <a:pt x="5115" y="9222"/>
                  </a:lnTo>
                  <a:lnTo>
                    <a:pt x="5100" y="9201"/>
                  </a:lnTo>
                  <a:lnTo>
                    <a:pt x="5086" y="9180"/>
                  </a:lnTo>
                  <a:lnTo>
                    <a:pt x="5073" y="9158"/>
                  </a:lnTo>
                  <a:lnTo>
                    <a:pt x="5060" y="9136"/>
                  </a:lnTo>
                  <a:lnTo>
                    <a:pt x="5047" y="9114"/>
                  </a:lnTo>
                  <a:lnTo>
                    <a:pt x="5035" y="9091"/>
                  </a:lnTo>
                  <a:lnTo>
                    <a:pt x="5024" y="9068"/>
                  </a:lnTo>
                  <a:lnTo>
                    <a:pt x="5013" y="9044"/>
                  </a:lnTo>
                  <a:lnTo>
                    <a:pt x="5003" y="9020"/>
                  </a:lnTo>
                  <a:lnTo>
                    <a:pt x="4994" y="8996"/>
                  </a:lnTo>
                  <a:lnTo>
                    <a:pt x="4985" y="8971"/>
                  </a:lnTo>
                  <a:lnTo>
                    <a:pt x="4976" y="8947"/>
                  </a:lnTo>
                  <a:lnTo>
                    <a:pt x="4968" y="8922"/>
                  </a:lnTo>
                  <a:lnTo>
                    <a:pt x="4961" y="8896"/>
                  </a:lnTo>
                  <a:lnTo>
                    <a:pt x="4955" y="8870"/>
                  </a:lnTo>
                  <a:lnTo>
                    <a:pt x="4949" y="8845"/>
                  </a:lnTo>
                  <a:lnTo>
                    <a:pt x="4943" y="8818"/>
                  </a:lnTo>
                  <a:lnTo>
                    <a:pt x="4939" y="8791"/>
                  </a:lnTo>
                  <a:lnTo>
                    <a:pt x="4934" y="8764"/>
                  </a:lnTo>
                  <a:lnTo>
                    <a:pt x="4931" y="8737"/>
                  </a:lnTo>
                  <a:lnTo>
                    <a:pt x="4928" y="8710"/>
                  </a:lnTo>
                  <a:lnTo>
                    <a:pt x="4926" y="8683"/>
                  </a:lnTo>
                  <a:lnTo>
                    <a:pt x="4924" y="8656"/>
                  </a:lnTo>
                  <a:lnTo>
                    <a:pt x="4923" y="8628"/>
                  </a:lnTo>
                  <a:lnTo>
                    <a:pt x="4923" y="8600"/>
                  </a:lnTo>
                  <a:lnTo>
                    <a:pt x="4923" y="8572"/>
                  </a:lnTo>
                  <a:lnTo>
                    <a:pt x="4923" y="8572"/>
                  </a:lnTo>
                  <a:lnTo>
                    <a:pt x="4924" y="8535"/>
                  </a:lnTo>
                  <a:lnTo>
                    <a:pt x="4927" y="8498"/>
                  </a:lnTo>
                  <a:lnTo>
                    <a:pt x="4930" y="8461"/>
                  </a:lnTo>
                  <a:lnTo>
                    <a:pt x="4935" y="8424"/>
                  </a:lnTo>
                  <a:lnTo>
                    <a:pt x="4940" y="8387"/>
                  </a:lnTo>
                  <a:lnTo>
                    <a:pt x="4947" y="8350"/>
                  </a:lnTo>
                  <a:lnTo>
                    <a:pt x="4954" y="8313"/>
                  </a:lnTo>
                  <a:lnTo>
                    <a:pt x="4963" y="8277"/>
                  </a:lnTo>
                  <a:lnTo>
                    <a:pt x="4972" y="8240"/>
                  </a:lnTo>
                  <a:lnTo>
                    <a:pt x="4983" y="8204"/>
                  </a:lnTo>
                  <a:lnTo>
                    <a:pt x="4994" y="8168"/>
                  </a:lnTo>
                  <a:lnTo>
                    <a:pt x="5007" y="8132"/>
                  </a:lnTo>
                  <a:lnTo>
                    <a:pt x="5020" y="8096"/>
                  </a:lnTo>
                  <a:lnTo>
                    <a:pt x="5035" y="8061"/>
                  </a:lnTo>
                  <a:lnTo>
                    <a:pt x="5050" y="8025"/>
                  </a:lnTo>
                  <a:lnTo>
                    <a:pt x="5066" y="7989"/>
                  </a:lnTo>
                  <a:lnTo>
                    <a:pt x="5084" y="7954"/>
                  </a:lnTo>
                  <a:lnTo>
                    <a:pt x="5102" y="7920"/>
                  </a:lnTo>
                  <a:lnTo>
                    <a:pt x="5121" y="7886"/>
                  </a:lnTo>
                  <a:lnTo>
                    <a:pt x="5141" y="7852"/>
                  </a:lnTo>
                  <a:lnTo>
                    <a:pt x="5161" y="7819"/>
                  </a:lnTo>
                  <a:lnTo>
                    <a:pt x="5183" y="7786"/>
                  </a:lnTo>
                  <a:lnTo>
                    <a:pt x="5206" y="7753"/>
                  </a:lnTo>
                  <a:lnTo>
                    <a:pt x="5229" y="7721"/>
                  </a:lnTo>
                  <a:lnTo>
                    <a:pt x="5253" y="7689"/>
                  </a:lnTo>
                  <a:lnTo>
                    <a:pt x="5279" y="7658"/>
                  </a:lnTo>
                  <a:lnTo>
                    <a:pt x="5305" y="7627"/>
                  </a:lnTo>
                  <a:lnTo>
                    <a:pt x="5331" y="7596"/>
                  </a:lnTo>
                  <a:lnTo>
                    <a:pt x="5359" y="7566"/>
                  </a:lnTo>
                  <a:lnTo>
                    <a:pt x="5388" y="7537"/>
                  </a:lnTo>
                  <a:lnTo>
                    <a:pt x="5417" y="7508"/>
                  </a:lnTo>
                  <a:lnTo>
                    <a:pt x="5447" y="7480"/>
                  </a:lnTo>
                  <a:lnTo>
                    <a:pt x="5447" y="7480"/>
                  </a:lnTo>
                  <a:lnTo>
                    <a:pt x="5474" y="7455"/>
                  </a:lnTo>
                  <a:lnTo>
                    <a:pt x="5502" y="7432"/>
                  </a:lnTo>
                  <a:lnTo>
                    <a:pt x="5530" y="7408"/>
                  </a:lnTo>
                  <a:lnTo>
                    <a:pt x="5558" y="7386"/>
                  </a:lnTo>
                  <a:lnTo>
                    <a:pt x="5587" y="7364"/>
                  </a:lnTo>
                  <a:lnTo>
                    <a:pt x="5617" y="7343"/>
                  </a:lnTo>
                  <a:lnTo>
                    <a:pt x="5647" y="7323"/>
                  </a:lnTo>
                  <a:lnTo>
                    <a:pt x="5677" y="7303"/>
                  </a:lnTo>
                  <a:lnTo>
                    <a:pt x="5708" y="7284"/>
                  </a:lnTo>
                  <a:lnTo>
                    <a:pt x="5739" y="7266"/>
                  </a:lnTo>
                  <a:lnTo>
                    <a:pt x="5770" y="7249"/>
                  </a:lnTo>
                  <a:lnTo>
                    <a:pt x="5801" y="7232"/>
                  </a:lnTo>
                  <a:lnTo>
                    <a:pt x="5833" y="7215"/>
                  </a:lnTo>
                  <a:lnTo>
                    <a:pt x="5864" y="7200"/>
                  </a:lnTo>
                  <a:lnTo>
                    <a:pt x="5897" y="7185"/>
                  </a:lnTo>
                  <a:lnTo>
                    <a:pt x="5929" y="7171"/>
                  </a:lnTo>
                  <a:lnTo>
                    <a:pt x="5961" y="7159"/>
                  </a:lnTo>
                  <a:lnTo>
                    <a:pt x="5994" y="7146"/>
                  </a:lnTo>
                  <a:lnTo>
                    <a:pt x="6027" y="7135"/>
                  </a:lnTo>
                  <a:lnTo>
                    <a:pt x="6060" y="7124"/>
                  </a:lnTo>
                  <a:lnTo>
                    <a:pt x="6093" y="7115"/>
                  </a:lnTo>
                  <a:lnTo>
                    <a:pt x="6126" y="7106"/>
                  </a:lnTo>
                  <a:lnTo>
                    <a:pt x="6160" y="7098"/>
                  </a:lnTo>
                  <a:lnTo>
                    <a:pt x="6193" y="7090"/>
                  </a:lnTo>
                  <a:lnTo>
                    <a:pt x="6226" y="7084"/>
                  </a:lnTo>
                  <a:lnTo>
                    <a:pt x="6260" y="7078"/>
                  </a:lnTo>
                  <a:lnTo>
                    <a:pt x="6293" y="7073"/>
                  </a:lnTo>
                  <a:lnTo>
                    <a:pt x="6327" y="7070"/>
                  </a:lnTo>
                  <a:lnTo>
                    <a:pt x="6361" y="7066"/>
                  </a:lnTo>
                  <a:lnTo>
                    <a:pt x="6394" y="7064"/>
                  </a:lnTo>
                  <a:lnTo>
                    <a:pt x="6428" y="7063"/>
                  </a:lnTo>
                  <a:lnTo>
                    <a:pt x="6461" y="7062"/>
                  </a:lnTo>
                  <a:lnTo>
                    <a:pt x="6461" y="7062"/>
                  </a:lnTo>
                  <a:lnTo>
                    <a:pt x="6514" y="7064"/>
                  </a:lnTo>
                  <a:lnTo>
                    <a:pt x="6566" y="7067"/>
                  </a:lnTo>
                  <a:lnTo>
                    <a:pt x="6618" y="7073"/>
                  </a:lnTo>
                  <a:lnTo>
                    <a:pt x="6669" y="7081"/>
                  </a:lnTo>
                  <a:lnTo>
                    <a:pt x="6719" y="7091"/>
                  </a:lnTo>
                  <a:lnTo>
                    <a:pt x="6767" y="7103"/>
                  </a:lnTo>
                  <a:lnTo>
                    <a:pt x="6815" y="7117"/>
                  </a:lnTo>
                  <a:lnTo>
                    <a:pt x="6862" y="7134"/>
                  </a:lnTo>
                  <a:lnTo>
                    <a:pt x="6907" y="7152"/>
                  </a:lnTo>
                  <a:lnTo>
                    <a:pt x="6951" y="7173"/>
                  </a:lnTo>
                  <a:lnTo>
                    <a:pt x="6973" y="7184"/>
                  </a:lnTo>
                  <a:lnTo>
                    <a:pt x="6994" y="7195"/>
                  </a:lnTo>
                  <a:lnTo>
                    <a:pt x="7015" y="7207"/>
                  </a:lnTo>
                  <a:lnTo>
                    <a:pt x="7036" y="7220"/>
                  </a:lnTo>
                  <a:lnTo>
                    <a:pt x="7056" y="7234"/>
                  </a:lnTo>
                  <a:lnTo>
                    <a:pt x="7076" y="7247"/>
                  </a:lnTo>
                  <a:lnTo>
                    <a:pt x="7096" y="7261"/>
                  </a:lnTo>
                  <a:lnTo>
                    <a:pt x="7115" y="7276"/>
                  </a:lnTo>
                  <a:lnTo>
                    <a:pt x="7134" y="7291"/>
                  </a:lnTo>
                  <a:lnTo>
                    <a:pt x="7152" y="7306"/>
                  </a:lnTo>
                  <a:lnTo>
                    <a:pt x="7170" y="7322"/>
                  </a:lnTo>
                  <a:lnTo>
                    <a:pt x="7188" y="7339"/>
                  </a:lnTo>
                  <a:lnTo>
                    <a:pt x="7188" y="7339"/>
                  </a:lnTo>
                  <a:lnTo>
                    <a:pt x="7209" y="7359"/>
                  </a:lnTo>
                  <a:lnTo>
                    <a:pt x="7229" y="7381"/>
                  </a:lnTo>
                  <a:lnTo>
                    <a:pt x="7248" y="7403"/>
                  </a:lnTo>
                  <a:lnTo>
                    <a:pt x="7267" y="7425"/>
                  </a:lnTo>
                  <a:lnTo>
                    <a:pt x="7285" y="7448"/>
                  </a:lnTo>
                  <a:lnTo>
                    <a:pt x="7303" y="7471"/>
                  </a:lnTo>
                  <a:lnTo>
                    <a:pt x="7319" y="7495"/>
                  </a:lnTo>
                  <a:lnTo>
                    <a:pt x="7335" y="7519"/>
                  </a:lnTo>
                  <a:lnTo>
                    <a:pt x="7351" y="7544"/>
                  </a:lnTo>
                  <a:lnTo>
                    <a:pt x="7365" y="7569"/>
                  </a:lnTo>
                  <a:lnTo>
                    <a:pt x="7379" y="7595"/>
                  </a:lnTo>
                  <a:lnTo>
                    <a:pt x="7392" y="7621"/>
                  </a:lnTo>
                  <a:lnTo>
                    <a:pt x="7404" y="7648"/>
                  </a:lnTo>
                  <a:lnTo>
                    <a:pt x="7415" y="7675"/>
                  </a:lnTo>
                  <a:lnTo>
                    <a:pt x="7426" y="7702"/>
                  </a:lnTo>
                  <a:lnTo>
                    <a:pt x="7436" y="7730"/>
                  </a:lnTo>
                  <a:lnTo>
                    <a:pt x="7445" y="7758"/>
                  </a:lnTo>
                  <a:lnTo>
                    <a:pt x="7453" y="7787"/>
                  </a:lnTo>
                  <a:lnTo>
                    <a:pt x="7461" y="7815"/>
                  </a:lnTo>
                  <a:lnTo>
                    <a:pt x="7467" y="7845"/>
                  </a:lnTo>
                  <a:lnTo>
                    <a:pt x="7473" y="7874"/>
                  </a:lnTo>
                  <a:lnTo>
                    <a:pt x="7479" y="7904"/>
                  </a:lnTo>
                  <a:lnTo>
                    <a:pt x="7483" y="7934"/>
                  </a:lnTo>
                  <a:lnTo>
                    <a:pt x="7487" y="7965"/>
                  </a:lnTo>
                  <a:lnTo>
                    <a:pt x="7490" y="7996"/>
                  </a:lnTo>
                  <a:lnTo>
                    <a:pt x="7492" y="8028"/>
                  </a:lnTo>
                  <a:lnTo>
                    <a:pt x="7493" y="8059"/>
                  </a:lnTo>
                  <a:lnTo>
                    <a:pt x="7493" y="8091"/>
                  </a:lnTo>
                  <a:lnTo>
                    <a:pt x="7493" y="8123"/>
                  </a:lnTo>
                  <a:lnTo>
                    <a:pt x="7492" y="8155"/>
                  </a:lnTo>
                  <a:lnTo>
                    <a:pt x="7490" y="8187"/>
                  </a:lnTo>
                  <a:lnTo>
                    <a:pt x="7487" y="8220"/>
                  </a:lnTo>
                  <a:lnTo>
                    <a:pt x="7487" y="8220"/>
                  </a:lnTo>
                  <a:lnTo>
                    <a:pt x="7484" y="8252"/>
                  </a:lnTo>
                  <a:lnTo>
                    <a:pt x="7483" y="8285"/>
                  </a:lnTo>
                  <a:lnTo>
                    <a:pt x="7483" y="8316"/>
                  </a:lnTo>
                  <a:lnTo>
                    <a:pt x="7485" y="8348"/>
                  </a:lnTo>
                  <a:lnTo>
                    <a:pt x="7488" y="8378"/>
                  </a:lnTo>
                  <a:lnTo>
                    <a:pt x="7492" y="8408"/>
                  </a:lnTo>
                  <a:lnTo>
                    <a:pt x="7498" y="8438"/>
                  </a:lnTo>
                  <a:lnTo>
                    <a:pt x="7505" y="8467"/>
                  </a:lnTo>
                  <a:lnTo>
                    <a:pt x="7513" y="8495"/>
                  </a:lnTo>
                  <a:lnTo>
                    <a:pt x="7523" y="8522"/>
                  </a:lnTo>
                  <a:lnTo>
                    <a:pt x="7534" y="8549"/>
                  </a:lnTo>
                  <a:lnTo>
                    <a:pt x="7546" y="8575"/>
                  </a:lnTo>
                  <a:lnTo>
                    <a:pt x="7560" y="8600"/>
                  </a:lnTo>
                  <a:lnTo>
                    <a:pt x="7575" y="8624"/>
                  </a:lnTo>
                  <a:lnTo>
                    <a:pt x="7591" y="8648"/>
                  </a:lnTo>
                  <a:lnTo>
                    <a:pt x="7609" y="8670"/>
                  </a:lnTo>
                  <a:lnTo>
                    <a:pt x="7609" y="8670"/>
                  </a:lnTo>
                  <a:lnTo>
                    <a:pt x="7678" y="8586"/>
                  </a:lnTo>
                  <a:lnTo>
                    <a:pt x="7747" y="8502"/>
                  </a:lnTo>
                  <a:lnTo>
                    <a:pt x="7815" y="8416"/>
                  </a:lnTo>
                  <a:lnTo>
                    <a:pt x="7881" y="8330"/>
                  </a:lnTo>
                  <a:lnTo>
                    <a:pt x="7947" y="8244"/>
                  </a:lnTo>
                  <a:lnTo>
                    <a:pt x="8012" y="8156"/>
                  </a:lnTo>
                  <a:lnTo>
                    <a:pt x="8075" y="8068"/>
                  </a:lnTo>
                  <a:lnTo>
                    <a:pt x="8138" y="7979"/>
                  </a:lnTo>
                  <a:lnTo>
                    <a:pt x="8200" y="7890"/>
                  </a:lnTo>
                  <a:lnTo>
                    <a:pt x="8261" y="7800"/>
                  </a:lnTo>
                  <a:lnTo>
                    <a:pt x="8320" y="7709"/>
                  </a:lnTo>
                  <a:lnTo>
                    <a:pt x="8379" y="7619"/>
                  </a:lnTo>
                  <a:lnTo>
                    <a:pt x="8437" y="7527"/>
                  </a:lnTo>
                  <a:lnTo>
                    <a:pt x="8494" y="7435"/>
                  </a:lnTo>
                  <a:lnTo>
                    <a:pt x="8550" y="7342"/>
                  </a:lnTo>
                  <a:lnTo>
                    <a:pt x="8605" y="7249"/>
                  </a:lnTo>
                  <a:lnTo>
                    <a:pt x="8659" y="7154"/>
                  </a:lnTo>
                  <a:lnTo>
                    <a:pt x="8711" y="7060"/>
                  </a:lnTo>
                  <a:lnTo>
                    <a:pt x="8763" y="6965"/>
                  </a:lnTo>
                  <a:lnTo>
                    <a:pt x="8814" y="6870"/>
                  </a:lnTo>
                  <a:lnTo>
                    <a:pt x="8863" y="6774"/>
                  </a:lnTo>
                  <a:lnTo>
                    <a:pt x="8912" y="6678"/>
                  </a:lnTo>
                  <a:lnTo>
                    <a:pt x="8959" y="6581"/>
                  </a:lnTo>
                  <a:lnTo>
                    <a:pt x="9006" y="6484"/>
                  </a:lnTo>
                  <a:lnTo>
                    <a:pt x="9051" y="6385"/>
                  </a:lnTo>
                  <a:lnTo>
                    <a:pt x="9096" y="6287"/>
                  </a:lnTo>
                  <a:lnTo>
                    <a:pt x="9139" y="6188"/>
                  </a:lnTo>
                  <a:lnTo>
                    <a:pt x="9181" y="6089"/>
                  </a:lnTo>
                  <a:lnTo>
                    <a:pt x="9222" y="5990"/>
                  </a:lnTo>
                  <a:lnTo>
                    <a:pt x="9263" y="5890"/>
                  </a:lnTo>
                  <a:lnTo>
                    <a:pt x="9302" y="5789"/>
                  </a:lnTo>
                  <a:lnTo>
                    <a:pt x="9340" y="5689"/>
                  </a:lnTo>
                  <a:lnTo>
                    <a:pt x="9377" y="5586"/>
                  </a:lnTo>
                  <a:lnTo>
                    <a:pt x="9413" y="5485"/>
                  </a:lnTo>
                  <a:lnTo>
                    <a:pt x="9447" y="5383"/>
                  </a:lnTo>
                  <a:lnTo>
                    <a:pt x="9481" y="5281"/>
                  </a:lnTo>
                  <a:lnTo>
                    <a:pt x="9515" y="5178"/>
                  </a:lnTo>
                  <a:lnTo>
                    <a:pt x="9546" y="5075"/>
                  </a:lnTo>
                  <a:lnTo>
                    <a:pt x="9577" y="4971"/>
                  </a:lnTo>
                  <a:lnTo>
                    <a:pt x="9606" y="4867"/>
                  </a:lnTo>
                  <a:lnTo>
                    <a:pt x="9634" y="4763"/>
                  </a:lnTo>
                  <a:lnTo>
                    <a:pt x="9661" y="4658"/>
                  </a:lnTo>
                  <a:lnTo>
                    <a:pt x="9687" y="4554"/>
                  </a:lnTo>
                  <a:lnTo>
                    <a:pt x="9712" y="4449"/>
                  </a:lnTo>
                  <a:lnTo>
                    <a:pt x="9736" y="4343"/>
                  </a:lnTo>
                  <a:lnTo>
                    <a:pt x="9759" y="4238"/>
                  </a:lnTo>
                  <a:lnTo>
                    <a:pt x="9781" y="4132"/>
                  </a:lnTo>
                  <a:lnTo>
                    <a:pt x="9801" y="4025"/>
                  </a:lnTo>
                  <a:lnTo>
                    <a:pt x="9820" y="3918"/>
                  </a:lnTo>
                  <a:lnTo>
                    <a:pt x="9839" y="3812"/>
                  </a:lnTo>
                  <a:lnTo>
                    <a:pt x="9856" y="3705"/>
                  </a:lnTo>
                  <a:lnTo>
                    <a:pt x="9872" y="3598"/>
                  </a:lnTo>
                  <a:lnTo>
                    <a:pt x="9887" y="3490"/>
                  </a:lnTo>
                  <a:lnTo>
                    <a:pt x="9900" y="3383"/>
                  </a:lnTo>
                  <a:lnTo>
                    <a:pt x="9913" y="3274"/>
                  </a:lnTo>
                  <a:lnTo>
                    <a:pt x="9924" y="3166"/>
                  </a:lnTo>
                  <a:lnTo>
                    <a:pt x="9935" y="3058"/>
                  </a:lnTo>
                  <a:lnTo>
                    <a:pt x="9944" y="2950"/>
                  </a:lnTo>
                  <a:lnTo>
                    <a:pt x="9952" y="2841"/>
                  </a:lnTo>
                  <a:lnTo>
                    <a:pt x="9958" y="2732"/>
                  </a:lnTo>
                  <a:lnTo>
                    <a:pt x="9964" y="2624"/>
                  </a:lnTo>
                  <a:lnTo>
                    <a:pt x="9968" y="2514"/>
                  </a:lnTo>
                  <a:lnTo>
                    <a:pt x="9972" y="2405"/>
                  </a:lnTo>
                  <a:lnTo>
                    <a:pt x="9974" y="2295"/>
                  </a:lnTo>
                  <a:lnTo>
                    <a:pt x="5461" y="22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8EA0333A-F555-1D6B-E81F-8A6B0943E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143" y="1469813"/>
              <a:ext cx="2647500" cy="2162837"/>
            </a:xfrm>
            <a:custGeom>
              <a:avLst/>
              <a:gdLst>
                <a:gd name="T0" fmla="*/ 9842 w 12258"/>
                <a:gd name="T1" fmla="*/ 3059 h 10012"/>
                <a:gd name="T2" fmla="*/ 10119 w 12258"/>
                <a:gd name="T3" fmla="*/ 2929 h 10012"/>
                <a:gd name="T4" fmla="*/ 10439 w 12258"/>
                <a:gd name="T5" fmla="*/ 2901 h 10012"/>
                <a:gd name="T6" fmla="*/ 10827 w 12258"/>
                <a:gd name="T7" fmla="*/ 2867 h 10012"/>
                <a:gd name="T8" fmla="*/ 11066 w 12258"/>
                <a:gd name="T9" fmla="*/ 2734 h 10012"/>
                <a:gd name="T10" fmla="*/ 11220 w 12258"/>
                <a:gd name="T11" fmla="*/ 2538 h 10012"/>
                <a:gd name="T12" fmla="*/ 11301 w 12258"/>
                <a:gd name="T13" fmla="*/ 2053 h 10012"/>
                <a:gd name="T14" fmla="*/ 11067 w 12258"/>
                <a:gd name="T15" fmla="*/ 1462 h 10012"/>
                <a:gd name="T16" fmla="*/ 10737 w 12258"/>
                <a:gd name="T17" fmla="*/ 1137 h 10012"/>
                <a:gd name="T18" fmla="*/ 10360 w 12258"/>
                <a:gd name="T19" fmla="*/ 952 h 10012"/>
                <a:gd name="T20" fmla="*/ 9979 w 12258"/>
                <a:gd name="T21" fmla="*/ 909 h 10012"/>
                <a:gd name="T22" fmla="*/ 9544 w 12258"/>
                <a:gd name="T23" fmla="*/ 1090 h 10012"/>
                <a:gd name="T24" fmla="*/ 9386 w 12258"/>
                <a:gd name="T25" fmla="*/ 1302 h 10012"/>
                <a:gd name="T26" fmla="*/ 9311 w 12258"/>
                <a:gd name="T27" fmla="*/ 1712 h 10012"/>
                <a:gd name="T28" fmla="*/ 9306 w 12258"/>
                <a:gd name="T29" fmla="*/ 2046 h 10012"/>
                <a:gd name="T30" fmla="*/ 9197 w 12258"/>
                <a:gd name="T31" fmla="*/ 2343 h 10012"/>
                <a:gd name="T32" fmla="*/ 8925 w 12258"/>
                <a:gd name="T33" fmla="*/ 2625 h 10012"/>
                <a:gd name="T34" fmla="*/ 7853 w 12258"/>
                <a:gd name="T35" fmla="*/ 1782 h 10012"/>
                <a:gd name="T36" fmla="*/ 6600 w 12258"/>
                <a:gd name="T37" fmla="*/ 1047 h 10012"/>
                <a:gd name="T38" fmla="*/ 5259 w 12258"/>
                <a:gd name="T39" fmla="*/ 501 h 10012"/>
                <a:gd name="T40" fmla="*/ 3851 w 12258"/>
                <a:gd name="T41" fmla="*/ 150 h 10012"/>
                <a:gd name="T42" fmla="*/ 2397 w 12258"/>
                <a:gd name="T43" fmla="*/ 3 h 10012"/>
                <a:gd name="T44" fmla="*/ 1923 w 12258"/>
                <a:gd name="T45" fmla="*/ 4510 h 10012"/>
                <a:gd name="T46" fmla="*/ 1644 w 12258"/>
                <a:gd name="T47" fmla="*/ 4373 h 10012"/>
                <a:gd name="T48" fmla="*/ 1399 w 12258"/>
                <a:gd name="T49" fmla="*/ 4129 h 10012"/>
                <a:gd name="T50" fmla="*/ 1031 w 12258"/>
                <a:gd name="T51" fmla="*/ 3912 h 10012"/>
                <a:gd name="T52" fmla="*/ 792 w 12258"/>
                <a:gd name="T53" fmla="*/ 3897 h 10012"/>
                <a:gd name="T54" fmla="*/ 464 w 12258"/>
                <a:gd name="T55" fmla="*/ 4026 h 10012"/>
                <a:gd name="T56" fmla="*/ 100 w 12258"/>
                <a:gd name="T57" fmla="*/ 4498 h 10012"/>
                <a:gd name="T58" fmla="*/ 1 w 12258"/>
                <a:gd name="T59" fmla="*/ 5052 h 10012"/>
                <a:gd name="T60" fmla="*/ 75 w 12258"/>
                <a:gd name="T61" fmla="*/ 5468 h 10012"/>
                <a:gd name="T62" fmla="*/ 266 w 12258"/>
                <a:gd name="T63" fmla="*/ 5817 h 10012"/>
                <a:gd name="T64" fmla="*/ 614 w 12258"/>
                <a:gd name="T65" fmla="*/ 6085 h 10012"/>
                <a:gd name="T66" fmla="*/ 972 w 12258"/>
                <a:gd name="T67" fmla="*/ 6125 h 10012"/>
                <a:gd name="T68" fmla="*/ 1229 w 12258"/>
                <a:gd name="T69" fmla="*/ 6032 h 10012"/>
                <a:gd name="T70" fmla="*/ 1555 w 12258"/>
                <a:gd name="T71" fmla="*/ 5723 h 10012"/>
                <a:gd name="T72" fmla="*/ 1818 w 12258"/>
                <a:gd name="T73" fmla="*/ 5543 h 10012"/>
                <a:gd name="T74" fmla="*/ 2116 w 12258"/>
                <a:gd name="T75" fmla="*/ 5470 h 10012"/>
                <a:gd name="T76" fmla="*/ 6449 w 12258"/>
                <a:gd name="T77" fmla="*/ 9841 h 10012"/>
                <a:gd name="T78" fmla="*/ 6212 w 12258"/>
                <a:gd name="T79" fmla="*/ 9604 h 10012"/>
                <a:gd name="T80" fmla="*/ 5984 w 12258"/>
                <a:gd name="T81" fmla="*/ 9288 h 10012"/>
                <a:gd name="T82" fmla="*/ 5890 w 12258"/>
                <a:gd name="T83" fmla="*/ 8926 h 10012"/>
                <a:gd name="T84" fmla="*/ 5935 w 12258"/>
                <a:gd name="T85" fmla="*/ 8572 h 10012"/>
                <a:gd name="T86" fmla="*/ 6124 w 12258"/>
                <a:gd name="T87" fmla="*/ 8231 h 10012"/>
                <a:gd name="T88" fmla="*/ 6431 w 12258"/>
                <a:gd name="T89" fmla="*/ 7960 h 10012"/>
                <a:gd name="T90" fmla="*/ 6829 w 12258"/>
                <a:gd name="T91" fmla="*/ 7781 h 10012"/>
                <a:gd name="T92" fmla="*/ 7292 w 12258"/>
                <a:gd name="T93" fmla="*/ 7716 h 10012"/>
                <a:gd name="T94" fmla="*/ 7699 w 12258"/>
                <a:gd name="T95" fmla="*/ 7765 h 10012"/>
                <a:gd name="T96" fmla="*/ 8082 w 12258"/>
                <a:gd name="T97" fmla="*/ 7914 h 10012"/>
                <a:gd name="T98" fmla="*/ 8389 w 12258"/>
                <a:gd name="T99" fmla="*/ 8147 h 10012"/>
                <a:gd name="T100" fmla="*/ 8601 w 12258"/>
                <a:gd name="T101" fmla="*/ 8447 h 10012"/>
                <a:gd name="T102" fmla="*/ 8695 w 12258"/>
                <a:gd name="T103" fmla="*/ 8792 h 10012"/>
                <a:gd name="T104" fmla="*/ 8660 w 12258"/>
                <a:gd name="T105" fmla="*/ 9138 h 10012"/>
                <a:gd name="T106" fmla="*/ 8486 w 12258"/>
                <a:gd name="T107" fmla="*/ 9479 h 10012"/>
                <a:gd name="T108" fmla="*/ 8228 w 12258"/>
                <a:gd name="T109" fmla="*/ 9737 h 10012"/>
                <a:gd name="T110" fmla="*/ 8068 w 12258"/>
                <a:gd name="T111" fmla="*/ 10012 h 10012"/>
                <a:gd name="T112" fmla="*/ 12163 w 12258"/>
                <a:gd name="T113" fmla="*/ 8762 h 10012"/>
                <a:gd name="T114" fmla="*/ 11858 w 12258"/>
                <a:gd name="T115" fmla="*/ 7325 h 10012"/>
                <a:gd name="T116" fmla="*/ 11350 w 12258"/>
                <a:gd name="T117" fmla="*/ 5953 h 10012"/>
                <a:gd name="T118" fmla="*/ 10648 w 12258"/>
                <a:gd name="T119" fmla="*/ 4665 h 10012"/>
                <a:gd name="T120" fmla="*/ 9759 w 12258"/>
                <a:gd name="T121" fmla="*/ 3482 h 10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258" h="10012">
                  <a:moveTo>
                    <a:pt x="9603" y="3306"/>
                  </a:moveTo>
                  <a:lnTo>
                    <a:pt x="9679" y="3212"/>
                  </a:lnTo>
                  <a:lnTo>
                    <a:pt x="9679" y="3212"/>
                  </a:lnTo>
                  <a:lnTo>
                    <a:pt x="9705" y="3180"/>
                  </a:lnTo>
                  <a:lnTo>
                    <a:pt x="9719" y="3165"/>
                  </a:lnTo>
                  <a:lnTo>
                    <a:pt x="9734" y="3150"/>
                  </a:lnTo>
                  <a:lnTo>
                    <a:pt x="9751" y="3135"/>
                  </a:lnTo>
                  <a:lnTo>
                    <a:pt x="9751" y="3135"/>
                  </a:lnTo>
                  <a:lnTo>
                    <a:pt x="9768" y="3119"/>
                  </a:lnTo>
                  <a:lnTo>
                    <a:pt x="9786" y="3103"/>
                  </a:lnTo>
                  <a:lnTo>
                    <a:pt x="9803" y="3088"/>
                  </a:lnTo>
                  <a:lnTo>
                    <a:pt x="9822" y="3073"/>
                  </a:lnTo>
                  <a:lnTo>
                    <a:pt x="9842" y="3059"/>
                  </a:lnTo>
                  <a:lnTo>
                    <a:pt x="9861" y="3046"/>
                  </a:lnTo>
                  <a:lnTo>
                    <a:pt x="9880" y="3033"/>
                  </a:lnTo>
                  <a:lnTo>
                    <a:pt x="9900" y="3021"/>
                  </a:lnTo>
                  <a:lnTo>
                    <a:pt x="9921" y="3009"/>
                  </a:lnTo>
                  <a:lnTo>
                    <a:pt x="9941" y="2998"/>
                  </a:lnTo>
                  <a:lnTo>
                    <a:pt x="9962" y="2987"/>
                  </a:lnTo>
                  <a:lnTo>
                    <a:pt x="9984" y="2977"/>
                  </a:lnTo>
                  <a:lnTo>
                    <a:pt x="10005" y="2968"/>
                  </a:lnTo>
                  <a:lnTo>
                    <a:pt x="10027" y="2959"/>
                  </a:lnTo>
                  <a:lnTo>
                    <a:pt x="10050" y="2951"/>
                  </a:lnTo>
                  <a:lnTo>
                    <a:pt x="10072" y="2943"/>
                  </a:lnTo>
                  <a:lnTo>
                    <a:pt x="10095" y="2936"/>
                  </a:lnTo>
                  <a:lnTo>
                    <a:pt x="10119" y="2929"/>
                  </a:lnTo>
                  <a:lnTo>
                    <a:pt x="10142" y="2923"/>
                  </a:lnTo>
                  <a:lnTo>
                    <a:pt x="10166" y="2918"/>
                  </a:lnTo>
                  <a:lnTo>
                    <a:pt x="10190" y="2913"/>
                  </a:lnTo>
                  <a:lnTo>
                    <a:pt x="10214" y="2909"/>
                  </a:lnTo>
                  <a:lnTo>
                    <a:pt x="10238" y="2906"/>
                  </a:lnTo>
                  <a:lnTo>
                    <a:pt x="10263" y="2903"/>
                  </a:lnTo>
                  <a:lnTo>
                    <a:pt x="10287" y="2901"/>
                  </a:lnTo>
                  <a:lnTo>
                    <a:pt x="10312" y="2899"/>
                  </a:lnTo>
                  <a:lnTo>
                    <a:pt x="10337" y="2898"/>
                  </a:lnTo>
                  <a:lnTo>
                    <a:pt x="10363" y="2898"/>
                  </a:lnTo>
                  <a:lnTo>
                    <a:pt x="10388" y="2898"/>
                  </a:lnTo>
                  <a:lnTo>
                    <a:pt x="10413" y="2899"/>
                  </a:lnTo>
                  <a:lnTo>
                    <a:pt x="10439" y="2901"/>
                  </a:lnTo>
                  <a:lnTo>
                    <a:pt x="10465" y="2903"/>
                  </a:lnTo>
                  <a:lnTo>
                    <a:pt x="10465" y="2903"/>
                  </a:lnTo>
                  <a:lnTo>
                    <a:pt x="10513" y="2907"/>
                  </a:lnTo>
                  <a:lnTo>
                    <a:pt x="10561" y="2908"/>
                  </a:lnTo>
                  <a:lnTo>
                    <a:pt x="10607" y="2907"/>
                  </a:lnTo>
                  <a:lnTo>
                    <a:pt x="10653" y="2904"/>
                  </a:lnTo>
                  <a:lnTo>
                    <a:pt x="10698" y="2898"/>
                  </a:lnTo>
                  <a:lnTo>
                    <a:pt x="10720" y="2894"/>
                  </a:lnTo>
                  <a:lnTo>
                    <a:pt x="10742" y="2890"/>
                  </a:lnTo>
                  <a:lnTo>
                    <a:pt x="10763" y="2885"/>
                  </a:lnTo>
                  <a:lnTo>
                    <a:pt x="10785" y="2880"/>
                  </a:lnTo>
                  <a:lnTo>
                    <a:pt x="10806" y="2874"/>
                  </a:lnTo>
                  <a:lnTo>
                    <a:pt x="10827" y="2867"/>
                  </a:lnTo>
                  <a:lnTo>
                    <a:pt x="10848" y="2860"/>
                  </a:lnTo>
                  <a:lnTo>
                    <a:pt x="10868" y="2853"/>
                  </a:lnTo>
                  <a:lnTo>
                    <a:pt x="10888" y="2845"/>
                  </a:lnTo>
                  <a:lnTo>
                    <a:pt x="10907" y="2836"/>
                  </a:lnTo>
                  <a:lnTo>
                    <a:pt x="10926" y="2827"/>
                  </a:lnTo>
                  <a:lnTo>
                    <a:pt x="10945" y="2817"/>
                  </a:lnTo>
                  <a:lnTo>
                    <a:pt x="10963" y="2807"/>
                  </a:lnTo>
                  <a:lnTo>
                    <a:pt x="10982" y="2796"/>
                  </a:lnTo>
                  <a:lnTo>
                    <a:pt x="10999" y="2784"/>
                  </a:lnTo>
                  <a:lnTo>
                    <a:pt x="11017" y="2773"/>
                  </a:lnTo>
                  <a:lnTo>
                    <a:pt x="11034" y="2760"/>
                  </a:lnTo>
                  <a:lnTo>
                    <a:pt x="11050" y="2747"/>
                  </a:lnTo>
                  <a:lnTo>
                    <a:pt x="11066" y="2734"/>
                  </a:lnTo>
                  <a:lnTo>
                    <a:pt x="11082" y="2719"/>
                  </a:lnTo>
                  <a:lnTo>
                    <a:pt x="11097" y="2704"/>
                  </a:lnTo>
                  <a:lnTo>
                    <a:pt x="11112" y="2689"/>
                  </a:lnTo>
                  <a:lnTo>
                    <a:pt x="11112" y="2689"/>
                  </a:lnTo>
                  <a:lnTo>
                    <a:pt x="11126" y="2674"/>
                  </a:lnTo>
                  <a:lnTo>
                    <a:pt x="11140" y="2658"/>
                  </a:lnTo>
                  <a:lnTo>
                    <a:pt x="11153" y="2642"/>
                  </a:lnTo>
                  <a:lnTo>
                    <a:pt x="11166" y="2626"/>
                  </a:lnTo>
                  <a:lnTo>
                    <a:pt x="11178" y="2609"/>
                  </a:lnTo>
                  <a:lnTo>
                    <a:pt x="11189" y="2592"/>
                  </a:lnTo>
                  <a:lnTo>
                    <a:pt x="11200" y="2574"/>
                  </a:lnTo>
                  <a:lnTo>
                    <a:pt x="11210" y="2556"/>
                  </a:lnTo>
                  <a:lnTo>
                    <a:pt x="11220" y="2538"/>
                  </a:lnTo>
                  <a:lnTo>
                    <a:pt x="11230" y="2519"/>
                  </a:lnTo>
                  <a:lnTo>
                    <a:pt x="11238" y="2501"/>
                  </a:lnTo>
                  <a:lnTo>
                    <a:pt x="11247" y="2482"/>
                  </a:lnTo>
                  <a:lnTo>
                    <a:pt x="11261" y="2442"/>
                  </a:lnTo>
                  <a:lnTo>
                    <a:pt x="11274" y="2402"/>
                  </a:lnTo>
                  <a:lnTo>
                    <a:pt x="11285" y="2361"/>
                  </a:lnTo>
                  <a:lnTo>
                    <a:pt x="11293" y="2319"/>
                  </a:lnTo>
                  <a:lnTo>
                    <a:pt x="11300" y="2276"/>
                  </a:lnTo>
                  <a:lnTo>
                    <a:pt x="11304" y="2233"/>
                  </a:lnTo>
                  <a:lnTo>
                    <a:pt x="11306" y="2188"/>
                  </a:lnTo>
                  <a:lnTo>
                    <a:pt x="11307" y="2144"/>
                  </a:lnTo>
                  <a:lnTo>
                    <a:pt x="11305" y="2098"/>
                  </a:lnTo>
                  <a:lnTo>
                    <a:pt x="11301" y="2053"/>
                  </a:lnTo>
                  <a:lnTo>
                    <a:pt x="11295" y="2007"/>
                  </a:lnTo>
                  <a:lnTo>
                    <a:pt x="11287" y="1961"/>
                  </a:lnTo>
                  <a:lnTo>
                    <a:pt x="11277" y="1913"/>
                  </a:lnTo>
                  <a:lnTo>
                    <a:pt x="11265" y="1867"/>
                  </a:lnTo>
                  <a:lnTo>
                    <a:pt x="11251" y="1821"/>
                  </a:lnTo>
                  <a:lnTo>
                    <a:pt x="11235" y="1775"/>
                  </a:lnTo>
                  <a:lnTo>
                    <a:pt x="11217" y="1729"/>
                  </a:lnTo>
                  <a:lnTo>
                    <a:pt x="11197" y="1683"/>
                  </a:lnTo>
                  <a:lnTo>
                    <a:pt x="11175" y="1638"/>
                  </a:lnTo>
                  <a:lnTo>
                    <a:pt x="11151" y="1593"/>
                  </a:lnTo>
                  <a:lnTo>
                    <a:pt x="11125" y="1549"/>
                  </a:lnTo>
                  <a:lnTo>
                    <a:pt x="11097" y="1505"/>
                  </a:lnTo>
                  <a:lnTo>
                    <a:pt x="11067" y="1462"/>
                  </a:lnTo>
                  <a:lnTo>
                    <a:pt x="11036" y="1420"/>
                  </a:lnTo>
                  <a:lnTo>
                    <a:pt x="11002" y="1379"/>
                  </a:lnTo>
                  <a:lnTo>
                    <a:pt x="10967" y="1339"/>
                  </a:lnTo>
                  <a:lnTo>
                    <a:pt x="10967" y="1339"/>
                  </a:lnTo>
                  <a:lnTo>
                    <a:pt x="10943" y="1314"/>
                  </a:lnTo>
                  <a:lnTo>
                    <a:pt x="10919" y="1290"/>
                  </a:lnTo>
                  <a:lnTo>
                    <a:pt x="10894" y="1266"/>
                  </a:lnTo>
                  <a:lnTo>
                    <a:pt x="10869" y="1243"/>
                  </a:lnTo>
                  <a:lnTo>
                    <a:pt x="10844" y="1220"/>
                  </a:lnTo>
                  <a:lnTo>
                    <a:pt x="10818" y="1199"/>
                  </a:lnTo>
                  <a:lnTo>
                    <a:pt x="10791" y="1178"/>
                  </a:lnTo>
                  <a:lnTo>
                    <a:pt x="10764" y="1156"/>
                  </a:lnTo>
                  <a:lnTo>
                    <a:pt x="10737" y="1137"/>
                  </a:lnTo>
                  <a:lnTo>
                    <a:pt x="10709" y="1118"/>
                  </a:lnTo>
                  <a:lnTo>
                    <a:pt x="10682" y="1100"/>
                  </a:lnTo>
                  <a:lnTo>
                    <a:pt x="10654" y="1083"/>
                  </a:lnTo>
                  <a:lnTo>
                    <a:pt x="10625" y="1066"/>
                  </a:lnTo>
                  <a:lnTo>
                    <a:pt x="10597" y="1050"/>
                  </a:lnTo>
                  <a:lnTo>
                    <a:pt x="10568" y="1035"/>
                  </a:lnTo>
                  <a:lnTo>
                    <a:pt x="10539" y="1021"/>
                  </a:lnTo>
                  <a:lnTo>
                    <a:pt x="10509" y="1007"/>
                  </a:lnTo>
                  <a:lnTo>
                    <a:pt x="10480" y="994"/>
                  </a:lnTo>
                  <a:lnTo>
                    <a:pt x="10450" y="983"/>
                  </a:lnTo>
                  <a:lnTo>
                    <a:pt x="10420" y="971"/>
                  </a:lnTo>
                  <a:lnTo>
                    <a:pt x="10390" y="961"/>
                  </a:lnTo>
                  <a:lnTo>
                    <a:pt x="10360" y="952"/>
                  </a:lnTo>
                  <a:lnTo>
                    <a:pt x="10330" y="943"/>
                  </a:lnTo>
                  <a:lnTo>
                    <a:pt x="10300" y="936"/>
                  </a:lnTo>
                  <a:lnTo>
                    <a:pt x="10270" y="929"/>
                  </a:lnTo>
                  <a:lnTo>
                    <a:pt x="10239" y="923"/>
                  </a:lnTo>
                  <a:lnTo>
                    <a:pt x="10209" y="918"/>
                  </a:lnTo>
                  <a:lnTo>
                    <a:pt x="10179" y="914"/>
                  </a:lnTo>
                  <a:lnTo>
                    <a:pt x="10149" y="910"/>
                  </a:lnTo>
                  <a:lnTo>
                    <a:pt x="10118" y="908"/>
                  </a:lnTo>
                  <a:lnTo>
                    <a:pt x="10088" y="907"/>
                  </a:lnTo>
                  <a:lnTo>
                    <a:pt x="10058" y="906"/>
                  </a:lnTo>
                  <a:lnTo>
                    <a:pt x="10058" y="906"/>
                  </a:lnTo>
                  <a:lnTo>
                    <a:pt x="10018" y="907"/>
                  </a:lnTo>
                  <a:lnTo>
                    <a:pt x="9979" y="909"/>
                  </a:lnTo>
                  <a:lnTo>
                    <a:pt x="9940" y="914"/>
                  </a:lnTo>
                  <a:lnTo>
                    <a:pt x="9902" y="919"/>
                  </a:lnTo>
                  <a:lnTo>
                    <a:pt x="9865" y="927"/>
                  </a:lnTo>
                  <a:lnTo>
                    <a:pt x="9827" y="936"/>
                  </a:lnTo>
                  <a:lnTo>
                    <a:pt x="9792" y="947"/>
                  </a:lnTo>
                  <a:lnTo>
                    <a:pt x="9758" y="959"/>
                  </a:lnTo>
                  <a:lnTo>
                    <a:pt x="9724" y="973"/>
                  </a:lnTo>
                  <a:lnTo>
                    <a:pt x="9691" y="989"/>
                  </a:lnTo>
                  <a:lnTo>
                    <a:pt x="9660" y="1006"/>
                  </a:lnTo>
                  <a:lnTo>
                    <a:pt x="9629" y="1024"/>
                  </a:lnTo>
                  <a:lnTo>
                    <a:pt x="9600" y="1045"/>
                  </a:lnTo>
                  <a:lnTo>
                    <a:pt x="9571" y="1066"/>
                  </a:lnTo>
                  <a:lnTo>
                    <a:pt x="9544" y="1090"/>
                  </a:lnTo>
                  <a:lnTo>
                    <a:pt x="9518" y="1114"/>
                  </a:lnTo>
                  <a:lnTo>
                    <a:pt x="9518" y="1114"/>
                  </a:lnTo>
                  <a:lnTo>
                    <a:pt x="9503" y="1129"/>
                  </a:lnTo>
                  <a:lnTo>
                    <a:pt x="9489" y="1145"/>
                  </a:lnTo>
                  <a:lnTo>
                    <a:pt x="9476" y="1161"/>
                  </a:lnTo>
                  <a:lnTo>
                    <a:pt x="9463" y="1178"/>
                  </a:lnTo>
                  <a:lnTo>
                    <a:pt x="9450" y="1195"/>
                  </a:lnTo>
                  <a:lnTo>
                    <a:pt x="9438" y="1212"/>
                  </a:lnTo>
                  <a:lnTo>
                    <a:pt x="9427" y="1229"/>
                  </a:lnTo>
                  <a:lnTo>
                    <a:pt x="9416" y="1247"/>
                  </a:lnTo>
                  <a:lnTo>
                    <a:pt x="9405" y="1265"/>
                  </a:lnTo>
                  <a:lnTo>
                    <a:pt x="9395" y="1283"/>
                  </a:lnTo>
                  <a:lnTo>
                    <a:pt x="9386" y="1302"/>
                  </a:lnTo>
                  <a:lnTo>
                    <a:pt x="9377" y="1321"/>
                  </a:lnTo>
                  <a:lnTo>
                    <a:pt x="9369" y="1340"/>
                  </a:lnTo>
                  <a:lnTo>
                    <a:pt x="9361" y="1360"/>
                  </a:lnTo>
                  <a:lnTo>
                    <a:pt x="9354" y="1380"/>
                  </a:lnTo>
                  <a:lnTo>
                    <a:pt x="9347" y="1401"/>
                  </a:lnTo>
                  <a:lnTo>
                    <a:pt x="9341" y="1421"/>
                  </a:lnTo>
                  <a:lnTo>
                    <a:pt x="9335" y="1442"/>
                  </a:lnTo>
                  <a:lnTo>
                    <a:pt x="9326" y="1485"/>
                  </a:lnTo>
                  <a:lnTo>
                    <a:pt x="9318" y="1528"/>
                  </a:lnTo>
                  <a:lnTo>
                    <a:pt x="9313" y="1573"/>
                  </a:lnTo>
                  <a:lnTo>
                    <a:pt x="9310" y="1618"/>
                  </a:lnTo>
                  <a:lnTo>
                    <a:pt x="9310" y="1665"/>
                  </a:lnTo>
                  <a:lnTo>
                    <a:pt x="9311" y="1712"/>
                  </a:lnTo>
                  <a:lnTo>
                    <a:pt x="9315" y="1760"/>
                  </a:lnTo>
                  <a:lnTo>
                    <a:pt x="9315" y="1760"/>
                  </a:lnTo>
                  <a:lnTo>
                    <a:pt x="9318" y="1787"/>
                  </a:lnTo>
                  <a:lnTo>
                    <a:pt x="9320" y="1813"/>
                  </a:lnTo>
                  <a:lnTo>
                    <a:pt x="9321" y="1840"/>
                  </a:lnTo>
                  <a:lnTo>
                    <a:pt x="9321" y="1866"/>
                  </a:lnTo>
                  <a:lnTo>
                    <a:pt x="9321" y="1892"/>
                  </a:lnTo>
                  <a:lnTo>
                    <a:pt x="9320" y="1918"/>
                  </a:lnTo>
                  <a:lnTo>
                    <a:pt x="9319" y="1944"/>
                  </a:lnTo>
                  <a:lnTo>
                    <a:pt x="9317" y="1970"/>
                  </a:lnTo>
                  <a:lnTo>
                    <a:pt x="9314" y="1996"/>
                  </a:lnTo>
                  <a:lnTo>
                    <a:pt x="9311" y="2021"/>
                  </a:lnTo>
                  <a:lnTo>
                    <a:pt x="9306" y="2046"/>
                  </a:lnTo>
                  <a:lnTo>
                    <a:pt x="9302" y="2070"/>
                  </a:lnTo>
                  <a:lnTo>
                    <a:pt x="9296" y="2095"/>
                  </a:lnTo>
                  <a:lnTo>
                    <a:pt x="9290" y="2119"/>
                  </a:lnTo>
                  <a:lnTo>
                    <a:pt x="9284" y="2143"/>
                  </a:lnTo>
                  <a:lnTo>
                    <a:pt x="9276" y="2166"/>
                  </a:lnTo>
                  <a:lnTo>
                    <a:pt x="9269" y="2190"/>
                  </a:lnTo>
                  <a:lnTo>
                    <a:pt x="9260" y="2213"/>
                  </a:lnTo>
                  <a:lnTo>
                    <a:pt x="9251" y="2235"/>
                  </a:lnTo>
                  <a:lnTo>
                    <a:pt x="9241" y="2257"/>
                  </a:lnTo>
                  <a:lnTo>
                    <a:pt x="9231" y="2279"/>
                  </a:lnTo>
                  <a:lnTo>
                    <a:pt x="9220" y="2301"/>
                  </a:lnTo>
                  <a:lnTo>
                    <a:pt x="9209" y="2322"/>
                  </a:lnTo>
                  <a:lnTo>
                    <a:pt x="9197" y="2343"/>
                  </a:lnTo>
                  <a:lnTo>
                    <a:pt x="9184" y="2363"/>
                  </a:lnTo>
                  <a:lnTo>
                    <a:pt x="9171" y="2383"/>
                  </a:lnTo>
                  <a:lnTo>
                    <a:pt x="9157" y="2403"/>
                  </a:lnTo>
                  <a:lnTo>
                    <a:pt x="9142" y="2422"/>
                  </a:lnTo>
                  <a:lnTo>
                    <a:pt x="9127" y="2441"/>
                  </a:lnTo>
                  <a:lnTo>
                    <a:pt x="9112" y="2459"/>
                  </a:lnTo>
                  <a:lnTo>
                    <a:pt x="9096" y="2476"/>
                  </a:lnTo>
                  <a:lnTo>
                    <a:pt x="9079" y="2494"/>
                  </a:lnTo>
                  <a:lnTo>
                    <a:pt x="9061" y="2509"/>
                  </a:lnTo>
                  <a:lnTo>
                    <a:pt x="9061" y="2509"/>
                  </a:lnTo>
                  <a:lnTo>
                    <a:pt x="9041" y="2528"/>
                  </a:lnTo>
                  <a:lnTo>
                    <a:pt x="9019" y="2546"/>
                  </a:lnTo>
                  <a:lnTo>
                    <a:pt x="8925" y="2625"/>
                  </a:lnTo>
                  <a:lnTo>
                    <a:pt x="8830" y="2546"/>
                  </a:lnTo>
                  <a:lnTo>
                    <a:pt x="8830" y="2546"/>
                  </a:lnTo>
                  <a:lnTo>
                    <a:pt x="8745" y="2471"/>
                  </a:lnTo>
                  <a:lnTo>
                    <a:pt x="8659" y="2398"/>
                  </a:lnTo>
                  <a:lnTo>
                    <a:pt x="8572" y="2325"/>
                  </a:lnTo>
                  <a:lnTo>
                    <a:pt x="8485" y="2254"/>
                  </a:lnTo>
                  <a:lnTo>
                    <a:pt x="8397" y="2184"/>
                  </a:lnTo>
                  <a:lnTo>
                    <a:pt x="8308" y="2114"/>
                  </a:lnTo>
                  <a:lnTo>
                    <a:pt x="8218" y="2046"/>
                  </a:lnTo>
                  <a:lnTo>
                    <a:pt x="8128" y="1979"/>
                  </a:lnTo>
                  <a:lnTo>
                    <a:pt x="8037" y="1912"/>
                  </a:lnTo>
                  <a:lnTo>
                    <a:pt x="7946" y="1847"/>
                  </a:lnTo>
                  <a:lnTo>
                    <a:pt x="7853" y="1782"/>
                  </a:lnTo>
                  <a:lnTo>
                    <a:pt x="7760" y="1719"/>
                  </a:lnTo>
                  <a:lnTo>
                    <a:pt x="7667" y="1658"/>
                  </a:lnTo>
                  <a:lnTo>
                    <a:pt x="7573" y="1597"/>
                  </a:lnTo>
                  <a:lnTo>
                    <a:pt x="7478" y="1537"/>
                  </a:lnTo>
                  <a:lnTo>
                    <a:pt x="7383" y="1478"/>
                  </a:lnTo>
                  <a:lnTo>
                    <a:pt x="7287" y="1421"/>
                  </a:lnTo>
                  <a:lnTo>
                    <a:pt x="7191" y="1364"/>
                  </a:lnTo>
                  <a:lnTo>
                    <a:pt x="7094" y="1309"/>
                  </a:lnTo>
                  <a:lnTo>
                    <a:pt x="6996" y="1254"/>
                  </a:lnTo>
                  <a:lnTo>
                    <a:pt x="6897" y="1201"/>
                  </a:lnTo>
                  <a:lnTo>
                    <a:pt x="6799" y="1148"/>
                  </a:lnTo>
                  <a:lnTo>
                    <a:pt x="6700" y="1097"/>
                  </a:lnTo>
                  <a:lnTo>
                    <a:pt x="6600" y="1047"/>
                  </a:lnTo>
                  <a:lnTo>
                    <a:pt x="6500" y="998"/>
                  </a:lnTo>
                  <a:lnTo>
                    <a:pt x="6399" y="951"/>
                  </a:lnTo>
                  <a:lnTo>
                    <a:pt x="6298" y="904"/>
                  </a:lnTo>
                  <a:lnTo>
                    <a:pt x="6196" y="859"/>
                  </a:lnTo>
                  <a:lnTo>
                    <a:pt x="6094" y="814"/>
                  </a:lnTo>
                  <a:lnTo>
                    <a:pt x="5991" y="771"/>
                  </a:lnTo>
                  <a:lnTo>
                    <a:pt x="5887" y="729"/>
                  </a:lnTo>
                  <a:lnTo>
                    <a:pt x="5783" y="688"/>
                  </a:lnTo>
                  <a:lnTo>
                    <a:pt x="5679" y="648"/>
                  </a:lnTo>
                  <a:lnTo>
                    <a:pt x="5575" y="610"/>
                  </a:lnTo>
                  <a:lnTo>
                    <a:pt x="5470" y="572"/>
                  </a:lnTo>
                  <a:lnTo>
                    <a:pt x="5365" y="536"/>
                  </a:lnTo>
                  <a:lnTo>
                    <a:pt x="5259" y="501"/>
                  </a:lnTo>
                  <a:lnTo>
                    <a:pt x="5153" y="467"/>
                  </a:lnTo>
                  <a:lnTo>
                    <a:pt x="5047" y="434"/>
                  </a:lnTo>
                  <a:lnTo>
                    <a:pt x="4939" y="402"/>
                  </a:lnTo>
                  <a:lnTo>
                    <a:pt x="4832" y="371"/>
                  </a:lnTo>
                  <a:lnTo>
                    <a:pt x="4724" y="342"/>
                  </a:lnTo>
                  <a:lnTo>
                    <a:pt x="4616" y="313"/>
                  </a:lnTo>
                  <a:lnTo>
                    <a:pt x="4508" y="286"/>
                  </a:lnTo>
                  <a:lnTo>
                    <a:pt x="4399" y="261"/>
                  </a:lnTo>
                  <a:lnTo>
                    <a:pt x="4290" y="236"/>
                  </a:lnTo>
                  <a:lnTo>
                    <a:pt x="4181" y="213"/>
                  </a:lnTo>
                  <a:lnTo>
                    <a:pt x="4072" y="190"/>
                  </a:lnTo>
                  <a:lnTo>
                    <a:pt x="3961" y="169"/>
                  </a:lnTo>
                  <a:lnTo>
                    <a:pt x="3851" y="150"/>
                  </a:lnTo>
                  <a:lnTo>
                    <a:pt x="3740" y="131"/>
                  </a:lnTo>
                  <a:lnTo>
                    <a:pt x="3630" y="114"/>
                  </a:lnTo>
                  <a:lnTo>
                    <a:pt x="3519" y="97"/>
                  </a:lnTo>
                  <a:lnTo>
                    <a:pt x="3408" y="82"/>
                  </a:lnTo>
                  <a:lnTo>
                    <a:pt x="3297" y="69"/>
                  </a:lnTo>
                  <a:lnTo>
                    <a:pt x="3185" y="56"/>
                  </a:lnTo>
                  <a:lnTo>
                    <a:pt x="3072" y="45"/>
                  </a:lnTo>
                  <a:lnTo>
                    <a:pt x="2960" y="35"/>
                  </a:lnTo>
                  <a:lnTo>
                    <a:pt x="2848" y="26"/>
                  </a:lnTo>
                  <a:lnTo>
                    <a:pt x="2736" y="18"/>
                  </a:lnTo>
                  <a:lnTo>
                    <a:pt x="2623" y="12"/>
                  </a:lnTo>
                  <a:lnTo>
                    <a:pt x="2510" y="7"/>
                  </a:lnTo>
                  <a:lnTo>
                    <a:pt x="2397" y="3"/>
                  </a:lnTo>
                  <a:lnTo>
                    <a:pt x="2284" y="0"/>
                  </a:lnTo>
                  <a:lnTo>
                    <a:pt x="2284" y="4557"/>
                  </a:lnTo>
                  <a:lnTo>
                    <a:pt x="2132" y="4540"/>
                  </a:lnTo>
                  <a:lnTo>
                    <a:pt x="2132" y="4540"/>
                  </a:lnTo>
                  <a:lnTo>
                    <a:pt x="2108" y="4539"/>
                  </a:lnTo>
                  <a:lnTo>
                    <a:pt x="2084" y="4538"/>
                  </a:lnTo>
                  <a:lnTo>
                    <a:pt x="2061" y="4536"/>
                  </a:lnTo>
                  <a:lnTo>
                    <a:pt x="2037" y="4533"/>
                  </a:lnTo>
                  <a:lnTo>
                    <a:pt x="2014" y="4530"/>
                  </a:lnTo>
                  <a:lnTo>
                    <a:pt x="1991" y="4526"/>
                  </a:lnTo>
                  <a:lnTo>
                    <a:pt x="1968" y="4521"/>
                  </a:lnTo>
                  <a:lnTo>
                    <a:pt x="1945" y="4516"/>
                  </a:lnTo>
                  <a:lnTo>
                    <a:pt x="1923" y="4510"/>
                  </a:lnTo>
                  <a:lnTo>
                    <a:pt x="1900" y="4503"/>
                  </a:lnTo>
                  <a:lnTo>
                    <a:pt x="1878" y="4496"/>
                  </a:lnTo>
                  <a:lnTo>
                    <a:pt x="1855" y="4488"/>
                  </a:lnTo>
                  <a:lnTo>
                    <a:pt x="1833" y="4479"/>
                  </a:lnTo>
                  <a:lnTo>
                    <a:pt x="1811" y="4470"/>
                  </a:lnTo>
                  <a:lnTo>
                    <a:pt x="1790" y="4460"/>
                  </a:lnTo>
                  <a:lnTo>
                    <a:pt x="1768" y="4449"/>
                  </a:lnTo>
                  <a:lnTo>
                    <a:pt x="1747" y="4438"/>
                  </a:lnTo>
                  <a:lnTo>
                    <a:pt x="1726" y="4426"/>
                  </a:lnTo>
                  <a:lnTo>
                    <a:pt x="1705" y="4414"/>
                  </a:lnTo>
                  <a:lnTo>
                    <a:pt x="1685" y="4401"/>
                  </a:lnTo>
                  <a:lnTo>
                    <a:pt x="1664" y="4387"/>
                  </a:lnTo>
                  <a:lnTo>
                    <a:pt x="1644" y="4373"/>
                  </a:lnTo>
                  <a:lnTo>
                    <a:pt x="1625" y="4358"/>
                  </a:lnTo>
                  <a:lnTo>
                    <a:pt x="1605" y="4343"/>
                  </a:lnTo>
                  <a:lnTo>
                    <a:pt x="1586" y="4327"/>
                  </a:lnTo>
                  <a:lnTo>
                    <a:pt x="1568" y="4311"/>
                  </a:lnTo>
                  <a:lnTo>
                    <a:pt x="1549" y="4292"/>
                  </a:lnTo>
                  <a:lnTo>
                    <a:pt x="1531" y="4275"/>
                  </a:lnTo>
                  <a:lnTo>
                    <a:pt x="1513" y="4257"/>
                  </a:lnTo>
                  <a:lnTo>
                    <a:pt x="1496" y="4238"/>
                  </a:lnTo>
                  <a:lnTo>
                    <a:pt x="1479" y="4219"/>
                  </a:lnTo>
                  <a:lnTo>
                    <a:pt x="1462" y="4199"/>
                  </a:lnTo>
                  <a:lnTo>
                    <a:pt x="1462" y="4199"/>
                  </a:lnTo>
                  <a:lnTo>
                    <a:pt x="1431" y="4163"/>
                  </a:lnTo>
                  <a:lnTo>
                    <a:pt x="1399" y="4129"/>
                  </a:lnTo>
                  <a:lnTo>
                    <a:pt x="1366" y="4097"/>
                  </a:lnTo>
                  <a:lnTo>
                    <a:pt x="1332" y="4068"/>
                  </a:lnTo>
                  <a:lnTo>
                    <a:pt x="1297" y="4040"/>
                  </a:lnTo>
                  <a:lnTo>
                    <a:pt x="1262" y="4015"/>
                  </a:lnTo>
                  <a:lnTo>
                    <a:pt x="1225" y="3992"/>
                  </a:lnTo>
                  <a:lnTo>
                    <a:pt x="1188" y="3971"/>
                  </a:lnTo>
                  <a:lnTo>
                    <a:pt x="1150" y="3953"/>
                  </a:lnTo>
                  <a:lnTo>
                    <a:pt x="1129" y="3945"/>
                  </a:lnTo>
                  <a:lnTo>
                    <a:pt x="1110" y="3937"/>
                  </a:lnTo>
                  <a:lnTo>
                    <a:pt x="1090" y="3930"/>
                  </a:lnTo>
                  <a:lnTo>
                    <a:pt x="1071" y="3924"/>
                  </a:lnTo>
                  <a:lnTo>
                    <a:pt x="1051" y="3918"/>
                  </a:lnTo>
                  <a:lnTo>
                    <a:pt x="1031" y="3912"/>
                  </a:lnTo>
                  <a:lnTo>
                    <a:pt x="1011" y="3908"/>
                  </a:lnTo>
                  <a:lnTo>
                    <a:pt x="991" y="3904"/>
                  </a:lnTo>
                  <a:lnTo>
                    <a:pt x="970" y="3900"/>
                  </a:lnTo>
                  <a:lnTo>
                    <a:pt x="950" y="3897"/>
                  </a:lnTo>
                  <a:lnTo>
                    <a:pt x="929" y="3895"/>
                  </a:lnTo>
                  <a:lnTo>
                    <a:pt x="909" y="3894"/>
                  </a:lnTo>
                  <a:lnTo>
                    <a:pt x="888" y="3893"/>
                  </a:lnTo>
                  <a:lnTo>
                    <a:pt x="868" y="3892"/>
                  </a:lnTo>
                  <a:lnTo>
                    <a:pt x="854" y="3892"/>
                  </a:lnTo>
                  <a:lnTo>
                    <a:pt x="854" y="3892"/>
                  </a:lnTo>
                  <a:lnTo>
                    <a:pt x="833" y="3893"/>
                  </a:lnTo>
                  <a:lnTo>
                    <a:pt x="812" y="3895"/>
                  </a:lnTo>
                  <a:lnTo>
                    <a:pt x="792" y="3897"/>
                  </a:lnTo>
                  <a:lnTo>
                    <a:pt x="771" y="3899"/>
                  </a:lnTo>
                  <a:lnTo>
                    <a:pt x="751" y="3903"/>
                  </a:lnTo>
                  <a:lnTo>
                    <a:pt x="730" y="3907"/>
                  </a:lnTo>
                  <a:lnTo>
                    <a:pt x="710" y="3912"/>
                  </a:lnTo>
                  <a:lnTo>
                    <a:pt x="690" y="3917"/>
                  </a:lnTo>
                  <a:lnTo>
                    <a:pt x="671" y="3923"/>
                  </a:lnTo>
                  <a:lnTo>
                    <a:pt x="651" y="3929"/>
                  </a:lnTo>
                  <a:lnTo>
                    <a:pt x="631" y="3936"/>
                  </a:lnTo>
                  <a:lnTo>
                    <a:pt x="612" y="3944"/>
                  </a:lnTo>
                  <a:lnTo>
                    <a:pt x="574" y="3961"/>
                  </a:lnTo>
                  <a:lnTo>
                    <a:pt x="536" y="3981"/>
                  </a:lnTo>
                  <a:lnTo>
                    <a:pt x="500" y="4002"/>
                  </a:lnTo>
                  <a:lnTo>
                    <a:pt x="464" y="4026"/>
                  </a:lnTo>
                  <a:lnTo>
                    <a:pt x="429" y="4052"/>
                  </a:lnTo>
                  <a:lnTo>
                    <a:pt x="395" y="4079"/>
                  </a:lnTo>
                  <a:lnTo>
                    <a:pt x="362" y="4109"/>
                  </a:lnTo>
                  <a:lnTo>
                    <a:pt x="331" y="4141"/>
                  </a:lnTo>
                  <a:lnTo>
                    <a:pt x="300" y="4174"/>
                  </a:lnTo>
                  <a:lnTo>
                    <a:pt x="270" y="4209"/>
                  </a:lnTo>
                  <a:lnTo>
                    <a:pt x="242" y="4246"/>
                  </a:lnTo>
                  <a:lnTo>
                    <a:pt x="215" y="4284"/>
                  </a:lnTo>
                  <a:lnTo>
                    <a:pt x="189" y="4325"/>
                  </a:lnTo>
                  <a:lnTo>
                    <a:pt x="164" y="4366"/>
                  </a:lnTo>
                  <a:lnTo>
                    <a:pt x="141" y="4409"/>
                  </a:lnTo>
                  <a:lnTo>
                    <a:pt x="120" y="4453"/>
                  </a:lnTo>
                  <a:lnTo>
                    <a:pt x="100" y="4498"/>
                  </a:lnTo>
                  <a:lnTo>
                    <a:pt x="82" y="4544"/>
                  </a:lnTo>
                  <a:lnTo>
                    <a:pt x="66" y="4592"/>
                  </a:lnTo>
                  <a:lnTo>
                    <a:pt x="51" y="4640"/>
                  </a:lnTo>
                  <a:lnTo>
                    <a:pt x="38" y="4690"/>
                  </a:lnTo>
                  <a:lnTo>
                    <a:pt x="27" y="4740"/>
                  </a:lnTo>
                  <a:lnTo>
                    <a:pt x="18" y="4792"/>
                  </a:lnTo>
                  <a:lnTo>
                    <a:pt x="10" y="4844"/>
                  </a:lnTo>
                  <a:lnTo>
                    <a:pt x="5" y="4897"/>
                  </a:lnTo>
                  <a:lnTo>
                    <a:pt x="2" y="4950"/>
                  </a:lnTo>
                  <a:lnTo>
                    <a:pt x="2" y="4950"/>
                  </a:lnTo>
                  <a:lnTo>
                    <a:pt x="1" y="4984"/>
                  </a:lnTo>
                  <a:lnTo>
                    <a:pt x="0" y="5018"/>
                  </a:lnTo>
                  <a:lnTo>
                    <a:pt x="1" y="5052"/>
                  </a:lnTo>
                  <a:lnTo>
                    <a:pt x="2" y="5086"/>
                  </a:lnTo>
                  <a:lnTo>
                    <a:pt x="4" y="5119"/>
                  </a:lnTo>
                  <a:lnTo>
                    <a:pt x="7" y="5153"/>
                  </a:lnTo>
                  <a:lnTo>
                    <a:pt x="10" y="5185"/>
                  </a:lnTo>
                  <a:lnTo>
                    <a:pt x="15" y="5218"/>
                  </a:lnTo>
                  <a:lnTo>
                    <a:pt x="20" y="5250"/>
                  </a:lnTo>
                  <a:lnTo>
                    <a:pt x="25" y="5282"/>
                  </a:lnTo>
                  <a:lnTo>
                    <a:pt x="32" y="5314"/>
                  </a:lnTo>
                  <a:lnTo>
                    <a:pt x="39" y="5345"/>
                  </a:lnTo>
                  <a:lnTo>
                    <a:pt x="47" y="5377"/>
                  </a:lnTo>
                  <a:lnTo>
                    <a:pt x="55" y="5407"/>
                  </a:lnTo>
                  <a:lnTo>
                    <a:pt x="65" y="5438"/>
                  </a:lnTo>
                  <a:lnTo>
                    <a:pt x="75" y="5468"/>
                  </a:lnTo>
                  <a:lnTo>
                    <a:pt x="85" y="5497"/>
                  </a:lnTo>
                  <a:lnTo>
                    <a:pt x="97" y="5527"/>
                  </a:lnTo>
                  <a:lnTo>
                    <a:pt x="109" y="5555"/>
                  </a:lnTo>
                  <a:lnTo>
                    <a:pt x="121" y="5584"/>
                  </a:lnTo>
                  <a:lnTo>
                    <a:pt x="135" y="5612"/>
                  </a:lnTo>
                  <a:lnTo>
                    <a:pt x="149" y="5639"/>
                  </a:lnTo>
                  <a:lnTo>
                    <a:pt x="163" y="5666"/>
                  </a:lnTo>
                  <a:lnTo>
                    <a:pt x="180" y="5693"/>
                  </a:lnTo>
                  <a:lnTo>
                    <a:pt x="196" y="5718"/>
                  </a:lnTo>
                  <a:lnTo>
                    <a:pt x="212" y="5744"/>
                  </a:lnTo>
                  <a:lnTo>
                    <a:pt x="229" y="5769"/>
                  </a:lnTo>
                  <a:lnTo>
                    <a:pt x="247" y="5793"/>
                  </a:lnTo>
                  <a:lnTo>
                    <a:pt x="266" y="5817"/>
                  </a:lnTo>
                  <a:lnTo>
                    <a:pt x="285" y="5840"/>
                  </a:lnTo>
                  <a:lnTo>
                    <a:pt x="305" y="5863"/>
                  </a:lnTo>
                  <a:lnTo>
                    <a:pt x="325" y="5885"/>
                  </a:lnTo>
                  <a:lnTo>
                    <a:pt x="325" y="5885"/>
                  </a:lnTo>
                  <a:lnTo>
                    <a:pt x="354" y="5915"/>
                  </a:lnTo>
                  <a:lnTo>
                    <a:pt x="385" y="5942"/>
                  </a:lnTo>
                  <a:lnTo>
                    <a:pt x="416" y="5968"/>
                  </a:lnTo>
                  <a:lnTo>
                    <a:pt x="447" y="5992"/>
                  </a:lnTo>
                  <a:lnTo>
                    <a:pt x="480" y="6015"/>
                  </a:lnTo>
                  <a:lnTo>
                    <a:pt x="513" y="6035"/>
                  </a:lnTo>
                  <a:lnTo>
                    <a:pt x="546" y="6053"/>
                  </a:lnTo>
                  <a:lnTo>
                    <a:pt x="580" y="6070"/>
                  </a:lnTo>
                  <a:lnTo>
                    <a:pt x="614" y="6085"/>
                  </a:lnTo>
                  <a:lnTo>
                    <a:pt x="649" y="6098"/>
                  </a:lnTo>
                  <a:lnTo>
                    <a:pt x="685" y="6108"/>
                  </a:lnTo>
                  <a:lnTo>
                    <a:pt x="721" y="6117"/>
                  </a:lnTo>
                  <a:lnTo>
                    <a:pt x="757" y="6124"/>
                  </a:lnTo>
                  <a:lnTo>
                    <a:pt x="793" y="6129"/>
                  </a:lnTo>
                  <a:lnTo>
                    <a:pt x="830" y="6132"/>
                  </a:lnTo>
                  <a:lnTo>
                    <a:pt x="868" y="6133"/>
                  </a:lnTo>
                  <a:lnTo>
                    <a:pt x="868" y="6133"/>
                  </a:lnTo>
                  <a:lnTo>
                    <a:pt x="889" y="6133"/>
                  </a:lnTo>
                  <a:lnTo>
                    <a:pt x="909" y="6132"/>
                  </a:lnTo>
                  <a:lnTo>
                    <a:pt x="930" y="6130"/>
                  </a:lnTo>
                  <a:lnTo>
                    <a:pt x="951" y="6128"/>
                  </a:lnTo>
                  <a:lnTo>
                    <a:pt x="972" y="6125"/>
                  </a:lnTo>
                  <a:lnTo>
                    <a:pt x="992" y="6122"/>
                  </a:lnTo>
                  <a:lnTo>
                    <a:pt x="1012" y="6118"/>
                  </a:lnTo>
                  <a:lnTo>
                    <a:pt x="1033" y="6113"/>
                  </a:lnTo>
                  <a:lnTo>
                    <a:pt x="1053" y="6107"/>
                  </a:lnTo>
                  <a:lnTo>
                    <a:pt x="1073" y="6101"/>
                  </a:lnTo>
                  <a:lnTo>
                    <a:pt x="1093" y="6095"/>
                  </a:lnTo>
                  <a:lnTo>
                    <a:pt x="1113" y="6088"/>
                  </a:lnTo>
                  <a:lnTo>
                    <a:pt x="1132" y="6080"/>
                  </a:lnTo>
                  <a:lnTo>
                    <a:pt x="1153" y="6071"/>
                  </a:lnTo>
                  <a:lnTo>
                    <a:pt x="1172" y="6062"/>
                  </a:lnTo>
                  <a:lnTo>
                    <a:pt x="1191" y="6053"/>
                  </a:lnTo>
                  <a:lnTo>
                    <a:pt x="1210" y="6042"/>
                  </a:lnTo>
                  <a:lnTo>
                    <a:pt x="1229" y="6032"/>
                  </a:lnTo>
                  <a:lnTo>
                    <a:pt x="1266" y="6008"/>
                  </a:lnTo>
                  <a:lnTo>
                    <a:pt x="1302" y="5983"/>
                  </a:lnTo>
                  <a:lnTo>
                    <a:pt x="1337" y="5955"/>
                  </a:lnTo>
                  <a:lnTo>
                    <a:pt x="1371" y="5924"/>
                  </a:lnTo>
                  <a:lnTo>
                    <a:pt x="1404" y="5892"/>
                  </a:lnTo>
                  <a:lnTo>
                    <a:pt x="1436" y="5857"/>
                  </a:lnTo>
                  <a:lnTo>
                    <a:pt x="1468" y="5820"/>
                  </a:lnTo>
                  <a:lnTo>
                    <a:pt x="1468" y="5820"/>
                  </a:lnTo>
                  <a:lnTo>
                    <a:pt x="1484" y="5799"/>
                  </a:lnTo>
                  <a:lnTo>
                    <a:pt x="1502" y="5779"/>
                  </a:lnTo>
                  <a:lnTo>
                    <a:pt x="1519" y="5760"/>
                  </a:lnTo>
                  <a:lnTo>
                    <a:pt x="1537" y="5741"/>
                  </a:lnTo>
                  <a:lnTo>
                    <a:pt x="1555" y="5723"/>
                  </a:lnTo>
                  <a:lnTo>
                    <a:pt x="1574" y="5706"/>
                  </a:lnTo>
                  <a:lnTo>
                    <a:pt x="1593" y="5689"/>
                  </a:lnTo>
                  <a:lnTo>
                    <a:pt x="1612" y="5672"/>
                  </a:lnTo>
                  <a:lnTo>
                    <a:pt x="1631" y="5657"/>
                  </a:lnTo>
                  <a:lnTo>
                    <a:pt x="1651" y="5641"/>
                  </a:lnTo>
                  <a:lnTo>
                    <a:pt x="1671" y="5627"/>
                  </a:lnTo>
                  <a:lnTo>
                    <a:pt x="1691" y="5613"/>
                  </a:lnTo>
                  <a:lnTo>
                    <a:pt x="1712" y="5600"/>
                  </a:lnTo>
                  <a:lnTo>
                    <a:pt x="1732" y="5587"/>
                  </a:lnTo>
                  <a:lnTo>
                    <a:pt x="1753" y="5575"/>
                  </a:lnTo>
                  <a:lnTo>
                    <a:pt x="1775" y="5563"/>
                  </a:lnTo>
                  <a:lnTo>
                    <a:pt x="1796" y="5553"/>
                  </a:lnTo>
                  <a:lnTo>
                    <a:pt x="1818" y="5543"/>
                  </a:lnTo>
                  <a:lnTo>
                    <a:pt x="1839" y="5533"/>
                  </a:lnTo>
                  <a:lnTo>
                    <a:pt x="1861" y="5524"/>
                  </a:lnTo>
                  <a:lnTo>
                    <a:pt x="1884" y="5516"/>
                  </a:lnTo>
                  <a:lnTo>
                    <a:pt x="1906" y="5508"/>
                  </a:lnTo>
                  <a:lnTo>
                    <a:pt x="1929" y="5501"/>
                  </a:lnTo>
                  <a:lnTo>
                    <a:pt x="1951" y="5495"/>
                  </a:lnTo>
                  <a:lnTo>
                    <a:pt x="1974" y="5490"/>
                  </a:lnTo>
                  <a:lnTo>
                    <a:pt x="1997" y="5485"/>
                  </a:lnTo>
                  <a:lnTo>
                    <a:pt x="2021" y="5480"/>
                  </a:lnTo>
                  <a:lnTo>
                    <a:pt x="2044" y="5477"/>
                  </a:lnTo>
                  <a:lnTo>
                    <a:pt x="2067" y="5474"/>
                  </a:lnTo>
                  <a:lnTo>
                    <a:pt x="2091" y="5472"/>
                  </a:lnTo>
                  <a:lnTo>
                    <a:pt x="2116" y="5470"/>
                  </a:lnTo>
                  <a:lnTo>
                    <a:pt x="2139" y="5470"/>
                  </a:lnTo>
                  <a:lnTo>
                    <a:pt x="2284" y="5467"/>
                  </a:lnTo>
                  <a:lnTo>
                    <a:pt x="2284" y="10012"/>
                  </a:lnTo>
                  <a:lnTo>
                    <a:pt x="6532" y="10012"/>
                  </a:lnTo>
                  <a:lnTo>
                    <a:pt x="6532" y="10012"/>
                  </a:lnTo>
                  <a:lnTo>
                    <a:pt x="6525" y="9989"/>
                  </a:lnTo>
                  <a:lnTo>
                    <a:pt x="6517" y="9967"/>
                  </a:lnTo>
                  <a:lnTo>
                    <a:pt x="6508" y="9946"/>
                  </a:lnTo>
                  <a:lnTo>
                    <a:pt x="6498" y="9924"/>
                  </a:lnTo>
                  <a:lnTo>
                    <a:pt x="6488" y="9903"/>
                  </a:lnTo>
                  <a:lnTo>
                    <a:pt x="6476" y="9882"/>
                  </a:lnTo>
                  <a:lnTo>
                    <a:pt x="6463" y="9861"/>
                  </a:lnTo>
                  <a:lnTo>
                    <a:pt x="6449" y="9841"/>
                  </a:lnTo>
                  <a:lnTo>
                    <a:pt x="6435" y="9821"/>
                  </a:lnTo>
                  <a:lnTo>
                    <a:pt x="6419" y="9801"/>
                  </a:lnTo>
                  <a:lnTo>
                    <a:pt x="6403" y="9782"/>
                  </a:lnTo>
                  <a:lnTo>
                    <a:pt x="6385" y="9762"/>
                  </a:lnTo>
                  <a:lnTo>
                    <a:pt x="6367" y="9743"/>
                  </a:lnTo>
                  <a:lnTo>
                    <a:pt x="6348" y="9725"/>
                  </a:lnTo>
                  <a:lnTo>
                    <a:pt x="6328" y="9707"/>
                  </a:lnTo>
                  <a:lnTo>
                    <a:pt x="6307" y="9689"/>
                  </a:lnTo>
                  <a:lnTo>
                    <a:pt x="6307" y="9689"/>
                  </a:lnTo>
                  <a:lnTo>
                    <a:pt x="6282" y="9669"/>
                  </a:lnTo>
                  <a:lnTo>
                    <a:pt x="6258" y="9648"/>
                  </a:lnTo>
                  <a:lnTo>
                    <a:pt x="6235" y="9626"/>
                  </a:lnTo>
                  <a:lnTo>
                    <a:pt x="6212" y="9604"/>
                  </a:lnTo>
                  <a:lnTo>
                    <a:pt x="6190" y="9582"/>
                  </a:lnTo>
                  <a:lnTo>
                    <a:pt x="6168" y="9560"/>
                  </a:lnTo>
                  <a:lnTo>
                    <a:pt x="6148" y="9537"/>
                  </a:lnTo>
                  <a:lnTo>
                    <a:pt x="6128" y="9513"/>
                  </a:lnTo>
                  <a:lnTo>
                    <a:pt x="6109" y="9489"/>
                  </a:lnTo>
                  <a:lnTo>
                    <a:pt x="6091" y="9465"/>
                  </a:lnTo>
                  <a:lnTo>
                    <a:pt x="6073" y="9441"/>
                  </a:lnTo>
                  <a:lnTo>
                    <a:pt x="6056" y="9416"/>
                  </a:lnTo>
                  <a:lnTo>
                    <a:pt x="6040" y="9391"/>
                  </a:lnTo>
                  <a:lnTo>
                    <a:pt x="6025" y="9366"/>
                  </a:lnTo>
                  <a:lnTo>
                    <a:pt x="6011" y="9340"/>
                  </a:lnTo>
                  <a:lnTo>
                    <a:pt x="5997" y="9314"/>
                  </a:lnTo>
                  <a:lnTo>
                    <a:pt x="5984" y="9288"/>
                  </a:lnTo>
                  <a:lnTo>
                    <a:pt x="5971" y="9262"/>
                  </a:lnTo>
                  <a:lnTo>
                    <a:pt x="5960" y="9235"/>
                  </a:lnTo>
                  <a:lnTo>
                    <a:pt x="5949" y="9208"/>
                  </a:lnTo>
                  <a:lnTo>
                    <a:pt x="5939" y="9181"/>
                  </a:lnTo>
                  <a:lnTo>
                    <a:pt x="5931" y="9153"/>
                  </a:lnTo>
                  <a:lnTo>
                    <a:pt x="5922" y="9126"/>
                  </a:lnTo>
                  <a:lnTo>
                    <a:pt x="5915" y="9098"/>
                  </a:lnTo>
                  <a:lnTo>
                    <a:pt x="5909" y="9070"/>
                  </a:lnTo>
                  <a:lnTo>
                    <a:pt x="5903" y="9042"/>
                  </a:lnTo>
                  <a:lnTo>
                    <a:pt x="5899" y="9013"/>
                  </a:lnTo>
                  <a:lnTo>
                    <a:pt x="5895" y="8985"/>
                  </a:lnTo>
                  <a:lnTo>
                    <a:pt x="5892" y="8955"/>
                  </a:lnTo>
                  <a:lnTo>
                    <a:pt x="5890" y="8926"/>
                  </a:lnTo>
                  <a:lnTo>
                    <a:pt x="5888" y="8897"/>
                  </a:lnTo>
                  <a:lnTo>
                    <a:pt x="5888" y="8868"/>
                  </a:lnTo>
                  <a:lnTo>
                    <a:pt x="5888" y="8868"/>
                  </a:lnTo>
                  <a:lnTo>
                    <a:pt x="5888" y="8837"/>
                  </a:lnTo>
                  <a:lnTo>
                    <a:pt x="5890" y="8807"/>
                  </a:lnTo>
                  <a:lnTo>
                    <a:pt x="5892" y="8777"/>
                  </a:lnTo>
                  <a:lnTo>
                    <a:pt x="5896" y="8747"/>
                  </a:lnTo>
                  <a:lnTo>
                    <a:pt x="5900" y="8717"/>
                  </a:lnTo>
                  <a:lnTo>
                    <a:pt x="5905" y="8687"/>
                  </a:lnTo>
                  <a:lnTo>
                    <a:pt x="5911" y="8658"/>
                  </a:lnTo>
                  <a:lnTo>
                    <a:pt x="5918" y="8629"/>
                  </a:lnTo>
                  <a:lnTo>
                    <a:pt x="5926" y="8600"/>
                  </a:lnTo>
                  <a:lnTo>
                    <a:pt x="5935" y="8572"/>
                  </a:lnTo>
                  <a:lnTo>
                    <a:pt x="5945" y="8544"/>
                  </a:lnTo>
                  <a:lnTo>
                    <a:pt x="5955" y="8516"/>
                  </a:lnTo>
                  <a:lnTo>
                    <a:pt x="5966" y="8488"/>
                  </a:lnTo>
                  <a:lnTo>
                    <a:pt x="5980" y="8461"/>
                  </a:lnTo>
                  <a:lnTo>
                    <a:pt x="5993" y="8434"/>
                  </a:lnTo>
                  <a:lnTo>
                    <a:pt x="6006" y="8407"/>
                  </a:lnTo>
                  <a:lnTo>
                    <a:pt x="6021" y="8381"/>
                  </a:lnTo>
                  <a:lnTo>
                    <a:pt x="6036" y="8355"/>
                  </a:lnTo>
                  <a:lnTo>
                    <a:pt x="6052" y="8330"/>
                  </a:lnTo>
                  <a:lnTo>
                    <a:pt x="6069" y="8305"/>
                  </a:lnTo>
                  <a:lnTo>
                    <a:pt x="6087" y="8280"/>
                  </a:lnTo>
                  <a:lnTo>
                    <a:pt x="6105" y="8255"/>
                  </a:lnTo>
                  <a:lnTo>
                    <a:pt x="6124" y="8231"/>
                  </a:lnTo>
                  <a:lnTo>
                    <a:pt x="6144" y="8208"/>
                  </a:lnTo>
                  <a:lnTo>
                    <a:pt x="6164" y="8184"/>
                  </a:lnTo>
                  <a:lnTo>
                    <a:pt x="6185" y="8161"/>
                  </a:lnTo>
                  <a:lnTo>
                    <a:pt x="6207" y="8139"/>
                  </a:lnTo>
                  <a:lnTo>
                    <a:pt x="6229" y="8117"/>
                  </a:lnTo>
                  <a:lnTo>
                    <a:pt x="6252" y="8095"/>
                  </a:lnTo>
                  <a:lnTo>
                    <a:pt x="6276" y="8075"/>
                  </a:lnTo>
                  <a:lnTo>
                    <a:pt x="6300" y="8054"/>
                  </a:lnTo>
                  <a:lnTo>
                    <a:pt x="6325" y="8034"/>
                  </a:lnTo>
                  <a:lnTo>
                    <a:pt x="6351" y="8015"/>
                  </a:lnTo>
                  <a:lnTo>
                    <a:pt x="6377" y="7996"/>
                  </a:lnTo>
                  <a:lnTo>
                    <a:pt x="6403" y="7978"/>
                  </a:lnTo>
                  <a:lnTo>
                    <a:pt x="6431" y="7960"/>
                  </a:lnTo>
                  <a:lnTo>
                    <a:pt x="6458" y="7943"/>
                  </a:lnTo>
                  <a:lnTo>
                    <a:pt x="6487" y="7926"/>
                  </a:lnTo>
                  <a:lnTo>
                    <a:pt x="6515" y="7910"/>
                  </a:lnTo>
                  <a:lnTo>
                    <a:pt x="6545" y="7894"/>
                  </a:lnTo>
                  <a:lnTo>
                    <a:pt x="6574" y="7879"/>
                  </a:lnTo>
                  <a:lnTo>
                    <a:pt x="6605" y="7865"/>
                  </a:lnTo>
                  <a:lnTo>
                    <a:pt x="6635" y="7851"/>
                  </a:lnTo>
                  <a:lnTo>
                    <a:pt x="6666" y="7838"/>
                  </a:lnTo>
                  <a:lnTo>
                    <a:pt x="6698" y="7825"/>
                  </a:lnTo>
                  <a:lnTo>
                    <a:pt x="6730" y="7813"/>
                  </a:lnTo>
                  <a:lnTo>
                    <a:pt x="6763" y="7802"/>
                  </a:lnTo>
                  <a:lnTo>
                    <a:pt x="6795" y="7791"/>
                  </a:lnTo>
                  <a:lnTo>
                    <a:pt x="6829" y="7781"/>
                  </a:lnTo>
                  <a:lnTo>
                    <a:pt x="6862" y="7772"/>
                  </a:lnTo>
                  <a:lnTo>
                    <a:pt x="6896" y="7763"/>
                  </a:lnTo>
                  <a:lnTo>
                    <a:pt x="6931" y="7755"/>
                  </a:lnTo>
                  <a:lnTo>
                    <a:pt x="6966" y="7748"/>
                  </a:lnTo>
                  <a:lnTo>
                    <a:pt x="7001" y="7741"/>
                  </a:lnTo>
                  <a:lnTo>
                    <a:pt x="7037" y="7736"/>
                  </a:lnTo>
                  <a:lnTo>
                    <a:pt x="7073" y="7731"/>
                  </a:lnTo>
                  <a:lnTo>
                    <a:pt x="7108" y="7726"/>
                  </a:lnTo>
                  <a:lnTo>
                    <a:pt x="7145" y="7723"/>
                  </a:lnTo>
                  <a:lnTo>
                    <a:pt x="7181" y="7720"/>
                  </a:lnTo>
                  <a:lnTo>
                    <a:pt x="7218" y="7718"/>
                  </a:lnTo>
                  <a:lnTo>
                    <a:pt x="7255" y="7717"/>
                  </a:lnTo>
                  <a:lnTo>
                    <a:pt x="7292" y="7716"/>
                  </a:lnTo>
                  <a:lnTo>
                    <a:pt x="7330" y="7716"/>
                  </a:lnTo>
                  <a:lnTo>
                    <a:pt x="7368" y="7718"/>
                  </a:lnTo>
                  <a:lnTo>
                    <a:pt x="7368" y="7718"/>
                  </a:lnTo>
                  <a:lnTo>
                    <a:pt x="7402" y="7719"/>
                  </a:lnTo>
                  <a:lnTo>
                    <a:pt x="7436" y="7722"/>
                  </a:lnTo>
                  <a:lnTo>
                    <a:pt x="7470" y="7725"/>
                  </a:lnTo>
                  <a:lnTo>
                    <a:pt x="7503" y="7729"/>
                  </a:lnTo>
                  <a:lnTo>
                    <a:pt x="7537" y="7733"/>
                  </a:lnTo>
                  <a:lnTo>
                    <a:pt x="7570" y="7738"/>
                  </a:lnTo>
                  <a:lnTo>
                    <a:pt x="7602" y="7744"/>
                  </a:lnTo>
                  <a:lnTo>
                    <a:pt x="7635" y="7750"/>
                  </a:lnTo>
                  <a:lnTo>
                    <a:pt x="7667" y="7757"/>
                  </a:lnTo>
                  <a:lnTo>
                    <a:pt x="7699" y="7765"/>
                  </a:lnTo>
                  <a:lnTo>
                    <a:pt x="7730" y="7773"/>
                  </a:lnTo>
                  <a:lnTo>
                    <a:pt x="7762" y="7782"/>
                  </a:lnTo>
                  <a:lnTo>
                    <a:pt x="7792" y="7791"/>
                  </a:lnTo>
                  <a:lnTo>
                    <a:pt x="7823" y="7801"/>
                  </a:lnTo>
                  <a:lnTo>
                    <a:pt x="7853" y="7811"/>
                  </a:lnTo>
                  <a:lnTo>
                    <a:pt x="7883" y="7822"/>
                  </a:lnTo>
                  <a:lnTo>
                    <a:pt x="7913" y="7834"/>
                  </a:lnTo>
                  <a:lnTo>
                    <a:pt x="7942" y="7846"/>
                  </a:lnTo>
                  <a:lnTo>
                    <a:pt x="7971" y="7859"/>
                  </a:lnTo>
                  <a:lnTo>
                    <a:pt x="7999" y="7872"/>
                  </a:lnTo>
                  <a:lnTo>
                    <a:pt x="8027" y="7885"/>
                  </a:lnTo>
                  <a:lnTo>
                    <a:pt x="8055" y="7900"/>
                  </a:lnTo>
                  <a:lnTo>
                    <a:pt x="8082" y="7914"/>
                  </a:lnTo>
                  <a:lnTo>
                    <a:pt x="8108" y="7930"/>
                  </a:lnTo>
                  <a:lnTo>
                    <a:pt x="8134" y="7945"/>
                  </a:lnTo>
                  <a:lnTo>
                    <a:pt x="8160" y="7961"/>
                  </a:lnTo>
                  <a:lnTo>
                    <a:pt x="8185" y="7978"/>
                  </a:lnTo>
                  <a:lnTo>
                    <a:pt x="8210" y="7995"/>
                  </a:lnTo>
                  <a:lnTo>
                    <a:pt x="8234" y="8013"/>
                  </a:lnTo>
                  <a:lnTo>
                    <a:pt x="8258" y="8031"/>
                  </a:lnTo>
                  <a:lnTo>
                    <a:pt x="8281" y="8049"/>
                  </a:lnTo>
                  <a:lnTo>
                    <a:pt x="8304" y="8068"/>
                  </a:lnTo>
                  <a:lnTo>
                    <a:pt x="8326" y="8087"/>
                  </a:lnTo>
                  <a:lnTo>
                    <a:pt x="8347" y="8107"/>
                  </a:lnTo>
                  <a:lnTo>
                    <a:pt x="8369" y="8127"/>
                  </a:lnTo>
                  <a:lnTo>
                    <a:pt x="8389" y="8147"/>
                  </a:lnTo>
                  <a:lnTo>
                    <a:pt x="8409" y="8168"/>
                  </a:lnTo>
                  <a:lnTo>
                    <a:pt x="8428" y="8189"/>
                  </a:lnTo>
                  <a:lnTo>
                    <a:pt x="8447" y="8212"/>
                  </a:lnTo>
                  <a:lnTo>
                    <a:pt x="8465" y="8234"/>
                  </a:lnTo>
                  <a:lnTo>
                    <a:pt x="8483" y="8256"/>
                  </a:lnTo>
                  <a:lnTo>
                    <a:pt x="8500" y="8279"/>
                  </a:lnTo>
                  <a:lnTo>
                    <a:pt x="8516" y="8302"/>
                  </a:lnTo>
                  <a:lnTo>
                    <a:pt x="8532" y="8325"/>
                  </a:lnTo>
                  <a:lnTo>
                    <a:pt x="8547" y="8349"/>
                  </a:lnTo>
                  <a:lnTo>
                    <a:pt x="8561" y="8373"/>
                  </a:lnTo>
                  <a:lnTo>
                    <a:pt x="8575" y="8397"/>
                  </a:lnTo>
                  <a:lnTo>
                    <a:pt x="8588" y="8422"/>
                  </a:lnTo>
                  <a:lnTo>
                    <a:pt x="8601" y="8447"/>
                  </a:lnTo>
                  <a:lnTo>
                    <a:pt x="8612" y="8472"/>
                  </a:lnTo>
                  <a:lnTo>
                    <a:pt x="8623" y="8497"/>
                  </a:lnTo>
                  <a:lnTo>
                    <a:pt x="8634" y="8523"/>
                  </a:lnTo>
                  <a:lnTo>
                    <a:pt x="8643" y="8549"/>
                  </a:lnTo>
                  <a:lnTo>
                    <a:pt x="8652" y="8575"/>
                  </a:lnTo>
                  <a:lnTo>
                    <a:pt x="8660" y="8601"/>
                  </a:lnTo>
                  <a:lnTo>
                    <a:pt x="8668" y="8628"/>
                  </a:lnTo>
                  <a:lnTo>
                    <a:pt x="8674" y="8655"/>
                  </a:lnTo>
                  <a:lnTo>
                    <a:pt x="8680" y="8682"/>
                  </a:lnTo>
                  <a:lnTo>
                    <a:pt x="8685" y="8709"/>
                  </a:lnTo>
                  <a:lnTo>
                    <a:pt x="8689" y="8737"/>
                  </a:lnTo>
                  <a:lnTo>
                    <a:pt x="8693" y="8764"/>
                  </a:lnTo>
                  <a:lnTo>
                    <a:pt x="8695" y="8792"/>
                  </a:lnTo>
                  <a:lnTo>
                    <a:pt x="8697" y="8820"/>
                  </a:lnTo>
                  <a:lnTo>
                    <a:pt x="8698" y="8848"/>
                  </a:lnTo>
                  <a:lnTo>
                    <a:pt x="8698" y="8848"/>
                  </a:lnTo>
                  <a:lnTo>
                    <a:pt x="8698" y="8878"/>
                  </a:lnTo>
                  <a:lnTo>
                    <a:pt x="8697" y="8907"/>
                  </a:lnTo>
                  <a:lnTo>
                    <a:pt x="8696" y="8936"/>
                  </a:lnTo>
                  <a:lnTo>
                    <a:pt x="8693" y="8966"/>
                  </a:lnTo>
                  <a:lnTo>
                    <a:pt x="8690" y="8995"/>
                  </a:lnTo>
                  <a:lnTo>
                    <a:pt x="8686" y="9024"/>
                  </a:lnTo>
                  <a:lnTo>
                    <a:pt x="8681" y="9053"/>
                  </a:lnTo>
                  <a:lnTo>
                    <a:pt x="8675" y="9081"/>
                  </a:lnTo>
                  <a:lnTo>
                    <a:pt x="8668" y="9110"/>
                  </a:lnTo>
                  <a:lnTo>
                    <a:pt x="8660" y="9138"/>
                  </a:lnTo>
                  <a:lnTo>
                    <a:pt x="8652" y="9166"/>
                  </a:lnTo>
                  <a:lnTo>
                    <a:pt x="8642" y="9193"/>
                  </a:lnTo>
                  <a:lnTo>
                    <a:pt x="8632" y="9221"/>
                  </a:lnTo>
                  <a:lnTo>
                    <a:pt x="8621" y="9248"/>
                  </a:lnTo>
                  <a:lnTo>
                    <a:pt x="8609" y="9275"/>
                  </a:lnTo>
                  <a:lnTo>
                    <a:pt x="8597" y="9301"/>
                  </a:lnTo>
                  <a:lnTo>
                    <a:pt x="8583" y="9328"/>
                  </a:lnTo>
                  <a:lnTo>
                    <a:pt x="8569" y="9354"/>
                  </a:lnTo>
                  <a:lnTo>
                    <a:pt x="8554" y="9379"/>
                  </a:lnTo>
                  <a:lnTo>
                    <a:pt x="8538" y="9405"/>
                  </a:lnTo>
                  <a:lnTo>
                    <a:pt x="8521" y="9430"/>
                  </a:lnTo>
                  <a:lnTo>
                    <a:pt x="8504" y="9455"/>
                  </a:lnTo>
                  <a:lnTo>
                    <a:pt x="8486" y="9479"/>
                  </a:lnTo>
                  <a:lnTo>
                    <a:pt x="8467" y="9503"/>
                  </a:lnTo>
                  <a:lnTo>
                    <a:pt x="8447" y="9527"/>
                  </a:lnTo>
                  <a:lnTo>
                    <a:pt x="8426" y="9551"/>
                  </a:lnTo>
                  <a:lnTo>
                    <a:pt x="8405" y="9574"/>
                  </a:lnTo>
                  <a:lnTo>
                    <a:pt x="8383" y="9596"/>
                  </a:lnTo>
                  <a:lnTo>
                    <a:pt x="8360" y="9619"/>
                  </a:lnTo>
                  <a:lnTo>
                    <a:pt x="8336" y="9641"/>
                  </a:lnTo>
                  <a:lnTo>
                    <a:pt x="8312" y="9662"/>
                  </a:lnTo>
                  <a:lnTo>
                    <a:pt x="8287" y="9683"/>
                  </a:lnTo>
                  <a:lnTo>
                    <a:pt x="8287" y="9683"/>
                  </a:lnTo>
                  <a:lnTo>
                    <a:pt x="8266" y="9701"/>
                  </a:lnTo>
                  <a:lnTo>
                    <a:pt x="8246" y="9719"/>
                  </a:lnTo>
                  <a:lnTo>
                    <a:pt x="8228" y="9737"/>
                  </a:lnTo>
                  <a:lnTo>
                    <a:pt x="8210" y="9756"/>
                  </a:lnTo>
                  <a:lnTo>
                    <a:pt x="8192" y="9776"/>
                  </a:lnTo>
                  <a:lnTo>
                    <a:pt x="8176" y="9796"/>
                  </a:lnTo>
                  <a:lnTo>
                    <a:pt x="8161" y="9816"/>
                  </a:lnTo>
                  <a:lnTo>
                    <a:pt x="8147" y="9837"/>
                  </a:lnTo>
                  <a:lnTo>
                    <a:pt x="8133" y="9858"/>
                  </a:lnTo>
                  <a:lnTo>
                    <a:pt x="8121" y="9879"/>
                  </a:lnTo>
                  <a:lnTo>
                    <a:pt x="8110" y="9900"/>
                  </a:lnTo>
                  <a:lnTo>
                    <a:pt x="8099" y="9922"/>
                  </a:lnTo>
                  <a:lnTo>
                    <a:pt x="8090" y="9944"/>
                  </a:lnTo>
                  <a:lnTo>
                    <a:pt x="8081" y="9966"/>
                  </a:lnTo>
                  <a:lnTo>
                    <a:pt x="8074" y="9989"/>
                  </a:lnTo>
                  <a:lnTo>
                    <a:pt x="8068" y="10012"/>
                  </a:lnTo>
                  <a:lnTo>
                    <a:pt x="12258" y="10012"/>
                  </a:lnTo>
                  <a:lnTo>
                    <a:pt x="12258" y="10012"/>
                  </a:lnTo>
                  <a:lnTo>
                    <a:pt x="12256" y="9897"/>
                  </a:lnTo>
                  <a:lnTo>
                    <a:pt x="12252" y="9783"/>
                  </a:lnTo>
                  <a:lnTo>
                    <a:pt x="12247" y="9668"/>
                  </a:lnTo>
                  <a:lnTo>
                    <a:pt x="12241" y="9554"/>
                  </a:lnTo>
                  <a:lnTo>
                    <a:pt x="12234" y="9440"/>
                  </a:lnTo>
                  <a:lnTo>
                    <a:pt x="12225" y="9327"/>
                  </a:lnTo>
                  <a:lnTo>
                    <a:pt x="12215" y="9214"/>
                  </a:lnTo>
                  <a:lnTo>
                    <a:pt x="12204" y="9100"/>
                  </a:lnTo>
                  <a:lnTo>
                    <a:pt x="12192" y="8988"/>
                  </a:lnTo>
                  <a:lnTo>
                    <a:pt x="12178" y="8874"/>
                  </a:lnTo>
                  <a:lnTo>
                    <a:pt x="12163" y="8762"/>
                  </a:lnTo>
                  <a:lnTo>
                    <a:pt x="12147" y="8649"/>
                  </a:lnTo>
                  <a:lnTo>
                    <a:pt x="12130" y="8538"/>
                  </a:lnTo>
                  <a:lnTo>
                    <a:pt x="12111" y="8426"/>
                  </a:lnTo>
                  <a:lnTo>
                    <a:pt x="12092" y="8315"/>
                  </a:lnTo>
                  <a:lnTo>
                    <a:pt x="12071" y="8204"/>
                  </a:lnTo>
                  <a:lnTo>
                    <a:pt x="12048" y="8092"/>
                  </a:lnTo>
                  <a:lnTo>
                    <a:pt x="12025" y="7981"/>
                  </a:lnTo>
                  <a:lnTo>
                    <a:pt x="12000" y="7871"/>
                  </a:lnTo>
                  <a:lnTo>
                    <a:pt x="11974" y="7762"/>
                  </a:lnTo>
                  <a:lnTo>
                    <a:pt x="11947" y="7652"/>
                  </a:lnTo>
                  <a:lnTo>
                    <a:pt x="11919" y="7543"/>
                  </a:lnTo>
                  <a:lnTo>
                    <a:pt x="11889" y="7434"/>
                  </a:lnTo>
                  <a:lnTo>
                    <a:pt x="11858" y="7325"/>
                  </a:lnTo>
                  <a:lnTo>
                    <a:pt x="11826" y="7217"/>
                  </a:lnTo>
                  <a:lnTo>
                    <a:pt x="11793" y="7109"/>
                  </a:lnTo>
                  <a:lnTo>
                    <a:pt x="11758" y="7002"/>
                  </a:lnTo>
                  <a:lnTo>
                    <a:pt x="11722" y="6895"/>
                  </a:lnTo>
                  <a:lnTo>
                    <a:pt x="11686" y="6789"/>
                  </a:lnTo>
                  <a:lnTo>
                    <a:pt x="11648" y="6683"/>
                  </a:lnTo>
                  <a:lnTo>
                    <a:pt x="11609" y="6577"/>
                  </a:lnTo>
                  <a:lnTo>
                    <a:pt x="11569" y="6471"/>
                  </a:lnTo>
                  <a:lnTo>
                    <a:pt x="11527" y="6367"/>
                  </a:lnTo>
                  <a:lnTo>
                    <a:pt x="11485" y="6263"/>
                  </a:lnTo>
                  <a:lnTo>
                    <a:pt x="11441" y="6159"/>
                  </a:lnTo>
                  <a:lnTo>
                    <a:pt x="11396" y="6056"/>
                  </a:lnTo>
                  <a:lnTo>
                    <a:pt x="11350" y="5953"/>
                  </a:lnTo>
                  <a:lnTo>
                    <a:pt x="11303" y="5850"/>
                  </a:lnTo>
                  <a:lnTo>
                    <a:pt x="11255" y="5748"/>
                  </a:lnTo>
                  <a:lnTo>
                    <a:pt x="11205" y="5647"/>
                  </a:lnTo>
                  <a:lnTo>
                    <a:pt x="11155" y="5546"/>
                  </a:lnTo>
                  <a:lnTo>
                    <a:pt x="11103" y="5446"/>
                  </a:lnTo>
                  <a:lnTo>
                    <a:pt x="11050" y="5346"/>
                  </a:lnTo>
                  <a:lnTo>
                    <a:pt x="10996" y="5247"/>
                  </a:lnTo>
                  <a:lnTo>
                    <a:pt x="10941" y="5149"/>
                  </a:lnTo>
                  <a:lnTo>
                    <a:pt x="10885" y="5050"/>
                  </a:lnTo>
                  <a:lnTo>
                    <a:pt x="10827" y="4953"/>
                  </a:lnTo>
                  <a:lnTo>
                    <a:pt x="10768" y="4856"/>
                  </a:lnTo>
                  <a:lnTo>
                    <a:pt x="10708" y="4760"/>
                  </a:lnTo>
                  <a:lnTo>
                    <a:pt x="10648" y="4665"/>
                  </a:lnTo>
                  <a:lnTo>
                    <a:pt x="10586" y="4570"/>
                  </a:lnTo>
                  <a:lnTo>
                    <a:pt x="10523" y="4476"/>
                  </a:lnTo>
                  <a:lnTo>
                    <a:pt x="10459" y="4382"/>
                  </a:lnTo>
                  <a:lnTo>
                    <a:pt x="10394" y="4288"/>
                  </a:lnTo>
                  <a:lnTo>
                    <a:pt x="10328" y="4196"/>
                  </a:lnTo>
                  <a:lnTo>
                    <a:pt x="10261" y="4104"/>
                  </a:lnTo>
                  <a:lnTo>
                    <a:pt x="10192" y="4013"/>
                  </a:lnTo>
                  <a:lnTo>
                    <a:pt x="10123" y="3923"/>
                  </a:lnTo>
                  <a:lnTo>
                    <a:pt x="10053" y="3834"/>
                  </a:lnTo>
                  <a:lnTo>
                    <a:pt x="9981" y="3745"/>
                  </a:lnTo>
                  <a:lnTo>
                    <a:pt x="9909" y="3657"/>
                  </a:lnTo>
                  <a:lnTo>
                    <a:pt x="9834" y="3569"/>
                  </a:lnTo>
                  <a:lnTo>
                    <a:pt x="9759" y="3482"/>
                  </a:lnTo>
                  <a:lnTo>
                    <a:pt x="9683" y="3396"/>
                  </a:lnTo>
                  <a:lnTo>
                    <a:pt x="9603" y="33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C6222D6-E3C1-907E-8E54-EA72E14653D4}"/>
              </a:ext>
            </a:extLst>
          </p:cNvPr>
          <p:cNvGrpSpPr/>
          <p:nvPr/>
        </p:nvGrpSpPr>
        <p:grpSpPr>
          <a:xfrm>
            <a:off x="8927481" y="4129899"/>
            <a:ext cx="2926080" cy="1290153"/>
            <a:chOff x="8921977" y="2947244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B961DA3-E780-ED77-DAA6-B9B5D8D47452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E03D6DA-2221-6BBA-37DE-661E3EEC2FB2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A549F04-BF6C-2ACC-C4C4-4CA7C0799A0F}"/>
              </a:ext>
            </a:extLst>
          </p:cNvPr>
          <p:cNvGrpSpPr/>
          <p:nvPr/>
        </p:nvGrpSpPr>
        <p:grpSpPr>
          <a:xfrm>
            <a:off x="338440" y="4129899"/>
            <a:ext cx="2926080" cy="1290153"/>
            <a:chOff x="338440" y="391663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7DD1C96-C303-03AD-F50F-197FD5A74125}"/>
                </a:ext>
              </a:extLst>
            </p:cNvPr>
            <p:cNvSpPr txBox="1"/>
            <p:nvPr/>
          </p:nvSpPr>
          <p:spPr>
            <a:xfrm>
              <a:off x="338440" y="391663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D2BB8C8-9E88-BC84-3E87-42A66A71BFCF}"/>
                </a:ext>
              </a:extLst>
            </p:cNvPr>
            <p:cNvSpPr txBox="1"/>
            <p:nvPr/>
          </p:nvSpPr>
          <p:spPr>
            <a:xfrm>
              <a:off x="338440" y="437579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8FF1019-8EA2-CBFB-5EF5-9A4A1BB8CCD5}"/>
              </a:ext>
            </a:extLst>
          </p:cNvPr>
          <p:cNvGrpSpPr/>
          <p:nvPr/>
        </p:nvGrpSpPr>
        <p:grpSpPr>
          <a:xfrm>
            <a:off x="8927481" y="1906155"/>
            <a:ext cx="2926080" cy="1290153"/>
            <a:chOff x="8921977" y="1242150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FA6CC3E-985B-F662-86C2-3DBCB81CEF9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BC03C89-B7FB-9507-0840-38FC8AAAC808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60CE259-64DF-AEAB-870D-71F6FFF9AD1C}"/>
              </a:ext>
            </a:extLst>
          </p:cNvPr>
          <p:cNvGrpSpPr/>
          <p:nvPr/>
        </p:nvGrpSpPr>
        <p:grpSpPr>
          <a:xfrm>
            <a:off x="338440" y="1906155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DB24127-D96A-7E3E-E885-6BE9F75E019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0294D4F-0691-D7C1-CC5A-39D0A401296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21" descr="Leaf with solid fill">
            <a:extLst>
              <a:ext uri="{FF2B5EF4-FFF2-40B4-BE49-F238E27FC236}">
                <a16:creationId xmlns:a16="http://schemas.microsoft.com/office/drawing/2014/main" id="{81E04FF6-2AE1-9A29-96A6-83EC0DA240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82890" y="2183370"/>
            <a:ext cx="731520" cy="731520"/>
          </a:xfrm>
          <a:prstGeom prst="rect">
            <a:avLst/>
          </a:prstGeom>
        </p:spPr>
      </p:pic>
      <p:pic>
        <p:nvPicPr>
          <p:cNvPr id="24" name="Graphic 23" descr="Water with solid fill">
            <a:extLst>
              <a:ext uri="{FF2B5EF4-FFF2-40B4-BE49-F238E27FC236}">
                <a16:creationId xmlns:a16="http://schemas.microsoft.com/office/drawing/2014/main" id="{85D09078-DFBB-022E-E5AF-78CDC159A4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44668" y="3857535"/>
            <a:ext cx="731520" cy="731520"/>
          </a:xfrm>
          <a:prstGeom prst="rect">
            <a:avLst/>
          </a:prstGeom>
        </p:spPr>
      </p:pic>
      <p:pic>
        <p:nvPicPr>
          <p:cNvPr id="26" name="Graphic 25" descr="Recycle with solid fill">
            <a:extLst>
              <a:ext uri="{FF2B5EF4-FFF2-40B4-BE49-F238E27FC236}">
                <a16:creationId xmlns:a16="http://schemas.microsoft.com/office/drawing/2014/main" id="{B0B059B8-3975-376F-52B1-51BF144549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30277" y="4409215"/>
            <a:ext cx="731520" cy="731520"/>
          </a:xfrm>
          <a:prstGeom prst="rect">
            <a:avLst/>
          </a:prstGeom>
        </p:spPr>
      </p:pic>
      <p:pic>
        <p:nvPicPr>
          <p:cNvPr id="28" name="Graphic 27" descr="Globe with solid fill">
            <a:extLst>
              <a:ext uri="{FF2B5EF4-FFF2-40B4-BE49-F238E27FC236}">
                <a16:creationId xmlns:a16="http://schemas.microsoft.com/office/drawing/2014/main" id="{C961C52B-DA6E-D576-5D60-B673FFA907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653357" y="2678399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174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11544-2FFB-2AC5-9CF7-A8761C10F8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BB80F-01EA-1FF0-66FF-7A57D63DE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Quadrant Puzzle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A3877DD-81A1-A72E-3084-355A78121426}"/>
              </a:ext>
            </a:extLst>
          </p:cNvPr>
          <p:cNvGrpSpPr/>
          <p:nvPr/>
        </p:nvGrpSpPr>
        <p:grpSpPr>
          <a:xfrm>
            <a:off x="3903357" y="1469813"/>
            <a:ext cx="4385286" cy="4386581"/>
            <a:chOff x="3903357" y="1469813"/>
            <a:chExt cx="4385286" cy="4386581"/>
          </a:xfrm>
        </p:grpSpPr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F1785D71-81DD-85D1-8C86-2B6DF6A0BEB0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3357" y="3693557"/>
              <a:ext cx="2668234" cy="2162837"/>
            </a:xfrm>
            <a:custGeom>
              <a:avLst/>
              <a:gdLst>
                <a:gd name="T0" fmla="*/ 11223 w 12352"/>
                <a:gd name="T1" fmla="*/ 6067 h 10013"/>
                <a:gd name="T2" fmla="*/ 11464 w 12352"/>
                <a:gd name="T3" fmla="*/ 6119 h 10013"/>
                <a:gd name="T4" fmla="*/ 11682 w 12352"/>
                <a:gd name="T5" fmla="*/ 6089 h 10013"/>
                <a:gd name="T6" fmla="*/ 12053 w 12352"/>
                <a:gd name="T7" fmla="*/ 5838 h 10013"/>
                <a:gd name="T8" fmla="*/ 12314 w 12352"/>
                <a:gd name="T9" fmla="*/ 5322 h 10013"/>
                <a:gd name="T10" fmla="*/ 12346 w 12352"/>
                <a:gd name="T11" fmla="*/ 4860 h 10013"/>
                <a:gd name="T12" fmla="*/ 12256 w 12352"/>
                <a:gd name="T13" fmla="*/ 4485 h 10013"/>
                <a:gd name="T14" fmla="*/ 12068 w 12352"/>
                <a:gd name="T15" fmla="*/ 4172 h 10013"/>
                <a:gd name="T16" fmla="*/ 11738 w 12352"/>
                <a:gd name="T17" fmla="*/ 3927 h 10013"/>
                <a:gd name="T18" fmla="*/ 11402 w 12352"/>
                <a:gd name="T19" fmla="*/ 3884 h 10013"/>
                <a:gd name="T20" fmla="*/ 11163 w 12352"/>
                <a:gd name="T21" fmla="*/ 3959 h 10013"/>
                <a:gd name="T22" fmla="*/ 10850 w 12352"/>
                <a:gd name="T23" fmla="*/ 4233 h 10013"/>
                <a:gd name="T24" fmla="*/ 10614 w 12352"/>
                <a:gd name="T25" fmla="*/ 4428 h 10013"/>
                <a:gd name="T26" fmla="*/ 10343 w 12352"/>
                <a:gd name="T27" fmla="*/ 4530 h 10013"/>
                <a:gd name="T28" fmla="*/ 5827 w 12352"/>
                <a:gd name="T29" fmla="*/ 22 h 10013"/>
                <a:gd name="T30" fmla="*/ 5985 w 12352"/>
                <a:gd name="T31" fmla="*/ 269 h 10013"/>
                <a:gd name="T32" fmla="*/ 6224 w 12352"/>
                <a:gd name="T33" fmla="*/ 499 h 10013"/>
                <a:gd name="T34" fmla="*/ 6403 w 12352"/>
                <a:gd name="T35" fmla="*/ 804 h 10013"/>
                <a:gd name="T36" fmla="*/ 6465 w 12352"/>
                <a:gd name="T37" fmla="*/ 1144 h 10013"/>
                <a:gd name="T38" fmla="*/ 6408 w 12352"/>
                <a:gd name="T39" fmla="*/ 1469 h 10013"/>
                <a:gd name="T40" fmla="*/ 6229 w 12352"/>
                <a:gd name="T41" fmla="*/ 1781 h 10013"/>
                <a:gd name="T42" fmla="*/ 5950 w 12352"/>
                <a:gd name="T43" fmla="*/ 2035 h 10013"/>
                <a:gd name="T44" fmla="*/ 5591 w 12352"/>
                <a:gd name="T45" fmla="*/ 2211 h 10013"/>
                <a:gd name="T46" fmla="*/ 5172 w 12352"/>
                <a:gd name="T47" fmla="*/ 2293 h 10013"/>
                <a:gd name="T48" fmla="*/ 4783 w 12352"/>
                <a:gd name="T49" fmla="*/ 2274 h 10013"/>
                <a:gd name="T50" fmla="*/ 4411 w 12352"/>
                <a:gd name="T51" fmla="*/ 2166 h 10013"/>
                <a:gd name="T52" fmla="*/ 4095 w 12352"/>
                <a:gd name="T53" fmla="*/ 1981 h 10013"/>
                <a:gd name="T54" fmla="*/ 3853 w 12352"/>
                <a:gd name="T55" fmla="*/ 1733 h 10013"/>
                <a:gd name="T56" fmla="*/ 3700 w 12352"/>
                <a:gd name="T57" fmla="*/ 1437 h 10013"/>
                <a:gd name="T58" fmla="*/ 3654 w 12352"/>
                <a:gd name="T59" fmla="*/ 1134 h 10013"/>
                <a:gd name="T60" fmla="*/ 3720 w 12352"/>
                <a:gd name="T61" fmla="*/ 792 h 10013"/>
                <a:gd name="T62" fmla="*/ 3906 w 12352"/>
                <a:gd name="T63" fmla="*/ 485 h 10013"/>
                <a:gd name="T64" fmla="*/ 4143 w 12352"/>
                <a:gd name="T65" fmla="*/ 256 h 10013"/>
                <a:gd name="T66" fmla="*/ 4285 w 12352"/>
                <a:gd name="T67" fmla="*/ 0 h 10013"/>
                <a:gd name="T68" fmla="*/ 78 w 12352"/>
                <a:gd name="T69" fmla="*/ 1126 h 10013"/>
                <a:gd name="T70" fmla="*/ 333 w 12352"/>
                <a:gd name="T71" fmla="*/ 2444 h 10013"/>
                <a:gd name="T72" fmla="*/ 759 w 12352"/>
                <a:gd name="T73" fmla="*/ 3714 h 10013"/>
                <a:gd name="T74" fmla="*/ 1348 w 12352"/>
                <a:gd name="T75" fmla="*/ 4916 h 10013"/>
                <a:gd name="T76" fmla="*/ 2095 w 12352"/>
                <a:gd name="T77" fmla="*/ 6037 h 10013"/>
                <a:gd name="T78" fmla="*/ 2394 w 12352"/>
                <a:gd name="T79" fmla="*/ 6822 h 10013"/>
                <a:gd name="T80" fmla="*/ 2003 w 12352"/>
                <a:gd name="T81" fmla="*/ 6877 h 10013"/>
                <a:gd name="T82" fmla="*/ 1649 w 12352"/>
                <a:gd name="T83" fmla="*/ 6897 h 10013"/>
                <a:gd name="T84" fmla="*/ 1417 w 12352"/>
                <a:gd name="T85" fmla="*/ 7004 h 10013"/>
                <a:gd name="T86" fmla="*/ 1256 w 12352"/>
                <a:gd name="T87" fmla="*/ 7167 h 10013"/>
                <a:gd name="T88" fmla="*/ 1134 w 12352"/>
                <a:gd name="T89" fmla="*/ 7501 h 10013"/>
                <a:gd name="T90" fmla="*/ 1217 w 12352"/>
                <a:gd name="T91" fmla="*/ 8047 h 10013"/>
                <a:gd name="T92" fmla="*/ 1515 w 12352"/>
                <a:gd name="T93" fmla="*/ 8487 h 10013"/>
                <a:gd name="T94" fmla="*/ 1837 w 12352"/>
                <a:gd name="T95" fmla="*/ 8726 h 10013"/>
                <a:gd name="T96" fmla="*/ 2194 w 12352"/>
                <a:gd name="T97" fmla="*/ 8854 h 10013"/>
                <a:gd name="T98" fmla="*/ 2570 w 12352"/>
                <a:gd name="T99" fmla="*/ 8850 h 10013"/>
                <a:gd name="T100" fmla="*/ 2915 w 12352"/>
                <a:gd name="T101" fmla="*/ 8661 h 10013"/>
                <a:gd name="T102" fmla="*/ 3056 w 12352"/>
                <a:gd name="T103" fmla="*/ 8456 h 10013"/>
                <a:gd name="T104" fmla="*/ 3122 w 12352"/>
                <a:gd name="T105" fmla="*/ 8065 h 10013"/>
                <a:gd name="T106" fmla="*/ 3136 w 12352"/>
                <a:gd name="T107" fmla="*/ 7686 h 10013"/>
                <a:gd name="T108" fmla="*/ 3683 w 12352"/>
                <a:gd name="T109" fmla="*/ 7684 h 10013"/>
                <a:gd name="T110" fmla="*/ 4789 w 12352"/>
                <a:gd name="T111" fmla="*/ 8481 h 10013"/>
                <a:gd name="T112" fmla="*/ 5983 w 12352"/>
                <a:gd name="T113" fmla="*/ 9119 h 10013"/>
                <a:gd name="T114" fmla="*/ 7249 w 12352"/>
                <a:gd name="T115" fmla="*/ 9590 h 10013"/>
                <a:gd name="T116" fmla="*/ 8571 w 12352"/>
                <a:gd name="T117" fmla="*/ 9890 h 10013"/>
                <a:gd name="T118" fmla="*/ 9930 w 12352"/>
                <a:gd name="T119" fmla="*/ 10011 h 10013"/>
                <a:gd name="T120" fmla="*/ 10339 w 12352"/>
                <a:gd name="T121" fmla="*/ 5482 h 10013"/>
                <a:gd name="T122" fmla="*/ 10606 w 12352"/>
                <a:gd name="T123" fmla="*/ 5574 h 10013"/>
                <a:gd name="T124" fmla="*/ 10839 w 12352"/>
                <a:gd name="T125" fmla="*/ 5755 h 10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352" h="10013">
                  <a:moveTo>
                    <a:pt x="10890" y="5813"/>
                  </a:moveTo>
                  <a:lnTo>
                    <a:pt x="10890" y="5813"/>
                  </a:lnTo>
                  <a:lnTo>
                    <a:pt x="10921" y="5849"/>
                  </a:lnTo>
                  <a:lnTo>
                    <a:pt x="10953" y="5883"/>
                  </a:lnTo>
                  <a:lnTo>
                    <a:pt x="10986" y="5915"/>
                  </a:lnTo>
                  <a:lnTo>
                    <a:pt x="11020" y="5944"/>
                  </a:lnTo>
                  <a:lnTo>
                    <a:pt x="11055" y="5972"/>
                  </a:lnTo>
                  <a:lnTo>
                    <a:pt x="11091" y="5997"/>
                  </a:lnTo>
                  <a:lnTo>
                    <a:pt x="11128" y="6020"/>
                  </a:lnTo>
                  <a:lnTo>
                    <a:pt x="11166" y="6041"/>
                  </a:lnTo>
                  <a:lnTo>
                    <a:pt x="11204" y="6059"/>
                  </a:lnTo>
                  <a:lnTo>
                    <a:pt x="11223" y="6067"/>
                  </a:lnTo>
                  <a:lnTo>
                    <a:pt x="11243" y="6075"/>
                  </a:lnTo>
                  <a:lnTo>
                    <a:pt x="11262" y="6082"/>
                  </a:lnTo>
                  <a:lnTo>
                    <a:pt x="11282" y="6089"/>
                  </a:lnTo>
                  <a:lnTo>
                    <a:pt x="11302" y="6094"/>
                  </a:lnTo>
                  <a:lnTo>
                    <a:pt x="11322" y="6100"/>
                  </a:lnTo>
                  <a:lnTo>
                    <a:pt x="11342" y="6104"/>
                  </a:lnTo>
                  <a:lnTo>
                    <a:pt x="11362" y="6108"/>
                  </a:lnTo>
                  <a:lnTo>
                    <a:pt x="11382" y="6112"/>
                  </a:lnTo>
                  <a:lnTo>
                    <a:pt x="11403" y="6115"/>
                  </a:lnTo>
                  <a:lnTo>
                    <a:pt x="11423" y="6117"/>
                  </a:lnTo>
                  <a:lnTo>
                    <a:pt x="11444" y="6119"/>
                  </a:lnTo>
                  <a:lnTo>
                    <a:pt x="11464" y="6119"/>
                  </a:lnTo>
                  <a:lnTo>
                    <a:pt x="11485" y="6120"/>
                  </a:lnTo>
                  <a:lnTo>
                    <a:pt x="11499" y="6120"/>
                  </a:lnTo>
                  <a:lnTo>
                    <a:pt x="11499" y="6120"/>
                  </a:lnTo>
                  <a:lnTo>
                    <a:pt x="11520" y="6119"/>
                  </a:lnTo>
                  <a:lnTo>
                    <a:pt x="11540" y="6117"/>
                  </a:lnTo>
                  <a:lnTo>
                    <a:pt x="11561" y="6115"/>
                  </a:lnTo>
                  <a:lnTo>
                    <a:pt x="11581" y="6113"/>
                  </a:lnTo>
                  <a:lnTo>
                    <a:pt x="11602" y="6109"/>
                  </a:lnTo>
                  <a:lnTo>
                    <a:pt x="11622" y="6105"/>
                  </a:lnTo>
                  <a:lnTo>
                    <a:pt x="11642" y="6100"/>
                  </a:lnTo>
                  <a:lnTo>
                    <a:pt x="11662" y="6095"/>
                  </a:lnTo>
                  <a:lnTo>
                    <a:pt x="11682" y="6089"/>
                  </a:lnTo>
                  <a:lnTo>
                    <a:pt x="11702" y="6083"/>
                  </a:lnTo>
                  <a:lnTo>
                    <a:pt x="11721" y="6076"/>
                  </a:lnTo>
                  <a:lnTo>
                    <a:pt x="11741" y="6068"/>
                  </a:lnTo>
                  <a:lnTo>
                    <a:pt x="11779" y="6051"/>
                  </a:lnTo>
                  <a:lnTo>
                    <a:pt x="11816" y="6031"/>
                  </a:lnTo>
                  <a:lnTo>
                    <a:pt x="11853" y="6010"/>
                  </a:lnTo>
                  <a:lnTo>
                    <a:pt x="11889" y="5986"/>
                  </a:lnTo>
                  <a:lnTo>
                    <a:pt x="11923" y="5960"/>
                  </a:lnTo>
                  <a:lnTo>
                    <a:pt x="11957" y="5933"/>
                  </a:lnTo>
                  <a:lnTo>
                    <a:pt x="11990" y="5903"/>
                  </a:lnTo>
                  <a:lnTo>
                    <a:pt x="12022" y="5871"/>
                  </a:lnTo>
                  <a:lnTo>
                    <a:pt x="12053" y="5838"/>
                  </a:lnTo>
                  <a:lnTo>
                    <a:pt x="12082" y="5803"/>
                  </a:lnTo>
                  <a:lnTo>
                    <a:pt x="12111" y="5766"/>
                  </a:lnTo>
                  <a:lnTo>
                    <a:pt x="12138" y="5728"/>
                  </a:lnTo>
                  <a:lnTo>
                    <a:pt x="12164" y="5687"/>
                  </a:lnTo>
                  <a:lnTo>
                    <a:pt x="12188" y="5646"/>
                  </a:lnTo>
                  <a:lnTo>
                    <a:pt x="12211" y="5603"/>
                  </a:lnTo>
                  <a:lnTo>
                    <a:pt x="12232" y="5559"/>
                  </a:lnTo>
                  <a:lnTo>
                    <a:pt x="12252" y="5514"/>
                  </a:lnTo>
                  <a:lnTo>
                    <a:pt x="12270" y="5468"/>
                  </a:lnTo>
                  <a:lnTo>
                    <a:pt x="12287" y="5420"/>
                  </a:lnTo>
                  <a:lnTo>
                    <a:pt x="12302" y="5372"/>
                  </a:lnTo>
                  <a:lnTo>
                    <a:pt x="12314" y="5322"/>
                  </a:lnTo>
                  <a:lnTo>
                    <a:pt x="12326" y="5272"/>
                  </a:lnTo>
                  <a:lnTo>
                    <a:pt x="12335" y="5220"/>
                  </a:lnTo>
                  <a:lnTo>
                    <a:pt x="12342" y="5168"/>
                  </a:lnTo>
                  <a:lnTo>
                    <a:pt x="12348" y="5115"/>
                  </a:lnTo>
                  <a:lnTo>
                    <a:pt x="12351" y="5062"/>
                  </a:lnTo>
                  <a:lnTo>
                    <a:pt x="12351" y="5062"/>
                  </a:lnTo>
                  <a:lnTo>
                    <a:pt x="12352" y="5028"/>
                  </a:lnTo>
                  <a:lnTo>
                    <a:pt x="12352" y="4994"/>
                  </a:lnTo>
                  <a:lnTo>
                    <a:pt x="12352" y="4960"/>
                  </a:lnTo>
                  <a:lnTo>
                    <a:pt x="12350" y="4926"/>
                  </a:lnTo>
                  <a:lnTo>
                    <a:pt x="12348" y="4893"/>
                  </a:lnTo>
                  <a:lnTo>
                    <a:pt x="12346" y="4860"/>
                  </a:lnTo>
                  <a:lnTo>
                    <a:pt x="12342" y="4827"/>
                  </a:lnTo>
                  <a:lnTo>
                    <a:pt x="12338" y="4794"/>
                  </a:lnTo>
                  <a:lnTo>
                    <a:pt x="12333" y="4762"/>
                  </a:lnTo>
                  <a:lnTo>
                    <a:pt x="12327" y="4730"/>
                  </a:lnTo>
                  <a:lnTo>
                    <a:pt x="12321" y="4698"/>
                  </a:lnTo>
                  <a:lnTo>
                    <a:pt x="12314" y="4667"/>
                  </a:lnTo>
                  <a:lnTo>
                    <a:pt x="12306" y="4635"/>
                  </a:lnTo>
                  <a:lnTo>
                    <a:pt x="12297" y="4605"/>
                  </a:lnTo>
                  <a:lnTo>
                    <a:pt x="12288" y="4574"/>
                  </a:lnTo>
                  <a:lnTo>
                    <a:pt x="12278" y="4544"/>
                  </a:lnTo>
                  <a:lnTo>
                    <a:pt x="12267" y="4515"/>
                  </a:lnTo>
                  <a:lnTo>
                    <a:pt x="12256" y="4485"/>
                  </a:lnTo>
                  <a:lnTo>
                    <a:pt x="12244" y="4457"/>
                  </a:lnTo>
                  <a:lnTo>
                    <a:pt x="12231" y="4428"/>
                  </a:lnTo>
                  <a:lnTo>
                    <a:pt x="12218" y="4400"/>
                  </a:lnTo>
                  <a:lnTo>
                    <a:pt x="12204" y="4373"/>
                  </a:lnTo>
                  <a:lnTo>
                    <a:pt x="12189" y="4346"/>
                  </a:lnTo>
                  <a:lnTo>
                    <a:pt x="12174" y="4320"/>
                  </a:lnTo>
                  <a:lnTo>
                    <a:pt x="12158" y="4294"/>
                  </a:lnTo>
                  <a:lnTo>
                    <a:pt x="12141" y="4268"/>
                  </a:lnTo>
                  <a:lnTo>
                    <a:pt x="12124" y="4243"/>
                  </a:lnTo>
                  <a:lnTo>
                    <a:pt x="12106" y="4219"/>
                  </a:lnTo>
                  <a:lnTo>
                    <a:pt x="12088" y="4195"/>
                  </a:lnTo>
                  <a:lnTo>
                    <a:pt x="12068" y="4172"/>
                  </a:lnTo>
                  <a:lnTo>
                    <a:pt x="12048" y="4149"/>
                  </a:lnTo>
                  <a:lnTo>
                    <a:pt x="12028" y="4127"/>
                  </a:lnTo>
                  <a:lnTo>
                    <a:pt x="12028" y="4127"/>
                  </a:lnTo>
                  <a:lnTo>
                    <a:pt x="11998" y="4098"/>
                  </a:lnTo>
                  <a:lnTo>
                    <a:pt x="11968" y="4070"/>
                  </a:lnTo>
                  <a:lnTo>
                    <a:pt x="11937" y="4044"/>
                  </a:lnTo>
                  <a:lnTo>
                    <a:pt x="11905" y="4020"/>
                  </a:lnTo>
                  <a:lnTo>
                    <a:pt x="11873" y="3998"/>
                  </a:lnTo>
                  <a:lnTo>
                    <a:pt x="11840" y="3977"/>
                  </a:lnTo>
                  <a:lnTo>
                    <a:pt x="11807" y="3959"/>
                  </a:lnTo>
                  <a:lnTo>
                    <a:pt x="11773" y="3942"/>
                  </a:lnTo>
                  <a:lnTo>
                    <a:pt x="11738" y="3927"/>
                  </a:lnTo>
                  <a:lnTo>
                    <a:pt x="11703" y="3915"/>
                  </a:lnTo>
                  <a:lnTo>
                    <a:pt x="11668" y="3904"/>
                  </a:lnTo>
                  <a:lnTo>
                    <a:pt x="11632" y="3895"/>
                  </a:lnTo>
                  <a:lnTo>
                    <a:pt x="11596" y="3888"/>
                  </a:lnTo>
                  <a:lnTo>
                    <a:pt x="11559" y="3883"/>
                  </a:lnTo>
                  <a:lnTo>
                    <a:pt x="11522" y="3880"/>
                  </a:lnTo>
                  <a:lnTo>
                    <a:pt x="11485" y="3879"/>
                  </a:lnTo>
                  <a:lnTo>
                    <a:pt x="11485" y="3879"/>
                  </a:lnTo>
                  <a:lnTo>
                    <a:pt x="11464" y="3879"/>
                  </a:lnTo>
                  <a:lnTo>
                    <a:pt x="11443" y="3880"/>
                  </a:lnTo>
                  <a:lnTo>
                    <a:pt x="11422" y="3882"/>
                  </a:lnTo>
                  <a:lnTo>
                    <a:pt x="11402" y="3884"/>
                  </a:lnTo>
                  <a:lnTo>
                    <a:pt x="11381" y="3887"/>
                  </a:lnTo>
                  <a:lnTo>
                    <a:pt x="11361" y="3890"/>
                  </a:lnTo>
                  <a:lnTo>
                    <a:pt x="11340" y="3894"/>
                  </a:lnTo>
                  <a:lnTo>
                    <a:pt x="11320" y="3899"/>
                  </a:lnTo>
                  <a:lnTo>
                    <a:pt x="11300" y="3905"/>
                  </a:lnTo>
                  <a:lnTo>
                    <a:pt x="11280" y="3911"/>
                  </a:lnTo>
                  <a:lnTo>
                    <a:pt x="11260" y="3917"/>
                  </a:lnTo>
                  <a:lnTo>
                    <a:pt x="11240" y="3925"/>
                  </a:lnTo>
                  <a:lnTo>
                    <a:pt x="11220" y="3932"/>
                  </a:lnTo>
                  <a:lnTo>
                    <a:pt x="11201" y="3941"/>
                  </a:lnTo>
                  <a:lnTo>
                    <a:pt x="11182" y="3950"/>
                  </a:lnTo>
                  <a:lnTo>
                    <a:pt x="11163" y="3959"/>
                  </a:lnTo>
                  <a:lnTo>
                    <a:pt x="11144" y="3970"/>
                  </a:lnTo>
                  <a:lnTo>
                    <a:pt x="11125" y="3980"/>
                  </a:lnTo>
                  <a:lnTo>
                    <a:pt x="11087" y="4004"/>
                  </a:lnTo>
                  <a:lnTo>
                    <a:pt x="11051" y="4029"/>
                  </a:lnTo>
                  <a:lnTo>
                    <a:pt x="11016" y="4057"/>
                  </a:lnTo>
                  <a:lnTo>
                    <a:pt x="10981" y="4088"/>
                  </a:lnTo>
                  <a:lnTo>
                    <a:pt x="10948" y="4120"/>
                  </a:lnTo>
                  <a:lnTo>
                    <a:pt x="10916" y="4156"/>
                  </a:lnTo>
                  <a:lnTo>
                    <a:pt x="10885" y="4192"/>
                  </a:lnTo>
                  <a:lnTo>
                    <a:pt x="10885" y="4192"/>
                  </a:lnTo>
                  <a:lnTo>
                    <a:pt x="10868" y="4213"/>
                  </a:lnTo>
                  <a:lnTo>
                    <a:pt x="10850" y="4233"/>
                  </a:lnTo>
                  <a:lnTo>
                    <a:pt x="10833" y="4252"/>
                  </a:lnTo>
                  <a:lnTo>
                    <a:pt x="10814" y="4271"/>
                  </a:lnTo>
                  <a:lnTo>
                    <a:pt x="10796" y="4290"/>
                  </a:lnTo>
                  <a:lnTo>
                    <a:pt x="10777" y="4307"/>
                  </a:lnTo>
                  <a:lnTo>
                    <a:pt x="10758" y="4325"/>
                  </a:lnTo>
                  <a:lnTo>
                    <a:pt x="10738" y="4341"/>
                  </a:lnTo>
                  <a:lnTo>
                    <a:pt x="10718" y="4357"/>
                  </a:lnTo>
                  <a:lnTo>
                    <a:pt x="10698" y="4373"/>
                  </a:lnTo>
                  <a:lnTo>
                    <a:pt x="10677" y="4387"/>
                  </a:lnTo>
                  <a:lnTo>
                    <a:pt x="10657" y="4401"/>
                  </a:lnTo>
                  <a:lnTo>
                    <a:pt x="10635" y="4415"/>
                  </a:lnTo>
                  <a:lnTo>
                    <a:pt x="10614" y="4428"/>
                  </a:lnTo>
                  <a:lnTo>
                    <a:pt x="10593" y="4440"/>
                  </a:lnTo>
                  <a:lnTo>
                    <a:pt x="10571" y="4451"/>
                  </a:lnTo>
                  <a:lnTo>
                    <a:pt x="10549" y="4462"/>
                  </a:lnTo>
                  <a:lnTo>
                    <a:pt x="10527" y="4473"/>
                  </a:lnTo>
                  <a:lnTo>
                    <a:pt x="10504" y="4482"/>
                  </a:lnTo>
                  <a:lnTo>
                    <a:pt x="10481" y="4491"/>
                  </a:lnTo>
                  <a:lnTo>
                    <a:pt x="10459" y="4499"/>
                  </a:lnTo>
                  <a:lnTo>
                    <a:pt x="10436" y="4507"/>
                  </a:lnTo>
                  <a:lnTo>
                    <a:pt x="10413" y="4514"/>
                  </a:lnTo>
                  <a:lnTo>
                    <a:pt x="10389" y="4520"/>
                  </a:lnTo>
                  <a:lnTo>
                    <a:pt x="10366" y="4525"/>
                  </a:lnTo>
                  <a:lnTo>
                    <a:pt x="10343" y="4530"/>
                  </a:lnTo>
                  <a:lnTo>
                    <a:pt x="10319" y="4534"/>
                  </a:lnTo>
                  <a:lnTo>
                    <a:pt x="10295" y="4537"/>
                  </a:lnTo>
                  <a:lnTo>
                    <a:pt x="10271" y="4540"/>
                  </a:lnTo>
                  <a:lnTo>
                    <a:pt x="10248" y="4542"/>
                  </a:lnTo>
                  <a:lnTo>
                    <a:pt x="10224" y="4543"/>
                  </a:lnTo>
                  <a:lnTo>
                    <a:pt x="10200" y="4543"/>
                  </a:lnTo>
                  <a:lnTo>
                    <a:pt x="10171" y="4541"/>
                  </a:lnTo>
                  <a:lnTo>
                    <a:pt x="10045" y="4526"/>
                  </a:lnTo>
                  <a:lnTo>
                    <a:pt x="10045" y="0"/>
                  </a:lnTo>
                  <a:lnTo>
                    <a:pt x="5821" y="0"/>
                  </a:lnTo>
                  <a:lnTo>
                    <a:pt x="5821" y="0"/>
                  </a:lnTo>
                  <a:lnTo>
                    <a:pt x="5827" y="22"/>
                  </a:lnTo>
                  <a:lnTo>
                    <a:pt x="5835" y="44"/>
                  </a:lnTo>
                  <a:lnTo>
                    <a:pt x="5844" y="66"/>
                  </a:lnTo>
                  <a:lnTo>
                    <a:pt x="5854" y="88"/>
                  </a:lnTo>
                  <a:lnTo>
                    <a:pt x="5865" y="109"/>
                  </a:lnTo>
                  <a:lnTo>
                    <a:pt x="5877" y="130"/>
                  </a:lnTo>
                  <a:lnTo>
                    <a:pt x="5889" y="151"/>
                  </a:lnTo>
                  <a:lnTo>
                    <a:pt x="5903" y="171"/>
                  </a:lnTo>
                  <a:lnTo>
                    <a:pt x="5918" y="191"/>
                  </a:lnTo>
                  <a:lnTo>
                    <a:pt x="5933" y="211"/>
                  </a:lnTo>
                  <a:lnTo>
                    <a:pt x="5950" y="230"/>
                  </a:lnTo>
                  <a:lnTo>
                    <a:pt x="5967" y="251"/>
                  </a:lnTo>
                  <a:lnTo>
                    <a:pt x="5985" y="269"/>
                  </a:lnTo>
                  <a:lnTo>
                    <a:pt x="6004" y="287"/>
                  </a:lnTo>
                  <a:lnTo>
                    <a:pt x="6024" y="305"/>
                  </a:lnTo>
                  <a:lnTo>
                    <a:pt x="6045" y="323"/>
                  </a:lnTo>
                  <a:lnTo>
                    <a:pt x="6045" y="323"/>
                  </a:lnTo>
                  <a:lnTo>
                    <a:pt x="6070" y="343"/>
                  </a:lnTo>
                  <a:lnTo>
                    <a:pt x="6094" y="364"/>
                  </a:lnTo>
                  <a:lnTo>
                    <a:pt x="6118" y="386"/>
                  </a:lnTo>
                  <a:lnTo>
                    <a:pt x="6141" y="408"/>
                  </a:lnTo>
                  <a:lnTo>
                    <a:pt x="6163" y="430"/>
                  </a:lnTo>
                  <a:lnTo>
                    <a:pt x="6184" y="452"/>
                  </a:lnTo>
                  <a:lnTo>
                    <a:pt x="6205" y="475"/>
                  </a:lnTo>
                  <a:lnTo>
                    <a:pt x="6224" y="499"/>
                  </a:lnTo>
                  <a:lnTo>
                    <a:pt x="6244" y="523"/>
                  </a:lnTo>
                  <a:lnTo>
                    <a:pt x="6262" y="547"/>
                  </a:lnTo>
                  <a:lnTo>
                    <a:pt x="6279" y="571"/>
                  </a:lnTo>
                  <a:lnTo>
                    <a:pt x="6297" y="596"/>
                  </a:lnTo>
                  <a:lnTo>
                    <a:pt x="6313" y="621"/>
                  </a:lnTo>
                  <a:lnTo>
                    <a:pt x="6329" y="646"/>
                  </a:lnTo>
                  <a:lnTo>
                    <a:pt x="6343" y="672"/>
                  </a:lnTo>
                  <a:lnTo>
                    <a:pt x="6357" y="698"/>
                  </a:lnTo>
                  <a:lnTo>
                    <a:pt x="6370" y="724"/>
                  </a:lnTo>
                  <a:lnTo>
                    <a:pt x="6382" y="750"/>
                  </a:lnTo>
                  <a:lnTo>
                    <a:pt x="6393" y="777"/>
                  </a:lnTo>
                  <a:lnTo>
                    <a:pt x="6403" y="804"/>
                  </a:lnTo>
                  <a:lnTo>
                    <a:pt x="6413" y="831"/>
                  </a:lnTo>
                  <a:lnTo>
                    <a:pt x="6422" y="859"/>
                  </a:lnTo>
                  <a:lnTo>
                    <a:pt x="6430" y="886"/>
                  </a:lnTo>
                  <a:lnTo>
                    <a:pt x="6437" y="914"/>
                  </a:lnTo>
                  <a:lnTo>
                    <a:pt x="6444" y="942"/>
                  </a:lnTo>
                  <a:lnTo>
                    <a:pt x="6449" y="970"/>
                  </a:lnTo>
                  <a:lnTo>
                    <a:pt x="6454" y="999"/>
                  </a:lnTo>
                  <a:lnTo>
                    <a:pt x="6458" y="1027"/>
                  </a:lnTo>
                  <a:lnTo>
                    <a:pt x="6461" y="1057"/>
                  </a:lnTo>
                  <a:lnTo>
                    <a:pt x="6463" y="1086"/>
                  </a:lnTo>
                  <a:lnTo>
                    <a:pt x="6464" y="1115"/>
                  </a:lnTo>
                  <a:lnTo>
                    <a:pt x="6465" y="1144"/>
                  </a:lnTo>
                  <a:lnTo>
                    <a:pt x="6465" y="1144"/>
                  </a:lnTo>
                  <a:lnTo>
                    <a:pt x="6464" y="1175"/>
                  </a:lnTo>
                  <a:lnTo>
                    <a:pt x="6463" y="1205"/>
                  </a:lnTo>
                  <a:lnTo>
                    <a:pt x="6460" y="1235"/>
                  </a:lnTo>
                  <a:lnTo>
                    <a:pt x="6457" y="1265"/>
                  </a:lnTo>
                  <a:lnTo>
                    <a:pt x="6453" y="1295"/>
                  </a:lnTo>
                  <a:lnTo>
                    <a:pt x="6448" y="1325"/>
                  </a:lnTo>
                  <a:lnTo>
                    <a:pt x="6441" y="1354"/>
                  </a:lnTo>
                  <a:lnTo>
                    <a:pt x="6434" y="1383"/>
                  </a:lnTo>
                  <a:lnTo>
                    <a:pt x="6427" y="1412"/>
                  </a:lnTo>
                  <a:lnTo>
                    <a:pt x="6418" y="1440"/>
                  </a:lnTo>
                  <a:lnTo>
                    <a:pt x="6408" y="1469"/>
                  </a:lnTo>
                  <a:lnTo>
                    <a:pt x="6398" y="1496"/>
                  </a:lnTo>
                  <a:lnTo>
                    <a:pt x="6386" y="1524"/>
                  </a:lnTo>
                  <a:lnTo>
                    <a:pt x="6374" y="1551"/>
                  </a:lnTo>
                  <a:lnTo>
                    <a:pt x="6361" y="1578"/>
                  </a:lnTo>
                  <a:lnTo>
                    <a:pt x="6348" y="1605"/>
                  </a:lnTo>
                  <a:lnTo>
                    <a:pt x="6333" y="1631"/>
                  </a:lnTo>
                  <a:lnTo>
                    <a:pt x="6318" y="1657"/>
                  </a:lnTo>
                  <a:lnTo>
                    <a:pt x="6302" y="1683"/>
                  </a:lnTo>
                  <a:lnTo>
                    <a:pt x="6284" y="1708"/>
                  </a:lnTo>
                  <a:lnTo>
                    <a:pt x="6266" y="1733"/>
                  </a:lnTo>
                  <a:lnTo>
                    <a:pt x="6248" y="1757"/>
                  </a:lnTo>
                  <a:lnTo>
                    <a:pt x="6229" y="1781"/>
                  </a:lnTo>
                  <a:lnTo>
                    <a:pt x="6209" y="1805"/>
                  </a:lnTo>
                  <a:lnTo>
                    <a:pt x="6189" y="1829"/>
                  </a:lnTo>
                  <a:lnTo>
                    <a:pt x="6168" y="1852"/>
                  </a:lnTo>
                  <a:lnTo>
                    <a:pt x="6146" y="1874"/>
                  </a:lnTo>
                  <a:lnTo>
                    <a:pt x="6124" y="1896"/>
                  </a:lnTo>
                  <a:lnTo>
                    <a:pt x="6101" y="1917"/>
                  </a:lnTo>
                  <a:lnTo>
                    <a:pt x="6077" y="1938"/>
                  </a:lnTo>
                  <a:lnTo>
                    <a:pt x="6053" y="1959"/>
                  </a:lnTo>
                  <a:lnTo>
                    <a:pt x="6028" y="1978"/>
                  </a:lnTo>
                  <a:lnTo>
                    <a:pt x="6003" y="1998"/>
                  </a:lnTo>
                  <a:lnTo>
                    <a:pt x="5977" y="2017"/>
                  </a:lnTo>
                  <a:lnTo>
                    <a:pt x="5950" y="2035"/>
                  </a:lnTo>
                  <a:lnTo>
                    <a:pt x="5923" y="2053"/>
                  </a:lnTo>
                  <a:lnTo>
                    <a:pt x="5895" y="2070"/>
                  </a:lnTo>
                  <a:lnTo>
                    <a:pt x="5867" y="2087"/>
                  </a:lnTo>
                  <a:lnTo>
                    <a:pt x="5838" y="2103"/>
                  </a:lnTo>
                  <a:lnTo>
                    <a:pt x="5809" y="2119"/>
                  </a:lnTo>
                  <a:lnTo>
                    <a:pt x="5779" y="2134"/>
                  </a:lnTo>
                  <a:lnTo>
                    <a:pt x="5749" y="2148"/>
                  </a:lnTo>
                  <a:lnTo>
                    <a:pt x="5718" y="2162"/>
                  </a:lnTo>
                  <a:lnTo>
                    <a:pt x="5687" y="2175"/>
                  </a:lnTo>
                  <a:lnTo>
                    <a:pt x="5655" y="2188"/>
                  </a:lnTo>
                  <a:lnTo>
                    <a:pt x="5623" y="2200"/>
                  </a:lnTo>
                  <a:lnTo>
                    <a:pt x="5591" y="2211"/>
                  </a:lnTo>
                  <a:lnTo>
                    <a:pt x="5558" y="2222"/>
                  </a:lnTo>
                  <a:lnTo>
                    <a:pt x="5525" y="2232"/>
                  </a:lnTo>
                  <a:lnTo>
                    <a:pt x="5491" y="2241"/>
                  </a:lnTo>
                  <a:lnTo>
                    <a:pt x="5457" y="2250"/>
                  </a:lnTo>
                  <a:lnTo>
                    <a:pt x="5423" y="2258"/>
                  </a:lnTo>
                  <a:lnTo>
                    <a:pt x="5388" y="2265"/>
                  </a:lnTo>
                  <a:lnTo>
                    <a:pt x="5353" y="2271"/>
                  </a:lnTo>
                  <a:lnTo>
                    <a:pt x="5316" y="2277"/>
                  </a:lnTo>
                  <a:lnTo>
                    <a:pt x="5281" y="2282"/>
                  </a:lnTo>
                  <a:lnTo>
                    <a:pt x="5245" y="2286"/>
                  </a:lnTo>
                  <a:lnTo>
                    <a:pt x="5208" y="2290"/>
                  </a:lnTo>
                  <a:lnTo>
                    <a:pt x="5172" y="2293"/>
                  </a:lnTo>
                  <a:lnTo>
                    <a:pt x="5135" y="2295"/>
                  </a:lnTo>
                  <a:lnTo>
                    <a:pt x="5098" y="2296"/>
                  </a:lnTo>
                  <a:lnTo>
                    <a:pt x="5060" y="2296"/>
                  </a:lnTo>
                  <a:lnTo>
                    <a:pt x="5023" y="2296"/>
                  </a:lnTo>
                  <a:lnTo>
                    <a:pt x="4985" y="2295"/>
                  </a:lnTo>
                  <a:lnTo>
                    <a:pt x="4985" y="2295"/>
                  </a:lnTo>
                  <a:lnTo>
                    <a:pt x="4951" y="2293"/>
                  </a:lnTo>
                  <a:lnTo>
                    <a:pt x="4917" y="2290"/>
                  </a:lnTo>
                  <a:lnTo>
                    <a:pt x="4883" y="2287"/>
                  </a:lnTo>
                  <a:lnTo>
                    <a:pt x="4849" y="2283"/>
                  </a:lnTo>
                  <a:lnTo>
                    <a:pt x="4816" y="2279"/>
                  </a:lnTo>
                  <a:lnTo>
                    <a:pt x="4783" y="2274"/>
                  </a:lnTo>
                  <a:lnTo>
                    <a:pt x="4750" y="2268"/>
                  </a:lnTo>
                  <a:lnTo>
                    <a:pt x="4718" y="2262"/>
                  </a:lnTo>
                  <a:lnTo>
                    <a:pt x="4686" y="2255"/>
                  </a:lnTo>
                  <a:lnTo>
                    <a:pt x="4654" y="2247"/>
                  </a:lnTo>
                  <a:lnTo>
                    <a:pt x="4622" y="2239"/>
                  </a:lnTo>
                  <a:lnTo>
                    <a:pt x="4591" y="2230"/>
                  </a:lnTo>
                  <a:lnTo>
                    <a:pt x="4560" y="2221"/>
                  </a:lnTo>
                  <a:lnTo>
                    <a:pt x="4530" y="2211"/>
                  </a:lnTo>
                  <a:lnTo>
                    <a:pt x="4499" y="2201"/>
                  </a:lnTo>
                  <a:lnTo>
                    <a:pt x="4470" y="2190"/>
                  </a:lnTo>
                  <a:lnTo>
                    <a:pt x="4440" y="2178"/>
                  </a:lnTo>
                  <a:lnTo>
                    <a:pt x="4411" y="2166"/>
                  </a:lnTo>
                  <a:lnTo>
                    <a:pt x="4382" y="2153"/>
                  </a:lnTo>
                  <a:lnTo>
                    <a:pt x="4354" y="2140"/>
                  </a:lnTo>
                  <a:lnTo>
                    <a:pt x="4325" y="2127"/>
                  </a:lnTo>
                  <a:lnTo>
                    <a:pt x="4298" y="2112"/>
                  </a:lnTo>
                  <a:lnTo>
                    <a:pt x="4271" y="2098"/>
                  </a:lnTo>
                  <a:lnTo>
                    <a:pt x="4244" y="2082"/>
                  </a:lnTo>
                  <a:lnTo>
                    <a:pt x="4218" y="2067"/>
                  </a:lnTo>
                  <a:lnTo>
                    <a:pt x="4193" y="2051"/>
                  </a:lnTo>
                  <a:lnTo>
                    <a:pt x="4167" y="2034"/>
                  </a:lnTo>
                  <a:lnTo>
                    <a:pt x="4143" y="2017"/>
                  </a:lnTo>
                  <a:lnTo>
                    <a:pt x="4118" y="1999"/>
                  </a:lnTo>
                  <a:lnTo>
                    <a:pt x="4095" y="1981"/>
                  </a:lnTo>
                  <a:lnTo>
                    <a:pt x="4071" y="1963"/>
                  </a:lnTo>
                  <a:lnTo>
                    <a:pt x="4049" y="1944"/>
                  </a:lnTo>
                  <a:lnTo>
                    <a:pt x="4027" y="1925"/>
                  </a:lnTo>
                  <a:lnTo>
                    <a:pt x="4005" y="1905"/>
                  </a:lnTo>
                  <a:lnTo>
                    <a:pt x="3984" y="1885"/>
                  </a:lnTo>
                  <a:lnTo>
                    <a:pt x="3963" y="1865"/>
                  </a:lnTo>
                  <a:lnTo>
                    <a:pt x="3943" y="1844"/>
                  </a:lnTo>
                  <a:lnTo>
                    <a:pt x="3924" y="1823"/>
                  </a:lnTo>
                  <a:lnTo>
                    <a:pt x="3905" y="1800"/>
                  </a:lnTo>
                  <a:lnTo>
                    <a:pt x="3887" y="1778"/>
                  </a:lnTo>
                  <a:lnTo>
                    <a:pt x="3870" y="1756"/>
                  </a:lnTo>
                  <a:lnTo>
                    <a:pt x="3853" y="1733"/>
                  </a:lnTo>
                  <a:lnTo>
                    <a:pt x="3836" y="1710"/>
                  </a:lnTo>
                  <a:lnTo>
                    <a:pt x="3821" y="1687"/>
                  </a:lnTo>
                  <a:lnTo>
                    <a:pt x="3805" y="1663"/>
                  </a:lnTo>
                  <a:lnTo>
                    <a:pt x="3791" y="1639"/>
                  </a:lnTo>
                  <a:lnTo>
                    <a:pt x="3777" y="1615"/>
                  </a:lnTo>
                  <a:lnTo>
                    <a:pt x="3764" y="1590"/>
                  </a:lnTo>
                  <a:lnTo>
                    <a:pt x="3752" y="1565"/>
                  </a:lnTo>
                  <a:lnTo>
                    <a:pt x="3740" y="1540"/>
                  </a:lnTo>
                  <a:lnTo>
                    <a:pt x="3729" y="1515"/>
                  </a:lnTo>
                  <a:lnTo>
                    <a:pt x="3719" y="1489"/>
                  </a:lnTo>
                  <a:lnTo>
                    <a:pt x="3709" y="1463"/>
                  </a:lnTo>
                  <a:lnTo>
                    <a:pt x="3700" y="1437"/>
                  </a:lnTo>
                  <a:lnTo>
                    <a:pt x="3692" y="1411"/>
                  </a:lnTo>
                  <a:lnTo>
                    <a:pt x="3685" y="1384"/>
                  </a:lnTo>
                  <a:lnTo>
                    <a:pt x="3678" y="1357"/>
                  </a:lnTo>
                  <a:lnTo>
                    <a:pt x="3673" y="1330"/>
                  </a:lnTo>
                  <a:lnTo>
                    <a:pt x="3668" y="1303"/>
                  </a:lnTo>
                  <a:lnTo>
                    <a:pt x="3663" y="1276"/>
                  </a:lnTo>
                  <a:lnTo>
                    <a:pt x="3660" y="1248"/>
                  </a:lnTo>
                  <a:lnTo>
                    <a:pt x="3657" y="1220"/>
                  </a:lnTo>
                  <a:lnTo>
                    <a:pt x="3655" y="1192"/>
                  </a:lnTo>
                  <a:lnTo>
                    <a:pt x="3654" y="1164"/>
                  </a:lnTo>
                  <a:lnTo>
                    <a:pt x="3654" y="1164"/>
                  </a:lnTo>
                  <a:lnTo>
                    <a:pt x="3654" y="1134"/>
                  </a:lnTo>
                  <a:lnTo>
                    <a:pt x="3655" y="1105"/>
                  </a:lnTo>
                  <a:lnTo>
                    <a:pt x="3657" y="1076"/>
                  </a:lnTo>
                  <a:lnTo>
                    <a:pt x="3659" y="1047"/>
                  </a:lnTo>
                  <a:lnTo>
                    <a:pt x="3663" y="1017"/>
                  </a:lnTo>
                  <a:lnTo>
                    <a:pt x="3667" y="988"/>
                  </a:lnTo>
                  <a:lnTo>
                    <a:pt x="3672" y="959"/>
                  </a:lnTo>
                  <a:lnTo>
                    <a:pt x="3678" y="931"/>
                  </a:lnTo>
                  <a:lnTo>
                    <a:pt x="3685" y="902"/>
                  </a:lnTo>
                  <a:lnTo>
                    <a:pt x="3692" y="874"/>
                  </a:lnTo>
                  <a:lnTo>
                    <a:pt x="3701" y="847"/>
                  </a:lnTo>
                  <a:lnTo>
                    <a:pt x="3710" y="819"/>
                  </a:lnTo>
                  <a:lnTo>
                    <a:pt x="3720" y="792"/>
                  </a:lnTo>
                  <a:lnTo>
                    <a:pt x="3731" y="764"/>
                  </a:lnTo>
                  <a:lnTo>
                    <a:pt x="3743" y="738"/>
                  </a:lnTo>
                  <a:lnTo>
                    <a:pt x="3756" y="711"/>
                  </a:lnTo>
                  <a:lnTo>
                    <a:pt x="3769" y="685"/>
                  </a:lnTo>
                  <a:lnTo>
                    <a:pt x="3783" y="658"/>
                  </a:lnTo>
                  <a:lnTo>
                    <a:pt x="3799" y="633"/>
                  </a:lnTo>
                  <a:lnTo>
                    <a:pt x="3814" y="607"/>
                  </a:lnTo>
                  <a:lnTo>
                    <a:pt x="3831" y="582"/>
                  </a:lnTo>
                  <a:lnTo>
                    <a:pt x="3849" y="557"/>
                  </a:lnTo>
                  <a:lnTo>
                    <a:pt x="3867" y="533"/>
                  </a:lnTo>
                  <a:lnTo>
                    <a:pt x="3886" y="509"/>
                  </a:lnTo>
                  <a:lnTo>
                    <a:pt x="3906" y="485"/>
                  </a:lnTo>
                  <a:lnTo>
                    <a:pt x="3926" y="461"/>
                  </a:lnTo>
                  <a:lnTo>
                    <a:pt x="3948" y="438"/>
                  </a:lnTo>
                  <a:lnTo>
                    <a:pt x="3970" y="416"/>
                  </a:lnTo>
                  <a:lnTo>
                    <a:pt x="3992" y="393"/>
                  </a:lnTo>
                  <a:lnTo>
                    <a:pt x="4016" y="372"/>
                  </a:lnTo>
                  <a:lnTo>
                    <a:pt x="4040" y="350"/>
                  </a:lnTo>
                  <a:lnTo>
                    <a:pt x="4065" y="329"/>
                  </a:lnTo>
                  <a:lnTo>
                    <a:pt x="4065" y="329"/>
                  </a:lnTo>
                  <a:lnTo>
                    <a:pt x="4086" y="311"/>
                  </a:lnTo>
                  <a:lnTo>
                    <a:pt x="4106" y="293"/>
                  </a:lnTo>
                  <a:lnTo>
                    <a:pt x="4125" y="275"/>
                  </a:lnTo>
                  <a:lnTo>
                    <a:pt x="4143" y="256"/>
                  </a:lnTo>
                  <a:lnTo>
                    <a:pt x="4160" y="236"/>
                  </a:lnTo>
                  <a:lnTo>
                    <a:pt x="4176" y="216"/>
                  </a:lnTo>
                  <a:lnTo>
                    <a:pt x="4192" y="196"/>
                  </a:lnTo>
                  <a:lnTo>
                    <a:pt x="4206" y="175"/>
                  </a:lnTo>
                  <a:lnTo>
                    <a:pt x="4219" y="154"/>
                  </a:lnTo>
                  <a:lnTo>
                    <a:pt x="4231" y="133"/>
                  </a:lnTo>
                  <a:lnTo>
                    <a:pt x="4243" y="112"/>
                  </a:lnTo>
                  <a:lnTo>
                    <a:pt x="4253" y="90"/>
                  </a:lnTo>
                  <a:lnTo>
                    <a:pt x="4263" y="68"/>
                  </a:lnTo>
                  <a:lnTo>
                    <a:pt x="4271" y="46"/>
                  </a:lnTo>
                  <a:lnTo>
                    <a:pt x="4278" y="23"/>
                  </a:lnTo>
                  <a:lnTo>
                    <a:pt x="428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" y="113"/>
                  </a:lnTo>
                  <a:lnTo>
                    <a:pt x="6" y="226"/>
                  </a:lnTo>
                  <a:lnTo>
                    <a:pt x="10" y="340"/>
                  </a:lnTo>
                  <a:lnTo>
                    <a:pt x="16" y="453"/>
                  </a:lnTo>
                  <a:lnTo>
                    <a:pt x="24" y="566"/>
                  </a:lnTo>
                  <a:lnTo>
                    <a:pt x="32" y="678"/>
                  </a:lnTo>
                  <a:lnTo>
                    <a:pt x="42" y="790"/>
                  </a:lnTo>
                  <a:lnTo>
                    <a:pt x="53" y="902"/>
                  </a:lnTo>
                  <a:lnTo>
                    <a:pt x="65" y="1014"/>
                  </a:lnTo>
                  <a:lnTo>
                    <a:pt x="78" y="1126"/>
                  </a:lnTo>
                  <a:lnTo>
                    <a:pt x="93" y="1237"/>
                  </a:lnTo>
                  <a:lnTo>
                    <a:pt x="109" y="1348"/>
                  </a:lnTo>
                  <a:lnTo>
                    <a:pt x="126" y="1459"/>
                  </a:lnTo>
                  <a:lnTo>
                    <a:pt x="144" y="1570"/>
                  </a:lnTo>
                  <a:lnTo>
                    <a:pt x="163" y="1680"/>
                  </a:lnTo>
                  <a:lnTo>
                    <a:pt x="184" y="1790"/>
                  </a:lnTo>
                  <a:lnTo>
                    <a:pt x="206" y="1901"/>
                  </a:lnTo>
                  <a:lnTo>
                    <a:pt x="229" y="2010"/>
                  </a:lnTo>
                  <a:lnTo>
                    <a:pt x="253" y="2119"/>
                  </a:lnTo>
                  <a:lnTo>
                    <a:pt x="279" y="2228"/>
                  </a:lnTo>
                  <a:lnTo>
                    <a:pt x="305" y="2336"/>
                  </a:lnTo>
                  <a:lnTo>
                    <a:pt x="333" y="2444"/>
                  </a:lnTo>
                  <a:lnTo>
                    <a:pt x="362" y="2552"/>
                  </a:lnTo>
                  <a:lnTo>
                    <a:pt x="392" y="2660"/>
                  </a:lnTo>
                  <a:lnTo>
                    <a:pt x="424" y="2768"/>
                  </a:lnTo>
                  <a:lnTo>
                    <a:pt x="456" y="2874"/>
                  </a:lnTo>
                  <a:lnTo>
                    <a:pt x="491" y="2980"/>
                  </a:lnTo>
                  <a:lnTo>
                    <a:pt x="526" y="3086"/>
                  </a:lnTo>
                  <a:lnTo>
                    <a:pt x="562" y="3192"/>
                  </a:lnTo>
                  <a:lnTo>
                    <a:pt x="599" y="3297"/>
                  </a:lnTo>
                  <a:lnTo>
                    <a:pt x="637" y="3402"/>
                  </a:lnTo>
                  <a:lnTo>
                    <a:pt x="677" y="3507"/>
                  </a:lnTo>
                  <a:lnTo>
                    <a:pt x="717" y="3610"/>
                  </a:lnTo>
                  <a:lnTo>
                    <a:pt x="759" y="3714"/>
                  </a:lnTo>
                  <a:lnTo>
                    <a:pt x="802" y="3817"/>
                  </a:lnTo>
                  <a:lnTo>
                    <a:pt x="846" y="3919"/>
                  </a:lnTo>
                  <a:lnTo>
                    <a:pt x="891" y="4021"/>
                  </a:lnTo>
                  <a:lnTo>
                    <a:pt x="937" y="4122"/>
                  </a:lnTo>
                  <a:lnTo>
                    <a:pt x="985" y="4224"/>
                  </a:lnTo>
                  <a:lnTo>
                    <a:pt x="1033" y="4325"/>
                  </a:lnTo>
                  <a:lnTo>
                    <a:pt x="1083" y="4425"/>
                  </a:lnTo>
                  <a:lnTo>
                    <a:pt x="1134" y="4524"/>
                  </a:lnTo>
                  <a:lnTo>
                    <a:pt x="1186" y="4623"/>
                  </a:lnTo>
                  <a:lnTo>
                    <a:pt x="1238" y="4721"/>
                  </a:lnTo>
                  <a:lnTo>
                    <a:pt x="1293" y="4819"/>
                  </a:lnTo>
                  <a:lnTo>
                    <a:pt x="1348" y="4916"/>
                  </a:lnTo>
                  <a:lnTo>
                    <a:pt x="1404" y="5014"/>
                  </a:lnTo>
                  <a:lnTo>
                    <a:pt x="1462" y="5110"/>
                  </a:lnTo>
                  <a:lnTo>
                    <a:pt x="1521" y="5205"/>
                  </a:lnTo>
                  <a:lnTo>
                    <a:pt x="1580" y="5300"/>
                  </a:lnTo>
                  <a:lnTo>
                    <a:pt x="1641" y="5394"/>
                  </a:lnTo>
                  <a:lnTo>
                    <a:pt x="1703" y="5488"/>
                  </a:lnTo>
                  <a:lnTo>
                    <a:pt x="1765" y="5581"/>
                  </a:lnTo>
                  <a:lnTo>
                    <a:pt x="1829" y="5673"/>
                  </a:lnTo>
                  <a:lnTo>
                    <a:pt x="1894" y="5766"/>
                  </a:lnTo>
                  <a:lnTo>
                    <a:pt x="1960" y="5857"/>
                  </a:lnTo>
                  <a:lnTo>
                    <a:pt x="2027" y="5948"/>
                  </a:lnTo>
                  <a:lnTo>
                    <a:pt x="2095" y="6037"/>
                  </a:lnTo>
                  <a:lnTo>
                    <a:pt x="2164" y="6126"/>
                  </a:lnTo>
                  <a:lnTo>
                    <a:pt x="2234" y="6215"/>
                  </a:lnTo>
                  <a:lnTo>
                    <a:pt x="2306" y="6302"/>
                  </a:lnTo>
                  <a:lnTo>
                    <a:pt x="2378" y="6389"/>
                  </a:lnTo>
                  <a:lnTo>
                    <a:pt x="2452" y="6475"/>
                  </a:lnTo>
                  <a:lnTo>
                    <a:pt x="2526" y="6562"/>
                  </a:lnTo>
                  <a:lnTo>
                    <a:pt x="2647" y="6699"/>
                  </a:lnTo>
                  <a:lnTo>
                    <a:pt x="2484" y="6783"/>
                  </a:lnTo>
                  <a:lnTo>
                    <a:pt x="2484" y="6783"/>
                  </a:lnTo>
                  <a:lnTo>
                    <a:pt x="2455" y="6797"/>
                  </a:lnTo>
                  <a:lnTo>
                    <a:pt x="2425" y="6810"/>
                  </a:lnTo>
                  <a:lnTo>
                    <a:pt x="2394" y="6822"/>
                  </a:lnTo>
                  <a:lnTo>
                    <a:pt x="2364" y="6833"/>
                  </a:lnTo>
                  <a:lnTo>
                    <a:pt x="2333" y="6842"/>
                  </a:lnTo>
                  <a:lnTo>
                    <a:pt x="2301" y="6851"/>
                  </a:lnTo>
                  <a:lnTo>
                    <a:pt x="2270" y="6858"/>
                  </a:lnTo>
                  <a:lnTo>
                    <a:pt x="2237" y="6864"/>
                  </a:lnTo>
                  <a:lnTo>
                    <a:pt x="2205" y="6870"/>
                  </a:lnTo>
                  <a:lnTo>
                    <a:pt x="2172" y="6874"/>
                  </a:lnTo>
                  <a:lnTo>
                    <a:pt x="2139" y="6877"/>
                  </a:lnTo>
                  <a:lnTo>
                    <a:pt x="2105" y="6878"/>
                  </a:lnTo>
                  <a:lnTo>
                    <a:pt x="2071" y="6879"/>
                  </a:lnTo>
                  <a:lnTo>
                    <a:pt x="2037" y="6878"/>
                  </a:lnTo>
                  <a:lnTo>
                    <a:pt x="2003" y="6877"/>
                  </a:lnTo>
                  <a:lnTo>
                    <a:pt x="1969" y="6874"/>
                  </a:lnTo>
                  <a:lnTo>
                    <a:pt x="1969" y="6874"/>
                  </a:lnTo>
                  <a:lnTo>
                    <a:pt x="1920" y="6870"/>
                  </a:lnTo>
                  <a:lnTo>
                    <a:pt x="1873" y="6869"/>
                  </a:lnTo>
                  <a:lnTo>
                    <a:pt x="1826" y="6870"/>
                  </a:lnTo>
                  <a:lnTo>
                    <a:pt x="1780" y="6873"/>
                  </a:lnTo>
                  <a:lnTo>
                    <a:pt x="1758" y="6876"/>
                  </a:lnTo>
                  <a:lnTo>
                    <a:pt x="1735" y="6879"/>
                  </a:lnTo>
                  <a:lnTo>
                    <a:pt x="1713" y="6882"/>
                  </a:lnTo>
                  <a:lnTo>
                    <a:pt x="1691" y="6887"/>
                  </a:lnTo>
                  <a:lnTo>
                    <a:pt x="1670" y="6891"/>
                  </a:lnTo>
                  <a:lnTo>
                    <a:pt x="1649" y="6897"/>
                  </a:lnTo>
                  <a:lnTo>
                    <a:pt x="1628" y="6903"/>
                  </a:lnTo>
                  <a:lnTo>
                    <a:pt x="1607" y="6909"/>
                  </a:lnTo>
                  <a:lnTo>
                    <a:pt x="1587" y="6916"/>
                  </a:lnTo>
                  <a:lnTo>
                    <a:pt x="1566" y="6924"/>
                  </a:lnTo>
                  <a:lnTo>
                    <a:pt x="1547" y="6932"/>
                  </a:lnTo>
                  <a:lnTo>
                    <a:pt x="1527" y="6941"/>
                  </a:lnTo>
                  <a:lnTo>
                    <a:pt x="1508" y="6950"/>
                  </a:lnTo>
                  <a:lnTo>
                    <a:pt x="1489" y="6960"/>
                  </a:lnTo>
                  <a:lnTo>
                    <a:pt x="1471" y="6970"/>
                  </a:lnTo>
                  <a:lnTo>
                    <a:pt x="1453" y="6981"/>
                  </a:lnTo>
                  <a:lnTo>
                    <a:pt x="1434" y="6992"/>
                  </a:lnTo>
                  <a:lnTo>
                    <a:pt x="1417" y="7004"/>
                  </a:lnTo>
                  <a:lnTo>
                    <a:pt x="1400" y="7017"/>
                  </a:lnTo>
                  <a:lnTo>
                    <a:pt x="1383" y="7030"/>
                  </a:lnTo>
                  <a:lnTo>
                    <a:pt x="1367" y="7043"/>
                  </a:lnTo>
                  <a:lnTo>
                    <a:pt x="1351" y="7057"/>
                  </a:lnTo>
                  <a:lnTo>
                    <a:pt x="1336" y="7072"/>
                  </a:lnTo>
                  <a:lnTo>
                    <a:pt x="1321" y="7087"/>
                  </a:lnTo>
                  <a:lnTo>
                    <a:pt x="1321" y="7087"/>
                  </a:lnTo>
                  <a:lnTo>
                    <a:pt x="1307" y="7102"/>
                  </a:lnTo>
                  <a:lnTo>
                    <a:pt x="1293" y="7118"/>
                  </a:lnTo>
                  <a:lnTo>
                    <a:pt x="1280" y="7134"/>
                  </a:lnTo>
                  <a:lnTo>
                    <a:pt x="1268" y="7150"/>
                  </a:lnTo>
                  <a:lnTo>
                    <a:pt x="1256" y="7167"/>
                  </a:lnTo>
                  <a:lnTo>
                    <a:pt x="1244" y="7184"/>
                  </a:lnTo>
                  <a:lnTo>
                    <a:pt x="1233" y="7202"/>
                  </a:lnTo>
                  <a:lnTo>
                    <a:pt x="1223" y="7220"/>
                  </a:lnTo>
                  <a:lnTo>
                    <a:pt x="1213" y="7238"/>
                  </a:lnTo>
                  <a:lnTo>
                    <a:pt x="1204" y="7256"/>
                  </a:lnTo>
                  <a:lnTo>
                    <a:pt x="1195" y="7275"/>
                  </a:lnTo>
                  <a:lnTo>
                    <a:pt x="1187" y="7295"/>
                  </a:lnTo>
                  <a:lnTo>
                    <a:pt x="1172" y="7334"/>
                  </a:lnTo>
                  <a:lnTo>
                    <a:pt x="1159" y="7375"/>
                  </a:lnTo>
                  <a:lnTo>
                    <a:pt x="1148" y="7416"/>
                  </a:lnTo>
                  <a:lnTo>
                    <a:pt x="1140" y="7458"/>
                  </a:lnTo>
                  <a:lnTo>
                    <a:pt x="1134" y="7501"/>
                  </a:lnTo>
                  <a:lnTo>
                    <a:pt x="1129" y="7544"/>
                  </a:lnTo>
                  <a:lnTo>
                    <a:pt x="1127" y="7588"/>
                  </a:lnTo>
                  <a:lnTo>
                    <a:pt x="1127" y="7633"/>
                  </a:lnTo>
                  <a:lnTo>
                    <a:pt x="1129" y="7679"/>
                  </a:lnTo>
                  <a:lnTo>
                    <a:pt x="1133" y="7724"/>
                  </a:lnTo>
                  <a:lnTo>
                    <a:pt x="1138" y="7770"/>
                  </a:lnTo>
                  <a:lnTo>
                    <a:pt x="1146" y="7816"/>
                  </a:lnTo>
                  <a:lnTo>
                    <a:pt x="1156" y="7863"/>
                  </a:lnTo>
                  <a:lnTo>
                    <a:pt x="1169" y="7909"/>
                  </a:lnTo>
                  <a:lnTo>
                    <a:pt x="1183" y="7955"/>
                  </a:lnTo>
                  <a:lnTo>
                    <a:pt x="1199" y="8001"/>
                  </a:lnTo>
                  <a:lnTo>
                    <a:pt x="1217" y="8047"/>
                  </a:lnTo>
                  <a:lnTo>
                    <a:pt x="1237" y="8094"/>
                  </a:lnTo>
                  <a:lnTo>
                    <a:pt x="1259" y="8139"/>
                  </a:lnTo>
                  <a:lnTo>
                    <a:pt x="1282" y="8184"/>
                  </a:lnTo>
                  <a:lnTo>
                    <a:pt x="1308" y="8228"/>
                  </a:lnTo>
                  <a:lnTo>
                    <a:pt x="1336" y="8272"/>
                  </a:lnTo>
                  <a:lnTo>
                    <a:pt x="1366" y="8314"/>
                  </a:lnTo>
                  <a:lnTo>
                    <a:pt x="1398" y="8356"/>
                  </a:lnTo>
                  <a:lnTo>
                    <a:pt x="1431" y="8398"/>
                  </a:lnTo>
                  <a:lnTo>
                    <a:pt x="1468" y="8438"/>
                  </a:lnTo>
                  <a:lnTo>
                    <a:pt x="1468" y="8438"/>
                  </a:lnTo>
                  <a:lnTo>
                    <a:pt x="1491" y="8463"/>
                  </a:lnTo>
                  <a:lnTo>
                    <a:pt x="1515" y="8487"/>
                  </a:lnTo>
                  <a:lnTo>
                    <a:pt x="1540" y="8511"/>
                  </a:lnTo>
                  <a:lnTo>
                    <a:pt x="1565" y="8534"/>
                  </a:lnTo>
                  <a:lnTo>
                    <a:pt x="1590" y="8556"/>
                  </a:lnTo>
                  <a:lnTo>
                    <a:pt x="1616" y="8578"/>
                  </a:lnTo>
                  <a:lnTo>
                    <a:pt x="1643" y="8599"/>
                  </a:lnTo>
                  <a:lnTo>
                    <a:pt x="1669" y="8619"/>
                  </a:lnTo>
                  <a:lnTo>
                    <a:pt x="1697" y="8639"/>
                  </a:lnTo>
                  <a:lnTo>
                    <a:pt x="1724" y="8658"/>
                  </a:lnTo>
                  <a:lnTo>
                    <a:pt x="1752" y="8676"/>
                  </a:lnTo>
                  <a:lnTo>
                    <a:pt x="1780" y="8693"/>
                  </a:lnTo>
                  <a:lnTo>
                    <a:pt x="1808" y="8710"/>
                  </a:lnTo>
                  <a:lnTo>
                    <a:pt x="1837" y="8726"/>
                  </a:lnTo>
                  <a:lnTo>
                    <a:pt x="1866" y="8741"/>
                  </a:lnTo>
                  <a:lnTo>
                    <a:pt x="1895" y="8755"/>
                  </a:lnTo>
                  <a:lnTo>
                    <a:pt x="1924" y="8769"/>
                  </a:lnTo>
                  <a:lnTo>
                    <a:pt x="1954" y="8781"/>
                  </a:lnTo>
                  <a:lnTo>
                    <a:pt x="1983" y="8793"/>
                  </a:lnTo>
                  <a:lnTo>
                    <a:pt x="2013" y="8804"/>
                  </a:lnTo>
                  <a:lnTo>
                    <a:pt x="2043" y="8815"/>
                  </a:lnTo>
                  <a:lnTo>
                    <a:pt x="2073" y="8824"/>
                  </a:lnTo>
                  <a:lnTo>
                    <a:pt x="2103" y="8833"/>
                  </a:lnTo>
                  <a:lnTo>
                    <a:pt x="2133" y="8840"/>
                  </a:lnTo>
                  <a:lnTo>
                    <a:pt x="2164" y="8848"/>
                  </a:lnTo>
                  <a:lnTo>
                    <a:pt x="2194" y="8854"/>
                  </a:lnTo>
                  <a:lnTo>
                    <a:pt x="2224" y="8859"/>
                  </a:lnTo>
                  <a:lnTo>
                    <a:pt x="2255" y="8863"/>
                  </a:lnTo>
                  <a:lnTo>
                    <a:pt x="2285" y="8867"/>
                  </a:lnTo>
                  <a:lnTo>
                    <a:pt x="2315" y="8869"/>
                  </a:lnTo>
                  <a:lnTo>
                    <a:pt x="2345" y="8870"/>
                  </a:lnTo>
                  <a:lnTo>
                    <a:pt x="2375" y="8871"/>
                  </a:lnTo>
                  <a:lnTo>
                    <a:pt x="2375" y="8871"/>
                  </a:lnTo>
                  <a:lnTo>
                    <a:pt x="2415" y="8870"/>
                  </a:lnTo>
                  <a:lnTo>
                    <a:pt x="2456" y="8867"/>
                  </a:lnTo>
                  <a:lnTo>
                    <a:pt x="2495" y="8863"/>
                  </a:lnTo>
                  <a:lnTo>
                    <a:pt x="2532" y="8857"/>
                  </a:lnTo>
                  <a:lnTo>
                    <a:pt x="2570" y="8850"/>
                  </a:lnTo>
                  <a:lnTo>
                    <a:pt x="2606" y="8840"/>
                  </a:lnTo>
                  <a:lnTo>
                    <a:pt x="2641" y="8829"/>
                  </a:lnTo>
                  <a:lnTo>
                    <a:pt x="2676" y="8817"/>
                  </a:lnTo>
                  <a:lnTo>
                    <a:pt x="2709" y="8803"/>
                  </a:lnTo>
                  <a:lnTo>
                    <a:pt x="2742" y="8787"/>
                  </a:lnTo>
                  <a:lnTo>
                    <a:pt x="2773" y="8770"/>
                  </a:lnTo>
                  <a:lnTo>
                    <a:pt x="2804" y="8751"/>
                  </a:lnTo>
                  <a:lnTo>
                    <a:pt x="2834" y="8731"/>
                  </a:lnTo>
                  <a:lnTo>
                    <a:pt x="2862" y="8709"/>
                  </a:lnTo>
                  <a:lnTo>
                    <a:pt x="2889" y="8686"/>
                  </a:lnTo>
                  <a:lnTo>
                    <a:pt x="2915" y="8661"/>
                  </a:lnTo>
                  <a:lnTo>
                    <a:pt x="2915" y="8661"/>
                  </a:lnTo>
                  <a:lnTo>
                    <a:pt x="2930" y="8646"/>
                  </a:lnTo>
                  <a:lnTo>
                    <a:pt x="2944" y="8631"/>
                  </a:lnTo>
                  <a:lnTo>
                    <a:pt x="2958" y="8615"/>
                  </a:lnTo>
                  <a:lnTo>
                    <a:pt x="2971" y="8599"/>
                  </a:lnTo>
                  <a:lnTo>
                    <a:pt x="2983" y="8582"/>
                  </a:lnTo>
                  <a:lnTo>
                    <a:pt x="2995" y="8565"/>
                  </a:lnTo>
                  <a:lnTo>
                    <a:pt x="3007" y="8548"/>
                  </a:lnTo>
                  <a:lnTo>
                    <a:pt x="3018" y="8530"/>
                  </a:lnTo>
                  <a:lnTo>
                    <a:pt x="3028" y="8512"/>
                  </a:lnTo>
                  <a:lnTo>
                    <a:pt x="3038" y="8494"/>
                  </a:lnTo>
                  <a:lnTo>
                    <a:pt x="3047" y="8475"/>
                  </a:lnTo>
                  <a:lnTo>
                    <a:pt x="3056" y="8456"/>
                  </a:lnTo>
                  <a:lnTo>
                    <a:pt x="3065" y="8436"/>
                  </a:lnTo>
                  <a:lnTo>
                    <a:pt x="3072" y="8417"/>
                  </a:lnTo>
                  <a:lnTo>
                    <a:pt x="3080" y="8397"/>
                  </a:lnTo>
                  <a:lnTo>
                    <a:pt x="3086" y="8376"/>
                  </a:lnTo>
                  <a:lnTo>
                    <a:pt x="3092" y="8356"/>
                  </a:lnTo>
                  <a:lnTo>
                    <a:pt x="3098" y="8335"/>
                  </a:lnTo>
                  <a:lnTo>
                    <a:pt x="3108" y="8292"/>
                  </a:lnTo>
                  <a:lnTo>
                    <a:pt x="3115" y="8249"/>
                  </a:lnTo>
                  <a:lnTo>
                    <a:pt x="3120" y="8204"/>
                  </a:lnTo>
                  <a:lnTo>
                    <a:pt x="3123" y="8158"/>
                  </a:lnTo>
                  <a:lnTo>
                    <a:pt x="3124" y="8112"/>
                  </a:lnTo>
                  <a:lnTo>
                    <a:pt x="3122" y="8065"/>
                  </a:lnTo>
                  <a:lnTo>
                    <a:pt x="3118" y="8016"/>
                  </a:lnTo>
                  <a:lnTo>
                    <a:pt x="3118" y="8016"/>
                  </a:lnTo>
                  <a:lnTo>
                    <a:pt x="3115" y="7982"/>
                  </a:lnTo>
                  <a:lnTo>
                    <a:pt x="3113" y="7948"/>
                  </a:lnTo>
                  <a:lnTo>
                    <a:pt x="3112" y="7914"/>
                  </a:lnTo>
                  <a:lnTo>
                    <a:pt x="3112" y="7881"/>
                  </a:lnTo>
                  <a:lnTo>
                    <a:pt x="3113" y="7848"/>
                  </a:lnTo>
                  <a:lnTo>
                    <a:pt x="3116" y="7815"/>
                  </a:lnTo>
                  <a:lnTo>
                    <a:pt x="3119" y="7782"/>
                  </a:lnTo>
                  <a:lnTo>
                    <a:pt x="3124" y="7750"/>
                  </a:lnTo>
                  <a:lnTo>
                    <a:pt x="3129" y="7718"/>
                  </a:lnTo>
                  <a:lnTo>
                    <a:pt x="3136" y="7686"/>
                  </a:lnTo>
                  <a:lnTo>
                    <a:pt x="3144" y="7655"/>
                  </a:lnTo>
                  <a:lnTo>
                    <a:pt x="3153" y="7624"/>
                  </a:lnTo>
                  <a:lnTo>
                    <a:pt x="3162" y="7594"/>
                  </a:lnTo>
                  <a:lnTo>
                    <a:pt x="3173" y="7564"/>
                  </a:lnTo>
                  <a:lnTo>
                    <a:pt x="3185" y="7535"/>
                  </a:lnTo>
                  <a:lnTo>
                    <a:pt x="3198" y="7506"/>
                  </a:lnTo>
                  <a:lnTo>
                    <a:pt x="3280" y="7335"/>
                  </a:lnTo>
                  <a:lnTo>
                    <a:pt x="3422" y="7461"/>
                  </a:lnTo>
                  <a:lnTo>
                    <a:pt x="3422" y="7461"/>
                  </a:lnTo>
                  <a:lnTo>
                    <a:pt x="3508" y="7536"/>
                  </a:lnTo>
                  <a:lnTo>
                    <a:pt x="3595" y="7611"/>
                  </a:lnTo>
                  <a:lnTo>
                    <a:pt x="3683" y="7684"/>
                  </a:lnTo>
                  <a:lnTo>
                    <a:pt x="3771" y="7756"/>
                  </a:lnTo>
                  <a:lnTo>
                    <a:pt x="3860" y="7827"/>
                  </a:lnTo>
                  <a:lnTo>
                    <a:pt x="3950" y="7898"/>
                  </a:lnTo>
                  <a:lnTo>
                    <a:pt x="4040" y="7967"/>
                  </a:lnTo>
                  <a:lnTo>
                    <a:pt x="4131" y="8035"/>
                  </a:lnTo>
                  <a:lnTo>
                    <a:pt x="4223" y="8103"/>
                  </a:lnTo>
                  <a:lnTo>
                    <a:pt x="4316" y="8168"/>
                  </a:lnTo>
                  <a:lnTo>
                    <a:pt x="4410" y="8233"/>
                  </a:lnTo>
                  <a:lnTo>
                    <a:pt x="4504" y="8297"/>
                  </a:lnTo>
                  <a:lnTo>
                    <a:pt x="4598" y="8359"/>
                  </a:lnTo>
                  <a:lnTo>
                    <a:pt x="4693" y="8421"/>
                  </a:lnTo>
                  <a:lnTo>
                    <a:pt x="4789" y="8481"/>
                  </a:lnTo>
                  <a:lnTo>
                    <a:pt x="4885" y="8540"/>
                  </a:lnTo>
                  <a:lnTo>
                    <a:pt x="4982" y="8598"/>
                  </a:lnTo>
                  <a:lnTo>
                    <a:pt x="5080" y="8655"/>
                  </a:lnTo>
                  <a:lnTo>
                    <a:pt x="5178" y="8711"/>
                  </a:lnTo>
                  <a:lnTo>
                    <a:pt x="5276" y="8766"/>
                  </a:lnTo>
                  <a:lnTo>
                    <a:pt x="5376" y="8820"/>
                  </a:lnTo>
                  <a:lnTo>
                    <a:pt x="5476" y="8873"/>
                  </a:lnTo>
                  <a:lnTo>
                    <a:pt x="5577" y="8925"/>
                  </a:lnTo>
                  <a:lnTo>
                    <a:pt x="5677" y="8975"/>
                  </a:lnTo>
                  <a:lnTo>
                    <a:pt x="5779" y="9024"/>
                  </a:lnTo>
                  <a:lnTo>
                    <a:pt x="5881" y="9072"/>
                  </a:lnTo>
                  <a:lnTo>
                    <a:pt x="5983" y="9119"/>
                  </a:lnTo>
                  <a:lnTo>
                    <a:pt x="6086" y="9164"/>
                  </a:lnTo>
                  <a:lnTo>
                    <a:pt x="6189" y="9209"/>
                  </a:lnTo>
                  <a:lnTo>
                    <a:pt x="6294" y="9252"/>
                  </a:lnTo>
                  <a:lnTo>
                    <a:pt x="6399" y="9294"/>
                  </a:lnTo>
                  <a:lnTo>
                    <a:pt x="6503" y="9335"/>
                  </a:lnTo>
                  <a:lnTo>
                    <a:pt x="6609" y="9375"/>
                  </a:lnTo>
                  <a:lnTo>
                    <a:pt x="6714" y="9414"/>
                  </a:lnTo>
                  <a:lnTo>
                    <a:pt x="6821" y="9451"/>
                  </a:lnTo>
                  <a:lnTo>
                    <a:pt x="6927" y="9488"/>
                  </a:lnTo>
                  <a:lnTo>
                    <a:pt x="7034" y="9523"/>
                  </a:lnTo>
                  <a:lnTo>
                    <a:pt x="7141" y="9557"/>
                  </a:lnTo>
                  <a:lnTo>
                    <a:pt x="7249" y="9590"/>
                  </a:lnTo>
                  <a:lnTo>
                    <a:pt x="7358" y="9621"/>
                  </a:lnTo>
                  <a:lnTo>
                    <a:pt x="7467" y="9653"/>
                  </a:lnTo>
                  <a:lnTo>
                    <a:pt x="7576" y="9682"/>
                  </a:lnTo>
                  <a:lnTo>
                    <a:pt x="7685" y="9710"/>
                  </a:lnTo>
                  <a:lnTo>
                    <a:pt x="7794" y="9737"/>
                  </a:lnTo>
                  <a:lnTo>
                    <a:pt x="7904" y="9762"/>
                  </a:lnTo>
                  <a:lnTo>
                    <a:pt x="8014" y="9787"/>
                  </a:lnTo>
                  <a:lnTo>
                    <a:pt x="8125" y="9810"/>
                  </a:lnTo>
                  <a:lnTo>
                    <a:pt x="8237" y="9832"/>
                  </a:lnTo>
                  <a:lnTo>
                    <a:pt x="8348" y="9852"/>
                  </a:lnTo>
                  <a:lnTo>
                    <a:pt x="8459" y="9872"/>
                  </a:lnTo>
                  <a:lnTo>
                    <a:pt x="8571" y="9890"/>
                  </a:lnTo>
                  <a:lnTo>
                    <a:pt x="8683" y="9907"/>
                  </a:lnTo>
                  <a:lnTo>
                    <a:pt x="8795" y="9923"/>
                  </a:lnTo>
                  <a:lnTo>
                    <a:pt x="8908" y="9937"/>
                  </a:lnTo>
                  <a:lnTo>
                    <a:pt x="9020" y="9950"/>
                  </a:lnTo>
                  <a:lnTo>
                    <a:pt x="9133" y="9962"/>
                  </a:lnTo>
                  <a:lnTo>
                    <a:pt x="9247" y="9973"/>
                  </a:lnTo>
                  <a:lnTo>
                    <a:pt x="9361" y="9983"/>
                  </a:lnTo>
                  <a:lnTo>
                    <a:pt x="9474" y="9991"/>
                  </a:lnTo>
                  <a:lnTo>
                    <a:pt x="9588" y="9998"/>
                  </a:lnTo>
                  <a:lnTo>
                    <a:pt x="9702" y="10003"/>
                  </a:lnTo>
                  <a:lnTo>
                    <a:pt x="9816" y="10008"/>
                  </a:lnTo>
                  <a:lnTo>
                    <a:pt x="9930" y="10011"/>
                  </a:lnTo>
                  <a:lnTo>
                    <a:pt x="10045" y="10013"/>
                  </a:lnTo>
                  <a:lnTo>
                    <a:pt x="10045" y="5475"/>
                  </a:lnTo>
                  <a:lnTo>
                    <a:pt x="10184" y="5471"/>
                  </a:lnTo>
                  <a:lnTo>
                    <a:pt x="10184" y="5471"/>
                  </a:lnTo>
                  <a:lnTo>
                    <a:pt x="10200" y="5470"/>
                  </a:lnTo>
                  <a:lnTo>
                    <a:pt x="10223" y="5472"/>
                  </a:lnTo>
                  <a:lnTo>
                    <a:pt x="10223" y="5472"/>
                  </a:lnTo>
                  <a:lnTo>
                    <a:pt x="10246" y="5473"/>
                  </a:lnTo>
                  <a:lnTo>
                    <a:pt x="10269" y="5474"/>
                  </a:lnTo>
                  <a:lnTo>
                    <a:pt x="10293" y="5476"/>
                  </a:lnTo>
                  <a:lnTo>
                    <a:pt x="10316" y="5479"/>
                  </a:lnTo>
                  <a:lnTo>
                    <a:pt x="10339" y="5482"/>
                  </a:lnTo>
                  <a:lnTo>
                    <a:pt x="10362" y="5486"/>
                  </a:lnTo>
                  <a:lnTo>
                    <a:pt x="10385" y="5491"/>
                  </a:lnTo>
                  <a:lnTo>
                    <a:pt x="10408" y="5496"/>
                  </a:lnTo>
                  <a:lnTo>
                    <a:pt x="10430" y="5503"/>
                  </a:lnTo>
                  <a:lnTo>
                    <a:pt x="10453" y="5509"/>
                  </a:lnTo>
                  <a:lnTo>
                    <a:pt x="10475" y="5517"/>
                  </a:lnTo>
                  <a:lnTo>
                    <a:pt x="10498" y="5525"/>
                  </a:lnTo>
                  <a:lnTo>
                    <a:pt x="10520" y="5533"/>
                  </a:lnTo>
                  <a:lnTo>
                    <a:pt x="10541" y="5543"/>
                  </a:lnTo>
                  <a:lnTo>
                    <a:pt x="10563" y="5553"/>
                  </a:lnTo>
                  <a:lnTo>
                    <a:pt x="10585" y="5563"/>
                  </a:lnTo>
                  <a:lnTo>
                    <a:pt x="10606" y="5574"/>
                  </a:lnTo>
                  <a:lnTo>
                    <a:pt x="10627" y="5586"/>
                  </a:lnTo>
                  <a:lnTo>
                    <a:pt x="10648" y="5598"/>
                  </a:lnTo>
                  <a:lnTo>
                    <a:pt x="10668" y="5611"/>
                  </a:lnTo>
                  <a:lnTo>
                    <a:pt x="10688" y="5625"/>
                  </a:lnTo>
                  <a:lnTo>
                    <a:pt x="10708" y="5639"/>
                  </a:lnTo>
                  <a:lnTo>
                    <a:pt x="10728" y="5654"/>
                  </a:lnTo>
                  <a:lnTo>
                    <a:pt x="10747" y="5669"/>
                  </a:lnTo>
                  <a:lnTo>
                    <a:pt x="10766" y="5685"/>
                  </a:lnTo>
                  <a:lnTo>
                    <a:pt x="10785" y="5702"/>
                  </a:lnTo>
                  <a:lnTo>
                    <a:pt x="10803" y="5720"/>
                  </a:lnTo>
                  <a:lnTo>
                    <a:pt x="10822" y="5737"/>
                  </a:lnTo>
                  <a:lnTo>
                    <a:pt x="10839" y="5755"/>
                  </a:lnTo>
                  <a:lnTo>
                    <a:pt x="10857" y="5774"/>
                  </a:lnTo>
                  <a:lnTo>
                    <a:pt x="10874" y="5793"/>
                  </a:lnTo>
                  <a:lnTo>
                    <a:pt x="10890" y="5813"/>
                  </a:lnTo>
                  <a:lnTo>
                    <a:pt x="10890" y="581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" name="Freeform 6">
              <a:extLst>
                <a:ext uri="{FF2B5EF4-FFF2-40B4-BE49-F238E27FC236}">
                  <a16:creationId xmlns:a16="http://schemas.microsoft.com/office/drawing/2014/main" id="{5BBF45D5-21A6-CADF-8C4F-BD082C3666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03357" y="1469813"/>
              <a:ext cx="2169317" cy="2657866"/>
            </a:xfrm>
            <a:custGeom>
              <a:avLst/>
              <a:gdLst>
                <a:gd name="T0" fmla="*/ 5454 w 10045"/>
                <a:gd name="T1" fmla="*/ 12253 h 12308"/>
                <a:gd name="T2" fmla="*/ 5959 w 10045"/>
                <a:gd name="T3" fmla="*/ 11957 h 12308"/>
                <a:gd name="T4" fmla="*/ 6125 w 10045"/>
                <a:gd name="T5" fmla="*/ 11707 h 12308"/>
                <a:gd name="T6" fmla="*/ 6179 w 10045"/>
                <a:gd name="T7" fmla="*/ 11441 h 12308"/>
                <a:gd name="T8" fmla="*/ 6125 w 10045"/>
                <a:gd name="T9" fmla="*/ 11176 h 12308"/>
                <a:gd name="T10" fmla="*/ 5867 w 10045"/>
                <a:gd name="T11" fmla="*/ 10841 h 12308"/>
                <a:gd name="T12" fmla="*/ 5644 w 10045"/>
                <a:gd name="T13" fmla="*/ 10592 h 12308"/>
                <a:gd name="T14" fmla="*/ 5529 w 10045"/>
                <a:gd name="T15" fmla="*/ 10298 h 12308"/>
                <a:gd name="T16" fmla="*/ 9981 w 10045"/>
                <a:gd name="T17" fmla="*/ 5803 h 12308"/>
                <a:gd name="T18" fmla="*/ 9735 w 10045"/>
                <a:gd name="T19" fmla="*/ 6000 h 12308"/>
                <a:gd name="T20" fmla="*/ 9462 w 10045"/>
                <a:gd name="T21" fmla="*/ 6251 h 12308"/>
                <a:gd name="T22" fmla="*/ 9115 w 10045"/>
                <a:gd name="T23" fmla="*/ 6398 h 12308"/>
                <a:gd name="T24" fmla="*/ 8786 w 10045"/>
                <a:gd name="T25" fmla="*/ 6410 h 12308"/>
                <a:gd name="T26" fmla="*/ 8467 w 10045"/>
                <a:gd name="T27" fmla="*/ 6310 h 12308"/>
                <a:gd name="T28" fmla="*/ 8184 w 10045"/>
                <a:gd name="T29" fmla="*/ 6103 h 12308"/>
                <a:gd name="T30" fmla="*/ 7929 w 10045"/>
                <a:gd name="T31" fmla="*/ 5746 h 12308"/>
                <a:gd name="T32" fmla="*/ 7780 w 10045"/>
                <a:gd name="T33" fmla="*/ 5264 h 12308"/>
                <a:gd name="T34" fmla="*/ 7774 w 10045"/>
                <a:gd name="T35" fmla="*/ 4804 h 12308"/>
                <a:gd name="T36" fmla="*/ 7880 w 10045"/>
                <a:gd name="T37" fmla="*/ 4394 h 12308"/>
                <a:gd name="T38" fmla="*/ 8076 w 10045"/>
                <a:gd name="T39" fmla="*/ 4049 h 12308"/>
                <a:gd name="T40" fmla="*/ 8348 w 10045"/>
                <a:gd name="T41" fmla="*/ 3791 h 12308"/>
                <a:gd name="T42" fmla="*/ 8674 w 10045"/>
                <a:gd name="T43" fmla="*/ 3639 h 12308"/>
                <a:gd name="T44" fmla="*/ 9000 w 10045"/>
                <a:gd name="T45" fmla="*/ 3612 h 12308"/>
                <a:gd name="T46" fmla="*/ 9356 w 10045"/>
                <a:gd name="T47" fmla="*/ 3715 h 12308"/>
                <a:gd name="T48" fmla="*/ 9666 w 10045"/>
                <a:gd name="T49" fmla="*/ 3948 h 12308"/>
                <a:gd name="T50" fmla="*/ 9896 w 10045"/>
                <a:gd name="T51" fmla="*/ 4170 h 12308"/>
                <a:gd name="T52" fmla="*/ 9607 w 10045"/>
                <a:gd name="T53" fmla="*/ 14 h 12308"/>
                <a:gd name="T54" fmla="*/ 8201 w 10045"/>
                <a:gd name="T55" fmla="*/ 188 h 12308"/>
                <a:gd name="T56" fmla="*/ 6842 w 10045"/>
                <a:gd name="T57" fmla="*/ 555 h 12308"/>
                <a:gd name="T58" fmla="*/ 5547 w 10045"/>
                <a:gd name="T59" fmla="*/ 1104 h 12308"/>
                <a:gd name="T60" fmla="*/ 4336 w 10045"/>
                <a:gd name="T61" fmla="*/ 1830 h 12308"/>
                <a:gd name="T62" fmla="*/ 3733 w 10045"/>
                <a:gd name="T63" fmla="*/ 2408 h 12308"/>
                <a:gd name="T64" fmla="*/ 4058 w 10045"/>
                <a:gd name="T65" fmla="*/ 2448 h 12308"/>
                <a:gd name="T66" fmla="*/ 4457 w 10045"/>
                <a:gd name="T67" fmla="*/ 2471 h 12308"/>
                <a:gd name="T68" fmla="*/ 4802 w 10045"/>
                <a:gd name="T69" fmla="*/ 2622 h 12308"/>
                <a:gd name="T70" fmla="*/ 5034 w 10045"/>
                <a:gd name="T71" fmla="*/ 2850 h 12308"/>
                <a:gd name="T72" fmla="*/ 5181 w 10045"/>
                <a:gd name="T73" fmla="*/ 3151 h 12308"/>
                <a:gd name="T74" fmla="*/ 5226 w 10045"/>
                <a:gd name="T75" fmla="*/ 3500 h 12308"/>
                <a:gd name="T76" fmla="*/ 5143 w 10045"/>
                <a:gd name="T77" fmla="*/ 3941 h 12308"/>
                <a:gd name="T78" fmla="*/ 4896 w 10045"/>
                <a:gd name="T79" fmla="*/ 4384 h 12308"/>
                <a:gd name="T80" fmla="*/ 4562 w 10045"/>
                <a:gd name="T81" fmla="*/ 4709 h 12308"/>
                <a:gd name="T82" fmla="*/ 4155 w 10045"/>
                <a:gd name="T83" fmla="*/ 4925 h 12308"/>
                <a:gd name="T84" fmla="*/ 3722 w 10045"/>
                <a:gd name="T85" fmla="*/ 5009 h 12308"/>
                <a:gd name="T86" fmla="*/ 3176 w 10045"/>
                <a:gd name="T87" fmla="*/ 4888 h 12308"/>
                <a:gd name="T88" fmla="*/ 2941 w 10045"/>
                <a:gd name="T89" fmla="*/ 4713 h 12308"/>
                <a:gd name="T90" fmla="*/ 2734 w 10045"/>
                <a:gd name="T91" fmla="*/ 4398 h 12308"/>
                <a:gd name="T92" fmla="*/ 2657 w 10045"/>
                <a:gd name="T93" fmla="*/ 4014 h 12308"/>
                <a:gd name="T94" fmla="*/ 2654 w 10045"/>
                <a:gd name="T95" fmla="*/ 3644 h 12308"/>
                <a:gd name="T96" fmla="*/ 2331 w 10045"/>
                <a:gd name="T97" fmla="*/ 3679 h 12308"/>
                <a:gd name="T98" fmla="*/ 1478 w 10045"/>
                <a:gd name="T99" fmla="*/ 4875 h 12308"/>
                <a:gd name="T100" fmla="*/ 810 w 10045"/>
                <a:gd name="T101" fmla="*/ 6173 h 12308"/>
                <a:gd name="T102" fmla="*/ 336 w 10045"/>
                <a:gd name="T103" fmla="*/ 7552 h 12308"/>
                <a:gd name="T104" fmla="*/ 65 w 10045"/>
                <a:gd name="T105" fmla="*/ 8991 h 12308"/>
                <a:gd name="T106" fmla="*/ 4586 w 10045"/>
                <a:gd name="T107" fmla="*/ 10201 h 12308"/>
                <a:gd name="T108" fmla="*/ 4516 w 10045"/>
                <a:gd name="T109" fmla="*/ 10497 h 12308"/>
                <a:gd name="T110" fmla="*/ 4339 w 10045"/>
                <a:gd name="T111" fmla="*/ 10760 h 12308"/>
                <a:gd name="T112" fmla="*/ 4059 w 10045"/>
                <a:gd name="T113" fmla="*/ 11052 h 12308"/>
                <a:gd name="T114" fmla="*/ 3952 w 10045"/>
                <a:gd name="T115" fmla="*/ 11307 h 12308"/>
                <a:gd name="T116" fmla="*/ 3950 w 10045"/>
                <a:gd name="T117" fmla="*/ 11558 h 12308"/>
                <a:gd name="T118" fmla="*/ 4126 w 10045"/>
                <a:gd name="T119" fmla="*/ 11914 h 12308"/>
                <a:gd name="T120" fmla="*/ 4639 w 10045"/>
                <a:gd name="T121" fmla="*/ 12243 h 12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045" h="12308">
                  <a:moveTo>
                    <a:pt x="4997" y="12307"/>
                  </a:moveTo>
                  <a:lnTo>
                    <a:pt x="4997" y="12307"/>
                  </a:lnTo>
                  <a:lnTo>
                    <a:pt x="5027" y="12308"/>
                  </a:lnTo>
                  <a:lnTo>
                    <a:pt x="5057" y="12308"/>
                  </a:lnTo>
                  <a:lnTo>
                    <a:pt x="5087" y="12308"/>
                  </a:lnTo>
                  <a:lnTo>
                    <a:pt x="5116" y="12307"/>
                  </a:lnTo>
                  <a:lnTo>
                    <a:pt x="5146" y="12306"/>
                  </a:lnTo>
                  <a:lnTo>
                    <a:pt x="5175" y="12304"/>
                  </a:lnTo>
                  <a:lnTo>
                    <a:pt x="5233" y="12298"/>
                  </a:lnTo>
                  <a:lnTo>
                    <a:pt x="5289" y="12290"/>
                  </a:lnTo>
                  <a:lnTo>
                    <a:pt x="5346" y="12280"/>
                  </a:lnTo>
                  <a:lnTo>
                    <a:pt x="5401" y="12268"/>
                  </a:lnTo>
                  <a:lnTo>
                    <a:pt x="5454" y="12253"/>
                  </a:lnTo>
                  <a:lnTo>
                    <a:pt x="5507" y="12237"/>
                  </a:lnTo>
                  <a:lnTo>
                    <a:pt x="5557" y="12218"/>
                  </a:lnTo>
                  <a:lnTo>
                    <a:pt x="5607" y="12198"/>
                  </a:lnTo>
                  <a:lnTo>
                    <a:pt x="5655" y="12176"/>
                  </a:lnTo>
                  <a:lnTo>
                    <a:pt x="5701" y="12152"/>
                  </a:lnTo>
                  <a:lnTo>
                    <a:pt x="5746" y="12126"/>
                  </a:lnTo>
                  <a:lnTo>
                    <a:pt x="5789" y="12098"/>
                  </a:lnTo>
                  <a:lnTo>
                    <a:pt x="5830" y="12069"/>
                  </a:lnTo>
                  <a:lnTo>
                    <a:pt x="5869" y="12039"/>
                  </a:lnTo>
                  <a:lnTo>
                    <a:pt x="5907" y="12007"/>
                  </a:lnTo>
                  <a:lnTo>
                    <a:pt x="5925" y="11991"/>
                  </a:lnTo>
                  <a:lnTo>
                    <a:pt x="5942" y="11974"/>
                  </a:lnTo>
                  <a:lnTo>
                    <a:pt x="5959" y="11957"/>
                  </a:lnTo>
                  <a:lnTo>
                    <a:pt x="5975" y="11939"/>
                  </a:lnTo>
                  <a:lnTo>
                    <a:pt x="5991" y="11921"/>
                  </a:lnTo>
                  <a:lnTo>
                    <a:pt x="6006" y="11903"/>
                  </a:lnTo>
                  <a:lnTo>
                    <a:pt x="6021" y="11885"/>
                  </a:lnTo>
                  <a:lnTo>
                    <a:pt x="6035" y="11866"/>
                  </a:lnTo>
                  <a:lnTo>
                    <a:pt x="6048" y="11847"/>
                  </a:lnTo>
                  <a:lnTo>
                    <a:pt x="6061" y="11828"/>
                  </a:lnTo>
                  <a:lnTo>
                    <a:pt x="6073" y="11808"/>
                  </a:lnTo>
                  <a:lnTo>
                    <a:pt x="6085" y="11789"/>
                  </a:lnTo>
                  <a:lnTo>
                    <a:pt x="6096" y="11768"/>
                  </a:lnTo>
                  <a:lnTo>
                    <a:pt x="6106" y="11748"/>
                  </a:lnTo>
                  <a:lnTo>
                    <a:pt x="6116" y="11728"/>
                  </a:lnTo>
                  <a:lnTo>
                    <a:pt x="6125" y="11707"/>
                  </a:lnTo>
                  <a:lnTo>
                    <a:pt x="6134" y="11686"/>
                  </a:lnTo>
                  <a:lnTo>
                    <a:pt x="6141" y="11664"/>
                  </a:lnTo>
                  <a:lnTo>
                    <a:pt x="6148" y="11643"/>
                  </a:lnTo>
                  <a:lnTo>
                    <a:pt x="6155" y="11621"/>
                  </a:lnTo>
                  <a:lnTo>
                    <a:pt x="6160" y="11599"/>
                  </a:lnTo>
                  <a:lnTo>
                    <a:pt x="6165" y="11577"/>
                  </a:lnTo>
                  <a:lnTo>
                    <a:pt x="6169" y="11555"/>
                  </a:lnTo>
                  <a:lnTo>
                    <a:pt x="6173" y="11533"/>
                  </a:lnTo>
                  <a:lnTo>
                    <a:pt x="6176" y="11510"/>
                  </a:lnTo>
                  <a:lnTo>
                    <a:pt x="6177" y="11487"/>
                  </a:lnTo>
                  <a:lnTo>
                    <a:pt x="6179" y="11464"/>
                  </a:lnTo>
                  <a:lnTo>
                    <a:pt x="6179" y="11441"/>
                  </a:lnTo>
                  <a:lnTo>
                    <a:pt x="6179" y="11441"/>
                  </a:lnTo>
                  <a:lnTo>
                    <a:pt x="6179" y="11420"/>
                  </a:lnTo>
                  <a:lnTo>
                    <a:pt x="6178" y="11399"/>
                  </a:lnTo>
                  <a:lnTo>
                    <a:pt x="6176" y="11379"/>
                  </a:lnTo>
                  <a:lnTo>
                    <a:pt x="6174" y="11358"/>
                  </a:lnTo>
                  <a:lnTo>
                    <a:pt x="6171" y="11337"/>
                  </a:lnTo>
                  <a:lnTo>
                    <a:pt x="6167" y="11316"/>
                  </a:lnTo>
                  <a:lnTo>
                    <a:pt x="6163" y="11295"/>
                  </a:lnTo>
                  <a:lnTo>
                    <a:pt x="6159" y="11275"/>
                  </a:lnTo>
                  <a:lnTo>
                    <a:pt x="6153" y="11255"/>
                  </a:lnTo>
                  <a:lnTo>
                    <a:pt x="6147" y="11235"/>
                  </a:lnTo>
                  <a:lnTo>
                    <a:pt x="6141" y="11215"/>
                  </a:lnTo>
                  <a:lnTo>
                    <a:pt x="6133" y="11195"/>
                  </a:lnTo>
                  <a:lnTo>
                    <a:pt x="6125" y="11176"/>
                  </a:lnTo>
                  <a:lnTo>
                    <a:pt x="6117" y="11156"/>
                  </a:lnTo>
                  <a:lnTo>
                    <a:pt x="6108" y="11137"/>
                  </a:lnTo>
                  <a:lnTo>
                    <a:pt x="6098" y="11118"/>
                  </a:lnTo>
                  <a:lnTo>
                    <a:pt x="6088" y="11099"/>
                  </a:lnTo>
                  <a:lnTo>
                    <a:pt x="6077" y="11080"/>
                  </a:lnTo>
                  <a:lnTo>
                    <a:pt x="6054" y="11043"/>
                  </a:lnTo>
                  <a:lnTo>
                    <a:pt x="6028" y="11007"/>
                  </a:lnTo>
                  <a:lnTo>
                    <a:pt x="6000" y="10972"/>
                  </a:lnTo>
                  <a:lnTo>
                    <a:pt x="5970" y="10938"/>
                  </a:lnTo>
                  <a:lnTo>
                    <a:pt x="5938" y="10904"/>
                  </a:lnTo>
                  <a:lnTo>
                    <a:pt x="5903" y="10872"/>
                  </a:lnTo>
                  <a:lnTo>
                    <a:pt x="5867" y="10841"/>
                  </a:lnTo>
                  <a:lnTo>
                    <a:pt x="5867" y="10841"/>
                  </a:lnTo>
                  <a:lnTo>
                    <a:pt x="5846" y="10824"/>
                  </a:lnTo>
                  <a:lnTo>
                    <a:pt x="5826" y="10807"/>
                  </a:lnTo>
                  <a:lnTo>
                    <a:pt x="5806" y="10789"/>
                  </a:lnTo>
                  <a:lnTo>
                    <a:pt x="5787" y="10771"/>
                  </a:lnTo>
                  <a:lnTo>
                    <a:pt x="5769" y="10752"/>
                  </a:lnTo>
                  <a:lnTo>
                    <a:pt x="5751" y="10733"/>
                  </a:lnTo>
                  <a:lnTo>
                    <a:pt x="5734" y="10714"/>
                  </a:lnTo>
                  <a:lnTo>
                    <a:pt x="5718" y="10694"/>
                  </a:lnTo>
                  <a:lnTo>
                    <a:pt x="5702" y="10674"/>
                  </a:lnTo>
                  <a:lnTo>
                    <a:pt x="5686" y="10654"/>
                  </a:lnTo>
                  <a:lnTo>
                    <a:pt x="5672" y="10634"/>
                  </a:lnTo>
                  <a:lnTo>
                    <a:pt x="5657" y="10613"/>
                  </a:lnTo>
                  <a:lnTo>
                    <a:pt x="5644" y="10592"/>
                  </a:lnTo>
                  <a:lnTo>
                    <a:pt x="5631" y="10570"/>
                  </a:lnTo>
                  <a:lnTo>
                    <a:pt x="5619" y="10549"/>
                  </a:lnTo>
                  <a:lnTo>
                    <a:pt x="5607" y="10526"/>
                  </a:lnTo>
                  <a:lnTo>
                    <a:pt x="5597" y="10504"/>
                  </a:lnTo>
                  <a:lnTo>
                    <a:pt x="5586" y="10482"/>
                  </a:lnTo>
                  <a:lnTo>
                    <a:pt x="5577" y="10459"/>
                  </a:lnTo>
                  <a:lnTo>
                    <a:pt x="5568" y="10437"/>
                  </a:lnTo>
                  <a:lnTo>
                    <a:pt x="5560" y="10414"/>
                  </a:lnTo>
                  <a:lnTo>
                    <a:pt x="5552" y="10391"/>
                  </a:lnTo>
                  <a:lnTo>
                    <a:pt x="5545" y="10368"/>
                  </a:lnTo>
                  <a:lnTo>
                    <a:pt x="5539" y="10345"/>
                  </a:lnTo>
                  <a:lnTo>
                    <a:pt x="5534" y="10321"/>
                  </a:lnTo>
                  <a:lnTo>
                    <a:pt x="5529" y="10298"/>
                  </a:lnTo>
                  <a:lnTo>
                    <a:pt x="5525" y="10274"/>
                  </a:lnTo>
                  <a:lnTo>
                    <a:pt x="5522" y="10250"/>
                  </a:lnTo>
                  <a:lnTo>
                    <a:pt x="5519" y="10227"/>
                  </a:lnTo>
                  <a:lnTo>
                    <a:pt x="5517" y="10203"/>
                  </a:lnTo>
                  <a:lnTo>
                    <a:pt x="5516" y="10179"/>
                  </a:lnTo>
                  <a:lnTo>
                    <a:pt x="5516" y="10155"/>
                  </a:lnTo>
                  <a:lnTo>
                    <a:pt x="5516" y="10013"/>
                  </a:lnTo>
                  <a:lnTo>
                    <a:pt x="10045" y="10013"/>
                  </a:lnTo>
                  <a:lnTo>
                    <a:pt x="10045" y="5779"/>
                  </a:lnTo>
                  <a:lnTo>
                    <a:pt x="10045" y="5779"/>
                  </a:lnTo>
                  <a:lnTo>
                    <a:pt x="10023" y="5786"/>
                  </a:lnTo>
                  <a:lnTo>
                    <a:pt x="10002" y="5794"/>
                  </a:lnTo>
                  <a:lnTo>
                    <a:pt x="9981" y="5803"/>
                  </a:lnTo>
                  <a:lnTo>
                    <a:pt x="9960" y="5813"/>
                  </a:lnTo>
                  <a:lnTo>
                    <a:pt x="9940" y="5824"/>
                  </a:lnTo>
                  <a:lnTo>
                    <a:pt x="9920" y="5836"/>
                  </a:lnTo>
                  <a:lnTo>
                    <a:pt x="9900" y="5848"/>
                  </a:lnTo>
                  <a:lnTo>
                    <a:pt x="9880" y="5863"/>
                  </a:lnTo>
                  <a:lnTo>
                    <a:pt x="9861" y="5877"/>
                  </a:lnTo>
                  <a:lnTo>
                    <a:pt x="9842" y="5892"/>
                  </a:lnTo>
                  <a:lnTo>
                    <a:pt x="9823" y="5908"/>
                  </a:lnTo>
                  <a:lnTo>
                    <a:pt x="9805" y="5925"/>
                  </a:lnTo>
                  <a:lnTo>
                    <a:pt x="9787" y="5943"/>
                  </a:lnTo>
                  <a:lnTo>
                    <a:pt x="9769" y="5961"/>
                  </a:lnTo>
                  <a:lnTo>
                    <a:pt x="9752" y="5980"/>
                  </a:lnTo>
                  <a:lnTo>
                    <a:pt x="9735" y="6000"/>
                  </a:lnTo>
                  <a:lnTo>
                    <a:pt x="9735" y="6000"/>
                  </a:lnTo>
                  <a:lnTo>
                    <a:pt x="9715" y="6025"/>
                  </a:lnTo>
                  <a:lnTo>
                    <a:pt x="9693" y="6050"/>
                  </a:lnTo>
                  <a:lnTo>
                    <a:pt x="9672" y="6073"/>
                  </a:lnTo>
                  <a:lnTo>
                    <a:pt x="9650" y="6096"/>
                  </a:lnTo>
                  <a:lnTo>
                    <a:pt x="9628" y="6118"/>
                  </a:lnTo>
                  <a:lnTo>
                    <a:pt x="9605" y="6139"/>
                  </a:lnTo>
                  <a:lnTo>
                    <a:pt x="9582" y="6160"/>
                  </a:lnTo>
                  <a:lnTo>
                    <a:pt x="9559" y="6180"/>
                  </a:lnTo>
                  <a:lnTo>
                    <a:pt x="9535" y="6199"/>
                  </a:lnTo>
                  <a:lnTo>
                    <a:pt x="9511" y="6217"/>
                  </a:lnTo>
                  <a:lnTo>
                    <a:pt x="9487" y="6235"/>
                  </a:lnTo>
                  <a:lnTo>
                    <a:pt x="9462" y="6251"/>
                  </a:lnTo>
                  <a:lnTo>
                    <a:pt x="9437" y="6268"/>
                  </a:lnTo>
                  <a:lnTo>
                    <a:pt x="9412" y="6283"/>
                  </a:lnTo>
                  <a:lnTo>
                    <a:pt x="9386" y="6297"/>
                  </a:lnTo>
                  <a:lnTo>
                    <a:pt x="9360" y="6311"/>
                  </a:lnTo>
                  <a:lnTo>
                    <a:pt x="9334" y="6324"/>
                  </a:lnTo>
                  <a:lnTo>
                    <a:pt x="9307" y="6336"/>
                  </a:lnTo>
                  <a:lnTo>
                    <a:pt x="9281" y="6347"/>
                  </a:lnTo>
                  <a:lnTo>
                    <a:pt x="9254" y="6358"/>
                  </a:lnTo>
                  <a:lnTo>
                    <a:pt x="9227" y="6367"/>
                  </a:lnTo>
                  <a:lnTo>
                    <a:pt x="9199" y="6376"/>
                  </a:lnTo>
                  <a:lnTo>
                    <a:pt x="9170" y="6384"/>
                  </a:lnTo>
                  <a:lnTo>
                    <a:pt x="9143" y="6392"/>
                  </a:lnTo>
                  <a:lnTo>
                    <a:pt x="9115" y="6398"/>
                  </a:lnTo>
                  <a:lnTo>
                    <a:pt x="9086" y="6403"/>
                  </a:lnTo>
                  <a:lnTo>
                    <a:pt x="9058" y="6408"/>
                  </a:lnTo>
                  <a:lnTo>
                    <a:pt x="9029" y="6412"/>
                  </a:lnTo>
                  <a:lnTo>
                    <a:pt x="9001" y="6415"/>
                  </a:lnTo>
                  <a:lnTo>
                    <a:pt x="8972" y="6417"/>
                  </a:lnTo>
                  <a:lnTo>
                    <a:pt x="8943" y="6419"/>
                  </a:lnTo>
                  <a:lnTo>
                    <a:pt x="8914" y="6419"/>
                  </a:lnTo>
                  <a:lnTo>
                    <a:pt x="8914" y="6419"/>
                  </a:lnTo>
                  <a:lnTo>
                    <a:pt x="8888" y="6419"/>
                  </a:lnTo>
                  <a:lnTo>
                    <a:pt x="8862" y="6418"/>
                  </a:lnTo>
                  <a:lnTo>
                    <a:pt x="8837" y="6416"/>
                  </a:lnTo>
                  <a:lnTo>
                    <a:pt x="8811" y="6413"/>
                  </a:lnTo>
                  <a:lnTo>
                    <a:pt x="8786" y="6410"/>
                  </a:lnTo>
                  <a:lnTo>
                    <a:pt x="8760" y="6407"/>
                  </a:lnTo>
                  <a:lnTo>
                    <a:pt x="8735" y="6402"/>
                  </a:lnTo>
                  <a:lnTo>
                    <a:pt x="8710" y="6397"/>
                  </a:lnTo>
                  <a:lnTo>
                    <a:pt x="8685" y="6391"/>
                  </a:lnTo>
                  <a:lnTo>
                    <a:pt x="8660" y="6385"/>
                  </a:lnTo>
                  <a:lnTo>
                    <a:pt x="8635" y="6378"/>
                  </a:lnTo>
                  <a:lnTo>
                    <a:pt x="8611" y="6370"/>
                  </a:lnTo>
                  <a:lnTo>
                    <a:pt x="8586" y="6361"/>
                  </a:lnTo>
                  <a:lnTo>
                    <a:pt x="8562" y="6352"/>
                  </a:lnTo>
                  <a:lnTo>
                    <a:pt x="8538" y="6343"/>
                  </a:lnTo>
                  <a:lnTo>
                    <a:pt x="8514" y="6332"/>
                  </a:lnTo>
                  <a:lnTo>
                    <a:pt x="8491" y="6321"/>
                  </a:lnTo>
                  <a:lnTo>
                    <a:pt x="8467" y="6310"/>
                  </a:lnTo>
                  <a:lnTo>
                    <a:pt x="8444" y="6297"/>
                  </a:lnTo>
                  <a:lnTo>
                    <a:pt x="8421" y="6285"/>
                  </a:lnTo>
                  <a:lnTo>
                    <a:pt x="8398" y="6271"/>
                  </a:lnTo>
                  <a:lnTo>
                    <a:pt x="8376" y="6257"/>
                  </a:lnTo>
                  <a:lnTo>
                    <a:pt x="8353" y="6242"/>
                  </a:lnTo>
                  <a:lnTo>
                    <a:pt x="8331" y="6227"/>
                  </a:lnTo>
                  <a:lnTo>
                    <a:pt x="8309" y="6211"/>
                  </a:lnTo>
                  <a:lnTo>
                    <a:pt x="8288" y="6194"/>
                  </a:lnTo>
                  <a:lnTo>
                    <a:pt x="8267" y="6177"/>
                  </a:lnTo>
                  <a:lnTo>
                    <a:pt x="8246" y="6160"/>
                  </a:lnTo>
                  <a:lnTo>
                    <a:pt x="8225" y="6141"/>
                  </a:lnTo>
                  <a:lnTo>
                    <a:pt x="8204" y="6122"/>
                  </a:lnTo>
                  <a:lnTo>
                    <a:pt x="8184" y="6103"/>
                  </a:lnTo>
                  <a:lnTo>
                    <a:pt x="8164" y="6083"/>
                  </a:lnTo>
                  <a:lnTo>
                    <a:pt x="8164" y="6083"/>
                  </a:lnTo>
                  <a:lnTo>
                    <a:pt x="8139" y="6056"/>
                  </a:lnTo>
                  <a:lnTo>
                    <a:pt x="8115" y="6028"/>
                  </a:lnTo>
                  <a:lnTo>
                    <a:pt x="8091" y="5999"/>
                  </a:lnTo>
                  <a:lnTo>
                    <a:pt x="8068" y="5970"/>
                  </a:lnTo>
                  <a:lnTo>
                    <a:pt x="8046" y="5940"/>
                  </a:lnTo>
                  <a:lnTo>
                    <a:pt x="8024" y="5909"/>
                  </a:lnTo>
                  <a:lnTo>
                    <a:pt x="8004" y="5878"/>
                  </a:lnTo>
                  <a:lnTo>
                    <a:pt x="7984" y="5845"/>
                  </a:lnTo>
                  <a:lnTo>
                    <a:pt x="7965" y="5813"/>
                  </a:lnTo>
                  <a:lnTo>
                    <a:pt x="7946" y="5780"/>
                  </a:lnTo>
                  <a:lnTo>
                    <a:pt x="7929" y="5746"/>
                  </a:lnTo>
                  <a:lnTo>
                    <a:pt x="7912" y="5712"/>
                  </a:lnTo>
                  <a:lnTo>
                    <a:pt x="7897" y="5677"/>
                  </a:lnTo>
                  <a:lnTo>
                    <a:pt x="7882" y="5641"/>
                  </a:lnTo>
                  <a:lnTo>
                    <a:pt x="7868" y="5606"/>
                  </a:lnTo>
                  <a:lnTo>
                    <a:pt x="7854" y="5569"/>
                  </a:lnTo>
                  <a:lnTo>
                    <a:pt x="7842" y="5533"/>
                  </a:lnTo>
                  <a:lnTo>
                    <a:pt x="7830" y="5495"/>
                  </a:lnTo>
                  <a:lnTo>
                    <a:pt x="7820" y="5458"/>
                  </a:lnTo>
                  <a:lnTo>
                    <a:pt x="7810" y="5420"/>
                  </a:lnTo>
                  <a:lnTo>
                    <a:pt x="7801" y="5382"/>
                  </a:lnTo>
                  <a:lnTo>
                    <a:pt x="7793" y="5343"/>
                  </a:lnTo>
                  <a:lnTo>
                    <a:pt x="7786" y="5304"/>
                  </a:lnTo>
                  <a:lnTo>
                    <a:pt x="7780" y="5264"/>
                  </a:lnTo>
                  <a:lnTo>
                    <a:pt x="7774" y="5225"/>
                  </a:lnTo>
                  <a:lnTo>
                    <a:pt x="7770" y="5185"/>
                  </a:lnTo>
                  <a:lnTo>
                    <a:pt x="7767" y="5144"/>
                  </a:lnTo>
                  <a:lnTo>
                    <a:pt x="7764" y="5104"/>
                  </a:lnTo>
                  <a:lnTo>
                    <a:pt x="7762" y="5062"/>
                  </a:lnTo>
                  <a:lnTo>
                    <a:pt x="7762" y="5021"/>
                  </a:lnTo>
                  <a:lnTo>
                    <a:pt x="7762" y="4980"/>
                  </a:lnTo>
                  <a:lnTo>
                    <a:pt x="7763" y="4939"/>
                  </a:lnTo>
                  <a:lnTo>
                    <a:pt x="7763" y="4939"/>
                  </a:lnTo>
                  <a:lnTo>
                    <a:pt x="7765" y="4905"/>
                  </a:lnTo>
                  <a:lnTo>
                    <a:pt x="7768" y="4871"/>
                  </a:lnTo>
                  <a:lnTo>
                    <a:pt x="7771" y="4837"/>
                  </a:lnTo>
                  <a:lnTo>
                    <a:pt x="7774" y="4804"/>
                  </a:lnTo>
                  <a:lnTo>
                    <a:pt x="7779" y="4770"/>
                  </a:lnTo>
                  <a:lnTo>
                    <a:pt x="7784" y="4737"/>
                  </a:lnTo>
                  <a:lnTo>
                    <a:pt x="7790" y="4705"/>
                  </a:lnTo>
                  <a:lnTo>
                    <a:pt x="7796" y="4672"/>
                  </a:lnTo>
                  <a:lnTo>
                    <a:pt x="7803" y="4640"/>
                  </a:lnTo>
                  <a:lnTo>
                    <a:pt x="7810" y="4608"/>
                  </a:lnTo>
                  <a:lnTo>
                    <a:pt x="7819" y="4577"/>
                  </a:lnTo>
                  <a:lnTo>
                    <a:pt x="7827" y="4545"/>
                  </a:lnTo>
                  <a:lnTo>
                    <a:pt x="7837" y="4514"/>
                  </a:lnTo>
                  <a:lnTo>
                    <a:pt x="7847" y="4484"/>
                  </a:lnTo>
                  <a:lnTo>
                    <a:pt x="7857" y="4454"/>
                  </a:lnTo>
                  <a:lnTo>
                    <a:pt x="7868" y="4424"/>
                  </a:lnTo>
                  <a:lnTo>
                    <a:pt x="7880" y="4394"/>
                  </a:lnTo>
                  <a:lnTo>
                    <a:pt x="7892" y="4365"/>
                  </a:lnTo>
                  <a:lnTo>
                    <a:pt x="7904" y="4337"/>
                  </a:lnTo>
                  <a:lnTo>
                    <a:pt x="7918" y="4308"/>
                  </a:lnTo>
                  <a:lnTo>
                    <a:pt x="7931" y="4280"/>
                  </a:lnTo>
                  <a:lnTo>
                    <a:pt x="7945" y="4252"/>
                  </a:lnTo>
                  <a:lnTo>
                    <a:pt x="7960" y="4225"/>
                  </a:lnTo>
                  <a:lnTo>
                    <a:pt x="7975" y="4199"/>
                  </a:lnTo>
                  <a:lnTo>
                    <a:pt x="7991" y="4172"/>
                  </a:lnTo>
                  <a:lnTo>
                    <a:pt x="8007" y="4147"/>
                  </a:lnTo>
                  <a:lnTo>
                    <a:pt x="8024" y="4122"/>
                  </a:lnTo>
                  <a:lnTo>
                    <a:pt x="8041" y="4097"/>
                  </a:lnTo>
                  <a:lnTo>
                    <a:pt x="8058" y="4073"/>
                  </a:lnTo>
                  <a:lnTo>
                    <a:pt x="8076" y="4049"/>
                  </a:lnTo>
                  <a:lnTo>
                    <a:pt x="8095" y="4026"/>
                  </a:lnTo>
                  <a:lnTo>
                    <a:pt x="8114" y="4003"/>
                  </a:lnTo>
                  <a:lnTo>
                    <a:pt x="8133" y="3981"/>
                  </a:lnTo>
                  <a:lnTo>
                    <a:pt x="8153" y="3959"/>
                  </a:lnTo>
                  <a:lnTo>
                    <a:pt x="8173" y="3938"/>
                  </a:lnTo>
                  <a:lnTo>
                    <a:pt x="8193" y="3918"/>
                  </a:lnTo>
                  <a:lnTo>
                    <a:pt x="8214" y="3898"/>
                  </a:lnTo>
                  <a:lnTo>
                    <a:pt x="8236" y="3878"/>
                  </a:lnTo>
                  <a:lnTo>
                    <a:pt x="8258" y="3860"/>
                  </a:lnTo>
                  <a:lnTo>
                    <a:pt x="8280" y="3841"/>
                  </a:lnTo>
                  <a:lnTo>
                    <a:pt x="8302" y="3824"/>
                  </a:lnTo>
                  <a:lnTo>
                    <a:pt x="8325" y="3807"/>
                  </a:lnTo>
                  <a:lnTo>
                    <a:pt x="8348" y="3791"/>
                  </a:lnTo>
                  <a:lnTo>
                    <a:pt x="8371" y="3775"/>
                  </a:lnTo>
                  <a:lnTo>
                    <a:pt x="8395" y="3760"/>
                  </a:lnTo>
                  <a:lnTo>
                    <a:pt x="8419" y="3745"/>
                  </a:lnTo>
                  <a:lnTo>
                    <a:pt x="8443" y="3732"/>
                  </a:lnTo>
                  <a:lnTo>
                    <a:pt x="8467" y="3719"/>
                  </a:lnTo>
                  <a:lnTo>
                    <a:pt x="8492" y="3706"/>
                  </a:lnTo>
                  <a:lnTo>
                    <a:pt x="8517" y="3694"/>
                  </a:lnTo>
                  <a:lnTo>
                    <a:pt x="8543" y="3683"/>
                  </a:lnTo>
                  <a:lnTo>
                    <a:pt x="8569" y="3673"/>
                  </a:lnTo>
                  <a:lnTo>
                    <a:pt x="8594" y="3664"/>
                  </a:lnTo>
                  <a:lnTo>
                    <a:pt x="8621" y="3655"/>
                  </a:lnTo>
                  <a:lnTo>
                    <a:pt x="8647" y="3647"/>
                  </a:lnTo>
                  <a:lnTo>
                    <a:pt x="8674" y="3639"/>
                  </a:lnTo>
                  <a:lnTo>
                    <a:pt x="8700" y="3633"/>
                  </a:lnTo>
                  <a:lnTo>
                    <a:pt x="8728" y="3627"/>
                  </a:lnTo>
                  <a:lnTo>
                    <a:pt x="8755" y="3622"/>
                  </a:lnTo>
                  <a:lnTo>
                    <a:pt x="8782" y="3618"/>
                  </a:lnTo>
                  <a:lnTo>
                    <a:pt x="8810" y="3614"/>
                  </a:lnTo>
                  <a:lnTo>
                    <a:pt x="8838" y="3612"/>
                  </a:lnTo>
                  <a:lnTo>
                    <a:pt x="8866" y="3610"/>
                  </a:lnTo>
                  <a:lnTo>
                    <a:pt x="8894" y="3609"/>
                  </a:lnTo>
                  <a:lnTo>
                    <a:pt x="8914" y="3609"/>
                  </a:lnTo>
                  <a:lnTo>
                    <a:pt x="8914" y="3609"/>
                  </a:lnTo>
                  <a:lnTo>
                    <a:pt x="8942" y="3609"/>
                  </a:lnTo>
                  <a:lnTo>
                    <a:pt x="8971" y="3610"/>
                  </a:lnTo>
                  <a:lnTo>
                    <a:pt x="9000" y="3612"/>
                  </a:lnTo>
                  <a:lnTo>
                    <a:pt x="9028" y="3615"/>
                  </a:lnTo>
                  <a:lnTo>
                    <a:pt x="9056" y="3619"/>
                  </a:lnTo>
                  <a:lnTo>
                    <a:pt x="9085" y="3624"/>
                  </a:lnTo>
                  <a:lnTo>
                    <a:pt x="9113" y="3629"/>
                  </a:lnTo>
                  <a:lnTo>
                    <a:pt x="9140" y="3636"/>
                  </a:lnTo>
                  <a:lnTo>
                    <a:pt x="9168" y="3643"/>
                  </a:lnTo>
                  <a:lnTo>
                    <a:pt x="9196" y="3651"/>
                  </a:lnTo>
                  <a:lnTo>
                    <a:pt x="9223" y="3659"/>
                  </a:lnTo>
                  <a:lnTo>
                    <a:pt x="9250" y="3669"/>
                  </a:lnTo>
                  <a:lnTo>
                    <a:pt x="9277" y="3679"/>
                  </a:lnTo>
                  <a:lnTo>
                    <a:pt x="9304" y="3690"/>
                  </a:lnTo>
                  <a:lnTo>
                    <a:pt x="9330" y="3702"/>
                  </a:lnTo>
                  <a:lnTo>
                    <a:pt x="9356" y="3715"/>
                  </a:lnTo>
                  <a:lnTo>
                    <a:pt x="9382" y="3728"/>
                  </a:lnTo>
                  <a:lnTo>
                    <a:pt x="9407" y="3742"/>
                  </a:lnTo>
                  <a:lnTo>
                    <a:pt x="9432" y="3757"/>
                  </a:lnTo>
                  <a:lnTo>
                    <a:pt x="9457" y="3773"/>
                  </a:lnTo>
                  <a:lnTo>
                    <a:pt x="9482" y="3790"/>
                  </a:lnTo>
                  <a:lnTo>
                    <a:pt x="9506" y="3807"/>
                  </a:lnTo>
                  <a:lnTo>
                    <a:pt x="9530" y="3825"/>
                  </a:lnTo>
                  <a:lnTo>
                    <a:pt x="9553" y="3844"/>
                  </a:lnTo>
                  <a:lnTo>
                    <a:pt x="9577" y="3863"/>
                  </a:lnTo>
                  <a:lnTo>
                    <a:pt x="9599" y="3883"/>
                  </a:lnTo>
                  <a:lnTo>
                    <a:pt x="9622" y="3904"/>
                  </a:lnTo>
                  <a:lnTo>
                    <a:pt x="9644" y="3926"/>
                  </a:lnTo>
                  <a:lnTo>
                    <a:pt x="9666" y="3948"/>
                  </a:lnTo>
                  <a:lnTo>
                    <a:pt x="9687" y="3971"/>
                  </a:lnTo>
                  <a:lnTo>
                    <a:pt x="9708" y="3995"/>
                  </a:lnTo>
                  <a:lnTo>
                    <a:pt x="9729" y="4020"/>
                  </a:lnTo>
                  <a:lnTo>
                    <a:pt x="9729" y="4020"/>
                  </a:lnTo>
                  <a:lnTo>
                    <a:pt x="9746" y="4040"/>
                  </a:lnTo>
                  <a:lnTo>
                    <a:pt x="9763" y="4059"/>
                  </a:lnTo>
                  <a:lnTo>
                    <a:pt x="9781" y="4077"/>
                  </a:lnTo>
                  <a:lnTo>
                    <a:pt x="9799" y="4095"/>
                  </a:lnTo>
                  <a:lnTo>
                    <a:pt x="9818" y="4112"/>
                  </a:lnTo>
                  <a:lnTo>
                    <a:pt x="9837" y="4128"/>
                  </a:lnTo>
                  <a:lnTo>
                    <a:pt x="9856" y="4142"/>
                  </a:lnTo>
                  <a:lnTo>
                    <a:pt x="9876" y="4157"/>
                  </a:lnTo>
                  <a:lnTo>
                    <a:pt x="9896" y="4170"/>
                  </a:lnTo>
                  <a:lnTo>
                    <a:pt x="9917" y="4182"/>
                  </a:lnTo>
                  <a:lnTo>
                    <a:pt x="9937" y="4193"/>
                  </a:lnTo>
                  <a:lnTo>
                    <a:pt x="9958" y="4204"/>
                  </a:lnTo>
                  <a:lnTo>
                    <a:pt x="9980" y="4213"/>
                  </a:lnTo>
                  <a:lnTo>
                    <a:pt x="10001" y="4222"/>
                  </a:lnTo>
                  <a:lnTo>
                    <a:pt x="10023" y="4229"/>
                  </a:lnTo>
                  <a:lnTo>
                    <a:pt x="10045" y="4236"/>
                  </a:lnTo>
                  <a:lnTo>
                    <a:pt x="10045" y="0"/>
                  </a:lnTo>
                  <a:lnTo>
                    <a:pt x="10045" y="0"/>
                  </a:lnTo>
                  <a:lnTo>
                    <a:pt x="9935" y="2"/>
                  </a:lnTo>
                  <a:lnTo>
                    <a:pt x="9825" y="5"/>
                  </a:lnTo>
                  <a:lnTo>
                    <a:pt x="9716" y="9"/>
                  </a:lnTo>
                  <a:lnTo>
                    <a:pt x="9607" y="14"/>
                  </a:lnTo>
                  <a:lnTo>
                    <a:pt x="9498" y="21"/>
                  </a:lnTo>
                  <a:lnTo>
                    <a:pt x="9389" y="28"/>
                  </a:lnTo>
                  <a:lnTo>
                    <a:pt x="9280" y="37"/>
                  </a:lnTo>
                  <a:lnTo>
                    <a:pt x="9170" y="47"/>
                  </a:lnTo>
                  <a:lnTo>
                    <a:pt x="9062" y="58"/>
                  </a:lnTo>
                  <a:lnTo>
                    <a:pt x="8953" y="70"/>
                  </a:lnTo>
                  <a:lnTo>
                    <a:pt x="8845" y="84"/>
                  </a:lnTo>
                  <a:lnTo>
                    <a:pt x="8738" y="98"/>
                  </a:lnTo>
                  <a:lnTo>
                    <a:pt x="8630" y="114"/>
                  </a:lnTo>
                  <a:lnTo>
                    <a:pt x="8523" y="131"/>
                  </a:lnTo>
                  <a:lnTo>
                    <a:pt x="8415" y="149"/>
                  </a:lnTo>
                  <a:lnTo>
                    <a:pt x="8309" y="168"/>
                  </a:lnTo>
                  <a:lnTo>
                    <a:pt x="8201" y="188"/>
                  </a:lnTo>
                  <a:lnTo>
                    <a:pt x="8095" y="210"/>
                  </a:lnTo>
                  <a:lnTo>
                    <a:pt x="7989" y="232"/>
                  </a:lnTo>
                  <a:lnTo>
                    <a:pt x="7883" y="256"/>
                  </a:lnTo>
                  <a:lnTo>
                    <a:pt x="7777" y="281"/>
                  </a:lnTo>
                  <a:lnTo>
                    <a:pt x="7672" y="307"/>
                  </a:lnTo>
                  <a:lnTo>
                    <a:pt x="7567" y="334"/>
                  </a:lnTo>
                  <a:lnTo>
                    <a:pt x="7463" y="362"/>
                  </a:lnTo>
                  <a:lnTo>
                    <a:pt x="7358" y="392"/>
                  </a:lnTo>
                  <a:lnTo>
                    <a:pt x="7255" y="422"/>
                  </a:lnTo>
                  <a:lnTo>
                    <a:pt x="7150" y="454"/>
                  </a:lnTo>
                  <a:lnTo>
                    <a:pt x="7047" y="486"/>
                  </a:lnTo>
                  <a:lnTo>
                    <a:pt x="6944" y="520"/>
                  </a:lnTo>
                  <a:lnTo>
                    <a:pt x="6842" y="555"/>
                  </a:lnTo>
                  <a:lnTo>
                    <a:pt x="6740" y="590"/>
                  </a:lnTo>
                  <a:lnTo>
                    <a:pt x="6638" y="627"/>
                  </a:lnTo>
                  <a:lnTo>
                    <a:pt x="6537" y="665"/>
                  </a:lnTo>
                  <a:lnTo>
                    <a:pt x="6436" y="704"/>
                  </a:lnTo>
                  <a:lnTo>
                    <a:pt x="6335" y="744"/>
                  </a:lnTo>
                  <a:lnTo>
                    <a:pt x="6234" y="786"/>
                  </a:lnTo>
                  <a:lnTo>
                    <a:pt x="6135" y="828"/>
                  </a:lnTo>
                  <a:lnTo>
                    <a:pt x="6036" y="871"/>
                  </a:lnTo>
                  <a:lnTo>
                    <a:pt x="5937" y="916"/>
                  </a:lnTo>
                  <a:lnTo>
                    <a:pt x="5839" y="961"/>
                  </a:lnTo>
                  <a:lnTo>
                    <a:pt x="5741" y="1007"/>
                  </a:lnTo>
                  <a:lnTo>
                    <a:pt x="5644" y="1055"/>
                  </a:lnTo>
                  <a:lnTo>
                    <a:pt x="5547" y="1104"/>
                  </a:lnTo>
                  <a:lnTo>
                    <a:pt x="5451" y="1153"/>
                  </a:lnTo>
                  <a:lnTo>
                    <a:pt x="5355" y="1205"/>
                  </a:lnTo>
                  <a:lnTo>
                    <a:pt x="5259" y="1257"/>
                  </a:lnTo>
                  <a:lnTo>
                    <a:pt x="5164" y="1309"/>
                  </a:lnTo>
                  <a:lnTo>
                    <a:pt x="5070" y="1363"/>
                  </a:lnTo>
                  <a:lnTo>
                    <a:pt x="4976" y="1418"/>
                  </a:lnTo>
                  <a:lnTo>
                    <a:pt x="4883" y="1474"/>
                  </a:lnTo>
                  <a:lnTo>
                    <a:pt x="4791" y="1530"/>
                  </a:lnTo>
                  <a:lnTo>
                    <a:pt x="4699" y="1588"/>
                  </a:lnTo>
                  <a:lnTo>
                    <a:pt x="4607" y="1647"/>
                  </a:lnTo>
                  <a:lnTo>
                    <a:pt x="4517" y="1707"/>
                  </a:lnTo>
                  <a:lnTo>
                    <a:pt x="4426" y="1768"/>
                  </a:lnTo>
                  <a:lnTo>
                    <a:pt x="4336" y="1830"/>
                  </a:lnTo>
                  <a:lnTo>
                    <a:pt x="4247" y="1893"/>
                  </a:lnTo>
                  <a:lnTo>
                    <a:pt x="4159" y="1958"/>
                  </a:lnTo>
                  <a:lnTo>
                    <a:pt x="4071" y="2023"/>
                  </a:lnTo>
                  <a:lnTo>
                    <a:pt x="3984" y="2088"/>
                  </a:lnTo>
                  <a:lnTo>
                    <a:pt x="3897" y="2155"/>
                  </a:lnTo>
                  <a:lnTo>
                    <a:pt x="3812" y="2223"/>
                  </a:lnTo>
                  <a:lnTo>
                    <a:pt x="3727" y="2292"/>
                  </a:lnTo>
                  <a:lnTo>
                    <a:pt x="3642" y="2362"/>
                  </a:lnTo>
                  <a:lnTo>
                    <a:pt x="3642" y="2362"/>
                  </a:lnTo>
                  <a:lnTo>
                    <a:pt x="3664" y="2375"/>
                  </a:lnTo>
                  <a:lnTo>
                    <a:pt x="3686" y="2387"/>
                  </a:lnTo>
                  <a:lnTo>
                    <a:pt x="3709" y="2398"/>
                  </a:lnTo>
                  <a:lnTo>
                    <a:pt x="3733" y="2408"/>
                  </a:lnTo>
                  <a:lnTo>
                    <a:pt x="3757" y="2417"/>
                  </a:lnTo>
                  <a:lnTo>
                    <a:pt x="3782" y="2425"/>
                  </a:lnTo>
                  <a:lnTo>
                    <a:pt x="3808" y="2432"/>
                  </a:lnTo>
                  <a:lnTo>
                    <a:pt x="3834" y="2438"/>
                  </a:lnTo>
                  <a:lnTo>
                    <a:pt x="3860" y="2443"/>
                  </a:lnTo>
                  <a:lnTo>
                    <a:pt x="3888" y="2447"/>
                  </a:lnTo>
                  <a:lnTo>
                    <a:pt x="3915" y="2450"/>
                  </a:lnTo>
                  <a:lnTo>
                    <a:pt x="3943" y="2452"/>
                  </a:lnTo>
                  <a:lnTo>
                    <a:pt x="3971" y="2452"/>
                  </a:lnTo>
                  <a:lnTo>
                    <a:pt x="4000" y="2452"/>
                  </a:lnTo>
                  <a:lnTo>
                    <a:pt x="4029" y="2451"/>
                  </a:lnTo>
                  <a:lnTo>
                    <a:pt x="4058" y="2448"/>
                  </a:lnTo>
                  <a:lnTo>
                    <a:pt x="4058" y="2448"/>
                  </a:lnTo>
                  <a:lnTo>
                    <a:pt x="4089" y="2445"/>
                  </a:lnTo>
                  <a:lnTo>
                    <a:pt x="4121" y="2443"/>
                  </a:lnTo>
                  <a:lnTo>
                    <a:pt x="4152" y="2441"/>
                  </a:lnTo>
                  <a:lnTo>
                    <a:pt x="4184" y="2441"/>
                  </a:lnTo>
                  <a:lnTo>
                    <a:pt x="4215" y="2441"/>
                  </a:lnTo>
                  <a:lnTo>
                    <a:pt x="4246" y="2442"/>
                  </a:lnTo>
                  <a:lnTo>
                    <a:pt x="4276" y="2444"/>
                  </a:lnTo>
                  <a:lnTo>
                    <a:pt x="4307" y="2447"/>
                  </a:lnTo>
                  <a:lnTo>
                    <a:pt x="4337" y="2450"/>
                  </a:lnTo>
                  <a:lnTo>
                    <a:pt x="4368" y="2454"/>
                  </a:lnTo>
                  <a:lnTo>
                    <a:pt x="4398" y="2459"/>
                  </a:lnTo>
                  <a:lnTo>
                    <a:pt x="4427" y="2465"/>
                  </a:lnTo>
                  <a:lnTo>
                    <a:pt x="4457" y="2471"/>
                  </a:lnTo>
                  <a:lnTo>
                    <a:pt x="4486" y="2478"/>
                  </a:lnTo>
                  <a:lnTo>
                    <a:pt x="4514" y="2486"/>
                  </a:lnTo>
                  <a:lnTo>
                    <a:pt x="4542" y="2495"/>
                  </a:lnTo>
                  <a:lnTo>
                    <a:pt x="4570" y="2505"/>
                  </a:lnTo>
                  <a:lnTo>
                    <a:pt x="4598" y="2515"/>
                  </a:lnTo>
                  <a:lnTo>
                    <a:pt x="4625" y="2526"/>
                  </a:lnTo>
                  <a:lnTo>
                    <a:pt x="4651" y="2537"/>
                  </a:lnTo>
                  <a:lnTo>
                    <a:pt x="4678" y="2550"/>
                  </a:lnTo>
                  <a:lnTo>
                    <a:pt x="4704" y="2563"/>
                  </a:lnTo>
                  <a:lnTo>
                    <a:pt x="4729" y="2577"/>
                  </a:lnTo>
                  <a:lnTo>
                    <a:pt x="4754" y="2591"/>
                  </a:lnTo>
                  <a:lnTo>
                    <a:pt x="4778" y="2606"/>
                  </a:lnTo>
                  <a:lnTo>
                    <a:pt x="4802" y="2622"/>
                  </a:lnTo>
                  <a:lnTo>
                    <a:pt x="4826" y="2639"/>
                  </a:lnTo>
                  <a:lnTo>
                    <a:pt x="4849" y="2656"/>
                  </a:lnTo>
                  <a:lnTo>
                    <a:pt x="4871" y="2674"/>
                  </a:lnTo>
                  <a:lnTo>
                    <a:pt x="4893" y="2693"/>
                  </a:lnTo>
                  <a:lnTo>
                    <a:pt x="4914" y="2712"/>
                  </a:lnTo>
                  <a:lnTo>
                    <a:pt x="4935" y="2732"/>
                  </a:lnTo>
                  <a:lnTo>
                    <a:pt x="4935" y="2732"/>
                  </a:lnTo>
                  <a:lnTo>
                    <a:pt x="4953" y="2752"/>
                  </a:lnTo>
                  <a:lnTo>
                    <a:pt x="4970" y="2771"/>
                  </a:lnTo>
                  <a:lnTo>
                    <a:pt x="4987" y="2790"/>
                  </a:lnTo>
                  <a:lnTo>
                    <a:pt x="5003" y="2810"/>
                  </a:lnTo>
                  <a:lnTo>
                    <a:pt x="5019" y="2830"/>
                  </a:lnTo>
                  <a:lnTo>
                    <a:pt x="5034" y="2850"/>
                  </a:lnTo>
                  <a:lnTo>
                    <a:pt x="5049" y="2871"/>
                  </a:lnTo>
                  <a:lnTo>
                    <a:pt x="5063" y="2893"/>
                  </a:lnTo>
                  <a:lnTo>
                    <a:pt x="5077" y="2915"/>
                  </a:lnTo>
                  <a:lnTo>
                    <a:pt x="5090" y="2937"/>
                  </a:lnTo>
                  <a:lnTo>
                    <a:pt x="5102" y="2959"/>
                  </a:lnTo>
                  <a:lnTo>
                    <a:pt x="5114" y="2982"/>
                  </a:lnTo>
                  <a:lnTo>
                    <a:pt x="5125" y="3005"/>
                  </a:lnTo>
                  <a:lnTo>
                    <a:pt x="5136" y="3029"/>
                  </a:lnTo>
                  <a:lnTo>
                    <a:pt x="5146" y="3053"/>
                  </a:lnTo>
                  <a:lnTo>
                    <a:pt x="5156" y="3077"/>
                  </a:lnTo>
                  <a:lnTo>
                    <a:pt x="5165" y="3101"/>
                  </a:lnTo>
                  <a:lnTo>
                    <a:pt x="5173" y="3126"/>
                  </a:lnTo>
                  <a:lnTo>
                    <a:pt x="5181" y="3151"/>
                  </a:lnTo>
                  <a:lnTo>
                    <a:pt x="5188" y="3177"/>
                  </a:lnTo>
                  <a:lnTo>
                    <a:pt x="5195" y="3202"/>
                  </a:lnTo>
                  <a:lnTo>
                    <a:pt x="5201" y="3228"/>
                  </a:lnTo>
                  <a:lnTo>
                    <a:pt x="5206" y="3254"/>
                  </a:lnTo>
                  <a:lnTo>
                    <a:pt x="5211" y="3281"/>
                  </a:lnTo>
                  <a:lnTo>
                    <a:pt x="5215" y="3307"/>
                  </a:lnTo>
                  <a:lnTo>
                    <a:pt x="5218" y="3334"/>
                  </a:lnTo>
                  <a:lnTo>
                    <a:pt x="5221" y="3361"/>
                  </a:lnTo>
                  <a:lnTo>
                    <a:pt x="5224" y="3389"/>
                  </a:lnTo>
                  <a:lnTo>
                    <a:pt x="5225" y="3416"/>
                  </a:lnTo>
                  <a:lnTo>
                    <a:pt x="5226" y="3444"/>
                  </a:lnTo>
                  <a:lnTo>
                    <a:pt x="5227" y="3472"/>
                  </a:lnTo>
                  <a:lnTo>
                    <a:pt x="5226" y="3500"/>
                  </a:lnTo>
                  <a:lnTo>
                    <a:pt x="5226" y="3500"/>
                  </a:lnTo>
                  <a:lnTo>
                    <a:pt x="5225" y="3538"/>
                  </a:lnTo>
                  <a:lnTo>
                    <a:pt x="5223" y="3575"/>
                  </a:lnTo>
                  <a:lnTo>
                    <a:pt x="5219" y="3612"/>
                  </a:lnTo>
                  <a:lnTo>
                    <a:pt x="5215" y="3649"/>
                  </a:lnTo>
                  <a:lnTo>
                    <a:pt x="5209" y="3686"/>
                  </a:lnTo>
                  <a:lnTo>
                    <a:pt x="5203" y="3723"/>
                  </a:lnTo>
                  <a:lnTo>
                    <a:pt x="5195" y="3759"/>
                  </a:lnTo>
                  <a:lnTo>
                    <a:pt x="5187" y="3796"/>
                  </a:lnTo>
                  <a:lnTo>
                    <a:pt x="5177" y="3833"/>
                  </a:lnTo>
                  <a:lnTo>
                    <a:pt x="5167" y="3869"/>
                  </a:lnTo>
                  <a:lnTo>
                    <a:pt x="5155" y="3905"/>
                  </a:lnTo>
                  <a:lnTo>
                    <a:pt x="5143" y="3941"/>
                  </a:lnTo>
                  <a:lnTo>
                    <a:pt x="5129" y="3977"/>
                  </a:lnTo>
                  <a:lnTo>
                    <a:pt x="5115" y="4012"/>
                  </a:lnTo>
                  <a:lnTo>
                    <a:pt x="5099" y="4048"/>
                  </a:lnTo>
                  <a:lnTo>
                    <a:pt x="5083" y="4083"/>
                  </a:lnTo>
                  <a:lnTo>
                    <a:pt x="5066" y="4117"/>
                  </a:lnTo>
                  <a:lnTo>
                    <a:pt x="5048" y="4152"/>
                  </a:lnTo>
                  <a:lnTo>
                    <a:pt x="5029" y="4186"/>
                  </a:lnTo>
                  <a:lnTo>
                    <a:pt x="5009" y="4220"/>
                  </a:lnTo>
                  <a:lnTo>
                    <a:pt x="4988" y="4253"/>
                  </a:lnTo>
                  <a:lnTo>
                    <a:pt x="4966" y="4286"/>
                  </a:lnTo>
                  <a:lnTo>
                    <a:pt x="4944" y="4320"/>
                  </a:lnTo>
                  <a:lnTo>
                    <a:pt x="4920" y="4352"/>
                  </a:lnTo>
                  <a:lnTo>
                    <a:pt x="4896" y="4384"/>
                  </a:lnTo>
                  <a:lnTo>
                    <a:pt x="4871" y="4415"/>
                  </a:lnTo>
                  <a:lnTo>
                    <a:pt x="4845" y="4446"/>
                  </a:lnTo>
                  <a:lnTo>
                    <a:pt x="4818" y="4477"/>
                  </a:lnTo>
                  <a:lnTo>
                    <a:pt x="4790" y="4506"/>
                  </a:lnTo>
                  <a:lnTo>
                    <a:pt x="4762" y="4536"/>
                  </a:lnTo>
                  <a:lnTo>
                    <a:pt x="4733" y="4565"/>
                  </a:lnTo>
                  <a:lnTo>
                    <a:pt x="4702" y="4593"/>
                  </a:lnTo>
                  <a:lnTo>
                    <a:pt x="4702" y="4593"/>
                  </a:lnTo>
                  <a:lnTo>
                    <a:pt x="4675" y="4617"/>
                  </a:lnTo>
                  <a:lnTo>
                    <a:pt x="4648" y="4641"/>
                  </a:lnTo>
                  <a:lnTo>
                    <a:pt x="4619" y="4664"/>
                  </a:lnTo>
                  <a:lnTo>
                    <a:pt x="4591" y="4687"/>
                  </a:lnTo>
                  <a:lnTo>
                    <a:pt x="4562" y="4709"/>
                  </a:lnTo>
                  <a:lnTo>
                    <a:pt x="4533" y="4730"/>
                  </a:lnTo>
                  <a:lnTo>
                    <a:pt x="4503" y="4750"/>
                  </a:lnTo>
                  <a:lnTo>
                    <a:pt x="4473" y="4770"/>
                  </a:lnTo>
                  <a:lnTo>
                    <a:pt x="4442" y="4789"/>
                  </a:lnTo>
                  <a:lnTo>
                    <a:pt x="4412" y="4807"/>
                  </a:lnTo>
                  <a:lnTo>
                    <a:pt x="4381" y="4824"/>
                  </a:lnTo>
                  <a:lnTo>
                    <a:pt x="4348" y="4841"/>
                  </a:lnTo>
                  <a:lnTo>
                    <a:pt x="4317" y="4857"/>
                  </a:lnTo>
                  <a:lnTo>
                    <a:pt x="4285" y="4872"/>
                  </a:lnTo>
                  <a:lnTo>
                    <a:pt x="4253" y="4887"/>
                  </a:lnTo>
                  <a:lnTo>
                    <a:pt x="4221" y="4900"/>
                  </a:lnTo>
                  <a:lnTo>
                    <a:pt x="4188" y="4913"/>
                  </a:lnTo>
                  <a:lnTo>
                    <a:pt x="4155" y="4925"/>
                  </a:lnTo>
                  <a:lnTo>
                    <a:pt x="4122" y="4937"/>
                  </a:lnTo>
                  <a:lnTo>
                    <a:pt x="4089" y="4947"/>
                  </a:lnTo>
                  <a:lnTo>
                    <a:pt x="4056" y="4957"/>
                  </a:lnTo>
                  <a:lnTo>
                    <a:pt x="4023" y="4966"/>
                  </a:lnTo>
                  <a:lnTo>
                    <a:pt x="3990" y="4974"/>
                  </a:lnTo>
                  <a:lnTo>
                    <a:pt x="3956" y="4981"/>
                  </a:lnTo>
                  <a:lnTo>
                    <a:pt x="3923" y="4988"/>
                  </a:lnTo>
                  <a:lnTo>
                    <a:pt x="3889" y="4994"/>
                  </a:lnTo>
                  <a:lnTo>
                    <a:pt x="3856" y="4998"/>
                  </a:lnTo>
                  <a:lnTo>
                    <a:pt x="3822" y="5002"/>
                  </a:lnTo>
                  <a:lnTo>
                    <a:pt x="3789" y="5005"/>
                  </a:lnTo>
                  <a:lnTo>
                    <a:pt x="3755" y="5008"/>
                  </a:lnTo>
                  <a:lnTo>
                    <a:pt x="3722" y="5009"/>
                  </a:lnTo>
                  <a:lnTo>
                    <a:pt x="3688" y="5009"/>
                  </a:lnTo>
                  <a:lnTo>
                    <a:pt x="3688" y="5009"/>
                  </a:lnTo>
                  <a:lnTo>
                    <a:pt x="3636" y="5008"/>
                  </a:lnTo>
                  <a:lnTo>
                    <a:pt x="3583" y="5005"/>
                  </a:lnTo>
                  <a:lnTo>
                    <a:pt x="3532" y="4999"/>
                  </a:lnTo>
                  <a:lnTo>
                    <a:pt x="3482" y="4991"/>
                  </a:lnTo>
                  <a:lnTo>
                    <a:pt x="3432" y="4981"/>
                  </a:lnTo>
                  <a:lnTo>
                    <a:pt x="3382" y="4969"/>
                  </a:lnTo>
                  <a:lnTo>
                    <a:pt x="3334" y="4955"/>
                  </a:lnTo>
                  <a:lnTo>
                    <a:pt x="3288" y="4938"/>
                  </a:lnTo>
                  <a:lnTo>
                    <a:pt x="3242" y="4920"/>
                  </a:lnTo>
                  <a:lnTo>
                    <a:pt x="3198" y="4899"/>
                  </a:lnTo>
                  <a:lnTo>
                    <a:pt x="3176" y="4888"/>
                  </a:lnTo>
                  <a:lnTo>
                    <a:pt x="3155" y="4877"/>
                  </a:lnTo>
                  <a:lnTo>
                    <a:pt x="3134" y="4865"/>
                  </a:lnTo>
                  <a:lnTo>
                    <a:pt x="3113" y="4852"/>
                  </a:lnTo>
                  <a:lnTo>
                    <a:pt x="3093" y="4839"/>
                  </a:lnTo>
                  <a:lnTo>
                    <a:pt x="3073" y="4825"/>
                  </a:lnTo>
                  <a:lnTo>
                    <a:pt x="3053" y="4811"/>
                  </a:lnTo>
                  <a:lnTo>
                    <a:pt x="3034" y="4797"/>
                  </a:lnTo>
                  <a:lnTo>
                    <a:pt x="3016" y="4782"/>
                  </a:lnTo>
                  <a:lnTo>
                    <a:pt x="2997" y="4766"/>
                  </a:lnTo>
                  <a:lnTo>
                    <a:pt x="2979" y="4751"/>
                  </a:lnTo>
                  <a:lnTo>
                    <a:pt x="2962" y="4734"/>
                  </a:lnTo>
                  <a:lnTo>
                    <a:pt x="2962" y="4734"/>
                  </a:lnTo>
                  <a:lnTo>
                    <a:pt x="2941" y="4713"/>
                  </a:lnTo>
                  <a:lnTo>
                    <a:pt x="2920" y="4692"/>
                  </a:lnTo>
                  <a:lnTo>
                    <a:pt x="2901" y="4670"/>
                  </a:lnTo>
                  <a:lnTo>
                    <a:pt x="2882" y="4648"/>
                  </a:lnTo>
                  <a:lnTo>
                    <a:pt x="2864" y="4625"/>
                  </a:lnTo>
                  <a:lnTo>
                    <a:pt x="2847" y="4602"/>
                  </a:lnTo>
                  <a:lnTo>
                    <a:pt x="2830" y="4578"/>
                  </a:lnTo>
                  <a:lnTo>
                    <a:pt x="2814" y="4553"/>
                  </a:lnTo>
                  <a:lnTo>
                    <a:pt x="2799" y="4529"/>
                  </a:lnTo>
                  <a:lnTo>
                    <a:pt x="2784" y="4503"/>
                  </a:lnTo>
                  <a:lnTo>
                    <a:pt x="2771" y="4478"/>
                  </a:lnTo>
                  <a:lnTo>
                    <a:pt x="2758" y="4452"/>
                  </a:lnTo>
                  <a:lnTo>
                    <a:pt x="2746" y="4425"/>
                  </a:lnTo>
                  <a:lnTo>
                    <a:pt x="2734" y="4398"/>
                  </a:lnTo>
                  <a:lnTo>
                    <a:pt x="2724" y="4371"/>
                  </a:lnTo>
                  <a:lnTo>
                    <a:pt x="2714" y="4343"/>
                  </a:lnTo>
                  <a:lnTo>
                    <a:pt x="2705" y="4315"/>
                  </a:lnTo>
                  <a:lnTo>
                    <a:pt x="2696" y="4285"/>
                  </a:lnTo>
                  <a:lnTo>
                    <a:pt x="2689" y="4256"/>
                  </a:lnTo>
                  <a:lnTo>
                    <a:pt x="2682" y="4227"/>
                  </a:lnTo>
                  <a:lnTo>
                    <a:pt x="2676" y="4198"/>
                  </a:lnTo>
                  <a:lnTo>
                    <a:pt x="2671" y="4168"/>
                  </a:lnTo>
                  <a:lnTo>
                    <a:pt x="2666" y="4138"/>
                  </a:lnTo>
                  <a:lnTo>
                    <a:pt x="2663" y="4107"/>
                  </a:lnTo>
                  <a:lnTo>
                    <a:pt x="2660" y="4076"/>
                  </a:lnTo>
                  <a:lnTo>
                    <a:pt x="2658" y="4045"/>
                  </a:lnTo>
                  <a:lnTo>
                    <a:pt x="2657" y="4014"/>
                  </a:lnTo>
                  <a:lnTo>
                    <a:pt x="2656" y="3982"/>
                  </a:lnTo>
                  <a:lnTo>
                    <a:pt x="2657" y="3950"/>
                  </a:lnTo>
                  <a:lnTo>
                    <a:pt x="2658" y="3918"/>
                  </a:lnTo>
                  <a:lnTo>
                    <a:pt x="2660" y="3886"/>
                  </a:lnTo>
                  <a:lnTo>
                    <a:pt x="2663" y="3853"/>
                  </a:lnTo>
                  <a:lnTo>
                    <a:pt x="2663" y="3853"/>
                  </a:lnTo>
                  <a:lnTo>
                    <a:pt x="2665" y="3822"/>
                  </a:lnTo>
                  <a:lnTo>
                    <a:pt x="2666" y="3791"/>
                  </a:lnTo>
                  <a:lnTo>
                    <a:pt x="2666" y="3761"/>
                  </a:lnTo>
                  <a:lnTo>
                    <a:pt x="2665" y="3731"/>
                  </a:lnTo>
                  <a:lnTo>
                    <a:pt x="2662" y="3702"/>
                  </a:lnTo>
                  <a:lnTo>
                    <a:pt x="2659" y="3673"/>
                  </a:lnTo>
                  <a:lnTo>
                    <a:pt x="2654" y="3644"/>
                  </a:lnTo>
                  <a:lnTo>
                    <a:pt x="2647" y="3617"/>
                  </a:lnTo>
                  <a:lnTo>
                    <a:pt x="2640" y="3590"/>
                  </a:lnTo>
                  <a:lnTo>
                    <a:pt x="2631" y="3563"/>
                  </a:lnTo>
                  <a:lnTo>
                    <a:pt x="2621" y="3537"/>
                  </a:lnTo>
                  <a:lnTo>
                    <a:pt x="2610" y="3511"/>
                  </a:lnTo>
                  <a:lnTo>
                    <a:pt x="2598" y="3487"/>
                  </a:lnTo>
                  <a:lnTo>
                    <a:pt x="2585" y="3463"/>
                  </a:lnTo>
                  <a:lnTo>
                    <a:pt x="2570" y="3440"/>
                  </a:lnTo>
                  <a:lnTo>
                    <a:pt x="2555" y="3418"/>
                  </a:lnTo>
                  <a:lnTo>
                    <a:pt x="2555" y="3418"/>
                  </a:lnTo>
                  <a:lnTo>
                    <a:pt x="2480" y="3504"/>
                  </a:lnTo>
                  <a:lnTo>
                    <a:pt x="2404" y="3592"/>
                  </a:lnTo>
                  <a:lnTo>
                    <a:pt x="2331" y="3679"/>
                  </a:lnTo>
                  <a:lnTo>
                    <a:pt x="2259" y="3767"/>
                  </a:lnTo>
                  <a:lnTo>
                    <a:pt x="2188" y="3855"/>
                  </a:lnTo>
                  <a:lnTo>
                    <a:pt x="2118" y="3945"/>
                  </a:lnTo>
                  <a:lnTo>
                    <a:pt x="2049" y="4035"/>
                  </a:lnTo>
                  <a:lnTo>
                    <a:pt x="1982" y="4125"/>
                  </a:lnTo>
                  <a:lnTo>
                    <a:pt x="1915" y="4217"/>
                  </a:lnTo>
                  <a:lnTo>
                    <a:pt x="1849" y="4310"/>
                  </a:lnTo>
                  <a:lnTo>
                    <a:pt x="1785" y="4402"/>
                  </a:lnTo>
                  <a:lnTo>
                    <a:pt x="1721" y="4496"/>
                  </a:lnTo>
                  <a:lnTo>
                    <a:pt x="1659" y="4590"/>
                  </a:lnTo>
                  <a:lnTo>
                    <a:pt x="1597" y="4684"/>
                  </a:lnTo>
                  <a:lnTo>
                    <a:pt x="1537" y="4779"/>
                  </a:lnTo>
                  <a:lnTo>
                    <a:pt x="1478" y="4875"/>
                  </a:lnTo>
                  <a:lnTo>
                    <a:pt x="1419" y="4971"/>
                  </a:lnTo>
                  <a:lnTo>
                    <a:pt x="1362" y="5068"/>
                  </a:lnTo>
                  <a:lnTo>
                    <a:pt x="1306" y="5167"/>
                  </a:lnTo>
                  <a:lnTo>
                    <a:pt x="1252" y="5265"/>
                  </a:lnTo>
                  <a:lnTo>
                    <a:pt x="1198" y="5364"/>
                  </a:lnTo>
                  <a:lnTo>
                    <a:pt x="1146" y="5463"/>
                  </a:lnTo>
                  <a:lnTo>
                    <a:pt x="1094" y="5563"/>
                  </a:lnTo>
                  <a:lnTo>
                    <a:pt x="1044" y="5663"/>
                  </a:lnTo>
                  <a:lnTo>
                    <a:pt x="995" y="5764"/>
                  </a:lnTo>
                  <a:lnTo>
                    <a:pt x="947" y="5866"/>
                  </a:lnTo>
                  <a:lnTo>
                    <a:pt x="900" y="5968"/>
                  </a:lnTo>
                  <a:lnTo>
                    <a:pt x="855" y="6070"/>
                  </a:lnTo>
                  <a:lnTo>
                    <a:pt x="810" y="6173"/>
                  </a:lnTo>
                  <a:lnTo>
                    <a:pt x="767" y="6276"/>
                  </a:lnTo>
                  <a:lnTo>
                    <a:pt x="725" y="6380"/>
                  </a:lnTo>
                  <a:lnTo>
                    <a:pt x="684" y="6484"/>
                  </a:lnTo>
                  <a:lnTo>
                    <a:pt x="644" y="6589"/>
                  </a:lnTo>
                  <a:lnTo>
                    <a:pt x="605" y="6695"/>
                  </a:lnTo>
                  <a:lnTo>
                    <a:pt x="567" y="6801"/>
                  </a:lnTo>
                  <a:lnTo>
                    <a:pt x="531" y="6907"/>
                  </a:lnTo>
                  <a:lnTo>
                    <a:pt x="496" y="7013"/>
                  </a:lnTo>
                  <a:lnTo>
                    <a:pt x="461" y="7120"/>
                  </a:lnTo>
                  <a:lnTo>
                    <a:pt x="428" y="7227"/>
                  </a:lnTo>
                  <a:lnTo>
                    <a:pt x="396" y="7335"/>
                  </a:lnTo>
                  <a:lnTo>
                    <a:pt x="366" y="7443"/>
                  </a:lnTo>
                  <a:lnTo>
                    <a:pt x="336" y="7552"/>
                  </a:lnTo>
                  <a:lnTo>
                    <a:pt x="308" y="7660"/>
                  </a:lnTo>
                  <a:lnTo>
                    <a:pt x="281" y="7769"/>
                  </a:lnTo>
                  <a:lnTo>
                    <a:pt x="256" y="7879"/>
                  </a:lnTo>
                  <a:lnTo>
                    <a:pt x="231" y="7989"/>
                  </a:lnTo>
                  <a:lnTo>
                    <a:pt x="208" y="8099"/>
                  </a:lnTo>
                  <a:lnTo>
                    <a:pt x="186" y="8210"/>
                  </a:lnTo>
                  <a:lnTo>
                    <a:pt x="165" y="8321"/>
                  </a:lnTo>
                  <a:lnTo>
                    <a:pt x="145" y="8431"/>
                  </a:lnTo>
                  <a:lnTo>
                    <a:pt x="127" y="8543"/>
                  </a:lnTo>
                  <a:lnTo>
                    <a:pt x="110" y="8654"/>
                  </a:lnTo>
                  <a:lnTo>
                    <a:pt x="94" y="8766"/>
                  </a:lnTo>
                  <a:lnTo>
                    <a:pt x="79" y="8878"/>
                  </a:lnTo>
                  <a:lnTo>
                    <a:pt x="65" y="8991"/>
                  </a:lnTo>
                  <a:lnTo>
                    <a:pt x="53" y="9104"/>
                  </a:lnTo>
                  <a:lnTo>
                    <a:pt x="42" y="9217"/>
                  </a:lnTo>
                  <a:lnTo>
                    <a:pt x="32" y="9330"/>
                  </a:lnTo>
                  <a:lnTo>
                    <a:pt x="24" y="9443"/>
                  </a:lnTo>
                  <a:lnTo>
                    <a:pt x="17" y="9556"/>
                  </a:lnTo>
                  <a:lnTo>
                    <a:pt x="10" y="9670"/>
                  </a:lnTo>
                  <a:lnTo>
                    <a:pt x="6" y="9784"/>
                  </a:lnTo>
                  <a:lnTo>
                    <a:pt x="2" y="9898"/>
                  </a:lnTo>
                  <a:lnTo>
                    <a:pt x="0" y="10013"/>
                  </a:lnTo>
                  <a:lnTo>
                    <a:pt x="4607" y="10013"/>
                  </a:lnTo>
                  <a:lnTo>
                    <a:pt x="4587" y="10178"/>
                  </a:lnTo>
                  <a:lnTo>
                    <a:pt x="4587" y="10178"/>
                  </a:lnTo>
                  <a:lnTo>
                    <a:pt x="4586" y="10201"/>
                  </a:lnTo>
                  <a:lnTo>
                    <a:pt x="4585" y="10224"/>
                  </a:lnTo>
                  <a:lnTo>
                    <a:pt x="4583" y="10248"/>
                  </a:lnTo>
                  <a:lnTo>
                    <a:pt x="4580" y="10271"/>
                  </a:lnTo>
                  <a:lnTo>
                    <a:pt x="4577" y="10294"/>
                  </a:lnTo>
                  <a:lnTo>
                    <a:pt x="4573" y="10317"/>
                  </a:lnTo>
                  <a:lnTo>
                    <a:pt x="4568" y="10340"/>
                  </a:lnTo>
                  <a:lnTo>
                    <a:pt x="4562" y="10363"/>
                  </a:lnTo>
                  <a:lnTo>
                    <a:pt x="4556" y="10386"/>
                  </a:lnTo>
                  <a:lnTo>
                    <a:pt x="4550" y="10408"/>
                  </a:lnTo>
                  <a:lnTo>
                    <a:pt x="4542" y="10431"/>
                  </a:lnTo>
                  <a:lnTo>
                    <a:pt x="4534" y="10453"/>
                  </a:lnTo>
                  <a:lnTo>
                    <a:pt x="4525" y="10475"/>
                  </a:lnTo>
                  <a:lnTo>
                    <a:pt x="4516" y="10497"/>
                  </a:lnTo>
                  <a:lnTo>
                    <a:pt x="4506" y="10518"/>
                  </a:lnTo>
                  <a:lnTo>
                    <a:pt x="4496" y="10540"/>
                  </a:lnTo>
                  <a:lnTo>
                    <a:pt x="4485" y="10562"/>
                  </a:lnTo>
                  <a:lnTo>
                    <a:pt x="4473" y="10583"/>
                  </a:lnTo>
                  <a:lnTo>
                    <a:pt x="4460" y="10604"/>
                  </a:lnTo>
                  <a:lnTo>
                    <a:pt x="4447" y="10624"/>
                  </a:lnTo>
                  <a:lnTo>
                    <a:pt x="4434" y="10645"/>
                  </a:lnTo>
                  <a:lnTo>
                    <a:pt x="4420" y="10665"/>
                  </a:lnTo>
                  <a:lnTo>
                    <a:pt x="4405" y="10684"/>
                  </a:lnTo>
                  <a:lnTo>
                    <a:pt x="4390" y="10704"/>
                  </a:lnTo>
                  <a:lnTo>
                    <a:pt x="4374" y="10723"/>
                  </a:lnTo>
                  <a:lnTo>
                    <a:pt x="4357" y="10741"/>
                  </a:lnTo>
                  <a:lnTo>
                    <a:pt x="4339" y="10760"/>
                  </a:lnTo>
                  <a:lnTo>
                    <a:pt x="4322" y="10778"/>
                  </a:lnTo>
                  <a:lnTo>
                    <a:pt x="4303" y="10796"/>
                  </a:lnTo>
                  <a:lnTo>
                    <a:pt x="4285" y="10813"/>
                  </a:lnTo>
                  <a:lnTo>
                    <a:pt x="4265" y="10830"/>
                  </a:lnTo>
                  <a:lnTo>
                    <a:pt x="4246" y="10846"/>
                  </a:lnTo>
                  <a:lnTo>
                    <a:pt x="4246" y="10846"/>
                  </a:lnTo>
                  <a:lnTo>
                    <a:pt x="4209" y="10878"/>
                  </a:lnTo>
                  <a:lnTo>
                    <a:pt x="4174" y="10911"/>
                  </a:lnTo>
                  <a:lnTo>
                    <a:pt x="4142" y="10945"/>
                  </a:lnTo>
                  <a:lnTo>
                    <a:pt x="4112" y="10979"/>
                  </a:lnTo>
                  <a:lnTo>
                    <a:pt x="4084" y="11015"/>
                  </a:lnTo>
                  <a:lnTo>
                    <a:pt x="4071" y="11033"/>
                  </a:lnTo>
                  <a:lnTo>
                    <a:pt x="4059" y="11052"/>
                  </a:lnTo>
                  <a:lnTo>
                    <a:pt x="4047" y="11070"/>
                  </a:lnTo>
                  <a:lnTo>
                    <a:pt x="4036" y="11089"/>
                  </a:lnTo>
                  <a:lnTo>
                    <a:pt x="4025" y="11108"/>
                  </a:lnTo>
                  <a:lnTo>
                    <a:pt x="4015" y="11127"/>
                  </a:lnTo>
                  <a:lnTo>
                    <a:pt x="4005" y="11147"/>
                  </a:lnTo>
                  <a:lnTo>
                    <a:pt x="3997" y="11166"/>
                  </a:lnTo>
                  <a:lnTo>
                    <a:pt x="3988" y="11186"/>
                  </a:lnTo>
                  <a:lnTo>
                    <a:pt x="3981" y="11206"/>
                  </a:lnTo>
                  <a:lnTo>
                    <a:pt x="3974" y="11226"/>
                  </a:lnTo>
                  <a:lnTo>
                    <a:pt x="3967" y="11246"/>
                  </a:lnTo>
                  <a:lnTo>
                    <a:pt x="3962" y="11266"/>
                  </a:lnTo>
                  <a:lnTo>
                    <a:pt x="3957" y="11287"/>
                  </a:lnTo>
                  <a:lnTo>
                    <a:pt x="3952" y="11307"/>
                  </a:lnTo>
                  <a:lnTo>
                    <a:pt x="3948" y="11329"/>
                  </a:lnTo>
                  <a:lnTo>
                    <a:pt x="3945" y="11350"/>
                  </a:lnTo>
                  <a:lnTo>
                    <a:pt x="3943" y="11371"/>
                  </a:lnTo>
                  <a:lnTo>
                    <a:pt x="3941" y="11392"/>
                  </a:lnTo>
                  <a:lnTo>
                    <a:pt x="3940" y="11413"/>
                  </a:lnTo>
                  <a:lnTo>
                    <a:pt x="3939" y="11434"/>
                  </a:lnTo>
                  <a:lnTo>
                    <a:pt x="3939" y="11455"/>
                  </a:lnTo>
                  <a:lnTo>
                    <a:pt x="3939" y="11455"/>
                  </a:lnTo>
                  <a:lnTo>
                    <a:pt x="3940" y="11476"/>
                  </a:lnTo>
                  <a:lnTo>
                    <a:pt x="3941" y="11497"/>
                  </a:lnTo>
                  <a:lnTo>
                    <a:pt x="3943" y="11517"/>
                  </a:lnTo>
                  <a:lnTo>
                    <a:pt x="3946" y="11538"/>
                  </a:lnTo>
                  <a:lnTo>
                    <a:pt x="3950" y="11558"/>
                  </a:lnTo>
                  <a:lnTo>
                    <a:pt x="3954" y="11578"/>
                  </a:lnTo>
                  <a:lnTo>
                    <a:pt x="3958" y="11598"/>
                  </a:lnTo>
                  <a:lnTo>
                    <a:pt x="3964" y="11618"/>
                  </a:lnTo>
                  <a:lnTo>
                    <a:pt x="3970" y="11638"/>
                  </a:lnTo>
                  <a:lnTo>
                    <a:pt x="3976" y="11658"/>
                  </a:lnTo>
                  <a:lnTo>
                    <a:pt x="3983" y="11677"/>
                  </a:lnTo>
                  <a:lnTo>
                    <a:pt x="3991" y="11697"/>
                  </a:lnTo>
                  <a:lnTo>
                    <a:pt x="4008" y="11735"/>
                  </a:lnTo>
                  <a:lnTo>
                    <a:pt x="4027" y="11772"/>
                  </a:lnTo>
                  <a:lnTo>
                    <a:pt x="4049" y="11809"/>
                  </a:lnTo>
                  <a:lnTo>
                    <a:pt x="4073" y="11845"/>
                  </a:lnTo>
                  <a:lnTo>
                    <a:pt x="4098" y="11880"/>
                  </a:lnTo>
                  <a:lnTo>
                    <a:pt x="4126" y="11914"/>
                  </a:lnTo>
                  <a:lnTo>
                    <a:pt x="4156" y="11946"/>
                  </a:lnTo>
                  <a:lnTo>
                    <a:pt x="4187" y="11978"/>
                  </a:lnTo>
                  <a:lnTo>
                    <a:pt x="4221" y="12009"/>
                  </a:lnTo>
                  <a:lnTo>
                    <a:pt x="4256" y="12038"/>
                  </a:lnTo>
                  <a:lnTo>
                    <a:pt x="4292" y="12067"/>
                  </a:lnTo>
                  <a:lnTo>
                    <a:pt x="4331" y="12094"/>
                  </a:lnTo>
                  <a:lnTo>
                    <a:pt x="4372" y="12120"/>
                  </a:lnTo>
                  <a:lnTo>
                    <a:pt x="4413" y="12145"/>
                  </a:lnTo>
                  <a:lnTo>
                    <a:pt x="4455" y="12167"/>
                  </a:lnTo>
                  <a:lnTo>
                    <a:pt x="4499" y="12189"/>
                  </a:lnTo>
                  <a:lnTo>
                    <a:pt x="4545" y="12208"/>
                  </a:lnTo>
                  <a:lnTo>
                    <a:pt x="4591" y="12227"/>
                  </a:lnTo>
                  <a:lnTo>
                    <a:pt x="4639" y="12243"/>
                  </a:lnTo>
                  <a:lnTo>
                    <a:pt x="4687" y="12258"/>
                  </a:lnTo>
                  <a:lnTo>
                    <a:pt x="4737" y="12271"/>
                  </a:lnTo>
                  <a:lnTo>
                    <a:pt x="4787" y="12282"/>
                  </a:lnTo>
                  <a:lnTo>
                    <a:pt x="4838" y="12291"/>
                  </a:lnTo>
                  <a:lnTo>
                    <a:pt x="4891" y="12298"/>
                  </a:lnTo>
                  <a:lnTo>
                    <a:pt x="4943" y="12304"/>
                  </a:lnTo>
                  <a:lnTo>
                    <a:pt x="4997" y="12307"/>
                  </a:lnTo>
                  <a:lnTo>
                    <a:pt x="4997" y="123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EE1B9EAC-F3A4-17AE-C005-E1C174986147}"/>
                </a:ext>
              </a:extLst>
            </p:cNvPr>
            <p:cNvSpPr>
              <a:spLocks/>
            </p:cNvSpPr>
            <p:nvPr/>
          </p:nvSpPr>
          <p:spPr bwMode="auto">
            <a:xfrm>
              <a:off x="6134876" y="3198528"/>
              <a:ext cx="2153766" cy="2657866"/>
            </a:xfrm>
            <a:custGeom>
              <a:avLst/>
              <a:gdLst>
                <a:gd name="T0" fmla="*/ 5519 w 9974"/>
                <a:gd name="T1" fmla="*/ 1900 h 12306"/>
                <a:gd name="T2" fmla="*/ 5665 w 9974"/>
                <a:gd name="T3" fmla="*/ 1624 h 12306"/>
                <a:gd name="T4" fmla="*/ 5927 w 9974"/>
                <a:gd name="T5" fmla="*/ 1364 h 12306"/>
                <a:gd name="T6" fmla="*/ 6095 w 9974"/>
                <a:gd name="T7" fmla="*/ 1082 h 12306"/>
                <a:gd name="T8" fmla="*/ 6129 w 9974"/>
                <a:gd name="T9" fmla="*/ 832 h 12306"/>
                <a:gd name="T10" fmla="*/ 6041 w 9974"/>
                <a:gd name="T11" fmla="*/ 536 h 12306"/>
                <a:gd name="T12" fmla="*/ 5613 w 9974"/>
                <a:gd name="T13" fmla="*/ 141 h 12306"/>
                <a:gd name="T14" fmla="*/ 5041 w 9974"/>
                <a:gd name="T15" fmla="*/ 0 h 12306"/>
                <a:gd name="T16" fmla="*/ 4413 w 9974"/>
                <a:gd name="T17" fmla="*/ 133 h 12306"/>
                <a:gd name="T18" fmla="*/ 4048 w 9974"/>
                <a:gd name="T19" fmla="*/ 424 h 12306"/>
                <a:gd name="T20" fmla="*/ 3914 w 9974"/>
                <a:gd name="T21" fmla="*/ 687 h 12306"/>
                <a:gd name="T22" fmla="*/ 3895 w 9974"/>
                <a:gd name="T23" fmla="*/ 950 h 12306"/>
                <a:gd name="T24" fmla="*/ 3980 w 9974"/>
                <a:gd name="T25" fmla="*/ 1209 h 12306"/>
                <a:gd name="T26" fmla="*/ 4281 w 9974"/>
                <a:gd name="T27" fmla="*/ 1537 h 12306"/>
                <a:gd name="T28" fmla="*/ 4472 w 9974"/>
                <a:gd name="T29" fmla="*/ 1804 h 12306"/>
                <a:gd name="T30" fmla="*/ 4551 w 9974"/>
                <a:gd name="T31" fmla="*/ 2105 h 12306"/>
                <a:gd name="T32" fmla="*/ 156 w 9974"/>
                <a:gd name="T33" fmla="*/ 6468 h 12306"/>
                <a:gd name="T34" fmla="*/ 396 w 9974"/>
                <a:gd name="T35" fmla="*/ 6235 h 12306"/>
                <a:gd name="T36" fmla="*/ 708 w 9974"/>
                <a:gd name="T37" fmla="*/ 5997 h 12306"/>
                <a:gd name="T38" fmla="*/ 1068 w 9974"/>
                <a:gd name="T39" fmla="*/ 5893 h 12306"/>
                <a:gd name="T40" fmla="*/ 1384 w 9974"/>
                <a:gd name="T41" fmla="*/ 5917 h 12306"/>
                <a:gd name="T42" fmla="*/ 1693 w 9974"/>
                <a:gd name="T43" fmla="*/ 6051 h 12306"/>
                <a:gd name="T44" fmla="*/ 1954 w 9974"/>
                <a:gd name="T45" fmla="*/ 6280 h 12306"/>
                <a:gd name="T46" fmla="*/ 2201 w 9974"/>
                <a:gd name="T47" fmla="*/ 6702 h 12306"/>
                <a:gd name="T48" fmla="*/ 2305 w 9974"/>
                <a:gd name="T49" fmla="*/ 7204 h 12306"/>
                <a:gd name="T50" fmla="*/ 2273 w 9974"/>
                <a:gd name="T51" fmla="*/ 7636 h 12306"/>
                <a:gd name="T52" fmla="*/ 2137 w 9974"/>
                <a:gd name="T53" fmla="*/ 8028 h 12306"/>
                <a:gd name="T54" fmla="*/ 1916 w 9974"/>
                <a:gd name="T55" fmla="*/ 8349 h 12306"/>
                <a:gd name="T56" fmla="*/ 1626 w 9974"/>
                <a:gd name="T57" fmla="*/ 8576 h 12306"/>
                <a:gd name="T58" fmla="*/ 1286 w 9974"/>
                <a:gd name="T59" fmla="*/ 8690 h 12306"/>
                <a:gd name="T60" fmla="*/ 956 w 9974"/>
                <a:gd name="T61" fmla="*/ 8679 h 12306"/>
                <a:gd name="T62" fmla="*/ 611 w 9974"/>
                <a:gd name="T63" fmla="*/ 8535 h 12306"/>
                <a:gd name="T64" fmla="*/ 340 w 9974"/>
                <a:gd name="T65" fmla="*/ 8288 h 12306"/>
                <a:gd name="T66" fmla="*/ 70 w 9974"/>
                <a:gd name="T67" fmla="*/ 8087 h 12306"/>
                <a:gd name="T68" fmla="*/ 905 w 9974"/>
                <a:gd name="T69" fmla="*/ 12251 h 12306"/>
                <a:gd name="T70" fmla="*/ 2340 w 9974"/>
                <a:gd name="T71" fmla="*/ 11992 h 12306"/>
                <a:gd name="T72" fmla="*/ 3718 w 9974"/>
                <a:gd name="T73" fmla="*/ 11533 h 12306"/>
                <a:gd name="T74" fmla="*/ 5015 w 9974"/>
                <a:gd name="T75" fmla="*/ 10880 h 12306"/>
                <a:gd name="T76" fmla="*/ 6214 w 9974"/>
                <a:gd name="T77" fmla="*/ 10043 h 12306"/>
                <a:gd name="T78" fmla="*/ 6349 w 9974"/>
                <a:gd name="T79" fmla="*/ 9643 h 12306"/>
                <a:gd name="T80" fmla="*/ 5966 w 9974"/>
                <a:gd name="T81" fmla="*/ 9632 h 12306"/>
                <a:gd name="T82" fmla="*/ 5579 w 9974"/>
                <a:gd name="T83" fmla="*/ 9567 h 12306"/>
                <a:gd name="T84" fmla="*/ 5256 w 9974"/>
                <a:gd name="T85" fmla="*/ 9379 h 12306"/>
                <a:gd name="T86" fmla="*/ 5060 w 9974"/>
                <a:gd name="T87" fmla="*/ 9136 h 12306"/>
                <a:gd name="T88" fmla="*/ 4943 w 9974"/>
                <a:gd name="T89" fmla="*/ 8818 h 12306"/>
                <a:gd name="T90" fmla="*/ 4930 w 9974"/>
                <a:gd name="T91" fmla="*/ 8461 h 12306"/>
                <a:gd name="T92" fmla="*/ 5066 w 9974"/>
                <a:gd name="T93" fmla="*/ 7989 h 12306"/>
                <a:gd name="T94" fmla="*/ 5359 w 9974"/>
                <a:gd name="T95" fmla="*/ 7566 h 12306"/>
                <a:gd name="T96" fmla="*/ 5708 w 9974"/>
                <a:gd name="T97" fmla="*/ 7284 h 12306"/>
                <a:gd name="T98" fmla="*/ 6126 w 9974"/>
                <a:gd name="T99" fmla="*/ 7106 h 12306"/>
                <a:gd name="T100" fmla="*/ 6566 w 9974"/>
                <a:gd name="T101" fmla="*/ 7067 h 12306"/>
                <a:gd name="T102" fmla="*/ 7056 w 9974"/>
                <a:gd name="T103" fmla="*/ 7234 h 12306"/>
                <a:gd name="T104" fmla="*/ 7285 w 9974"/>
                <a:gd name="T105" fmla="*/ 7448 h 12306"/>
                <a:gd name="T106" fmla="*/ 7453 w 9974"/>
                <a:gd name="T107" fmla="*/ 7787 h 12306"/>
                <a:gd name="T108" fmla="*/ 7490 w 9974"/>
                <a:gd name="T109" fmla="*/ 8187 h 12306"/>
                <a:gd name="T110" fmla="*/ 7534 w 9974"/>
                <a:gd name="T111" fmla="*/ 8549 h 12306"/>
                <a:gd name="T112" fmla="*/ 8075 w 9974"/>
                <a:gd name="T113" fmla="*/ 8068 h 12306"/>
                <a:gd name="T114" fmla="*/ 8814 w 9974"/>
                <a:gd name="T115" fmla="*/ 6870 h 12306"/>
                <a:gd name="T116" fmla="*/ 9377 w 9974"/>
                <a:gd name="T117" fmla="*/ 5586 h 12306"/>
                <a:gd name="T118" fmla="*/ 9759 w 9974"/>
                <a:gd name="T119" fmla="*/ 4238 h 12306"/>
                <a:gd name="T120" fmla="*/ 9952 w 9974"/>
                <a:gd name="T121" fmla="*/ 2841 h 12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974" h="12306">
                  <a:moveTo>
                    <a:pt x="5461" y="2295"/>
                  </a:moveTo>
                  <a:lnTo>
                    <a:pt x="5482" y="2130"/>
                  </a:lnTo>
                  <a:lnTo>
                    <a:pt x="5482" y="2130"/>
                  </a:lnTo>
                  <a:lnTo>
                    <a:pt x="5482" y="2107"/>
                  </a:lnTo>
                  <a:lnTo>
                    <a:pt x="5484" y="2083"/>
                  </a:lnTo>
                  <a:lnTo>
                    <a:pt x="5486" y="2060"/>
                  </a:lnTo>
                  <a:lnTo>
                    <a:pt x="5489" y="2037"/>
                  </a:lnTo>
                  <a:lnTo>
                    <a:pt x="5492" y="2014"/>
                  </a:lnTo>
                  <a:lnTo>
                    <a:pt x="5496" y="1991"/>
                  </a:lnTo>
                  <a:lnTo>
                    <a:pt x="5501" y="1968"/>
                  </a:lnTo>
                  <a:lnTo>
                    <a:pt x="5506" y="1945"/>
                  </a:lnTo>
                  <a:lnTo>
                    <a:pt x="5512" y="1922"/>
                  </a:lnTo>
                  <a:lnTo>
                    <a:pt x="5519" y="1900"/>
                  </a:lnTo>
                  <a:lnTo>
                    <a:pt x="5526" y="1877"/>
                  </a:lnTo>
                  <a:lnTo>
                    <a:pt x="5534" y="1855"/>
                  </a:lnTo>
                  <a:lnTo>
                    <a:pt x="5543" y="1833"/>
                  </a:lnTo>
                  <a:lnTo>
                    <a:pt x="5552" y="1811"/>
                  </a:lnTo>
                  <a:lnTo>
                    <a:pt x="5562" y="1790"/>
                  </a:lnTo>
                  <a:lnTo>
                    <a:pt x="5573" y="1768"/>
                  </a:lnTo>
                  <a:lnTo>
                    <a:pt x="5584" y="1746"/>
                  </a:lnTo>
                  <a:lnTo>
                    <a:pt x="5596" y="1725"/>
                  </a:lnTo>
                  <a:lnTo>
                    <a:pt x="5608" y="1704"/>
                  </a:lnTo>
                  <a:lnTo>
                    <a:pt x="5621" y="1684"/>
                  </a:lnTo>
                  <a:lnTo>
                    <a:pt x="5636" y="1663"/>
                  </a:lnTo>
                  <a:lnTo>
                    <a:pt x="5650" y="1644"/>
                  </a:lnTo>
                  <a:lnTo>
                    <a:pt x="5665" y="1624"/>
                  </a:lnTo>
                  <a:lnTo>
                    <a:pt x="5680" y="1605"/>
                  </a:lnTo>
                  <a:lnTo>
                    <a:pt x="5696" y="1585"/>
                  </a:lnTo>
                  <a:lnTo>
                    <a:pt x="5712" y="1567"/>
                  </a:lnTo>
                  <a:lnTo>
                    <a:pt x="5729" y="1548"/>
                  </a:lnTo>
                  <a:lnTo>
                    <a:pt x="5747" y="1530"/>
                  </a:lnTo>
                  <a:lnTo>
                    <a:pt x="5765" y="1513"/>
                  </a:lnTo>
                  <a:lnTo>
                    <a:pt x="5784" y="1495"/>
                  </a:lnTo>
                  <a:lnTo>
                    <a:pt x="5803" y="1478"/>
                  </a:lnTo>
                  <a:lnTo>
                    <a:pt x="5823" y="1462"/>
                  </a:lnTo>
                  <a:lnTo>
                    <a:pt x="5823" y="1462"/>
                  </a:lnTo>
                  <a:lnTo>
                    <a:pt x="5860" y="1430"/>
                  </a:lnTo>
                  <a:lnTo>
                    <a:pt x="5894" y="1397"/>
                  </a:lnTo>
                  <a:lnTo>
                    <a:pt x="5927" y="1364"/>
                  </a:lnTo>
                  <a:lnTo>
                    <a:pt x="5957" y="1329"/>
                  </a:lnTo>
                  <a:lnTo>
                    <a:pt x="5984" y="1293"/>
                  </a:lnTo>
                  <a:lnTo>
                    <a:pt x="5997" y="1275"/>
                  </a:lnTo>
                  <a:lnTo>
                    <a:pt x="6010" y="1256"/>
                  </a:lnTo>
                  <a:lnTo>
                    <a:pt x="6022" y="1238"/>
                  </a:lnTo>
                  <a:lnTo>
                    <a:pt x="6033" y="1219"/>
                  </a:lnTo>
                  <a:lnTo>
                    <a:pt x="6044" y="1200"/>
                  </a:lnTo>
                  <a:lnTo>
                    <a:pt x="6054" y="1181"/>
                  </a:lnTo>
                  <a:lnTo>
                    <a:pt x="6063" y="1161"/>
                  </a:lnTo>
                  <a:lnTo>
                    <a:pt x="6072" y="1142"/>
                  </a:lnTo>
                  <a:lnTo>
                    <a:pt x="6080" y="1122"/>
                  </a:lnTo>
                  <a:lnTo>
                    <a:pt x="6088" y="1102"/>
                  </a:lnTo>
                  <a:lnTo>
                    <a:pt x="6095" y="1082"/>
                  </a:lnTo>
                  <a:lnTo>
                    <a:pt x="6101" y="1062"/>
                  </a:lnTo>
                  <a:lnTo>
                    <a:pt x="6107" y="1042"/>
                  </a:lnTo>
                  <a:lnTo>
                    <a:pt x="6112" y="1021"/>
                  </a:lnTo>
                  <a:lnTo>
                    <a:pt x="6116" y="1001"/>
                  </a:lnTo>
                  <a:lnTo>
                    <a:pt x="6120" y="979"/>
                  </a:lnTo>
                  <a:lnTo>
                    <a:pt x="6123" y="958"/>
                  </a:lnTo>
                  <a:lnTo>
                    <a:pt x="6126" y="937"/>
                  </a:lnTo>
                  <a:lnTo>
                    <a:pt x="6128" y="916"/>
                  </a:lnTo>
                  <a:lnTo>
                    <a:pt x="6129" y="895"/>
                  </a:lnTo>
                  <a:lnTo>
                    <a:pt x="6129" y="874"/>
                  </a:lnTo>
                  <a:lnTo>
                    <a:pt x="6129" y="853"/>
                  </a:lnTo>
                  <a:lnTo>
                    <a:pt x="6129" y="853"/>
                  </a:lnTo>
                  <a:lnTo>
                    <a:pt x="6129" y="832"/>
                  </a:lnTo>
                  <a:lnTo>
                    <a:pt x="6127" y="811"/>
                  </a:lnTo>
                  <a:lnTo>
                    <a:pt x="6125" y="791"/>
                  </a:lnTo>
                  <a:lnTo>
                    <a:pt x="6122" y="770"/>
                  </a:lnTo>
                  <a:lnTo>
                    <a:pt x="6119" y="750"/>
                  </a:lnTo>
                  <a:lnTo>
                    <a:pt x="6115" y="730"/>
                  </a:lnTo>
                  <a:lnTo>
                    <a:pt x="6110" y="710"/>
                  </a:lnTo>
                  <a:lnTo>
                    <a:pt x="6105" y="690"/>
                  </a:lnTo>
                  <a:lnTo>
                    <a:pt x="6099" y="670"/>
                  </a:lnTo>
                  <a:lnTo>
                    <a:pt x="6092" y="650"/>
                  </a:lnTo>
                  <a:lnTo>
                    <a:pt x="6085" y="631"/>
                  </a:lnTo>
                  <a:lnTo>
                    <a:pt x="6078" y="611"/>
                  </a:lnTo>
                  <a:lnTo>
                    <a:pt x="6061" y="573"/>
                  </a:lnTo>
                  <a:lnTo>
                    <a:pt x="6041" y="536"/>
                  </a:lnTo>
                  <a:lnTo>
                    <a:pt x="6020" y="499"/>
                  </a:lnTo>
                  <a:lnTo>
                    <a:pt x="5996" y="463"/>
                  </a:lnTo>
                  <a:lnTo>
                    <a:pt x="5970" y="428"/>
                  </a:lnTo>
                  <a:lnTo>
                    <a:pt x="5942" y="394"/>
                  </a:lnTo>
                  <a:lnTo>
                    <a:pt x="5913" y="362"/>
                  </a:lnTo>
                  <a:lnTo>
                    <a:pt x="5881" y="330"/>
                  </a:lnTo>
                  <a:lnTo>
                    <a:pt x="5848" y="299"/>
                  </a:lnTo>
                  <a:lnTo>
                    <a:pt x="5813" y="270"/>
                  </a:lnTo>
                  <a:lnTo>
                    <a:pt x="5776" y="241"/>
                  </a:lnTo>
                  <a:lnTo>
                    <a:pt x="5738" y="214"/>
                  </a:lnTo>
                  <a:lnTo>
                    <a:pt x="5698" y="188"/>
                  </a:lnTo>
                  <a:lnTo>
                    <a:pt x="5657" y="163"/>
                  </a:lnTo>
                  <a:lnTo>
                    <a:pt x="5613" y="141"/>
                  </a:lnTo>
                  <a:lnTo>
                    <a:pt x="5569" y="119"/>
                  </a:lnTo>
                  <a:lnTo>
                    <a:pt x="5524" y="100"/>
                  </a:lnTo>
                  <a:lnTo>
                    <a:pt x="5478" y="81"/>
                  </a:lnTo>
                  <a:lnTo>
                    <a:pt x="5430" y="65"/>
                  </a:lnTo>
                  <a:lnTo>
                    <a:pt x="5381" y="50"/>
                  </a:lnTo>
                  <a:lnTo>
                    <a:pt x="5332" y="37"/>
                  </a:lnTo>
                  <a:lnTo>
                    <a:pt x="5281" y="26"/>
                  </a:lnTo>
                  <a:lnTo>
                    <a:pt x="5230" y="17"/>
                  </a:lnTo>
                  <a:lnTo>
                    <a:pt x="5178" y="10"/>
                  </a:lnTo>
                  <a:lnTo>
                    <a:pt x="5125" y="4"/>
                  </a:lnTo>
                  <a:lnTo>
                    <a:pt x="5072" y="1"/>
                  </a:lnTo>
                  <a:lnTo>
                    <a:pt x="5072" y="1"/>
                  </a:lnTo>
                  <a:lnTo>
                    <a:pt x="5041" y="0"/>
                  </a:lnTo>
                  <a:lnTo>
                    <a:pt x="5012" y="0"/>
                  </a:lnTo>
                  <a:lnTo>
                    <a:pt x="4982" y="0"/>
                  </a:lnTo>
                  <a:lnTo>
                    <a:pt x="4952" y="1"/>
                  </a:lnTo>
                  <a:lnTo>
                    <a:pt x="4893" y="4"/>
                  </a:lnTo>
                  <a:lnTo>
                    <a:pt x="4836" y="10"/>
                  </a:lnTo>
                  <a:lnTo>
                    <a:pt x="4779" y="18"/>
                  </a:lnTo>
                  <a:lnTo>
                    <a:pt x="4723" y="29"/>
                  </a:lnTo>
                  <a:lnTo>
                    <a:pt x="4668" y="41"/>
                  </a:lnTo>
                  <a:lnTo>
                    <a:pt x="4614" y="55"/>
                  </a:lnTo>
                  <a:lnTo>
                    <a:pt x="4562" y="72"/>
                  </a:lnTo>
                  <a:lnTo>
                    <a:pt x="4511" y="90"/>
                  </a:lnTo>
                  <a:lnTo>
                    <a:pt x="4461" y="111"/>
                  </a:lnTo>
                  <a:lnTo>
                    <a:pt x="4413" y="133"/>
                  </a:lnTo>
                  <a:lnTo>
                    <a:pt x="4367" y="157"/>
                  </a:lnTo>
                  <a:lnTo>
                    <a:pt x="4322" y="182"/>
                  </a:lnTo>
                  <a:lnTo>
                    <a:pt x="4279" y="211"/>
                  </a:lnTo>
                  <a:lnTo>
                    <a:pt x="4238" y="239"/>
                  </a:lnTo>
                  <a:lnTo>
                    <a:pt x="4199" y="270"/>
                  </a:lnTo>
                  <a:lnTo>
                    <a:pt x="4162" y="302"/>
                  </a:lnTo>
                  <a:lnTo>
                    <a:pt x="4144" y="318"/>
                  </a:lnTo>
                  <a:lnTo>
                    <a:pt x="4126" y="335"/>
                  </a:lnTo>
                  <a:lnTo>
                    <a:pt x="4109" y="352"/>
                  </a:lnTo>
                  <a:lnTo>
                    <a:pt x="4093" y="369"/>
                  </a:lnTo>
                  <a:lnTo>
                    <a:pt x="4077" y="387"/>
                  </a:lnTo>
                  <a:lnTo>
                    <a:pt x="4062" y="405"/>
                  </a:lnTo>
                  <a:lnTo>
                    <a:pt x="4048" y="424"/>
                  </a:lnTo>
                  <a:lnTo>
                    <a:pt x="4034" y="442"/>
                  </a:lnTo>
                  <a:lnTo>
                    <a:pt x="4020" y="461"/>
                  </a:lnTo>
                  <a:lnTo>
                    <a:pt x="4007" y="480"/>
                  </a:lnTo>
                  <a:lnTo>
                    <a:pt x="3995" y="500"/>
                  </a:lnTo>
                  <a:lnTo>
                    <a:pt x="3983" y="520"/>
                  </a:lnTo>
                  <a:lnTo>
                    <a:pt x="3972" y="540"/>
                  </a:lnTo>
                  <a:lnTo>
                    <a:pt x="3962" y="560"/>
                  </a:lnTo>
                  <a:lnTo>
                    <a:pt x="3952" y="581"/>
                  </a:lnTo>
                  <a:lnTo>
                    <a:pt x="3943" y="601"/>
                  </a:lnTo>
                  <a:lnTo>
                    <a:pt x="3935" y="622"/>
                  </a:lnTo>
                  <a:lnTo>
                    <a:pt x="3927" y="644"/>
                  </a:lnTo>
                  <a:lnTo>
                    <a:pt x="3920" y="665"/>
                  </a:lnTo>
                  <a:lnTo>
                    <a:pt x="3914" y="687"/>
                  </a:lnTo>
                  <a:lnTo>
                    <a:pt x="3908" y="709"/>
                  </a:lnTo>
                  <a:lnTo>
                    <a:pt x="3903" y="731"/>
                  </a:lnTo>
                  <a:lnTo>
                    <a:pt x="3899" y="753"/>
                  </a:lnTo>
                  <a:lnTo>
                    <a:pt x="3896" y="775"/>
                  </a:lnTo>
                  <a:lnTo>
                    <a:pt x="3893" y="798"/>
                  </a:lnTo>
                  <a:lnTo>
                    <a:pt x="3891" y="821"/>
                  </a:lnTo>
                  <a:lnTo>
                    <a:pt x="3890" y="844"/>
                  </a:lnTo>
                  <a:lnTo>
                    <a:pt x="3890" y="867"/>
                  </a:lnTo>
                  <a:lnTo>
                    <a:pt x="3890" y="867"/>
                  </a:lnTo>
                  <a:lnTo>
                    <a:pt x="3890" y="888"/>
                  </a:lnTo>
                  <a:lnTo>
                    <a:pt x="3891" y="909"/>
                  </a:lnTo>
                  <a:lnTo>
                    <a:pt x="3892" y="929"/>
                  </a:lnTo>
                  <a:lnTo>
                    <a:pt x="3895" y="950"/>
                  </a:lnTo>
                  <a:lnTo>
                    <a:pt x="3898" y="971"/>
                  </a:lnTo>
                  <a:lnTo>
                    <a:pt x="3901" y="992"/>
                  </a:lnTo>
                  <a:lnTo>
                    <a:pt x="3905" y="1013"/>
                  </a:lnTo>
                  <a:lnTo>
                    <a:pt x="3910" y="1033"/>
                  </a:lnTo>
                  <a:lnTo>
                    <a:pt x="3915" y="1053"/>
                  </a:lnTo>
                  <a:lnTo>
                    <a:pt x="3921" y="1073"/>
                  </a:lnTo>
                  <a:lnTo>
                    <a:pt x="3928" y="1093"/>
                  </a:lnTo>
                  <a:lnTo>
                    <a:pt x="3935" y="1113"/>
                  </a:lnTo>
                  <a:lnTo>
                    <a:pt x="3943" y="1132"/>
                  </a:lnTo>
                  <a:lnTo>
                    <a:pt x="3952" y="1152"/>
                  </a:lnTo>
                  <a:lnTo>
                    <a:pt x="3961" y="1171"/>
                  </a:lnTo>
                  <a:lnTo>
                    <a:pt x="3970" y="1190"/>
                  </a:lnTo>
                  <a:lnTo>
                    <a:pt x="3980" y="1209"/>
                  </a:lnTo>
                  <a:lnTo>
                    <a:pt x="3991" y="1228"/>
                  </a:lnTo>
                  <a:lnTo>
                    <a:pt x="4015" y="1265"/>
                  </a:lnTo>
                  <a:lnTo>
                    <a:pt x="4040" y="1301"/>
                  </a:lnTo>
                  <a:lnTo>
                    <a:pt x="4068" y="1336"/>
                  </a:lnTo>
                  <a:lnTo>
                    <a:pt x="4098" y="1370"/>
                  </a:lnTo>
                  <a:lnTo>
                    <a:pt x="4131" y="1404"/>
                  </a:lnTo>
                  <a:lnTo>
                    <a:pt x="4165" y="1436"/>
                  </a:lnTo>
                  <a:lnTo>
                    <a:pt x="4202" y="1467"/>
                  </a:lnTo>
                  <a:lnTo>
                    <a:pt x="4202" y="1467"/>
                  </a:lnTo>
                  <a:lnTo>
                    <a:pt x="4223" y="1484"/>
                  </a:lnTo>
                  <a:lnTo>
                    <a:pt x="4243" y="1501"/>
                  </a:lnTo>
                  <a:lnTo>
                    <a:pt x="4262" y="1519"/>
                  </a:lnTo>
                  <a:lnTo>
                    <a:pt x="4281" y="1537"/>
                  </a:lnTo>
                  <a:lnTo>
                    <a:pt x="4299" y="1556"/>
                  </a:lnTo>
                  <a:lnTo>
                    <a:pt x="4317" y="1575"/>
                  </a:lnTo>
                  <a:lnTo>
                    <a:pt x="4334" y="1594"/>
                  </a:lnTo>
                  <a:lnTo>
                    <a:pt x="4351" y="1614"/>
                  </a:lnTo>
                  <a:lnTo>
                    <a:pt x="4367" y="1634"/>
                  </a:lnTo>
                  <a:lnTo>
                    <a:pt x="4382" y="1654"/>
                  </a:lnTo>
                  <a:lnTo>
                    <a:pt x="4397" y="1674"/>
                  </a:lnTo>
                  <a:lnTo>
                    <a:pt x="4411" y="1695"/>
                  </a:lnTo>
                  <a:lnTo>
                    <a:pt x="4424" y="1716"/>
                  </a:lnTo>
                  <a:lnTo>
                    <a:pt x="4437" y="1738"/>
                  </a:lnTo>
                  <a:lnTo>
                    <a:pt x="4450" y="1759"/>
                  </a:lnTo>
                  <a:lnTo>
                    <a:pt x="4461" y="1782"/>
                  </a:lnTo>
                  <a:lnTo>
                    <a:pt x="4472" y="1804"/>
                  </a:lnTo>
                  <a:lnTo>
                    <a:pt x="4482" y="1826"/>
                  </a:lnTo>
                  <a:lnTo>
                    <a:pt x="4492" y="1849"/>
                  </a:lnTo>
                  <a:lnTo>
                    <a:pt x="4501" y="1871"/>
                  </a:lnTo>
                  <a:lnTo>
                    <a:pt x="4509" y="1894"/>
                  </a:lnTo>
                  <a:lnTo>
                    <a:pt x="4516" y="1917"/>
                  </a:lnTo>
                  <a:lnTo>
                    <a:pt x="4523" y="1940"/>
                  </a:lnTo>
                  <a:lnTo>
                    <a:pt x="4529" y="1963"/>
                  </a:lnTo>
                  <a:lnTo>
                    <a:pt x="4535" y="1987"/>
                  </a:lnTo>
                  <a:lnTo>
                    <a:pt x="4540" y="2010"/>
                  </a:lnTo>
                  <a:lnTo>
                    <a:pt x="4544" y="2034"/>
                  </a:lnTo>
                  <a:lnTo>
                    <a:pt x="4547" y="2057"/>
                  </a:lnTo>
                  <a:lnTo>
                    <a:pt x="4550" y="2081"/>
                  </a:lnTo>
                  <a:lnTo>
                    <a:pt x="4551" y="2105"/>
                  </a:lnTo>
                  <a:lnTo>
                    <a:pt x="4553" y="2129"/>
                  </a:lnTo>
                  <a:lnTo>
                    <a:pt x="4553" y="2153"/>
                  </a:lnTo>
                  <a:lnTo>
                    <a:pt x="4553" y="2295"/>
                  </a:lnTo>
                  <a:lnTo>
                    <a:pt x="0" y="2295"/>
                  </a:lnTo>
                  <a:lnTo>
                    <a:pt x="0" y="6537"/>
                  </a:lnTo>
                  <a:lnTo>
                    <a:pt x="0" y="6537"/>
                  </a:lnTo>
                  <a:lnTo>
                    <a:pt x="23" y="6530"/>
                  </a:lnTo>
                  <a:lnTo>
                    <a:pt x="46" y="6522"/>
                  </a:lnTo>
                  <a:lnTo>
                    <a:pt x="69" y="6513"/>
                  </a:lnTo>
                  <a:lnTo>
                    <a:pt x="91" y="6504"/>
                  </a:lnTo>
                  <a:lnTo>
                    <a:pt x="113" y="6493"/>
                  </a:lnTo>
                  <a:lnTo>
                    <a:pt x="135" y="6481"/>
                  </a:lnTo>
                  <a:lnTo>
                    <a:pt x="156" y="6468"/>
                  </a:lnTo>
                  <a:lnTo>
                    <a:pt x="178" y="6454"/>
                  </a:lnTo>
                  <a:lnTo>
                    <a:pt x="198" y="6439"/>
                  </a:lnTo>
                  <a:lnTo>
                    <a:pt x="219" y="6423"/>
                  </a:lnTo>
                  <a:lnTo>
                    <a:pt x="239" y="6406"/>
                  </a:lnTo>
                  <a:lnTo>
                    <a:pt x="259" y="6388"/>
                  </a:lnTo>
                  <a:lnTo>
                    <a:pt x="278" y="6369"/>
                  </a:lnTo>
                  <a:lnTo>
                    <a:pt x="297" y="6350"/>
                  </a:lnTo>
                  <a:lnTo>
                    <a:pt x="315" y="6329"/>
                  </a:lnTo>
                  <a:lnTo>
                    <a:pt x="333" y="6308"/>
                  </a:lnTo>
                  <a:lnTo>
                    <a:pt x="333" y="6308"/>
                  </a:lnTo>
                  <a:lnTo>
                    <a:pt x="354" y="6283"/>
                  </a:lnTo>
                  <a:lnTo>
                    <a:pt x="375" y="6258"/>
                  </a:lnTo>
                  <a:lnTo>
                    <a:pt x="396" y="6235"/>
                  </a:lnTo>
                  <a:lnTo>
                    <a:pt x="418" y="6212"/>
                  </a:lnTo>
                  <a:lnTo>
                    <a:pt x="441" y="6190"/>
                  </a:lnTo>
                  <a:lnTo>
                    <a:pt x="463" y="6169"/>
                  </a:lnTo>
                  <a:lnTo>
                    <a:pt x="486" y="6148"/>
                  </a:lnTo>
                  <a:lnTo>
                    <a:pt x="510" y="6128"/>
                  </a:lnTo>
                  <a:lnTo>
                    <a:pt x="533" y="6109"/>
                  </a:lnTo>
                  <a:lnTo>
                    <a:pt x="557" y="6091"/>
                  </a:lnTo>
                  <a:lnTo>
                    <a:pt x="582" y="6073"/>
                  </a:lnTo>
                  <a:lnTo>
                    <a:pt x="606" y="6057"/>
                  </a:lnTo>
                  <a:lnTo>
                    <a:pt x="632" y="6041"/>
                  </a:lnTo>
                  <a:lnTo>
                    <a:pt x="657" y="6025"/>
                  </a:lnTo>
                  <a:lnTo>
                    <a:pt x="683" y="6011"/>
                  </a:lnTo>
                  <a:lnTo>
                    <a:pt x="708" y="5997"/>
                  </a:lnTo>
                  <a:lnTo>
                    <a:pt x="735" y="5984"/>
                  </a:lnTo>
                  <a:lnTo>
                    <a:pt x="761" y="5972"/>
                  </a:lnTo>
                  <a:lnTo>
                    <a:pt x="788" y="5961"/>
                  </a:lnTo>
                  <a:lnTo>
                    <a:pt x="816" y="5950"/>
                  </a:lnTo>
                  <a:lnTo>
                    <a:pt x="843" y="5941"/>
                  </a:lnTo>
                  <a:lnTo>
                    <a:pt x="870" y="5932"/>
                  </a:lnTo>
                  <a:lnTo>
                    <a:pt x="898" y="5924"/>
                  </a:lnTo>
                  <a:lnTo>
                    <a:pt x="926" y="5917"/>
                  </a:lnTo>
                  <a:lnTo>
                    <a:pt x="954" y="5910"/>
                  </a:lnTo>
                  <a:lnTo>
                    <a:pt x="982" y="5905"/>
                  </a:lnTo>
                  <a:lnTo>
                    <a:pt x="1011" y="5900"/>
                  </a:lnTo>
                  <a:lnTo>
                    <a:pt x="1039" y="5896"/>
                  </a:lnTo>
                  <a:lnTo>
                    <a:pt x="1068" y="5893"/>
                  </a:lnTo>
                  <a:lnTo>
                    <a:pt x="1097" y="5891"/>
                  </a:lnTo>
                  <a:lnTo>
                    <a:pt x="1126" y="5890"/>
                  </a:lnTo>
                  <a:lnTo>
                    <a:pt x="1155" y="5889"/>
                  </a:lnTo>
                  <a:lnTo>
                    <a:pt x="1155" y="5889"/>
                  </a:lnTo>
                  <a:lnTo>
                    <a:pt x="1181" y="5889"/>
                  </a:lnTo>
                  <a:lnTo>
                    <a:pt x="1206" y="5890"/>
                  </a:lnTo>
                  <a:lnTo>
                    <a:pt x="1232" y="5892"/>
                  </a:lnTo>
                  <a:lnTo>
                    <a:pt x="1258" y="5895"/>
                  </a:lnTo>
                  <a:lnTo>
                    <a:pt x="1283" y="5898"/>
                  </a:lnTo>
                  <a:lnTo>
                    <a:pt x="1308" y="5902"/>
                  </a:lnTo>
                  <a:lnTo>
                    <a:pt x="1333" y="5906"/>
                  </a:lnTo>
                  <a:lnTo>
                    <a:pt x="1359" y="5911"/>
                  </a:lnTo>
                  <a:lnTo>
                    <a:pt x="1384" y="5917"/>
                  </a:lnTo>
                  <a:lnTo>
                    <a:pt x="1408" y="5923"/>
                  </a:lnTo>
                  <a:lnTo>
                    <a:pt x="1433" y="5930"/>
                  </a:lnTo>
                  <a:lnTo>
                    <a:pt x="1458" y="5938"/>
                  </a:lnTo>
                  <a:lnTo>
                    <a:pt x="1482" y="5947"/>
                  </a:lnTo>
                  <a:lnTo>
                    <a:pt x="1506" y="5956"/>
                  </a:lnTo>
                  <a:lnTo>
                    <a:pt x="1530" y="5965"/>
                  </a:lnTo>
                  <a:lnTo>
                    <a:pt x="1554" y="5976"/>
                  </a:lnTo>
                  <a:lnTo>
                    <a:pt x="1578" y="5987"/>
                  </a:lnTo>
                  <a:lnTo>
                    <a:pt x="1601" y="5998"/>
                  </a:lnTo>
                  <a:lnTo>
                    <a:pt x="1625" y="6011"/>
                  </a:lnTo>
                  <a:lnTo>
                    <a:pt x="1648" y="6024"/>
                  </a:lnTo>
                  <a:lnTo>
                    <a:pt x="1670" y="6037"/>
                  </a:lnTo>
                  <a:lnTo>
                    <a:pt x="1693" y="6051"/>
                  </a:lnTo>
                  <a:lnTo>
                    <a:pt x="1715" y="6066"/>
                  </a:lnTo>
                  <a:lnTo>
                    <a:pt x="1737" y="6081"/>
                  </a:lnTo>
                  <a:lnTo>
                    <a:pt x="1760" y="6097"/>
                  </a:lnTo>
                  <a:lnTo>
                    <a:pt x="1782" y="6114"/>
                  </a:lnTo>
                  <a:lnTo>
                    <a:pt x="1803" y="6131"/>
                  </a:lnTo>
                  <a:lnTo>
                    <a:pt x="1824" y="6148"/>
                  </a:lnTo>
                  <a:lnTo>
                    <a:pt x="1844" y="6167"/>
                  </a:lnTo>
                  <a:lnTo>
                    <a:pt x="1865" y="6186"/>
                  </a:lnTo>
                  <a:lnTo>
                    <a:pt x="1885" y="6205"/>
                  </a:lnTo>
                  <a:lnTo>
                    <a:pt x="1904" y="6225"/>
                  </a:lnTo>
                  <a:lnTo>
                    <a:pt x="1904" y="6225"/>
                  </a:lnTo>
                  <a:lnTo>
                    <a:pt x="1929" y="6252"/>
                  </a:lnTo>
                  <a:lnTo>
                    <a:pt x="1954" y="6280"/>
                  </a:lnTo>
                  <a:lnTo>
                    <a:pt x="1978" y="6309"/>
                  </a:lnTo>
                  <a:lnTo>
                    <a:pt x="2001" y="6338"/>
                  </a:lnTo>
                  <a:lnTo>
                    <a:pt x="2023" y="6368"/>
                  </a:lnTo>
                  <a:lnTo>
                    <a:pt x="2044" y="6399"/>
                  </a:lnTo>
                  <a:lnTo>
                    <a:pt x="2065" y="6430"/>
                  </a:lnTo>
                  <a:lnTo>
                    <a:pt x="2085" y="6463"/>
                  </a:lnTo>
                  <a:lnTo>
                    <a:pt x="2104" y="6495"/>
                  </a:lnTo>
                  <a:lnTo>
                    <a:pt x="2122" y="6528"/>
                  </a:lnTo>
                  <a:lnTo>
                    <a:pt x="2140" y="6562"/>
                  </a:lnTo>
                  <a:lnTo>
                    <a:pt x="2156" y="6596"/>
                  </a:lnTo>
                  <a:lnTo>
                    <a:pt x="2172" y="6631"/>
                  </a:lnTo>
                  <a:lnTo>
                    <a:pt x="2187" y="6667"/>
                  </a:lnTo>
                  <a:lnTo>
                    <a:pt x="2201" y="6702"/>
                  </a:lnTo>
                  <a:lnTo>
                    <a:pt x="2214" y="6739"/>
                  </a:lnTo>
                  <a:lnTo>
                    <a:pt x="2227" y="6775"/>
                  </a:lnTo>
                  <a:lnTo>
                    <a:pt x="2238" y="6813"/>
                  </a:lnTo>
                  <a:lnTo>
                    <a:pt x="2249" y="6850"/>
                  </a:lnTo>
                  <a:lnTo>
                    <a:pt x="2259" y="6888"/>
                  </a:lnTo>
                  <a:lnTo>
                    <a:pt x="2268" y="6927"/>
                  </a:lnTo>
                  <a:lnTo>
                    <a:pt x="2276" y="6965"/>
                  </a:lnTo>
                  <a:lnTo>
                    <a:pt x="2283" y="7004"/>
                  </a:lnTo>
                  <a:lnTo>
                    <a:pt x="2289" y="7044"/>
                  </a:lnTo>
                  <a:lnTo>
                    <a:pt x="2294" y="7083"/>
                  </a:lnTo>
                  <a:lnTo>
                    <a:pt x="2299" y="7123"/>
                  </a:lnTo>
                  <a:lnTo>
                    <a:pt x="2302" y="7164"/>
                  </a:lnTo>
                  <a:lnTo>
                    <a:pt x="2305" y="7204"/>
                  </a:lnTo>
                  <a:lnTo>
                    <a:pt x="2306" y="7246"/>
                  </a:lnTo>
                  <a:lnTo>
                    <a:pt x="2307" y="7287"/>
                  </a:lnTo>
                  <a:lnTo>
                    <a:pt x="2307" y="7328"/>
                  </a:lnTo>
                  <a:lnTo>
                    <a:pt x="2305" y="7369"/>
                  </a:lnTo>
                  <a:lnTo>
                    <a:pt x="2305" y="7369"/>
                  </a:lnTo>
                  <a:lnTo>
                    <a:pt x="2304" y="7403"/>
                  </a:lnTo>
                  <a:lnTo>
                    <a:pt x="2301" y="7437"/>
                  </a:lnTo>
                  <a:lnTo>
                    <a:pt x="2298" y="7471"/>
                  </a:lnTo>
                  <a:lnTo>
                    <a:pt x="2294" y="7504"/>
                  </a:lnTo>
                  <a:lnTo>
                    <a:pt x="2290" y="7538"/>
                  </a:lnTo>
                  <a:lnTo>
                    <a:pt x="2285" y="7571"/>
                  </a:lnTo>
                  <a:lnTo>
                    <a:pt x="2279" y="7604"/>
                  </a:lnTo>
                  <a:lnTo>
                    <a:pt x="2273" y="7636"/>
                  </a:lnTo>
                  <a:lnTo>
                    <a:pt x="2266" y="7668"/>
                  </a:lnTo>
                  <a:lnTo>
                    <a:pt x="2258" y="7700"/>
                  </a:lnTo>
                  <a:lnTo>
                    <a:pt x="2250" y="7732"/>
                  </a:lnTo>
                  <a:lnTo>
                    <a:pt x="2241" y="7763"/>
                  </a:lnTo>
                  <a:lnTo>
                    <a:pt x="2232" y="7794"/>
                  </a:lnTo>
                  <a:lnTo>
                    <a:pt x="2222" y="7824"/>
                  </a:lnTo>
                  <a:lnTo>
                    <a:pt x="2212" y="7854"/>
                  </a:lnTo>
                  <a:lnTo>
                    <a:pt x="2200" y="7884"/>
                  </a:lnTo>
                  <a:lnTo>
                    <a:pt x="2189" y="7914"/>
                  </a:lnTo>
                  <a:lnTo>
                    <a:pt x="2177" y="7943"/>
                  </a:lnTo>
                  <a:lnTo>
                    <a:pt x="2164" y="7971"/>
                  </a:lnTo>
                  <a:lnTo>
                    <a:pt x="2151" y="8000"/>
                  </a:lnTo>
                  <a:lnTo>
                    <a:pt x="2137" y="8028"/>
                  </a:lnTo>
                  <a:lnTo>
                    <a:pt x="2123" y="8056"/>
                  </a:lnTo>
                  <a:lnTo>
                    <a:pt x="2108" y="8083"/>
                  </a:lnTo>
                  <a:lnTo>
                    <a:pt x="2093" y="8109"/>
                  </a:lnTo>
                  <a:lnTo>
                    <a:pt x="2078" y="8136"/>
                  </a:lnTo>
                  <a:lnTo>
                    <a:pt x="2061" y="8161"/>
                  </a:lnTo>
                  <a:lnTo>
                    <a:pt x="2045" y="8186"/>
                  </a:lnTo>
                  <a:lnTo>
                    <a:pt x="2028" y="8211"/>
                  </a:lnTo>
                  <a:lnTo>
                    <a:pt x="2010" y="8235"/>
                  </a:lnTo>
                  <a:lnTo>
                    <a:pt x="1992" y="8259"/>
                  </a:lnTo>
                  <a:lnTo>
                    <a:pt x="1974" y="8282"/>
                  </a:lnTo>
                  <a:lnTo>
                    <a:pt x="1955" y="8305"/>
                  </a:lnTo>
                  <a:lnTo>
                    <a:pt x="1936" y="8327"/>
                  </a:lnTo>
                  <a:lnTo>
                    <a:pt x="1916" y="8349"/>
                  </a:lnTo>
                  <a:lnTo>
                    <a:pt x="1896" y="8370"/>
                  </a:lnTo>
                  <a:lnTo>
                    <a:pt x="1875" y="8390"/>
                  </a:lnTo>
                  <a:lnTo>
                    <a:pt x="1855" y="8410"/>
                  </a:lnTo>
                  <a:lnTo>
                    <a:pt x="1833" y="8430"/>
                  </a:lnTo>
                  <a:lnTo>
                    <a:pt x="1812" y="8448"/>
                  </a:lnTo>
                  <a:lnTo>
                    <a:pt x="1790" y="8467"/>
                  </a:lnTo>
                  <a:lnTo>
                    <a:pt x="1767" y="8484"/>
                  </a:lnTo>
                  <a:lnTo>
                    <a:pt x="1744" y="8501"/>
                  </a:lnTo>
                  <a:lnTo>
                    <a:pt x="1721" y="8518"/>
                  </a:lnTo>
                  <a:lnTo>
                    <a:pt x="1697" y="8533"/>
                  </a:lnTo>
                  <a:lnTo>
                    <a:pt x="1674" y="8548"/>
                  </a:lnTo>
                  <a:lnTo>
                    <a:pt x="1650" y="8563"/>
                  </a:lnTo>
                  <a:lnTo>
                    <a:pt x="1626" y="8576"/>
                  </a:lnTo>
                  <a:lnTo>
                    <a:pt x="1601" y="8590"/>
                  </a:lnTo>
                  <a:lnTo>
                    <a:pt x="1576" y="8602"/>
                  </a:lnTo>
                  <a:lnTo>
                    <a:pt x="1551" y="8614"/>
                  </a:lnTo>
                  <a:lnTo>
                    <a:pt x="1526" y="8625"/>
                  </a:lnTo>
                  <a:lnTo>
                    <a:pt x="1500" y="8635"/>
                  </a:lnTo>
                  <a:lnTo>
                    <a:pt x="1474" y="8644"/>
                  </a:lnTo>
                  <a:lnTo>
                    <a:pt x="1448" y="8653"/>
                  </a:lnTo>
                  <a:lnTo>
                    <a:pt x="1422" y="8661"/>
                  </a:lnTo>
                  <a:lnTo>
                    <a:pt x="1395" y="8669"/>
                  </a:lnTo>
                  <a:lnTo>
                    <a:pt x="1368" y="8675"/>
                  </a:lnTo>
                  <a:lnTo>
                    <a:pt x="1341" y="8681"/>
                  </a:lnTo>
                  <a:lnTo>
                    <a:pt x="1314" y="8686"/>
                  </a:lnTo>
                  <a:lnTo>
                    <a:pt x="1286" y="8690"/>
                  </a:lnTo>
                  <a:lnTo>
                    <a:pt x="1259" y="8694"/>
                  </a:lnTo>
                  <a:lnTo>
                    <a:pt x="1231" y="8696"/>
                  </a:lnTo>
                  <a:lnTo>
                    <a:pt x="1203" y="8698"/>
                  </a:lnTo>
                  <a:lnTo>
                    <a:pt x="1175" y="8699"/>
                  </a:lnTo>
                  <a:lnTo>
                    <a:pt x="1155" y="8700"/>
                  </a:lnTo>
                  <a:lnTo>
                    <a:pt x="1155" y="8700"/>
                  </a:lnTo>
                  <a:lnTo>
                    <a:pt x="1126" y="8699"/>
                  </a:lnTo>
                  <a:lnTo>
                    <a:pt x="1097" y="8698"/>
                  </a:lnTo>
                  <a:lnTo>
                    <a:pt x="1069" y="8696"/>
                  </a:lnTo>
                  <a:lnTo>
                    <a:pt x="1040" y="8693"/>
                  </a:lnTo>
                  <a:lnTo>
                    <a:pt x="1012" y="8689"/>
                  </a:lnTo>
                  <a:lnTo>
                    <a:pt x="984" y="8684"/>
                  </a:lnTo>
                  <a:lnTo>
                    <a:pt x="956" y="8679"/>
                  </a:lnTo>
                  <a:lnTo>
                    <a:pt x="928" y="8673"/>
                  </a:lnTo>
                  <a:lnTo>
                    <a:pt x="901" y="8665"/>
                  </a:lnTo>
                  <a:lnTo>
                    <a:pt x="873" y="8658"/>
                  </a:lnTo>
                  <a:lnTo>
                    <a:pt x="846" y="8649"/>
                  </a:lnTo>
                  <a:lnTo>
                    <a:pt x="819" y="8639"/>
                  </a:lnTo>
                  <a:lnTo>
                    <a:pt x="792" y="8629"/>
                  </a:lnTo>
                  <a:lnTo>
                    <a:pt x="765" y="8618"/>
                  </a:lnTo>
                  <a:lnTo>
                    <a:pt x="739" y="8606"/>
                  </a:lnTo>
                  <a:lnTo>
                    <a:pt x="713" y="8593"/>
                  </a:lnTo>
                  <a:lnTo>
                    <a:pt x="687" y="8580"/>
                  </a:lnTo>
                  <a:lnTo>
                    <a:pt x="661" y="8566"/>
                  </a:lnTo>
                  <a:lnTo>
                    <a:pt x="636" y="8551"/>
                  </a:lnTo>
                  <a:lnTo>
                    <a:pt x="611" y="8535"/>
                  </a:lnTo>
                  <a:lnTo>
                    <a:pt x="587" y="8518"/>
                  </a:lnTo>
                  <a:lnTo>
                    <a:pt x="563" y="8501"/>
                  </a:lnTo>
                  <a:lnTo>
                    <a:pt x="539" y="8483"/>
                  </a:lnTo>
                  <a:lnTo>
                    <a:pt x="515" y="8464"/>
                  </a:lnTo>
                  <a:lnTo>
                    <a:pt x="492" y="8445"/>
                  </a:lnTo>
                  <a:lnTo>
                    <a:pt x="469" y="8425"/>
                  </a:lnTo>
                  <a:lnTo>
                    <a:pt x="447" y="8404"/>
                  </a:lnTo>
                  <a:lnTo>
                    <a:pt x="424" y="8382"/>
                  </a:lnTo>
                  <a:lnTo>
                    <a:pt x="403" y="8360"/>
                  </a:lnTo>
                  <a:lnTo>
                    <a:pt x="381" y="8337"/>
                  </a:lnTo>
                  <a:lnTo>
                    <a:pt x="360" y="8313"/>
                  </a:lnTo>
                  <a:lnTo>
                    <a:pt x="340" y="8288"/>
                  </a:lnTo>
                  <a:lnTo>
                    <a:pt x="340" y="8288"/>
                  </a:lnTo>
                  <a:lnTo>
                    <a:pt x="322" y="8267"/>
                  </a:lnTo>
                  <a:lnTo>
                    <a:pt x="303" y="8247"/>
                  </a:lnTo>
                  <a:lnTo>
                    <a:pt x="284" y="8227"/>
                  </a:lnTo>
                  <a:lnTo>
                    <a:pt x="264" y="8209"/>
                  </a:lnTo>
                  <a:lnTo>
                    <a:pt x="244" y="8191"/>
                  </a:lnTo>
                  <a:lnTo>
                    <a:pt x="224" y="8175"/>
                  </a:lnTo>
                  <a:lnTo>
                    <a:pt x="203" y="8159"/>
                  </a:lnTo>
                  <a:lnTo>
                    <a:pt x="182" y="8144"/>
                  </a:lnTo>
                  <a:lnTo>
                    <a:pt x="160" y="8131"/>
                  </a:lnTo>
                  <a:lnTo>
                    <a:pt x="138" y="8119"/>
                  </a:lnTo>
                  <a:lnTo>
                    <a:pt x="116" y="8107"/>
                  </a:lnTo>
                  <a:lnTo>
                    <a:pt x="93" y="8097"/>
                  </a:lnTo>
                  <a:lnTo>
                    <a:pt x="70" y="8087"/>
                  </a:lnTo>
                  <a:lnTo>
                    <a:pt x="47" y="8079"/>
                  </a:lnTo>
                  <a:lnTo>
                    <a:pt x="24" y="8072"/>
                  </a:lnTo>
                  <a:lnTo>
                    <a:pt x="0" y="8066"/>
                  </a:lnTo>
                  <a:lnTo>
                    <a:pt x="0" y="12306"/>
                  </a:lnTo>
                  <a:lnTo>
                    <a:pt x="0" y="12306"/>
                  </a:lnTo>
                  <a:lnTo>
                    <a:pt x="114" y="12304"/>
                  </a:lnTo>
                  <a:lnTo>
                    <a:pt x="227" y="12300"/>
                  </a:lnTo>
                  <a:lnTo>
                    <a:pt x="341" y="12295"/>
                  </a:lnTo>
                  <a:lnTo>
                    <a:pt x="454" y="12288"/>
                  </a:lnTo>
                  <a:lnTo>
                    <a:pt x="566" y="12281"/>
                  </a:lnTo>
                  <a:lnTo>
                    <a:pt x="679" y="12272"/>
                  </a:lnTo>
                  <a:lnTo>
                    <a:pt x="793" y="12262"/>
                  </a:lnTo>
                  <a:lnTo>
                    <a:pt x="905" y="12251"/>
                  </a:lnTo>
                  <a:lnTo>
                    <a:pt x="1017" y="12238"/>
                  </a:lnTo>
                  <a:lnTo>
                    <a:pt x="1128" y="12224"/>
                  </a:lnTo>
                  <a:lnTo>
                    <a:pt x="1240" y="12209"/>
                  </a:lnTo>
                  <a:lnTo>
                    <a:pt x="1351" y="12193"/>
                  </a:lnTo>
                  <a:lnTo>
                    <a:pt x="1462" y="12176"/>
                  </a:lnTo>
                  <a:lnTo>
                    <a:pt x="1573" y="12157"/>
                  </a:lnTo>
                  <a:lnTo>
                    <a:pt x="1683" y="12137"/>
                  </a:lnTo>
                  <a:lnTo>
                    <a:pt x="1794" y="12116"/>
                  </a:lnTo>
                  <a:lnTo>
                    <a:pt x="1904" y="12094"/>
                  </a:lnTo>
                  <a:lnTo>
                    <a:pt x="2014" y="12070"/>
                  </a:lnTo>
                  <a:lnTo>
                    <a:pt x="2123" y="12045"/>
                  </a:lnTo>
                  <a:lnTo>
                    <a:pt x="2232" y="12019"/>
                  </a:lnTo>
                  <a:lnTo>
                    <a:pt x="2340" y="11992"/>
                  </a:lnTo>
                  <a:lnTo>
                    <a:pt x="2448" y="11964"/>
                  </a:lnTo>
                  <a:lnTo>
                    <a:pt x="2556" y="11935"/>
                  </a:lnTo>
                  <a:lnTo>
                    <a:pt x="2664" y="11903"/>
                  </a:lnTo>
                  <a:lnTo>
                    <a:pt x="2772" y="11871"/>
                  </a:lnTo>
                  <a:lnTo>
                    <a:pt x="2878" y="11838"/>
                  </a:lnTo>
                  <a:lnTo>
                    <a:pt x="2985" y="11804"/>
                  </a:lnTo>
                  <a:lnTo>
                    <a:pt x="3090" y="11769"/>
                  </a:lnTo>
                  <a:lnTo>
                    <a:pt x="3196" y="11732"/>
                  </a:lnTo>
                  <a:lnTo>
                    <a:pt x="3301" y="11695"/>
                  </a:lnTo>
                  <a:lnTo>
                    <a:pt x="3406" y="11656"/>
                  </a:lnTo>
                  <a:lnTo>
                    <a:pt x="3510" y="11616"/>
                  </a:lnTo>
                  <a:lnTo>
                    <a:pt x="3613" y="11575"/>
                  </a:lnTo>
                  <a:lnTo>
                    <a:pt x="3718" y="11533"/>
                  </a:lnTo>
                  <a:lnTo>
                    <a:pt x="3820" y="11489"/>
                  </a:lnTo>
                  <a:lnTo>
                    <a:pt x="3923" y="11445"/>
                  </a:lnTo>
                  <a:lnTo>
                    <a:pt x="4025" y="11399"/>
                  </a:lnTo>
                  <a:lnTo>
                    <a:pt x="4126" y="11352"/>
                  </a:lnTo>
                  <a:lnTo>
                    <a:pt x="4227" y="11305"/>
                  </a:lnTo>
                  <a:lnTo>
                    <a:pt x="4327" y="11256"/>
                  </a:lnTo>
                  <a:lnTo>
                    <a:pt x="4427" y="11205"/>
                  </a:lnTo>
                  <a:lnTo>
                    <a:pt x="4526" y="11154"/>
                  </a:lnTo>
                  <a:lnTo>
                    <a:pt x="4625" y="11101"/>
                  </a:lnTo>
                  <a:lnTo>
                    <a:pt x="4724" y="11047"/>
                  </a:lnTo>
                  <a:lnTo>
                    <a:pt x="4822" y="10993"/>
                  </a:lnTo>
                  <a:lnTo>
                    <a:pt x="4919" y="10937"/>
                  </a:lnTo>
                  <a:lnTo>
                    <a:pt x="5015" y="10880"/>
                  </a:lnTo>
                  <a:lnTo>
                    <a:pt x="5111" y="10822"/>
                  </a:lnTo>
                  <a:lnTo>
                    <a:pt x="5206" y="10763"/>
                  </a:lnTo>
                  <a:lnTo>
                    <a:pt x="5301" y="10703"/>
                  </a:lnTo>
                  <a:lnTo>
                    <a:pt x="5395" y="10642"/>
                  </a:lnTo>
                  <a:lnTo>
                    <a:pt x="5489" y="10580"/>
                  </a:lnTo>
                  <a:lnTo>
                    <a:pt x="5582" y="10517"/>
                  </a:lnTo>
                  <a:lnTo>
                    <a:pt x="5675" y="10452"/>
                  </a:lnTo>
                  <a:lnTo>
                    <a:pt x="5766" y="10387"/>
                  </a:lnTo>
                  <a:lnTo>
                    <a:pt x="5857" y="10319"/>
                  </a:lnTo>
                  <a:lnTo>
                    <a:pt x="5948" y="10252"/>
                  </a:lnTo>
                  <a:lnTo>
                    <a:pt x="6037" y="10183"/>
                  </a:lnTo>
                  <a:lnTo>
                    <a:pt x="6126" y="10114"/>
                  </a:lnTo>
                  <a:lnTo>
                    <a:pt x="6214" y="10043"/>
                  </a:lnTo>
                  <a:lnTo>
                    <a:pt x="6302" y="9971"/>
                  </a:lnTo>
                  <a:lnTo>
                    <a:pt x="6388" y="9898"/>
                  </a:lnTo>
                  <a:lnTo>
                    <a:pt x="6474" y="9824"/>
                  </a:lnTo>
                  <a:lnTo>
                    <a:pt x="6560" y="9749"/>
                  </a:lnTo>
                  <a:lnTo>
                    <a:pt x="6560" y="9749"/>
                  </a:lnTo>
                  <a:lnTo>
                    <a:pt x="6537" y="9731"/>
                  </a:lnTo>
                  <a:lnTo>
                    <a:pt x="6513" y="9715"/>
                  </a:lnTo>
                  <a:lnTo>
                    <a:pt x="6488" y="9700"/>
                  </a:lnTo>
                  <a:lnTo>
                    <a:pt x="6462" y="9685"/>
                  </a:lnTo>
                  <a:lnTo>
                    <a:pt x="6435" y="9673"/>
                  </a:lnTo>
                  <a:lnTo>
                    <a:pt x="6407" y="9661"/>
                  </a:lnTo>
                  <a:lnTo>
                    <a:pt x="6379" y="9651"/>
                  </a:lnTo>
                  <a:lnTo>
                    <a:pt x="6349" y="9643"/>
                  </a:lnTo>
                  <a:lnTo>
                    <a:pt x="6319" y="9635"/>
                  </a:lnTo>
                  <a:lnTo>
                    <a:pt x="6288" y="9630"/>
                  </a:lnTo>
                  <a:lnTo>
                    <a:pt x="6257" y="9625"/>
                  </a:lnTo>
                  <a:lnTo>
                    <a:pt x="6225" y="9622"/>
                  </a:lnTo>
                  <a:lnTo>
                    <a:pt x="6192" y="9621"/>
                  </a:lnTo>
                  <a:lnTo>
                    <a:pt x="6159" y="9621"/>
                  </a:lnTo>
                  <a:lnTo>
                    <a:pt x="6126" y="9622"/>
                  </a:lnTo>
                  <a:lnTo>
                    <a:pt x="6092" y="9625"/>
                  </a:lnTo>
                  <a:lnTo>
                    <a:pt x="6092" y="9625"/>
                  </a:lnTo>
                  <a:lnTo>
                    <a:pt x="6060" y="9628"/>
                  </a:lnTo>
                  <a:lnTo>
                    <a:pt x="6028" y="9630"/>
                  </a:lnTo>
                  <a:lnTo>
                    <a:pt x="5997" y="9631"/>
                  </a:lnTo>
                  <a:lnTo>
                    <a:pt x="5966" y="9632"/>
                  </a:lnTo>
                  <a:lnTo>
                    <a:pt x="5935" y="9632"/>
                  </a:lnTo>
                  <a:lnTo>
                    <a:pt x="5904" y="9631"/>
                  </a:lnTo>
                  <a:lnTo>
                    <a:pt x="5873" y="9629"/>
                  </a:lnTo>
                  <a:lnTo>
                    <a:pt x="5842" y="9626"/>
                  </a:lnTo>
                  <a:lnTo>
                    <a:pt x="5812" y="9623"/>
                  </a:lnTo>
                  <a:lnTo>
                    <a:pt x="5782" y="9619"/>
                  </a:lnTo>
                  <a:lnTo>
                    <a:pt x="5752" y="9614"/>
                  </a:lnTo>
                  <a:lnTo>
                    <a:pt x="5723" y="9608"/>
                  </a:lnTo>
                  <a:lnTo>
                    <a:pt x="5694" y="9602"/>
                  </a:lnTo>
                  <a:lnTo>
                    <a:pt x="5665" y="9594"/>
                  </a:lnTo>
                  <a:lnTo>
                    <a:pt x="5636" y="9586"/>
                  </a:lnTo>
                  <a:lnTo>
                    <a:pt x="5607" y="9578"/>
                  </a:lnTo>
                  <a:lnTo>
                    <a:pt x="5579" y="9567"/>
                  </a:lnTo>
                  <a:lnTo>
                    <a:pt x="5552" y="9557"/>
                  </a:lnTo>
                  <a:lnTo>
                    <a:pt x="5525" y="9546"/>
                  </a:lnTo>
                  <a:lnTo>
                    <a:pt x="5498" y="9534"/>
                  </a:lnTo>
                  <a:lnTo>
                    <a:pt x="5472" y="9522"/>
                  </a:lnTo>
                  <a:lnTo>
                    <a:pt x="5446" y="9509"/>
                  </a:lnTo>
                  <a:lnTo>
                    <a:pt x="5420" y="9495"/>
                  </a:lnTo>
                  <a:lnTo>
                    <a:pt x="5395" y="9481"/>
                  </a:lnTo>
                  <a:lnTo>
                    <a:pt x="5371" y="9465"/>
                  </a:lnTo>
                  <a:lnTo>
                    <a:pt x="5347" y="9450"/>
                  </a:lnTo>
                  <a:lnTo>
                    <a:pt x="5324" y="9433"/>
                  </a:lnTo>
                  <a:lnTo>
                    <a:pt x="5301" y="9416"/>
                  </a:lnTo>
                  <a:lnTo>
                    <a:pt x="5278" y="9398"/>
                  </a:lnTo>
                  <a:lnTo>
                    <a:pt x="5256" y="9379"/>
                  </a:lnTo>
                  <a:lnTo>
                    <a:pt x="5235" y="9360"/>
                  </a:lnTo>
                  <a:lnTo>
                    <a:pt x="5215" y="9340"/>
                  </a:lnTo>
                  <a:lnTo>
                    <a:pt x="5215" y="9340"/>
                  </a:lnTo>
                  <a:lnTo>
                    <a:pt x="5197" y="9321"/>
                  </a:lnTo>
                  <a:lnTo>
                    <a:pt x="5179" y="9302"/>
                  </a:lnTo>
                  <a:lnTo>
                    <a:pt x="5162" y="9283"/>
                  </a:lnTo>
                  <a:lnTo>
                    <a:pt x="5146" y="9263"/>
                  </a:lnTo>
                  <a:lnTo>
                    <a:pt x="5130" y="9243"/>
                  </a:lnTo>
                  <a:lnTo>
                    <a:pt x="5115" y="9222"/>
                  </a:lnTo>
                  <a:lnTo>
                    <a:pt x="5100" y="9201"/>
                  </a:lnTo>
                  <a:lnTo>
                    <a:pt x="5086" y="9180"/>
                  </a:lnTo>
                  <a:lnTo>
                    <a:pt x="5073" y="9158"/>
                  </a:lnTo>
                  <a:lnTo>
                    <a:pt x="5060" y="9136"/>
                  </a:lnTo>
                  <a:lnTo>
                    <a:pt x="5047" y="9114"/>
                  </a:lnTo>
                  <a:lnTo>
                    <a:pt x="5035" y="9091"/>
                  </a:lnTo>
                  <a:lnTo>
                    <a:pt x="5024" y="9068"/>
                  </a:lnTo>
                  <a:lnTo>
                    <a:pt x="5013" y="9044"/>
                  </a:lnTo>
                  <a:lnTo>
                    <a:pt x="5003" y="9020"/>
                  </a:lnTo>
                  <a:lnTo>
                    <a:pt x="4994" y="8996"/>
                  </a:lnTo>
                  <a:lnTo>
                    <a:pt x="4985" y="8971"/>
                  </a:lnTo>
                  <a:lnTo>
                    <a:pt x="4976" y="8947"/>
                  </a:lnTo>
                  <a:lnTo>
                    <a:pt x="4968" y="8922"/>
                  </a:lnTo>
                  <a:lnTo>
                    <a:pt x="4961" y="8896"/>
                  </a:lnTo>
                  <a:lnTo>
                    <a:pt x="4955" y="8870"/>
                  </a:lnTo>
                  <a:lnTo>
                    <a:pt x="4949" y="8845"/>
                  </a:lnTo>
                  <a:lnTo>
                    <a:pt x="4943" y="8818"/>
                  </a:lnTo>
                  <a:lnTo>
                    <a:pt x="4939" y="8791"/>
                  </a:lnTo>
                  <a:lnTo>
                    <a:pt x="4934" y="8764"/>
                  </a:lnTo>
                  <a:lnTo>
                    <a:pt x="4931" y="8737"/>
                  </a:lnTo>
                  <a:lnTo>
                    <a:pt x="4928" y="8710"/>
                  </a:lnTo>
                  <a:lnTo>
                    <a:pt x="4926" y="8683"/>
                  </a:lnTo>
                  <a:lnTo>
                    <a:pt x="4924" y="8656"/>
                  </a:lnTo>
                  <a:lnTo>
                    <a:pt x="4923" y="8628"/>
                  </a:lnTo>
                  <a:lnTo>
                    <a:pt x="4923" y="8600"/>
                  </a:lnTo>
                  <a:lnTo>
                    <a:pt x="4923" y="8572"/>
                  </a:lnTo>
                  <a:lnTo>
                    <a:pt x="4923" y="8572"/>
                  </a:lnTo>
                  <a:lnTo>
                    <a:pt x="4924" y="8535"/>
                  </a:lnTo>
                  <a:lnTo>
                    <a:pt x="4927" y="8498"/>
                  </a:lnTo>
                  <a:lnTo>
                    <a:pt x="4930" y="8461"/>
                  </a:lnTo>
                  <a:lnTo>
                    <a:pt x="4935" y="8424"/>
                  </a:lnTo>
                  <a:lnTo>
                    <a:pt x="4940" y="8387"/>
                  </a:lnTo>
                  <a:lnTo>
                    <a:pt x="4947" y="8350"/>
                  </a:lnTo>
                  <a:lnTo>
                    <a:pt x="4954" y="8313"/>
                  </a:lnTo>
                  <a:lnTo>
                    <a:pt x="4963" y="8277"/>
                  </a:lnTo>
                  <a:lnTo>
                    <a:pt x="4972" y="8240"/>
                  </a:lnTo>
                  <a:lnTo>
                    <a:pt x="4983" y="8204"/>
                  </a:lnTo>
                  <a:lnTo>
                    <a:pt x="4994" y="8168"/>
                  </a:lnTo>
                  <a:lnTo>
                    <a:pt x="5007" y="8132"/>
                  </a:lnTo>
                  <a:lnTo>
                    <a:pt x="5020" y="8096"/>
                  </a:lnTo>
                  <a:lnTo>
                    <a:pt x="5035" y="8061"/>
                  </a:lnTo>
                  <a:lnTo>
                    <a:pt x="5050" y="8025"/>
                  </a:lnTo>
                  <a:lnTo>
                    <a:pt x="5066" y="7989"/>
                  </a:lnTo>
                  <a:lnTo>
                    <a:pt x="5084" y="7954"/>
                  </a:lnTo>
                  <a:lnTo>
                    <a:pt x="5102" y="7920"/>
                  </a:lnTo>
                  <a:lnTo>
                    <a:pt x="5121" y="7886"/>
                  </a:lnTo>
                  <a:lnTo>
                    <a:pt x="5141" y="7852"/>
                  </a:lnTo>
                  <a:lnTo>
                    <a:pt x="5161" y="7819"/>
                  </a:lnTo>
                  <a:lnTo>
                    <a:pt x="5183" y="7786"/>
                  </a:lnTo>
                  <a:lnTo>
                    <a:pt x="5206" y="7753"/>
                  </a:lnTo>
                  <a:lnTo>
                    <a:pt x="5229" y="7721"/>
                  </a:lnTo>
                  <a:lnTo>
                    <a:pt x="5253" y="7689"/>
                  </a:lnTo>
                  <a:lnTo>
                    <a:pt x="5279" y="7658"/>
                  </a:lnTo>
                  <a:lnTo>
                    <a:pt x="5305" y="7627"/>
                  </a:lnTo>
                  <a:lnTo>
                    <a:pt x="5331" y="7596"/>
                  </a:lnTo>
                  <a:lnTo>
                    <a:pt x="5359" y="7566"/>
                  </a:lnTo>
                  <a:lnTo>
                    <a:pt x="5388" y="7537"/>
                  </a:lnTo>
                  <a:lnTo>
                    <a:pt x="5417" y="7508"/>
                  </a:lnTo>
                  <a:lnTo>
                    <a:pt x="5447" y="7480"/>
                  </a:lnTo>
                  <a:lnTo>
                    <a:pt x="5447" y="7480"/>
                  </a:lnTo>
                  <a:lnTo>
                    <a:pt x="5474" y="7455"/>
                  </a:lnTo>
                  <a:lnTo>
                    <a:pt x="5502" y="7432"/>
                  </a:lnTo>
                  <a:lnTo>
                    <a:pt x="5530" y="7408"/>
                  </a:lnTo>
                  <a:lnTo>
                    <a:pt x="5558" y="7386"/>
                  </a:lnTo>
                  <a:lnTo>
                    <a:pt x="5587" y="7364"/>
                  </a:lnTo>
                  <a:lnTo>
                    <a:pt x="5617" y="7343"/>
                  </a:lnTo>
                  <a:lnTo>
                    <a:pt x="5647" y="7323"/>
                  </a:lnTo>
                  <a:lnTo>
                    <a:pt x="5677" y="7303"/>
                  </a:lnTo>
                  <a:lnTo>
                    <a:pt x="5708" y="7284"/>
                  </a:lnTo>
                  <a:lnTo>
                    <a:pt x="5739" y="7266"/>
                  </a:lnTo>
                  <a:lnTo>
                    <a:pt x="5770" y="7249"/>
                  </a:lnTo>
                  <a:lnTo>
                    <a:pt x="5801" y="7232"/>
                  </a:lnTo>
                  <a:lnTo>
                    <a:pt x="5833" y="7215"/>
                  </a:lnTo>
                  <a:lnTo>
                    <a:pt x="5864" y="7200"/>
                  </a:lnTo>
                  <a:lnTo>
                    <a:pt x="5897" y="7185"/>
                  </a:lnTo>
                  <a:lnTo>
                    <a:pt x="5929" y="7171"/>
                  </a:lnTo>
                  <a:lnTo>
                    <a:pt x="5961" y="7159"/>
                  </a:lnTo>
                  <a:lnTo>
                    <a:pt x="5994" y="7146"/>
                  </a:lnTo>
                  <a:lnTo>
                    <a:pt x="6027" y="7135"/>
                  </a:lnTo>
                  <a:lnTo>
                    <a:pt x="6060" y="7124"/>
                  </a:lnTo>
                  <a:lnTo>
                    <a:pt x="6093" y="7115"/>
                  </a:lnTo>
                  <a:lnTo>
                    <a:pt x="6126" y="7106"/>
                  </a:lnTo>
                  <a:lnTo>
                    <a:pt x="6160" y="7098"/>
                  </a:lnTo>
                  <a:lnTo>
                    <a:pt x="6193" y="7090"/>
                  </a:lnTo>
                  <a:lnTo>
                    <a:pt x="6226" y="7084"/>
                  </a:lnTo>
                  <a:lnTo>
                    <a:pt x="6260" y="7078"/>
                  </a:lnTo>
                  <a:lnTo>
                    <a:pt x="6293" y="7073"/>
                  </a:lnTo>
                  <a:lnTo>
                    <a:pt x="6327" y="7070"/>
                  </a:lnTo>
                  <a:lnTo>
                    <a:pt x="6361" y="7066"/>
                  </a:lnTo>
                  <a:lnTo>
                    <a:pt x="6394" y="7064"/>
                  </a:lnTo>
                  <a:lnTo>
                    <a:pt x="6428" y="7063"/>
                  </a:lnTo>
                  <a:lnTo>
                    <a:pt x="6461" y="7062"/>
                  </a:lnTo>
                  <a:lnTo>
                    <a:pt x="6461" y="7062"/>
                  </a:lnTo>
                  <a:lnTo>
                    <a:pt x="6514" y="7064"/>
                  </a:lnTo>
                  <a:lnTo>
                    <a:pt x="6566" y="7067"/>
                  </a:lnTo>
                  <a:lnTo>
                    <a:pt x="6618" y="7073"/>
                  </a:lnTo>
                  <a:lnTo>
                    <a:pt x="6669" y="7081"/>
                  </a:lnTo>
                  <a:lnTo>
                    <a:pt x="6719" y="7091"/>
                  </a:lnTo>
                  <a:lnTo>
                    <a:pt x="6767" y="7103"/>
                  </a:lnTo>
                  <a:lnTo>
                    <a:pt x="6815" y="7117"/>
                  </a:lnTo>
                  <a:lnTo>
                    <a:pt x="6862" y="7134"/>
                  </a:lnTo>
                  <a:lnTo>
                    <a:pt x="6907" y="7152"/>
                  </a:lnTo>
                  <a:lnTo>
                    <a:pt x="6951" y="7173"/>
                  </a:lnTo>
                  <a:lnTo>
                    <a:pt x="6973" y="7184"/>
                  </a:lnTo>
                  <a:lnTo>
                    <a:pt x="6994" y="7195"/>
                  </a:lnTo>
                  <a:lnTo>
                    <a:pt x="7015" y="7207"/>
                  </a:lnTo>
                  <a:lnTo>
                    <a:pt x="7036" y="7220"/>
                  </a:lnTo>
                  <a:lnTo>
                    <a:pt x="7056" y="7234"/>
                  </a:lnTo>
                  <a:lnTo>
                    <a:pt x="7076" y="7247"/>
                  </a:lnTo>
                  <a:lnTo>
                    <a:pt x="7096" y="7261"/>
                  </a:lnTo>
                  <a:lnTo>
                    <a:pt x="7115" y="7276"/>
                  </a:lnTo>
                  <a:lnTo>
                    <a:pt x="7134" y="7291"/>
                  </a:lnTo>
                  <a:lnTo>
                    <a:pt x="7152" y="7306"/>
                  </a:lnTo>
                  <a:lnTo>
                    <a:pt x="7170" y="7322"/>
                  </a:lnTo>
                  <a:lnTo>
                    <a:pt x="7188" y="7339"/>
                  </a:lnTo>
                  <a:lnTo>
                    <a:pt x="7188" y="7339"/>
                  </a:lnTo>
                  <a:lnTo>
                    <a:pt x="7209" y="7359"/>
                  </a:lnTo>
                  <a:lnTo>
                    <a:pt x="7229" y="7381"/>
                  </a:lnTo>
                  <a:lnTo>
                    <a:pt x="7248" y="7403"/>
                  </a:lnTo>
                  <a:lnTo>
                    <a:pt x="7267" y="7425"/>
                  </a:lnTo>
                  <a:lnTo>
                    <a:pt x="7285" y="7448"/>
                  </a:lnTo>
                  <a:lnTo>
                    <a:pt x="7303" y="7471"/>
                  </a:lnTo>
                  <a:lnTo>
                    <a:pt x="7319" y="7495"/>
                  </a:lnTo>
                  <a:lnTo>
                    <a:pt x="7335" y="7519"/>
                  </a:lnTo>
                  <a:lnTo>
                    <a:pt x="7351" y="7544"/>
                  </a:lnTo>
                  <a:lnTo>
                    <a:pt x="7365" y="7569"/>
                  </a:lnTo>
                  <a:lnTo>
                    <a:pt x="7379" y="7595"/>
                  </a:lnTo>
                  <a:lnTo>
                    <a:pt x="7392" y="7621"/>
                  </a:lnTo>
                  <a:lnTo>
                    <a:pt x="7404" y="7648"/>
                  </a:lnTo>
                  <a:lnTo>
                    <a:pt x="7415" y="7675"/>
                  </a:lnTo>
                  <a:lnTo>
                    <a:pt x="7426" y="7702"/>
                  </a:lnTo>
                  <a:lnTo>
                    <a:pt x="7436" y="7730"/>
                  </a:lnTo>
                  <a:lnTo>
                    <a:pt x="7445" y="7758"/>
                  </a:lnTo>
                  <a:lnTo>
                    <a:pt x="7453" y="7787"/>
                  </a:lnTo>
                  <a:lnTo>
                    <a:pt x="7461" y="7815"/>
                  </a:lnTo>
                  <a:lnTo>
                    <a:pt x="7467" y="7845"/>
                  </a:lnTo>
                  <a:lnTo>
                    <a:pt x="7473" y="7874"/>
                  </a:lnTo>
                  <a:lnTo>
                    <a:pt x="7479" y="7904"/>
                  </a:lnTo>
                  <a:lnTo>
                    <a:pt x="7483" y="7934"/>
                  </a:lnTo>
                  <a:lnTo>
                    <a:pt x="7487" y="7965"/>
                  </a:lnTo>
                  <a:lnTo>
                    <a:pt x="7490" y="7996"/>
                  </a:lnTo>
                  <a:lnTo>
                    <a:pt x="7492" y="8028"/>
                  </a:lnTo>
                  <a:lnTo>
                    <a:pt x="7493" y="8059"/>
                  </a:lnTo>
                  <a:lnTo>
                    <a:pt x="7493" y="8091"/>
                  </a:lnTo>
                  <a:lnTo>
                    <a:pt x="7493" y="8123"/>
                  </a:lnTo>
                  <a:lnTo>
                    <a:pt x="7492" y="8155"/>
                  </a:lnTo>
                  <a:lnTo>
                    <a:pt x="7490" y="8187"/>
                  </a:lnTo>
                  <a:lnTo>
                    <a:pt x="7487" y="8220"/>
                  </a:lnTo>
                  <a:lnTo>
                    <a:pt x="7487" y="8220"/>
                  </a:lnTo>
                  <a:lnTo>
                    <a:pt x="7484" y="8252"/>
                  </a:lnTo>
                  <a:lnTo>
                    <a:pt x="7483" y="8285"/>
                  </a:lnTo>
                  <a:lnTo>
                    <a:pt x="7483" y="8316"/>
                  </a:lnTo>
                  <a:lnTo>
                    <a:pt x="7485" y="8348"/>
                  </a:lnTo>
                  <a:lnTo>
                    <a:pt x="7488" y="8378"/>
                  </a:lnTo>
                  <a:lnTo>
                    <a:pt x="7492" y="8408"/>
                  </a:lnTo>
                  <a:lnTo>
                    <a:pt x="7498" y="8438"/>
                  </a:lnTo>
                  <a:lnTo>
                    <a:pt x="7505" y="8467"/>
                  </a:lnTo>
                  <a:lnTo>
                    <a:pt x="7513" y="8495"/>
                  </a:lnTo>
                  <a:lnTo>
                    <a:pt x="7523" y="8522"/>
                  </a:lnTo>
                  <a:lnTo>
                    <a:pt x="7534" y="8549"/>
                  </a:lnTo>
                  <a:lnTo>
                    <a:pt x="7546" y="8575"/>
                  </a:lnTo>
                  <a:lnTo>
                    <a:pt x="7560" y="8600"/>
                  </a:lnTo>
                  <a:lnTo>
                    <a:pt x="7575" y="8624"/>
                  </a:lnTo>
                  <a:lnTo>
                    <a:pt x="7591" y="8648"/>
                  </a:lnTo>
                  <a:lnTo>
                    <a:pt x="7609" y="8670"/>
                  </a:lnTo>
                  <a:lnTo>
                    <a:pt x="7609" y="8670"/>
                  </a:lnTo>
                  <a:lnTo>
                    <a:pt x="7678" y="8586"/>
                  </a:lnTo>
                  <a:lnTo>
                    <a:pt x="7747" y="8502"/>
                  </a:lnTo>
                  <a:lnTo>
                    <a:pt x="7815" y="8416"/>
                  </a:lnTo>
                  <a:lnTo>
                    <a:pt x="7881" y="8330"/>
                  </a:lnTo>
                  <a:lnTo>
                    <a:pt x="7947" y="8244"/>
                  </a:lnTo>
                  <a:lnTo>
                    <a:pt x="8012" y="8156"/>
                  </a:lnTo>
                  <a:lnTo>
                    <a:pt x="8075" y="8068"/>
                  </a:lnTo>
                  <a:lnTo>
                    <a:pt x="8138" y="7979"/>
                  </a:lnTo>
                  <a:lnTo>
                    <a:pt x="8200" y="7890"/>
                  </a:lnTo>
                  <a:lnTo>
                    <a:pt x="8261" y="7800"/>
                  </a:lnTo>
                  <a:lnTo>
                    <a:pt x="8320" y="7709"/>
                  </a:lnTo>
                  <a:lnTo>
                    <a:pt x="8379" y="7619"/>
                  </a:lnTo>
                  <a:lnTo>
                    <a:pt x="8437" y="7527"/>
                  </a:lnTo>
                  <a:lnTo>
                    <a:pt x="8494" y="7435"/>
                  </a:lnTo>
                  <a:lnTo>
                    <a:pt x="8550" y="7342"/>
                  </a:lnTo>
                  <a:lnTo>
                    <a:pt x="8605" y="7249"/>
                  </a:lnTo>
                  <a:lnTo>
                    <a:pt x="8659" y="7154"/>
                  </a:lnTo>
                  <a:lnTo>
                    <a:pt x="8711" y="7060"/>
                  </a:lnTo>
                  <a:lnTo>
                    <a:pt x="8763" y="6965"/>
                  </a:lnTo>
                  <a:lnTo>
                    <a:pt x="8814" y="6870"/>
                  </a:lnTo>
                  <a:lnTo>
                    <a:pt x="8863" y="6774"/>
                  </a:lnTo>
                  <a:lnTo>
                    <a:pt x="8912" y="6678"/>
                  </a:lnTo>
                  <a:lnTo>
                    <a:pt x="8959" y="6581"/>
                  </a:lnTo>
                  <a:lnTo>
                    <a:pt x="9006" y="6484"/>
                  </a:lnTo>
                  <a:lnTo>
                    <a:pt x="9051" y="6385"/>
                  </a:lnTo>
                  <a:lnTo>
                    <a:pt x="9096" y="6287"/>
                  </a:lnTo>
                  <a:lnTo>
                    <a:pt x="9139" y="6188"/>
                  </a:lnTo>
                  <a:lnTo>
                    <a:pt x="9181" y="6089"/>
                  </a:lnTo>
                  <a:lnTo>
                    <a:pt x="9222" y="5990"/>
                  </a:lnTo>
                  <a:lnTo>
                    <a:pt x="9263" y="5890"/>
                  </a:lnTo>
                  <a:lnTo>
                    <a:pt x="9302" y="5789"/>
                  </a:lnTo>
                  <a:lnTo>
                    <a:pt x="9340" y="5689"/>
                  </a:lnTo>
                  <a:lnTo>
                    <a:pt x="9377" y="5586"/>
                  </a:lnTo>
                  <a:lnTo>
                    <a:pt x="9413" y="5485"/>
                  </a:lnTo>
                  <a:lnTo>
                    <a:pt x="9447" y="5383"/>
                  </a:lnTo>
                  <a:lnTo>
                    <a:pt x="9481" y="5281"/>
                  </a:lnTo>
                  <a:lnTo>
                    <a:pt x="9515" y="5178"/>
                  </a:lnTo>
                  <a:lnTo>
                    <a:pt x="9546" y="5075"/>
                  </a:lnTo>
                  <a:lnTo>
                    <a:pt x="9577" y="4971"/>
                  </a:lnTo>
                  <a:lnTo>
                    <a:pt x="9606" y="4867"/>
                  </a:lnTo>
                  <a:lnTo>
                    <a:pt x="9634" y="4763"/>
                  </a:lnTo>
                  <a:lnTo>
                    <a:pt x="9661" y="4658"/>
                  </a:lnTo>
                  <a:lnTo>
                    <a:pt x="9687" y="4554"/>
                  </a:lnTo>
                  <a:lnTo>
                    <a:pt x="9712" y="4449"/>
                  </a:lnTo>
                  <a:lnTo>
                    <a:pt x="9736" y="4343"/>
                  </a:lnTo>
                  <a:lnTo>
                    <a:pt x="9759" y="4238"/>
                  </a:lnTo>
                  <a:lnTo>
                    <a:pt x="9781" y="4132"/>
                  </a:lnTo>
                  <a:lnTo>
                    <a:pt x="9801" y="4025"/>
                  </a:lnTo>
                  <a:lnTo>
                    <a:pt x="9820" y="3918"/>
                  </a:lnTo>
                  <a:lnTo>
                    <a:pt x="9839" y="3812"/>
                  </a:lnTo>
                  <a:lnTo>
                    <a:pt x="9856" y="3705"/>
                  </a:lnTo>
                  <a:lnTo>
                    <a:pt x="9872" y="3598"/>
                  </a:lnTo>
                  <a:lnTo>
                    <a:pt x="9887" y="3490"/>
                  </a:lnTo>
                  <a:lnTo>
                    <a:pt x="9900" y="3383"/>
                  </a:lnTo>
                  <a:lnTo>
                    <a:pt x="9913" y="3274"/>
                  </a:lnTo>
                  <a:lnTo>
                    <a:pt x="9924" y="3166"/>
                  </a:lnTo>
                  <a:lnTo>
                    <a:pt x="9935" y="3058"/>
                  </a:lnTo>
                  <a:lnTo>
                    <a:pt x="9944" y="2950"/>
                  </a:lnTo>
                  <a:lnTo>
                    <a:pt x="9952" y="2841"/>
                  </a:lnTo>
                  <a:lnTo>
                    <a:pt x="9958" y="2732"/>
                  </a:lnTo>
                  <a:lnTo>
                    <a:pt x="9964" y="2624"/>
                  </a:lnTo>
                  <a:lnTo>
                    <a:pt x="9968" y="2514"/>
                  </a:lnTo>
                  <a:lnTo>
                    <a:pt x="9972" y="2405"/>
                  </a:lnTo>
                  <a:lnTo>
                    <a:pt x="9974" y="2295"/>
                  </a:lnTo>
                  <a:lnTo>
                    <a:pt x="5461" y="2295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69B51CB0-B1E1-5913-9EC2-8E82231843CF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1143" y="1469813"/>
              <a:ext cx="2647500" cy="2162837"/>
            </a:xfrm>
            <a:custGeom>
              <a:avLst/>
              <a:gdLst>
                <a:gd name="T0" fmla="*/ 9842 w 12258"/>
                <a:gd name="T1" fmla="*/ 3059 h 10012"/>
                <a:gd name="T2" fmla="*/ 10119 w 12258"/>
                <a:gd name="T3" fmla="*/ 2929 h 10012"/>
                <a:gd name="T4" fmla="*/ 10439 w 12258"/>
                <a:gd name="T5" fmla="*/ 2901 h 10012"/>
                <a:gd name="T6" fmla="*/ 10827 w 12258"/>
                <a:gd name="T7" fmla="*/ 2867 h 10012"/>
                <a:gd name="T8" fmla="*/ 11066 w 12258"/>
                <a:gd name="T9" fmla="*/ 2734 h 10012"/>
                <a:gd name="T10" fmla="*/ 11220 w 12258"/>
                <a:gd name="T11" fmla="*/ 2538 h 10012"/>
                <a:gd name="T12" fmla="*/ 11301 w 12258"/>
                <a:gd name="T13" fmla="*/ 2053 h 10012"/>
                <a:gd name="T14" fmla="*/ 11067 w 12258"/>
                <a:gd name="T15" fmla="*/ 1462 h 10012"/>
                <a:gd name="T16" fmla="*/ 10737 w 12258"/>
                <a:gd name="T17" fmla="*/ 1137 h 10012"/>
                <a:gd name="T18" fmla="*/ 10360 w 12258"/>
                <a:gd name="T19" fmla="*/ 952 h 10012"/>
                <a:gd name="T20" fmla="*/ 9979 w 12258"/>
                <a:gd name="T21" fmla="*/ 909 h 10012"/>
                <a:gd name="T22" fmla="*/ 9544 w 12258"/>
                <a:gd name="T23" fmla="*/ 1090 h 10012"/>
                <a:gd name="T24" fmla="*/ 9386 w 12258"/>
                <a:gd name="T25" fmla="*/ 1302 h 10012"/>
                <a:gd name="T26" fmla="*/ 9311 w 12258"/>
                <a:gd name="T27" fmla="*/ 1712 h 10012"/>
                <a:gd name="T28" fmla="*/ 9306 w 12258"/>
                <a:gd name="T29" fmla="*/ 2046 h 10012"/>
                <a:gd name="T30" fmla="*/ 9197 w 12258"/>
                <a:gd name="T31" fmla="*/ 2343 h 10012"/>
                <a:gd name="T32" fmla="*/ 8925 w 12258"/>
                <a:gd name="T33" fmla="*/ 2625 h 10012"/>
                <a:gd name="T34" fmla="*/ 7853 w 12258"/>
                <a:gd name="T35" fmla="*/ 1782 h 10012"/>
                <a:gd name="T36" fmla="*/ 6600 w 12258"/>
                <a:gd name="T37" fmla="*/ 1047 h 10012"/>
                <a:gd name="T38" fmla="*/ 5259 w 12258"/>
                <a:gd name="T39" fmla="*/ 501 h 10012"/>
                <a:gd name="T40" fmla="*/ 3851 w 12258"/>
                <a:gd name="T41" fmla="*/ 150 h 10012"/>
                <a:gd name="T42" fmla="*/ 2397 w 12258"/>
                <a:gd name="T43" fmla="*/ 3 h 10012"/>
                <a:gd name="T44" fmla="*/ 1923 w 12258"/>
                <a:gd name="T45" fmla="*/ 4510 h 10012"/>
                <a:gd name="T46" fmla="*/ 1644 w 12258"/>
                <a:gd name="T47" fmla="*/ 4373 h 10012"/>
                <a:gd name="T48" fmla="*/ 1399 w 12258"/>
                <a:gd name="T49" fmla="*/ 4129 h 10012"/>
                <a:gd name="T50" fmla="*/ 1031 w 12258"/>
                <a:gd name="T51" fmla="*/ 3912 h 10012"/>
                <a:gd name="T52" fmla="*/ 792 w 12258"/>
                <a:gd name="T53" fmla="*/ 3897 h 10012"/>
                <a:gd name="T54" fmla="*/ 464 w 12258"/>
                <a:gd name="T55" fmla="*/ 4026 h 10012"/>
                <a:gd name="T56" fmla="*/ 100 w 12258"/>
                <a:gd name="T57" fmla="*/ 4498 h 10012"/>
                <a:gd name="T58" fmla="*/ 1 w 12258"/>
                <a:gd name="T59" fmla="*/ 5052 h 10012"/>
                <a:gd name="T60" fmla="*/ 75 w 12258"/>
                <a:gd name="T61" fmla="*/ 5468 h 10012"/>
                <a:gd name="T62" fmla="*/ 266 w 12258"/>
                <a:gd name="T63" fmla="*/ 5817 h 10012"/>
                <a:gd name="T64" fmla="*/ 614 w 12258"/>
                <a:gd name="T65" fmla="*/ 6085 h 10012"/>
                <a:gd name="T66" fmla="*/ 972 w 12258"/>
                <a:gd name="T67" fmla="*/ 6125 h 10012"/>
                <a:gd name="T68" fmla="*/ 1229 w 12258"/>
                <a:gd name="T69" fmla="*/ 6032 h 10012"/>
                <a:gd name="T70" fmla="*/ 1555 w 12258"/>
                <a:gd name="T71" fmla="*/ 5723 h 10012"/>
                <a:gd name="T72" fmla="*/ 1818 w 12258"/>
                <a:gd name="T73" fmla="*/ 5543 h 10012"/>
                <a:gd name="T74" fmla="*/ 2116 w 12258"/>
                <a:gd name="T75" fmla="*/ 5470 h 10012"/>
                <a:gd name="T76" fmla="*/ 6449 w 12258"/>
                <a:gd name="T77" fmla="*/ 9841 h 10012"/>
                <a:gd name="T78" fmla="*/ 6212 w 12258"/>
                <a:gd name="T79" fmla="*/ 9604 h 10012"/>
                <a:gd name="T80" fmla="*/ 5984 w 12258"/>
                <a:gd name="T81" fmla="*/ 9288 h 10012"/>
                <a:gd name="T82" fmla="*/ 5890 w 12258"/>
                <a:gd name="T83" fmla="*/ 8926 h 10012"/>
                <a:gd name="T84" fmla="*/ 5935 w 12258"/>
                <a:gd name="T85" fmla="*/ 8572 h 10012"/>
                <a:gd name="T86" fmla="*/ 6124 w 12258"/>
                <a:gd name="T87" fmla="*/ 8231 h 10012"/>
                <a:gd name="T88" fmla="*/ 6431 w 12258"/>
                <a:gd name="T89" fmla="*/ 7960 h 10012"/>
                <a:gd name="T90" fmla="*/ 6829 w 12258"/>
                <a:gd name="T91" fmla="*/ 7781 h 10012"/>
                <a:gd name="T92" fmla="*/ 7292 w 12258"/>
                <a:gd name="T93" fmla="*/ 7716 h 10012"/>
                <a:gd name="T94" fmla="*/ 7699 w 12258"/>
                <a:gd name="T95" fmla="*/ 7765 h 10012"/>
                <a:gd name="T96" fmla="*/ 8082 w 12258"/>
                <a:gd name="T97" fmla="*/ 7914 h 10012"/>
                <a:gd name="T98" fmla="*/ 8389 w 12258"/>
                <a:gd name="T99" fmla="*/ 8147 h 10012"/>
                <a:gd name="T100" fmla="*/ 8601 w 12258"/>
                <a:gd name="T101" fmla="*/ 8447 h 10012"/>
                <a:gd name="T102" fmla="*/ 8695 w 12258"/>
                <a:gd name="T103" fmla="*/ 8792 h 10012"/>
                <a:gd name="T104" fmla="*/ 8660 w 12258"/>
                <a:gd name="T105" fmla="*/ 9138 h 10012"/>
                <a:gd name="T106" fmla="*/ 8486 w 12258"/>
                <a:gd name="T107" fmla="*/ 9479 h 10012"/>
                <a:gd name="T108" fmla="*/ 8228 w 12258"/>
                <a:gd name="T109" fmla="*/ 9737 h 10012"/>
                <a:gd name="T110" fmla="*/ 8068 w 12258"/>
                <a:gd name="T111" fmla="*/ 10012 h 10012"/>
                <a:gd name="T112" fmla="*/ 12163 w 12258"/>
                <a:gd name="T113" fmla="*/ 8762 h 10012"/>
                <a:gd name="T114" fmla="*/ 11858 w 12258"/>
                <a:gd name="T115" fmla="*/ 7325 h 10012"/>
                <a:gd name="T116" fmla="*/ 11350 w 12258"/>
                <a:gd name="T117" fmla="*/ 5953 h 10012"/>
                <a:gd name="T118" fmla="*/ 10648 w 12258"/>
                <a:gd name="T119" fmla="*/ 4665 h 10012"/>
                <a:gd name="T120" fmla="*/ 9759 w 12258"/>
                <a:gd name="T121" fmla="*/ 3482 h 100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258" h="10012">
                  <a:moveTo>
                    <a:pt x="9603" y="3306"/>
                  </a:moveTo>
                  <a:lnTo>
                    <a:pt x="9679" y="3212"/>
                  </a:lnTo>
                  <a:lnTo>
                    <a:pt x="9679" y="3212"/>
                  </a:lnTo>
                  <a:lnTo>
                    <a:pt x="9705" y="3180"/>
                  </a:lnTo>
                  <a:lnTo>
                    <a:pt x="9719" y="3165"/>
                  </a:lnTo>
                  <a:lnTo>
                    <a:pt x="9734" y="3150"/>
                  </a:lnTo>
                  <a:lnTo>
                    <a:pt x="9751" y="3135"/>
                  </a:lnTo>
                  <a:lnTo>
                    <a:pt x="9751" y="3135"/>
                  </a:lnTo>
                  <a:lnTo>
                    <a:pt x="9768" y="3119"/>
                  </a:lnTo>
                  <a:lnTo>
                    <a:pt x="9786" y="3103"/>
                  </a:lnTo>
                  <a:lnTo>
                    <a:pt x="9803" y="3088"/>
                  </a:lnTo>
                  <a:lnTo>
                    <a:pt x="9822" y="3073"/>
                  </a:lnTo>
                  <a:lnTo>
                    <a:pt x="9842" y="3059"/>
                  </a:lnTo>
                  <a:lnTo>
                    <a:pt x="9861" y="3046"/>
                  </a:lnTo>
                  <a:lnTo>
                    <a:pt x="9880" y="3033"/>
                  </a:lnTo>
                  <a:lnTo>
                    <a:pt x="9900" y="3021"/>
                  </a:lnTo>
                  <a:lnTo>
                    <a:pt x="9921" y="3009"/>
                  </a:lnTo>
                  <a:lnTo>
                    <a:pt x="9941" y="2998"/>
                  </a:lnTo>
                  <a:lnTo>
                    <a:pt x="9962" y="2987"/>
                  </a:lnTo>
                  <a:lnTo>
                    <a:pt x="9984" y="2977"/>
                  </a:lnTo>
                  <a:lnTo>
                    <a:pt x="10005" y="2968"/>
                  </a:lnTo>
                  <a:lnTo>
                    <a:pt x="10027" y="2959"/>
                  </a:lnTo>
                  <a:lnTo>
                    <a:pt x="10050" y="2951"/>
                  </a:lnTo>
                  <a:lnTo>
                    <a:pt x="10072" y="2943"/>
                  </a:lnTo>
                  <a:lnTo>
                    <a:pt x="10095" y="2936"/>
                  </a:lnTo>
                  <a:lnTo>
                    <a:pt x="10119" y="2929"/>
                  </a:lnTo>
                  <a:lnTo>
                    <a:pt x="10142" y="2923"/>
                  </a:lnTo>
                  <a:lnTo>
                    <a:pt x="10166" y="2918"/>
                  </a:lnTo>
                  <a:lnTo>
                    <a:pt x="10190" y="2913"/>
                  </a:lnTo>
                  <a:lnTo>
                    <a:pt x="10214" y="2909"/>
                  </a:lnTo>
                  <a:lnTo>
                    <a:pt x="10238" y="2906"/>
                  </a:lnTo>
                  <a:lnTo>
                    <a:pt x="10263" y="2903"/>
                  </a:lnTo>
                  <a:lnTo>
                    <a:pt x="10287" y="2901"/>
                  </a:lnTo>
                  <a:lnTo>
                    <a:pt x="10312" y="2899"/>
                  </a:lnTo>
                  <a:lnTo>
                    <a:pt x="10337" y="2898"/>
                  </a:lnTo>
                  <a:lnTo>
                    <a:pt x="10363" y="2898"/>
                  </a:lnTo>
                  <a:lnTo>
                    <a:pt x="10388" y="2898"/>
                  </a:lnTo>
                  <a:lnTo>
                    <a:pt x="10413" y="2899"/>
                  </a:lnTo>
                  <a:lnTo>
                    <a:pt x="10439" y="2901"/>
                  </a:lnTo>
                  <a:lnTo>
                    <a:pt x="10465" y="2903"/>
                  </a:lnTo>
                  <a:lnTo>
                    <a:pt x="10465" y="2903"/>
                  </a:lnTo>
                  <a:lnTo>
                    <a:pt x="10513" y="2907"/>
                  </a:lnTo>
                  <a:lnTo>
                    <a:pt x="10561" y="2908"/>
                  </a:lnTo>
                  <a:lnTo>
                    <a:pt x="10607" y="2907"/>
                  </a:lnTo>
                  <a:lnTo>
                    <a:pt x="10653" y="2904"/>
                  </a:lnTo>
                  <a:lnTo>
                    <a:pt x="10698" y="2898"/>
                  </a:lnTo>
                  <a:lnTo>
                    <a:pt x="10720" y="2894"/>
                  </a:lnTo>
                  <a:lnTo>
                    <a:pt x="10742" y="2890"/>
                  </a:lnTo>
                  <a:lnTo>
                    <a:pt x="10763" y="2885"/>
                  </a:lnTo>
                  <a:lnTo>
                    <a:pt x="10785" y="2880"/>
                  </a:lnTo>
                  <a:lnTo>
                    <a:pt x="10806" y="2874"/>
                  </a:lnTo>
                  <a:lnTo>
                    <a:pt x="10827" y="2867"/>
                  </a:lnTo>
                  <a:lnTo>
                    <a:pt x="10848" y="2860"/>
                  </a:lnTo>
                  <a:lnTo>
                    <a:pt x="10868" y="2853"/>
                  </a:lnTo>
                  <a:lnTo>
                    <a:pt x="10888" y="2845"/>
                  </a:lnTo>
                  <a:lnTo>
                    <a:pt x="10907" y="2836"/>
                  </a:lnTo>
                  <a:lnTo>
                    <a:pt x="10926" y="2827"/>
                  </a:lnTo>
                  <a:lnTo>
                    <a:pt x="10945" y="2817"/>
                  </a:lnTo>
                  <a:lnTo>
                    <a:pt x="10963" y="2807"/>
                  </a:lnTo>
                  <a:lnTo>
                    <a:pt x="10982" y="2796"/>
                  </a:lnTo>
                  <a:lnTo>
                    <a:pt x="10999" y="2784"/>
                  </a:lnTo>
                  <a:lnTo>
                    <a:pt x="11017" y="2773"/>
                  </a:lnTo>
                  <a:lnTo>
                    <a:pt x="11034" y="2760"/>
                  </a:lnTo>
                  <a:lnTo>
                    <a:pt x="11050" y="2747"/>
                  </a:lnTo>
                  <a:lnTo>
                    <a:pt x="11066" y="2734"/>
                  </a:lnTo>
                  <a:lnTo>
                    <a:pt x="11082" y="2719"/>
                  </a:lnTo>
                  <a:lnTo>
                    <a:pt x="11097" y="2704"/>
                  </a:lnTo>
                  <a:lnTo>
                    <a:pt x="11112" y="2689"/>
                  </a:lnTo>
                  <a:lnTo>
                    <a:pt x="11112" y="2689"/>
                  </a:lnTo>
                  <a:lnTo>
                    <a:pt x="11126" y="2674"/>
                  </a:lnTo>
                  <a:lnTo>
                    <a:pt x="11140" y="2658"/>
                  </a:lnTo>
                  <a:lnTo>
                    <a:pt x="11153" y="2642"/>
                  </a:lnTo>
                  <a:lnTo>
                    <a:pt x="11166" y="2626"/>
                  </a:lnTo>
                  <a:lnTo>
                    <a:pt x="11178" y="2609"/>
                  </a:lnTo>
                  <a:lnTo>
                    <a:pt x="11189" y="2592"/>
                  </a:lnTo>
                  <a:lnTo>
                    <a:pt x="11200" y="2574"/>
                  </a:lnTo>
                  <a:lnTo>
                    <a:pt x="11210" y="2556"/>
                  </a:lnTo>
                  <a:lnTo>
                    <a:pt x="11220" y="2538"/>
                  </a:lnTo>
                  <a:lnTo>
                    <a:pt x="11230" y="2519"/>
                  </a:lnTo>
                  <a:lnTo>
                    <a:pt x="11238" y="2501"/>
                  </a:lnTo>
                  <a:lnTo>
                    <a:pt x="11247" y="2482"/>
                  </a:lnTo>
                  <a:lnTo>
                    <a:pt x="11261" y="2442"/>
                  </a:lnTo>
                  <a:lnTo>
                    <a:pt x="11274" y="2402"/>
                  </a:lnTo>
                  <a:lnTo>
                    <a:pt x="11285" y="2361"/>
                  </a:lnTo>
                  <a:lnTo>
                    <a:pt x="11293" y="2319"/>
                  </a:lnTo>
                  <a:lnTo>
                    <a:pt x="11300" y="2276"/>
                  </a:lnTo>
                  <a:lnTo>
                    <a:pt x="11304" y="2233"/>
                  </a:lnTo>
                  <a:lnTo>
                    <a:pt x="11306" y="2188"/>
                  </a:lnTo>
                  <a:lnTo>
                    <a:pt x="11307" y="2144"/>
                  </a:lnTo>
                  <a:lnTo>
                    <a:pt x="11305" y="2098"/>
                  </a:lnTo>
                  <a:lnTo>
                    <a:pt x="11301" y="2053"/>
                  </a:lnTo>
                  <a:lnTo>
                    <a:pt x="11295" y="2007"/>
                  </a:lnTo>
                  <a:lnTo>
                    <a:pt x="11287" y="1961"/>
                  </a:lnTo>
                  <a:lnTo>
                    <a:pt x="11277" y="1913"/>
                  </a:lnTo>
                  <a:lnTo>
                    <a:pt x="11265" y="1867"/>
                  </a:lnTo>
                  <a:lnTo>
                    <a:pt x="11251" y="1821"/>
                  </a:lnTo>
                  <a:lnTo>
                    <a:pt x="11235" y="1775"/>
                  </a:lnTo>
                  <a:lnTo>
                    <a:pt x="11217" y="1729"/>
                  </a:lnTo>
                  <a:lnTo>
                    <a:pt x="11197" y="1683"/>
                  </a:lnTo>
                  <a:lnTo>
                    <a:pt x="11175" y="1638"/>
                  </a:lnTo>
                  <a:lnTo>
                    <a:pt x="11151" y="1593"/>
                  </a:lnTo>
                  <a:lnTo>
                    <a:pt x="11125" y="1549"/>
                  </a:lnTo>
                  <a:lnTo>
                    <a:pt x="11097" y="1505"/>
                  </a:lnTo>
                  <a:lnTo>
                    <a:pt x="11067" y="1462"/>
                  </a:lnTo>
                  <a:lnTo>
                    <a:pt x="11036" y="1420"/>
                  </a:lnTo>
                  <a:lnTo>
                    <a:pt x="11002" y="1379"/>
                  </a:lnTo>
                  <a:lnTo>
                    <a:pt x="10967" y="1339"/>
                  </a:lnTo>
                  <a:lnTo>
                    <a:pt x="10967" y="1339"/>
                  </a:lnTo>
                  <a:lnTo>
                    <a:pt x="10943" y="1314"/>
                  </a:lnTo>
                  <a:lnTo>
                    <a:pt x="10919" y="1290"/>
                  </a:lnTo>
                  <a:lnTo>
                    <a:pt x="10894" y="1266"/>
                  </a:lnTo>
                  <a:lnTo>
                    <a:pt x="10869" y="1243"/>
                  </a:lnTo>
                  <a:lnTo>
                    <a:pt x="10844" y="1220"/>
                  </a:lnTo>
                  <a:lnTo>
                    <a:pt x="10818" y="1199"/>
                  </a:lnTo>
                  <a:lnTo>
                    <a:pt x="10791" y="1178"/>
                  </a:lnTo>
                  <a:lnTo>
                    <a:pt x="10764" y="1156"/>
                  </a:lnTo>
                  <a:lnTo>
                    <a:pt x="10737" y="1137"/>
                  </a:lnTo>
                  <a:lnTo>
                    <a:pt x="10709" y="1118"/>
                  </a:lnTo>
                  <a:lnTo>
                    <a:pt x="10682" y="1100"/>
                  </a:lnTo>
                  <a:lnTo>
                    <a:pt x="10654" y="1083"/>
                  </a:lnTo>
                  <a:lnTo>
                    <a:pt x="10625" y="1066"/>
                  </a:lnTo>
                  <a:lnTo>
                    <a:pt x="10597" y="1050"/>
                  </a:lnTo>
                  <a:lnTo>
                    <a:pt x="10568" y="1035"/>
                  </a:lnTo>
                  <a:lnTo>
                    <a:pt x="10539" y="1021"/>
                  </a:lnTo>
                  <a:lnTo>
                    <a:pt x="10509" y="1007"/>
                  </a:lnTo>
                  <a:lnTo>
                    <a:pt x="10480" y="994"/>
                  </a:lnTo>
                  <a:lnTo>
                    <a:pt x="10450" y="983"/>
                  </a:lnTo>
                  <a:lnTo>
                    <a:pt x="10420" y="971"/>
                  </a:lnTo>
                  <a:lnTo>
                    <a:pt x="10390" y="961"/>
                  </a:lnTo>
                  <a:lnTo>
                    <a:pt x="10360" y="952"/>
                  </a:lnTo>
                  <a:lnTo>
                    <a:pt x="10330" y="943"/>
                  </a:lnTo>
                  <a:lnTo>
                    <a:pt x="10300" y="936"/>
                  </a:lnTo>
                  <a:lnTo>
                    <a:pt x="10270" y="929"/>
                  </a:lnTo>
                  <a:lnTo>
                    <a:pt x="10239" y="923"/>
                  </a:lnTo>
                  <a:lnTo>
                    <a:pt x="10209" y="918"/>
                  </a:lnTo>
                  <a:lnTo>
                    <a:pt x="10179" y="914"/>
                  </a:lnTo>
                  <a:lnTo>
                    <a:pt x="10149" y="910"/>
                  </a:lnTo>
                  <a:lnTo>
                    <a:pt x="10118" y="908"/>
                  </a:lnTo>
                  <a:lnTo>
                    <a:pt x="10088" y="907"/>
                  </a:lnTo>
                  <a:lnTo>
                    <a:pt x="10058" y="906"/>
                  </a:lnTo>
                  <a:lnTo>
                    <a:pt x="10058" y="906"/>
                  </a:lnTo>
                  <a:lnTo>
                    <a:pt x="10018" y="907"/>
                  </a:lnTo>
                  <a:lnTo>
                    <a:pt x="9979" y="909"/>
                  </a:lnTo>
                  <a:lnTo>
                    <a:pt x="9940" y="914"/>
                  </a:lnTo>
                  <a:lnTo>
                    <a:pt x="9902" y="919"/>
                  </a:lnTo>
                  <a:lnTo>
                    <a:pt x="9865" y="927"/>
                  </a:lnTo>
                  <a:lnTo>
                    <a:pt x="9827" y="936"/>
                  </a:lnTo>
                  <a:lnTo>
                    <a:pt x="9792" y="947"/>
                  </a:lnTo>
                  <a:lnTo>
                    <a:pt x="9758" y="959"/>
                  </a:lnTo>
                  <a:lnTo>
                    <a:pt x="9724" y="973"/>
                  </a:lnTo>
                  <a:lnTo>
                    <a:pt x="9691" y="989"/>
                  </a:lnTo>
                  <a:lnTo>
                    <a:pt x="9660" y="1006"/>
                  </a:lnTo>
                  <a:lnTo>
                    <a:pt x="9629" y="1024"/>
                  </a:lnTo>
                  <a:lnTo>
                    <a:pt x="9600" y="1045"/>
                  </a:lnTo>
                  <a:lnTo>
                    <a:pt x="9571" y="1066"/>
                  </a:lnTo>
                  <a:lnTo>
                    <a:pt x="9544" y="1090"/>
                  </a:lnTo>
                  <a:lnTo>
                    <a:pt x="9518" y="1114"/>
                  </a:lnTo>
                  <a:lnTo>
                    <a:pt x="9518" y="1114"/>
                  </a:lnTo>
                  <a:lnTo>
                    <a:pt x="9503" y="1129"/>
                  </a:lnTo>
                  <a:lnTo>
                    <a:pt x="9489" y="1145"/>
                  </a:lnTo>
                  <a:lnTo>
                    <a:pt x="9476" y="1161"/>
                  </a:lnTo>
                  <a:lnTo>
                    <a:pt x="9463" y="1178"/>
                  </a:lnTo>
                  <a:lnTo>
                    <a:pt x="9450" y="1195"/>
                  </a:lnTo>
                  <a:lnTo>
                    <a:pt x="9438" y="1212"/>
                  </a:lnTo>
                  <a:lnTo>
                    <a:pt x="9427" y="1229"/>
                  </a:lnTo>
                  <a:lnTo>
                    <a:pt x="9416" y="1247"/>
                  </a:lnTo>
                  <a:lnTo>
                    <a:pt x="9405" y="1265"/>
                  </a:lnTo>
                  <a:lnTo>
                    <a:pt x="9395" y="1283"/>
                  </a:lnTo>
                  <a:lnTo>
                    <a:pt x="9386" y="1302"/>
                  </a:lnTo>
                  <a:lnTo>
                    <a:pt x="9377" y="1321"/>
                  </a:lnTo>
                  <a:lnTo>
                    <a:pt x="9369" y="1340"/>
                  </a:lnTo>
                  <a:lnTo>
                    <a:pt x="9361" y="1360"/>
                  </a:lnTo>
                  <a:lnTo>
                    <a:pt x="9354" y="1380"/>
                  </a:lnTo>
                  <a:lnTo>
                    <a:pt x="9347" y="1401"/>
                  </a:lnTo>
                  <a:lnTo>
                    <a:pt x="9341" y="1421"/>
                  </a:lnTo>
                  <a:lnTo>
                    <a:pt x="9335" y="1442"/>
                  </a:lnTo>
                  <a:lnTo>
                    <a:pt x="9326" y="1485"/>
                  </a:lnTo>
                  <a:lnTo>
                    <a:pt x="9318" y="1528"/>
                  </a:lnTo>
                  <a:lnTo>
                    <a:pt x="9313" y="1573"/>
                  </a:lnTo>
                  <a:lnTo>
                    <a:pt x="9310" y="1618"/>
                  </a:lnTo>
                  <a:lnTo>
                    <a:pt x="9310" y="1665"/>
                  </a:lnTo>
                  <a:lnTo>
                    <a:pt x="9311" y="1712"/>
                  </a:lnTo>
                  <a:lnTo>
                    <a:pt x="9315" y="1760"/>
                  </a:lnTo>
                  <a:lnTo>
                    <a:pt x="9315" y="1760"/>
                  </a:lnTo>
                  <a:lnTo>
                    <a:pt x="9318" y="1787"/>
                  </a:lnTo>
                  <a:lnTo>
                    <a:pt x="9320" y="1813"/>
                  </a:lnTo>
                  <a:lnTo>
                    <a:pt x="9321" y="1840"/>
                  </a:lnTo>
                  <a:lnTo>
                    <a:pt x="9321" y="1866"/>
                  </a:lnTo>
                  <a:lnTo>
                    <a:pt x="9321" y="1892"/>
                  </a:lnTo>
                  <a:lnTo>
                    <a:pt x="9320" y="1918"/>
                  </a:lnTo>
                  <a:lnTo>
                    <a:pt x="9319" y="1944"/>
                  </a:lnTo>
                  <a:lnTo>
                    <a:pt x="9317" y="1970"/>
                  </a:lnTo>
                  <a:lnTo>
                    <a:pt x="9314" y="1996"/>
                  </a:lnTo>
                  <a:lnTo>
                    <a:pt x="9311" y="2021"/>
                  </a:lnTo>
                  <a:lnTo>
                    <a:pt x="9306" y="2046"/>
                  </a:lnTo>
                  <a:lnTo>
                    <a:pt x="9302" y="2070"/>
                  </a:lnTo>
                  <a:lnTo>
                    <a:pt x="9296" y="2095"/>
                  </a:lnTo>
                  <a:lnTo>
                    <a:pt x="9290" y="2119"/>
                  </a:lnTo>
                  <a:lnTo>
                    <a:pt x="9284" y="2143"/>
                  </a:lnTo>
                  <a:lnTo>
                    <a:pt x="9276" y="2166"/>
                  </a:lnTo>
                  <a:lnTo>
                    <a:pt x="9269" y="2190"/>
                  </a:lnTo>
                  <a:lnTo>
                    <a:pt x="9260" y="2213"/>
                  </a:lnTo>
                  <a:lnTo>
                    <a:pt x="9251" y="2235"/>
                  </a:lnTo>
                  <a:lnTo>
                    <a:pt x="9241" y="2257"/>
                  </a:lnTo>
                  <a:lnTo>
                    <a:pt x="9231" y="2279"/>
                  </a:lnTo>
                  <a:lnTo>
                    <a:pt x="9220" y="2301"/>
                  </a:lnTo>
                  <a:lnTo>
                    <a:pt x="9209" y="2322"/>
                  </a:lnTo>
                  <a:lnTo>
                    <a:pt x="9197" y="2343"/>
                  </a:lnTo>
                  <a:lnTo>
                    <a:pt x="9184" y="2363"/>
                  </a:lnTo>
                  <a:lnTo>
                    <a:pt x="9171" y="2383"/>
                  </a:lnTo>
                  <a:lnTo>
                    <a:pt x="9157" y="2403"/>
                  </a:lnTo>
                  <a:lnTo>
                    <a:pt x="9142" y="2422"/>
                  </a:lnTo>
                  <a:lnTo>
                    <a:pt x="9127" y="2441"/>
                  </a:lnTo>
                  <a:lnTo>
                    <a:pt x="9112" y="2459"/>
                  </a:lnTo>
                  <a:lnTo>
                    <a:pt x="9096" y="2476"/>
                  </a:lnTo>
                  <a:lnTo>
                    <a:pt x="9079" y="2494"/>
                  </a:lnTo>
                  <a:lnTo>
                    <a:pt x="9061" y="2509"/>
                  </a:lnTo>
                  <a:lnTo>
                    <a:pt x="9061" y="2509"/>
                  </a:lnTo>
                  <a:lnTo>
                    <a:pt x="9041" y="2528"/>
                  </a:lnTo>
                  <a:lnTo>
                    <a:pt x="9019" y="2546"/>
                  </a:lnTo>
                  <a:lnTo>
                    <a:pt x="8925" y="2625"/>
                  </a:lnTo>
                  <a:lnTo>
                    <a:pt x="8830" y="2546"/>
                  </a:lnTo>
                  <a:lnTo>
                    <a:pt x="8830" y="2546"/>
                  </a:lnTo>
                  <a:lnTo>
                    <a:pt x="8745" y="2471"/>
                  </a:lnTo>
                  <a:lnTo>
                    <a:pt x="8659" y="2398"/>
                  </a:lnTo>
                  <a:lnTo>
                    <a:pt x="8572" y="2325"/>
                  </a:lnTo>
                  <a:lnTo>
                    <a:pt x="8485" y="2254"/>
                  </a:lnTo>
                  <a:lnTo>
                    <a:pt x="8397" y="2184"/>
                  </a:lnTo>
                  <a:lnTo>
                    <a:pt x="8308" y="2114"/>
                  </a:lnTo>
                  <a:lnTo>
                    <a:pt x="8218" y="2046"/>
                  </a:lnTo>
                  <a:lnTo>
                    <a:pt x="8128" y="1979"/>
                  </a:lnTo>
                  <a:lnTo>
                    <a:pt x="8037" y="1912"/>
                  </a:lnTo>
                  <a:lnTo>
                    <a:pt x="7946" y="1847"/>
                  </a:lnTo>
                  <a:lnTo>
                    <a:pt x="7853" y="1782"/>
                  </a:lnTo>
                  <a:lnTo>
                    <a:pt x="7760" y="1719"/>
                  </a:lnTo>
                  <a:lnTo>
                    <a:pt x="7667" y="1658"/>
                  </a:lnTo>
                  <a:lnTo>
                    <a:pt x="7573" y="1597"/>
                  </a:lnTo>
                  <a:lnTo>
                    <a:pt x="7478" y="1537"/>
                  </a:lnTo>
                  <a:lnTo>
                    <a:pt x="7383" y="1478"/>
                  </a:lnTo>
                  <a:lnTo>
                    <a:pt x="7287" y="1421"/>
                  </a:lnTo>
                  <a:lnTo>
                    <a:pt x="7191" y="1364"/>
                  </a:lnTo>
                  <a:lnTo>
                    <a:pt x="7094" y="1309"/>
                  </a:lnTo>
                  <a:lnTo>
                    <a:pt x="6996" y="1254"/>
                  </a:lnTo>
                  <a:lnTo>
                    <a:pt x="6897" y="1201"/>
                  </a:lnTo>
                  <a:lnTo>
                    <a:pt x="6799" y="1148"/>
                  </a:lnTo>
                  <a:lnTo>
                    <a:pt x="6700" y="1097"/>
                  </a:lnTo>
                  <a:lnTo>
                    <a:pt x="6600" y="1047"/>
                  </a:lnTo>
                  <a:lnTo>
                    <a:pt x="6500" y="998"/>
                  </a:lnTo>
                  <a:lnTo>
                    <a:pt x="6399" y="951"/>
                  </a:lnTo>
                  <a:lnTo>
                    <a:pt x="6298" y="904"/>
                  </a:lnTo>
                  <a:lnTo>
                    <a:pt x="6196" y="859"/>
                  </a:lnTo>
                  <a:lnTo>
                    <a:pt x="6094" y="814"/>
                  </a:lnTo>
                  <a:lnTo>
                    <a:pt x="5991" y="771"/>
                  </a:lnTo>
                  <a:lnTo>
                    <a:pt x="5887" y="729"/>
                  </a:lnTo>
                  <a:lnTo>
                    <a:pt x="5783" y="688"/>
                  </a:lnTo>
                  <a:lnTo>
                    <a:pt x="5679" y="648"/>
                  </a:lnTo>
                  <a:lnTo>
                    <a:pt x="5575" y="610"/>
                  </a:lnTo>
                  <a:lnTo>
                    <a:pt x="5470" y="572"/>
                  </a:lnTo>
                  <a:lnTo>
                    <a:pt x="5365" y="536"/>
                  </a:lnTo>
                  <a:lnTo>
                    <a:pt x="5259" y="501"/>
                  </a:lnTo>
                  <a:lnTo>
                    <a:pt x="5153" y="467"/>
                  </a:lnTo>
                  <a:lnTo>
                    <a:pt x="5047" y="434"/>
                  </a:lnTo>
                  <a:lnTo>
                    <a:pt x="4939" y="402"/>
                  </a:lnTo>
                  <a:lnTo>
                    <a:pt x="4832" y="371"/>
                  </a:lnTo>
                  <a:lnTo>
                    <a:pt x="4724" y="342"/>
                  </a:lnTo>
                  <a:lnTo>
                    <a:pt x="4616" y="313"/>
                  </a:lnTo>
                  <a:lnTo>
                    <a:pt x="4508" y="286"/>
                  </a:lnTo>
                  <a:lnTo>
                    <a:pt x="4399" y="261"/>
                  </a:lnTo>
                  <a:lnTo>
                    <a:pt x="4290" y="236"/>
                  </a:lnTo>
                  <a:lnTo>
                    <a:pt x="4181" y="213"/>
                  </a:lnTo>
                  <a:lnTo>
                    <a:pt x="4072" y="190"/>
                  </a:lnTo>
                  <a:lnTo>
                    <a:pt x="3961" y="169"/>
                  </a:lnTo>
                  <a:lnTo>
                    <a:pt x="3851" y="150"/>
                  </a:lnTo>
                  <a:lnTo>
                    <a:pt x="3740" y="131"/>
                  </a:lnTo>
                  <a:lnTo>
                    <a:pt x="3630" y="114"/>
                  </a:lnTo>
                  <a:lnTo>
                    <a:pt x="3519" y="97"/>
                  </a:lnTo>
                  <a:lnTo>
                    <a:pt x="3408" y="82"/>
                  </a:lnTo>
                  <a:lnTo>
                    <a:pt x="3297" y="69"/>
                  </a:lnTo>
                  <a:lnTo>
                    <a:pt x="3185" y="56"/>
                  </a:lnTo>
                  <a:lnTo>
                    <a:pt x="3072" y="45"/>
                  </a:lnTo>
                  <a:lnTo>
                    <a:pt x="2960" y="35"/>
                  </a:lnTo>
                  <a:lnTo>
                    <a:pt x="2848" y="26"/>
                  </a:lnTo>
                  <a:lnTo>
                    <a:pt x="2736" y="18"/>
                  </a:lnTo>
                  <a:lnTo>
                    <a:pt x="2623" y="12"/>
                  </a:lnTo>
                  <a:lnTo>
                    <a:pt x="2510" y="7"/>
                  </a:lnTo>
                  <a:lnTo>
                    <a:pt x="2397" y="3"/>
                  </a:lnTo>
                  <a:lnTo>
                    <a:pt x="2284" y="0"/>
                  </a:lnTo>
                  <a:lnTo>
                    <a:pt x="2284" y="4557"/>
                  </a:lnTo>
                  <a:lnTo>
                    <a:pt x="2132" y="4540"/>
                  </a:lnTo>
                  <a:lnTo>
                    <a:pt x="2132" y="4540"/>
                  </a:lnTo>
                  <a:lnTo>
                    <a:pt x="2108" y="4539"/>
                  </a:lnTo>
                  <a:lnTo>
                    <a:pt x="2084" y="4538"/>
                  </a:lnTo>
                  <a:lnTo>
                    <a:pt x="2061" y="4536"/>
                  </a:lnTo>
                  <a:lnTo>
                    <a:pt x="2037" y="4533"/>
                  </a:lnTo>
                  <a:lnTo>
                    <a:pt x="2014" y="4530"/>
                  </a:lnTo>
                  <a:lnTo>
                    <a:pt x="1991" y="4526"/>
                  </a:lnTo>
                  <a:lnTo>
                    <a:pt x="1968" y="4521"/>
                  </a:lnTo>
                  <a:lnTo>
                    <a:pt x="1945" y="4516"/>
                  </a:lnTo>
                  <a:lnTo>
                    <a:pt x="1923" y="4510"/>
                  </a:lnTo>
                  <a:lnTo>
                    <a:pt x="1900" y="4503"/>
                  </a:lnTo>
                  <a:lnTo>
                    <a:pt x="1878" y="4496"/>
                  </a:lnTo>
                  <a:lnTo>
                    <a:pt x="1855" y="4488"/>
                  </a:lnTo>
                  <a:lnTo>
                    <a:pt x="1833" y="4479"/>
                  </a:lnTo>
                  <a:lnTo>
                    <a:pt x="1811" y="4470"/>
                  </a:lnTo>
                  <a:lnTo>
                    <a:pt x="1790" y="4460"/>
                  </a:lnTo>
                  <a:lnTo>
                    <a:pt x="1768" y="4449"/>
                  </a:lnTo>
                  <a:lnTo>
                    <a:pt x="1747" y="4438"/>
                  </a:lnTo>
                  <a:lnTo>
                    <a:pt x="1726" y="4426"/>
                  </a:lnTo>
                  <a:lnTo>
                    <a:pt x="1705" y="4414"/>
                  </a:lnTo>
                  <a:lnTo>
                    <a:pt x="1685" y="4401"/>
                  </a:lnTo>
                  <a:lnTo>
                    <a:pt x="1664" y="4387"/>
                  </a:lnTo>
                  <a:lnTo>
                    <a:pt x="1644" y="4373"/>
                  </a:lnTo>
                  <a:lnTo>
                    <a:pt x="1625" y="4358"/>
                  </a:lnTo>
                  <a:lnTo>
                    <a:pt x="1605" y="4343"/>
                  </a:lnTo>
                  <a:lnTo>
                    <a:pt x="1586" y="4327"/>
                  </a:lnTo>
                  <a:lnTo>
                    <a:pt x="1568" y="4311"/>
                  </a:lnTo>
                  <a:lnTo>
                    <a:pt x="1549" y="4292"/>
                  </a:lnTo>
                  <a:lnTo>
                    <a:pt x="1531" y="4275"/>
                  </a:lnTo>
                  <a:lnTo>
                    <a:pt x="1513" y="4257"/>
                  </a:lnTo>
                  <a:lnTo>
                    <a:pt x="1496" y="4238"/>
                  </a:lnTo>
                  <a:lnTo>
                    <a:pt x="1479" y="4219"/>
                  </a:lnTo>
                  <a:lnTo>
                    <a:pt x="1462" y="4199"/>
                  </a:lnTo>
                  <a:lnTo>
                    <a:pt x="1462" y="4199"/>
                  </a:lnTo>
                  <a:lnTo>
                    <a:pt x="1431" y="4163"/>
                  </a:lnTo>
                  <a:lnTo>
                    <a:pt x="1399" y="4129"/>
                  </a:lnTo>
                  <a:lnTo>
                    <a:pt x="1366" y="4097"/>
                  </a:lnTo>
                  <a:lnTo>
                    <a:pt x="1332" y="4068"/>
                  </a:lnTo>
                  <a:lnTo>
                    <a:pt x="1297" y="4040"/>
                  </a:lnTo>
                  <a:lnTo>
                    <a:pt x="1262" y="4015"/>
                  </a:lnTo>
                  <a:lnTo>
                    <a:pt x="1225" y="3992"/>
                  </a:lnTo>
                  <a:lnTo>
                    <a:pt x="1188" y="3971"/>
                  </a:lnTo>
                  <a:lnTo>
                    <a:pt x="1150" y="3953"/>
                  </a:lnTo>
                  <a:lnTo>
                    <a:pt x="1129" y="3945"/>
                  </a:lnTo>
                  <a:lnTo>
                    <a:pt x="1110" y="3937"/>
                  </a:lnTo>
                  <a:lnTo>
                    <a:pt x="1090" y="3930"/>
                  </a:lnTo>
                  <a:lnTo>
                    <a:pt x="1071" y="3924"/>
                  </a:lnTo>
                  <a:lnTo>
                    <a:pt x="1051" y="3918"/>
                  </a:lnTo>
                  <a:lnTo>
                    <a:pt x="1031" y="3912"/>
                  </a:lnTo>
                  <a:lnTo>
                    <a:pt x="1011" y="3908"/>
                  </a:lnTo>
                  <a:lnTo>
                    <a:pt x="991" y="3904"/>
                  </a:lnTo>
                  <a:lnTo>
                    <a:pt x="970" y="3900"/>
                  </a:lnTo>
                  <a:lnTo>
                    <a:pt x="950" y="3897"/>
                  </a:lnTo>
                  <a:lnTo>
                    <a:pt x="929" y="3895"/>
                  </a:lnTo>
                  <a:lnTo>
                    <a:pt x="909" y="3894"/>
                  </a:lnTo>
                  <a:lnTo>
                    <a:pt x="888" y="3893"/>
                  </a:lnTo>
                  <a:lnTo>
                    <a:pt x="868" y="3892"/>
                  </a:lnTo>
                  <a:lnTo>
                    <a:pt x="854" y="3892"/>
                  </a:lnTo>
                  <a:lnTo>
                    <a:pt x="854" y="3892"/>
                  </a:lnTo>
                  <a:lnTo>
                    <a:pt x="833" y="3893"/>
                  </a:lnTo>
                  <a:lnTo>
                    <a:pt x="812" y="3895"/>
                  </a:lnTo>
                  <a:lnTo>
                    <a:pt x="792" y="3897"/>
                  </a:lnTo>
                  <a:lnTo>
                    <a:pt x="771" y="3899"/>
                  </a:lnTo>
                  <a:lnTo>
                    <a:pt x="751" y="3903"/>
                  </a:lnTo>
                  <a:lnTo>
                    <a:pt x="730" y="3907"/>
                  </a:lnTo>
                  <a:lnTo>
                    <a:pt x="710" y="3912"/>
                  </a:lnTo>
                  <a:lnTo>
                    <a:pt x="690" y="3917"/>
                  </a:lnTo>
                  <a:lnTo>
                    <a:pt x="671" y="3923"/>
                  </a:lnTo>
                  <a:lnTo>
                    <a:pt x="651" y="3929"/>
                  </a:lnTo>
                  <a:lnTo>
                    <a:pt x="631" y="3936"/>
                  </a:lnTo>
                  <a:lnTo>
                    <a:pt x="612" y="3944"/>
                  </a:lnTo>
                  <a:lnTo>
                    <a:pt x="574" y="3961"/>
                  </a:lnTo>
                  <a:lnTo>
                    <a:pt x="536" y="3981"/>
                  </a:lnTo>
                  <a:lnTo>
                    <a:pt x="500" y="4002"/>
                  </a:lnTo>
                  <a:lnTo>
                    <a:pt x="464" y="4026"/>
                  </a:lnTo>
                  <a:lnTo>
                    <a:pt x="429" y="4052"/>
                  </a:lnTo>
                  <a:lnTo>
                    <a:pt x="395" y="4079"/>
                  </a:lnTo>
                  <a:lnTo>
                    <a:pt x="362" y="4109"/>
                  </a:lnTo>
                  <a:lnTo>
                    <a:pt x="331" y="4141"/>
                  </a:lnTo>
                  <a:lnTo>
                    <a:pt x="300" y="4174"/>
                  </a:lnTo>
                  <a:lnTo>
                    <a:pt x="270" y="4209"/>
                  </a:lnTo>
                  <a:lnTo>
                    <a:pt x="242" y="4246"/>
                  </a:lnTo>
                  <a:lnTo>
                    <a:pt x="215" y="4284"/>
                  </a:lnTo>
                  <a:lnTo>
                    <a:pt x="189" y="4325"/>
                  </a:lnTo>
                  <a:lnTo>
                    <a:pt x="164" y="4366"/>
                  </a:lnTo>
                  <a:lnTo>
                    <a:pt x="141" y="4409"/>
                  </a:lnTo>
                  <a:lnTo>
                    <a:pt x="120" y="4453"/>
                  </a:lnTo>
                  <a:lnTo>
                    <a:pt x="100" y="4498"/>
                  </a:lnTo>
                  <a:lnTo>
                    <a:pt x="82" y="4544"/>
                  </a:lnTo>
                  <a:lnTo>
                    <a:pt x="66" y="4592"/>
                  </a:lnTo>
                  <a:lnTo>
                    <a:pt x="51" y="4640"/>
                  </a:lnTo>
                  <a:lnTo>
                    <a:pt x="38" y="4690"/>
                  </a:lnTo>
                  <a:lnTo>
                    <a:pt x="27" y="4740"/>
                  </a:lnTo>
                  <a:lnTo>
                    <a:pt x="18" y="4792"/>
                  </a:lnTo>
                  <a:lnTo>
                    <a:pt x="10" y="4844"/>
                  </a:lnTo>
                  <a:lnTo>
                    <a:pt x="5" y="4897"/>
                  </a:lnTo>
                  <a:lnTo>
                    <a:pt x="2" y="4950"/>
                  </a:lnTo>
                  <a:lnTo>
                    <a:pt x="2" y="4950"/>
                  </a:lnTo>
                  <a:lnTo>
                    <a:pt x="1" y="4984"/>
                  </a:lnTo>
                  <a:lnTo>
                    <a:pt x="0" y="5018"/>
                  </a:lnTo>
                  <a:lnTo>
                    <a:pt x="1" y="5052"/>
                  </a:lnTo>
                  <a:lnTo>
                    <a:pt x="2" y="5086"/>
                  </a:lnTo>
                  <a:lnTo>
                    <a:pt x="4" y="5119"/>
                  </a:lnTo>
                  <a:lnTo>
                    <a:pt x="7" y="5153"/>
                  </a:lnTo>
                  <a:lnTo>
                    <a:pt x="10" y="5185"/>
                  </a:lnTo>
                  <a:lnTo>
                    <a:pt x="15" y="5218"/>
                  </a:lnTo>
                  <a:lnTo>
                    <a:pt x="20" y="5250"/>
                  </a:lnTo>
                  <a:lnTo>
                    <a:pt x="25" y="5282"/>
                  </a:lnTo>
                  <a:lnTo>
                    <a:pt x="32" y="5314"/>
                  </a:lnTo>
                  <a:lnTo>
                    <a:pt x="39" y="5345"/>
                  </a:lnTo>
                  <a:lnTo>
                    <a:pt x="47" y="5377"/>
                  </a:lnTo>
                  <a:lnTo>
                    <a:pt x="55" y="5407"/>
                  </a:lnTo>
                  <a:lnTo>
                    <a:pt x="65" y="5438"/>
                  </a:lnTo>
                  <a:lnTo>
                    <a:pt x="75" y="5468"/>
                  </a:lnTo>
                  <a:lnTo>
                    <a:pt x="85" y="5497"/>
                  </a:lnTo>
                  <a:lnTo>
                    <a:pt x="97" y="5527"/>
                  </a:lnTo>
                  <a:lnTo>
                    <a:pt x="109" y="5555"/>
                  </a:lnTo>
                  <a:lnTo>
                    <a:pt x="121" y="5584"/>
                  </a:lnTo>
                  <a:lnTo>
                    <a:pt x="135" y="5612"/>
                  </a:lnTo>
                  <a:lnTo>
                    <a:pt x="149" y="5639"/>
                  </a:lnTo>
                  <a:lnTo>
                    <a:pt x="163" y="5666"/>
                  </a:lnTo>
                  <a:lnTo>
                    <a:pt x="180" y="5693"/>
                  </a:lnTo>
                  <a:lnTo>
                    <a:pt x="196" y="5718"/>
                  </a:lnTo>
                  <a:lnTo>
                    <a:pt x="212" y="5744"/>
                  </a:lnTo>
                  <a:lnTo>
                    <a:pt x="229" y="5769"/>
                  </a:lnTo>
                  <a:lnTo>
                    <a:pt x="247" y="5793"/>
                  </a:lnTo>
                  <a:lnTo>
                    <a:pt x="266" y="5817"/>
                  </a:lnTo>
                  <a:lnTo>
                    <a:pt x="285" y="5840"/>
                  </a:lnTo>
                  <a:lnTo>
                    <a:pt x="305" y="5863"/>
                  </a:lnTo>
                  <a:lnTo>
                    <a:pt x="325" y="5885"/>
                  </a:lnTo>
                  <a:lnTo>
                    <a:pt x="325" y="5885"/>
                  </a:lnTo>
                  <a:lnTo>
                    <a:pt x="354" y="5915"/>
                  </a:lnTo>
                  <a:lnTo>
                    <a:pt x="385" y="5942"/>
                  </a:lnTo>
                  <a:lnTo>
                    <a:pt x="416" y="5968"/>
                  </a:lnTo>
                  <a:lnTo>
                    <a:pt x="447" y="5992"/>
                  </a:lnTo>
                  <a:lnTo>
                    <a:pt x="480" y="6015"/>
                  </a:lnTo>
                  <a:lnTo>
                    <a:pt x="513" y="6035"/>
                  </a:lnTo>
                  <a:lnTo>
                    <a:pt x="546" y="6053"/>
                  </a:lnTo>
                  <a:lnTo>
                    <a:pt x="580" y="6070"/>
                  </a:lnTo>
                  <a:lnTo>
                    <a:pt x="614" y="6085"/>
                  </a:lnTo>
                  <a:lnTo>
                    <a:pt x="649" y="6098"/>
                  </a:lnTo>
                  <a:lnTo>
                    <a:pt x="685" y="6108"/>
                  </a:lnTo>
                  <a:lnTo>
                    <a:pt x="721" y="6117"/>
                  </a:lnTo>
                  <a:lnTo>
                    <a:pt x="757" y="6124"/>
                  </a:lnTo>
                  <a:lnTo>
                    <a:pt x="793" y="6129"/>
                  </a:lnTo>
                  <a:lnTo>
                    <a:pt x="830" y="6132"/>
                  </a:lnTo>
                  <a:lnTo>
                    <a:pt x="868" y="6133"/>
                  </a:lnTo>
                  <a:lnTo>
                    <a:pt x="868" y="6133"/>
                  </a:lnTo>
                  <a:lnTo>
                    <a:pt x="889" y="6133"/>
                  </a:lnTo>
                  <a:lnTo>
                    <a:pt x="909" y="6132"/>
                  </a:lnTo>
                  <a:lnTo>
                    <a:pt x="930" y="6130"/>
                  </a:lnTo>
                  <a:lnTo>
                    <a:pt x="951" y="6128"/>
                  </a:lnTo>
                  <a:lnTo>
                    <a:pt x="972" y="6125"/>
                  </a:lnTo>
                  <a:lnTo>
                    <a:pt x="992" y="6122"/>
                  </a:lnTo>
                  <a:lnTo>
                    <a:pt x="1012" y="6118"/>
                  </a:lnTo>
                  <a:lnTo>
                    <a:pt x="1033" y="6113"/>
                  </a:lnTo>
                  <a:lnTo>
                    <a:pt x="1053" y="6107"/>
                  </a:lnTo>
                  <a:lnTo>
                    <a:pt x="1073" y="6101"/>
                  </a:lnTo>
                  <a:lnTo>
                    <a:pt x="1093" y="6095"/>
                  </a:lnTo>
                  <a:lnTo>
                    <a:pt x="1113" y="6088"/>
                  </a:lnTo>
                  <a:lnTo>
                    <a:pt x="1132" y="6080"/>
                  </a:lnTo>
                  <a:lnTo>
                    <a:pt x="1153" y="6071"/>
                  </a:lnTo>
                  <a:lnTo>
                    <a:pt x="1172" y="6062"/>
                  </a:lnTo>
                  <a:lnTo>
                    <a:pt x="1191" y="6053"/>
                  </a:lnTo>
                  <a:lnTo>
                    <a:pt x="1210" y="6042"/>
                  </a:lnTo>
                  <a:lnTo>
                    <a:pt x="1229" y="6032"/>
                  </a:lnTo>
                  <a:lnTo>
                    <a:pt x="1266" y="6008"/>
                  </a:lnTo>
                  <a:lnTo>
                    <a:pt x="1302" y="5983"/>
                  </a:lnTo>
                  <a:lnTo>
                    <a:pt x="1337" y="5955"/>
                  </a:lnTo>
                  <a:lnTo>
                    <a:pt x="1371" y="5924"/>
                  </a:lnTo>
                  <a:lnTo>
                    <a:pt x="1404" y="5892"/>
                  </a:lnTo>
                  <a:lnTo>
                    <a:pt x="1436" y="5857"/>
                  </a:lnTo>
                  <a:lnTo>
                    <a:pt x="1468" y="5820"/>
                  </a:lnTo>
                  <a:lnTo>
                    <a:pt x="1468" y="5820"/>
                  </a:lnTo>
                  <a:lnTo>
                    <a:pt x="1484" y="5799"/>
                  </a:lnTo>
                  <a:lnTo>
                    <a:pt x="1502" y="5779"/>
                  </a:lnTo>
                  <a:lnTo>
                    <a:pt x="1519" y="5760"/>
                  </a:lnTo>
                  <a:lnTo>
                    <a:pt x="1537" y="5741"/>
                  </a:lnTo>
                  <a:lnTo>
                    <a:pt x="1555" y="5723"/>
                  </a:lnTo>
                  <a:lnTo>
                    <a:pt x="1574" y="5706"/>
                  </a:lnTo>
                  <a:lnTo>
                    <a:pt x="1593" y="5689"/>
                  </a:lnTo>
                  <a:lnTo>
                    <a:pt x="1612" y="5672"/>
                  </a:lnTo>
                  <a:lnTo>
                    <a:pt x="1631" y="5657"/>
                  </a:lnTo>
                  <a:lnTo>
                    <a:pt x="1651" y="5641"/>
                  </a:lnTo>
                  <a:lnTo>
                    <a:pt x="1671" y="5627"/>
                  </a:lnTo>
                  <a:lnTo>
                    <a:pt x="1691" y="5613"/>
                  </a:lnTo>
                  <a:lnTo>
                    <a:pt x="1712" y="5600"/>
                  </a:lnTo>
                  <a:lnTo>
                    <a:pt x="1732" y="5587"/>
                  </a:lnTo>
                  <a:lnTo>
                    <a:pt x="1753" y="5575"/>
                  </a:lnTo>
                  <a:lnTo>
                    <a:pt x="1775" y="5563"/>
                  </a:lnTo>
                  <a:lnTo>
                    <a:pt x="1796" y="5553"/>
                  </a:lnTo>
                  <a:lnTo>
                    <a:pt x="1818" y="5543"/>
                  </a:lnTo>
                  <a:lnTo>
                    <a:pt x="1839" y="5533"/>
                  </a:lnTo>
                  <a:lnTo>
                    <a:pt x="1861" y="5524"/>
                  </a:lnTo>
                  <a:lnTo>
                    <a:pt x="1884" y="5516"/>
                  </a:lnTo>
                  <a:lnTo>
                    <a:pt x="1906" y="5508"/>
                  </a:lnTo>
                  <a:lnTo>
                    <a:pt x="1929" y="5501"/>
                  </a:lnTo>
                  <a:lnTo>
                    <a:pt x="1951" y="5495"/>
                  </a:lnTo>
                  <a:lnTo>
                    <a:pt x="1974" y="5490"/>
                  </a:lnTo>
                  <a:lnTo>
                    <a:pt x="1997" y="5485"/>
                  </a:lnTo>
                  <a:lnTo>
                    <a:pt x="2021" y="5480"/>
                  </a:lnTo>
                  <a:lnTo>
                    <a:pt x="2044" y="5477"/>
                  </a:lnTo>
                  <a:lnTo>
                    <a:pt x="2067" y="5474"/>
                  </a:lnTo>
                  <a:lnTo>
                    <a:pt x="2091" y="5472"/>
                  </a:lnTo>
                  <a:lnTo>
                    <a:pt x="2116" y="5470"/>
                  </a:lnTo>
                  <a:lnTo>
                    <a:pt x="2139" y="5470"/>
                  </a:lnTo>
                  <a:lnTo>
                    <a:pt x="2284" y="5467"/>
                  </a:lnTo>
                  <a:lnTo>
                    <a:pt x="2284" y="10012"/>
                  </a:lnTo>
                  <a:lnTo>
                    <a:pt x="6532" y="10012"/>
                  </a:lnTo>
                  <a:lnTo>
                    <a:pt x="6532" y="10012"/>
                  </a:lnTo>
                  <a:lnTo>
                    <a:pt x="6525" y="9989"/>
                  </a:lnTo>
                  <a:lnTo>
                    <a:pt x="6517" y="9967"/>
                  </a:lnTo>
                  <a:lnTo>
                    <a:pt x="6508" y="9946"/>
                  </a:lnTo>
                  <a:lnTo>
                    <a:pt x="6498" y="9924"/>
                  </a:lnTo>
                  <a:lnTo>
                    <a:pt x="6488" y="9903"/>
                  </a:lnTo>
                  <a:lnTo>
                    <a:pt x="6476" y="9882"/>
                  </a:lnTo>
                  <a:lnTo>
                    <a:pt x="6463" y="9861"/>
                  </a:lnTo>
                  <a:lnTo>
                    <a:pt x="6449" y="9841"/>
                  </a:lnTo>
                  <a:lnTo>
                    <a:pt x="6435" y="9821"/>
                  </a:lnTo>
                  <a:lnTo>
                    <a:pt x="6419" y="9801"/>
                  </a:lnTo>
                  <a:lnTo>
                    <a:pt x="6403" y="9782"/>
                  </a:lnTo>
                  <a:lnTo>
                    <a:pt x="6385" y="9762"/>
                  </a:lnTo>
                  <a:lnTo>
                    <a:pt x="6367" y="9743"/>
                  </a:lnTo>
                  <a:lnTo>
                    <a:pt x="6348" y="9725"/>
                  </a:lnTo>
                  <a:lnTo>
                    <a:pt x="6328" y="9707"/>
                  </a:lnTo>
                  <a:lnTo>
                    <a:pt x="6307" y="9689"/>
                  </a:lnTo>
                  <a:lnTo>
                    <a:pt x="6307" y="9689"/>
                  </a:lnTo>
                  <a:lnTo>
                    <a:pt x="6282" y="9669"/>
                  </a:lnTo>
                  <a:lnTo>
                    <a:pt x="6258" y="9648"/>
                  </a:lnTo>
                  <a:lnTo>
                    <a:pt x="6235" y="9626"/>
                  </a:lnTo>
                  <a:lnTo>
                    <a:pt x="6212" y="9604"/>
                  </a:lnTo>
                  <a:lnTo>
                    <a:pt x="6190" y="9582"/>
                  </a:lnTo>
                  <a:lnTo>
                    <a:pt x="6168" y="9560"/>
                  </a:lnTo>
                  <a:lnTo>
                    <a:pt x="6148" y="9537"/>
                  </a:lnTo>
                  <a:lnTo>
                    <a:pt x="6128" y="9513"/>
                  </a:lnTo>
                  <a:lnTo>
                    <a:pt x="6109" y="9489"/>
                  </a:lnTo>
                  <a:lnTo>
                    <a:pt x="6091" y="9465"/>
                  </a:lnTo>
                  <a:lnTo>
                    <a:pt x="6073" y="9441"/>
                  </a:lnTo>
                  <a:lnTo>
                    <a:pt x="6056" y="9416"/>
                  </a:lnTo>
                  <a:lnTo>
                    <a:pt x="6040" y="9391"/>
                  </a:lnTo>
                  <a:lnTo>
                    <a:pt x="6025" y="9366"/>
                  </a:lnTo>
                  <a:lnTo>
                    <a:pt x="6011" y="9340"/>
                  </a:lnTo>
                  <a:lnTo>
                    <a:pt x="5997" y="9314"/>
                  </a:lnTo>
                  <a:lnTo>
                    <a:pt x="5984" y="9288"/>
                  </a:lnTo>
                  <a:lnTo>
                    <a:pt x="5971" y="9262"/>
                  </a:lnTo>
                  <a:lnTo>
                    <a:pt x="5960" y="9235"/>
                  </a:lnTo>
                  <a:lnTo>
                    <a:pt x="5949" y="9208"/>
                  </a:lnTo>
                  <a:lnTo>
                    <a:pt x="5939" y="9181"/>
                  </a:lnTo>
                  <a:lnTo>
                    <a:pt x="5931" y="9153"/>
                  </a:lnTo>
                  <a:lnTo>
                    <a:pt x="5922" y="9126"/>
                  </a:lnTo>
                  <a:lnTo>
                    <a:pt x="5915" y="9098"/>
                  </a:lnTo>
                  <a:lnTo>
                    <a:pt x="5909" y="9070"/>
                  </a:lnTo>
                  <a:lnTo>
                    <a:pt x="5903" y="9042"/>
                  </a:lnTo>
                  <a:lnTo>
                    <a:pt x="5899" y="9013"/>
                  </a:lnTo>
                  <a:lnTo>
                    <a:pt x="5895" y="8985"/>
                  </a:lnTo>
                  <a:lnTo>
                    <a:pt x="5892" y="8955"/>
                  </a:lnTo>
                  <a:lnTo>
                    <a:pt x="5890" y="8926"/>
                  </a:lnTo>
                  <a:lnTo>
                    <a:pt x="5888" y="8897"/>
                  </a:lnTo>
                  <a:lnTo>
                    <a:pt x="5888" y="8868"/>
                  </a:lnTo>
                  <a:lnTo>
                    <a:pt x="5888" y="8868"/>
                  </a:lnTo>
                  <a:lnTo>
                    <a:pt x="5888" y="8837"/>
                  </a:lnTo>
                  <a:lnTo>
                    <a:pt x="5890" y="8807"/>
                  </a:lnTo>
                  <a:lnTo>
                    <a:pt x="5892" y="8777"/>
                  </a:lnTo>
                  <a:lnTo>
                    <a:pt x="5896" y="8747"/>
                  </a:lnTo>
                  <a:lnTo>
                    <a:pt x="5900" y="8717"/>
                  </a:lnTo>
                  <a:lnTo>
                    <a:pt x="5905" y="8687"/>
                  </a:lnTo>
                  <a:lnTo>
                    <a:pt x="5911" y="8658"/>
                  </a:lnTo>
                  <a:lnTo>
                    <a:pt x="5918" y="8629"/>
                  </a:lnTo>
                  <a:lnTo>
                    <a:pt x="5926" y="8600"/>
                  </a:lnTo>
                  <a:lnTo>
                    <a:pt x="5935" y="8572"/>
                  </a:lnTo>
                  <a:lnTo>
                    <a:pt x="5945" y="8544"/>
                  </a:lnTo>
                  <a:lnTo>
                    <a:pt x="5955" y="8516"/>
                  </a:lnTo>
                  <a:lnTo>
                    <a:pt x="5966" y="8488"/>
                  </a:lnTo>
                  <a:lnTo>
                    <a:pt x="5980" y="8461"/>
                  </a:lnTo>
                  <a:lnTo>
                    <a:pt x="5993" y="8434"/>
                  </a:lnTo>
                  <a:lnTo>
                    <a:pt x="6006" y="8407"/>
                  </a:lnTo>
                  <a:lnTo>
                    <a:pt x="6021" y="8381"/>
                  </a:lnTo>
                  <a:lnTo>
                    <a:pt x="6036" y="8355"/>
                  </a:lnTo>
                  <a:lnTo>
                    <a:pt x="6052" y="8330"/>
                  </a:lnTo>
                  <a:lnTo>
                    <a:pt x="6069" y="8305"/>
                  </a:lnTo>
                  <a:lnTo>
                    <a:pt x="6087" y="8280"/>
                  </a:lnTo>
                  <a:lnTo>
                    <a:pt x="6105" y="8255"/>
                  </a:lnTo>
                  <a:lnTo>
                    <a:pt x="6124" y="8231"/>
                  </a:lnTo>
                  <a:lnTo>
                    <a:pt x="6144" y="8208"/>
                  </a:lnTo>
                  <a:lnTo>
                    <a:pt x="6164" y="8184"/>
                  </a:lnTo>
                  <a:lnTo>
                    <a:pt x="6185" y="8161"/>
                  </a:lnTo>
                  <a:lnTo>
                    <a:pt x="6207" y="8139"/>
                  </a:lnTo>
                  <a:lnTo>
                    <a:pt x="6229" y="8117"/>
                  </a:lnTo>
                  <a:lnTo>
                    <a:pt x="6252" y="8095"/>
                  </a:lnTo>
                  <a:lnTo>
                    <a:pt x="6276" y="8075"/>
                  </a:lnTo>
                  <a:lnTo>
                    <a:pt x="6300" y="8054"/>
                  </a:lnTo>
                  <a:lnTo>
                    <a:pt x="6325" y="8034"/>
                  </a:lnTo>
                  <a:lnTo>
                    <a:pt x="6351" y="8015"/>
                  </a:lnTo>
                  <a:lnTo>
                    <a:pt x="6377" y="7996"/>
                  </a:lnTo>
                  <a:lnTo>
                    <a:pt x="6403" y="7978"/>
                  </a:lnTo>
                  <a:lnTo>
                    <a:pt x="6431" y="7960"/>
                  </a:lnTo>
                  <a:lnTo>
                    <a:pt x="6458" y="7943"/>
                  </a:lnTo>
                  <a:lnTo>
                    <a:pt x="6487" y="7926"/>
                  </a:lnTo>
                  <a:lnTo>
                    <a:pt x="6515" y="7910"/>
                  </a:lnTo>
                  <a:lnTo>
                    <a:pt x="6545" y="7894"/>
                  </a:lnTo>
                  <a:lnTo>
                    <a:pt x="6574" y="7879"/>
                  </a:lnTo>
                  <a:lnTo>
                    <a:pt x="6605" y="7865"/>
                  </a:lnTo>
                  <a:lnTo>
                    <a:pt x="6635" y="7851"/>
                  </a:lnTo>
                  <a:lnTo>
                    <a:pt x="6666" y="7838"/>
                  </a:lnTo>
                  <a:lnTo>
                    <a:pt x="6698" y="7825"/>
                  </a:lnTo>
                  <a:lnTo>
                    <a:pt x="6730" y="7813"/>
                  </a:lnTo>
                  <a:lnTo>
                    <a:pt x="6763" y="7802"/>
                  </a:lnTo>
                  <a:lnTo>
                    <a:pt x="6795" y="7791"/>
                  </a:lnTo>
                  <a:lnTo>
                    <a:pt x="6829" y="7781"/>
                  </a:lnTo>
                  <a:lnTo>
                    <a:pt x="6862" y="7772"/>
                  </a:lnTo>
                  <a:lnTo>
                    <a:pt x="6896" y="7763"/>
                  </a:lnTo>
                  <a:lnTo>
                    <a:pt x="6931" y="7755"/>
                  </a:lnTo>
                  <a:lnTo>
                    <a:pt x="6966" y="7748"/>
                  </a:lnTo>
                  <a:lnTo>
                    <a:pt x="7001" y="7741"/>
                  </a:lnTo>
                  <a:lnTo>
                    <a:pt x="7037" y="7736"/>
                  </a:lnTo>
                  <a:lnTo>
                    <a:pt x="7073" y="7731"/>
                  </a:lnTo>
                  <a:lnTo>
                    <a:pt x="7108" y="7726"/>
                  </a:lnTo>
                  <a:lnTo>
                    <a:pt x="7145" y="7723"/>
                  </a:lnTo>
                  <a:lnTo>
                    <a:pt x="7181" y="7720"/>
                  </a:lnTo>
                  <a:lnTo>
                    <a:pt x="7218" y="7718"/>
                  </a:lnTo>
                  <a:lnTo>
                    <a:pt x="7255" y="7717"/>
                  </a:lnTo>
                  <a:lnTo>
                    <a:pt x="7292" y="7716"/>
                  </a:lnTo>
                  <a:lnTo>
                    <a:pt x="7330" y="7716"/>
                  </a:lnTo>
                  <a:lnTo>
                    <a:pt x="7368" y="7718"/>
                  </a:lnTo>
                  <a:lnTo>
                    <a:pt x="7368" y="7718"/>
                  </a:lnTo>
                  <a:lnTo>
                    <a:pt x="7402" y="7719"/>
                  </a:lnTo>
                  <a:lnTo>
                    <a:pt x="7436" y="7722"/>
                  </a:lnTo>
                  <a:lnTo>
                    <a:pt x="7470" y="7725"/>
                  </a:lnTo>
                  <a:lnTo>
                    <a:pt x="7503" y="7729"/>
                  </a:lnTo>
                  <a:lnTo>
                    <a:pt x="7537" y="7733"/>
                  </a:lnTo>
                  <a:lnTo>
                    <a:pt x="7570" y="7738"/>
                  </a:lnTo>
                  <a:lnTo>
                    <a:pt x="7602" y="7744"/>
                  </a:lnTo>
                  <a:lnTo>
                    <a:pt x="7635" y="7750"/>
                  </a:lnTo>
                  <a:lnTo>
                    <a:pt x="7667" y="7757"/>
                  </a:lnTo>
                  <a:lnTo>
                    <a:pt x="7699" y="7765"/>
                  </a:lnTo>
                  <a:lnTo>
                    <a:pt x="7730" y="7773"/>
                  </a:lnTo>
                  <a:lnTo>
                    <a:pt x="7762" y="7782"/>
                  </a:lnTo>
                  <a:lnTo>
                    <a:pt x="7792" y="7791"/>
                  </a:lnTo>
                  <a:lnTo>
                    <a:pt x="7823" y="7801"/>
                  </a:lnTo>
                  <a:lnTo>
                    <a:pt x="7853" y="7811"/>
                  </a:lnTo>
                  <a:lnTo>
                    <a:pt x="7883" y="7822"/>
                  </a:lnTo>
                  <a:lnTo>
                    <a:pt x="7913" y="7834"/>
                  </a:lnTo>
                  <a:lnTo>
                    <a:pt x="7942" y="7846"/>
                  </a:lnTo>
                  <a:lnTo>
                    <a:pt x="7971" y="7859"/>
                  </a:lnTo>
                  <a:lnTo>
                    <a:pt x="7999" y="7872"/>
                  </a:lnTo>
                  <a:lnTo>
                    <a:pt x="8027" y="7885"/>
                  </a:lnTo>
                  <a:lnTo>
                    <a:pt x="8055" y="7900"/>
                  </a:lnTo>
                  <a:lnTo>
                    <a:pt x="8082" y="7914"/>
                  </a:lnTo>
                  <a:lnTo>
                    <a:pt x="8108" y="7930"/>
                  </a:lnTo>
                  <a:lnTo>
                    <a:pt x="8134" y="7945"/>
                  </a:lnTo>
                  <a:lnTo>
                    <a:pt x="8160" y="7961"/>
                  </a:lnTo>
                  <a:lnTo>
                    <a:pt x="8185" y="7978"/>
                  </a:lnTo>
                  <a:lnTo>
                    <a:pt x="8210" y="7995"/>
                  </a:lnTo>
                  <a:lnTo>
                    <a:pt x="8234" y="8013"/>
                  </a:lnTo>
                  <a:lnTo>
                    <a:pt x="8258" y="8031"/>
                  </a:lnTo>
                  <a:lnTo>
                    <a:pt x="8281" y="8049"/>
                  </a:lnTo>
                  <a:lnTo>
                    <a:pt x="8304" y="8068"/>
                  </a:lnTo>
                  <a:lnTo>
                    <a:pt x="8326" y="8087"/>
                  </a:lnTo>
                  <a:lnTo>
                    <a:pt x="8347" y="8107"/>
                  </a:lnTo>
                  <a:lnTo>
                    <a:pt x="8369" y="8127"/>
                  </a:lnTo>
                  <a:lnTo>
                    <a:pt x="8389" y="8147"/>
                  </a:lnTo>
                  <a:lnTo>
                    <a:pt x="8409" y="8168"/>
                  </a:lnTo>
                  <a:lnTo>
                    <a:pt x="8428" y="8189"/>
                  </a:lnTo>
                  <a:lnTo>
                    <a:pt x="8447" y="8212"/>
                  </a:lnTo>
                  <a:lnTo>
                    <a:pt x="8465" y="8234"/>
                  </a:lnTo>
                  <a:lnTo>
                    <a:pt x="8483" y="8256"/>
                  </a:lnTo>
                  <a:lnTo>
                    <a:pt x="8500" y="8279"/>
                  </a:lnTo>
                  <a:lnTo>
                    <a:pt x="8516" y="8302"/>
                  </a:lnTo>
                  <a:lnTo>
                    <a:pt x="8532" y="8325"/>
                  </a:lnTo>
                  <a:lnTo>
                    <a:pt x="8547" y="8349"/>
                  </a:lnTo>
                  <a:lnTo>
                    <a:pt x="8561" y="8373"/>
                  </a:lnTo>
                  <a:lnTo>
                    <a:pt x="8575" y="8397"/>
                  </a:lnTo>
                  <a:lnTo>
                    <a:pt x="8588" y="8422"/>
                  </a:lnTo>
                  <a:lnTo>
                    <a:pt x="8601" y="8447"/>
                  </a:lnTo>
                  <a:lnTo>
                    <a:pt x="8612" y="8472"/>
                  </a:lnTo>
                  <a:lnTo>
                    <a:pt x="8623" y="8497"/>
                  </a:lnTo>
                  <a:lnTo>
                    <a:pt x="8634" y="8523"/>
                  </a:lnTo>
                  <a:lnTo>
                    <a:pt x="8643" y="8549"/>
                  </a:lnTo>
                  <a:lnTo>
                    <a:pt x="8652" y="8575"/>
                  </a:lnTo>
                  <a:lnTo>
                    <a:pt x="8660" y="8601"/>
                  </a:lnTo>
                  <a:lnTo>
                    <a:pt x="8668" y="8628"/>
                  </a:lnTo>
                  <a:lnTo>
                    <a:pt x="8674" y="8655"/>
                  </a:lnTo>
                  <a:lnTo>
                    <a:pt x="8680" y="8682"/>
                  </a:lnTo>
                  <a:lnTo>
                    <a:pt x="8685" y="8709"/>
                  </a:lnTo>
                  <a:lnTo>
                    <a:pt x="8689" y="8737"/>
                  </a:lnTo>
                  <a:lnTo>
                    <a:pt x="8693" y="8764"/>
                  </a:lnTo>
                  <a:lnTo>
                    <a:pt x="8695" y="8792"/>
                  </a:lnTo>
                  <a:lnTo>
                    <a:pt x="8697" y="8820"/>
                  </a:lnTo>
                  <a:lnTo>
                    <a:pt x="8698" y="8848"/>
                  </a:lnTo>
                  <a:lnTo>
                    <a:pt x="8698" y="8848"/>
                  </a:lnTo>
                  <a:lnTo>
                    <a:pt x="8698" y="8878"/>
                  </a:lnTo>
                  <a:lnTo>
                    <a:pt x="8697" y="8907"/>
                  </a:lnTo>
                  <a:lnTo>
                    <a:pt x="8696" y="8936"/>
                  </a:lnTo>
                  <a:lnTo>
                    <a:pt x="8693" y="8966"/>
                  </a:lnTo>
                  <a:lnTo>
                    <a:pt x="8690" y="8995"/>
                  </a:lnTo>
                  <a:lnTo>
                    <a:pt x="8686" y="9024"/>
                  </a:lnTo>
                  <a:lnTo>
                    <a:pt x="8681" y="9053"/>
                  </a:lnTo>
                  <a:lnTo>
                    <a:pt x="8675" y="9081"/>
                  </a:lnTo>
                  <a:lnTo>
                    <a:pt x="8668" y="9110"/>
                  </a:lnTo>
                  <a:lnTo>
                    <a:pt x="8660" y="9138"/>
                  </a:lnTo>
                  <a:lnTo>
                    <a:pt x="8652" y="9166"/>
                  </a:lnTo>
                  <a:lnTo>
                    <a:pt x="8642" y="9193"/>
                  </a:lnTo>
                  <a:lnTo>
                    <a:pt x="8632" y="9221"/>
                  </a:lnTo>
                  <a:lnTo>
                    <a:pt x="8621" y="9248"/>
                  </a:lnTo>
                  <a:lnTo>
                    <a:pt x="8609" y="9275"/>
                  </a:lnTo>
                  <a:lnTo>
                    <a:pt x="8597" y="9301"/>
                  </a:lnTo>
                  <a:lnTo>
                    <a:pt x="8583" y="9328"/>
                  </a:lnTo>
                  <a:lnTo>
                    <a:pt x="8569" y="9354"/>
                  </a:lnTo>
                  <a:lnTo>
                    <a:pt x="8554" y="9379"/>
                  </a:lnTo>
                  <a:lnTo>
                    <a:pt x="8538" y="9405"/>
                  </a:lnTo>
                  <a:lnTo>
                    <a:pt x="8521" y="9430"/>
                  </a:lnTo>
                  <a:lnTo>
                    <a:pt x="8504" y="9455"/>
                  </a:lnTo>
                  <a:lnTo>
                    <a:pt x="8486" y="9479"/>
                  </a:lnTo>
                  <a:lnTo>
                    <a:pt x="8467" y="9503"/>
                  </a:lnTo>
                  <a:lnTo>
                    <a:pt x="8447" y="9527"/>
                  </a:lnTo>
                  <a:lnTo>
                    <a:pt x="8426" y="9551"/>
                  </a:lnTo>
                  <a:lnTo>
                    <a:pt x="8405" y="9574"/>
                  </a:lnTo>
                  <a:lnTo>
                    <a:pt x="8383" y="9596"/>
                  </a:lnTo>
                  <a:lnTo>
                    <a:pt x="8360" y="9619"/>
                  </a:lnTo>
                  <a:lnTo>
                    <a:pt x="8336" y="9641"/>
                  </a:lnTo>
                  <a:lnTo>
                    <a:pt x="8312" y="9662"/>
                  </a:lnTo>
                  <a:lnTo>
                    <a:pt x="8287" y="9683"/>
                  </a:lnTo>
                  <a:lnTo>
                    <a:pt x="8287" y="9683"/>
                  </a:lnTo>
                  <a:lnTo>
                    <a:pt x="8266" y="9701"/>
                  </a:lnTo>
                  <a:lnTo>
                    <a:pt x="8246" y="9719"/>
                  </a:lnTo>
                  <a:lnTo>
                    <a:pt x="8228" y="9737"/>
                  </a:lnTo>
                  <a:lnTo>
                    <a:pt x="8210" y="9756"/>
                  </a:lnTo>
                  <a:lnTo>
                    <a:pt x="8192" y="9776"/>
                  </a:lnTo>
                  <a:lnTo>
                    <a:pt x="8176" y="9796"/>
                  </a:lnTo>
                  <a:lnTo>
                    <a:pt x="8161" y="9816"/>
                  </a:lnTo>
                  <a:lnTo>
                    <a:pt x="8147" y="9837"/>
                  </a:lnTo>
                  <a:lnTo>
                    <a:pt x="8133" y="9858"/>
                  </a:lnTo>
                  <a:lnTo>
                    <a:pt x="8121" y="9879"/>
                  </a:lnTo>
                  <a:lnTo>
                    <a:pt x="8110" y="9900"/>
                  </a:lnTo>
                  <a:lnTo>
                    <a:pt x="8099" y="9922"/>
                  </a:lnTo>
                  <a:lnTo>
                    <a:pt x="8090" y="9944"/>
                  </a:lnTo>
                  <a:lnTo>
                    <a:pt x="8081" y="9966"/>
                  </a:lnTo>
                  <a:lnTo>
                    <a:pt x="8074" y="9989"/>
                  </a:lnTo>
                  <a:lnTo>
                    <a:pt x="8068" y="10012"/>
                  </a:lnTo>
                  <a:lnTo>
                    <a:pt x="12258" y="10012"/>
                  </a:lnTo>
                  <a:lnTo>
                    <a:pt x="12258" y="10012"/>
                  </a:lnTo>
                  <a:lnTo>
                    <a:pt x="12256" y="9897"/>
                  </a:lnTo>
                  <a:lnTo>
                    <a:pt x="12252" y="9783"/>
                  </a:lnTo>
                  <a:lnTo>
                    <a:pt x="12247" y="9668"/>
                  </a:lnTo>
                  <a:lnTo>
                    <a:pt x="12241" y="9554"/>
                  </a:lnTo>
                  <a:lnTo>
                    <a:pt x="12234" y="9440"/>
                  </a:lnTo>
                  <a:lnTo>
                    <a:pt x="12225" y="9327"/>
                  </a:lnTo>
                  <a:lnTo>
                    <a:pt x="12215" y="9214"/>
                  </a:lnTo>
                  <a:lnTo>
                    <a:pt x="12204" y="9100"/>
                  </a:lnTo>
                  <a:lnTo>
                    <a:pt x="12192" y="8988"/>
                  </a:lnTo>
                  <a:lnTo>
                    <a:pt x="12178" y="8874"/>
                  </a:lnTo>
                  <a:lnTo>
                    <a:pt x="12163" y="8762"/>
                  </a:lnTo>
                  <a:lnTo>
                    <a:pt x="12147" y="8649"/>
                  </a:lnTo>
                  <a:lnTo>
                    <a:pt x="12130" y="8538"/>
                  </a:lnTo>
                  <a:lnTo>
                    <a:pt x="12111" y="8426"/>
                  </a:lnTo>
                  <a:lnTo>
                    <a:pt x="12092" y="8315"/>
                  </a:lnTo>
                  <a:lnTo>
                    <a:pt x="12071" y="8204"/>
                  </a:lnTo>
                  <a:lnTo>
                    <a:pt x="12048" y="8092"/>
                  </a:lnTo>
                  <a:lnTo>
                    <a:pt x="12025" y="7981"/>
                  </a:lnTo>
                  <a:lnTo>
                    <a:pt x="12000" y="7871"/>
                  </a:lnTo>
                  <a:lnTo>
                    <a:pt x="11974" y="7762"/>
                  </a:lnTo>
                  <a:lnTo>
                    <a:pt x="11947" y="7652"/>
                  </a:lnTo>
                  <a:lnTo>
                    <a:pt x="11919" y="7543"/>
                  </a:lnTo>
                  <a:lnTo>
                    <a:pt x="11889" y="7434"/>
                  </a:lnTo>
                  <a:lnTo>
                    <a:pt x="11858" y="7325"/>
                  </a:lnTo>
                  <a:lnTo>
                    <a:pt x="11826" y="7217"/>
                  </a:lnTo>
                  <a:lnTo>
                    <a:pt x="11793" y="7109"/>
                  </a:lnTo>
                  <a:lnTo>
                    <a:pt x="11758" y="7002"/>
                  </a:lnTo>
                  <a:lnTo>
                    <a:pt x="11722" y="6895"/>
                  </a:lnTo>
                  <a:lnTo>
                    <a:pt x="11686" y="6789"/>
                  </a:lnTo>
                  <a:lnTo>
                    <a:pt x="11648" y="6683"/>
                  </a:lnTo>
                  <a:lnTo>
                    <a:pt x="11609" y="6577"/>
                  </a:lnTo>
                  <a:lnTo>
                    <a:pt x="11569" y="6471"/>
                  </a:lnTo>
                  <a:lnTo>
                    <a:pt x="11527" y="6367"/>
                  </a:lnTo>
                  <a:lnTo>
                    <a:pt x="11485" y="6263"/>
                  </a:lnTo>
                  <a:lnTo>
                    <a:pt x="11441" y="6159"/>
                  </a:lnTo>
                  <a:lnTo>
                    <a:pt x="11396" y="6056"/>
                  </a:lnTo>
                  <a:lnTo>
                    <a:pt x="11350" y="5953"/>
                  </a:lnTo>
                  <a:lnTo>
                    <a:pt x="11303" y="5850"/>
                  </a:lnTo>
                  <a:lnTo>
                    <a:pt x="11255" y="5748"/>
                  </a:lnTo>
                  <a:lnTo>
                    <a:pt x="11205" y="5647"/>
                  </a:lnTo>
                  <a:lnTo>
                    <a:pt x="11155" y="5546"/>
                  </a:lnTo>
                  <a:lnTo>
                    <a:pt x="11103" y="5446"/>
                  </a:lnTo>
                  <a:lnTo>
                    <a:pt x="11050" y="5346"/>
                  </a:lnTo>
                  <a:lnTo>
                    <a:pt x="10996" y="5247"/>
                  </a:lnTo>
                  <a:lnTo>
                    <a:pt x="10941" y="5149"/>
                  </a:lnTo>
                  <a:lnTo>
                    <a:pt x="10885" y="5050"/>
                  </a:lnTo>
                  <a:lnTo>
                    <a:pt x="10827" y="4953"/>
                  </a:lnTo>
                  <a:lnTo>
                    <a:pt x="10768" y="4856"/>
                  </a:lnTo>
                  <a:lnTo>
                    <a:pt x="10708" y="4760"/>
                  </a:lnTo>
                  <a:lnTo>
                    <a:pt x="10648" y="4665"/>
                  </a:lnTo>
                  <a:lnTo>
                    <a:pt x="10586" y="4570"/>
                  </a:lnTo>
                  <a:lnTo>
                    <a:pt x="10523" y="4476"/>
                  </a:lnTo>
                  <a:lnTo>
                    <a:pt x="10459" y="4382"/>
                  </a:lnTo>
                  <a:lnTo>
                    <a:pt x="10394" y="4288"/>
                  </a:lnTo>
                  <a:lnTo>
                    <a:pt x="10328" y="4196"/>
                  </a:lnTo>
                  <a:lnTo>
                    <a:pt x="10261" y="4104"/>
                  </a:lnTo>
                  <a:lnTo>
                    <a:pt x="10192" y="4013"/>
                  </a:lnTo>
                  <a:lnTo>
                    <a:pt x="10123" y="3923"/>
                  </a:lnTo>
                  <a:lnTo>
                    <a:pt x="10053" y="3834"/>
                  </a:lnTo>
                  <a:lnTo>
                    <a:pt x="9981" y="3745"/>
                  </a:lnTo>
                  <a:lnTo>
                    <a:pt x="9909" y="3657"/>
                  </a:lnTo>
                  <a:lnTo>
                    <a:pt x="9834" y="3569"/>
                  </a:lnTo>
                  <a:lnTo>
                    <a:pt x="9759" y="3482"/>
                  </a:lnTo>
                  <a:lnTo>
                    <a:pt x="9683" y="3396"/>
                  </a:lnTo>
                  <a:lnTo>
                    <a:pt x="9603" y="330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69327CC7-4BD9-21EF-42B3-EE07B0636E25}"/>
              </a:ext>
            </a:extLst>
          </p:cNvPr>
          <p:cNvGrpSpPr/>
          <p:nvPr/>
        </p:nvGrpSpPr>
        <p:grpSpPr>
          <a:xfrm>
            <a:off x="8927481" y="4129899"/>
            <a:ext cx="2926080" cy="1290153"/>
            <a:chOff x="8921977" y="2947244"/>
            <a:chExt cx="2926080" cy="129015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119D318-2620-F603-2F63-F67240D19C61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DECE168-6A38-D32A-145E-BC9218EF83E8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4810614-24E3-BBBB-5C9A-CBBF0CF9D19D}"/>
              </a:ext>
            </a:extLst>
          </p:cNvPr>
          <p:cNvGrpSpPr/>
          <p:nvPr/>
        </p:nvGrpSpPr>
        <p:grpSpPr>
          <a:xfrm>
            <a:off x="338440" y="4129899"/>
            <a:ext cx="2926080" cy="1290153"/>
            <a:chOff x="338440" y="3916636"/>
            <a:chExt cx="2926080" cy="1290153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EE09EA5-9B8B-B520-A593-0A56591B9B5F}"/>
                </a:ext>
              </a:extLst>
            </p:cNvPr>
            <p:cNvSpPr txBox="1"/>
            <p:nvPr/>
          </p:nvSpPr>
          <p:spPr>
            <a:xfrm>
              <a:off x="338440" y="391663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730748-605B-C544-CF78-2BC0B278D5ED}"/>
                </a:ext>
              </a:extLst>
            </p:cNvPr>
            <p:cNvSpPr txBox="1"/>
            <p:nvPr/>
          </p:nvSpPr>
          <p:spPr>
            <a:xfrm>
              <a:off x="338440" y="437579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87FA2E-6D8C-E859-CBEC-7FB93F2E3145}"/>
              </a:ext>
            </a:extLst>
          </p:cNvPr>
          <p:cNvGrpSpPr/>
          <p:nvPr/>
        </p:nvGrpSpPr>
        <p:grpSpPr>
          <a:xfrm>
            <a:off x="8927481" y="1906155"/>
            <a:ext cx="2926080" cy="1290153"/>
            <a:chOff x="8921977" y="1242150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31DC14A-C32A-6D1A-5267-2F7CFCFFA4F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814075F-E55C-43E9-5045-76F2BDB1E50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9FC7E2B-2A04-540D-D006-2E17925C6704}"/>
              </a:ext>
            </a:extLst>
          </p:cNvPr>
          <p:cNvGrpSpPr/>
          <p:nvPr/>
        </p:nvGrpSpPr>
        <p:grpSpPr>
          <a:xfrm>
            <a:off x="338440" y="1906155"/>
            <a:ext cx="2926080" cy="1290153"/>
            <a:chOff x="332936" y="2627766"/>
            <a:chExt cx="2926080" cy="129015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D60AEF8-A0BB-3FF3-98F8-EDBC5045344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F5D8F44-D847-1AF7-65D5-2485163BB66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21" descr="Leaf with solid fill">
            <a:extLst>
              <a:ext uri="{FF2B5EF4-FFF2-40B4-BE49-F238E27FC236}">
                <a16:creationId xmlns:a16="http://schemas.microsoft.com/office/drawing/2014/main" id="{593ACD2F-5006-9FCA-A192-E4DFDC7965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282890" y="2183370"/>
            <a:ext cx="731520" cy="731520"/>
          </a:xfrm>
          <a:prstGeom prst="rect">
            <a:avLst/>
          </a:prstGeom>
        </p:spPr>
      </p:pic>
      <p:pic>
        <p:nvPicPr>
          <p:cNvPr id="24" name="Graphic 23" descr="Water with solid fill">
            <a:extLst>
              <a:ext uri="{FF2B5EF4-FFF2-40B4-BE49-F238E27FC236}">
                <a16:creationId xmlns:a16="http://schemas.microsoft.com/office/drawing/2014/main" id="{78856DB8-38F9-6CFF-0C31-7A49CA35DF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844668" y="3857535"/>
            <a:ext cx="731520" cy="731520"/>
          </a:xfrm>
          <a:prstGeom prst="rect">
            <a:avLst/>
          </a:prstGeom>
        </p:spPr>
      </p:pic>
      <p:pic>
        <p:nvPicPr>
          <p:cNvPr id="26" name="Graphic 25" descr="Recycle with solid fill">
            <a:extLst>
              <a:ext uri="{FF2B5EF4-FFF2-40B4-BE49-F238E27FC236}">
                <a16:creationId xmlns:a16="http://schemas.microsoft.com/office/drawing/2014/main" id="{B59C9D75-2F61-8CE4-D3B7-6EE88074BD0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130277" y="4409215"/>
            <a:ext cx="731520" cy="731520"/>
          </a:xfrm>
          <a:prstGeom prst="rect">
            <a:avLst/>
          </a:prstGeom>
        </p:spPr>
      </p:pic>
      <p:pic>
        <p:nvPicPr>
          <p:cNvPr id="28" name="Graphic 27" descr="Globe with solid fill">
            <a:extLst>
              <a:ext uri="{FF2B5EF4-FFF2-40B4-BE49-F238E27FC236}">
                <a16:creationId xmlns:a16="http://schemas.microsoft.com/office/drawing/2014/main" id="{34495ED1-6E5B-F844-4565-D2EC15D6CD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653357" y="2678399"/>
            <a:ext cx="731520" cy="73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448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9423</TotalTime>
  <Words>384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Quadrant Puzzle Chart – Slide Template</vt:lpstr>
      <vt:lpstr>Quadrant Puzzle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Puzzle Chart</dc:title>
  <dc:creator>PresentationGO.com</dc:creator>
  <dc:description>© Copyright PresentationGO.com - Do not distribute or sale without written permission.</dc:description>
  <cp:lastModifiedBy>Christophe Barroche</cp:lastModifiedBy>
  <cp:revision>39</cp:revision>
  <dcterms:created xsi:type="dcterms:W3CDTF">2014-11-26T05:14:11Z</dcterms:created>
  <dcterms:modified xsi:type="dcterms:W3CDTF">2025-01-14T19:20:09Z</dcterms:modified>
  <cp:category>Charts &amp; Diagrams</cp:category>
</cp:coreProperties>
</file>