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0" r:id="rId4"/>
    <p:sldId id="359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13" d="100"/>
          <a:sy n="113" d="100"/>
        </p:scale>
        <p:origin x="1867" y="10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95150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39BCCD-A335-C83A-AE2D-0A89B4E046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19D084-5843-9FA0-840B-5FECA9C026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875595C-3BC0-09A9-30F1-4069F1B67FE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template library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06AE35-E0E8-2BAC-FDCA-EB6392B50C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3318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6BC75-9584-8825-82D4-0EB567C37E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Focus Diagram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3116E63-7580-8904-FDD3-AE8BB09C8426}"/>
              </a:ext>
            </a:extLst>
          </p:cNvPr>
          <p:cNvGrpSpPr/>
          <p:nvPr/>
        </p:nvGrpSpPr>
        <p:grpSpPr>
          <a:xfrm>
            <a:off x="6754153" y="3935750"/>
            <a:ext cx="1977652" cy="1260003"/>
            <a:chOff x="8921977" y="2875429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D7FF6CD-F81C-C9E5-C962-E8B1DD6C5FED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798A3AC2-5505-865C-4EF6-DDEA2C935E1B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6E6ADC5-E38E-047F-CF71-8B12DCD9E35C}"/>
              </a:ext>
            </a:extLst>
          </p:cNvPr>
          <p:cNvGrpSpPr/>
          <p:nvPr/>
        </p:nvGrpSpPr>
        <p:grpSpPr>
          <a:xfrm>
            <a:off x="412195" y="3936642"/>
            <a:ext cx="1977652" cy="1260003"/>
            <a:chOff x="332936" y="2875429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346DC71-8DEE-44A2-387A-43793E949EE0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E4D6C95-613E-C24A-89D1-156BEECC4A3A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01E7D6C-2E13-0552-2901-3CBD7B0B098B}"/>
              </a:ext>
            </a:extLst>
          </p:cNvPr>
          <p:cNvGrpSpPr/>
          <p:nvPr/>
        </p:nvGrpSpPr>
        <p:grpSpPr>
          <a:xfrm>
            <a:off x="6754153" y="2134296"/>
            <a:ext cx="1977652" cy="1260003"/>
            <a:chOff x="8921977" y="1170335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7DBD536-41DF-5D06-E967-F2A1E04D1833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12604AEC-DDB0-1DD7-7C80-FA4EEE193379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41F3957-0525-EE24-A809-ED1FA31E1619}"/>
              </a:ext>
            </a:extLst>
          </p:cNvPr>
          <p:cNvGrpSpPr/>
          <p:nvPr/>
        </p:nvGrpSpPr>
        <p:grpSpPr>
          <a:xfrm>
            <a:off x="412195" y="2135188"/>
            <a:ext cx="1977652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9491E86B-65BB-CCB8-C81B-125F123F0512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DA31DC61-1CFC-82A8-A8EA-47C85588E406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396B84A4-8F66-8973-B1CC-BC12E91254EC}"/>
              </a:ext>
            </a:extLst>
          </p:cNvPr>
          <p:cNvGrpSpPr/>
          <p:nvPr/>
        </p:nvGrpSpPr>
        <p:grpSpPr>
          <a:xfrm>
            <a:off x="2680566" y="1774657"/>
            <a:ext cx="3782868" cy="3787044"/>
            <a:chOff x="3965417" y="1443101"/>
            <a:chExt cx="4257357" cy="4262057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DBB47029-766C-4FC9-7074-DCF35BCEFEF2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356" y="1847850"/>
              <a:ext cx="3443288" cy="3446463"/>
            </a:xfrm>
            <a:prstGeom prst="roundRect">
              <a:avLst>
                <a:gd name="adj" fmla="val 289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74320" tIns="68580" rIns="274320" bIns="6858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 cap="all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E9EC1173-871D-F92A-748A-F7C3A6175217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405" y="4131945"/>
              <a:ext cx="371951" cy="872490"/>
            </a:xfrm>
            <a:custGeom>
              <a:avLst/>
              <a:gdLst>
                <a:gd name="T0" fmla="*/ 1 w 1821"/>
                <a:gd name="T1" fmla="*/ 2693 h 4332"/>
                <a:gd name="T2" fmla="*/ 7 w 1821"/>
                <a:gd name="T3" fmla="*/ 2773 h 4332"/>
                <a:gd name="T4" fmla="*/ 21 w 1821"/>
                <a:gd name="T5" fmla="*/ 2851 h 4332"/>
                <a:gd name="T6" fmla="*/ 42 w 1821"/>
                <a:gd name="T7" fmla="*/ 2929 h 4332"/>
                <a:gd name="T8" fmla="*/ 69 w 1821"/>
                <a:gd name="T9" fmla="*/ 3004 h 4332"/>
                <a:gd name="T10" fmla="*/ 102 w 1821"/>
                <a:gd name="T11" fmla="*/ 3078 h 4332"/>
                <a:gd name="T12" fmla="*/ 140 w 1821"/>
                <a:gd name="T13" fmla="*/ 3150 h 4332"/>
                <a:gd name="T14" fmla="*/ 183 w 1821"/>
                <a:gd name="T15" fmla="*/ 3220 h 4332"/>
                <a:gd name="T16" fmla="*/ 230 w 1821"/>
                <a:gd name="T17" fmla="*/ 3288 h 4332"/>
                <a:gd name="T18" fmla="*/ 282 w 1821"/>
                <a:gd name="T19" fmla="*/ 3353 h 4332"/>
                <a:gd name="T20" fmla="*/ 336 w 1821"/>
                <a:gd name="T21" fmla="*/ 3417 h 4332"/>
                <a:gd name="T22" fmla="*/ 393 w 1821"/>
                <a:gd name="T23" fmla="*/ 3478 h 4332"/>
                <a:gd name="T24" fmla="*/ 451 w 1821"/>
                <a:gd name="T25" fmla="*/ 3537 h 4332"/>
                <a:gd name="T26" fmla="*/ 511 w 1821"/>
                <a:gd name="T27" fmla="*/ 3591 h 4332"/>
                <a:gd name="T28" fmla="*/ 573 w 1821"/>
                <a:gd name="T29" fmla="*/ 3645 h 4332"/>
                <a:gd name="T30" fmla="*/ 635 w 1821"/>
                <a:gd name="T31" fmla="*/ 3694 h 4332"/>
                <a:gd name="T32" fmla="*/ 695 w 1821"/>
                <a:gd name="T33" fmla="*/ 3740 h 4332"/>
                <a:gd name="T34" fmla="*/ 762 w 1821"/>
                <a:gd name="T35" fmla="*/ 3786 h 4332"/>
                <a:gd name="T36" fmla="*/ 831 w 1821"/>
                <a:gd name="T37" fmla="*/ 3830 h 4332"/>
                <a:gd name="T38" fmla="*/ 971 w 1821"/>
                <a:gd name="T39" fmla="*/ 3912 h 4332"/>
                <a:gd name="T40" fmla="*/ 1113 w 1821"/>
                <a:gd name="T41" fmla="*/ 3989 h 4332"/>
                <a:gd name="T42" fmla="*/ 1257 w 1821"/>
                <a:gd name="T43" fmla="*/ 4064 h 4332"/>
                <a:gd name="T44" fmla="*/ 1346 w 1821"/>
                <a:gd name="T45" fmla="*/ 4109 h 4332"/>
                <a:gd name="T46" fmla="*/ 1440 w 1821"/>
                <a:gd name="T47" fmla="*/ 4154 h 4332"/>
                <a:gd name="T48" fmla="*/ 1623 w 1821"/>
                <a:gd name="T49" fmla="*/ 4234 h 4332"/>
                <a:gd name="T50" fmla="*/ 1765 w 1821"/>
                <a:gd name="T51" fmla="*/ 4292 h 4332"/>
                <a:gd name="T52" fmla="*/ 1821 w 1821"/>
                <a:gd name="T53" fmla="*/ 4313 h 4332"/>
                <a:gd name="T54" fmla="*/ 1821 w 1821"/>
                <a:gd name="T55" fmla="*/ 0 h 4332"/>
                <a:gd name="T56" fmla="*/ 1376 w 1821"/>
                <a:gd name="T57" fmla="*/ 454 h 4332"/>
                <a:gd name="T58" fmla="*/ 848 w 1821"/>
                <a:gd name="T59" fmla="*/ 996 h 4332"/>
                <a:gd name="T60" fmla="*/ 616 w 1821"/>
                <a:gd name="T61" fmla="*/ 1239 h 4332"/>
                <a:gd name="T62" fmla="*/ 541 w 1821"/>
                <a:gd name="T63" fmla="*/ 1320 h 4332"/>
                <a:gd name="T64" fmla="*/ 481 w 1821"/>
                <a:gd name="T65" fmla="*/ 1390 h 4332"/>
                <a:gd name="T66" fmla="*/ 423 w 1821"/>
                <a:gd name="T67" fmla="*/ 1463 h 4332"/>
                <a:gd name="T68" fmla="*/ 368 w 1821"/>
                <a:gd name="T69" fmla="*/ 1539 h 4332"/>
                <a:gd name="T70" fmla="*/ 315 w 1821"/>
                <a:gd name="T71" fmla="*/ 1618 h 4332"/>
                <a:gd name="T72" fmla="*/ 267 w 1821"/>
                <a:gd name="T73" fmla="*/ 1699 h 4332"/>
                <a:gd name="T74" fmla="*/ 221 w 1821"/>
                <a:gd name="T75" fmla="*/ 1783 h 4332"/>
                <a:gd name="T76" fmla="*/ 180 w 1821"/>
                <a:gd name="T77" fmla="*/ 1869 h 4332"/>
                <a:gd name="T78" fmla="*/ 141 w 1821"/>
                <a:gd name="T79" fmla="*/ 1956 h 4332"/>
                <a:gd name="T80" fmla="*/ 108 w 1821"/>
                <a:gd name="T81" fmla="*/ 2045 h 4332"/>
                <a:gd name="T82" fmla="*/ 79 w 1821"/>
                <a:gd name="T83" fmla="*/ 2136 h 4332"/>
                <a:gd name="T84" fmla="*/ 53 w 1821"/>
                <a:gd name="T85" fmla="*/ 2228 h 4332"/>
                <a:gd name="T86" fmla="*/ 33 w 1821"/>
                <a:gd name="T87" fmla="*/ 2320 h 4332"/>
                <a:gd name="T88" fmla="*/ 18 w 1821"/>
                <a:gd name="T89" fmla="*/ 2413 h 4332"/>
                <a:gd name="T90" fmla="*/ 6 w 1821"/>
                <a:gd name="T91" fmla="*/ 2506 h 4332"/>
                <a:gd name="T92" fmla="*/ 1 w 1821"/>
                <a:gd name="T93" fmla="*/ 2600 h 4332"/>
                <a:gd name="T94" fmla="*/ 1 w 1821"/>
                <a:gd name="T95" fmla="*/ 2693 h 4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32">
                  <a:moveTo>
                    <a:pt x="1" y="2693"/>
                  </a:moveTo>
                  <a:lnTo>
                    <a:pt x="1" y="2693"/>
                  </a:lnTo>
                  <a:lnTo>
                    <a:pt x="3" y="2734"/>
                  </a:lnTo>
                  <a:lnTo>
                    <a:pt x="7" y="2773"/>
                  </a:lnTo>
                  <a:lnTo>
                    <a:pt x="14" y="2813"/>
                  </a:lnTo>
                  <a:lnTo>
                    <a:pt x="21" y="2851"/>
                  </a:lnTo>
                  <a:lnTo>
                    <a:pt x="30" y="2890"/>
                  </a:lnTo>
                  <a:lnTo>
                    <a:pt x="42" y="2929"/>
                  </a:lnTo>
                  <a:lnTo>
                    <a:pt x="55" y="2967"/>
                  </a:lnTo>
                  <a:lnTo>
                    <a:pt x="69" y="3004"/>
                  </a:lnTo>
                  <a:lnTo>
                    <a:pt x="85" y="3041"/>
                  </a:lnTo>
                  <a:lnTo>
                    <a:pt x="102" y="3078"/>
                  </a:lnTo>
                  <a:lnTo>
                    <a:pt x="121" y="3114"/>
                  </a:lnTo>
                  <a:lnTo>
                    <a:pt x="140" y="3150"/>
                  </a:lnTo>
                  <a:lnTo>
                    <a:pt x="161" y="3186"/>
                  </a:lnTo>
                  <a:lnTo>
                    <a:pt x="183" y="3220"/>
                  </a:lnTo>
                  <a:lnTo>
                    <a:pt x="206" y="3255"/>
                  </a:lnTo>
                  <a:lnTo>
                    <a:pt x="230" y="3288"/>
                  </a:lnTo>
                  <a:lnTo>
                    <a:pt x="256" y="3321"/>
                  </a:lnTo>
                  <a:lnTo>
                    <a:pt x="282" y="3353"/>
                  </a:lnTo>
                  <a:lnTo>
                    <a:pt x="308" y="3386"/>
                  </a:lnTo>
                  <a:lnTo>
                    <a:pt x="336" y="3417"/>
                  </a:lnTo>
                  <a:lnTo>
                    <a:pt x="363" y="3448"/>
                  </a:lnTo>
                  <a:lnTo>
                    <a:pt x="393" y="3478"/>
                  </a:lnTo>
                  <a:lnTo>
                    <a:pt x="422" y="3508"/>
                  </a:lnTo>
                  <a:lnTo>
                    <a:pt x="451" y="3537"/>
                  </a:lnTo>
                  <a:lnTo>
                    <a:pt x="481" y="3564"/>
                  </a:lnTo>
                  <a:lnTo>
                    <a:pt x="511" y="3591"/>
                  </a:lnTo>
                  <a:lnTo>
                    <a:pt x="543" y="3619"/>
                  </a:lnTo>
                  <a:lnTo>
                    <a:pt x="573" y="3645"/>
                  </a:lnTo>
                  <a:lnTo>
                    <a:pt x="603" y="3670"/>
                  </a:lnTo>
                  <a:lnTo>
                    <a:pt x="635" y="3694"/>
                  </a:lnTo>
                  <a:lnTo>
                    <a:pt x="695" y="3740"/>
                  </a:lnTo>
                  <a:lnTo>
                    <a:pt x="695" y="3740"/>
                  </a:lnTo>
                  <a:lnTo>
                    <a:pt x="729" y="3764"/>
                  </a:lnTo>
                  <a:lnTo>
                    <a:pt x="762" y="3786"/>
                  </a:lnTo>
                  <a:lnTo>
                    <a:pt x="796" y="3808"/>
                  </a:lnTo>
                  <a:lnTo>
                    <a:pt x="831" y="3830"/>
                  </a:lnTo>
                  <a:lnTo>
                    <a:pt x="900" y="3872"/>
                  </a:lnTo>
                  <a:lnTo>
                    <a:pt x="971" y="3912"/>
                  </a:lnTo>
                  <a:lnTo>
                    <a:pt x="1042" y="3950"/>
                  </a:lnTo>
                  <a:lnTo>
                    <a:pt x="1113" y="3989"/>
                  </a:lnTo>
                  <a:lnTo>
                    <a:pt x="1257" y="4064"/>
                  </a:lnTo>
                  <a:lnTo>
                    <a:pt x="1257" y="4064"/>
                  </a:lnTo>
                  <a:lnTo>
                    <a:pt x="1301" y="4087"/>
                  </a:lnTo>
                  <a:lnTo>
                    <a:pt x="1346" y="4109"/>
                  </a:lnTo>
                  <a:lnTo>
                    <a:pt x="1393" y="4132"/>
                  </a:lnTo>
                  <a:lnTo>
                    <a:pt x="1440" y="4154"/>
                  </a:lnTo>
                  <a:lnTo>
                    <a:pt x="1534" y="4196"/>
                  </a:lnTo>
                  <a:lnTo>
                    <a:pt x="1623" y="4234"/>
                  </a:lnTo>
                  <a:lnTo>
                    <a:pt x="1702" y="4267"/>
                  </a:lnTo>
                  <a:lnTo>
                    <a:pt x="1765" y="4292"/>
                  </a:lnTo>
                  <a:lnTo>
                    <a:pt x="1821" y="4313"/>
                  </a:lnTo>
                  <a:lnTo>
                    <a:pt x="1821" y="4313"/>
                  </a:lnTo>
                  <a:lnTo>
                    <a:pt x="1821" y="433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376" y="454"/>
                  </a:lnTo>
                  <a:lnTo>
                    <a:pt x="1002" y="836"/>
                  </a:lnTo>
                  <a:lnTo>
                    <a:pt x="848" y="996"/>
                  </a:lnTo>
                  <a:lnTo>
                    <a:pt x="720" y="1131"/>
                  </a:lnTo>
                  <a:lnTo>
                    <a:pt x="616" y="1239"/>
                  </a:lnTo>
                  <a:lnTo>
                    <a:pt x="541" y="1320"/>
                  </a:lnTo>
                  <a:lnTo>
                    <a:pt x="541" y="1320"/>
                  </a:lnTo>
                  <a:lnTo>
                    <a:pt x="511" y="1354"/>
                  </a:lnTo>
                  <a:lnTo>
                    <a:pt x="481" y="1390"/>
                  </a:lnTo>
                  <a:lnTo>
                    <a:pt x="451" y="1426"/>
                  </a:lnTo>
                  <a:lnTo>
                    <a:pt x="423" y="1463"/>
                  </a:lnTo>
                  <a:lnTo>
                    <a:pt x="395" y="1501"/>
                  </a:lnTo>
                  <a:lnTo>
                    <a:pt x="368" y="1539"/>
                  </a:lnTo>
                  <a:lnTo>
                    <a:pt x="341" y="1579"/>
                  </a:lnTo>
                  <a:lnTo>
                    <a:pt x="315" y="1618"/>
                  </a:lnTo>
                  <a:lnTo>
                    <a:pt x="291" y="1658"/>
                  </a:lnTo>
                  <a:lnTo>
                    <a:pt x="267" y="1699"/>
                  </a:lnTo>
                  <a:lnTo>
                    <a:pt x="244" y="1741"/>
                  </a:lnTo>
                  <a:lnTo>
                    <a:pt x="221" y="1783"/>
                  </a:lnTo>
                  <a:lnTo>
                    <a:pt x="200" y="1826"/>
                  </a:lnTo>
                  <a:lnTo>
                    <a:pt x="180" y="1869"/>
                  </a:lnTo>
                  <a:lnTo>
                    <a:pt x="160" y="1912"/>
                  </a:lnTo>
                  <a:lnTo>
                    <a:pt x="141" y="1956"/>
                  </a:lnTo>
                  <a:lnTo>
                    <a:pt x="125" y="2001"/>
                  </a:lnTo>
                  <a:lnTo>
                    <a:pt x="108" y="2045"/>
                  </a:lnTo>
                  <a:lnTo>
                    <a:pt x="93" y="2090"/>
                  </a:lnTo>
                  <a:lnTo>
                    <a:pt x="79" y="2136"/>
                  </a:lnTo>
                  <a:lnTo>
                    <a:pt x="66" y="2181"/>
                  </a:lnTo>
                  <a:lnTo>
                    <a:pt x="53" y="2228"/>
                  </a:lnTo>
                  <a:lnTo>
                    <a:pt x="43" y="2274"/>
                  </a:lnTo>
                  <a:lnTo>
                    <a:pt x="33" y="2320"/>
                  </a:lnTo>
                  <a:lnTo>
                    <a:pt x="24" y="2367"/>
                  </a:lnTo>
                  <a:lnTo>
                    <a:pt x="18" y="2413"/>
                  </a:lnTo>
                  <a:lnTo>
                    <a:pt x="12" y="2459"/>
                  </a:lnTo>
                  <a:lnTo>
                    <a:pt x="6" y="2506"/>
                  </a:lnTo>
                  <a:lnTo>
                    <a:pt x="3" y="2554"/>
                  </a:lnTo>
                  <a:lnTo>
                    <a:pt x="1" y="2600"/>
                  </a:lnTo>
                  <a:lnTo>
                    <a:pt x="0" y="2647"/>
                  </a:lnTo>
                  <a:lnTo>
                    <a:pt x="1" y="2693"/>
                  </a:lnTo>
                  <a:lnTo>
                    <a:pt x="1" y="269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78B6A27C-DDCC-6540-E79B-B12CB4B8B65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393" y="1480503"/>
              <a:ext cx="875347" cy="367347"/>
            </a:xfrm>
            <a:custGeom>
              <a:avLst/>
              <a:gdLst>
                <a:gd name="T0" fmla="*/ 1619 w 4309"/>
                <a:gd name="T1" fmla="*/ 0 h 1824"/>
                <a:gd name="T2" fmla="*/ 1539 w 4309"/>
                <a:gd name="T3" fmla="*/ 7 h 1824"/>
                <a:gd name="T4" fmla="*/ 1461 w 4309"/>
                <a:gd name="T5" fmla="*/ 20 h 1824"/>
                <a:gd name="T6" fmla="*/ 1384 w 4309"/>
                <a:gd name="T7" fmla="*/ 41 h 1824"/>
                <a:gd name="T8" fmla="*/ 1308 w 4309"/>
                <a:gd name="T9" fmla="*/ 69 h 1824"/>
                <a:gd name="T10" fmla="*/ 1235 w 4309"/>
                <a:gd name="T11" fmla="*/ 101 h 1824"/>
                <a:gd name="T12" fmla="*/ 1163 w 4309"/>
                <a:gd name="T13" fmla="*/ 140 h 1824"/>
                <a:gd name="T14" fmla="*/ 1092 w 4309"/>
                <a:gd name="T15" fmla="*/ 183 h 1824"/>
                <a:gd name="T16" fmla="*/ 1024 w 4309"/>
                <a:gd name="T17" fmla="*/ 230 h 1824"/>
                <a:gd name="T18" fmla="*/ 958 w 4309"/>
                <a:gd name="T19" fmla="*/ 281 h 1824"/>
                <a:gd name="T20" fmla="*/ 896 w 4309"/>
                <a:gd name="T21" fmla="*/ 336 h 1824"/>
                <a:gd name="T22" fmla="*/ 835 w 4309"/>
                <a:gd name="T23" fmla="*/ 392 h 1824"/>
                <a:gd name="T24" fmla="*/ 776 w 4309"/>
                <a:gd name="T25" fmla="*/ 451 h 1824"/>
                <a:gd name="T26" fmla="*/ 721 w 4309"/>
                <a:gd name="T27" fmla="*/ 512 h 1824"/>
                <a:gd name="T28" fmla="*/ 668 w 4309"/>
                <a:gd name="T29" fmla="*/ 573 h 1824"/>
                <a:gd name="T30" fmla="*/ 619 w 4309"/>
                <a:gd name="T31" fmla="*/ 635 h 1824"/>
                <a:gd name="T32" fmla="*/ 573 w 4309"/>
                <a:gd name="T33" fmla="*/ 695 h 1824"/>
                <a:gd name="T34" fmla="*/ 527 w 4309"/>
                <a:gd name="T35" fmla="*/ 763 h 1824"/>
                <a:gd name="T36" fmla="*/ 483 w 4309"/>
                <a:gd name="T37" fmla="*/ 831 h 1824"/>
                <a:gd name="T38" fmla="*/ 401 w 4309"/>
                <a:gd name="T39" fmla="*/ 971 h 1824"/>
                <a:gd name="T40" fmla="*/ 325 w 4309"/>
                <a:gd name="T41" fmla="*/ 1115 h 1824"/>
                <a:gd name="T42" fmla="*/ 249 w 4309"/>
                <a:gd name="T43" fmla="*/ 1258 h 1824"/>
                <a:gd name="T44" fmla="*/ 204 w 4309"/>
                <a:gd name="T45" fmla="*/ 1347 h 1824"/>
                <a:gd name="T46" fmla="*/ 159 w 4309"/>
                <a:gd name="T47" fmla="*/ 1441 h 1824"/>
                <a:gd name="T48" fmla="*/ 80 w 4309"/>
                <a:gd name="T49" fmla="*/ 1625 h 1824"/>
                <a:gd name="T50" fmla="*/ 22 w 4309"/>
                <a:gd name="T51" fmla="*/ 1767 h 1824"/>
                <a:gd name="T52" fmla="*/ 4309 w 4309"/>
                <a:gd name="T53" fmla="*/ 1824 h 1824"/>
                <a:gd name="T54" fmla="*/ 3856 w 4309"/>
                <a:gd name="T55" fmla="*/ 1377 h 1824"/>
                <a:gd name="T56" fmla="*/ 3315 w 4309"/>
                <a:gd name="T57" fmla="*/ 850 h 1824"/>
                <a:gd name="T58" fmla="*/ 3072 w 4309"/>
                <a:gd name="T59" fmla="*/ 616 h 1824"/>
                <a:gd name="T60" fmla="*/ 2991 w 4309"/>
                <a:gd name="T61" fmla="*/ 541 h 1824"/>
                <a:gd name="T62" fmla="*/ 2921 w 4309"/>
                <a:gd name="T63" fmla="*/ 481 h 1824"/>
                <a:gd name="T64" fmla="*/ 2848 w 4309"/>
                <a:gd name="T65" fmla="*/ 423 h 1824"/>
                <a:gd name="T66" fmla="*/ 2772 w 4309"/>
                <a:gd name="T67" fmla="*/ 367 h 1824"/>
                <a:gd name="T68" fmla="*/ 2693 w 4309"/>
                <a:gd name="T69" fmla="*/ 315 h 1824"/>
                <a:gd name="T70" fmla="*/ 2612 w 4309"/>
                <a:gd name="T71" fmla="*/ 267 h 1824"/>
                <a:gd name="T72" fmla="*/ 2528 w 4309"/>
                <a:gd name="T73" fmla="*/ 222 h 1824"/>
                <a:gd name="T74" fmla="*/ 2442 w 4309"/>
                <a:gd name="T75" fmla="*/ 180 h 1824"/>
                <a:gd name="T76" fmla="*/ 2354 w 4309"/>
                <a:gd name="T77" fmla="*/ 142 h 1824"/>
                <a:gd name="T78" fmla="*/ 2265 w 4309"/>
                <a:gd name="T79" fmla="*/ 107 h 1824"/>
                <a:gd name="T80" fmla="*/ 2175 w 4309"/>
                <a:gd name="T81" fmla="*/ 78 h 1824"/>
                <a:gd name="T82" fmla="*/ 2084 w 4309"/>
                <a:gd name="T83" fmla="*/ 53 h 1824"/>
                <a:gd name="T84" fmla="*/ 1992 w 4309"/>
                <a:gd name="T85" fmla="*/ 33 h 1824"/>
                <a:gd name="T86" fmla="*/ 1899 w 4309"/>
                <a:gd name="T87" fmla="*/ 17 h 1824"/>
                <a:gd name="T88" fmla="*/ 1806 w 4309"/>
                <a:gd name="T89" fmla="*/ 7 h 1824"/>
                <a:gd name="T90" fmla="*/ 1712 w 4309"/>
                <a:gd name="T91" fmla="*/ 0 h 1824"/>
                <a:gd name="T92" fmla="*/ 1619 w 4309"/>
                <a:gd name="T93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09" h="1824">
                  <a:moveTo>
                    <a:pt x="1619" y="0"/>
                  </a:moveTo>
                  <a:lnTo>
                    <a:pt x="1619" y="0"/>
                  </a:lnTo>
                  <a:lnTo>
                    <a:pt x="1578" y="3"/>
                  </a:lnTo>
                  <a:lnTo>
                    <a:pt x="1539" y="7"/>
                  </a:lnTo>
                  <a:lnTo>
                    <a:pt x="1500" y="13"/>
                  </a:lnTo>
                  <a:lnTo>
                    <a:pt x="1461" y="20"/>
                  </a:lnTo>
                  <a:lnTo>
                    <a:pt x="1422" y="30"/>
                  </a:lnTo>
                  <a:lnTo>
                    <a:pt x="1384" y="41"/>
                  </a:lnTo>
                  <a:lnTo>
                    <a:pt x="1346" y="54"/>
                  </a:lnTo>
                  <a:lnTo>
                    <a:pt x="1308" y="69"/>
                  </a:lnTo>
                  <a:lnTo>
                    <a:pt x="1272" y="84"/>
                  </a:lnTo>
                  <a:lnTo>
                    <a:pt x="1235" y="101"/>
                  </a:lnTo>
                  <a:lnTo>
                    <a:pt x="1198" y="120"/>
                  </a:lnTo>
                  <a:lnTo>
                    <a:pt x="1163" y="140"/>
                  </a:lnTo>
                  <a:lnTo>
                    <a:pt x="1127" y="161"/>
                  </a:lnTo>
                  <a:lnTo>
                    <a:pt x="1092" y="183"/>
                  </a:lnTo>
                  <a:lnTo>
                    <a:pt x="1058" y="206"/>
                  </a:lnTo>
                  <a:lnTo>
                    <a:pt x="1024" y="230"/>
                  </a:lnTo>
                  <a:lnTo>
                    <a:pt x="992" y="255"/>
                  </a:lnTo>
                  <a:lnTo>
                    <a:pt x="958" y="281"/>
                  </a:lnTo>
                  <a:lnTo>
                    <a:pt x="927" y="309"/>
                  </a:lnTo>
                  <a:lnTo>
                    <a:pt x="896" y="336"/>
                  </a:lnTo>
                  <a:lnTo>
                    <a:pt x="865" y="364"/>
                  </a:lnTo>
                  <a:lnTo>
                    <a:pt x="835" y="392"/>
                  </a:lnTo>
                  <a:lnTo>
                    <a:pt x="806" y="422"/>
                  </a:lnTo>
                  <a:lnTo>
                    <a:pt x="776" y="451"/>
                  </a:lnTo>
                  <a:lnTo>
                    <a:pt x="749" y="482"/>
                  </a:lnTo>
                  <a:lnTo>
                    <a:pt x="721" y="512"/>
                  </a:lnTo>
                  <a:lnTo>
                    <a:pt x="695" y="542"/>
                  </a:lnTo>
                  <a:lnTo>
                    <a:pt x="668" y="573"/>
                  </a:lnTo>
                  <a:lnTo>
                    <a:pt x="643" y="603"/>
                  </a:lnTo>
                  <a:lnTo>
                    <a:pt x="619" y="635"/>
                  </a:lnTo>
                  <a:lnTo>
                    <a:pt x="573" y="695"/>
                  </a:lnTo>
                  <a:lnTo>
                    <a:pt x="573" y="695"/>
                  </a:lnTo>
                  <a:lnTo>
                    <a:pt x="549" y="729"/>
                  </a:lnTo>
                  <a:lnTo>
                    <a:pt x="527" y="763"/>
                  </a:lnTo>
                  <a:lnTo>
                    <a:pt x="504" y="796"/>
                  </a:lnTo>
                  <a:lnTo>
                    <a:pt x="483" y="831"/>
                  </a:lnTo>
                  <a:lnTo>
                    <a:pt x="441" y="900"/>
                  </a:lnTo>
                  <a:lnTo>
                    <a:pt x="401" y="971"/>
                  </a:lnTo>
                  <a:lnTo>
                    <a:pt x="363" y="1042"/>
                  </a:lnTo>
                  <a:lnTo>
                    <a:pt x="325" y="1115"/>
                  </a:lnTo>
                  <a:lnTo>
                    <a:pt x="249" y="1258"/>
                  </a:lnTo>
                  <a:lnTo>
                    <a:pt x="249" y="1258"/>
                  </a:lnTo>
                  <a:lnTo>
                    <a:pt x="226" y="1301"/>
                  </a:lnTo>
                  <a:lnTo>
                    <a:pt x="204" y="1347"/>
                  </a:lnTo>
                  <a:lnTo>
                    <a:pt x="181" y="1394"/>
                  </a:lnTo>
                  <a:lnTo>
                    <a:pt x="159" y="1441"/>
                  </a:lnTo>
                  <a:lnTo>
                    <a:pt x="118" y="1535"/>
                  </a:lnTo>
                  <a:lnTo>
                    <a:pt x="80" y="1625"/>
                  </a:lnTo>
                  <a:lnTo>
                    <a:pt x="47" y="1704"/>
                  </a:lnTo>
                  <a:lnTo>
                    <a:pt x="22" y="1767"/>
                  </a:lnTo>
                  <a:lnTo>
                    <a:pt x="0" y="1824"/>
                  </a:lnTo>
                  <a:lnTo>
                    <a:pt x="4309" y="1824"/>
                  </a:lnTo>
                  <a:lnTo>
                    <a:pt x="4309" y="1824"/>
                  </a:lnTo>
                  <a:lnTo>
                    <a:pt x="3856" y="1377"/>
                  </a:lnTo>
                  <a:lnTo>
                    <a:pt x="3474" y="1004"/>
                  </a:lnTo>
                  <a:lnTo>
                    <a:pt x="3315" y="850"/>
                  </a:lnTo>
                  <a:lnTo>
                    <a:pt x="3180" y="720"/>
                  </a:lnTo>
                  <a:lnTo>
                    <a:pt x="3072" y="616"/>
                  </a:lnTo>
                  <a:lnTo>
                    <a:pt x="2991" y="541"/>
                  </a:lnTo>
                  <a:lnTo>
                    <a:pt x="2991" y="541"/>
                  </a:lnTo>
                  <a:lnTo>
                    <a:pt x="2956" y="511"/>
                  </a:lnTo>
                  <a:lnTo>
                    <a:pt x="2921" y="481"/>
                  </a:lnTo>
                  <a:lnTo>
                    <a:pt x="2885" y="451"/>
                  </a:lnTo>
                  <a:lnTo>
                    <a:pt x="2848" y="423"/>
                  </a:lnTo>
                  <a:lnTo>
                    <a:pt x="2810" y="395"/>
                  </a:lnTo>
                  <a:lnTo>
                    <a:pt x="2772" y="367"/>
                  </a:lnTo>
                  <a:lnTo>
                    <a:pt x="2732" y="341"/>
                  </a:lnTo>
                  <a:lnTo>
                    <a:pt x="2693" y="315"/>
                  </a:lnTo>
                  <a:lnTo>
                    <a:pt x="2653" y="291"/>
                  </a:lnTo>
                  <a:lnTo>
                    <a:pt x="2612" y="267"/>
                  </a:lnTo>
                  <a:lnTo>
                    <a:pt x="2570" y="244"/>
                  </a:lnTo>
                  <a:lnTo>
                    <a:pt x="2528" y="222"/>
                  </a:lnTo>
                  <a:lnTo>
                    <a:pt x="2485" y="200"/>
                  </a:lnTo>
                  <a:lnTo>
                    <a:pt x="2442" y="180"/>
                  </a:lnTo>
                  <a:lnTo>
                    <a:pt x="2398" y="160"/>
                  </a:lnTo>
                  <a:lnTo>
                    <a:pt x="2354" y="142"/>
                  </a:lnTo>
                  <a:lnTo>
                    <a:pt x="2310" y="124"/>
                  </a:lnTo>
                  <a:lnTo>
                    <a:pt x="2265" y="107"/>
                  </a:lnTo>
                  <a:lnTo>
                    <a:pt x="2220" y="93"/>
                  </a:lnTo>
                  <a:lnTo>
                    <a:pt x="2175" y="78"/>
                  </a:lnTo>
                  <a:lnTo>
                    <a:pt x="2130" y="65"/>
                  </a:lnTo>
                  <a:lnTo>
                    <a:pt x="2084" y="53"/>
                  </a:lnTo>
                  <a:lnTo>
                    <a:pt x="2038" y="42"/>
                  </a:lnTo>
                  <a:lnTo>
                    <a:pt x="1992" y="33"/>
                  </a:lnTo>
                  <a:lnTo>
                    <a:pt x="1945" y="25"/>
                  </a:lnTo>
                  <a:lnTo>
                    <a:pt x="1899" y="17"/>
                  </a:lnTo>
                  <a:lnTo>
                    <a:pt x="1852" y="11"/>
                  </a:lnTo>
                  <a:lnTo>
                    <a:pt x="1806" y="7"/>
                  </a:lnTo>
                  <a:lnTo>
                    <a:pt x="1758" y="3"/>
                  </a:lnTo>
                  <a:lnTo>
                    <a:pt x="1712" y="0"/>
                  </a:lnTo>
                  <a:lnTo>
                    <a:pt x="1665" y="0"/>
                  </a:lnTo>
                  <a:lnTo>
                    <a:pt x="1619" y="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DCDB4F1E-4487-B0F1-EA74-EB6E4FCC2033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7644" y="2129790"/>
              <a:ext cx="371951" cy="872490"/>
            </a:xfrm>
            <a:custGeom>
              <a:avLst/>
              <a:gdLst>
                <a:gd name="T0" fmla="*/ 1126 w 1821"/>
                <a:gd name="T1" fmla="*/ 637 h 4377"/>
                <a:gd name="T2" fmla="*/ 1060 w 1821"/>
                <a:gd name="T3" fmla="*/ 591 h 4377"/>
                <a:gd name="T4" fmla="*/ 991 w 1821"/>
                <a:gd name="T5" fmla="*/ 547 h 4377"/>
                <a:gd name="T6" fmla="*/ 851 w 1821"/>
                <a:gd name="T7" fmla="*/ 465 h 4377"/>
                <a:gd name="T8" fmla="*/ 708 w 1821"/>
                <a:gd name="T9" fmla="*/ 388 h 4377"/>
                <a:gd name="T10" fmla="*/ 564 w 1821"/>
                <a:gd name="T11" fmla="*/ 313 h 4377"/>
                <a:gd name="T12" fmla="*/ 476 w 1821"/>
                <a:gd name="T13" fmla="*/ 268 h 4377"/>
                <a:gd name="T14" fmla="*/ 382 w 1821"/>
                <a:gd name="T15" fmla="*/ 223 h 4377"/>
                <a:gd name="T16" fmla="*/ 198 w 1821"/>
                <a:gd name="T17" fmla="*/ 143 h 4377"/>
                <a:gd name="T18" fmla="*/ 56 w 1821"/>
                <a:gd name="T19" fmla="*/ 86 h 4377"/>
                <a:gd name="T20" fmla="*/ 0 w 1821"/>
                <a:gd name="T21" fmla="*/ 0 h 4377"/>
                <a:gd name="T22" fmla="*/ 0 w 1821"/>
                <a:gd name="T23" fmla="*/ 4377 h 4377"/>
                <a:gd name="T24" fmla="*/ 819 w 1821"/>
                <a:gd name="T25" fmla="*/ 3541 h 4377"/>
                <a:gd name="T26" fmla="*/ 1102 w 1821"/>
                <a:gd name="T27" fmla="*/ 3246 h 4377"/>
                <a:gd name="T28" fmla="*/ 1281 w 1821"/>
                <a:gd name="T29" fmla="*/ 3057 h 4377"/>
                <a:gd name="T30" fmla="*/ 1311 w 1821"/>
                <a:gd name="T31" fmla="*/ 3023 h 4377"/>
                <a:gd name="T32" fmla="*/ 1371 w 1821"/>
                <a:gd name="T33" fmla="*/ 2951 h 4377"/>
                <a:gd name="T34" fmla="*/ 1427 w 1821"/>
                <a:gd name="T35" fmla="*/ 2877 h 4377"/>
                <a:gd name="T36" fmla="*/ 1481 w 1821"/>
                <a:gd name="T37" fmla="*/ 2799 h 4377"/>
                <a:gd name="T38" fmla="*/ 1531 w 1821"/>
                <a:gd name="T39" fmla="*/ 2719 h 4377"/>
                <a:gd name="T40" fmla="*/ 1578 w 1821"/>
                <a:gd name="T41" fmla="*/ 2636 h 4377"/>
                <a:gd name="T42" fmla="*/ 1622 w 1821"/>
                <a:gd name="T43" fmla="*/ 2551 h 4377"/>
                <a:gd name="T44" fmla="*/ 1662 w 1821"/>
                <a:gd name="T45" fmla="*/ 2465 h 4377"/>
                <a:gd name="T46" fmla="*/ 1697 w 1821"/>
                <a:gd name="T47" fmla="*/ 2376 h 4377"/>
                <a:gd name="T48" fmla="*/ 1729 w 1821"/>
                <a:gd name="T49" fmla="*/ 2287 h 4377"/>
                <a:gd name="T50" fmla="*/ 1756 w 1821"/>
                <a:gd name="T51" fmla="*/ 2196 h 4377"/>
                <a:gd name="T52" fmla="*/ 1779 w 1821"/>
                <a:gd name="T53" fmla="*/ 2103 h 4377"/>
                <a:gd name="T54" fmla="*/ 1797 w 1821"/>
                <a:gd name="T55" fmla="*/ 2011 h 4377"/>
                <a:gd name="T56" fmla="*/ 1810 w 1821"/>
                <a:gd name="T57" fmla="*/ 1918 h 4377"/>
                <a:gd name="T58" fmla="*/ 1819 w 1821"/>
                <a:gd name="T59" fmla="*/ 1823 h 4377"/>
                <a:gd name="T60" fmla="*/ 1821 w 1821"/>
                <a:gd name="T61" fmla="*/ 1730 h 4377"/>
                <a:gd name="T62" fmla="*/ 1821 w 1821"/>
                <a:gd name="T63" fmla="*/ 1684 h 4377"/>
                <a:gd name="T64" fmla="*/ 1815 w 1821"/>
                <a:gd name="T65" fmla="*/ 1604 h 4377"/>
                <a:gd name="T66" fmla="*/ 1801 w 1821"/>
                <a:gd name="T67" fmla="*/ 1526 h 4377"/>
                <a:gd name="T68" fmla="*/ 1780 w 1821"/>
                <a:gd name="T69" fmla="*/ 1448 h 4377"/>
                <a:gd name="T70" fmla="*/ 1753 w 1821"/>
                <a:gd name="T71" fmla="*/ 1373 h 4377"/>
                <a:gd name="T72" fmla="*/ 1719 w 1821"/>
                <a:gd name="T73" fmla="*/ 1299 h 4377"/>
                <a:gd name="T74" fmla="*/ 1682 w 1821"/>
                <a:gd name="T75" fmla="*/ 1227 h 4377"/>
                <a:gd name="T76" fmla="*/ 1639 w 1821"/>
                <a:gd name="T77" fmla="*/ 1157 h 4377"/>
                <a:gd name="T78" fmla="*/ 1592 w 1821"/>
                <a:gd name="T79" fmla="*/ 1089 h 4377"/>
                <a:gd name="T80" fmla="*/ 1540 w 1821"/>
                <a:gd name="T81" fmla="*/ 1024 h 4377"/>
                <a:gd name="T82" fmla="*/ 1486 w 1821"/>
                <a:gd name="T83" fmla="*/ 960 h 4377"/>
                <a:gd name="T84" fmla="*/ 1429 w 1821"/>
                <a:gd name="T85" fmla="*/ 899 h 4377"/>
                <a:gd name="T86" fmla="*/ 1371 w 1821"/>
                <a:gd name="T87" fmla="*/ 841 h 4377"/>
                <a:gd name="T88" fmla="*/ 1310 w 1821"/>
                <a:gd name="T89" fmla="*/ 786 h 4377"/>
                <a:gd name="T90" fmla="*/ 1249 w 1821"/>
                <a:gd name="T91" fmla="*/ 732 h 4377"/>
                <a:gd name="T92" fmla="*/ 1187 w 1821"/>
                <a:gd name="T93" fmla="*/ 683 h 4377"/>
                <a:gd name="T94" fmla="*/ 1126 w 1821"/>
                <a:gd name="T95" fmla="*/ 637 h 4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77">
                  <a:moveTo>
                    <a:pt x="1126" y="637"/>
                  </a:moveTo>
                  <a:lnTo>
                    <a:pt x="1126" y="637"/>
                  </a:lnTo>
                  <a:lnTo>
                    <a:pt x="1093" y="614"/>
                  </a:lnTo>
                  <a:lnTo>
                    <a:pt x="1060" y="591"/>
                  </a:lnTo>
                  <a:lnTo>
                    <a:pt x="1026" y="569"/>
                  </a:lnTo>
                  <a:lnTo>
                    <a:pt x="991" y="547"/>
                  </a:lnTo>
                  <a:lnTo>
                    <a:pt x="921" y="505"/>
                  </a:lnTo>
                  <a:lnTo>
                    <a:pt x="851" y="465"/>
                  </a:lnTo>
                  <a:lnTo>
                    <a:pt x="780" y="427"/>
                  </a:lnTo>
                  <a:lnTo>
                    <a:pt x="708" y="388"/>
                  </a:lnTo>
                  <a:lnTo>
                    <a:pt x="564" y="313"/>
                  </a:lnTo>
                  <a:lnTo>
                    <a:pt x="564" y="313"/>
                  </a:lnTo>
                  <a:lnTo>
                    <a:pt x="521" y="290"/>
                  </a:lnTo>
                  <a:lnTo>
                    <a:pt x="476" y="268"/>
                  </a:lnTo>
                  <a:lnTo>
                    <a:pt x="429" y="245"/>
                  </a:lnTo>
                  <a:lnTo>
                    <a:pt x="382" y="223"/>
                  </a:lnTo>
                  <a:lnTo>
                    <a:pt x="287" y="181"/>
                  </a:lnTo>
                  <a:lnTo>
                    <a:pt x="198" y="143"/>
                  </a:lnTo>
                  <a:lnTo>
                    <a:pt x="119" y="110"/>
                  </a:lnTo>
                  <a:lnTo>
                    <a:pt x="56" y="86"/>
                  </a:lnTo>
                  <a:lnTo>
                    <a:pt x="0" y="64"/>
                  </a:lnTo>
                  <a:lnTo>
                    <a:pt x="0" y="0"/>
                  </a:lnTo>
                  <a:lnTo>
                    <a:pt x="0" y="4377"/>
                  </a:lnTo>
                  <a:lnTo>
                    <a:pt x="0" y="4377"/>
                  </a:lnTo>
                  <a:lnTo>
                    <a:pt x="446" y="3923"/>
                  </a:lnTo>
                  <a:lnTo>
                    <a:pt x="819" y="3541"/>
                  </a:lnTo>
                  <a:lnTo>
                    <a:pt x="973" y="3381"/>
                  </a:lnTo>
                  <a:lnTo>
                    <a:pt x="1102" y="3246"/>
                  </a:lnTo>
                  <a:lnTo>
                    <a:pt x="1206" y="3138"/>
                  </a:lnTo>
                  <a:lnTo>
                    <a:pt x="1281" y="3057"/>
                  </a:lnTo>
                  <a:lnTo>
                    <a:pt x="1281" y="3057"/>
                  </a:lnTo>
                  <a:lnTo>
                    <a:pt x="1311" y="3023"/>
                  </a:lnTo>
                  <a:lnTo>
                    <a:pt x="1341" y="2987"/>
                  </a:lnTo>
                  <a:lnTo>
                    <a:pt x="1371" y="2951"/>
                  </a:lnTo>
                  <a:lnTo>
                    <a:pt x="1399" y="2915"/>
                  </a:lnTo>
                  <a:lnTo>
                    <a:pt x="1427" y="2877"/>
                  </a:lnTo>
                  <a:lnTo>
                    <a:pt x="1454" y="2838"/>
                  </a:lnTo>
                  <a:lnTo>
                    <a:pt x="1481" y="2799"/>
                  </a:lnTo>
                  <a:lnTo>
                    <a:pt x="1507" y="2760"/>
                  </a:lnTo>
                  <a:lnTo>
                    <a:pt x="1531" y="2719"/>
                  </a:lnTo>
                  <a:lnTo>
                    <a:pt x="1555" y="2678"/>
                  </a:lnTo>
                  <a:lnTo>
                    <a:pt x="1578" y="2636"/>
                  </a:lnTo>
                  <a:lnTo>
                    <a:pt x="1600" y="2594"/>
                  </a:lnTo>
                  <a:lnTo>
                    <a:pt x="1622" y="2551"/>
                  </a:lnTo>
                  <a:lnTo>
                    <a:pt x="1642" y="2508"/>
                  </a:lnTo>
                  <a:lnTo>
                    <a:pt x="1662" y="2465"/>
                  </a:lnTo>
                  <a:lnTo>
                    <a:pt x="1679" y="2421"/>
                  </a:lnTo>
                  <a:lnTo>
                    <a:pt x="1697" y="2376"/>
                  </a:lnTo>
                  <a:lnTo>
                    <a:pt x="1713" y="2332"/>
                  </a:lnTo>
                  <a:lnTo>
                    <a:pt x="1729" y="2287"/>
                  </a:lnTo>
                  <a:lnTo>
                    <a:pt x="1743" y="2241"/>
                  </a:lnTo>
                  <a:lnTo>
                    <a:pt x="1756" y="2196"/>
                  </a:lnTo>
                  <a:lnTo>
                    <a:pt x="1769" y="2149"/>
                  </a:lnTo>
                  <a:lnTo>
                    <a:pt x="1779" y="2103"/>
                  </a:lnTo>
                  <a:lnTo>
                    <a:pt x="1788" y="2057"/>
                  </a:lnTo>
                  <a:lnTo>
                    <a:pt x="1797" y="2011"/>
                  </a:lnTo>
                  <a:lnTo>
                    <a:pt x="1804" y="1964"/>
                  </a:lnTo>
                  <a:lnTo>
                    <a:pt x="1810" y="1918"/>
                  </a:lnTo>
                  <a:lnTo>
                    <a:pt x="1815" y="1871"/>
                  </a:lnTo>
                  <a:lnTo>
                    <a:pt x="1819" y="1823"/>
                  </a:lnTo>
                  <a:lnTo>
                    <a:pt x="1821" y="1777"/>
                  </a:lnTo>
                  <a:lnTo>
                    <a:pt x="1821" y="1730"/>
                  </a:lnTo>
                  <a:lnTo>
                    <a:pt x="1821" y="1684"/>
                  </a:lnTo>
                  <a:lnTo>
                    <a:pt x="1821" y="1684"/>
                  </a:lnTo>
                  <a:lnTo>
                    <a:pt x="1819" y="1643"/>
                  </a:lnTo>
                  <a:lnTo>
                    <a:pt x="1815" y="1604"/>
                  </a:lnTo>
                  <a:lnTo>
                    <a:pt x="1808" y="1564"/>
                  </a:lnTo>
                  <a:lnTo>
                    <a:pt x="1801" y="1526"/>
                  </a:lnTo>
                  <a:lnTo>
                    <a:pt x="1792" y="1487"/>
                  </a:lnTo>
                  <a:lnTo>
                    <a:pt x="1780" y="1448"/>
                  </a:lnTo>
                  <a:lnTo>
                    <a:pt x="1767" y="1410"/>
                  </a:lnTo>
                  <a:lnTo>
                    <a:pt x="1753" y="1373"/>
                  </a:lnTo>
                  <a:lnTo>
                    <a:pt x="1737" y="1336"/>
                  </a:lnTo>
                  <a:lnTo>
                    <a:pt x="1719" y="1299"/>
                  </a:lnTo>
                  <a:lnTo>
                    <a:pt x="1701" y="1263"/>
                  </a:lnTo>
                  <a:lnTo>
                    <a:pt x="1682" y="1227"/>
                  </a:lnTo>
                  <a:lnTo>
                    <a:pt x="1661" y="1191"/>
                  </a:lnTo>
                  <a:lnTo>
                    <a:pt x="1639" y="1157"/>
                  </a:lnTo>
                  <a:lnTo>
                    <a:pt x="1616" y="1123"/>
                  </a:lnTo>
                  <a:lnTo>
                    <a:pt x="1592" y="1089"/>
                  </a:lnTo>
                  <a:lnTo>
                    <a:pt x="1566" y="1056"/>
                  </a:lnTo>
                  <a:lnTo>
                    <a:pt x="1540" y="1024"/>
                  </a:lnTo>
                  <a:lnTo>
                    <a:pt x="1513" y="991"/>
                  </a:lnTo>
                  <a:lnTo>
                    <a:pt x="1486" y="960"/>
                  </a:lnTo>
                  <a:lnTo>
                    <a:pt x="1457" y="929"/>
                  </a:lnTo>
                  <a:lnTo>
                    <a:pt x="1429" y="899"/>
                  </a:lnTo>
                  <a:lnTo>
                    <a:pt x="1400" y="869"/>
                  </a:lnTo>
                  <a:lnTo>
                    <a:pt x="1371" y="841"/>
                  </a:lnTo>
                  <a:lnTo>
                    <a:pt x="1340" y="813"/>
                  </a:lnTo>
                  <a:lnTo>
                    <a:pt x="1310" y="786"/>
                  </a:lnTo>
                  <a:lnTo>
                    <a:pt x="1279" y="758"/>
                  </a:lnTo>
                  <a:lnTo>
                    <a:pt x="1249" y="732"/>
                  </a:lnTo>
                  <a:lnTo>
                    <a:pt x="1219" y="707"/>
                  </a:lnTo>
                  <a:lnTo>
                    <a:pt x="1187" y="683"/>
                  </a:lnTo>
                  <a:lnTo>
                    <a:pt x="1126" y="637"/>
                  </a:lnTo>
                  <a:lnTo>
                    <a:pt x="1126" y="6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DAADF877-D188-D9F9-60B7-5B5AEB4F1B5E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417" y="2122488"/>
              <a:ext cx="1625600" cy="2896726"/>
            </a:xfrm>
            <a:custGeom>
              <a:avLst/>
              <a:gdLst>
                <a:gd name="connsiteX0" fmla="*/ 511447 w 1625600"/>
                <a:gd name="connsiteY0" fmla="*/ 0 h 2896726"/>
                <a:gd name="connsiteX1" fmla="*/ 1559140 w 1625600"/>
                <a:gd name="connsiteY1" fmla="*/ 1389 h 2896726"/>
                <a:gd name="connsiteX2" fmla="*/ 1562512 w 1625600"/>
                <a:gd name="connsiteY2" fmla="*/ 1588 h 2896726"/>
                <a:gd name="connsiteX3" fmla="*/ 1565885 w 1625600"/>
                <a:gd name="connsiteY3" fmla="*/ 1786 h 2896726"/>
                <a:gd name="connsiteX4" fmla="*/ 1569059 w 1625600"/>
                <a:gd name="connsiteY4" fmla="*/ 2183 h 2896726"/>
                <a:gd name="connsiteX5" fmla="*/ 1572432 w 1625600"/>
                <a:gd name="connsiteY5" fmla="*/ 2778 h 2896726"/>
                <a:gd name="connsiteX6" fmla="*/ 1575805 w 1625600"/>
                <a:gd name="connsiteY6" fmla="*/ 3572 h 2896726"/>
                <a:gd name="connsiteX7" fmla="*/ 1578979 w 1625600"/>
                <a:gd name="connsiteY7" fmla="*/ 4564 h 2896726"/>
                <a:gd name="connsiteX8" fmla="*/ 1581955 w 1625600"/>
                <a:gd name="connsiteY8" fmla="*/ 5556 h 2896726"/>
                <a:gd name="connsiteX9" fmla="*/ 1584930 w 1625600"/>
                <a:gd name="connsiteY9" fmla="*/ 6747 h 2896726"/>
                <a:gd name="connsiteX10" fmla="*/ 1588105 w 1625600"/>
                <a:gd name="connsiteY10" fmla="*/ 8136 h 2896726"/>
                <a:gd name="connsiteX11" fmla="*/ 1590684 w 1625600"/>
                <a:gd name="connsiteY11" fmla="*/ 9525 h 2896726"/>
                <a:gd name="connsiteX12" fmla="*/ 1593660 w 1625600"/>
                <a:gd name="connsiteY12" fmla="*/ 11113 h 2896726"/>
                <a:gd name="connsiteX13" fmla="*/ 1596437 w 1625600"/>
                <a:gd name="connsiteY13" fmla="*/ 12899 h 2896726"/>
                <a:gd name="connsiteX14" fmla="*/ 1598818 w 1625600"/>
                <a:gd name="connsiteY14" fmla="*/ 14684 h 2896726"/>
                <a:gd name="connsiteX15" fmla="*/ 1601595 w 1625600"/>
                <a:gd name="connsiteY15" fmla="*/ 16867 h 2896726"/>
                <a:gd name="connsiteX16" fmla="*/ 1603777 w 1625600"/>
                <a:gd name="connsiteY16" fmla="*/ 18852 h 2896726"/>
                <a:gd name="connsiteX17" fmla="*/ 1606158 w 1625600"/>
                <a:gd name="connsiteY17" fmla="*/ 21034 h 2896726"/>
                <a:gd name="connsiteX18" fmla="*/ 1608340 w 1625600"/>
                <a:gd name="connsiteY18" fmla="*/ 23416 h 2896726"/>
                <a:gd name="connsiteX19" fmla="*/ 1610523 w 1625600"/>
                <a:gd name="connsiteY19" fmla="*/ 25797 h 2896726"/>
                <a:gd name="connsiteX20" fmla="*/ 1612308 w 1625600"/>
                <a:gd name="connsiteY20" fmla="*/ 28178 h 2896726"/>
                <a:gd name="connsiteX21" fmla="*/ 1614292 w 1625600"/>
                <a:gd name="connsiteY21" fmla="*/ 30956 h 2896726"/>
                <a:gd name="connsiteX22" fmla="*/ 1616078 w 1625600"/>
                <a:gd name="connsiteY22" fmla="*/ 33735 h 2896726"/>
                <a:gd name="connsiteX23" fmla="*/ 1617466 w 1625600"/>
                <a:gd name="connsiteY23" fmla="*/ 36314 h 2896726"/>
                <a:gd name="connsiteX24" fmla="*/ 1619252 w 1625600"/>
                <a:gd name="connsiteY24" fmla="*/ 39291 h 2896726"/>
                <a:gd name="connsiteX25" fmla="*/ 1620442 w 1625600"/>
                <a:gd name="connsiteY25" fmla="*/ 42267 h 2896726"/>
                <a:gd name="connsiteX26" fmla="*/ 1621632 w 1625600"/>
                <a:gd name="connsiteY26" fmla="*/ 45244 h 2896726"/>
                <a:gd name="connsiteX27" fmla="*/ 1622823 w 1625600"/>
                <a:gd name="connsiteY27" fmla="*/ 48419 h 2896726"/>
                <a:gd name="connsiteX28" fmla="*/ 1623616 w 1625600"/>
                <a:gd name="connsiteY28" fmla="*/ 51594 h 2896726"/>
                <a:gd name="connsiteX29" fmla="*/ 1624410 w 1625600"/>
                <a:gd name="connsiteY29" fmla="*/ 54967 h 2896726"/>
                <a:gd name="connsiteX30" fmla="*/ 1624807 w 1625600"/>
                <a:gd name="connsiteY30" fmla="*/ 57944 h 2896726"/>
                <a:gd name="connsiteX31" fmla="*/ 1625203 w 1625600"/>
                <a:gd name="connsiteY31" fmla="*/ 61317 h 2896726"/>
                <a:gd name="connsiteX32" fmla="*/ 1625600 w 1625600"/>
                <a:gd name="connsiteY32" fmla="*/ 64889 h 2896726"/>
                <a:gd name="connsiteX33" fmla="*/ 1625600 w 1625600"/>
                <a:gd name="connsiteY33" fmla="*/ 68263 h 2896726"/>
                <a:gd name="connsiteX34" fmla="*/ 1625600 w 1625600"/>
                <a:gd name="connsiteY34" fmla="*/ 1115616 h 2896726"/>
                <a:gd name="connsiteX35" fmla="*/ 1625402 w 1625600"/>
                <a:gd name="connsiteY35" fmla="*/ 1121172 h 2896726"/>
                <a:gd name="connsiteX36" fmla="*/ 1624807 w 1625600"/>
                <a:gd name="connsiteY36" fmla="*/ 1126530 h 2896726"/>
                <a:gd name="connsiteX37" fmla="*/ 1623815 w 1625600"/>
                <a:gd name="connsiteY37" fmla="*/ 1131689 h 2896726"/>
                <a:gd name="connsiteX38" fmla="*/ 1622624 w 1625600"/>
                <a:gd name="connsiteY38" fmla="*/ 1136452 h 2896726"/>
                <a:gd name="connsiteX39" fmla="*/ 1620839 w 1625600"/>
                <a:gd name="connsiteY39" fmla="*/ 1141214 h 2896726"/>
                <a:gd name="connsiteX40" fmla="*/ 1618855 w 1625600"/>
                <a:gd name="connsiteY40" fmla="*/ 1145779 h 2896726"/>
                <a:gd name="connsiteX41" fmla="*/ 1616474 w 1625600"/>
                <a:gd name="connsiteY41" fmla="*/ 1149946 h 2896726"/>
                <a:gd name="connsiteX42" fmla="*/ 1613895 w 1625600"/>
                <a:gd name="connsiteY42" fmla="*/ 1154113 h 2896726"/>
                <a:gd name="connsiteX43" fmla="*/ 1610919 w 1625600"/>
                <a:gd name="connsiteY43" fmla="*/ 1157883 h 2896726"/>
                <a:gd name="connsiteX44" fmla="*/ 1607745 w 1625600"/>
                <a:gd name="connsiteY44" fmla="*/ 1161455 h 2896726"/>
                <a:gd name="connsiteX45" fmla="*/ 1604174 w 1625600"/>
                <a:gd name="connsiteY45" fmla="*/ 1164829 h 2896726"/>
                <a:gd name="connsiteX46" fmla="*/ 1600802 w 1625600"/>
                <a:gd name="connsiteY46" fmla="*/ 1167805 h 2896726"/>
                <a:gd name="connsiteX47" fmla="*/ 1597032 w 1625600"/>
                <a:gd name="connsiteY47" fmla="*/ 1170583 h 2896726"/>
                <a:gd name="connsiteX48" fmla="*/ 1593064 w 1625600"/>
                <a:gd name="connsiteY48" fmla="*/ 1172964 h 2896726"/>
                <a:gd name="connsiteX49" fmla="*/ 1588898 w 1625600"/>
                <a:gd name="connsiteY49" fmla="*/ 1175346 h 2896726"/>
                <a:gd name="connsiteX50" fmla="*/ 1584534 w 1625600"/>
                <a:gd name="connsiteY50" fmla="*/ 1177330 h 2896726"/>
                <a:gd name="connsiteX51" fmla="*/ 1580169 w 1625600"/>
                <a:gd name="connsiteY51" fmla="*/ 1179116 h 2896726"/>
                <a:gd name="connsiteX52" fmla="*/ 1575606 w 1625600"/>
                <a:gd name="connsiteY52" fmla="*/ 1180307 h 2896726"/>
                <a:gd name="connsiteX53" fmla="*/ 1571043 w 1625600"/>
                <a:gd name="connsiteY53" fmla="*/ 1181299 h 2896726"/>
                <a:gd name="connsiteX54" fmla="*/ 1566282 w 1625600"/>
                <a:gd name="connsiteY54" fmla="*/ 1182093 h 2896726"/>
                <a:gd name="connsiteX55" fmla="*/ 1561719 w 1625600"/>
                <a:gd name="connsiteY55" fmla="*/ 1182489 h 2896726"/>
                <a:gd name="connsiteX56" fmla="*/ 1556958 w 1625600"/>
                <a:gd name="connsiteY56" fmla="*/ 1182688 h 2896726"/>
                <a:gd name="connsiteX57" fmla="*/ 1552196 w 1625600"/>
                <a:gd name="connsiteY57" fmla="*/ 1182291 h 2896726"/>
                <a:gd name="connsiteX58" fmla="*/ 1547237 w 1625600"/>
                <a:gd name="connsiteY58" fmla="*/ 1181497 h 2896726"/>
                <a:gd name="connsiteX59" fmla="*/ 1542475 w 1625600"/>
                <a:gd name="connsiteY59" fmla="*/ 1180505 h 2896726"/>
                <a:gd name="connsiteX60" fmla="*/ 1537912 w 1625600"/>
                <a:gd name="connsiteY60" fmla="*/ 1179314 h 2896726"/>
                <a:gd name="connsiteX61" fmla="*/ 1533349 w 1625600"/>
                <a:gd name="connsiteY61" fmla="*/ 1177330 h 2896726"/>
                <a:gd name="connsiteX62" fmla="*/ 1528786 w 1625600"/>
                <a:gd name="connsiteY62" fmla="*/ 1175346 h 2896726"/>
                <a:gd name="connsiteX63" fmla="*/ 1524422 w 1625600"/>
                <a:gd name="connsiteY63" fmla="*/ 1172766 h 2896726"/>
                <a:gd name="connsiteX64" fmla="*/ 1520057 w 1625600"/>
                <a:gd name="connsiteY64" fmla="*/ 1169988 h 2896726"/>
                <a:gd name="connsiteX65" fmla="*/ 1515891 w 1625600"/>
                <a:gd name="connsiteY65" fmla="*/ 1166614 h 2896726"/>
                <a:gd name="connsiteX66" fmla="*/ 1511725 w 1625600"/>
                <a:gd name="connsiteY66" fmla="*/ 1162844 h 2896726"/>
                <a:gd name="connsiteX67" fmla="*/ 1384359 w 1625600"/>
                <a:gd name="connsiteY67" fmla="*/ 1035249 h 2896726"/>
                <a:gd name="connsiteX68" fmla="*/ 1225846 w 1625600"/>
                <a:gd name="connsiteY68" fmla="*/ 1194197 h 2896726"/>
                <a:gd name="connsiteX69" fmla="*/ 974091 w 1625600"/>
                <a:gd name="connsiteY69" fmla="*/ 1447800 h 2896726"/>
                <a:gd name="connsiteX70" fmla="*/ 830457 w 1625600"/>
                <a:gd name="connsiteY70" fmla="*/ 1592461 h 2896726"/>
                <a:gd name="connsiteX71" fmla="*/ 684244 w 1625600"/>
                <a:gd name="connsiteY71" fmla="*/ 1739900 h 2896726"/>
                <a:gd name="connsiteX72" fmla="*/ 542594 w 1625600"/>
                <a:gd name="connsiteY72" fmla="*/ 1883371 h 2896726"/>
                <a:gd name="connsiteX73" fmla="*/ 412451 w 1625600"/>
                <a:gd name="connsiteY73" fmla="*/ 2015332 h 2896726"/>
                <a:gd name="connsiteX74" fmla="*/ 410070 w 1625600"/>
                <a:gd name="connsiteY74" fmla="*/ 2017713 h 2896726"/>
                <a:gd name="connsiteX75" fmla="*/ 321787 w 1625600"/>
                <a:gd name="connsiteY75" fmla="*/ 2107804 h 2896726"/>
                <a:gd name="connsiteX76" fmla="*/ 247590 w 1625600"/>
                <a:gd name="connsiteY76" fmla="*/ 2183607 h 2896726"/>
                <a:gd name="connsiteX77" fmla="*/ 217038 w 1625600"/>
                <a:gd name="connsiteY77" fmla="*/ 2215357 h 2896726"/>
                <a:gd name="connsiteX78" fmla="*/ 191644 w 1625600"/>
                <a:gd name="connsiteY78" fmla="*/ 2242146 h 2896726"/>
                <a:gd name="connsiteX79" fmla="*/ 171012 w 1625600"/>
                <a:gd name="connsiteY79" fmla="*/ 2263577 h 2896726"/>
                <a:gd name="connsiteX80" fmla="*/ 156132 w 1625600"/>
                <a:gd name="connsiteY80" fmla="*/ 2279651 h 2896726"/>
                <a:gd name="connsiteX81" fmla="*/ 150181 w 1625600"/>
                <a:gd name="connsiteY81" fmla="*/ 2286397 h 2896726"/>
                <a:gd name="connsiteX82" fmla="*/ 144229 w 1625600"/>
                <a:gd name="connsiteY82" fmla="*/ 2293541 h 2896726"/>
                <a:gd name="connsiteX83" fmla="*/ 138277 w 1625600"/>
                <a:gd name="connsiteY83" fmla="*/ 2300685 h 2896726"/>
                <a:gd name="connsiteX84" fmla="*/ 132722 w 1625600"/>
                <a:gd name="connsiteY84" fmla="*/ 2308027 h 2896726"/>
                <a:gd name="connsiteX85" fmla="*/ 127168 w 1625600"/>
                <a:gd name="connsiteY85" fmla="*/ 2315568 h 2896726"/>
                <a:gd name="connsiteX86" fmla="*/ 121811 w 1625600"/>
                <a:gd name="connsiteY86" fmla="*/ 2323108 h 2896726"/>
                <a:gd name="connsiteX87" fmla="*/ 116455 w 1625600"/>
                <a:gd name="connsiteY87" fmla="*/ 2331046 h 2896726"/>
                <a:gd name="connsiteX88" fmla="*/ 111296 w 1625600"/>
                <a:gd name="connsiteY88" fmla="*/ 2338785 h 2896726"/>
                <a:gd name="connsiteX89" fmla="*/ 106535 w 1625600"/>
                <a:gd name="connsiteY89" fmla="*/ 2346722 h 2896726"/>
                <a:gd name="connsiteX90" fmla="*/ 101774 w 1625600"/>
                <a:gd name="connsiteY90" fmla="*/ 2354858 h 2896726"/>
                <a:gd name="connsiteX91" fmla="*/ 97211 w 1625600"/>
                <a:gd name="connsiteY91" fmla="*/ 2363193 h 2896726"/>
                <a:gd name="connsiteX92" fmla="*/ 92648 w 1625600"/>
                <a:gd name="connsiteY92" fmla="*/ 2371527 h 2896726"/>
                <a:gd name="connsiteX93" fmla="*/ 88482 w 1625600"/>
                <a:gd name="connsiteY93" fmla="*/ 2380060 h 2896726"/>
                <a:gd name="connsiteX94" fmla="*/ 84514 w 1625600"/>
                <a:gd name="connsiteY94" fmla="*/ 2388593 h 2896726"/>
                <a:gd name="connsiteX95" fmla="*/ 80546 w 1625600"/>
                <a:gd name="connsiteY95" fmla="*/ 2397126 h 2896726"/>
                <a:gd name="connsiteX96" fmla="*/ 76777 w 1625600"/>
                <a:gd name="connsiteY96" fmla="*/ 2405857 h 2896726"/>
                <a:gd name="connsiteX97" fmla="*/ 73602 w 1625600"/>
                <a:gd name="connsiteY97" fmla="*/ 2414786 h 2896726"/>
                <a:gd name="connsiteX98" fmla="*/ 70230 w 1625600"/>
                <a:gd name="connsiteY98" fmla="*/ 2423518 h 2896726"/>
                <a:gd name="connsiteX99" fmla="*/ 67254 w 1625600"/>
                <a:gd name="connsiteY99" fmla="*/ 2432447 h 2896726"/>
                <a:gd name="connsiteX100" fmla="*/ 64477 w 1625600"/>
                <a:gd name="connsiteY100" fmla="*/ 2441576 h 2896726"/>
                <a:gd name="connsiteX101" fmla="*/ 61898 w 1625600"/>
                <a:gd name="connsiteY101" fmla="*/ 2450505 h 2896726"/>
                <a:gd name="connsiteX102" fmla="*/ 59318 w 1625600"/>
                <a:gd name="connsiteY102" fmla="*/ 2459832 h 2896726"/>
                <a:gd name="connsiteX103" fmla="*/ 57335 w 1625600"/>
                <a:gd name="connsiteY103" fmla="*/ 2468960 h 2896726"/>
                <a:gd name="connsiteX104" fmla="*/ 55351 w 1625600"/>
                <a:gd name="connsiteY104" fmla="*/ 2478088 h 2896726"/>
                <a:gd name="connsiteX105" fmla="*/ 53565 w 1625600"/>
                <a:gd name="connsiteY105" fmla="*/ 2487415 h 2896726"/>
                <a:gd name="connsiteX106" fmla="*/ 52375 w 1625600"/>
                <a:gd name="connsiteY106" fmla="*/ 2496543 h 2896726"/>
                <a:gd name="connsiteX107" fmla="*/ 51185 w 1625600"/>
                <a:gd name="connsiteY107" fmla="*/ 2505671 h 2896726"/>
                <a:gd name="connsiteX108" fmla="*/ 49994 w 1625600"/>
                <a:gd name="connsiteY108" fmla="*/ 2514997 h 2896726"/>
                <a:gd name="connsiteX109" fmla="*/ 49399 w 1625600"/>
                <a:gd name="connsiteY109" fmla="*/ 2524522 h 2896726"/>
                <a:gd name="connsiteX110" fmla="*/ 49002 w 1625600"/>
                <a:gd name="connsiteY110" fmla="*/ 2533651 h 2896726"/>
                <a:gd name="connsiteX111" fmla="*/ 48804 w 1625600"/>
                <a:gd name="connsiteY111" fmla="*/ 2542977 h 2896726"/>
                <a:gd name="connsiteX112" fmla="*/ 49002 w 1625600"/>
                <a:gd name="connsiteY112" fmla="*/ 2552105 h 2896726"/>
                <a:gd name="connsiteX113" fmla="*/ 49399 w 1625600"/>
                <a:gd name="connsiteY113" fmla="*/ 2560241 h 2896726"/>
                <a:gd name="connsiteX114" fmla="*/ 50193 w 1625600"/>
                <a:gd name="connsiteY114" fmla="*/ 2567980 h 2896726"/>
                <a:gd name="connsiteX115" fmla="*/ 51581 w 1625600"/>
                <a:gd name="connsiteY115" fmla="*/ 2575918 h 2896726"/>
                <a:gd name="connsiteX116" fmla="*/ 52970 w 1625600"/>
                <a:gd name="connsiteY116" fmla="*/ 2583458 h 2896726"/>
                <a:gd name="connsiteX117" fmla="*/ 54756 w 1625600"/>
                <a:gd name="connsiteY117" fmla="*/ 2591197 h 2896726"/>
                <a:gd name="connsiteX118" fmla="*/ 57136 w 1625600"/>
                <a:gd name="connsiteY118" fmla="*/ 2598937 h 2896726"/>
                <a:gd name="connsiteX119" fmla="*/ 59715 w 1625600"/>
                <a:gd name="connsiteY119" fmla="*/ 2606477 h 2896726"/>
                <a:gd name="connsiteX120" fmla="*/ 62493 w 1625600"/>
                <a:gd name="connsiteY120" fmla="*/ 2613819 h 2896726"/>
                <a:gd name="connsiteX121" fmla="*/ 65667 w 1625600"/>
                <a:gd name="connsiteY121" fmla="*/ 2621162 h 2896726"/>
                <a:gd name="connsiteX122" fmla="*/ 69040 w 1625600"/>
                <a:gd name="connsiteY122" fmla="*/ 2628504 h 2896726"/>
                <a:gd name="connsiteX123" fmla="*/ 72809 w 1625600"/>
                <a:gd name="connsiteY123" fmla="*/ 2635647 h 2896726"/>
                <a:gd name="connsiteX124" fmla="*/ 76578 w 1625600"/>
                <a:gd name="connsiteY124" fmla="*/ 2642791 h 2896726"/>
                <a:gd name="connsiteX125" fmla="*/ 80744 w 1625600"/>
                <a:gd name="connsiteY125" fmla="*/ 2649935 h 2896726"/>
                <a:gd name="connsiteX126" fmla="*/ 85109 w 1625600"/>
                <a:gd name="connsiteY126" fmla="*/ 2656682 h 2896726"/>
                <a:gd name="connsiteX127" fmla="*/ 89672 w 1625600"/>
                <a:gd name="connsiteY127" fmla="*/ 2663627 h 2896726"/>
                <a:gd name="connsiteX128" fmla="*/ 94433 w 1625600"/>
                <a:gd name="connsiteY128" fmla="*/ 2670176 h 2896726"/>
                <a:gd name="connsiteX129" fmla="*/ 99591 w 1625600"/>
                <a:gd name="connsiteY129" fmla="*/ 2676724 h 2896726"/>
                <a:gd name="connsiteX130" fmla="*/ 104750 w 1625600"/>
                <a:gd name="connsiteY130" fmla="*/ 2683074 h 2896726"/>
                <a:gd name="connsiteX131" fmla="*/ 109908 w 1625600"/>
                <a:gd name="connsiteY131" fmla="*/ 2689622 h 2896726"/>
                <a:gd name="connsiteX132" fmla="*/ 115463 w 1625600"/>
                <a:gd name="connsiteY132" fmla="*/ 2695774 h 2896726"/>
                <a:gd name="connsiteX133" fmla="*/ 120819 w 1625600"/>
                <a:gd name="connsiteY133" fmla="*/ 2701926 h 2896726"/>
                <a:gd name="connsiteX134" fmla="*/ 126771 w 1625600"/>
                <a:gd name="connsiteY134" fmla="*/ 2707879 h 2896726"/>
                <a:gd name="connsiteX135" fmla="*/ 132524 w 1625600"/>
                <a:gd name="connsiteY135" fmla="*/ 2713832 h 2896726"/>
                <a:gd name="connsiteX136" fmla="*/ 138277 w 1625600"/>
                <a:gd name="connsiteY136" fmla="*/ 2719587 h 2896726"/>
                <a:gd name="connsiteX137" fmla="*/ 144229 w 1625600"/>
                <a:gd name="connsiteY137" fmla="*/ 2724944 h 2896726"/>
                <a:gd name="connsiteX138" fmla="*/ 150181 w 1625600"/>
                <a:gd name="connsiteY138" fmla="*/ 2730302 h 2896726"/>
                <a:gd name="connsiteX139" fmla="*/ 156529 w 1625600"/>
                <a:gd name="connsiteY139" fmla="*/ 2735858 h 2896726"/>
                <a:gd name="connsiteX140" fmla="*/ 162481 w 1625600"/>
                <a:gd name="connsiteY140" fmla="*/ 2741018 h 2896726"/>
                <a:gd name="connsiteX141" fmla="*/ 168432 w 1625600"/>
                <a:gd name="connsiteY141" fmla="*/ 2745979 h 2896726"/>
                <a:gd name="connsiteX142" fmla="*/ 174781 w 1625600"/>
                <a:gd name="connsiteY142" fmla="*/ 2750741 h 2896726"/>
                <a:gd name="connsiteX143" fmla="*/ 186684 w 1625600"/>
                <a:gd name="connsiteY143" fmla="*/ 2759869 h 2896726"/>
                <a:gd name="connsiteX144" fmla="*/ 193429 w 1625600"/>
                <a:gd name="connsiteY144" fmla="*/ 2764632 h 2896726"/>
                <a:gd name="connsiteX145" fmla="*/ 199976 w 1625600"/>
                <a:gd name="connsiteY145" fmla="*/ 2768997 h 2896726"/>
                <a:gd name="connsiteX146" fmla="*/ 206722 w 1625600"/>
                <a:gd name="connsiteY146" fmla="*/ 2773363 h 2896726"/>
                <a:gd name="connsiteX147" fmla="*/ 213665 w 1625600"/>
                <a:gd name="connsiteY147" fmla="*/ 2777729 h 2896726"/>
                <a:gd name="connsiteX148" fmla="*/ 227354 w 1625600"/>
                <a:gd name="connsiteY148" fmla="*/ 2786063 h 2896726"/>
                <a:gd name="connsiteX149" fmla="*/ 241440 w 1625600"/>
                <a:gd name="connsiteY149" fmla="*/ 2794001 h 2896726"/>
                <a:gd name="connsiteX150" fmla="*/ 255525 w 1625600"/>
                <a:gd name="connsiteY150" fmla="*/ 2801541 h 2896726"/>
                <a:gd name="connsiteX151" fmla="*/ 269611 w 1625600"/>
                <a:gd name="connsiteY151" fmla="*/ 2809280 h 2896726"/>
                <a:gd name="connsiteX152" fmla="*/ 298179 w 1625600"/>
                <a:gd name="connsiteY152" fmla="*/ 2824163 h 2896726"/>
                <a:gd name="connsiteX153" fmla="*/ 306908 w 1625600"/>
                <a:gd name="connsiteY153" fmla="*/ 2828727 h 2896726"/>
                <a:gd name="connsiteX154" fmla="*/ 315836 w 1625600"/>
                <a:gd name="connsiteY154" fmla="*/ 2833093 h 2896726"/>
                <a:gd name="connsiteX155" fmla="*/ 325160 w 1625600"/>
                <a:gd name="connsiteY155" fmla="*/ 2837657 h 2896726"/>
                <a:gd name="connsiteX156" fmla="*/ 334484 w 1625600"/>
                <a:gd name="connsiteY156" fmla="*/ 2842022 h 2896726"/>
                <a:gd name="connsiteX157" fmla="*/ 353133 w 1625600"/>
                <a:gd name="connsiteY157" fmla="*/ 2850357 h 2896726"/>
                <a:gd name="connsiteX158" fmla="*/ 370789 w 1625600"/>
                <a:gd name="connsiteY158" fmla="*/ 2857897 h 2896726"/>
                <a:gd name="connsiteX159" fmla="*/ 386462 w 1625600"/>
                <a:gd name="connsiteY159" fmla="*/ 2864446 h 2896726"/>
                <a:gd name="connsiteX160" fmla="*/ 398961 w 1625600"/>
                <a:gd name="connsiteY160" fmla="*/ 2869407 h 2896726"/>
                <a:gd name="connsiteX161" fmla="*/ 408939 w 1625600"/>
                <a:gd name="connsiteY161" fmla="*/ 2873150 h 2896726"/>
                <a:gd name="connsiteX162" fmla="*/ 408939 w 1625600"/>
                <a:gd name="connsiteY162" fmla="*/ 2896726 h 2896726"/>
                <a:gd name="connsiteX163" fmla="*/ 400349 w 1625600"/>
                <a:gd name="connsiteY163" fmla="*/ 2893219 h 2896726"/>
                <a:gd name="connsiteX164" fmla="*/ 388644 w 1625600"/>
                <a:gd name="connsiteY164" fmla="*/ 2888457 h 2896726"/>
                <a:gd name="connsiteX165" fmla="*/ 373170 w 1625600"/>
                <a:gd name="connsiteY165" fmla="*/ 2882107 h 2896726"/>
                <a:gd name="connsiteX166" fmla="*/ 354720 w 1625600"/>
                <a:gd name="connsiteY166" fmla="*/ 2873971 h 2896726"/>
                <a:gd name="connsiteX167" fmla="*/ 333294 w 1625600"/>
                <a:gd name="connsiteY167" fmla="*/ 2864446 h 2896726"/>
                <a:gd name="connsiteX168" fmla="*/ 309686 w 1625600"/>
                <a:gd name="connsiteY168" fmla="*/ 2853333 h 2896726"/>
                <a:gd name="connsiteX169" fmla="*/ 297584 w 1625600"/>
                <a:gd name="connsiteY169" fmla="*/ 2847380 h 2896726"/>
                <a:gd name="connsiteX170" fmla="*/ 284887 w 1625600"/>
                <a:gd name="connsiteY170" fmla="*/ 2840832 h 2896726"/>
                <a:gd name="connsiteX171" fmla="*/ 271793 w 1625600"/>
                <a:gd name="connsiteY171" fmla="*/ 2834283 h 2896726"/>
                <a:gd name="connsiteX172" fmla="*/ 258700 w 1625600"/>
                <a:gd name="connsiteY172" fmla="*/ 2827140 h 2896726"/>
                <a:gd name="connsiteX173" fmla="*/ 245209 w 1625600"/>
                <a:gd name="connsiteY173" fmla="*/ 2819797 h 2896726"/>
                <a:gd name="connsiteX174" fmla="*/ 231917 w 1625600"/>
                <a:gd name="connsiteY174" fmla="*/ 2812455 h 2896726"/>
                <a:gd name="connsiteX175" fmla="*/ 218426 w 1625600"/>
                <a:gd name="connsiteY175" fmla="*/ 2804518 h 2896726"/>
                <a:gd name="connsiteX176" fmla="*/ 205134 w 1625600"/>
                <a:gd name="connsiteY176" fmla="*/ 2796382 h 2896726"/>
                <a:gd name="connsiteX177" fmla="*/ 191842 w 1625600"/>
                <a:gd name="connsiteY177" fmla="*/ 2788047 h 2896726"/>
                <a:gd name="connsiteX178" fmla="*/ 178749 w 1625600"/>
                <a:gd name="connsiteY178" fmla="*/ 2779515 h 2896726"/>
                <a:gd name="connsiteX179" fmla="*/ 165853 w 1625600"/>
                <a:gd name="connsiteY179" fmla="*/ 2770783 h 2896726"/>
                <a:gd name="connsiteX180" fmla="*/ 153355 w 1625600"/>
                <a:gd name="connsiteY180" fmla="*/ 2761854 h 2896726"/>
                <a:gd name="connsiteX181" fmla="*/ 141055 w 1625600"/>
                <a:gd name="connsiteY181" fmla="*/ 2752527 h 2896726"/>
                <a:gd name="connsiteX182" fmla="*/ 129350 w 1625600"/>
                <a:gd name="connsiteY182" fmla="*/ 2743002 h 2896726"/>
                <a:gd name="connsiteX183" fmla="*/ 118438 w 1625600"/>
                <a:gd name="connsiteY183" fmla="*/ 2733676 h 2896726"/>
                <a:gd name="connsiteX184" fmla="*/ 113082 w 1625600"/>
                <a:gd name="connsiteY184" fmla="*/ 2728715 h 2896726"/>
                <a:gd name="connsiteX185" fmla="*/ 107725 w 1625600"/>
                <a:gd name="connsiteY185" fmla="*/ 2723952 h 2896726"/>
                <a:gd name="connsiteX186" fmla="*/ 102567 w 1625600"/>
                <a:gd name="connsiteY186" fmla="*/ 2718991 h 2896726"/>
                <a:gd name="connsiteX187" fmla="*/ 97806 w 1625600"/>
                <a:gd name="connsiteY187" fmla="*/ 2714229 h 2896726"/>
                <a:gd name="connsiteX188" fmla="*/ 93045 w 1625600"/>
                <a:gd name="connsiteY188" fmla="*/ 2709268 h 2896726"/>
                <a:gd name="connsiteX189" fmla="*/ 88482 w 1625600"/>
                <a:gd name="connsiteY189" fmla="*/ 2704108 h 2896726"/>
                <a:gd name="connsiteX190" fmla="*/ 81141 w 1625600"/>
                <a:gd name="connsiteY190" fmla="*/ 2695377 h 2896726"/>
                <a:gd name="connsiteX191" fmla="*/ 74198 w 1625600"/>
                <a:gd name="connsiteY191" fmla="*/ 2686646 h 2896726"/>
                <a:gd name="connsiteX192" fmla="*/ 67452 w 1625600"/>
                <a:gd name="connsiteY192" fmla="*/ 2678113 h 2896726"/>
                <a:gd name="connsiteX193" fmla="*/ 61302 w 1625600"/>
                <a:gd name="connsiteY193" fmla="*/ 2669382 h 2896726"/>
                <a:gd name="connsiteX194" fmla="*/ 55747 w 1625600"/>
                <a:gd name="connsiteY194" fmla="*/ 2660651 h 2896726"/>
                <a:gd name="connsiteX195" fmla="*/ 49994 w 1625600"/>
                <a:gd name="connsiteY195" fmla="*/ 2651721 h 2896726"/>
                <a:gd name="connsiteX196" fmla="*/ 45034 w 1625600"/>
                <a:gd name="connsiteY196" fmla="*/ 2642791 h 2896726"/>
                <a:gd name="connsiteX197" fmla="*/ 40273 w 1625600"/>
                <a:gd name="connsiteY197" fmla="*/ 2633862 h 2896726"/>
                <a:gd name="connsiteX198" fmla="*/ 35909 w 1625600"/>
                <a:gd name="connsiteY198" fmla="*/ 2624733 h 2896726"/>
                <a:gd name="connsiteX199" fmla="*/ 31941 w 1625600"/>
                <a:gd name="connsiteY199" fmla="*/ 2615407 h 2896726"/>
                <a:gd name="connsiteX200" fmla="*/ 28171 w 1625600"/>
                <a:gd name="connsiteY200" fmla="*/ 2606080 h 2896726"/>
                <a:gd name="connsiteX201" fmla="*/ 24799 w 1625600"/>
                <a:gd name="connsiteY201" fmla="*/ 2596357 h 2896726"/>
                <a:gd name="connsiteX202" fmla="*/ 21625 w 1625600"/>
                <a:gd name="connsiteY202" fmla="*/ 2586435 h 2896726"/>
                <a:gd name="connsiteX203" fmla="*/ 18649 w 1625600"/>
                <a:gd name="connsiteY203" fmla="*/ 2576513 h 2896726"/>
                <a:gd name="connsiteX204" fmla="*/ 16268 w 1625600"/>
                <a:gd name="connsiteY204" fmla="*/ 2566194 h 2896726"/>
                <a:gd name="connsiteX205" fmla="*/ 13887 w 1625600"/>
                <a:gd name="connsiteY205" fmla="*/ 2555677 h 2896726"/>
                <a:gd name="connsiteX206" fmla="*/ 11705 w 1625600"/>
                <a:gd name="connsiteY206" fmla="*/ 2544763 h 2896726"/>
                <a:gd name="connsiteX207" fmla="*/ 9721 w 1625600"/>
                <a:gd name="connsiteY207" fmla="*/ 2533849 h 2896726"/>
                <a:gd name="connsiteX208" fmla="*/ 8134 w 1625600"/>
                <a:gd name="connsiteY208" fmla="*/ 2522340 h 2896726"/>
                <a:gd name="connsiteX209" fmla="*/ 6745 w 1625600"/>
                <a:gd name="connsiteY209" fmla="*/ 2510632 h 2896726"/>
                <a:gd name="connsiteX210" fmla="*/ 5357 w 1625600"/>
                <a:gd name="connsiteY210" fmla="*/ 2498726 h 2896726"/>
                <a:gd name="connsiteX211" fmla="*/ 4365 w 1625600"/>
                <a:gd name="connsiteY211" fmla="*/ 2486224 h 2896726"/>
                <a:gd name="connsiteX212" fmla="*/ 3373 w 1625600"/>
                <a:gd name="connsiteY212" fmla="*/ 2473326 h 2896726"/>
                <a:gd name="connsiteX213" fmla="*/ 2579 w 1625600"/>
                <a:gd name="connsiteY213" fmla="*/ 2460229 h 2896726"/>
                <a:gd name="connsiteX214" fmla="*/ 1786 w 1625600"/>
                <a:gd name="connsiteY214" fmla="*/ 2446338 h 2896726"/>
                <a:gd name="connsiteX215" fmla="*/ 1389 w 1625600"/>
                <a:gd name="connsiteY215" fmla="*/ 2432447 h 2896726"/>
                <a:gd name="connsiteX216" fmla="*/ 595 w 1625600"/>
                <a:gd name="connsiteY216" fmla="*/ 2402880 h 2896726"/>
                <a:gd name="connsiteX217" fmla="*/ 199 w 1625600"/>
                <a:gd name="connsiteY217" fmla="*/ 2371329 h 2896726"/>
                <a:gd name="connsiteX218" fmla="*/ 199 w 1625600"/>
                <a:gd name="connsiteY218" fmla="*/ 2337594 h 2896726"/>
                <a:gd name="connsiteX219" fmla="*/ 199 w 1625600"/>
                <a:gd name="connsiteY219" fmla="*/ 978893 h 2896726"/>
                <a:gd name="connsiteX220" fmla="*/ 0 w 1625600"/>
                <a:gd name="connsiteY220" fmla="*/ 975519 h 2896726"/>
                <a:gd name="connsiteX221" fmla="*/ 0 w 1625600"/>
                <a:gd name="connsiteY221" fmla="*/ 971352 h 2896726"/>
                <a:gd name="connsiteX222" fmla="*/ 0 w 1625600"/>
                <a:gd name="connsiteY222" fmla="*/ 965796 h 2896726"/>
                <a:gd name="connsiteX223" fmla="*/ 397 w 1625600"/>
                <a:gd name="connsiteY223" fmla="*/ 958850 h 2896726"/>
                <a:gd name="connsiteX224" fmla="*/ 1190 w 1625600"/>
                <a:gd name="connsiteY224" fmla="*/ 950714 h 2896726"/>
                <a:gd name="connsiteX225" fmla="*/ 2579 w 1625600"/>
                <a:gd name="connsiteY225" fmla="*/ 941586 h 2896726"/>
                <a:gd name="connsiteX226" fmla="*/ 3373 w 1625600"/>
                <a:gd name="connsiteY226" fmla="*/ 936427 h 2896726"/>
                <a:gd name="connsiteX227" fmla="*/ 4365 w 1625600"/>
                <a:gd name="connsiteY227" fmla="*/ 931069 h 2896726"/>
                <a:gd name="connsiteX228" fmla="*/ 5357 w 1625600"/>
                <a:gd name="connsiteY228" fmla="*/ 925711 h 2896726"/>
                <a:gd name="connsiteX229" fmla="*/ 6944 w 1625600"/>
                <a:gd name="connsiteY229" fmla="*/ 920155 h 2896726"/>
                <a:gd name="connsiteX230" fmla="*/ 8531 w 1625600"/>
                <a:gd name="connsiteY230" fmla="*/ 914202 h 2896726"/>
                <a:gd name="connsiteX231" fmla="*/ 10316 w 1625600"/>
                <a:gd name="connsiteY231" fmla="*/ 908050 h 2896726"/>
                <a:gd name="connsiteX232" fmla="*/ 12300 w 1625600"/>
                <a:gd name="connsiteY232" fmla="*/ 901899 h 2896726"/>
                <a:gd name="connsiteX233" fmla="*/ 14681 w 1625600"/>
                <a:gd name="connsiteY233" fmla="*/ 895549 h 2896726"/>
                <a:gd name="connsiteX234" fmla="*/ 17260 w 1625600"/>
                <a:gd name="connsiteY234" fmla="*/ 888802 h 2896726"/>
                <a:gd name="connsiteX235" fmla="*/ 20236 w 1625600"/>
                <a:gd name="connsiteY235" fmla="*/ 882452 h 2896726"/>
                <a:gd name="connsiteX236" fmla="*/ 23212 w 1625600"/>
                <a:gd name="connsiteY236" fmla="*/ 875507 h 2896726"/>
                <a:gd name="connsiteX237" fmla="*/ 26783 w 1625600"/>
                <a:gd name="connsiteY237" fmla="*/ 868760 h 2896726"/>
                <a:gd name="connsiteX238" fmla="*/ 30552 w 1625600"/>
                <a:gd name="connsiteY238" fmla="*/ 861814 h 2896726"/>
                <a:gd name="connsiteX239" fmla="*/ 34520 w 1625600"/>
                <a:gd name="connsiteY239" fmla="*/ 854671 h 2896726"/>
                <a:gd name="connsiteX240" fmla="*/ 39083 w 1625600"/>
                <a:gd name="connsiteY240" fmla="*/ 847725 h 2896726"/>
                <a:gd name="connsiteX241" fmla="*/ 43844 w 1625600"/>
                <a:gd name="connsiteY241" fmla="*/ 840582 h 2896726"/>
                <a:gd name="connsiteX242" fmla="*/ 49002 w 1625600"/>
                <a:gd name="connsiteY242" fmla="*/ 833636 h 2896726"/>
                <a:gd name="connsiteX243" fmla="*/ 54557 w 1625600"/>
                <a:gd name="connsiteY243" fmla="*/ 826294 h 2896726"/>
                <a:gd name="connsiteX244" fmla="*/ 62691 w 1625600"/>
                <a:gd name="connsiteY244" fmla="*/ 816769 h 2896726"/>
                <a:gd name="connsiteX245" fmla="*/ 73801 w 1625600"/>
                <a:gd name="connsiteY245" fmla="*/ 804267 h 2896726"/>
                <a:gd name="connsiteX246" fmla="*/ 87688 w 1625600"/>
                <a:gd name="connsiteY246" fmla="*/ 788988 h 2896726"/>
                <a:gd name="connsiteX247" fmla="*/ 104154 w 1625600"/>
                <a:gd name="connsiteY247" fmla="*/ 771128 h 2896726"/>
                <a:gd name="connsiteX248" fmla="*/ 122803 w 1625600"/>
                <a:gd name="connsiteY248" fmla="*/ 751086 h 2896726"/>
                <a:gd name="connsiteX249" fmla="*/ 143832 w 1625600"/>
                <a:gd name="connsiteY249" fmla="*/ 729060 h 2896726"/>
                <a:gd name="connsiteX250" fmla="*/ 190454 w 1625600"/>
                <a:gd name="connsiteY250" fmla="*/ 679847 h 2896726"/>
                <a:gd name="connsiteX251" fmla="*/ 242828 w 1625600"/>
                <a:gd name="connsiteY251" fmla="*/ 625277 h 2896726"/>
                <a:gd name="connsiteX252" fmla="*/ 298576 w 1625600"/>
                <a:gd name="connsiteY252" fmla="*/ 567730 h 2896726"/>
                <a:gd name="connsiteX253" fmla="*/ 355910 w 1625600"/>
                <a:gd name="connsiteY253" fmla="*/ 508794 h 2896726"/>
                <a:gd name="connsiteX254" fmla="*/ 412451 w 1625600"/>
                <a:gd name="connsiteY254" fmla="*/ 450652 h 2896726"/>
                <a:gd name="connsiteX255" fmla="*/ 523946 w 1625600"/>
                <a:gd name="connsiteY255" fmla="*/ 336352 h 2896726"/>
                <a:gd name="connsiteX256" fmla="*/ 604492 w 1625600"/>
                <a:gd name="connsiteY256" fmla="*/ 254397 h 2896726"/>
                <a:gd name="connsiteX257" fmla="*/ 464231 w 1625600"/>
                <a:gd name="connsiteY257" fmla="*/ 113903 h 2896726"/>
                <a:gd name="connsiteX258" fmla="*/ 460660 w 1625600"/>
                <a:gd name="connsiteY258" fmla="*/ 109736 h 2896726"/>
                <a:gd name="connsiteX259" fmla="*/ 457287 w 1625600"/>
                <a:gd name="connsiteY259" fmla="*/ 105569 h 2896726"/>
                <a:gd name="connsiteX260" fmla="*/ 454311 w 1625600"/>
                <a:gd name="connsiteY260" fmla="*/ 101402 h 2896726"/>
                <a:gd name="connsiteX261" fmla="*/ 451931 w 1625600"/>
                <a:gd name="connsiteY261" fmla="*/ 96838 h 2896726"/>
                <a:gd name="connsiteX262" fmla="*/ 449748 w 1625600"/>
                <a:gd name="connsiteY262" fmla="*/ 92274 h 2896726"/>
                <a:gd name="connsiteX263" fmla="*/ 447963 w 1625600"/>
                <a:gd name="connsiteY263" fmla="*/ 87710 h 2896726"/>
                <a:gd name="connsiteX264" fmla="*/ 446574 w 1625600"/>
                <a:gd name="connsiteY264" fmla="*/ 83145 h 2896726"/>
                <a:gd name="connsiteX265" fmla="*/ 445582 w 1625600"/>
                <a:gd name="connsiteY265" fmla="*/ 78383 h 2896726"/>
                <a:gd name="connsiteX266" fmla="*/ 444987 w 1625600"/>
                <a:gd name="connsiteY266" fmla="*/ 73620 h 2896726"/>
                <a:gd name="connsiteX267" fmla="*/ 444789 w 1625600"/>
                <a:gd name="connsiteY267" fmla="*/ 68858 h 2896726"/>
                <a:gd name="connsiteX268" fmla="*/ 444789 w 1625600"/>
                <a:gd name="connsiteY268" fmla="*/ 64095 h 2896726"/>
                <a:gd name="connsiteX269" fmla="*/ 445185 w 1625600"/>
                <a:gd name="connsiteY269" fmla="*/ 59531 h 2896726"/>
                <a:gd name="connsiteX270" fmla="*/ 445780 w 1625600"/>
                <a:gd name="connsiteY270" fmla="*/ 54571 h 2896726"/>
                <a:gd name="connsiteX271" fmla="*/ 446971 w 1625600"/>
                <a:gd name="connsiteY271" fmla="*/ 50006 h 2896726"/>
                <a:gd name="connsiteX272" fmla="*/ 448360 w 1625600"/>
                <a:gd name="connsiteY272" fmla="*/ 45442 h 2896726"/>
                <a:gd name="connsiteX273" fmla="*/ 449947 w 1625600"/>
                <a:gd name="connsiteY273" fmla="*/ 41077 h 2896726"/>
                <a:gd name="connsiteX274" fmla="*/ 451931 w 1625600"/>
                <a:gd name="connsiteY274" fmla="*/ 36711 h 2896726"/>
                <a:gd name="connsiteX275" fmla="*/ 454113 w 1625600"/>
                <a:gd name="connsiteY275" fmla="*/ 32544 h 2896726"/>
                <a:gd name="connsiteX276" fmla="*/ 456692 w 1625600"/>
                <a:gd name="connsiteY276" fmla="*/ 28575 h 2896726"/>
                <a:gd name="connsiteX277" fmla="*/ 459469 w 1625600"/>
                <a:gd name="connsiteY277" fmla="*/ 25003 h 2896726"/>
                <a:gd name="connsiteX278" fmla="*/ 462445 w 1625600"/>
                <a:gd name="connsiteY278" fmla="*/ 21431 h 2896726"/>
                <a:gd name="connsiteX279" fmla="*/ 465818 w 1625600"/>
                <a:gd name="connsiteY279" fmla="*/ 17860 h 2896726"/>
                <a:gd name="connsiteX280" fmla="*/ 469389 w 1625600"/>
                <a:gd name="connsiteY280" fmla="*/ 14684 h 2896726"/>
                <a:gd name="connsiteX281" fmla="*/ 473158 w 1625600"/>
                <a:gd name="connsiteY281" fmla="*/ 11906 h 2896726"/>
                <a:gd name="connsiteX282" fmla="*/ 477126 w 1625600"/>
                <a:gd name="connsiteY282" fmla="*/ 9128 h 2896726"/>
                <a:gd name="connsiteX283" fmla="*/ 481490 w 1625600"/>
                <a:gd name="connsiteY283" fmla="*/ 6747 h 2896726"/>
                <a:gd name="connsiteX284" fmla="*/ 486053 w 1625600"/>
                <a:gd name="connsiteY284" fmla="*/ 4763 h 2896726"/>
                <a:gd name="connsiteX285" fmla="*/ 490616 w 1625600"/>
                <a:gd name="connsiteY285" fmla="*/ 2977 h 2896726"/>
                <a:gd name="connsiteX286" fmla="*/ 495775 w 1625600"/>
                <a:gd name="connsiteY286" fmla="*/ 1786 h 2896726"/>
                <a:gd name="connsiteX287" fmla="*/ 500933 w 1625600"/>
                <a:gd name="connsiteY287" fmla="*/ 794 h 2896726"/>
                <a:gd name="connsiteX288" fmla="*/ 506091 w 1625600"/>
                <a:gd name="connsiteY288" fmla="*/ 199 h 28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6726">
                  <a:moveTo>
                    <a:pt x="511447" y="0"/>
                  </a:moveTo>
                  <a:lnTo>
                    <a:pt x="1559140" y="1389"/>
                  </a:lnTo>
                  <a:lnTo>
                    <a:pt x="1562512" y="1588"/>
                  </a:lnTo>
                  <a:lnTo>
                    <a:pt x="1565885" y="1786"/>
                  </a:lnTo>
                  <a:lnTo>
                    <a:pt x="1569059" y="2183"/>
                  </a:lnTo>
                  <a:lnTo>
                    <a:pt x="1572432" y="2778"/>
                  </a:lnTo>
                  <a:lnTo>
                    <a:pt x="1575805" y="3572"/>
                  </a:lnTo>
                  <a:lnTo>
                    <a:pt x="1578979" y="4564"/>
                  </a:lnTo>
                  <a:lnTo>
                    <a:pt x="1581955" y="5556"/>
                  </a:lnTo>
                  <a:lnTo>
                    <a:pt x="1584930" y="6747"/>
                  </a:lnTo>
                  <a:lnTo>
                    <a:pt x="1588105" y="8136"/>
                  </a:lnTo>
                  <a:lnTo>
                    <a:pt x="1590684" y="9525"/>
                  </a:lnTo>
                  <a:lnTo>
                    <a:pt x="1593660" y="11113"/>
                  </a:lnTo>
                  <a:lnTo>
                    <a:pt x="1596437" y="12899"/>
                  </a:lnTo>
                  <a:lnTo>
                    <a:pt x="1598818" y="14684"/>
                  </a:lnTo>
                  <a:lnTo>
                    <a:pt x="1601595" y="16867"/>
                  </a:lnTo>
                  <a:lnTo>
                    <a:pt x="1603777" y="18852"/>
                  </a:lnTo>
                  <a:lnTo>
                    <a:pt x="1606158" y="21034"/>
                  </a:lnTo>
                  <a:lnTo>
                    <a:pt x="1608340" y="23416"/>
                  </a:lnTo>
                  <a:lnTo>
                    <a:pt x="1610523" y="25797"/>
                  </a:lnTo>
                  <a:lnTo>
                    <a:pt x="1612308" y="28178"/>
                  </a:lnTo>
                  <a:lnTo>
                    <a:pt x="1614292" y="30956"/>
                  </a:lnTo>
                  <a:lnTo>
                    <a:pt x="1616078" y="33735"/>
                  </a:lnTo>
                  <a:lnTo>
                    <a:pt x="1617466" y="36314"/>
                  </a:lnTo>
                  <a:lnTo>
                    <a:pt x="1619252" y="39291"/>
                  </a:lnTo>
                  <a:lnTo>
                    <a:pt x="1620442" y="42267"/>
                  </a:lnTo>
                  <a:lnTo>
                    <a:pt x="1621632" y="45244"/>
                  </a:lnTo>
                  <a:lnTo>
                    <a:pt x="1622823" y="48419"/>
                  </a:lnTo>
                  <a:lnTo>
                    <a:pt x="1623616" y="51594"/>
                  </a:lnTo>
                  <a:lnTo>
                    <a:pt x="1624410" y="54967"/>
                  </a:lnTo>
                  <a:lnTo>
                    <a:pt x="1624807" y="57944"/>
                  </a:lnTo>
                  <a:lnTo>
                    <a:pt x="1625203" y="61317"/>
                  </a:lnTo>
                  <a:lnTo>
                    <a:pt x="1625600" y="64889"/>
                  </a:lnTo>
                  <a:lnTo>
                    <a:pt x="1625600" y="68263"/>
                  </a:lnTo>
                  <a:lnTo>
                    <a:pt x="1625600" y="1115616"/>
                  </a:lnTo>
                  <a:lnTo>
                    <a:pt x="1625402" y="1121172"/>
                  </a:lnTo>
                  <a:lnTo>
                    <a:pt x="1624807" y="1126530"/>
                  </a:lnTo>
                  <a:lnTo>
                    <a:pt x="1623815" y="1131689"/>
                  </a:lnTo>
                  <a:lnTo>
                    <a:pt x="1622624" y="1136452"/>
                  </a:lnTo>
                  <a:lnTo>
                    <a:pt x="1620839" y="1141214"/>
                  </a:lnTo>
                  <a:lnTo>
                    <a:pt x="1618855" y="1145779"/>
                  </a:lnTo>
                  <a:lnTo>
                    <a:pt x="1616474" y="1149946"/>
                  </a:lnTo>
                  <a:lnTo>
                    <a:pt x="1613895" y="1154113"/>
                  </a:lnTo>
                  <a:lnTo>
                    <a:pt x="1610919" y="1157883"/>
                  </a:lnTo>
                  <a:lnTo>
                    <a:pt x="1607745" y="1161455"/>
                  </a:lnTo>
                  <a:lnTo>
                    <a:pt x="1604174" y="1164829"/>
                  </a:lnTo>
                  <a:lnTo>
                    <a:pt x="1600802" y="1167805"/>
                  </a:lnTo>
                  <a:lnTo>
                    <a:pt x="1597032" y="1170583"/>
                  </a:lnTo>
                  <a:lnTo>
                    <a:pt x="1593064" y="1172964"/>
                  </a:lnTo>
                  <a:lnTo>
                    <a:pt x="1588898" y="1175346"/>
                  </a:lnTo>
                  <a:lnTo>
                    <a:pt x="1584534" y="1177330"/>
                  </a:lnTo>
                  <a:lnTo>
                    <a:pt x="1580169" y="1179116"/>
                  </a:lnTo>
                  <a:lnTo>
                    <a:pt x="1575606" y="1180307"/>
                  </a:lnTo>
                  <a:lnTo>
                    <a:pt x="1571043" y="1181299"/>
                  </a:lnTo>
                  <a:lnTo>
                    <a:pt x="1566282" y="1182093"/>
                  </a:lnTo>
                  <a:lnTo>
                    <a:pt x="1561719" y="1182489"/>
                  </a:lnTo>
                  <a:lnTo>
                    <a:pt x="1556958" y="1182688"/>
                  </a:lnTo>
                  <a:lnTo>
                    <a:pt x="1552196" y="1182291"/>
                  </a:lnTo>
                  <a:lnTo>
                    <a:pt x="1547237" y="1181497"/>
                  </a:lnTo>
                  <a:lnTo>
                    <a:pt x="1542475" y="1180505"/>
                  </a:lnTo>
                  <a:lnTo>
                    <a:pt x="1537912" y="1179314"/>
                  </a:lnTo>
                  <a:lnTo>
                    <a:pt x="1533349" y="1177330"/>
                  </a:lnTo>
                  <a:lnTo>
                    <a:pt x="1528786" y="1175346"/>
                  </a:lnTo>
                  <a:lnTo>
                    <a:pt x="1524422" y="1172766"/>
                  </a:lnTo>
                  <a:lnTo>
                    <a:pt x="1520057" y="1169988"/>
                  </a:lnTo>
                  <a:lnTo>
                    <a:pt x="1515891" y="1166614"/>
                  </a:lnTo>
                  <a:lnTo>
                    <a:pt x="1511725" y="1162844"/>
                  </a:lnTo>
                  <a:lnTo>
                    <a:pt x="1384359" y="1035249"/>
                  </a:lnTo>
                  <a:lnTo>
                    <a:pt x="1225846" y="1194197"/>
                  </a:lnTo>
                  <a:lnTo>
                    <a:pt x="974091" y="1447800"/>
                  </a:lnTo>
                  <a:lnTo>
                    <a:pt x="830457" y="1592461"/>
                  </a:lnTo>
                  <a:lnTo>
                    <a:pt x="684244" y="1739900"/>
                  </a:lnTo>
                  <a:lnTo>
                    <a:pt x="542594" y="1883371"/>
                  </a:lnTo>
                  <a:lnTo>
                    <a:pt x="412451" y="2015332"/>
                  </a:lnTo>
                  <a:lnTo>
                    <a:pt x="410070" y="2017713"/>
                  </a:lnTo>
                  <a:lnTo>
                    <a:pt x="321787" y="2107804"/>
                  </a:lnTo>
                  <a:lnTo>
                    <a:pt x="247590" y="2183607"/>
                  </a:lnTo>
                  <a:lnTo>
                    <a:pt x="217038" y="2215357"/>
                  </a:lnTo>
                  <a:lnTo>
                    <a:pt x="191644" y="2242146"/>
                  </a:lnTo>
                  <a:lnTo>
                    <a:pt x="171012" y="2263577"/>
                  </a:lnTo>
                  <a:lnTo>
                    <a:pt x="156132" y="2279651"/>
                  </a:lnTo>
                  <a:lnTo>
                    <a:pt x="150181" y="2286397"/>
                  </a:lnTo>
                  <a:lnTo>
                    <a:pt x="144229" y="2293541"/>
                  </a:lnTo>
                  <a:lnTo>
                    <a:pt x="138277" y="2300685"/>
                  </a:lnTo>
                  <a:lnTo>
                    <a:pt x="132722" y="2308027"/>
                  </a:lnTo>
                  <a:lnTo>
                    <a:pt x="127168" y="2315568"/>
                  </a:lnTo>
                  <a:lnTo>
                    <a:pt x="121811" y="2323108"/>
                  </a:lnTo>
                  <a:lnTo>
                    <a:pt x="116455" y="2331046"/>
                  </a:lnTo>
                  <a:lnTo>
                    <a:pt x="111296" y="2338785"/>
                  </a:lnTo>
                  <a:lnTo>
                    <a:pt x="106535" y="2346722"/>
                  </a:lnTo>
                  <a:lnTo>
                    <a:pt x="101774" y="2354858"/>
                  </a:lnTo>
                  <a:lnTo>
                    <a:pt x="97211" y="2363193"/>
                  </a:lnTo>
                  <a:lnTo>
                    <a:pt x="92648" y="2371527"/>
                  </a:lnTo>
                  <a:lnTo>
                    <a:pt x="88482" y="2380060"/>
                  </a:lnTo>
                  <a:lnTo>
                    <a:pt x="84514" y="2388593"/>
                  </a:lnTo>
                  <a:lnTo>
                    <a:pt x="80546" y="2397126"/>
                  </a:lnTo>
                  <a:lnTo>
                    <a:pt x="76777" y="2405857"/>
                  </a:lnTo>
                  <a:lnTo>
                    <a:pt x="73602" y="2414786"/>
                  </a:lnTo>
                  <a:lnTo>
                    <a:pt x="70230" y="2423518"/>
                  </a:lnTo>
                  <a:lnTo>
                    <a:pt x="67254" y="2432447"/>
                  </a:lnTo>
                  <a:lnTo>
                    <a:pt x="64477" y="2441576"/>
                  </a:lnTo>
                  <a:lnTo>
                    <a:pt x="61898" y="2450505"/>
                  </a:lnTo>
                  <a:lnTo>
                    <a:pt x="59318" y="2459832"/>
                  </a:lnTo>
                  <a:lnTo>
                    <a:pt x="57335" y="2468960"/>
                  </a:lnTo>
                  <a:lnTo>
                    <a:pt x="55351" y="2478088"/>
                  </a:lnTo>
                  <a:lnTo>
                    <a:pt x="53565" y="2487415"/>
                  </a:lnTo>
                  <a:lnTo>
                    <a:pt x="52375" y="2496543"/>
                  </a:lnTo>
                  <a:lnTo>
                    <a:pt x="51185" y="2505671"/>
                  </a:lnTo>
                  <a:lnTo>
                    <a:pt x="49994" y="2514997"/>
                  </a:lnTo>
                  <a:lnTo>
                    <a:pt x="49399" y="2524522"/>
                  </a:lnTo>
                  <a:lnTo>
                    <a:pt x="49002" y="2533651"/>
                  </a:lnTo>
                  <a:lnTo>
                    <a:pt x="48804" y="2542977"/>
                  </a:lnTo>
                  <a:lnTo>
                    <a:pt x="49002" y="2552105"/>
                  </a:lnTo>
                  <a:lnTo>
                    <a:pt x="49399" y="2560241"/>
                  </a:lnTo>
                  <a:lnTo>
                    <a:pt x="50193" y="2567980"/>
                  </a:lnTo>
                  <a:lnTo>
                    <a:pt x="51581" y="2575918"/>
                  </a:lnTo>
                  <a:lnTo>
                    <a:pt x="52970" y="2583458"/>
                  </a:lnTo>
                  <a:lnTo>
                    <a:pt x="54756" y="2591197"/>
                  </a:lnTo>
                  <a:lnTo>
                    <a:pt x="57136" y="2598937"/>
                  </a:lnTo>
                  <a:lnTo>
                    <a:pt x="59715" y="2606477"/>
                  </a:lnTo>
                  <a:lnTo>
                    <a:pt x="62493" y="2613819"/>
                  </a:lnTo>
                  <a:lnTo>
                    <a:pt x="65667" y="2621162"/>
                  </a:lnTo>
                  <a:lnTo>
                    <a:pt x="69040" y="2628504"/>
                  </a:lnTo>
                  <a:lnTo>
                    <a:pt x="72809" y="2635647"/>
                  </a:lnTo>
                  <a:lnTo>
                    <a:pt x="76578" y="2642791"/>
                  </a:lnTo>
                  <a:lnTo>
                    <a:pt x="80744" y="2649935"/>
                  </a:lnTo>
                  <a:lnTo>
                    <a:pt x="85109" y="2656682"/>
                  </a:lnTo>
                  <a:lnTo>
                    <a:pt x="89672" y="2663627"/>
                  </a:lnTo>
                  <a:lnTo>
                    <a:pt x="94433" y="2670176"/>
                  </a:lnTo>
                  <a:lnTo>
                    <a:pt x="99591" y="2676724"/>
                  </a:lnTo>
                  <a:lnTo>
                    <a:pt x="104750" y="2683074"/>
                  </a:lnTo>
                  <a:lnTo>
                    <a:pt x="109908" y="2689622"/>
                  </a:lnTo>
                  <a:lnTo>
                    <a:pt x="115463" y="2695774"/>
                  </a:lnTo>
                  <a:lnTo>
                    <a:pt x="120819" y="2701926"/>
                  </a:lnTo>
                  <a:lnTo>
                    <a:pt x="126771" y="2707879"/>
                  </a:lnTo>
                  <a:lnTo>
                    <a:pt x="132524" y="2713832"/>
                  </a:lnTo>
                  <a:lnTo>
                    <a:pt x="138277" y="2719587"/>
                  </a:lnTo>
                  <a:lnTo>
                    <a:pt x="144229" y="2724944"/>
                  </a:lnTo>
                  <a:lnTo>
                    <a:pt x="150181" y="2730302"/>
                  </a:lnTo>
                  <a:lnTo>
                    <a:pt x="156529" y="2735858"/>
                  </a:lnTo>
                  <a:lnTo>
                    <a:pt x="162481" y="2741018"/>
                  </a:lnTo>
                  <a:lnTo>
                    <a:pt x="168432" y="2745979"/>
                  </a:lnTo>
                  <a:lnTo>
                    <a:pt x="174781" y="2750741"/>
                  </a:lnTo>
                  <a:lnTo>
                    <a:pt x="186684" y="2759869"/>
                  </a:lnTo>
                  <a:lnTo>
                    <a:pt x="193429" y="2764632"/>
                  </a:lnTo>
                  <a:lnTo>
                    <a:pt x="199976" y="2768997"/>
                  </a:lnTo>
                  <a:lnTo>
                    <a:pt x="206722" y="2773363"/>
                  </a:lnTo>
                  <a:lnTo>
                    <a:pt x="213665" y="2777729"/>
                  </a:lnTo>
                  <a:lnTo>
                    <a:pt x="227354" y="2786063"/>
                  </a:lnTo>
                  <a:lnTo>
                    <a:pt x="241440" y="2794001"/>
                  </a:lnTo>
                  <a:lnTo>
                    <a:pt x="255525" y="2801541"/>
                  </a:lnTo>
                  <a:lnTo>
                    <a:pt x="269611" y="2809280"/>
                  </a:lnTo>
                  <a:lnTo>
                    <a:pt x="298179" y="2824163"/>
                  </a:lnTo>
                  <a:lnTo>
                    <a:pt x="306908" y="2828727"/>
                  </a:lnTo>
                  <a:lnTo>
                    <a:pt x="315836" y="2833093"/>
                  </a:lnTo>
                  <a:lnTo>
                    <a:pt x="325160" y="2837657"/>
                  </a:lnTo>
                  <a:lnTo>
                    <a:pt x="334484" y="2842022"/>
                  </a:lnTo>
                  <a:lnTo>
                    <a:pt x="353133" y="2850357"/>
                  </a:lnTo>
                  <a:lnTo>
                    <a:pt x="370789" y="2857897"/>
                  </a:lnTo>
                  <a:lnTo>
                    <a:pt x="386462" y="2864446"/>
                  </a:lnTo>
                  <a:lnTo>
                    <a:pt x="398961" y="2869407"/>
                  </a:lnTo>
                  <a:lnTo>
                    <a:pt x="408939" y="2873150"/>
                  </a:lnTo>
                  <a:lnTo>
                    <a:pt x="408939" y="2896726"/>
                  </a:lnTo>
                  <a:lnTo>
                    <a:pt x="400349" y="2893219"/>
                  </a:lnTo>
                  <a:lnTo>
                    <a:pt x="388644" y="2888457"/>
                  </a:lnTo>
                  <a:lnTo>
                    <a:pt x="373170" y="2882107"/>
                  </a:lnTo>
                  <a:lnTo>
                    <a:pt x="354720" y="2873971"/>
                  </a:lnTo>
                  <a:lnTo>
                    <a:pt x="333294" y="2864446"/>
                  </a:lnTo>
                  <a:lnTo>
                    <a:pt x="309686" y="2853333"/>
                  </a:lnTo>
                  <a:lnTo>
                    <a:pt x="297584" y="2847380"/>
                  </a:lnTo>
                  <a:lnTo>
                    <a:pt x="284887" y="2840832"/>
                  </a:lnTo>
                  <a:lnTo>
                    <a:pt x="271793" y="2834283"/>
                  </a:lnTo>
                  <a:lnTo>
                    <a:pt x="258700" y="2827140"/>
                  </a:lnTo>
                  <a:lnTo>
                    <a:pt x="245209" y="2819797"/>
                  </a:lnTo>
                  <a:lnTo>
                    <a:pt x="231917" y="2812455"/>
                  </a:lnTo>
                  <a:lnTo>
                    <a:pt x="218426" y="2804518"/>
                  </a:lnTo>
                  <a:lnTo>
                    <a:pt x="205134" y="2796382"/>
                  </a:lnTo>
                  <a:lnTo>
                    <a:pt x="191842" y="2788047"/>
                  </a:lnTo>
                  <a:lnTo>
                    <a:pt x="178749" y="2779515"/>
                  </a:lnTo>
                  <a:lnTo>
                    <a:pt x="165853" y="2770783"/>
                  </a:lnTo>
                  <a:lnTo>
                    <a:pt x="153355" y="2761854"/>
                  </a:lnTo>
                  <a:lnTo>
                    <a:pt x="141055" y="2752527"/>
                  </a:lnTo>
                  <a:lnTo>
                    <a:pt x="129350" y="2743002"/>
                  </a:lnTo>
                  <a:lnTo>
                    <a:pt x="118438" y="2733676"/>
                  </a:lnTo>
                  <a:lnTo>
                    <a:pt x="113082" y="2728715"/>
                  </a:lnTo>
                  <a:lnTo>
                    <a:pt x="107725" y="2723952"/>
                  </a:lnTo>
                  <a:lnTo>
                    <a:pt x="102567" y="2718991"/>
                  </a:lnTo>
                  <a:lnTo>
                    <a:pt x="97806" y="2714229"/>
                  </a:lnTo>
                  <a:lnTo>
                    <a:pt x="93045" y="2709268"/>
                  </a:lnTo>
                  <a:lnTo>
                    <a:pt x="88482" y="2704108"/>
                  </a:lnTo>
                  <a:lnTo>
                    <a:pt x="81141" y="2695377"/>
                  </a:lnTo>
                  <a:lnTo>
                    <a:pt x="74198" y="2686646"/>
                  </a:lnTo>
                  <a:lnTo>
                    <a:pt x="67452" y="2678113"/>
                  </a:lnTo>
                  <a:lnTo>
                    <a:pt x="61302" y="2669382"/>
                  </a:lnTo>
                  <a:lnTo>
                    <a:pt x="55747" y="2660651"/>
                  </a:lnTo>
                  <a:lnTo>
                    <a:pt x="49994" y="2651721"/>
                  </a:lnTo>
                  <a:lnTo>
                    <a:pt x="45034" y="2642791"/>
                  </a:lnTo>
                  <a:lnTo>
                    <a:pt x="40273" y="2633862"/>
                  </a:lnTo>
                  <a:lnTo>
                    <a:pt x="35909" y="2624733"/>
                  </a:lnTo>
                  <a:lnTo>
                    <a:pt x="31941" y="2615407"/>
                  </a:lnTo>
                  <a:lnTo>
                    <a:pt x="28171" y="2606080"/>
                  </a:lnTo>
                  <a:lnTo>
                    <a:pt x="24799" y="2596357"/>
                  </a:lnTo>
                  <a:lnTo>
                    <a:pt x="21625" y="2586435"/>
                  </a:lnTo>
                  <a:lnTo>
                    <a:pt x="18649" y="2576513"/>
                  </a:lnTo>
                  <a:lnTo>
                    <a:pt x="16268" y="2566194"/>
                  </a:lnTo>
                  <a:lnTo>
                    <a:pt x="13887" y="2555677"/>
                  </a:lnTo>
                  <a:lnTo>
                    <a:pt x="11705" y="2544763"/>
                  </a:lnTo>
                  <a:lnTo>
                    <a:pt x="9721" y="2533849"/>
                  </a:lnTo>
                  <a:lnTo>
                    <a:pt x="8134" y="2522340"/>
                  </a:lnTo>
                  <a:lnTo>
                    <a:pt x="6745" y="2510632"/>
                  </a:lnTo>
                  <a:lnTo>
                    <a:pt x="5357" y="2498726"/>
                  </a:lnTo>
                  <a:lnTo>
                    <a:pt x="4365" y="2486224"/>
                  </a:lnTo>
                  <a:lnTo>
                    <a:pt x="3373" y="2473326"/>
                  </a:lnTo>
                  <a:lnTo>
                    <a:pt x="2579" y="2460229"/>
                  </a:lnTo>
                  <a:lnTo>
                    <a:pt x="1786" y="2446338"/>
                  </a:lnTo>
                  <a:lnTo>
                    <a:pt x="1389" y="2432447"/>
                  </a:lnTo>
                  <a:lnTo>
                    <a:pt x="595" y="2402880"/>
                  </a:lnTo>
                  <a:lnTo>
                    <a:pt x="199" y="2371329"/>
                  </a:lnTo>
                  <a:lnTo>
                    <a:pt x="199" y="2337594"/>
                  </a:lnTo>
                  <a:lnTo>
                    <a:pt x="199" y="978893"/>
                  </a:lnTo>
                  <a:lnTo>
                    <a:pt x="0" y="975519"/>
                  </a:lnTo>
                  <a:lnTo>
                    <a:pt x="0" y="971352"/>
                  </a:lnTo>
                  <a:lnTo>
                    <a:pt x="0" y="965796"/>
                  </a:lnTo>
                  <a:lnTo>
                    <a:pt x="397" y="958850"/>
                  </a:lnTo>
                  <a:lnTo>
                    <a:pt x="1190" y="950714"/>
                  </a:lnTo>
                  <a:lnTo>
                    <a:pt x="2579" y="941586"/>
                  </a:lnTo>
                  <a:lnTo>
                    <a:pt x="3373" y="936427"/>
                  </a:lnTo>
                  <a:lnTo>
                    <a:pt x="4365" y="931069"/>
                  </a:lnTo>
                  <a:lnTo>
                    <a:pt x="5357" y="925711"/>
                  </a:lnTo>
                  <a:lnTo>
                    <a:pt x="6944" y="920155"/>
                  </a:lnTo>
                  <a:lnTo>
                    <a:pt x="8531" y="914202"/>
                  </a:lnTo>
                  <a:lnTo>
                    <a:pt x="10316" y="908050"/>
                  </a:lnTo>
                  <a:lnTo>
                    <a:pt x="12300" y="901899"/>
                  </a:lnTo>
                  <a:lnTo>
                    <a:pt x="14681" y="895549"/>
                  </a:lnTo>
                  <a:lnTo>
                    <a:pt x="17260" y="888802"/>
                  </a:lnTo>
                  <a:lnTo>
                    <a:pt x="20236" y="882452"/>
                  </a:lnTo>
                  <a:lnTo>
                    <a:pt x="23212" y="875507"/>
                  </a:lnTo>
                  <a:lnTo>
                    <a:pt x="26783" y="868760"/>
                  </a:lnTo>
                  <a:lnTo>
                    <a:pt x="30552" y="861814"/>
                  </a:lnTo>
                  <a:lnTo>
                    <a:pt x="34520" y="854671"/>
                  </a:lnTo>
                  <a:lnTo>
                    <a:pt x="39083" y="847725"/>
                  </a:lnTo>
                  <a:lnTo>
                    <a:pt x="43844" y="840582"/>
                  </a:lnTo>
                  <a:lnTo>
                    <a:pt x="49002" y="833636"/>
                  </a:lnTo>
                  <a:lnTo>
                    <a:pt x="54557" y="826294"/>
                  </a:lnTo>
                  <a:lnTo>
                    <a:pt x="62691" y="816769"/>
                  </a:lnTo>
                  <a:lnTo>
                    <a:pt x="73801" y="804267"/>
                  </a:lnTo>
                  <a:lnTo>
                    <a:pt x="87688" y="788988"/>
                  </a:lnTo>
                  <a:lnTo>
                    <a:pt x="104154" y="771128"/>
                  </a:lnTo>
                  <a:lnTo>
                    <a:pt x="122803" y="751086"/>
                  </a:lnTo>
                  <a:lnTo>
                    <a:pt x="143832" y="729060"/>
                  </a:lnTo>
                  <a:lnTo>
                    <a:pt x="190454" y="679847"/>
                  </a:lnTo>
                  <a:lnTo>
                    <a:pt x="242828" y="625277"/>
                  </a:lnTo>
                  <a:lnTo>
                    <a:pt x="298576" y="567730"/>
                  </a:lnTo>
                  <a:lnTo>
                    <a:pt x="355910" y="508794"/>
                  </a:lnTo>
                  <a:lnTo>
                    <a:pt x="412451" y="450652"/>
                  </a:lnTo>
                  <a:lnTo>
                    <a:pt x="523946" y="336352"/>
                  </a:lnTo>
                  <a:lnTo>
                    <a:pt x="604492" y="254397"/>
                  </a:lnTo>
                  <a:lnTo>
                    <a:pt x="464231" y="113903"/>
                  </a:lnTo>
                  <a:lnTo>
                    <a:pt x="460660" y="109736"/>
                  </a:lnTo>
                  <a:lnTo>
                    <a:pt x="457287" y="105569"/>
                  </a:lnTo>
                  <a:lnTo>
                    <a:pt x="454311" y="101402"/>
                  </a:lnTo>
                  <a:lnTo>
                    <a:pt x="451931" y="96838"/>
                  </a:lnTo>
                  <a:lnTo>
                    <a:pt x="449748" y="92274"/>
                  </a:lnTo>
                  <a:lnTo>
                    <a:pt x="447963" y="87710"/>
                  </a:lnTo>
                  <a:lnTo>
                    <a:pt x="446574" y="83145"/>
                  </a:lnTo>
                  <a:lnTo>
                    <a:pt x="445582" y="78383"/>
                  </a:lnTo>
                  <a:lnTo>
                    <a:pt x="444987" y="73620"/>
                  </a:lnTo>
                  <a:lnTo>
                    <a:pt x="444789" y="68858"/>
                  </a:lnTo>
                  <a:lnTo>
                    <a:pt x="444789" y="64095"/>
                  </a:lnTo>
                  <a:lnTo>
                    <a:pt x="445185" y="59531"/>
                  </a:lnTo>
                  <a:lnTo>
                    <a:pt x="445780" y="54571"/>
                  </a:lnTo>
                  <a:lnTo>
                    <a:pt x="446971" y="50006"/>
                  </a:lnTo>
                  <a:lnTo>
                    <a:pt x="448360" y="45442"/>
                  </a:lnTo>
                  <a:lnTo>
                    <a:pt x="449947" y="41077"/>
                  </a:lnTo>
                  <a:lnTo>
                    <a:pt x="451931" y="36711"/>
                  </a:lnTo>
                  <a:lnTo>
                    <a:pt x="454113" y="32544"/>
                  </a:lnTo>
                  <a:lnTo>
                    <a:pt x="456692" y="28575"/>
                  </a:lnTo>
                  <a:lnTo>
                    <a:pt x="459469" y="25003"/>
                  </a:lnTo>
                  <a:lnTo>
                    <a:pt x="462445" y="21431"/>
                  </a:lnTo>
                  <a:lnTo>
                    <a:pt x="465818" y="17860"/>
                  </a:lnTo>
                  <a:lnTo>
                    <a:pt x="469389" y="14684"/>
                  </a:lnTo>
                  <a:lnTo>
                    <a:pt x="473158" y="11906"/>
                  </a:lnTo>
                  <a:lnTo>
                    <a:pt x="477126" y="9128"/>
                  </a:lnTo>
                  <a:lnTo>
                    <a:pt x="481490" y="6747"/>
                  </a:lnTo>
                  <a:lnTo>
                    <a:pt x="486053" y="4763"/>
                  </a:lnTo>
                  <a:lnTo>
                    <a:pt x="490616" y="2977"/>
                  </a:lnTo>
                  <a:lnTo>
                    <a:pt x="495775" y="1786"/>
                  </a:lnTo>
                  <a:lnTo>
                    <a:pt x="500933" y="794"/>
                  </a:lnTo>
                  <a:lnTo>
                    <a:pt x="506091" y="1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692B5289-C269-1304-C365-4C1F663C19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174" y="2124544"/>
              <a:ext cx="1625600" cy="2895132"/>
            </a:xfrm>
            <a:custGeom>
              <a:avLst/>
              <a:gdLst>
                <a:gd name="connsiteX0" fmla="*/ 1220470 w 1625600"/>
                <a:gd name="connsiteY0" fmla="*/ 0 h 2895132"/>
                <a:gd name="connsiteX1" fmla="*/ 1225251 w 1625600"/>
                <a:gd name="connsiteY1" fmla="*/ 1913 h 2895132"/>
                <a:gd name="connsiteX2" fmla="*/ 1236956 w 1625600"/>
                <a:gd name="connsiteY2" fmla="*/ 6675 h 2895132"/>
                <a:gd name="connsiteX3" fmla="*/ 1252232 w 1625600"/>
                <a:gd name="connsiteY3" fmla="*/ 13025 h 2895132"/>
                <a:gd name="connsiteX4" fmla="*/ 1270881 w 1625600"/>
                <a:gd name="connsiteY4" fmla="*/ 21161 h 2895132"/>
                <a:gd name="connsiteX5" fmla="*/ 1292108 w 1625600"/>
                <a:gd name="connsiteY5" fmla="*/ 30686 h 2895132"/>
                <a:gd name="connsiteX6" fmla="*/ 1315716 w 1625600"/>
                <a:gd name="connsiteY6" fmla="*/ 41799 h 2895132"/>
                <a:gd name="connsiteX7" fmla="*/ 1328017 w 1625600"/>
                <a:gd name="connsiteY7" fmla="*/ 47752 h 2895132"/>
                <a:gd name="connsiteX8" fmla="*/ 1340713 w 1625600"/>
                <a:gd name="connsiteY8" fmla="*/ 54300 h 2895132"/>
                <a:gd name="connsiteX9" fmla="*/ 1353807 w 1625600"/>
                <a:gd name="connsiteY9" fmla="*/ 60849 h 2895132"/>
                <a:gd name="connsiteX10" fmla="*/ 1366901 w 1625600"/>
                <a:gd name="connsiteY10" fmla="*/ 67993 h 2895132"/>
                <a:gd name="connsiteX11" fmla="*/ 1380193 w 1625600"/>
                <a:gd name="connsiteY11" fmla="*/ 75335 h 2895132"/>
                <a:gd name="connsiteX12" fmla="*/ 1393683 w 1625600"/>
                <a:gd name="connsiteY12" fmla="*/ 82677 h 2895132"/>
                <a:gd name="connsiteX13" fmla="*/ 1407174 w 1625600"/>
                <a:gd name="connsiteY13" fmla="*/ 90614 h 2895132"/>
                <a:gd name="connsiteX14" fmla="*/ 1420466 w 1625600"/>
                <a:gd name="connsiteY14" fmla="*/ 98750 h 2895132"/>
                <a:gd name="connsiteX15" fmla="*/ 1433758 w 1625600"/>
                <a:gd name="connsiteY15" fmla="*/ 107085 h 2895132"/>
                <a:gd name="connsiteX16" fmla="*/ 1446852 w 1625600"/>
                <a:gd name="connsiteY16" fmla="*/ 115618 h 2895132"/>
                <a:gd name="connsiteX17" fmla="*/ 1459747 w 1625600"/>
                <a:gd name="connsiteY17" fmla="*/ 124349 h 2895132"/>
                <a:gd name="connsiteX18" fmla="*/ 1472245 w 1625600"/>
                <a:gd name="connsiteY18" fmla="*/ 133279 h 2895132"/>
                <a:gd name="connsiteX19" fmla="*/ 1484347 w 1625600"/>
                <a:gd name="connsiteY19" fmla="*/ 142605 h 2895132"/>
                <a:gd name="connsiteX20" fmla="*/ 1496052 w 1625600"/>
                <a:gd name="connsiteY20" fmla="*/ 152130 h 2895132"/>
                <a:gd name="connsiteX21" fmla="*/ 1507162 w 1625600"/>
                <a:gd name="connsiteY21" fmla="*/ 161655 h 2895132"/>
                <a:gd name="connsiteX22" fmla="*/ 1512518 w 1625600"/>
                <a:gd name="connsiteY22" fmla="*/ 166418 h 2895132"/>
                <a:gd name="connsiteX23" fmla="*/ 1517875 w 1625600"/>
                <a:gd name="connsiteY23" fmla="*/ 171180 h 2895132"/>
                <a:gd name="connsiteX24" fmla="*/ 1522835 w 1625600"/>
                <a:gd name="connsiteY24" fmla="*/ 176141 h 2895132"/>
                <a:gd name="connsiteX25" fmla="*/ 1527794 w 1625600"/>
                <a:gd name="connsiteY25" fmla="*/ 180904 h 2895132"/>
                <a:gd name="connsiteX26" fmla="*/ 1532556 w 1625600"/>
                <a:gd name="connsiteY26" fmla="*/ 185864 h 2895132"/>
                <a:gd name="connsiteX27" fmla="*/ 1536920 w 1625600"/>
                <a:gd name="connsiteY27" fmla="*/ 191024 h 2895132"/>
                <a:gd name="connsiteX28" fmla="*/ 1544459 w 1625600"/>
                <a:gd name="connsiteY28" fmla="*/ 199755 h 2895132"/>
                <a:gd name="connsiteX29" fmla="*/ 1551403 w 1625600"/>
                <a:gd name="connsiteY29" fmla="*/ 208486 h 2895132"/>
                <a:gd name="connsiteX30" fmla="*/ 1557950 w 1625600"/>
                <a:gd name="connsiteY30" fmla="*/ 217218 h 2895132"/>
                <a:gd name="connsiteX31" fmla="*/ 1564100 w 1625600"/>
                <a:gd name="connsiteY31" fmla="*/ 225750 h 2895132"/>
                <a:gd name="connsiteX32" fmla="*/ 1569853 w 1625600"/>
                <a:gd name="connsiteY32" fmla="*/ 234680 h 2895132"/>
                <a:gd name="connsiteX33" fmla="*/ 1575408 w 1625600"/>
                <a:gd name="connsiteY33" fmla="*/ 243411 h 2895132"/>
                <a:gd name="connsiteX34" fmla="*/ 1580566 w 1625600"/>
                <a:gd name="connsiteY34" fmla="*/ 252341 h 2895132"/>
                <a:gd name="connsiteX35" fmla="*/ 1585129 w 1625600"/>
                <a:gd name="connsiteY35" fmla="*/ 261271 h 2895132"/>
                <a:gd name="connsiteX36" fmla="*/ 1589493 w 1625600"/>
                <a:gd name="connsiteY36" fmla="*/ 270399 h 2895132"/>
                <a:gd name="connsiteX37" fmla="*/ 1593660 w 1625600"/>
                <a:gd name="connsiteY37" fmla="*/ 279725 h 2895132"/>
                <a:gd name="connsiteX38" fmla="*/ 1597429 w 1625600"/>
                <a:gd name="connsiteY38" fmla="*/ 289052 h 2895132"/>
                <a:gd name="connsiteX39" fmla="*/ 1600603 w 1625600"/>
                <a:gd name="connsiteY39" fmla="*/ 298775 h 2895132"/>
                <a:gd name="connsiteX40" fmla="*/ 1603777 w 1625600"/>
                <a:gd name="connsiteY40" fmla="*/ 308697 h 2895132"/>
                <a:gd name="connsiteX41" fmla="*/ 1606753 w 1625600"/>
                <a:gd name="connsiteY41" fmla="*/ 318619 h 2895132"/>
                <a:gd name="connsiteX42" fmla="*/ 1609332 w 1625600"/>
                <a:gd name="connsiteY42" fmla="*/ 328938 h 2895132"/>
                <a:gd name="connsiteX43" fmla="*/ 1611713 w 1625600"/>
                <a:gd name="connsiteY43" fmla="*/ 339455 h 2895132"/>
                <a:gd name="connsiteX44" fmla="*/ 1613697 w 1625600"/>
                <a:gd name="connsiteY44" fmla="*/ 350369 h 2895132"/>
                <a:gd name="connsiteX45" fmla="*/ 1615681 w 1625600"/>
                <a:gd name="connsiteY45" fmla="*/ 361283 h 2895132"/>
                <a:gd name="connsiteX46" fmla="*/ 1617268 w 1625600"/>
                <a:gd name="connsiteY46" fmla="*/ 372793 h 2895132"/>
                <a:gd name="connsiteX47" fmla="*/ 1618855 w 1625600"/>
                <a:gd name="connsiteY47" fmla="*/ 384500 h 2895132"/>
                <a:gd name="connsiteX48" fmla="*/ 1620244 w 1625600"/>
                <a:gd name="connsiteY48" fmla="*/ 396407 h 2895132"/>
                <a:gd name="connsiteX49" fmla="*/ 1621236 w 1625600"/>
                <a:gd name="connsiteY49" fmla="*/ 408908 h 2895132"/>
                <a:gd name="connsiteX50" fmla="*/ 1622228 w 1625600"/>
                <a:gd name="connsiteY50" fmla="*/ 421807 h 2895132"/>
                <a:gd name="connsiteX51" fmla="*/ 1622823 w 1625600"/>
                <a:gd name="connsiteY51" fmla="*/ 434904 h 2895132"/>
                <a:gd name="connsiteX52" fmla="*/ 1623815 w 1625600"/>
                <a:gd name="connsiteY52" fmla="*/ 448794 h 2895132"/>
                <a:gd name="connsiteX53" fmla="*/ 1624211 w 1625600"/>
                <a:gd name="connsiteY53" fmla="*/ 462883 h 2895132"/>
                <a:gd name="connsiteX54" fmla="*/ 1625005 w 1625600"/>
                <a:gd name="connsiteY54" fmla="*/ 492450 h 2895132"/>
                <a:gd name="connsiteX55" fmla="*/ 1625203 w 1625600"/>
                <a:gd name="connsiteY55" fmla="*/ 523804 h 2895132"/>
                <a:gd name="connsiteX56" fmla="*/ 1625402 w 1625600"/>
                <a:gd name="connsiteY56" fmla="*/ 557538 h 2895132"/>
                <a:gd name="connsiteX57" fmla="*/ 1625402 w 1625600"/>
                <a:gd name="connsiteY57" fmla="*/ 1916240 h 2895132"/>
                <a:gd name="connsiteX58" fmla="*/ 1625600 w 1625600"/>
                <a:gd name="connsiteY58" fmla="*/ 1919613 h 2895132"/>
                <a:gd name="connsiteX59" fmla="*/ 1625600 w 1625600"/>
                <a:gd name="connsiteY59" fmla="*/ 1923780 h 2895132"/>
                <a:gd name="connsiteX60" fmla="*/ 1625600 w 1625600"/>
                <a:gd name="connsiteY60" fmla="*/ 1929337 h 2895132"/>
                <a:gd name="connsiteX61" fmla="*/ 1625203 w 1625600"/>
                <a:gd name="connsiteY61" fmla="*/ 1936282 h 2895132"/>
                <a:gd name="connsiteX62" fmla="*/ 1624410 w 1625600"/>
                <a:gd name="connsiteY62" fmla="*/ 1944418 h 2895132"/>
                <a:gd name="connsiteX63" fmla="*/ 1623021 w 1625600"/>
                <a:gd name="connsiteY63" fmla="*/ 1953546 h 2895132"/>
                <a:gd name="connsiteX64" fmla="*/ 1622228 w 1625600"/>
                <a:gd name="connsiteY64" fmla="*/ 1958705 h 2895132"/>
                <a:gd name="connsiteX65" fmla="*/ 1621236 w 1625600"/>
                <a:gd name="connsiteY65" fmla="*/ 1964063 h 2895132"/>
                <a:gd name="connsiteX66" fmla="*/ 1620045 w 1625600"/>
                <a:gd name="connsiteY66" fmla="*/ 1969421 h 2895132"/>
                <a:gd name="connsiteX67" fmla="*/ 1618657 w 1625600"/>
                <a:gd name="connsiteY67" fmla="*/ 1974977 h 2895132"/>
                <a:gd name="connsiteX68" fmla="*/ 1617069 w 1625600"/>
                <a:gd name="connsiteY68" fmla="*/ 1981129 h 2895132"/>
                <a:gd name="connsiteX69" fmla="*/ 1615284 w 1625600"/>
                <a:gd name="connsiteY69" fmla="*/ 1987082 h 2895132"/>
                <a:gd name="connsiteX70" fmla="*/ 1613102 w 1625600"/>
                <a:gd name="connsiteY70" fmla="*/ 1993432 h 2895132"/>
                <a:gd name="connsiteX71" fmla="*/ 1610919 w 1625600"/>
                <a:gd name="connsiteY71" fmla="*/ 1999584 h 2895132"/>
                <a:gd name="connsiteX72" fmla="*/ 1608340 w 1625600"/>
                <a:gd name="connsiteY72" fmla="*/ 2006330 h 2895132"/>
                <a:gd name="connsiteX73" fmla="*/ 1605365 w 1625600"/>
                <a:gd name="connsiteY73" fmla="*/ 2012879 h 2895132"/>
                <a:gd name="connsiteX74" fmla="*/ 1602389 w 1625600"/>
                <a:gd name="connsiteY74" fmla="*/ 2019626 h 2895132"/>
                <a:gd name="connsiteX75" fmla="*/ 1598818 w 1625600"/>
                <a:gd name="connsiteY75" fmla="*/ 2026373 h 2895132"/>
                <a:gd name="connsiteX76" fmla="*/ 1595048 w 1625600"/>
                <a:gd name="connsiteY76" fmla="*/ 2033318 h 2895132"/>
                <a:gd name="connsiteX77" fmla="*/ 1590882 w 1625600"/>
                <a:gd name="connsiteY77" fmla="*/ 2040462 h 2895132"/>
                <a:gd name="connsiteX78" fmla="*/ 1586518 w 1625600"/>
                <a:gd name="connsiteY78" fmla="*/ 2047407 h 2895132"/>
                <a:gd name="connsiteX79" fmla="*/ 1581756 w 1625600"/>
                <a:gd name="connsiteY79" fmla="*/ 2054551 h 2895132"/>
                <a:gd name="connsiteX80" fmla="*/ 1576598 w 1625600"/>
                <a:gd name="connsiteY80" fmla="*/ 2061893 h 2895132"/>
                <a:gd name="connsiteX81" fmla="*/ 1571043 w 1625600"/>
                <a:gd name="connsiteY81" fmla="*/ 2068838 h 2895132"/>
                <a:gd name="connsiteX82" fmla="*/ 1562909 w 1625600"/>
                <a:gd name="connsiteY82" fmla="*/ 2078363 h 2895132"/>
                <a:gd name="connsiteX83" fmla="*/ 1551799 w 1625600"/>
                <a:gd name="connsiteY83" fmla="*/ 2090865 h 2895132"/>
                <a:gd name="connsiteX84" fmla="*/ 1537912 w 1625600"/>
                <a:gd name="connsiteY84" fmla="*/ 2106144 h 2895132"/>
                <a:gd name="connsiteX85" fmla="*/ 1521644 w 1625600"/>
                <a:gd name="connsiteY85" fmla="*/ 2123805 h 2895132"/>
                <a:gd name="connsiteX86" fmla="*/ 1502797 w 1625600"/>
                <a:gd name="connsiteY86" fmla="*/ 2143848 h 2895132"/>
                <a:gd name="connsiteX87" fmla="*/ 1482165 w 1625600"/>
                <a:gd name="connsiteY87" fmla="*/ 2165874 h 2895132"/>
                <a:gd name="connsiteX88" fmla="*/ 1435345 w 1625600"/>
                <a:gd name="connsiteY88" fmla="*/ 2214888 h 2895132"/>
                <a:gd name="connsiteX89" fmla="*/ 1383169 w 1625600"/>
                <a:gd name="connsiteY89" fmla="*/ 2269260 h 2895132"/>
                <a:gd name="connsiteX90" fmla="*/ 1327620 w 1625600"/>
                <a:gd name="connsiteY90" fmla="*/ 2326807 h 2895132"/>
                <a:gd name="connsiteX91" fmla="*/ 1270484 w 1625600"/>
                <a:gd name="connsiteY91" fmla="*/ 2385545 h 2895132"/>
                <a:gd name="connsiteX92" fmla="*/ 1214141 w 1625600"/>
                <a:gd name="connsiteY92" fmla="*/ 2443687 h 2895132"/>
                <a:gd name="connsiteX93" fmla="*/ 1101853 w 1625600"/>
                <a:gd name="connsiteY93" fmla="*/ 2558384 h 2895132"/>
                <a:gd name="connsiteX94" fmla="*/ 1021109 w 1625600"/>
                <a:gd name="connsiteY94" fmla="*/ 2640735 h 2895132"/>
                <a:gd name="connsiteX95" fmla="*/ 1161370 w 1625600"/>
                <a:gd name="connsiteY95" fmla="*/ 2781229 h 2895132"/>
                <a:gd name="connsiteX96" fmla="*/ 1164941 w 1625600"/>
                <a:gd name="connsiteY96" fmla="*/ 2785396 h 2895132"/>
                <a:gd name="connsiteX97" fmla="*/ 1168115 w 1625600"/>
                <a:gd name="connsiteY97" fmla="*/ 2789563 h 2895132"/>
                <a:gd name="connsiteX98" fmla="*/ 1171289 w 1625600"/>
                <a:gd name="connsiteY98" fmla="*/ 2793929 h 2895132"/>
                <a:gd name="connsiteX99" fmla="*/ 1173670 w 1625600"/>
                <a:gd name="connsiteY99" fmla="*/ 2798295 h 2895132"/>
                <a:gd name="connsiteX100" fmla="*/ 1175852 w 1625600"/>
                <a:gd name="connsiteY100" fmla="*/ 2802859 h 2895132"/>
                <a:gd name="connsiteX101" fmla="*/ 1177439 w 1625600"/>
                <a:gd name="connsiteY101" fmla="*/ 2807423 h 2895132"/>
                <a:gd name="connsiteX102" fmla="*/ 1179026 w 1625600"/>
                <a:gd name="connsiteY102" fmla="*/ 2811987 h 2895132"/>
                <a:gd name="connsiteX103" fmla="*/ 1180018 w 1625600"/>
                <a:gd name="connsiteY103" fmla="*/ 2816749 h 2895132"/>
                <a:gd name="connsiteX104" fmla="*/ 1180614 w 1625600"/>
                <a:gd name="connsiteY104" fmla="*/ 2821512 h 2895132"/>
                <a:gd name="connsiteX105" fmla="*/ 1180812 w 1625600"/>
                <a:gd name="connsiteY105" fmla="*/ 2826274 h 2895132"/>
                <a:gd name="connsiteX106" fmla="*/ 1180812 w 1625600"/>
                <a:gd name="connsiteY106" fmla="*/ 2831037 h 2895132"/>
                <a:gd name="connsiteX107" fmla="*/ 1180415 w 1625600"/>
                <a:gd name="connsiteY107" fmla="*/ 2835799 h 2895132"/>
                <a:gd name="connsiteX108" fmla="*/ 1179820 w 1625600"/>
                <a:gd name="connsiteY108" fmla="*/ 2840562 h 2895132"/>
                <a:gd name="connsiteX109" fmla="*/ 1178630 w 1625600"/>
                <a:gd name="connsiteY109" fmla="*/ 2845126 h 2895132"/>
                <a:gd name="connsiteX110" fmla="*/ 1177241 w 1625600"/>
                <a:gd name="connsiteY110" fmla="*/ 2849690 h 2895132"/>
                <a:gd name="connsiteX111" fmla="*/ 1175654 w 1625600"/>
                <a:gd name="connsiteY111" fmla="*/ 2854056 h 2895132"/>
                <a:gd name="connsiteX112" fmla="*/ 1173670 w 1625600"/>
                <a:gd name="connsiteY112" fmla="*/ 2858421 h 2895132"/>
                <a:gd name="connsiteX113" fmla="*/ 1171488 w 1625600"/>
                <a:gd name="connsiteY113" fmla="*/ 2862588 h 2895132"/>
                <a:gd name="connsiteX114" fmla="*/ 1168909 w 1625600"/>
                <a:gd name="connsiteY114" fmla="*/ 2866557 h 2895132"/>
                <a:gd name="connsiteX115" fmla="*/ 1166131 w 1625600"/>
                <a:gd name="connsiteY115" fmla="*/ 2870129 h 2895132"/>
                <a:gd name="connsiteX116" fmla="*/ 1162957 w 1625600"/>
                <a:gd name="connsiteY116" fmla="*/ 2873899 h 2895132"/>
                <a:gd name="connsiteX117" fmla="*/ 1159584 w 1625600"/>
                <a:gd name="connsiteY117" fmla="*/ 2877273 h 2895132"/>
                <a:gd name="connsiteX118" fmla="*/ 1156013 w 1625600"/>
                <a:gd name="connsiteY118" fmla="*/ 2880448 h 2895132"/>
                <a:gd name="connsiteX119" fmla="*/ 1152442 w 1625600"/>
                <a:gd name="connsiteY119" fmla="*/ 2883226 h 2895132"/>
                <a:gd name="connsiteX120" fmla="*/ 1148276 w 1625600"/>
                <a:gd name="connsiteY120" fmla="*/ 2886004 h 2895132"/>
                <a:gd name="connsiteX121" fmla="*/ 1144110 w 1625600"/>
                <a:gd name="connsiteY121" fmla="*/ 2888385 h 2895132"/>
                <a:gd name="connsiteX122" fmla="*/ 1139547 w 1625600"/>
                <a:gd name="connsiteY122" fmla="*/ 2890370 h 2895132"/>
                <a:gd name="connsiteX123" fmla="*/ 1134587 w 1625600"/>
                <a:gd name="connsiteY123" fmla="*/ 2892156 h 2895132"/>
                <a:gd name="connsiteX124" fmla="*/ 1129826 w 1625600"/>
                <a:gd name="connsiteY124" fmla="*/ 2893346 h 2895132"/>
                <a:gd name="connsiteX125" fmla="*/ 1124668 w 1625600"/>
                <a:gd name="connsiteY125" fmla="*/ 2894338 h 2895132"/>
                <a:gd name="connsiteX126" fmla="*/ 1119510 w 1625600"/>
                <a:gd name="connsiteY126" fmla="*/ 2894934 h 2895132"/>
                <a:gd name="connsiteX127" fmla="*/ 1113955 w 1625600"/>
                <a:gd name="connsiteY127" fmla="*/ 2895132 h 2895132"/>
                <a:gd name="connsiteX128" fmla="*/ 66461 w 1625600"/>
                <a:gd name="connsiteY128" fmla="*/ 2893743 h 2895132"/>
                <a:gd name="connsiteX129" fmla="*/ 63088 w 1625600"/>
                <a:gd name="connsiteY129" fmla="*/ 2893545 h 2895132"/>
                <a:gd name="connsiteX130" fmla="*/ 59517 w 1625600"/>
                <a:gd name="connsiteY130" fmla="*/ 2893346 h 2895132"/>
                <a:gd name="connsiteX131" fmla="*/ 56343 w 1625600"/>
                <a:gd name="connsiteY131" fmla="*/ 2892949 h 2895132"/>
                <a:gd name="connsiteX132" fmla="*/ 52970 w 1625600"/>
                <a:gd name="connsiteY132" fmla="*/ 2892354 h 2895132"/>
                <a:gd name="connsiteX133" fmla="*/ 49796 w 1625600"/>
                <a:gd name="connsiteY133" fmla="*/ 2891560 h 2895132"/>
                <a:gd name="connsiteX134" fmla="*/ 46622 w 1625600"/>
                <a:gd name="connsiteY134" fmla="*/ 2890568 h 2895132"/>
                <a:gd name="connsiteX135" fmla="*/ 43646 w 1625600"/>
                <a:gd name="connsiteY135" fmla="*/ 2889576 h 2895132"/>
                <a:gd name="connsiteX136" fmla="*/ 40472 w 1625600"/>
                <a:gd name="connsiteY136" fmla="*/ 2888385 h 2895132"/>
                <a:gd name="connsiteX137" fmla="*/ 37496 w 1625600"/>
                <a:gd name="connsiteY137" fmla="*/ 2886996 h 2895132"/>
                <a:gd name="connsiteX138" fmla="*/ 34718 w 1625600"/>
                <a:gd name="connsiteY138" fmla="*/ 2885607 h 2895132"/>
                <a:gd name="connsiteX139" fmla="*/ 31941 w 1625600"/>
                <a:gd name="connsiteY139" fmla="*/ 2884020 h 2895132"/>
                <a:gd name="connsiteX140" fmla="*/ 29163 w 1625600"/>
                <a:gd name="connsiteY140" fmla="*/ 2882234 h 2895132"/>
                <a:gd name="connsiteX141" fmla="*/ 26584 w 1625600"/>
                <a:gd name="connsiteY141" fmla="*/ 2880448 h 2895132"/>
                <a:gd name="connsiteX142" fmla="*/ 24005 w 1625600"/>
                <a:gd name="connsiteY142" fmla="*/ 2878265 h 2895132"/>
                <a:gd name="connsiteX143" fmla="*/ 21823 w 1625600"/>
                <a:gd name="connsiteY143" fmla="*/ 2876281 h 2895132"/>
                <a:gd name="connsiteX144" fmla="*/ 19244 w 1625600"/>
                <a:gd name="connsiteY144" fmla="*/ 2874098 h 2895132"/>
                <a:gd name="connsiteX145" fmla="*/ 17260 w 1625600"/>
                <a:gd name="connsiteY145" fmla="*/ 2871915 h 2895132"/>
                <a:gd name="connsiteX146" fmla="*/ 15078 w 1625600"/>
                <a:gd name="connsiteY146" fmla="*/ 2869335 h 2895132"/>
                <a:gd name="connsiteX147" fmla="*/ 13094 w 1625600"/>
                <a:gd name="connsiteY147" fmla="*/ 2866954 h 2895132"/>
                <a:gd name="connsiteX148" fmla="*/ 11110 w 1625600"/>
                <a:gd name="connsiteY148" fmla="*/ 2864176 h 2895132"/>
                <a:gd name="connsiteX149" fmla="*/ 9523 w 1625600"/>
                <a:gd name="connsiteY149" fmla="*/ 2861398 h 2895132"/>
                <a:gd name="connsiteX150" fmla="*/ 7936 w 1625600"/>
                <a:gd name="connsiteY150" fmla="*/ 2858818 h 2895132"/>
                <a:gd name="connsiteX151" fmla="*/ 6349 w 1625600"/>
                <a:gd name="connsiteY151" fmla="*/ 2855841 h 2895132"/>
                <a:gd name="connsiteX152" fmla="*/ 5158 w 1625600"/>
                <a:gd name="connsiteY152" fmla="*/ 2852865 h 2895132"/>
                <a:gd name="connsiteX153" fmla="*/ 3968 w 1625600"/>
                <a:gd name="connsiteY153" fmla="*/ 2849888 h 2895132"/>
                <a:gd name="connsiteX154" fmla="*/ 2778 w 1625600"/>
                <a:gd name="connsiteY154" fmla="*/ 2846713 h 2895132"/>
                <a:gd name="connsiteX155" fmla="*/ 1984 w 1625600"/>
                <a:gd name="connsiteY155" fmla="*/ 2843538 h 2895132"/>
                <a:gd name="connsiteX156" fmla="*/ 1191 w 1625600"/>
                <a:gd name="connsiteY156" fmla="*/ 2840562 h 2895132"/>
                <a:gd name="connsiteX157" fmla="*/ 595 w 1625600"/>
                <a:gd name="connsiteY157" fmla="*/ 2837188 h 2895132"/>
                <a:gd name="connsiteX158" fmla="*/ 199 w 1625600"/>
                <a:gd name="connsiteY158" fmla="*/ 2833815 h 2895132"/>
                <a:gd name="connsiteX159" fmla="*/ 0 w 1625600"/>
                <a:gd name="connsiteY159" fmla="*/ 2830243 h 2895132"/>
                <a:gd name="connsiteX160" fmla="*/ 0 w 1625600"/>
                <a:gd name="connsiteY160" fmla="*/ 2826870 h 2895132"/>
                <a:gd name="connsiteX161" fmla="*/ 0 w 1625600"/>
                <a:gd name="connsiteY161" fmla="*/ 1779516 h 2895132"/>
                <a:gd name="connsiteX162" fmla="*/ 199 w 1625600"/>
                <a:gd name="connsiteY162" fmla="*/ 1774159 h 2895132"/>
                <a:gd name="connsiteX163" fmla="*/ 794 w 1625600"/>
                <a:gd name="connsiteY163" fmla="*/ 1768602 h 2895132"/>
                <a:gd name="connsiteX164" fmla="*/ 1587 w 1625600"/>
                <a:gd name="connsiteY164" fmla="*/ 1763443 h 2895132"/>
                <a:gd name="connsiteX165" fmla="*/ 2976 w 1625600"/>
                <a:gd name="connsiteY165" fmla="*/ 1758680 h 2895132"/>
                <a:gd name="connsiteX166" fmla="*/ 4762 w 1625600"/>
                <a:gd name="connsiteY166" fmla="*/ 1753918 h 2895132"/>
                <a:gd name="connsiteX167" fmla="*/ 6745 w 1625600"/>
                <a:gd name="connsiteY167" fmla="*/ 1749552 h 2895132"/>
                <a:gd name="connsiteX168" fmla="*/ 9126 w 1625600"/>
                <a:gd name="connsiteY168" fmla="*/ 1745187 h 2895132"/>
                <a:gd name="connsiteX169" fmla="*/ 11705 w 1625600"/>
                <a:gd name="connsiteY169" fmla="*/ 1741019 h 2895132"/>
                <a:gd name="connsiteX170" fmla="*/ 14681 w 1625600"/>
                <a:gd name="connsiteY170" fmla="*/ 1737249 h 2895132"/>
                <a:gd name="connsiteX171" fmla="*/ 17855 w 1625600"/>
                <a:gd name="connsiteY171" fmla="*/ 1733677 h 2895132"/>
                <a:gd name="connsiteX172" fmla="*/ 21228 w 1625600"/>
                <a:gd name="connsiteY172" fmla="*/ 1730304 h 2895132"/>
                <a:gd name="connsiteX173" fmla="*/ 24799 w 1625600"/>
                <a:gd name="connsiteY173" fmla="*/ 1727327 h 2895132"/>
                <a:gd name="connsiteX174" fmla="*/ 28568 w 1625600"/>
                <a:gd name="connsiteY174" fmla="*/ 1724549 h 2895132"/>
                <a:gd name="connsiteX175" fmla="*/ 32536 w 1625600"/>
                <a:gd name="connsiteY175" fmla="*/ 1722168 h 2895132"/>
                <a:gd name="connsiteX176" fmla="*/ 36702 w 1625600"/>
                <a:gd name="connsiteY176" fmla="*/ 1719787 h 2895132"/>
                <a:gd name="connsiteX177" fmla="*/ 41067 w 1625600"/>
                <a:gd name="connsiteY177" fmla="*/ 1717802 h 2895132"/>
                <a:gd name="connsiteX178" fmla="*/ 45431 w 1625600"/>
                <a:gd name="connsiteY178" fmla="*/ 1716215 h 2895132"/>
                <a:gd name="connsiteX179" fmla="*/ 49994 w 1625600"/>
                <a:gd name="connsiteY179" fmla="*/ 1714826 h 2895132"/>
                <a:gd name="connsiteX180" fmla="*/ 54557 w 1625600"/>
                <a:gd name="connsiteY180" fmla="*/ 1713834 h 2895132"/>
                <a:gd name="connsiteX181" fmla="*/ 59120 w 1625600"/>
                <a:gd name="connsiteY181" fmla="*/ 1713040 h 2895132"/>
                <a:gd name="connsiteX182" fmla="*/ 63882 w 1625600"/>
                <a:gd name="connsiteY182" fmla="*/ 1712643 h 2895132"/>
                <a:gd name="connsiteX183" fmla="*/ 68643 w 1625600"/>
                <a:gd name="connsiteY183" fmla="*/ 1712643 h 2895132"/>
                <a:gd name="connsiteX184" fmla="*/ 73404 w 1625600"/>
                <a:gd name="connsiteY184" fmla="*/ 1712841 h 2895132"/>
                <a:gd name="connsiteX185" fmla="*/ 78364 w 1625600"/>
                <a:gd name="connsiteY185" fmla="*/ 1713635 h 2895132"/>
                <a:gd name="connsiteX186" fmla="*/ 82927 w 1625600"/>
                <a:gd name="connsiteY186" fmla="*/ 1714627 h 2895132"/>
                <a:gd name="connsiteX187" fmla="*/ 87688 w 1625600"/>
                <a:gd name="connsiteY187" fmla="*/ 1715818 h 2895132"/>
                <a:gd name="connsiteX188" fmla="*/ 92251 w 1625600"/>
                <a:gd name="connsiteY188" fmla="*/ 1717802 h 2895132"/>
                <a:gd name="connsiteX189" fmla="*/ 96814 w 1625600"/>
                <a:gd name="connsiteY189" fmla="*/ 1719787 h 2895132"/>
                <a:gd name="connsiteX190" fmla="*/ 101179 w 1625600"/>
                <a:gd name="connsiteY190" fmla="*/ 1722366 h 2895132"/>
                <a:gd name="connsiteX191" fmla="*/ 105543 w 1625600"/>
                <a:gd name="connsiteY191" fmla="*/ 1725144 h 2895132"/>
                <a:gd name="connsiteX192" fmla="*/ 109709 w 1625600"/>
                <a:gd name="connsiteY192" fmla="*/ 1728518 h 2895132"/>
                <a:gd name="connsiteX193" fmla="*/ 113677 w 1625600"/>
                <a:gd name="connsiteY193" fmla="*/ 1732288 h 2895132"/>
                <a:gd name="connsiteX194" fmla="*/ 241241 w 1625600"/>
                <a:gd name="connsiteY194" fmla="*/ 1860082 h 2895132"/>
                <a:gd name="connsiteX195" fmla="*/ 399754 w 1625600"/>
                <a:gd name="connsiteY195" fmla="*/ 1700737 h 2895132"/>
                <a:gd name="connsiteX196" fmla="*/ 652105 w 1625600"/>
                <a:gd name="connsiteY196" fmla="*/ 1446935 h 2895132"/>
                <a:gd name="connsiteX197" fmla="*/ 795937 w 1625600"/>
                <a:gd name="connsiteY197" fmla="*/ 1301877 h 2895132"/>
                <a:gd name="connsiteX198" fmla="*/ 942150 w 1625600"/>
                <a:gd name="connsiteY198" fmla="*/ 1154438 h 2895132"/>
                <a:gd name="connsiteX199" fmla="*/ 1083800 w 1625600"/>
                <a:gd name="connsiteY199" fmla="*/ 1010968 h 2895132"/>
                <a:gd name="connsiteX200" fmla="*/ 1214141 w 1625600"/>
                <a:gd name="connsiteY200" fmla="*/ 879007 h 2895132"/>
                <a:gd name="connsiteX201" fmla="*/ 1215332 w 1625600"/>
                <a:gd name="connsiteY201" fmla="*/ 877419 h 2895132"/>
                <a:gd name="connsiteX202" fmla="*/ 1303813 w 1625600"/>
                <a:gd name="connsiteY202" fmla="*/ 787329 h 2895132"/>
                <a:gd name="connsiteX203" fmla="*/ 1377812 w 1625600"/>
                <a:gd name="connsiteY203" fmla="*/ 711526 h 2895132"/>
                <a:gd name="connsiteX204" fmla="*/ 1408364 w 1625600"/>
                <a:gd name="connsiteY204" fmla="*/ 679776 h 2895132"/>
                <a:gd name="connsiteX205" fmla="*/ 1433956 w 1625600"/>
                <a:gd name="connsiteY205" fmla="*/ 652986 h 2895132"/>
                <a:gd name="connsiteX206" fmla="*/ 1454589 w 1625600"/>
                <a:gd name="connsiteY206" fmla="*/ 631555 h 2895132"/>
                <a:gd name="connsiteX207" fmla="*/ 1469468 w 1625600"/>
                <a:gd name="connsiteY207" fmla="*/ 615482 h 2895132"/>
                <a:gd name="connsiteX208" fmla="*/ 1475420 w 1625600"/>
                <a:gd name="connsiteY208" fmla="*/ 608735 h 2895132"/>
                <a:gd name="connsiteX209" fmla="*/ 1481371 w 1625600"/>
                <a:gd name="connsiteY209" fmla="*/ 601591 h 2895132"/>
                <a:gd name="connsiteX210" fmla="*/ 1487323 w 1625600"/>
                <a:gd name="connsiteY210" fmla="*/ 594447 h 2895132"/>
                <a:gd name="connsiteX211" fmla="*/ 1492878 w 1625600"/>
                <a:gd name="connsiteY211" fmla="*/ 587304 h 2895132"/>
                <a:gd name="connsiteX212" fmla="*/ 1498433 w 1625600"/>
                <a:gd name="connsiteY212" fmla="*/ 579763 h 2895132"/>
                <a:gd name="connsiteX213" fmla="*/ 1503789 w 1625600"/>
                <a:gd name="connsiteY213" fmla="*/ 572024 h 2895132"/>
                <a:gd name="connsiteX214" fmla="*/ 1509146 w 1625600"/>
                <a:gd name="connsiteY214" fmla="*/ 564285 h 2895132"/>
                <a:gd name="connsiteX215" fmla="*/ 1514304 w 1625600"/>
                <a:gd name="connsiteY215" fmla="*/ 556546 h 2895132"/>
                <a:gd name="connsiteX216" fmla="*/ 1519065 w 1625600"/>
                <a:gd name="connsiteY216" fmla="*/ 548410 h 2895132"/>
                <a:gd name="connsiteX217" fmla="*/ 1523827 w 1625600"/>
                <a:gd name="connsiteY217" fmla="*/ 540274 h 2895132"/>
                <a:gd name="connsiteX218" fmla="*/ 1528390 w 1625600"/>
                <a:gd name="connsiteY218" fmla="*/ 531940 h 2895132"/>
                <a:gd name="connsiteX219" fmla="*/ 1532754 w 1625600"/>
                <a:gd name="connsiteY219" fmla="*/ 523605 h 2895132"/>
                <a:gd name="connsiteX220" fmla="*/ 1537119 w 1625600"/>
                <a:gd name="connsiteY220" fmla="*/ 515072 h 2895132"/>
                <a:gd name="connsiteX221" fmla="*/ 1541086 w 1625600"/>
                <a:gd name="connsiteY221" fmla="*/ 506540 h 2895132"/>
                <a:gd name="connsiteX222" fmla="*/ 1545054 w 1625600"/>
                <a:gd name="connsiteY222" fmla="*/ 498007 h 2895132"/>
                <a:gd name="connsiteX223" fmla="*/ 1548427 w 1625600"/>
                <a:gd name="connsiteY223" fmla="*/ 489275 h 2895132"/>
                <a:gd name="connsiteX224" fmla="*/ 1551998 w 1625600"/>
                <a:gd name="connsiteY224" fmla="*/ 480346 h 2895132"/>
                <a:gd name="connsiteX225" fmla="*/ 1555172 w 1625600"/>
                <a:gd name="connsiteY225" fmla="*/ 471615 h 2895132"/>
                <a:gd name="connsiteX226" fmla="*/ 1558346 w 1625600"/>
                <a:gd name="connsiteY226" fmla="*/ 462685 h 2895132"/>
                <a:gd name="connsiteX227" fmla="*/ 1561124 w 1625600"/>
                <a:gd name="connsiteY227" fmla="*/ 453557 h 2895132"/>
                <a:gd name="connsiteX228" fmla="*/ 1563703 w 1625600"/>
                <a:gd name="connsiteY228" fmla="*/ 444627 h 2895132"/>
                <a:gd name="connsiteX229" fmla="*/ 1566282 w 1625600"/>
                <a:gd name="connsiteY229" fmla="*/ 435300 h 2895132"/>
                <a:gd name="connsiteX230" fmla="*/ 1568266 w 1625600"/>
                <a:gd name="connsiteY230" fmla="*/ 426172 h 2895132"/>
                <a:gd name="connsiteX231" fmla="*/ 1570051 w 1625600"/>
                <a:gd name="connsiteY231" fmla="*/ 417044 h 2895132"/>
                <a:gd name="connsiteX232" fmla="*/ 1571837 w 1625600"/>
                <a:gd name="connsiteY232" fmla="*/ 407916 h 2895132"/>
                <a:gd name="connsiteX233" fmla="*/ 1573225 w 1625600"/>
                <a:gd name="connsiteY233" fmla="*/ 398590 h 2895132"/>
                <a:gd name="connsiteX234" fmla="*/ 1574416 w 1625600"/>
                <a:gd name="connsiteY234" fmla="*/ 389461 h 2895132"/>
                <a:gd name="connsiteX235" fmla="*/ 1575408 w 1625600"/>
                <a:gd name="connsiteY235" fmla="*/ 380135 h 2895132"/>
                <a:gd name="connsiteX236" fmla="*/ 1576201 w 1625600"/>
                <a:gd name="connsiteY236" fmla="*/ 370610 h 2895132"/>
                <a:gd name="connsiteX237" fmla="*/ 1576598 w 1625600"/>
                <a:gd name="connsiteY237" fmla="*/ 361482 h 2895132"/>
                <a:gd name="connsiteX238" fmla="*/ 1576598 w 1625600"/>
                <a:gd name="connsiteY238" fmla="*/ 352155 h 2895132"/>
                <a:gd name="connsiteX239" fmla="*/ 1576598 w 1625600"/>
                <a:gd name="connsiteY239" fmla="*/ 343027 h 2895132"/>
                <a:gd name="connsiteX240" fmla="*/ 1576201 w 1625600"/>
                <a:gd name="connsiteY240" fmla="*/ 334891 h 2895132"/>
                <a:gd name="connsiteX241" fmla="*/ 1575408 w 1625600"/>
                <a:gd name="connsiteY241" fmla="*/ 327152 h 2895132"/>
                <a:gd name="connsiteX242" fmla="*/ 1574019 w 1625600"/>
                <a:gd name="connsiteY242" fmla="*/ 319215 h 2895132"/>
                <a:gd name="connsiteX243" fmla="*/ 1572630 w 1625600"/>
                <a:gd name="connsiteY243" fmla="*/ 311674 h 2895132"/>
                <a:gd name="connsiteX244" fmla="*/ 1570845 w 1625600"/>
                <a:gd name="connsiteY244" fmla="*/ 303935 h 2895132"/>
                <a:gd name="connsiteX245" fmla="*/ 1568464 w 1625600"/>
                <a:gd name="connsiteY245" fmla="*/ 296196 h 2895132"/>
                <a:gd name="connsiteX246" fmla="*/ 1565885 w 1625600"/>
                <a:gd name="connsiteY246" fmla="*/ 288655 h 2895132"/>
                <a:gd name="connsiteX247" fmla="*/ 1563108 w 1625600"/>
                <a:gd name="connsiteY247" fmla="*/ 281313 h 2895132"/>
                <a:gd name="connsiteX248" fmla="*/ 1559933 w 1625600"/>
                <a:gd name="connsiteY248" fmla="*/ 273971 h 2895132"/>
                <a:gd name="connsiteX249" fmla="*/ 1556362 w 1625600"/>
                <a:gd name="connsiteY249" fmla="*/ 266629 h 2895132"/>
                <a:gd name="connsiteX250" fmla="*/ 1552791 w 1625600"/>
                <a:gd name="connsiteY250" fmla="*/ 259485 h 2895132"/>
                <a:gd name="connsiteX251" fmla="*/ 1549022 w 1625600"/>
                <a:gd name="connsiteY251" fmla="*/ 252341 h 2895132"/>
                <a:gd name="connsiteX252" fmla="*/ 1544856 w 1625600"/>
                <a:gd name="connsiteY252" fmla="*/ 245197 h 2895132"/>
                <a:gd name="connsiteX253" fmla="*/ 1540491 w 1625600"/>
                <a:gd name="connsiteY253" fmla="*/ 238450 h 2895132"/>
                <a:gd name="connsiteX254" fmla="*/ 1535928 w 1625600"/>
                <a:gd name="connsiteY254" fmla="*/ 231704 h 2895132"/>
                <a:gd name="connsiteX255" fmla="*/ 1531167 w 1625600"/>
                <a:gd name="connsiteY255" fmla="*/ 224957 h 2895132"/>
                <a:gd name="connsiteX256" fmla="*/ 1526009 w 1625600"/>
                <a:gd name="connsiteY256" fmla="*/ 218408 h 2895132"/>
                <a:gd name="connsiteX257" fmla="*/ 1520851 w 1625600"/>
                <a:gd name="connsiteY257" fmla="*/ 212058 h 2895132"/>
                <a:gd name="connsiteX258" fmla="*/ 1515494 w 1625600"/>
                <a:gd name="connsiteY258" fmla="*/ 205510 h 2895132"/>
                <a:gd name="connsiteX259" fmla="*/ 1510138 w 1625600"/>
                <a:gd name="connsiteY259" fmla="*/ 199358 h 2895132"/>
                <a:gd name="connsiteX260" fmla="*/ 1504384 w 1625600"/>
                <a:gd name="connsiteY260" fmla="*/ 193207 h 2895132"/>
                <a:gd name="connsiteX261" fmla="*/ 1498830 w 1625600"/>
                <a:gd name="connsiteY261" fmla="*/ 187254 h 2895132"/>
                <a:gd name="connsiteX262" fmla="*/ 1493076 w 1625600"/>
                <a:gd name="connsiteY262" fmla="*/ 181300 h 2895132"/>
                <a:gd name="connsiteX263" fmla="*/ 1487323 w 1625600"/>
                <a:gd name="connsiteY263" fmla="*/ 175744 h 2895132"/>
                <a:gd name="connsiteX264" fmla="*/ 1481173 w 1625600"/>
                <a:gd name="connsiteY264" fmla="*/ 170188 h 2895132"/>
                <a:gd name="connsiteX265" fmla="*/ 1475221 w 1625600"/>
                <a:gd name="connsiteY265" fmla="*/ 164830 h 2895132"/>
                <a:gd name="connsiteX266" fmla="*/ 1469071 w 1625600"/>
                <a:gd name="connsiteY266" fmla="*/ 159274 h 2895132"/>
                <a:gd name="connsiteX267" fmla="*/ 1463120 w 1625600"/>
                <a:gd name="connsiteY267" fmla="*/ 154114 h 2895132"/>
                <a:gd name="connsiteX268" fmla="*/ 1457168 w 1625600"/>
                <a:gd name="connsiteY268" fmla="*/ 149153 h 2895132"/>
                <a:gd name="connsiteX269" fmla="*/ 1450819 w 1625600"/>
                <a:gd name="connsiteY269" fmla="*/ 144391 h 2895132"/>
                <a:gd name="connsiteX270" fmla="*/ 1438718 w 1625600"/>
                <a:gd name="connsiteY270" fmla="*/ 135263 h 2895132"/>
                <a:gd name="connsiteX271" fmla="*/ 1432171 w 1625600"/>
                <a:gd name="connsiteY271" fmla="*/ 130699 h 2895132"/>
                <a:gd name="connsiteX272" fmla="*/ 1425624 w 1625600"/>
                <a:gd name="connsiteY272" fmla="*/ 126135 h 2895132"/>
                <a:gd name="connsiteX273" fmla="*/ 1418879 w 1625600"/>
                <a:gd name="connsiteY273" fmla="*/ 121769 h 2895132"/>
                <a:gd name="connsiteX274" fmla="*/ 1411935 w 1625600"/>
                <a:gd name="connsiteY274" fmla="*/ 117403 h 2895132"/>
                <a:gd name="connsiteX275" fmla="*/ 1398048 w 1625600"/>
                <a:gd name="connsiteY275" fmla="*/ 109069 h 2895132"/>
                <a:gd name="connsiteX276" fmla="*/ 1384161 w 1625600"/>
                <a:gd name="connsiteY276" fmla="*/ 101132 h 2895132"/>
                <a:gd name="connsiteX277" fmla="*/ 1370075 w 1625600"/>
                <a:gd name="connsiteY277" fmla="*/ 93591 h 2895132"/>
                <a:gd name="connsiteX278" fmla="*/ 1355791 w 1625600"/>
                <a:gd name="connsiteY278" fmla="*/ 85852 h 2895132"/>
                <a:gd name="connsiteX279" fmla="*/ 1327223 w 1625600"/>
                <a:gd name="connsiteY279" fmla="*/ 70969 h 2895132"/>
                <a:gd name="connsiteX280" fmla="*/ 1318692 w 1625600"/>
                <a:gd name="connsiteY280" fmla="*/ 66405 h 2895132"/>
                <a:gd name="connsiteX281" fmla="*/ 1309765 w 1625600"/>
                <a:gd name="connsiteY281" fmla="*/ 62040 h 2895132"/>
                <a:gd name="connsiteX282" fmla="*/ 1300441 w 1625600"/>
                <a:gd name="connsiteY282" fmla="*/ 57475 h 2895132"/>
                <a:gd name="connsiteX283" fmla="*/ 1291116 w 1625600"/>
                <a:gd name="connsiteY283" fmla="*/ 53110 h 2895132"/>
                <a:gd name="connsiteX284" fmla="*/ 1272269 w 1625600"/>
                <a:gd name="connsiteY284" fmla="*/ 44775 h 2895132"/>
                <a:gd name="connsiteX285" fmla="*/ 1254613 w 1625600"/>
                <a:gd name="connsiteY285" fmla="*/ 37235 h 2895132"/>
                <a:gd name="connsiteX286" fmla="*/ 1238940 w 1625600"/>
                <a:gd name="connsiteY286" fmla="*/ 30686 h 2895132"/>
                <a:gd name="connsiteX287" fmla="*/ 1226441 w 1625600"/>
                <a:gd name="connsiteY287" fmla="*/ 25924 h 2895132"/>
                <a:gd name="connsiteX288" fmla="*/ 1220470 w 1625600"/>
                <a:gd name="connsiteY288" fmla="*/ 23577 h 289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5132">
                  <a:moveTo>
                    <a:pt x="1220470" y="0"/>
                  </a:moveTo>
                  <a:lnTo>
                    <a:pt x="1225251" y="1913"/>
                  </a:lnTo>
                  <a:lnTo>
                    <a:pt x="1236956" y="6675"/>
                  </a:lnTo>
                  <a:lnTo>
                    <a:pt x="1252232" y="13025"/>
                  </a:lnTo>
                  <a:lnTo>
                    <a:pt x="1270881" y="21161"/>
                  </a:lnTo>
                  <a:lnTo>
                    <a:pt x="1292108" y="30686"/>
                  </a:lnTo>
                  <a:lnTo>
                    <a:pt x="1315716" y="41799"/>
                  </a:lnTo>
                  <a:lnTo>
                    <a:pt x="1328017" y="47752"/>
                  </a:lnTo>
                  <a:lnTo>
                    <a:pt x="1340713" y="54300"/>
                  </a:lnTo>
                  <a:lnTo>
                    <a:pt x="1353807" y="60849"/>
                  </a:lnTo>
                  <a:lnTo>
                    <a:pt x="1366901" y="67993"/>
                  </a:lnTo>
                  <a:lnTo>
                    <a:pt x="1380193" y="75335"/>
                  </a:lnTo>
                  <a:lnTo>
                    <a:pt x="1393683" y="82677"/>
                  </a:lnTo>
                  <a:lnTo>
                    <a:pt x="1407174" y="90614"/>
                  </a:lnTo>
                  <a:lnTo>
                    <a:pt x="1420466" y="98750"/>
                  </a:lnTo>
                  <a:lnTo>
                    <a:pt x="1433758" y="107085"/>
                  </a:lnTo>
                  <a:lnTo>
                    <a:pt x="1446852" y="115618"/>
                  </a:lnTo>
                  <a:lnTo>
                    <a:pt x="1459747" y="124349"/>
                  </a:lnTo>
                  <a:lnTo>
                    <a:pt x="1472245" y="133279"/>
                  </a:lnTo>
                  <a:lnTo>
                    <a:pt x="1484347" y="142605"/>
                  </a:lnTo>
                  <a:lnTo>
                    <a:pt x="1496052" y="152130"/>
                  </a:lnTo>
                  <a:lnTo>
                    <a:pt x="1507162" y="161655"/>
                  </a:lnTo>
                  <a:lnTo>
                    <a:pt x="1512518" y="166418"/>
                  </a:lnTo>
                  <a:lnTo>
                    <a:pt x="1517875" y="171180"/>
                  </a:lnTo>
                  <a:lnTo>
                    <a:pt x="1522835" y="176141"/>
                  </a:lnTo>
                  <a:lnTo>
                    <a:pt x="1527794" y="180904"/>
                  </a:lnTo>
                  <a:lnTo>
                    <a:pt x="1532556" y="185864"/>
                  </a:lnTo>
                  <a:lnTo>
                    <a:pt x="1536920" y="191024"/>
                  </a:lnTo>
                  <a:lnTo>
                    <a:pt x="1544459" y="199755"/>
                  </a:lnTo>
                  <a:lnTo>
                    <a:pt x="1551403" y="208486"/>
                  </a:lnTo>
                  <a:lnTo>
                    <a:pt x="1557950" y="217218"/>
                  </a:lnTo>
                  <a:lnTo>
                    <a:pt x="1564100" y="225750"/>
                  </a:lnTo>
                  <a:lnTo>
                    <a:pt x="1569853" y="234680"/>
                  </a:lnTo>
                  <a:lnTo>
                    <a:pt x="1575408" y="243411"/>
                  </a:lnTo>
                  <a:lnTo>
                    <a:pt x="1580566" y="252341"/>
                  </a:lnTo>
                  <a:lnTo>
                    <a:pt x="1585129" y="261271"/>
                  </a:lnTo>
                  <a:lnTo>
                    <a:pt x="1589493" y="270399"/>
                  </a:lnTo>
                  <a:lnTo>
                    <a:pt x="1593660" y="279725"/>
                  </a:lnTo>
                  <a:lnTo>
                    <a:pt x="1597429" y="289052"/>
                  </a:lnTo>
                  <a:lnTo>
                    <a:pt x="1600603" y="298775"/>
                  </a:lnTo>
                  <a:lnTo>
                    <a:pt x="1603777" y="308697"/>
                  </a:lnTo>
                  <a:lnTo>
                    <a:pt x="1606753" y="318619"/>
                  </a:lnTo>
                  <a:lnTo>
                    <a:pt x="1609332" y="328938"/>
                  </a:lnTo>
                  <a:lnTo>
                    <a:pt x="1611713" y="339455"/>
                  </a:lnTo>
                  <a:lnTo>
                    <a:pt x="1613697" y="350369"/>
                  </a:lnTo>
                  <a:lnTo>
                    <a:pt x="1615681" y="361283"/>
                  </a:lnTo>
                  <a:lnTo>
                    <a:pt x="1617268" y="372793"/>
                  </a:lnTo>
                  <a:lnTo>
                    <a:pt x="1618855" y="384500"/>
                  </a:lnTo>
                  <a:lnTo>
                    <a:pt x="1620244" y="396407"/>
                  </a:lnTo>
                  <a:lnTo>
                    <a:pt x="1621236" y="408908"/>
                  </a:lnTo>
                  <a:lnTo>
                    <a:pt x="1622228" y="421807"/>
                  </a:lnTo>
                  <a:lnTo>
                    <a:pt x="1622823" y="434904"/>
                  </a:lnTo>
                  <a:lnTo>
                    <a:pt x="1623815" y="448794"/>
                  </a:lnTo>
                  <a:lnTo>
                    <a:pt x="1624211" y="462883"/>
                  </a:lnTo>
                  <a:lnTo>
                    <a:pt x="1625005" y="492450"/>
                  </a:lnTo>
                  <a:lnTo>
                    <a:pt x="1625203" y="523804"/>
                  </a:lnTo>
                  <a:lnTo>
                    <a:pt x="1625402" y="557538"/>
                  </a:lnTo>
                  <a:lnTo>
                    <a:pt x="1625402" y="1916240"/>
                  </a:lnTo>
                  <a:lnTo>
                    <a:pt x="1625600" y="1919613"/>
                  </a:lnTo>
                  <a:lnTo>
                    <a:pt x="1625600" y="1923780"/>
                  </a:lnTo>
                  <a:lnTo>
                    <a:pt x="1625600" y="1929337"/>
                  </a:lnTo>
                  <a:lnTo>
                    <a:pt x="1625203" y="1936282"/>
                  </a:lnTo>
                  <a:lnTo>
                    <a:pt x="1624410" y="1944418"/>
                  </a:lnTo>
                  <a:lnTo>
                    <a:pt x="1623021" y="1953546"/>
                  </a:lnTo>
                  <a:lnTo>
                    <a:pt x="1622228" y="1958705"/>
                  </a:lnTo>
                  <a:lnTo>
                    <a:pt x="1621236" y="1964063"/>
                  </a:lnTo>
                  <a:lnTo>
                    <a:pt x="1620045" y="1969421"/>
                  </a:lnTo>
                  <a:lnTo>
                    <a:pt x="1618657" y="1974977"/>
                  </a:lnTo>
                  <a:lnTo>
                    <a:pt x="1617069" y="1981129"/>
                  </a:lnTo>
                  <a:lnTo>
                    <a:pt x="1615284" y="1987082"/>
                  </a:lnTo>
                  <a:lnTo>
                    <a:pt x="1613102" y="1993432"/>
                  </a:lnTo>
                  <a:lnTo>
                    <a:pt x="1610919" y="1999584"/>
                  </a:lnTo>
                  <a:lnTo>
                    <a:pt x="1608340" y="2006330"/>
                  </a:lnTo>
                  <a:lnTo>
                    <a:pt x="1605365" y="2012879"/>
                  </a:lnTo>
                  <a:lnTo>
                    <a:pt x="1602389" y="2019626"/>
                  </a:lnTo>
                  <a:lnTo>
                    <a:pt x="1598818" y="2026373"/>
                  </a:lnTo>
                  <a:lnTo>
                    <a:pt x="1595048" y="2033318"/>
                  </a:lnTo>
                  <a:lnTo>
                    <a:pt x="1590882" y="2040462"/>
                  </a:lnTo>
                  <a:lnTo>
                    <a:pt x="1586518" y="2047407"/>
                  </a:lnTo>
                  <a:lnTo>
                    <a:pt x="1581756" y="2054551"/>
                  </a:lnTo>
                  <a:lnTo>
                    <a:pt x="1576598" y="2061893"/>
                  </a:lnTo>
                  <a:lnTo>
                    <a:pt x="1571043" y="2068838"/>
                  </a:lnTo>
                  <a:lnTo>
                    <a:pt x="1562909" y="2078363"/>
                  </a:lnTo>
                  <a:lnTo>
                    <a:pt x="1551799" y="2090865"/>
                  </a:lnTo>
                  <a:lnTo>
                    <a:pt x="1537912" y="2106144"/>
                  </a:lnTo>
                  <a:lnTo>
                    <a:pt x="1521644" y="2123805"/>
                  </a:lnTo>
                  <a:lnTo>
                    <a:pt x="1502797" y="2143848"/>
                  </a:lnTo>
                  <a:lnTo>
                    <a:pt x="1482165" y="2165874"/>
                  </a:lnTo>
                  <a:lnTo>
                    <a:pt x="1435345" y="2214888"/>
                  </a:lnTo>
                  <a:lnTo>
                    <a:pt x="1383169" y="2269260"/>
                  </a:lnTo>
                  <a:lnTo>
                    <a:pt x="1327620" y="2326807"/>
                  </a:lnTo>
                  <a:lnTo>
                    <a:pt x="1270484" y="2385545"/>
                  </a:lnTo>
                  <a:lnTo>
                    <a:pt x="1214141" y="2443687"/>
                  </a:lnTo>
                  <a:lnTo>
                    <a:pt x="1101853" y="2558384"/>
                  </a:lnTo>
                  <a:lnTo>
                    <a:pt x="1021109" y="2640735"/>
                  </a:lnTo>
                  <a:lnTo>
                    <a:pt x="1161370" y="2781229"/>
                  </a:lnTo>
                  <a:lnTo>
                    <a:pt x="1164941" y="2785396"/>
                  </a:lnTo>
                  <a:lnTo>
                    <a:pt x="1168115" y="2789563"/>
                  </a:lnTo>
                  <a:lnTo>
                    <a:pt x="1171289" y="2793929"/>
                  </a:lnTo>
                  <a:lnTo>
                    <a:pt x="1173670" y="2798295"/>
                  </a:lnTo>
                  <a:lnTo>
                    <a:pt x="1175852" y="2802859"/>
                  </a:lnTo>
                  <a:lnTo>
                    <a:pt x="1177439" y="2807423"/>
                  </a:lnTo>
                  <a:lnTo>
                    <a:pt x="1179026" y="2811987"/>
                  </a:lnTo>
                  <a:lnTo>
                    <a:pt x="1180018" y="2816749"/>
                  </a:lnTo>
                  <a:lnTo>
                    <a:pt x="1180614" y="2821512"/>
                  </a:lnTo>
                  <a:lnTo>
                    <a:pt x="1180812" y="2826274"/>
                  </a:lnTo>
                  <a:lnTo>
                    <a:pt x="1180812" y="2831037"/>
                  </a:lnTo>
                  <a:lnTo>
                    <a:pt x="1180415" y="2835799"/>
                  </a:lnTo>
                  <a:lnTo>
                    <a:pt x="1179820" y="2840562"/>
                  </a:lnTo>
                  <a:lnTo>
                    <a:pt x="1178630" y="2845126"/>
                  </a:lnTo>
                  <a:lnTo>
                    <a:pt x="1177241" y="2849690"/>
                  </a:lnTo>
                  <a:lnTo>
                    <a:pt x="1175654" y="2854056"/>
                  </a:lnTo>
                  <a:lnTo>
                    <a:pt x="1173670" y="2858421"/>
                  </a:lnTo>
                  <a:lnTo>
                    <a:pt x="1171488" y="2862588"/>
                  </a:lnTo>
                  <a:lnTo>
                    <a:pt x="1168909" y="2866557"/>
                  </a:lnTo>
                  <a:lnTo>
                    <a:pt x="1166131" y="2870129"/>
                  </a:lnTo>
                  <a:lnTo>
                    <a:pt x="1162957" y="2873899"/>
                  </a:lnTo>
                  <a:lnTo>
                    <a:pt x="1159584" y="2877273"/>
                  </a:lnTo>
                  <a:lnTo>
                    <a:pt x="1156013" y="2880448"/>
                  </a:lnTo>
                  <a:lnTo>
                    <a:pt x="1152442" y="2883226"/>
                  </a:lnTo>
                  <a:lnTo>
                    <a:pt x="1148276" y="2886004"/>
                  </a:lnTo>
                  <a:lnTo>
                    <a:pt x="1144110" y="2888385"/>
                  </a:lnTo>
                  <a:lnTo>
                    <a:pt x="1139547" y="2890370"/>
                  </a:lnTo>
                  <a:lnTo>
                    <a:pt x="1134587" y="2892156"/>
                  </a:lnTo>
                  <a:lnTo>
                    <a:pt x="1129826" y="2893346"/>
                  </a:lnTo>
                  <a:lnTo>
                    <a:pt x="1124668" y="2894338"/>
                  </a:lnTo>
                  <a:lnTo>
                    <a:pt x="1119510" y="2894934"/>
                  </a:lnTo>
                  <a:lnTo>
                    <a:pt x="1113955" y="2895132"/>
                  </a:lnTo>
                  <a:lnTo>
                    <a:pt x="66461" y="2893743"/>
                  </a:lnTo>
                  <a:lnTo>
                    <a:pt x="63088" y="2893545"/>
                  </a:lnTo>
                  <a:lnTo>
                    <a:pt x="59517" y="2893346"/>
                  </a:lnTo>
                  <a:lnTo>
                    <a:pt x="56343" y="2892949"/>
                  </a:lnTo>
                  <a:lnTo>
                    <a:pt x="52970" y="2892354"/>
                  </a:lnTo>
                  <a:lnTo>
                    <a:pt x="49796" y="2891560"/>
                  </a:lnTo>
                  <a:lnTo>
                    <a:pt x="46622" y="2890568"/>
                  </a:lnTo>
                  <a:lnTo>
                    <a:pt x="43646" y="2889576"/>
                  </a:lnTo>
                  <a:lnTo>
                    <a:pt x="40472" y="2888385"/>
                  </a:lnTo>
                  <a:lnTo>
                    <a:pt x="37496" y="2886996"/>
                  </a:lnTo>
                  <a:lnTo>
                    <a:pt x="34718" y="2885607"/>
                  </a:lnTo>
                  <a:lnTo>
                    <a:pt x="31941" y="2884020"/>
                  </a:lnTo>
                  <a:lnTo>
                    <a:pt x="29163" y="2882234"/>
                  </a:lnTo>
                  <a:lnTo>
                    <a:pt x="26584" y="2880448"/>
                  </a:lnTo>
                  <a:lnTo>
                    <a:pt x="24005" y="2878265"/>
                  </a:lnTo>
                  <a:lnTo>
                    <a:pt x="21823" y="2876281"/>
                  </a:lnTo>
                  <a:lnTo>
                    <a:pt x="19244" y="2874098"/>
                  </a:lnTo>
                  <a:lnTo>
                    <a:pt x="17260" y="2871915"/>
                  </a:lnTo>
                  <a:lnTo>
                    <a:pt x="15078" y="2869335"/>
                  </a:lnTo>
                  <a:lnTo>
                    <a:pt x="13094" y="2866954"/>
                  </a:lnTo>
                  <a:lnTo>
                    <a:pt x="11110" y="2864176"/>
                  </a:lnTo>
                  <a:lnTo>
                    <a:pt x="9523" y="2861398"/>
                  </a:lnTo>
                  <a:lnTo>
                    <a:pt x="7936" y="2858818"/>
                  </a:lnTo>
                  <a:lnTo>
                    <a:pt x="6349" y="2855841"/>
                  </a:lnTo>
                  <a:lnTo>
                    <a:pt x="5158" y="2852865"/>
                  </a:lnTo>
                  <a:lnTo>
                    <a:pt x="3968" y="2849888"/>
                  </a:lnTo>
                  <a:lnTo>
                    <a:pt x="2778" y="2846713"/>
                  </a:lnTo>
                  <a:lnTo>
                    <a:pt x="1984" y="2843538"/>
                  </a:lnTo>
                  <a:lnTo>
                    <a:pt x="1191" y="2840562"/>
                  </a:lnTo>
                  <a:lnTo>
                    <a:pt x="595" y="2837188"/>
                  </a:lnTo>
                  <a:lnTo>
                    <a:pt x="199" y="2833815"/>
                  </a:lnTo>
                  <a:lnTo>
                    <a:pt x="0" y="2830243"/>
                  </a:lnTo>
                  <a:lnTo>
                    <a:pt x="0" y="2826870"/>
                  </a:lnTo>
                  <a:lnTo>
                    <a:pt x="0" y="1779516"/>
                  </a:lnTo>
                  <a:lnTo>
                    <a:pt x="199" y="1774159"/>
                  </a:lnTo>
                  <a:lnTo>
                    <a:pt x="794" y="1768602"/>
                  </a:lnTo>
                  <a:lnTo>
                    <a:pt x="1587" y="1763443"/>
                  </a:lnTo>
                  <a:lnTo>
                    <a:pt x="2976" y="1758680"/>
                  </a:lnTo>
                  <a:lnTo>
                    <a:pt x="4762" y="1753918"/>
                  </a:lnTo>
                  <a:lnTo>
                    <a:pt x="6745" y="1749552"/>
                  </a:lnTo>
                  <a:lnTo>
                    <a:pt x="9126" y="1745187"/>
                  </a:lnTo>
                  <a:lnTo>
                    <a:pt x="11705" y="1741019"/>
                  </a:lnTo>
                  <a:lnTo>
                    <a:pt x="14681" y="1737249"/>
                  </a:lnTo>
                  <a:lnTo>
                    <a:pt x="17855" y="1733677"/>
                  </a:lnTo>
                  <a:lnTo>
                    <a:pt x="21228" y="1730304"/>
                  </a:lnTo>
                  <a:lnTo>
                    <a:pt x="24799" y="1727327"/>
                  </a:lnTo>
                  <a:lnTo>
                    <a:pt x="28568" y="1724549"/>
                  </a:lnTo>
                  <a:lnTo>
                    <a:pt x="32536" y="1722168"/>
                  </a:lnTo>
                  <a:lnTo>
                    <a:pt x="36702" y="1719787"/>
                  </a:lnTo>
                  <a:lnTo>
                    <a:pt x="41067" y="1717802"/>
                  </a:lnTo>
                  <a:lnTo>
                    <a:pt x="45431" y="1716215"/>
                  </a:lnTo>
                  <a:lnTo>
                    <a:pt x="49994" y="1714826"/>
                  </a:lnTo>
                  <a:lnTo>
                    <a:pt x="54557" y="1713834"/>
                  </a:lnTo>
                  <a:lnTo>
                    <a:pt x="59120" y="1713040"/>
                  </a:lnTo>
                  <a:lnTo>
                    <a:pt x="63882" y="1712643"/>
                  </a:lnTo>
                  <a:lnTo>
                    <a:pt x="68643" y="1712643"/>
                  </a:lnTo>
                  <a:lnTo>
                    <a:pt x="73404" y="1712841"/>
                  </a:lnTo>
                  <a:lnTo>
                    <a:pt x="78364" y="1713635"/>
                  </a:lnTo>
                  <a:lnTo>
                    <a:pt x="82927" y="1714627"/>
                  </a:lnTo>
                  <a:lnTo>
                    <a:pt x="87688" y="1715818"/>
                  </a:lnTo>
                  <a:lnTo>
                    <a:pt x="92251" y="1717802"/>
                  </a:lnTo>
                  <a:lnTo>
                    <a:pt x="96814" y="1719787"/>
                  </a:lnTo>
                  <a:lnTo>
                    <a:pt x="101179" y="1722366"/>
                  </a:lnTo>
                  <a:lnTo>
                    <a:pt x="105543" y="1725144"/>
                  </a:lnTo>
                  <a:lnTo>
                    <a:pt x="109709" y="1728518"/>
                  </a:lnTo>
                  <a:lnTo>
                    <a:pt x="113677" y="1732288"/>
                  </a:lnTo>
                  <a:lnTo>
                    <a:pt x="241241" y="1860082"/>
                  </a:lnTo>
                  <a:lnTo>
                    <a:pt x="399754" y="1700737"/>
                  </a:lnTo>
                  <a:lnTo>
                    <a:pt x="652105" y="1446935"/>
                  </a:lnTo>
                  <a:lnTo>
                    <a:pt x="795937" y="1301877"/>
                  </a:lnTo>
                  <a:lnTo>
                    <a:pt x="942150" y="1154438"/>
                  </a:lnTo>
                  <a:lnTo>
                    <a:pt x="1083800" y="1010968"/>
                  </a:lnTo>
                  <a:lnTo>
                    <a:pt x="1214141" y="879007"/>
                  </a:lnTo>
                  <a:lnTo>
                    <a:pt x="1215332" y="877419"/>
                  </a:lnTo>
                  <a:lnTo>
                    <a:pt x="1303813" y="787329"/>
                  </a:lnTo>
                  <a:lnTo>
                    <a:pt x="1377812" y="711526"/>
                  </a:lnTo>
                  <a:lnTo>
                    <a:pt x="1408364" y="679776"/>
                  </a:lnTo>
                  <a:lnTo>
                    <a:pt x="1433956" y="652986"/>
                  </a:lnTo>
                  <a:lnTo>
                    <a:pt x="1454589" y="631555"/>
                  </a:lnTo>
                  <a:lnTo>
                    <a:pt x="1469468" y="615482"/>
                  </a:lnTo>
                  <a:lnTo>
                    <a:pt x="1475420" y="608735"/>
                  </a:lnTo>
                  <a:lnTo>
                    <a:pt x="1481371" y="601591"/>
                  </a:lnTo>
                  <a:lnTo>
                    <a:pt x="1487323" y="594447"/>
                  </a:lnTo>
                  <a:lnTo>
                    <a:pt x="1492878" y="587304"/>
                  </a:lnTo>
                  <a:lnTo>
                    <a:pt x="1498433" y="579763"/>
                  </a:lnTo>
                  <a:lnTo>
                    <a:pt x="1503789" y="572024"/>
                  </a:lnTo>
                  <a:lnTo>
                    <a:pt x="1509146" y="564285"/>
                  </a:lnTo>
                  <a:lnTo>
                    <a:pt x="1514304" y="556546"/>
                  </a:lnTo>
                  <a:lnTo>
                    <a:pt x="1519065" y="548410"/>
                  </a:lnTo>
                  <a:lnTo>
                    <a:pt x="1523827" y="540274"/>
                  </a:lnTo>
                  <a:lnTo>
                    <a:pt x="1528390" y="531940"/>
                  </a:lnTo>
                  <a:lnTo>
                    <a:pt x="1532754" y="523605"/>
                  </a:lnTo>
                  <a:lnTo>
                    <a:pt x="1537119" y="515072"/>
                  </a:lnTo>
                  <a:lnTo>
                    <a:pt x="1541086" y="506540"/>
                  </a:lnTo>
                  <a:lnTo>
                    <a:pt x="1545054" y="498007"/>
                  </a:lnTo>
                  <a:lnTo>
                    <a:pt x="1548427" y="489275"/>
                  </a:lnTo>
                  <a:lnTo>
                    <a:pt x="1551998" y="480346"/>
                  </a:lnTo>
                  <a:lnTo>
                    <a:pt x="1555172" y="471615"/>
                  </a:lnTo>
                  <a:lnTo>
                    <a:pt x="1558346" y="462685"/>
                  </a:lnTo>
                  <a:lnTo>
                    <a:pt x="1561124" y="453557"/>
                  </a:lnTo>
                  <a:lnTo>
                    <a:pt x="1563703" y="444627"/>
                  </a:lnTo>
                  <a:lnTo>
                    <a:pt x="1566282" y="435300"/>
                  </a:lnTo>
                  <a:lnTo>
                    <a:pt x="1568266" y="426172"/>
                  </a:lnTo>
                  <a:lnTo>
                    <a:pt x="1570051" y="417044"/>
                  </a:lnTo>
                  <a:lnTo>
                    <a:pt x="1571837" y="407916"/>
                  </a:lnTo>
                  <a:lnTo>
                    <a:pt x="1573225" y="398590"/>
                  </a:lnTo>
                  <a:lnTo>
                    <a:pt x="1574416" y="389461"/>
                  </a:lnTo>
                  <a:lnTo>
                    <a:pt x="1575408" y="380135"/>
                  </a:lnTo>
                  <a:lnTo>
                    <a:pt x="1576201" y="370610"/>
                  </a:lnTo>
                  <a:lnTo>
                    <a:pt x="1576598" y="361482"/>
                  </a:lnTo>
                  <a:lnTo>
                    <a:pt x="1576598" y="352155"/>
                  </a:lnTo>
                  <a:lnTo>
                    <a:pt x="1576598" y="343027"/>
                  </a:lnTo>
                  <a:lnTo>
                    <a:pt x="1576201" y="334891"/>
                  </a:lnTo>
                  <a:lnTo>
                    <a:pt x="1575408" y="327152"/>
                  </a:lnTo>
                  <a:lnTo>
                    <a:pt x="1574019" y="319215"/>
                  </a:lnTo>
                  <a:lnTo>
                    <a:pt x="1572630" y="311674"/>
                  </a:lnTo>
                  <a:lnTo>
                    <a:pt x="1570845" y="303935"/>
                  </a:lnTo>
                  <a:lnTo>
                    <a:pt x="1568464" y="296196"/>
                  </a:lnTo>
                  <a:lnTo>
                    <a:pt x="1565885" y="288655"/>
                  </a:lnTo>
                  <a:lnTo>
                    <a:pt x="1563108" y="281313"/>
                  </a:lnTo>
                  <a:lnTo>
                    <a:pt x="1559933" y="273971"/>
                  </a:lnTo>
                  <a:lnTo>
                    <a:pt x="1556362" y="266629"/>
                  </a:lnTo>
                  <a:lnTo>
                    <a:pt x="1552791" y="259485"/>
                  </a:lnTo>
                  <a:lnTo>
                    <a:pt x="1549022" y="252341"/>
                  </a:lnTo>
                  <a:lnTo>
                    <a:pt x="1544856" y="245197"/>
                  </a:lnTo>
                  <a:lnTo>
                    <a:pt x="1540491" y="238450"/>
                  </a:lnTo>
                  <a:lnTo>
                    <a:pt x="1535928" y="231704"/>
                  </a:lnTo>
                  <a:lnTo>
                    <a:pt x="1531167" y="224957"/>
                  </a:lnTo>
                  <a:lnTo>
                    <a:pt x="1526009" y="218408"/>
                  </a:lnTo>
                  <a:lnTo>
                    <a:pt x="1520851" y="212058"/>
                  </a:lnTo>
                  <a:lnTo>
                    <a:pt x="1515494" y="205510"/>
                  </a:lnTo>
                  <a:lnTo>
                    <a:pt x="1510138" y="199358"/>
                  </a:lnTo>
                  <a:lnTo>
                    <a:pt x="1504384" y="193207"/>
                  </a:lnTo>
                  <a:lnTo>
                    <a:pt x="1498830" y="187254"/>
                  </a:lnTo>
                  <a:lnTo>
                    <a:pt x="1493076" y="181300"/>
                  </a:lnTo>
                  <a:lnTo>
                    <a:pt x="1487323" y="175744"/>
                  </a:lnTo>
                  <a:lnTo>
                    <a:pt x="1481173" y="170188"/>
                  </a:lnTo>
                  <a:lnTo>
                    <a:pt x="1475221" y="164830"/>
                  </a:lnTo>
                  <a:lnTo>
                    <a:pt x="1469071" y="159274"/>
                  </a:lnTo>
                  <a:lnTo>
                    <a:pt x="1463120" y="154114"/>
                  </a:lnTo>
                  <a:lnTo>
                    <a:pt x="1457168" y="149153"/>
                  </a:lnTo>
                  <a:lnTo>
                    <a:pt x="1450819" y="144391"/>
                  </a:lnTo>
                  <a:lnTo>
                    <a:pt x="1438718" y="135263"/>
                  </a:lnTo>
                  <a:lnTo>
                    <a:pt x="1432171" y="130699"/>
                  </a:lnTo>
                  <a:lnTo>
                    <a:pt x="1425624" y="126135"/>
                  </a:lnTo>
                  <a:lnTo>
                    <a:pt x="1418879" y="121769"/>
                  </a:lnTo>
                  <a:lnTo>
                    <a:pt x="1411935" y="117403"/>
                  </a:lnTo>
                  <a:lnTo>
                    <a:pt x="1398048" y="109069"/>
                  </a:lnTo>
                  <a:lnTo>
                    <a:pt x="1384161" y="101132"/>
                  </a:lnTo>
                  <a:lnTo>
                    <a:pt x="1370075" y="93591"/>
                  </a:lnTo>
                  <a:lnTo>
                    <a:pt x="1355791" y="85852"/>
                  </a:lnTo>
                  <a:lnTo>
                    <a:pt x="1327223" y="70969"/>
                  </a:lnTo>
                  <a:lnTo>
                    <a:pt x="1318692" y="66405"/>
                  </a:lnTo>
                  <a:lnTo>
                    <a:pt x="1309765" y="62040"/>
                  </a:lnTo>
                  <a:lnTo>
                    <a:pt x="1300441" y="57475"/>
                  </a:lnTo>
                  <a:lnTo>
                    <a:pt x="1291116" y="53110"/>
                  </a:lnTo>
                  <a:lnTo>
                    <a:pt x="1272269" y="44775"/>
                  </a:lnTo>
                  <a:lnTo>
                    <a:pt x="1254613" y="37235"/>
                  </a:lnTo>
                  <a:lnTo>
                    <a:pt x="1238940" y="30686"/>
                  </a:lnTo>
                  <a:lnTo>
                    <a:pt x="1226441" y="25924"/>
                  </a:lnTo>
                  <a:lnTo>
                    <a:pt x="1220470" y="2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131E5E7A-3842-911D-A965-35EAF8CC2EF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580" y="1443101"/>
              <a:ext cx="2893220" cy="1627188"/>
            </a:xfrm>
            <a:custGeom>
              <a:avLst/>
              <a:gdLst>
                <a:gd name="connsiteX0" fmla="*/ 1918358 w 2893220"/>
                <a:gd name="connsiteY0" fmla="*/ 0 h 1627188"/>
                <a:gd name="connsiteX1" fmla="*/ 1922329 w 2893220"/>
                <a:gd name="connsiteY1" fmla="*/ 0 h 1627188"/>
                <a:gd name="connsiteX2" fmla="*/ 1927888 w 2893220"/>
                <a:gd name="connsiteY2" fmla="*/ 0 h 1627188"/>
                <a:gd name="connsiteX3" fmla="*/ 1934837 w 2893220"/>
                <a:gd name="connsiteY3" fmla="*/ 397 h 1627188"/>
                <a:gd name="connsiteX4" fmla="*/ 1942977 w 2893220"/>
                <a:gd name="connsiteY4" fmla="*/ 1190 h 1627188"/>
                <a:gd name="connsiteX5" fmla="*/ 1952309 w 2893220"/>
                <a:gd name="connsiteY5" fmla="*/ 2579 h 1627188"/>
                <a:gd name="connsiteX6" fmla="*/ 1957273 w 2893220"/>
                <a:gd name="connsiteY6" fmla="*/ 3372 h 1627188"/>
                <a:gd name="connsiteX7" fmla="*/ 1962435 w 2893220"/>
                <a:gd name="connsiteY7" fmla="*/ 4364 h 1627188"/>
                <a:gd name="connsiteX8" fmla="*/ 1967994 w 2893220"/>
                <a:gd name="connsiteY8" fmla="*/ 5554 h 1627188"/>
                <a:gd name="connsiteX9" fmla="*/ 1973553 w 2893220"/>
                <a:gd name="connsiteY9" fmla="*/ 6943 h 1627188"/>
                <a:gd name="connsiteX10" fmla="*/ 1979510 w 2893220"/>
                <a:gd name="connsiteY10" fmla="*/ 8530 h 1627188"/>
                <a:gd name="connsiteX11" fmla="*/ 1985466 w 2893220"/>
                <a:gd name="connsiteY11" fmla="*/ 10315 h 1627188"/>
                <a:gd name="connsiteX12" fmla="*/ 1991621 w 2893220"/>
                <a:gd name="connsiteY12" fmla="*/ 12497 h 1627188"/>
                <a:gd name="connsiteX13" fmla="*/ 1998173 w 2893220"/>
                <a:gd name="connsiteY13" fmla="*/ 14679 h 1627188"/>
                <a:gd name="connsiteX14" fmla="*/ 2004527 w 2893220"/>
                <a:gd name="connsiteY14" fmla="*/ 17258 h 1627188"/>
                <a:gd name="connsiteX15" fmla="*/ 2011277 w 2893220"/>
                <a:gd name="connsiteY15" fmla="*/ 20233 h 1627188"/>
                <a:gd name="connsiteX16" fmla="*/ 2018028 w 2893220"/>
                <a:gd name="connsiteY16" fmla="*/ 23209 h 1627188"/>
                <a:gd name="connsiteX17" fmla="*/ 2024977 w 2893220"/>
                <a:gd name="connsiteY17" fmla="*/ 26779 h 1627188"/>
                <a:gd name="connsiteX18" fmla="*/ 2031926 w 2893220"/>
                <a:gd name="connsiteY18" fmla="*/ 30548 h 1627188"/>
                <a:gd name="connsiteX19" fmla="*/ 2038875 w 2893220"/>
                <a:gd name="connsiteY19" fmla="*/ 34714 h 1627188"/>
                <a:gd name="connsiteX20" fmla="*/ 2046023 w 2893220"/>
                <a:gd name="connsiteY20" fmla="*/ 39078 h 1627188"/>
                <a:gd name="connsiteX21" fmla="*/ 2052972 w 2893220"/>
                <a:gd name="connsiteY21" fmla="*/ 43839 h 1627188"/>
                <a:gd name="connsiteX22" fmla="*/ 2060120 w 2893220"/>
                <a:gd name="connsiteY22" fmla="*/ 48996 h 1627188"/>
                <a:gd name="connsiteX23" fmla="*/ 2067466 w 2893220"/>
                <a:gd name="connsiteY23" fmla="*/ 54749 h 1627188"/>
                <a:gd name="connsiteX24" fmla="*/ 2076798 w 2893220"/>
                <a:gd name="connsiteY24" fmla="*/ 62882 h 1627188"/>
                <a:gd name="connsiteX25" fmla="*/ 2089505 w 2893220"/>
                <a:gd name="connsiteY25" fmla="*/ 73792 h 1627188"/>
                <a:gd name="connsiteX26" fmla="*/ 2104594 w 2893220"/>
                <a:gd name="connsiteY26" fmla="*/ 87677 h 1627188"/>
                <a:gd name="connsiteX27" fmla="*/ 2122265 w 2893220"/>
                <a:gd name="connsiteY27" fmla="*/ 104142 h 1627188"/>
                <a:gd name="connsiteX28" fmla="*/ 2142516 w 2893220"/>
                <a:gd name="connsiteY28" fmla="*/ 122986 h 1627188"/>
                <a:gd name="connsiteX29" fmla="*/ 2164555 w 2893220"/>
                <a:gd name="connsiteY29" fmla="*/ 143616 h 1627188"/>
                <a:gd name="connsiteX30" fmla="*/ 2213596 w 2893220"/>
                <a:gd name="connsiteY30" fmla="*/ 190629 h 1627188"/>
                <a:gd name="connsiteX31" fmla="*/ 2267799 w 2893220"/>
                <a:gd name="connsiteY31" fmla="*/ 242799 h 1627188"/>
                <a:gd name="connsiteX32" fmla="*/ 2325378 w 2893220"/>
                <a:gd name="connsiteY32" fmla="*/ 298539 h 1627188"/>
                <a:gd name="connsiteX33" fmla="*/ 2384346 w 2893220"/>
                <a:gd name="connsiteY33" fmla="*/ 355867 h 1627188"/>
                <a:gd name="connsiteX34" fmla="*/ 2442520 w 2893220"/>
                <a:gd name="connsiteY34" fmla="*/ 412401 h 1627188"/>
                <a:gd name="connsiteX35" fmla="*/ 2556883 w 2893220"/>
                <a:gd name="connsiteY35" fmla="*/ 524477 h 1627188"/>
                <a:gd name="connsiteX36" fmla="*/ 2638882 w 2893220"/>
                <a:gd name="connsiteY36" fmla="*/ 605212 h 1627188"/>
                <a:gd name="connsiteX37" fmla="*/ 2779255 w 2893220"/>
                <a:gd name="connsiteY37" fmla="*/ 464769 h 1627188"/>
                <a:gd name="connsiteX38" fmla="*/ 2783225 w 2893220"/>
                <a:gd name="connsiteY38" fmla="*/ 461000 h 1627188"/>
                <a:gd name="connsiteX39" fmla="*/ 2787593 w 2893220"/>
                <a:gd name="connsiteY39" fmla="*/ 457628 h 1627188"/>
                <a:gd name="connsiteX40" fmla="*/ 2791763 w 2893220"/>
                <a:gd name="connsiteY40" fmla="*/ 454851 h 1627188"/>
                <a:gd name="connsiteX41" fmla="*/ 2796330 w 2893220"/>
                <a:gd name="connsiteY41" fmla="*/ 452272 h 1627188"/>
                <a:gd name="connsiteX42" fmla="*/ 2800896 w 2893220"/>
                <a:gd name="connsiteY42" fmla="*/ 450289 h 1627188"/>
                <a:gd name="connsiteX43" fmla="*/ 2805463 w 2893220"/>
                <a:gd name="connsiteY43" fmla="*/ 448503 h 1627188"/>
                <a:gd name="connsiteX44" fmla="*/ 2810029 w 2893220"/>
                <a:gd name="connsiteY44" fmla="*/ 447115 h 1627188"/>
                <a:gd name="connsiteX45" fmla="*/ 2814794 w 2893220"/>
                <a:gd name="connsiteY45" fmla="*/ 446123 h 1627188"/>
                <a:gd name="connsiteX46" fmla="*/ 2819559 w 2893220"/>
                <a:gd name="connsiteY46" fmla="*/ 445528 h 1627188"/>
                <a:gd name="connsiteX47" fmla="*/ 2824325 w 2893220"/>
                <a:gd name="connsiteY47" fmla="*/ 445329 h 1627188"/>
                <a:gd name="connsiteX48" fmla="*/ 2829288 w 2893220"/>
                <a:gd name="connsiteY48" fmla="*/ 445329 h 1627188"/>
                <a:gd name="connsiteX49" fmla="*/ 2833855 w 2893220"/>
                <a:gd name="connsiteY49" fmla="*/ 445726 h 1627188"/>
                <a:gd name="connsiteX50" fmla="*/ 2838620 w 2893220"/>
                <a:gd name="connsiteY50" fmla="*/ 446321 h 1627188"/>
                <a:gd name="connsiteX51" fmla="*/ 2843186 w 2893220"/>
                <a:gd name="connsiteY51" fmla="*/ 447313 h 1627188"/>
                <a:gd name="connsiteX52" fmla="*/ 2847753 w 2893220"/>
                <a:gd name="connsiteY52" fmla="*/ 448702 h 1627188"/>
                <a:gd name="connsiteX53" fmla="*/ 2852121 w 2893220"/>
                <a:gd name="connsiteY53" fmla="*/ 450487 h 1627188"/>
                <a:gd name="connsiteX54" fmla="*/ 2856489 w 2893220"/>
                <a:gd name="connsiteY54" fmla="*/ 452272 h 1627188"/>
                <a:gd name="connsiteX55" fmla="*/ 2860659 w 2893220"/>
                <a:gd name="connsiteY55" fmla="*/ 454653 h 1627188"/>
                <a:gd name="connsiteX56" fmla="*/ 2864629 w 2893220"/>
                <a:gd name="connsiteY56" fmla="*/ 457033 h 1627188"/>
                <a:gd name="connsiteX57" fmla="*/ 2868203 w 2893220"/>
                <a:gd name="connsiteY57" fmla="*/ 460008 h 1627188"/>
                <a:gd name="connsiteX58" fmla="*/ 2871777 w 2893220"/>
                <a:gd name="connsiteY58" fmla="*/ 462984 h 1627188"/>
                <a:gd name="connsiteX59" fmla="*/ 2875351 w 2893220"/>
                <a:gd name="connsiteY59" fmla="*/ 466158 h 1627188"/>
                <a:gd name="connsiteX60" fmla="*/ 2878528 w 2893220"/>
                <a:gd name="connsiteY60" fmla="*/ 469927 h 1627188"/>
                <a:gd name="connsiteX61" fmla="*/ 2881307 w 2893220"/>
                <a:gd name="connsiteY61" fmla="*/ 473696 h 1627188"/>
                <a:gd name="connsiteX62" fmla="*/ 2883888 w 2893220"/>
                <a:gd name="connsiteY62" fmla="*/ 477861 h 1627188"/>
                <a:gd name="connsiteX63" fmla="*/ 2886470 w 2893220"/>
                <a:gd name="connsiteY63" fmla="*/ 482027 h 1627188"/>
                <a:gd name="connsiteX64" fmla="*/ 2888256 w 2893220"/>
                <a:gd name="connsiteY64" fmla="*/ 486589 h 1627188"/>
                <a:gd name="connsiteX65" fmla="*/ 2890043 w 2893220"/>
                <a:gd name="connsiteY65" fmla="*/ 491152 h 1627188"/>
                <a:gd name="connsiteX66" fmla="*/ 2891433 w 2893220"/>
                <a:gd name="connsiteY66" fmla="*/ 496111 h 1627188"/>
                <a:gd name="connsiteX67" fmla="*/ 2892426 w 2893220"/>
                <a:gd name="connsiteY67" fmla="*/ 501467 h 1627188"/>
                <a:gd name="connsiteX68" fmla="*/ 2893022 w 2893220"/>
                <a:gd name="connsiteY68" fmla="*/ 506624 h 1627188"/>
                <a:gd name="connsiteX69" fmla="*/ 2893220 w 2893220"/>
                <a:gd name="connsiteY69" fmla="*/ 512178 h 1627188"/>
                <a:gd name="connsiteX70" fmla="*/ 2891830 w 2893220"/>
                <a:gd name="connsiteY70" fmla="*/ 1560736 h 1627188"/>
                <a:gd name="connsiteX71" fmla="*/ 2891632 w 2893220"/>
                <a:gd name="connsiteY71" fmla="*/ 1564108 h 1627188"/>
                <a:gd name="connsiteX72" fmla="*/ 2891433 w 2893220"/>
                <a:gd name="connsiteY72" fmla="*/ 1567679 h 1627188"/>
                <a:gd name="connsiteX73" fmla="*/ 2891036 w 2893220"/>
                <a:gd name="connsiteY73" fmla="*/ 1570853 h 1627188"/>
                <a:gd name="connsiteX74" fmla="*/ 2890242 w 2893220"/>
                <a:gd name="connsiteY74" fmla="*/ 1574026 h 1627188"/>
                <a:gd name="connsiteX75" fmla="*/ 2889448 w 2893220"/>
                <a:gd name="connsiteY75" fmla="*/ 1577399 h 1627188"/>
                <a:gd name="connsiteX76" fmla="*/ 2888654 w 2893220"/>
                <a:gd name="connsiteY76" fmla="*/ 1580572 h 1627188"/>
                <a:gd name="connsiteX77" fmla="*/ 2887661 w 2893220"/>
                <a:gd name="connsiteY77" fmla="*/ 1583548 h 1627188"/>
                <a:gd name="connsiteX78" fmla="*/ 2886470 w 2893220"/>
                <a:gd name="connsiteY78" fmla="*/ 1586722 h 1627188"/>
                <a:gd name="connsiteX79" fmla="*/ 2885080 w 2893220"/>
                <a:gd name="connsiteY79" fmla="*/ 1589697 h 1627188"/>
                <a:gd name="connsiteX80" fmla="*/ 2883690 w 2893220"/>
                <a:gd name="connsiteY80" fmla="*/ 1592474 h 1627188"/>
                <a:gd name="connsiteX81" fmla="*/ 2882102 w 2893220"/>
                <a:gd name="connsiteY81" fmla="*/ 1595251 h 1627188"/>
                <a:gd name="connsiteX82" fmla="*/ 2880315 w 2893220"/>
                <a:gd name="connsiteY82" fmla="*/ 1598029 h 1627188"/>
                <a:gd name="connsiteX83" fmla="*/ 2878528 w 2893220"/>
                <a:gd name="connsiteY83" fmla="*/ 1600607 h 1627188"/>
                <a:gd name="connsiteX84" fmla="*/ 2876344 w 2893220"/>
                <a:gd name="connsiteY84" fmla="*/ 1603186 h 1627188"/>
                <a:gd name="connsiteX85" fmla="*/ 2874358 w 2893220"/>
                <a:gd name="connsiteY85" fmla="*/ 1605368 h 1627188"/>
                <a:gd name="connsiteX86" fmla="*/ 2871976 w 2893220"/>
                <a:gd name="connsiteY86" fmla="*/ 1607748 h 1627188"/>
                <a:gd name="connsiteX87" fmla="*/ 2869792 w 2893220"/>
                <a:gd name="connsiteY87" fmla="*/ 1609930 h 1627188"/>
                <a:gd name="connsiteX88" fmla="*/ 2867409 w 2893220"/>
                <a:gd name="connsiteY88" fmla="*/ 1612112 h 1627188"/>
                <a:gd name="connsiteX89" fmla="*/ 2865027 w 2893220"/>
                <a:gd name="connsiteY89" fmla="*/ 1614096 h 1627188"/>
                <a:gd name="connsiteX90" fmla="*/ 2862247 w 2893220"/>
                <a:gd name="connsiteY90" fmla="*/ 1616080 h 1627188"/>
                <a:gd name="connsiteX91" fmla="*/ 2859467 w 2893220"/>
                <a:gd name="connsiteY91" fmla="*/ 1617667 h 1627188"/>
                <a:gd name="connsiteX92" fmla="*/ 2856886 w 2893220"/>
                <a:gd name="connsiteY92" fmla="*/ 1619452 h 1627188"/>
                <a:gd name="connsiteX93" fmla="*/ 2853908 w 2893220"/>
                <a:gd name="connsiteY93" fmla="*/ 1620841 h 1627188"/>
                <a:gd name="connsiteX94" fmla="*/ 2851128 w 2893220"/>
                <a:gd name="connsiteY94" fmla="*/ 1622031 h 1627188"/>
                <a:gd name="connsiteX95" fmla="*/ 2847952 w 2893220"/>
                <a:gd name="connsiteY95" fmla="*/ 1623221 h 1627188"/>
                <a:gd name="connsiteX96" fmla="*/ 2844775 w 2893220"/>
                <a:gd name="connsiteY96" fmla="*/ 1624411 h 1627188"/>
                <a:gd name="connsiteX97" fmla="*/ 2841598 w 2893220"/>
                <a:gd name="connsiteY97" fmla="*/ 1625205 h 1627188"/>
                <a:gd name="connsiteX98" fmla="*/ 2838421 w 2893220"/>
                <a:gd name="connsiteY98" fmla="*/ 1625998 h 1627188"/>
                <a:gd name="connsiteX99" fmla="*/ 2835245 w 2893220"/>
                <a:gd name="connsiteY99" fmla="*/ 1626593 h 1627188"/>
                <a:gd name="connsiteX100" fmla="*/ 2831869 w 2893220"/>
                <a:gd name="connsiteY100" fmla="*/ 1626990 h 1627188"/>
                <a:gd name="connsiteX101" fmla="*/ 2828295 w 2893220"/>
                <a:gd name="connsiteY101" fmla="*/ 1627188 h 1627188"/>
                <a:gd name="connsiteX102" fmla="*/ 2825119 w 2893220"/>
                <a:gd name="connsiteY102" fmla="*/ 1627188 h 1627188"/>
                <a:gd name="connsiteX103" fmla="*/ 1778184 w 2893220"/>
                <a:gd name="connsiteY103" fmla="*/ 1627188 h 1627188"/>
                <a:gd name="connsiteX104" fmla="*/ 1772625 w 2893220"/>
                <a:gd name="connsiteY104" fmla="*/ 1626990 h 1627188"/>
                <a:gd name="connsiteX105" fmla="*/ 1767462 w 2893220"/>
                <a:gd name="connsiteY105" fmla="*/ 1626395 h 1627188"/>
                <a:gd name="connsiteX106" fmla="*/ 1762102 w 2893220"/>
                <a:gd name="connsiteY106" fmla="*/ 1625601 h 1627188"/>
                <a:gd name="connsiteX107" fmla="*/ 1757337 w 2893220"/>
                <a:gd name="connsiteY107" fmla="*/ 1624213 h 1627188"/>
                <a:gd name="connsiteX108" fmla="*/ 1752571 w 2893220"/>
                <a:gd name="connsiteY108" fmla="*/ 1622427 h 1627188"/>
                <a:gd name="connsiteX109" fmla="*/ 1748005 w 2893220"/>
                <a:gd name="connsiteY109" fmla="*/ 1620444 h 1627188"/>
                <a:gd name="connsiteX110" fmla="*/ 1743835 w 2893220"/>
                <a:gd name="connsiteY110" fmla="*/ 1618063 h 1627188"/>
                <a:gd name="connsiteX111" fmla="*/ 1739666 w 2893220"/>
                <a:gd name="connsiteY111" fmla="*/ 1615485 h 1627188"/>
                <a:gd name="connsiteX112" fmla="*/ 1735894 w 2893220"/>
                <a:gd name="connsiteY112" fmla="*/ 1612509 h 1627188"/>
                <a:gd name="connsiteX113" fmla="*/ 1732518 w 2893220"/>
                <a:gd name="connsiteY113" fmla="*/ 1609335 h 1627188"/>
                <a:gd name="connsiteX114" fmla="*/ 1729143 w 2893220"/>
                <a:gd name="connsiteY114" fmla="*/ 1605963 h 1627188"/>
                <a:gd name="connsiteX115" fmla="*/ 1725966 w 2893220"/>
                <a:gd name="connsiteY115" fmla="*/ 1602393 h 1627188"/>
                <a:gd name="connsiteX116" fmla="*/ 1723385 w 2893220"/>
                <a:gd name="connsiteY116" fmla="*/ 1598624 h 1627188"/>
                <a:gd name="connsiteX117" fmla="*/ 1720605 w 2893220"/>
                <a:gd name="connsiteY117" fmla="*/ 1594656 h 1627188"/>
                <a:gd name="connsiteX118" fmla="*/ 1718421 w 2893220"/>
                <a:gd name="connsiteY118" fmla="*/ 1590491 h 1627188"/>
                <a:gd name="connsiteX119" fmla="*/ 1716436 w 2893220"/>
                <a:gd name="connsiteY119" fmla="*/ 1586127 h 1627188"/>
                <a:gd name="connsiteX120" fmla="*/ 1714848 w 2893220"/>
                <a:gd name="connsiteY120" fmla="*/ 1581763 h 1627188"/>
                <a:gd name="connsiteX121" fmla="*/ 1713458 w 2893220"/>
                <a:gd name="connsiteY121" fmla="*/ 1577200 h 1627188"/>
                <a:gd name="connsiteX122" fmla="*/ 1712465 w 2893220"/>
                <a:gd name="connsiteY122" fmla="*/ 1572638 h 1627188"/>
                <a:gd name="connsiteX123" fmla="*/ 1711671 w 2893220"/>
                <a:gd name="connsiteY123" fmla="*/ 1568075 h 1627188"/>
                <a:gd name="connsiteX124" fmla="*/ 1711472 w 2893220"/>
                <a:gd name="connsiteY124" fmla="*/ 1563116 h 1627188"/>
                <a:gd name="connsiteX125" fmla="*/ 1711274 w 2893220"/>
                <a:gd name="connsiteY125" fmla="*/ 1558356 h 1627188"/>
                <a:gd name="connsiteX126" fmla="*/ 1711671 w 2893220"/>
                <a:gd name="connsiteY126" fmla="*/ 1553595 h 1627188"/>
                <a:gd name="connsiteX127" fmla="*/ 1712266 w 2893220"/>
                <a:gd name="connsiteY127" fmla="*/ 1548834 h 1627188"/>
                <a:gd name="connsiteX128" fmla="*/ 1713259 w 2893220"/>
                <a:gd name="connsiteY128" fmla="*/ 1544272 h 1627188"/>
                <a:gd name="connsiteX129" fmla="*/ 1714649 w 2893220"/>
                <a:gd name="connsiteY129" fmla="*/ 1539511 h 1627188"/>
                <a:gd name="connsiteX130" fmla="*/ 1716436 w 2893220"/>
                <a:gd name="connsiteY130" fmla="*/ 1534948 h 1627188"/>
                <a:gd name="connsiteX131" fmla="*/ 1718421 w 2893220"/>
                <a:gd name="connsiteY131" fmla="*/ 1530386 h 1627188"/>
                <a:gd name="connsiteX132" fmla="*/ 1721003 w 2893220"/>
                <a:gd name="connsiteY132" fmla="*/ 1526022 h 1627188"/>
                <a:gd name="connsiteX133" fmla="*/ 1723981 w 2893220"/>
                <a:gd name="connsiteY133" fmla="*/ 1521658 h 1627188"/>
                <a:gd name="connsiteX134" fmla="*/ 1727157 w 2893220"/>
                <a:gd name="connsiteY134" fmla="*/ 1517492 h 1627188"/>
                <a:gd name="connsiteX135" fmla="*/ 1730930 w 2893220"/>
                <a:gd name="connsiteY135" fmla="*/ 1513525 h 1627188"/>
                <a:gd name="connsiteX136" fmla="*/ 1858397 w 2893220"/>
                <a:gd name="connsiteY136" fmla="*/ 1385778 h 1627188"/>
                <a:gd name="connsiteX137" fmla="*/ 1699361 w 2893220"/>
                <a:gd name="connsiteY137" fmla="*/ 1227086 h 1627188"/>
                <a:gd name="connsiteX138" fmla="*/ 1446016 w 2893220"/>
                <a:gd name="connsiteY138" fmla="*/ 974964 h 1627188"/>
                <a:gd name="connsiteX139" fmla="*/ 1301276 w 2893220"/>
                <a:gd name="connsiteY139" fmla="*/ 830951 h 1627188"/>
                <a:gd name="connsiteX140" fmla="*/ 1153756 w 2893220"/>
                <a:gd name="connsiteY140" fmla="*/ 684558 h 1627188"/>
                <a:gd name="connsiteX141" fmla="*/ 1010604 w 2893220"/>
                <a:gd name="connsiteY141" fmla="*/ 542727 h 1627188"/>
                <a:gd name="connsiteX142" fmla="*/ 878570 w 2893220"/>
                <a:gd name="connsiteY142" fmla="*/ 412401 h 1627188"/>
                <a:gd name="connsiteX143" fmla="*/ 876585 w 2893220"/>
                <a:gd name="connsiteY143" fmla="*/ 410814 h 1627188"/>
                <a:gd name="connsiteX144" fmla="*/ 786643 w 2893220"/>
                <a:gd name="connsiteY144" fmla="*/ 322145 h 1627188"/>
                <a:gd name="connsiteX145" fmla="*/ 710799 w 2893220"/>
                <a:gd name="connsiteY145" fmla="*/ 248155 h 1627188"/>
                <a:gd name="connsiteX146" fmla="*/ 679230 w 2893220"/>
                <a:gd name="connsiteY146" fmla="*/ 217606 h 1627188"/>
                <a:gd name="connsiteX147" fmla="*/ 652426 w 2893220"/>
                <a:gd name="connsiteY147" fmla="*/ 191819 h 1627188"/>
                <a:gd name="connsiteX148" fmla="*/ 630983 w 2893220"/>
                <a:gd name="connsiteY148" fmla="*/ 171189 h 1627188"/>
                <a:gd name="connsiteX149" fmla="*/ 614901 w 2893220"/>
                <a:gd name="connsiteY149" fmla="*/ 156312 h 1627188"/>
                <a:gd name="connsiteX150" fmla="*/ 607952 w 2893220"/>
                <a:gd name="connsiteY150" fmla="*/ 150361 h 1627188"/>
                <a:gd name="connsiteX151" fmla="*/ 601003 w 2893220"/>
                <a:gd name="connsiteY151" fmla="*/ 144410 h 1627188"/>
                <a:gd name="connsiteX152" fmla="*/ 593855 w 2893220"/>
                <a:gd name="connsiteY152" fmla="*/ 138459 h 1627188"/>
                <a:gd name="connsiteX153" fmla="*/ 586509 w 2893220"/>
                <a:gd name="connsiteY153" fmla="*/ 132905 h 1627188"/>
                <a:gd name="connsiteX154" fmla="*/ 578964 w 2893220"/>
                <a:gd name="connsiteY154" fmla="*/ 127350 h 1627188"/>
                <a:gd name="connsiteX155" fmla="*/ 571419 w 2893220"/>
                <a:gd name="connsiteY155" fmla="*/ 121796 h 1627188"/>
                <a:gd name="connsiteX156" fmla="*/ 563477 w 2893220"/>
                <a:gd name="connsiteY156" fmla="*/ 116639 h 1627188"/>
                <a:gd name="connsiteX157" fmla="*/ 555734 w 2893220"/>
                <a:gd name="connsiteY157" fmla="*/ 111481 h 1627188"/>
                <a:gd name="connsiteX158" fmla="*/ 547792 w 2893220"/>
                <a:gd name="connsiteY158" fmla="*/ 106720 h 1627188"/>
                <a:gd name="connsiteX159" fmla="*/ 539652 w 2893220"/>
                <a:gd name="connsiteY159" fmla="*/ 101960 h 1627188"/>
                <a:gd name="connsiteX160" fmla="*/ 531313 w 2893220"/>
                <a:gd name="connsiteY160" fmla="*/ 97397 h 1627188"/>
                <a:gd name="connsiteX161" fmla="*/ 522974 w 2893220"/>
                <a:gd name="connsiteY161" fmla="*/ 93033 h 1627188"/>
                <a:gd name="connsiteX162" fmla="*/ 514436 w 2893220"/>
                <a:gd name="connsiteY162" fmla="*/ 88669 h 1627188"/>
                <a:gd name="connsiteX163" fmla="*/ 505899 w 2893220"/>
                <a:gd name="connsiteY163" fmla="*/ 84702 h 1627188"/>
                <a:gd name="connsiteX164" fmla="*/ 497163 w 2893220"/>
                <a:gd name="connsiteY164" fmla="*/ 80735 h 1627188"/>
                <a:gd name="connsiteX165" fmla="*/ 488427 w 2893220"/>
                <a:gd name="connsiteY165" fmla="*/ 77164 h 1627188"/>
                <a:gd name="connsiteX166" fmla="*/ 479691 w 2893220"/>
                <a:gd name="connsiteY166" fmla="*/ 73593 h 1627188"/>
                <a:gd name="connsiteX167" fmla="*/ 470756 w 2893220"/>
                <a:gd name="connsiteY167" fmla="*/ 70221 h 1627188"/>
                <a:gd name="connsiteX168" fmla="*/ 461822 w 2893220"/>
                <a:gd name="connsiteY168" fmla="*/ 67444 h 1627188"/>
                <a:gd name="connsiteX169" fmla="*/ 452887 w 2893220"/>
                <a:gd name="connsiteY169" fmla="*/ 64469 h 1627188"/>
                <a:gd name="connsiteX170" fmla="*/ 443952 w 2893220"/>
                <a:gd name="connsiteY170" fmla="*/ 61890 h 1627188"/>
                <a:gd name="connsiteX171" fmla="*/ 434819 w 2893220"/>
                <a:gd name="connsiteY171" fmla="*/ 59510 h 1627188"/>
                <a:gd name="connsiteX172" fmla="*/ 425686 w 2893220"/>
                <a:gd name="connsiteY172" fmla="*/ 57328 h 1627188"/>
                <a:gd name="connsiteX173" fmla="*/ 416553 w 2893220"/>
                <a:gd name="connsiteY173" fmla="*/ 55542 h 1627188"/>
                <a:gd name="connsiteX174" fmla="*/ 407221 w 2893220"/>
                <a:gd name="connsiteY174" fmla="*/ 53955 h 1627188"/>
                <a:gd name="connsiteX175" fmla="*/ 398088 w 2893220"/>
                <a:gd name="connsiteY175" fmla="*/ 52368 h 1627188"/>
                <a:gd name="connsiteX176" fmla="*/ 388757 w 2893220"/>
                <a:gd name="connsiteY176" fmla="*/ 51178 h 1627188"/>
                <a:gd name="connsiteX177" fmla="*/ 379623 w 2893220"/>
                <a:gd name="connsiteY177" fmla="*/ 50385 h 1627188"/>
                <a:gd name="connsiteX178" fmla="*/ 370093 w 2893220"/>
                <a:gd name="connsiteY178" fmla="*/ 49591 h 1627188"/>
                <a:gd name="connsiteX179" fmla="*/ 360960 w 2893220"/>
                <a:gd name="connsiteY179" fmla="*/ 48996 h 1627188"/>
                <a:gd name="connsiteX180" fmla="*/ 351628 w 2893220"/>
                <a:gd name="connsiteY180" fmla="*/ 48996 h 1627188"/>
                <a:gd name="connsiteX181" fmla="*/ 342495 w 2893220"/>
                <a:gd name="connsiteY181" fmla="*/ 48996 h 1627188"/>
                <a:gd name="connsiteX182" fmla="*/ 334355 w 2893220"/>
                <a:gd name="connsiteY182" fmla="*/ 49591 h 1627188"/>
                <a:gd name="connsiteX183" fmla="*/ 326612 w 2893220"/>
                <a:gd name="connsiteY183" fmla="*/ 50385 h 1627188"/>
                <a:gd name="connsiteX184" fmla="*/ 318868 w 2893220"/>
                <a:gd name="connsiteY184" fmla="*/ 51575 h 1627188"/>
                <a:gd name="connsiteX185" fmla="*/ 311125 w 2893220"/>
                <a:gd name="connsiteY185" fmla="*/ 52964 h 1627188"/>
                <a:gd name="connsiteX186" fmla="*/ 303382 w 2893220"/>
                <a:gd name="connsiteY186" fmla="*/ 54947 h 1627188"/>
                <a:gd name="connsiteX187" fmla="*/ 295837 w 2893220"/>
                <a:gd name="connsiteY187" fmla="*/ 57129 h 1627188"/>
                <a:gd name="connsiteX188" fmla="*/ 288292 w 2893220"/>
                <a:gd name="connsiteY188" fmla="*/ 59708 h 1627188"/>
                <a:gd name="connsiteX189" fmla="*/ 280747 w 2893220"/>
                <a:gd name="connsiteY189" fmla="*/ 62683 h 1627188"/>
                <a:gd name="connsiteX190" fmla="*/ 273600 w 2893220"/>
                <a:gd name="connsiteY190" fmla="*/ 65659 h 1627188"/>
                <a:gd name="connsiteX191" fmla="*/ 266253 w 2893220"/>
                <a:gd name="connsiteY191" fmla="*/ 69031 h 1627188"/>
                <a:gd name="connsiteX192" fmla="*/ 258907 w 2893220"/>
                <a:gd name="connsiteY192" fmla="*/ 72800 h 1627188"/>
                <a:gd name="connsiteX193" fmla="*/ 251958 w 2893220"/>
                <a:gd name="connsiteY193" fmla="*/ 76767 h 1627188"/>
                <a:gd name="connsiteX194" fmla="*/ 244810 w 2893220"/>
                <a:gd name="connsiteY194" fmla="*/ 80933 h 1627188"/>
                <a:gd name="connsiteX195" fmla="*/ 237861 w 2893220"/>
                <a:gd name="connsiteY195" fmla="*/ 85297 h 1627188"/>
                <a:gd name="connsiteX196" fmla="*/ 231111 w 2893220"/>
                <a:gd name="connsiteY196" fmla="*/ 89859 h 1627188"/>
                <a:gd name="connsiteX197" fmla="*/ 224360 w 2893220"/>
                <a:gd name="connsiteY197" fmla="*/ 94620 h 1627188"/>
                <a:gd name="connsiteX198" fmla="*/ 218007 w 2893220"/>
                <a:gd name="connsiteY198" fmla="*/ 99579 h 1627188"/>
                <a:gd name="connsiteX199" fmla="*/ 211256 w 2893220"/>
                <a:gd name="connsiteY199" fmla="*/ 104737 h 1627188"/>
                <a:gd name="connsiteX200" fmla="*/ 205101 w 2893220"/>
                <a:gd name="connsiteY200" fmla="*/ 110291 h 1627188"/>
                <a:gd name="connsiteX201" fmla="*/ 198946 w 2893220"/>
                <a:gd name="connsiteY201" fmla="*/ 115647 h 1627188"/>
                <a:gd name="connsiteX202" fmla="*/ 192791 w 2893220"/>
                <a:gd name="connsiteY202" fmla="*/ 121201 h 1627188"/>
                <a:gd name="connsiteX203" fmla="*/ 186835 w 2893220"/>
                <a:gd name="connsiteY203" fmla="*/ 126755 h 1627188"/>
                <a:gd name="connsiteX204" fmla="*/ 181077 w 2893220"/>
                <a:gd name="connsiteY204" fmla="*/ 132706 h 1627188"/>
                <a:gd name="connsiteX205" fmla="*/ 175121 w 2893220"/>
                <a:gd name="connsiteY205" fmla="*/ 138459 h 1627188"/>
                <a:gd name="connsiteX206" fmla="*/ 169760 w 2893220"/>
                <a:gd name="connsiteY206" fmla="*/ 144608 h 1627188"/>
                <a:gd name="connsiteX207" fmla="*/ 164201 w 2893220"/>
                <a:gd name="connsiteY207" fmla="*/ 150559 h 1627188"/>
                <a:gd name="connsiteX208" fmla="*/ 159038 w 2893220"/>
                <a:gd name="connsiteY208" fmla="*/ 156510 h 1627188"/>
                <a:gd name="connsiteX209" fmla="*/ 153678 w 2893220"/>
                <a:gd name="connsiteY209" fmla="*/ 162659 h 1627188"/>
                <a:gd name="connsiteX210" fmla="*/ 148714 w 2893220"/>
                <a:gd name="connsiteY210" fmla="*/ 168610 h 1627188"/>
                <a:gd name="connsiteX211" fmla="*/ 143949 w 2893220"/>
                <a:gd name="connsiteY211" fmla="*/ 174958 h 1627188"/>
                <a:gd name="connsiteX212" fmla="*/ 134816 w 2893220"/>
                <a:gd name="connsiteY212" fmla="*/ 186860 h 1627188"/>
                <a:gd name="connsiteX213" fmla="*/ 130051 w 2893220"/>
                <a:gd name="connsiteY213" fmla="*/ 193604 h 1627188"/>
                <a:gd name="connsiteX214" fmla="*/ 125683 w 2893220"/>
                <a:gd name="connsiteY214" fmla="*/ 200349 h 1627188"/>
                <a:gd name="connsiteX215" fmla="*/ 121116 w 2893220"/>
                <a:gd name="connsiteY215" fmla="*/ 206895 h 1627188"/>
                <a:gd name="connsiteX216" fmla="*/ 116947 w 2893220"/>
                <a:gd name="connsiteY216" fmla="*/ 213838 h 1627188"/>
                <a:gd name="connsiteX217" fmla="*/ 108608 w 2893220"/>
                <a:gd name="connsiteY217" fmla="*/ 227525 h 1627188"/>
                <a:gd name="connsiteX218" fmla="*/ 100666 w 2893220"/>
                <a:gd name="connsiteY218" fmla="*/ 241609 h 1627188"/>
                <a:gd name="connsiteX219" fmla="*/ 93121 w 2893220"/>
                <a:gd name="connsiteY219" fmla="*/ 255693 h 1627188"/>
                <a:gd name="connsiteX220" fmla="*/ 85576 w 2893220"/>
                <a:gd name="connsiteY220" fmla="*/ 270173 h 1627188"/>
                <a:gd name="connsiteX221" fmla="*/ 70487 w 2893220"/>
                <a:gd name="connsiteY221" fmla="*/ 298539 h 1627188"/>
                <a:gd name="connsiteX222" fmla="*/ 65920 w 2893220"/>
                <a:gd name="connsiteY222" fmla="*/ 307069 h 1627188"/>
                <a:gd name="connsiteX223" fmla="*/ 61552 w 2893220"/>
                <a:gd name="connsiteY223" fmla="*/ 316194 h 1627188"/>
                <a:gd name="connsiteX224" fmla="*/ 56986 w 2893220"/>
                <a:gd name="connsiteY224" fmla="*/ 325517 h 1627188"/>
                <a:gd name="connsiteX225" fmla="*/ 52618 w 2893220"/>
                <a:gd name="connsiteY225" fmla="*/ 334840 h 1627188"/>
                <a:gd name="connsiteX226" fmla="*/ 44477 w 2893220"/>
                <a:gd name="connsiteY226" fmla="*/ 353486 h 1627188"/>
                <a:gd name="connsiteX227" fmla="*/ 36932 w 2893220"/>
                <a:gd name="connsiteY227" fmla="*/ 371339 h 1627188"/>
                <a:gd name="connsiteX228" fmla="*/ 30380 w 2893220"/>
                <a:gd name="connsiteY228" fmla="*/ 387010 h 1627188"/>
                <a:gd name="connsiteX229" fmla="*/ 25417 w 2893220"/>
                <a:gd name="connsiteY229" fmla="*/ 399507 h 1627188"/>
                <a:gd name="connsiteX230" fmla="*/ 23391 w 2893220"/>
                <a:gd name="connsiteY230" fmla="*/ 404750 h 1627188"/>
                <a:gd name="connsiteX231" fmla="*/ 0 w 2893220"/>
                <a:gd name="connsiteY231" fmla="*/ 404750 h 1627188"/>
                <a:gd name="connsiteX232" fmla="*/ 1591 w 2893220"/>
                <a:gd name="connsiteY232" fmla="*/ 400697 h 1627188"/>
                <a:gd name="connsiteX233" fmla="*/ 6158 w 2893220"/>
                <a:gd name="connsiteY233" fmla="*/ 388994 h 1627188"/>
                <a:gd name="connsiteX234" fmla="*/ 12710 w 2893220"/>
                <a:gd name="connsiteY234" fmla="*/ 373720 h 1627188"/>
                <a:gd name="connsiteX235" fmla="*/ 20652 w 2893220"/>
                <a:gd name="connsiteY235" fmla="*/ 355073 h 1627188"/>
                <a:gd name="connsiteX236" fmla="*/ 30380 w 2893220"/>
                <a:gd name="connsiteY236" fmla="*/ 333848 h 1627188"/>
                <a:gd name="connsiteX237" fmla="*/ 41499 w 2893220"/>
                <a:gd name="connsiteY237" fmla="*/ 310243 h 1627188"/>
                <a:gd name="connsiteX238" fmla="*/ 47455 w 2893220"/>
                <a:gd name="connsiteY238" fmla="*/ 297746 h 1627188"/>
                <a:gd name="connsiteX239" fmla="*/ 54007 w 2893220"/>
                <a:gd name="connsiteY239" fmla="*/ 285051 h 1627188"/>
                <a:gd name="connsiteX240" fmla="*/ 60559 w 2893220"/>
                <a:gd name="connsiteY240" fmla="*/ 271958 h 1627188"/>
                <a:gd name="connsiteX241" fmla="*/ 67707 w 2893220"/>
                <a:gd name="connsiteY241" fmla="*/ 258866 h 1627188"/>
                <a:gd name="connsiteX242" fmla="*/ 74855 w 2893220"/>
                <a:gd name="connsiteY242" fmla="*/ 245576 h 1627188"/>
                <a:gd name="connsiteX243" fmla="*/ 82400 w 2893220"/>
                <a:gd name="connsiteY243" fmla="*/ 232087 h 1627188"/>
                <a:gd name="connsiteX244" fmla="*/ 90341 w 2893220"/>
                <a:gd name="connsiteY244" fmla="*/ 218598 h 1627188"/>
                <a:gd name="connsiteX245" fmla="*/ 98482 w 2893220"/>
                <a:gd name="connsiteY245" fmla="*/ 205308 h 1627188"/>
                <a:gd name="connsiteX246" fmla="*/ 106821 w 2893220"/>
                <a:gd name="connsiteY246" fmla="*/ 192017 h 1627188"/>
                <a:gd name="connsiteX247" fmla="*/ 115358 w 2893220"/>
                <a:gd name="connsiteY247" fmla="*/ 178925 h 1627188"/>
                <a:gd name="connsiteX248" fmla="*/ 124094 w 2893220"/>
                <a:gd name="connsiteY248" fmla="*/ 166032 h 1627188"/>
                <a:gd name="connsiteX249" fmla="*/ 133029 w 2893220"/>
                <a:gd name="connsiteY249" fmla="*/ 153535 h 1627188"/>
                <a:gd name="connsiteX250" fmla="*/ 142162 w 2893220"/>
                <a:gd name="connsiteY250" fmla="*/ 141434 h 1627188"/>
                <a:gd name="connsiteX251" fmla="*/ 151494 w 2893220"/>
                <a:gd name="connsiteY251" fmla="*/ 129532 h 1627188"/>
                <a:gd name="connsiteX252" fmla="*/ 161024 w 2893220"/>
                <a:gd name="connsiteY252" fmla="*/ 118622 h 1627188"/>
                <a:gd name="connsiteX253" fmla="*/ 165988 w 2893220"/>
                <a:gd name="connsiteY253" fmla="*/ 113068 h 1627188"/>
                <a:gd name="connsiteX254" fmla="*/ 170753 w 2893220"/>
                <a:gd name="connsiteY254" fmla="*/ 107911 h 1627188"/>
                <a:gd name="connsiteX255" fmla="*/ 175716 w 2893220"/>
                <a:gd name="connsiteY255" fmla="*/ 102753 h 1627188"/>
                <a:gd name="connsiteX256" fmla="*/ 180481 w 2893220"/>
                <a:gd name="connsiteY256" fmla="*/ 97992 h 1627188"/>
                <a:gd name="connsiteX257" fmla="*/ 185644 w 2893220"/>
                <a:gd name="connsiteY257" fmla="*/ 93232 h 1627188"/>
                <a:gd name="connsiteX258" fmla="*/ 190607 w 2893220"/>
                <a:gd name="connsiteY258" fmla="*/ 88868 h 1627188"/>
                <a:gd name="connsiteX259" fmla="*/ 199343 w 2893220"/>
                <a:gd name="connsiteY259" fmla="*/ 81330 h 1627188"/>
                <a:gd name="connsiteX260" fmla="*/ 208079 w 2893220"/>
                <a:gd name="connsiteY260" fmla="*/ 74189 h 1627188"/>
                <a:gd name="connsiteX261" fmla="*/ 216617 w 2893220"/>
                <a:gd name="connsiteY261" fmla="*/ 67643 h 1627188"/>
                <a:gd name="connsiteX262" fmla="*/ 225353 w 2893220"/>
                <a:gd name="connsiteY262" fmla="*/ 61493 h 1627188"/>
                <a:gd name="connsiteX263" fmla="*/ 234089 w 2893220"/>
                <a:gd name="connsiteY263" fmla="*/ 55741 h 1627188"/>
                <a:gd name="connsiteX264" fmla="*/ 243024 w 2893220"/>
                <a:gd name="connsiteY264" fmla="*/ 50385 h 1627188"/>
                <a:gd name="connsiteX265" fmla="*/ 251958 w 2893220"/>
                <a:gd name="connsiteY265" fmla="*/ 45029 h 1627188"/>
                <a:gd name="connsiteX266" fmla="*/ 260893 w 2893220"/>
                <a:gd name="connsiteY266" fmla="*/ 40467 h 1627188"/>
                <a:gd name="connsiteX267" fmla="*/ 270026 w 2893220"/>
                <a:gd name="connsiteY267" fmla="*/ 36102 h 1627188"/>
                <a:gd name="connsiteX268" fmla="*/ 279358 w 2893220"/>
                <a:gd name="connsiteY268" fmla="*/ 31937 h 1627188"/>
                <a:gd name="connsiteX269" fmla="*/ 288689 w 2893220"/>
                <a:gd name="connsiteY269" fmla="*/ 28366 h 1627188"/>
                <a:gd name="connsiteX270" fmla="*/ 298219 w 2893220"/>
                <a:gd name="connsiteY270" fmla="*/ 24994 h 1627188"/>
                <a:gd name="connsiteX271" fmla="*/ 308147 w 2893220"/>
                <a:gd name="connsiteY271" fmla="*/ 21622 h 1627188"/>
                <a:gd name="connsiteX272" fmla="*/ 318273 w 2893220"/>
                <a:gd name="connsiteY272" fmla="*/ 18845 h 1627188"/>
                <a:gd name="connsiteX273" fmla="*/ 328398 w 2893220"/>
                <a:gd name="connsiteY273" fmla="*/ 16266 h 1627188"/>
                <a:gd name="connsiteX274" fmla="*/ 338921 w 2893220"/>
                <a:gd name="connsiteY274" fmla="*/ 13886 h 1627188"/>
                <a:gd name="connsiteX275" fmla="*/ 349841 w 2893220"/>
                <a:gd name="connsiteY275" fmla="*/ 11902 h 1627188"/>
                <a:gd name="connsiteX276" fmla="*/ 360762 w 2893220"/>
                <a:gd name="connsiteY276" fmla="*/ 9720 h 1627188"/>
                <a:gd name="connsiteX277" fmla="*/ 372277 w 2893220"/>
                <a:gd name="connsiteY277" fmla="*/ 8133 h 1627188"/>
                <a:gd name="connsiteX278" fmla="*/ 383991 w 2893220"/>
                <a:gd name="connsiteY278" fmla="*/ 6744 h 1627188"/>
                <a:gd name="connsiteX279" fmla="*/ 395904 w 2893220"/>
                <a:gd name="connsiteY279" fmla="*/ 5356 h 1627188"/>
                <a:gd name="connsiteX280" fmla="*/ 408413 w 2893220"/>
                <a:gd name="connsiteY280" fmla="*/ 4364 h 1627188"/>
                <a:gd name="connsiteX281" fmla="*/ 421318 w 2893220"/>
                <a:gd name="connsiteY281" fmla="*/ 3372 h 1627188"/>
                <a:gd name="connsiteX282" fmla="*/ 434422 w 2893220"/>
                <a:gd name="connsiteY282" fmla="*/ 2579 h 1627188"/>
                <a:gd name="connsiteX283" fmla="*/ 448122 w 2893220"/>
                <a:gd name="connsiteY283" fmla="*/ 1785 h 1627188"/>
                <a:gd name="connsiteX284" fmla="*/ 462020 w 2893220"/>
                <a:gd name="connsiteY284" fmla="*/ 1389 h 1627188"/>
                <a:gd name="connsiteX285" fmla="*/ 491604 w 2893220"/>
                <a:gd name="connsiteY285" fmla="*/ 595 h 1627188"/>
                <a:gd name="connsiteX286" fmla="*/ 523172 w 2893220"/>
                <a:gd name="connsiteY286" fmla="*/ 397 h 1627188"/>
                <a:gd name="connsiteX287" fmla="*/ 556727 w 2893220"/>
                <a:gd name="connsiteY287" fmla="*/ 198 h 1627188"/>
                <a:gd name="connsiteX288" fmla="*/ 1914784 w 2893220"/>
                <a:gd name="connsiteY288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2893220" h="1627188">
                  <a:moveTo>
                    <a:pt x="1918358" y="0"/>
                  </a:moveTo>
                  <a:lnTo>
                    <a:pt x="1922329" y="0"/>
                  </a:lnTo>
                  <a:lnTo>
                    <a:pt x="1927888" y="0"/>
                  </a:lnTo>
                  <a:lnTo>
                    <a:pt x="1934837" y="397"/>
                  </a:lnTo>
                  <a:lnTo>
                    <a:pt x="1942977" y="1190"/>
                  </a:lnTo>
                  <a:lnTo>
                    <a:pt x="1952309" y="2579"/>
                  </a:lnTo>
                  <a:lnTo>
                    <a:pt x="1957273" y="3372"/>
                  </a:lnTo>
                  <a:lnTo>
                    <a:pt x="1962435" y="4364"/>
                  </a:lnTo>
                  <a:lnTo>
                    <a:pt x="1967994" y="5554"/>
                  </a:lnTo>
                  <a:lnTo>
                    <a:pt x="1973553" y="6943"/>
                  </a:lnTo>
                  <a:lnTo>
                    <a:pt x="1979510" y="8530"/>
                  </a:lnTo>
                  <a:lnTo>
                    <a:pt x="1985466" y="10315"/>
                  </a:lnTo>
                  <a:lnTo>
                    <a:pt x="1991621" y="12497"/>
                  </a:lnTo>
                  <a:lnTo>
                    <a:pt x="1998173" y="14679"/>
                  </a:lnTo>
                  <a:lnTo>
                    <a:pt x="2004527" y="17258"/>
                  </a:lnTo>
                  <a:lnTo>
                    <a:pt x="2011277" y="20233"/>
                  </a:lnTo>
                  <a:lnTo>
                    <a:pt x="2018028" y="23209"/>
                  </a:lnTo>
                  <a:lnTo>
                    <a:pt x="2024977" y="26779"/>
                  </a:lnTo>
                  <a:lnTo>
                    <a:pt x="2031926" y="30548"/>
                  </a:lnTo>
                  <a:lnTo>
                    <a:pt x="2038875" y="34714"/>
                  </a:lnTo>
                  <a:lnTo>
                    <a:pt x="2046023" y="39078"/>
                  </a:lnTo>
                  <a:lnTo>
                    <a:pt x="2052972" y="43839"/>
                  </a:lnTo>
                  <a:lnTo>
                    <a:pt x="2060120" y="48996"/>
                  </a:lnTo>
                  <a:lnTo>
                    <a:pt x="2067466" y="54749"/>
                  </a:lnTo>
                  <a:lnTo>
                    <a:pt x="2076798" y="62882"/>
                  </a:lnTo>
                  <a:lnTo>
                    <a:pt x="2089505" y="73792"/>
                  </a:lnTo>
                  <a:lnTo>
                    <a:pt x="2104594" y="87677"/>
                  </a:lnTo>
                  <a:lnTo>
                    <a:pt x="2122265" y="104142"/>
                  </a:lnTo>
                  <a:lnTo>
                    <a:pt x="2142516" y="122986"/>
                  </a:lnTo>
                  <a:lnTo>
                    <a:pt x="2164555" y="143616"/>
                  </a:lnTo>
                  <a:lnTo>
                    <a:pt x="2213596" y="190629"/>
                  </a:lnTo>
                  <a:lnTo>
                    <a:pt x="2267799" y="242799"/>
                  </a:lnTo>
                  <a:lnTo>
                    <a:pt x="2325378" y="298539"/>
                  </a:lnTo>
                  <a:lnTo>
                    <a:pt x="2384346" y="355867"/>
                  </a:lnTo>
                  <a:lnTo>
                    <a:pt x="2442520" y="412401"/>
                  </a:lnTo>
                  <a:lnTo>
                    <a:pt x="2556883" y="524477"/>
                  </a:lnTo>
                  <a:lnTo>
                    <a:pt x="2638882" y="605212"/>
                  </a:lnTo>
                  <a:lnTo>
                    <a:pt x="2779255" y="464769"/>
                  </a:lnTo>
                  <a:lnTo>
                    <a:pt x="2783225" y="461000"/>
                  </a:lnTo>
                  <a:lnTo>
                    <a:pt x="2787593" y="457628"/>
                  </a:lnTo>
                  <a:lnTo>
                    <a:pt x="2791763" y="454851"/>
                  </a:lnTo>
                  <a:lnTo>
                    <a:pt x="2796330" y="452272"/>
                  </a:lnTo>
                  <a:lnTo>
                    <a:pt x="2800896" y="450289"/>
                  </a:lnTo>
                  <a:lnTo>
                    <a:pt x="2805463" y="448503"/>
                  </a:lnTo>
                  <a:lnTo>
                    <a:pt x="2810029" y="447115"/>
                  </a:lnTo>
                  <a:lnTo>
                    <a:pt x="2814794" y="446123"/>
                  </a:lnTo>
                  <a:lnTo>
                    <a:pt x="2819559" y="445528"/>
                  </a:lnTo>
                  <a:lnTo>
                    <a:pt x="2824325" y="445329"/>
                  </a:lnTo>
                  <a:lnTo>
                    <a:pt x="2829288" y="445329"/>
                  </a:lnTo>
                  <a:lnTo>
                    <a:pt x="2833855" y="445726"/>
                  </a:lnTo>
                  <a:lnTo>
                    <a:pt x="2838620" y="446321"/>
                  </a:lnTo>
                  <a:lnTo>
                    <a:pt x="2843186" y="447313"/>
                  </a:lnTo>
                  <a:lnTo>
                    <a:pt x="2847753" y="448702"/>
                  </a:lnTo>
                  <a:lnTo>
                    <a:pt x="2852121" y="450487"/>
                  </a:lnTo>
                  <a:lnTo>
                    <a:pt x="2856489" y="452272"/>
                  </a:lnTo>
                  <a:lnTo>
                    <a:pt x="2860659" y="454653"/>
                  </a:lnTo>
                  <a:lnTo>
                    <a:pt x="2864629" y="457033"/>
                  </a:lnTo>
                  <a:lnTo>
                    <a:pt x="2868203" y="460008"/>
                  </a:lnTo>
                  <a:lnTo>
                    <a:pt x="2871777" y="462984"/>
                  </a:lnTo>
                  <a:lnTo>
                    <a:pt x="2875351" y="466158"/>
                  </a:lnTo>
                  <a:lnTo>
                    <a:pt x="2878528" y="469927"/>
                  </a:lnTo>
                  <a:lnTo>
                    <a:pt x="2881307" y="473696"/>
                  </a:lnTo>
                  <a:lnTo>
                    <a:pt x="2883888" y="477861"/>
                  </a:lnTo>
                  <a:lnTo>
                    <a:pt x="2886470" y="482027"/>
                  </a:lnTo>
                  <a:lnTo>
                    <a:pt x="2888256" y="486589"/>
                  </a:lnTo>
                  <a:lnTo>
                    <a:pt x="2890043" y="491152"/>
                  </a:lnTo>
                  <a:lnTo>
                    <a:pt x="2891433" y="496111"/>
                  </a:lnTo>
                  <a:lnTo>
                    <a:pt x="2892426" y="501467"/>
                  </a:lnTo>
                  <a:lnTo>
                    <a:pt x="2893022" y="506624"/>
                  </a:lnTo>
                  <a:lnTo>
                    <a:pt x="2893220" y="512178"/>
                  </a:lnTo>
                  <a:lnTo>
                    <a:pt x="2891830" y="1560736"/>
                  </a:lnTo>
                  <a:lnTo>
                    <a:pt x="2891632" y="1564108"/>
                  </a:lnTo>
                  <a:lnTo>
                    <a:pt x="2891433" y="1567679"/>
                  </a:lnTo>
                  <a:lnTo>
                    <a:pt x="2891036" y="1570853"/>
                  </a:lnTo>
                  <a:lnTo>
                    <a:pt x="2890242" y="1574026"/>
                  </a:lnTo>
                  <a:lnTo>
                    <a:pt x="2889448" y="1577399"/>
                  </a:lnTo>
                  <a:lnTo>
                    <a:pt x="2888654" y="1580572"/>
                  </a:lnTo>
                  <a:lnTo>
                    <a:pt x="2887661" y="1583548"/>
                  </a:lnTo>
                  <a:lnTo>
                    <a:pt x="2886470" y="1586722"/>
                  </a:lnTo>
                  <a:lnTo>
                    <a:pt x="2885080" y="1589697"/>
                  </a:lnTo>
                  <a:lnTo>
                    <a:pt x="2883690" y="1592474"/>
                  </a:lnTo>
                  <a:lnTo>
                    <a:pt x="2882102" y="1595251"/>
                  </a:lnTo>
                  <a:lnTo>
                    <a:pt x="2880315" y="1598029"/>
                  </a:lnTo>
                  <a:lnTo>
                    <a:pt x="2878528" y="1600607"/>
                  </a:lnTo>
                  <a:lnTo>
                    <a:pt x="2876344" y="1603186"/>
                  </a:lnTo>
                  <a:lnTo>
                    <a:pt x="2874358" y="1605368"/>
                  </a:lnTo>
                  <a:lnTo>
                    <a:pt x="2871976" y="1607748"/>
                  </a:lnTo>
                  <a:lnTo>
                    <a:pt x="2869792" y="1609930"/>
                  </a:lnTo>
                  <a:lnTo>
                    <a:pt x="2867409" y="1612112"/>
                  </a:lnTo>
                  <a:lnTo>
                    <a:pt x="2865027" y="1614096"/>
                  </a:lnTo>
                  <a:lnTo>
                    <a:pt x="2862247" y="1616080"/>
                  </a:lnTo>
                  <a:lnTo>
                    <a:pt x="2859467" y="1617667"/>
                  </a:lnTo>
                  <a:lnTo>
                    <a:pt x="2856886" y="1619452"/>
                  </a:lnTo>
                  <a:lnTo>
                    <a:pt x="2853908" y="1620841"/>
                  </a:lnTo>
                  <a:lnTo>
                    <a:pt x="2851128" y="1622031"/>
                  </a:lnTo>
                  <a:lnTo>
                    <a:pt x="2847952" y="1623221"/>
                  </a:lnTo>
                  <a:lnTo>
                    <a:pt x="2844775" y="1624411"/>
                  </a:lnTo>
                  <a:lnTo>
                    <a:pt x="2841598" y="1625205"/>
                  </a:lnTo>
                  <a:lnTo>
                    <a:pt x="2838421" y="1625998"/>
                  </a:lnTo>
                  <a:lnTo>
                    <a:pt x="2835245" y="1626593"/>
                  </a:lnTo>
                  <a:lnTo>
                    <a:pt x="2831869" y="1626990"/>
                  </a:lnTo>
                  <a:lnTo>
                    <a:pt x="2828295" y="1627188"/>
                  </a:lnTo>
                  <a:lnTo>
                    <a:pt x="2825119" y="1627188"/>
                  </a:lnTo>
                  <a:lnTo>
                    <a:pt x="1778184" y="1627188"/>
                  </a:lnTo>
                  <a:lnTo>
                    <a:pt x="1772625" y="1626990"/>
                  </a:lnTo>
                  <a:lnTo>
                    <a:pt x="1767462" y="1626395"/>
                  </a:lnTo>
                  <a:lnTo>
                    <a:pt x="1762102" y="1625601"/>
                  </a:lnTo>
                  <a:lnTo>
                    <a:pt x="1757337" y="1624213"/>
                  </a:lnTo>
                  <a:lnTo>
                    <a:pt x="1752571" y="1622427"/>
                  </a:lnTo>
                  <a:lnTo>
                    <a:pt x="1748005" y="1620444"/>
                  </a:lnTo>
                  <a:lnTo>
                    <a:pt x="1743835" y="1618063"/>
                  </a:lnTo>
                  <a:lnTo>
                    <a:pt x="1739666" y="1615485"/>
                  </a:lnTo>
                  <a:lnTo>
                    <a:pt x="1735894" y="1612509"/>
                  </a:lnTo>
                  <a:lnTo>
                    <a:pt x="1732518" y="1609335"/>
                  </a:lnTo>
                  <a:lnTo>
                    <a:pt x="1729143" y="1605963"/>
                  </a:lnTo>
                  <a:lnTo>
                    <a:pt x="1725966" y="1602393"/>
                  </a:lnTo>
                  <a:lnTo>
                    <a:pt x="1723385" y="1598624"/>
                  </a:lnTo>
                  <a:lnTo>
                    <a:pt x="1720605" y="1594656"/>
                  </a:lnTo>
                  <a:lnTo>
                    <a:pt x="1718421" y="1590491"/>
                  </a:lnTo>
                  <a:lnTo>
                    <a:pt x="1716436" y="1586127"/>
                  </a:lnTo>
                  <a:lnTo>
                    <a:pt x="1714848" y="1581763"/>
                  </a:lnTo>
                  <a:lnTo>
                    <a:pt x="1713458" y="1577200"/>
                  </a:lnTo>
                  <a:lnTo>
                    <a:pt x="1712465" y="1572638"/>
                  </a:lnTo>
                  <a:lnTo>
                    <a:pt x="1711671" y="1568075"/>
                  </a:lnTo>
                  <a:lnTo>
                    <a:pt x="1711472" y="1563116"/>
                  </a:lnTo>
                  <a:lnTo>
                    <a:pt x="1711274" y="1558356"/>
                  </a:lnTo>
                  <a:lnTo>
                    <a:pt x="1711671" y="1553595"/>
                  </a:lnTo>
                  <a:lnTo>
                    <a:pt x="1712266" y="1548834"/>
                  </a:lnTo>
                  <a:lnTo>
                    <a:pt x="1713259" y="1544272"/>
                  </a:lnTo>
                  <a:lnTo>
                    <a:pt x="1714649" y="1539511"/>
                  </a:lnTo>
                  <a:lnTo>
                    <a:pt x="1716436" y="1534948"/>
                  </a:lnTo>
                  <a:lnTo>
                    <a:pt x="1718421" y="1530386"/>
                  </a:lnTo>
                  <a:lnTo>
                    <a:pt x="1721003" y="1526022"/>
                  </a:lnTo>
                  <a:lnTo>
                    <a:pt x="1723981" y="1521658"/>
                  </a:lnTo>
                  <a:lnTo>
                    <a:pt x="1727157" y="1517492"/>
                  </a:lnTo>
                  <a:lnTo>
                    <a:pt x="1730930" y="1513525"/>
                  </a:lnTo>
                  <a:lnTo>
                    <a:pt x="1858397" y="1385778"/>
                  </a:lnTo>
                  <a:lnTo>
                    <a:pt x="1699361" y="1227086"/>
                  </a:lnTo>
                  <a:lnTo>
                    <a:pt x="1446016" y="974964"/>
                  </a:lnTo>
                  <a:lnTo>
                    <a:pt x="1301276" y="830951"/>
                  </a:lnTo>
                  <a:lnTo>
                    <a:pt x="1153756" y="684558"/>
                  </a:lnTo>
                  <a:lnTo>
                    <a:pt x="1010604" y="542727"/>
                  </a:lnTo>
                  <a:lnTo>
                    <a:pt x="878570" y="412401"/>
                  </a:lnTo>
                  <a:lnTo>
                    <a:pt x="876585" y="410814"/>
                  </a:lnTo>
                  <a:lnTo>
                    <a:pt x="786643" y="322145"/>
                  </a:lnTo>
                  <a:lnTo>
                    <a:pt x="710799" y="248155"/>
                  </a:lnTo>
                  <a:lnTo>
                    <a:pt x="679230" y="217606"/>
                  </a:lnTo>
                  <a:lnTo>
                    <a:pt x="652426" y="191819"/>
                  </a:lnTo>
                  <a:lnTo>
                    <a:pt x="630983" y="171189"/>
                  </a:lnTo>
                  <a:lnTo>
                    <a:pt x="614901" y="156312"/>
                  </a:lnTo>
                  <a:lnTo>
                    <a:pt x="607952" y="150361"/>
                  </a:lnTo>
                  <a:lnTo>
                    <a:pt x="601003" y="144410"/>
                  </a:lnTo>
                  <a:lnTo>
                    <a:pt x="593855" y="138459"/>
                  </a:lnTo>
                  <a:lnTo>
                    <a:pt x="586509" y="132905"/>
                  </a:lnTo>
                  <a:lnTo>
                    <a:pt x="578964" y="127350"/>
                  </a:lnTo>
                  <a:lnTo>
                    <a:pt x="571419" y="121796"/>
                  </a:lnTo>
                  <a:lnTo>
                    <a:pt x="563477" y="116639"/>
                  </a:lnTo>
                  <a:lnTo>
                    <a:pt x="555734" y="111481"/>
                  </a:lnTo>
                  <a:lnTo>
                    <a:pt x="547792" y="106720"/>
                  </a:lnTo>
                  <a:lnTo>
                    <a:pt x="539652" y="101960"/>
                  </a:lnTo>
                  <a:lnTo>
                    <a:pt x="531313" y="97397"/>
                  </a:lnTo>
                  <a:lnTo>
                    <a:pt x="522974" y="93033"/>
                  </a:lnTo>
                  <a:lnTo>
                    <a:pt x="514436" y="88669"/>
                  </a:lnTo>
                  <a:lnTo>
                    <a:pt x="505899" y="84702"/>
                  </a:lnTo>
                  <a:lnTo>
                    <a:pt x="497163" y="80735"/>
                  </a:lnTo>
                  <a:lnTo>
                    <a:pt x="488427" y="77164"/>
                  </a:lnTo>
                  <a:lnTo>
                    <a:pt x="479691" y="73593"/>
                  </a:lnTo>
                  <a:lnTo>
                    <a:pt x="470756" y="70221"/>
                  </a:lnTo>
                  <a:lnTo>
                    <a:pt x="461822" y="67444"/>
                  </a:lnTo>
                  <a:lnTo>
                    <a:pt x="452887" y="64469"/>
                  </a:lnTo>
                  <a:lnTo>
                    <a:pt x="443952" y="61890"/>
                  </a:lnTo>
                  <a:lnTo>
                    <a:pt x="434819" y="59510"/>
                  </a:lnTo>
                  <a:lnTo>
                    <a:pt x="425686" y="57328"/>
                  </a:lnTo>
                  <a:lnTo>
                    <a:pt x="416553" y="55542"/>
                  </a:lnTo>
                  <a:lnTo>
                    <a:pt x="407221" y="53955"/>
                  </a:lnTo>
                  <a:lnTo>
                    <a:pt x="398088" y="52368"/>
                  </a:lnTo>
                  <a:lnTo>
                    <a:pt x="388757" y="51178"/>
                  </a:lnTo>
                  <a:lnTo>
                    <a:pt x="379623" y="50385"/>
                  </a:lnTo>
                  <a:lnTo>
                    <a:pt x="370093" y="49591"/>
                  </a:lnTo>
                  <a:lnTo>
                    <a:pt x="360960" y="48996"/>
                  </a:lnTo>
                  <a:lnTo>
                    <a:pt x="351628" y="48996"/>
                  </a:lnTo>
                  <a:lnTo>
                    <a:pt x="342495" y="48996"/>
                  </a:lnTo>
                  <a:lnTo>
                    <a:pt x="334355" y="49591"/>
                  </a:lnTo>
                  <a:lnTo>
                    <a:pt x="326612" y="50385"/>
                  </a:lnTo>
                  <a:lnTo>
                    <a:pt x="318868" y="51575"/>
                  </a:lnTo>
                  <a:lnTo>
                    <a:pt x="311125" y="52964"/>
                  </a:lnTo>
                  <a:lnTo>
                    <a:pt x="303382" y="54947"/>
                  </a:lnTo>
                  <a:lnTo>
                    <a:pt x="295837" y="57129"/>
                  </a:lnTo>
                  <a:lnTo>
                    <a:pt x="288292" y="59708"/>
                  </a:lnTo>
                  <a:lnTo>
                    <a:pt x="280747" y="62683"/>
                  </a:lnTo>
                  <a:lnTo>
                    <a:pt x="273600" y="65659"/>
                  </a:lnTo>
                  <a:lnTo>
                    <a:pt x="266253" y="69031"/>
                  </a:lnTo>
                  <a:lnTo>
                    <a:pt x="258907" y="72800"/>
                  </a:lnTo>
                  <a:lnTo>
                    <a:pt x="251958" y="76767"/>
                  </a:lnTo>
                  <a:lnTo>
                    <a:pt x="244810" y="80933"/>
                  </a:lnTo>
                  <a:lnTo>
                    <a:pt x="237861" y="85297"/>
                  </a:lnTo>
                  <a:lnTo>
                    <a:pt x="231111" y="89859"/>
                  </a:lnTo>
                  <a:lnTo>
                    <a:pt x="224360" y="94620"/>
                  </a:lnTo>
                  <a:lnTo>
                    <a:pt x="218007" y="99579"/>
                  </a:lnTo>
                  <a:lnTo>
                    <a:pt x="211256" y="104737"/>
                  </a:lnTo>
                  <a:lnTo>
                    <a:pt x="205101" y="110291"/>
                  </a:lnTo>
                  <a:lnTo>
                    <a:pt x="198946" y="115647"/>
                  </a:lnTo>
                  <a:lnTo>
                    <a:pt x="192791" y="121201"/>
                  </a:lnTo>
                  <a:lnTo>
                    <a:pt x="186835" y="126755"/>
                  </a:lnTo>
                  <a:lnTo>
                    <a:pt x="181077" y="132706"/>
                  </a:lnTo>
                  <a:lnTo>
                    <a:pt x="175121" y="138459"/>
                  </a:lnTo>
                  <a:lnTo>
                    <a:pt x="169760" y="144608"/>
                  </a:lnTo>
                  <a:lnTo>
                    <a:pt x="164201" y="150559"/>
                  </a:lnTo>
                  <a:lnTo>
                    <a:pt x="159038" y="156510"/>
                  </a:lnTo>
                  <a:lnTo>
                    <a:pt x="153678" y="162659"/>
                  </a:lnTo>
                  <a:lnTo>
                    <a:pt x="148714" y="168610"/>
                  </a:lnTo>
                  <a:lnTo>
                    <a:pt x="143949" y="174958"/>
                  </a:lnTo>
                  <a:lnTo>
                    <a:pt x="134816" y="186860"/>
                  </a:lnTo>
                  <a:lnTo>
                    <a:pt x="130051" y="193604"/>
                  </a:lnTo>
                  <a:lnTo>
                    <a:pt x="125683" y="200349"/>
                  </a:lnTo>
                  <a:lnTo>
                    <a:pt x="121116" y="206895"/>
                  </a:lnTo>
                  <a:lnTo>
                    <a:pt x="116947" y="213838"/>
                  </a:lnTo>
                  <a:lnTo>
                    <a:pt x="108608" y="227525"/>
                  </a:lnTo>
                  <a:lnTo>
                    <a:pt x="100666" y="241609"/>
                  </a:lnTo>
                  <a:lnTo>
                    <a:pt x="93121" y="255693"/>
                  </a:lnTo>
                  <a:lnTo>
                    <a:pt x="85576" y="270173"/>
                  </a:lnTo>
                  <a:lnTo>
                    <a:pt x="70487" y="298539"/>
                  </a:lnTo>
                  <a:lnTo>
                    <a:pt x="65920" y="307069"/>
                  </a:lnTo>
                  <a:lnTo>
                    <a:pt x="61552" y="316194"/>
                  </a:lnTo>
                  <a:lnTo>
                    <a:pt x="56986" y="325517"/>
                  </a:lnTo>
                  <a:lnTo>
                    <a:pt x="52618" y="334840"/>
                  </a:lnTo>
                  <a:lnTo>
                    <a:pt x="44477" y="353486"/>
                  </a:lnTo>
                  <a:lnTo>
                    <a:pt x="36932" y="371339"/>
                  </a:lnTo>
                  <a:lnTo>
                    <a:pt x="30380" y="387010"/>
                  </a:lnTo>
                  <a:lnTo>
                    <a:pt x="25417" y="399507"/>
                  </a:lnTo>
                  <a:lnTo>
                    <a:pt x="23391" y="404750"/>
                  </a:lnTo>
                  <a:lnTo>
                    <a:pt x="0" y="404750"/>
                  </a:lnTo>
                  <a:lnTo>
                    <a:pt x="1591" y="400697"/>
                  </a:lnTo>
                  <a:lnTo>
                    <a:pt x="6158" y="388994"/>
                  </a:lnTo>
                  <a:lnTo>
                    <a:pt x="12710" y="373720"/>
                  </a:lnTo>
                  <a:lnTo>
                    <a:pt x="20652" y="355073"/>
                  </a:lnTo>
                  <a:lnTo>
                    <a:pt x="30380" y="333848"/>
                  </a:lnTo>
                  <a:lnTo>
                    <a:pt x="41499" y="310243"/>
                  </a:lnTo>
                  <a:lnTo>
                    <a:pt x="47455" y="297746"/>
                  </a:lnTo>
                  <a:lnTo>
                    <a:pt x="54007" y="285051"/>
                  </a:lnTo>
                  <a:lnTo>
                    <a:pt x="60559" y="271958"/>
                  </a:lnTo>
                  <a:lnTo>
                    <a:pt x="67707" y="258866"/>
                  </a:lnTo>
                  <a:lnTo>
                    <a:pt x="74855" y="245576"/>
                  </a:lnTo>
                  <a:lnTo>
                    <a:pt x="82400" y="232087"/>
                  </a:lnTo>
                  <a:lnTo>
                    <a:pt x="90341" y="218598"/>
                  </a:lnTo>
                  <a:lnTo>
                    <a:pt x="98482" y="205308"/>
                  </a:lnTo>
                  <a:lnTo>
                    <a:pt x="106821" y="192017"/>
                  </a:lnTo>
                  <a:lnTo>
                    <a:pt x="115358" y="178925"/>
                  </a:lnTo>
                  <a:lnTo>
                    <a:pt x="124094" y="166032"/>
                  </a:lnTo>
                  <a:lnTo>
                    <a:pt x="133029" y="153535"/>
                  </a:lnTo>
                  <a:lnTo>
                    <a:pt x="142162" y="141434"/>
                  </a:lnTo>
                  <a:lnTo>
                    <a:pt x="151494" y="129532"/>
                  </a:lnTo>
                  <a:lnTo>
                    <a:pt x="161024" y="118622"/>
                  </a:lnTo>
                  <a:lnTo>
                    <a:pt x="165988" y="113068"/>
                  </a:lnTo>
                  <a:lnTo>
                    <a:pt x="170753" y="107911"/>
                  </a:lnTo>
                  <a:lnTo>
                    <a:pt x="175716" y="102753"/>
                  </a:lnTo>
                  <a:lnTo>
                    <a:pt x="180481" y="97992"/>
                  </a:lnTo>
                  <a:lnTo>
                    <a:pt x="185644" y="93232"/>
                  </a:lnTo>
                  <a:lnTo>
                    <a:pt x="190607" y="88868"/>
                  </a:lnTo>
                  <a:lnTo>
                    <a:pt x="199343" y="81330"/>
                  </a:lnTo>
                  <a:lnTo>
                    <a:pt x="208079" y="74189"/>
                  </a:lnTo>
                  <a:lnTo>
                    <a:pt x="216617" y="67643"/>
                  </a:lnTo>
                  <a:lnTo>
                    <a:pt x="225353" y="61493"/>
                  </a:lnTo>
                  <a:lnTo>
                    <a:pt x="234089" y="55741"/>
                  </a:lnTo>
                  <a:lnTo>
                    <a:pt x="243024" y="50385"/>
                  </a:lnTo>
                  <a:lnTo>
                    <a:pt x="251958" y="45029"/>
                  </a:lnTo>
                  <a:lnTo>
                    <a:pt x="260893" y="40467"/>
                  </a:lnTo>
                  <a:lnTo>
                    <a:pt x="270026" y="36102"/>
                  </a:lnTo>
                  <a:lnTo>
                    <a:pt x="279358" y="31937"/>
                  </a:lnTo>
                  <a:lnTo>
                    <a:pt x="288689" y="28366"/>
                  </a:lnTo>
                  <a:lnTo>
                    <a:pt x="298219" y="24994"/>
                  </a:lnTo>
                  <a:lnTo>
                    <a:pt x="308147" y="21622"/>
                  </a:lnTo>
                  <a:lnTo>
                    <a:pt x="318273" y="18845"/>
                  </a:lnTo>
                  <a:lnTo>
                    <a:pt x="328398" y="16266"/>
                  </a:lnTo>
                  <a:lnTo>
                    <a:pt x="338921" y="13886"/>
                  </a:lnTo>
                  <a:lnTo>
                    <a:pt x="349841" y="11902"/>
                  </a:lnTo>
                  <a:lnTo>
                    <a:pt x="360762" y="9720"/>
                  </a:lnTo>
                  <a:lnTo>
                    <a:pt x="372277" y="8133"/>
                  </a:lnTo>
                  <a:lnTo>
                    <a:pt x="383991" y="6744"/>
                  </a:lnTo>
                  <a:lnTo>
                    <a:pt x="395904" y="5356"/>
                  </a:lnTo>
                  <a:lnTo>
                    <a:pt x="408413" y="4364"/>
                  </a:lnTo>
                  <a:lnTo>
                    <a:pt x="421318" y="3372"/>
                  </a:lnTo>
                  <a:lnTo>
                    <a:pt x="434422" y="2579"/>
                  </a:lnTo>
                  <a:lnTo>
                    <a:pt x="448122" y="1785"/>
                  </a:lnTo>
                  <a:lnTo>
                    <a:pt x="462020" y="1389"/>
                  </a:lnTo>
                  <a:lnTo>
                    <a:pt x="491604" y="595"/>
                  </a:lnTo>
                  <a:lnTo>
                    <a:pt x="523172" y="397"/>
                  </a:lnTo>
                  <a:lnTo>
                    <a:pt x="556727" y="198"/>
                  </a:lnTo>
                  <a:lnTo>
                    <a:pt x="1914784" y="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80B9E490-A08E-5906-7E59-A656FFE7257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450" y="5294313"/>
              <a:ext cx="880428" cy="369252"/>
            </a:xfrm>
            <a:custGeom>
              <a:avLst/>
              <a:gdLst>
                <a:gd name="T0" fmla="*/ 1318 w 4327"/>
                <a:gd name="T1" fmla="*/ 1283 h 1824"/>
                <a:gd name="T2" fmla="*/ 1388 w 4327"/>
                <a:gd name="T3" fmla="*/ 1343 h 1824"/>
                <a:gd name="T4" fmla="*/ 1460 w 4327"/>
                <a:gd name="T5" fmla="*/ 1401 h 1824"/>
                <a:gd name="T6" fmla="*/ 1537 w 4327"/>
                <a:gd name="T7" fmla="*/ 1457 h 1824"/>
                <a:gd name="T8" fmla="*/ 1615 w 4327"/>
                <a:gd name="T9" fmla="*/ 1509 h 1824"/>
                <a:gd name="T10" fmla="*/ 1697 w 4327"/>
                <a:gd name="T11" fmla="*/ 1557 h 1824"/>
                <a:gd name="T12" fmla="*/ 1781 w 4327"/>
                <a:gd name="T13" fmla="*/ 1603 h 1824"/>
                <a:gd name="T14" fmla="*/ 1867 w 4327"/>
                <a:gd name="T15" fmla="*/ 1644 h 1824"/>
                <a:gd name="T16" fmla="*/ 1954 w 4327"/>
                <a:gd name="T17" fmla="*/ 1682 h 1824"/>
                <a:gd name="T18" fmla="*/ 2043 w 4327"/>
                <a:gd name="T19" fmla="*/ 1717 h 1824"/>
                <a:gd name="T20" fmla="*/ 2134 w 4327"/>
                <a:gd name="T21" fmla="*/ 1746 h 1824"/>
                <a:gd name="T22" fmla="*/ 2225 w 4327"/>
                <a:gd name="T23" fmla="*/ 1771 h 1824"/>
                <a:gd name="T24" fmla="*/ 2317 w 4327"/>
                <a:gd name="T25" fmla="*/ 1791 h 1824"/>
                <a:gd name="T26" fmla="*/ 2410 w 4327"/>
                <a:gd name="T27" fmla="*/ 1807 h 1824"/>
                <a:gd name="T28" fmla="*/ 2503 w 4327"/>
                <a:gd name="T29" fmla="*/ 1818 h 1824"/>
                <a:gd name="T30" fmla="*/ 2597 w 4327"/>
                <a:gd name="T31" fmla="*/ 1824 h 1824"/>
                <a:gd name="T32" fmla="*/ 2690 w 4327"/>
                <a:gd name="T33" fmla="*/ 1824 h 1824"/>
                <a:gd name="T34" fmla="*/ 2730 w 4327"/>
                <a:gd name="T35" fmla="*/ 1821 h 1824"/>
                <a:gd name="T36" fmla="*/ 2809 w 4327"/>
                <a:gd name="T37" fmla="*/ 1811 h 1824"/>
                <a:gd name="T38" fmla="*/ 2887 w 4327"/>
                <a:gd name="T39" fmla="*/ 1794 h 1824"/>
                <a:gd name="T40" fmla="*/ 2963 w 4327"/>
                <a:gd name="T41" fmla="*/ 1770 h 1824"/>
                <a:gd name="T42" fmla="*/ 3037 w 4327"/>
                <a:gd name="T43" fmla="*/ 1740 h 1824"/>
                <a:gd name="T44" fmla="*/ 3111 w 4327"/>
                <a:gd name="T45" fmla="*/ 1704 h 1824"/>
                <a:gd name="T46" fmla="*/ 3182 w 4327"/>
                <a:gd name="T47" fmla="*/ 1663 h 1824"/>
                <a:gd name="T48" fmla="*/ 3250 w 4327"/>
                <a:gd name="T49" fmla="*/ 1618 h 1824"/>
                <a:gd name="T50" fmla="*/ 3317 w 4327"/>
                <a:gd name="T51" fmla="*/ 1569 h 1824"/>
                <a:gd name="T52" fmla="*/ 3382 w 4327"/>
                <a:gd name="T53" fmla="*/ 1516 h 1824"/>
                <a:gd name="T54" fmla="*/ 3444 w 4327"/>
                <a:gd name="T55" fmla="*/ 1461 h 1824"/>
                <a:gd name="T56" fmla="*/ 3503 w 4327"/>
                <a:gd name="T57" fmla="*/ 1402 h 1824"/>
                <a:gd name="T58" fmla="*/ 3560 w 4327"/>
                <a:gd name="T59" fmla="*/ 1342 h 1824"/>
                <a:gd name="T60" fmla="*/ 3614 w 4327"/>
                <a:gd name="T61" fmla="*/ 1282 h 1824"/>
                <a:gd name="T62" fmla="*/ 3665 w 4327"/>
                <a:gd name="T63" fmla="*/ 1221 h 1824"/>
                <a:gd name="T64" fmla="*/ 3736 w 4327"/>
                <a:gd name="T65" fmla="*/ 1129 h 1824"/>
                <a:gd name="T66" fmla="*/ 3759 w 4327"/>
                <a:gd name="T67" fmla="*/ 1095 h 1824"/>
                <a:gd name="T68" fmla="*/ 3804 w 4327"/>
                <a:gd name="T69" fmla="*/ 1028 h 1824"/>
                <a:gd name="T70" fmla="*/ 3867 w 4327"/>
                <a:gd name="T71" fmla="*/ 924 h 1824"/>
                <a:gd name="T72" fmla="*/ 3945 w 4327"/>
                <a:gd name="T73" fmla="*/ 782 h 1824"/>
                <a:gd name="T74" fmla="*/ 4060 w 4327"/>
                <a:gd name="T75" fmla="*/ 567 h 1824"/>
                <a:gd name="T76" fmla="*/ 4082 w 4327"/>
                <a:gd name="T77" fmla="*/ 523 h 1824"/>
                <a:gd name="T78" fmla="*/ 4128 w 4327"/>
                <a:gd name="T79" fmla="*/ 430 h 1824"/>
                <a:gd name="T80" fmla="*/ 4191 w 4327"/>
                <a:gd name="T81" fmla="*/ 289 h 1824"/>
                <a:gd name="T82" fmla="*/ 4262 w 4327"/>
                <a:gd name="T83" fmla="*/ 120 h 1824"/>
                <a:gd name="T84" fmla="*/ 4308 w 4327"/>
                <a:gd name="T85" fmla="*/ 0 h 1824"/>
                <a:gd name="T86" fmla="*/ 4327 w 4327"/>
                <a:gd name="T87" fmla="*/ 0 h 1824"/>
                <a:gd name="T88" fmla="*/ 0 w 4327"/>
                <a:gd name="T89" fmla="*/ 0 h 1824"/>
                <a:gd name="T90" fmla="*/ 835 w 4327"/>
                <a:gd name="T91" fmla="*/ 820 h 1824"/>
                <a:gd name="T92" fmla="*/ 1128 w 4327"/>
                <a:gd name="T93" fmla="*/ 1104 h 1824"/>
                <a:gd name="T94" fmla="*/ 1318 w 4327"/>
                <a:gd name="T95" fmla="*/ 1283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7" h="1824">
                  <a:moveTo>
                    <a:pt x="1318" y="1283"/>
                  </a:moveTo>
                  <a:lnTo>
                    <a:pt x="1318" y="1283"/>
                  </a:lnTo>
                  <a:lnTo>
                    <a:pt x="1353" y="1313"/>
                  </a:lnTo>
                  <a:lnTo>
                    <a:pt x="1388" y="1343"/>
                  </a:lnTo>
                  <a:lnTo>
                    <a:pt x="1424" y="1373"/>
                  </a:lnTo>
                  <a:lnTo>
                    <a:pt x="1460" y="1401"/>
                  </a:lnTo>
                  <a:lnTo>
                    <a:pt x="1498" y="1429"/>
                  </a:lnTo>
                  <a:lnTo>
                    <a:pt x="1537" y="1457"/>
                  </a:lnTo>
                  <a:lnTo>
                    <a:pt x="1576" y="1483"/>
                  </a:lnTo>
                  <a:lnTo>
                    <a:pt x="1615" y="1509"/>
                  </a:lnTo>
                  <a:lnTo>
                    <a:pt x="1656" y="1533"/>
                  </a:lnTo>
                  <a:lnTo>
                    <a:pt x="1697" y="1557"/>
                  </a:lnTo>
                  <a:lnTo>
                    <a:pt x="1739" y="1580"/>
                  </a:lnTo>
                  <a:lnTo>
                    <a:pt x="1781" y="1603"/>
                  </a:lnTo>
                  <a:lnTo>
                    <a:pt x="1824" y="1624"/>
                  </a:lnTo>
                  <a:lnTo>
                    <a:pt x="1867" y="1644"/>
                  </a:lnTo>
                  <a:lnTo>
                    <a:pt x="1910" y="1664"/>
                  </a:lnTo>
                  <a:lnTo>
                    <a:pt x="1954" y="1682"/>
                  </a:lnTo>
                  <a:lnTo>
                    <a:pt x="1999" y="1700"/>
                  </a:lnTo>
                  <a:lnTo>
                    <a:pt x="2043" y="1717"/>
                  </a:lnTo>
                  <a:lnTo>
                    <a:pt x="2088" y="1731"/>
                  </a:lnTo>
                  <a:lnTo>
                    <a:pt x="2134" y="1746"/>
                  </a:lnTo>
                  <a:lnTo>
                    <a:pt x="2179" y="1759"/>
                  </a:lnTo>
                  <a:lnTo>
                    <a:pt x="2225" y="1771"/>
                  </a:lnTo>
                  <a:lnTo>
                    <a:pt x="2271" y="1782"/>
                  </a:lnTo>
                  <a:lnTo>
                    <a:pt x="2317" y="1791"/>
                  </a:lnTo>
                  <a:lnTo>
                    <a:pt x="2363" y="1799"/>
                  </a:lnTo>
                  <a:lnTo>
                    <a:pt x="2410" y="1807"/>
                  </a:lnTo>
                  <a:lnTo>
                    <a:pt x="2456" y="1813"/>
                  </a:lnTo>
                  <a:lnTo>
                    <a:pt x="2503" y="1818"/>
                  </a:lnTo>
                  <a:lnTo>
                    <a:pt x="2549" y="1821"/>
                  </a:lnTo>
                  <a:lnTo>
                    <a:pt x="2597" y="1824"/>
                  </a:lnTo>
                  <a:lnTo>
                    <a:pt x="2644" y="1824"/>
                  </a:lnTo>
                  <a:lnTo>
                    <a:pt x="2690" y="1824"/>
                  </a:lnTo>
                  <a:lnTo>
                    <a:pt x="2690" y="1824"/>
                  </a:lnTo>
                  <a:lnTo>
                    <a:pt x="2730" y="1821"/>
                  </a:lnTo>
                  <a:lnTo>
                    <a:pt x="2769" y="1817"/>
                  </a:lnTo>
                  <a:lnTo>
                    <a:pt x="2809" y="1811"/>
                  </a:lnTo>
                  <a:lnTo>
                    <a:pt x="2848" y="1804"/>
                  </a:lnTo>
                  <a:lnTo>
                    <a:pt x="2887" y="1794"/>
                  </a:lnTo>
                  <a:lnTo>
                    <a:pt x="2925" y="1783"/>
                  </a:lnTo>
                  <a:lnTo>
                    <a:pt x="2963" y="1770"/>
                  </a:lnTo>
                  <a:lnTo>
                    <a:pt x="3001" y="1755"/>
                  </a:lnTo>
                  <a:lnTo>
                    <a:pt x="3037" y="1740"/>
                  </a:lnTo>
                  <a:lnTo>
                    <a:pt x="3074" y="1723"/>
                  </a:lnTo>
                  <a:lnTo>
                    <a:pt x="3111" y="1704"/>
                  </a:lnTo>
                  <a:lnTo>
                    <a:pt x="3146" y="1684"/>
                  </a:lnTo>
                  <a:lnTo>
                    <a:pt x="3182" y="1663"/>
                  </a:lnTo>
                  <a:lnTo>
                    <a:pt x="3217" y="1641"/>
                  </a:lnTo>
                  <a:lnTo>
                    <a:pt x="3250" y="1618"/>
                  </a:lnTo>
                  <a:lnTo>
                    <a:pt x="3285" y="1594"/>
                  </a:lnTo>
                  <a:lnTo>
                    <a:pt x="3317" y="1569"/>
                  </a:lnTo>
                  <a:lnTo>
                    <a:pt x="3350" y="1543"/>
                  </a:lnTo>
                  <a:lnTo>
                    <a:pt x="3382" y="1516"/>
                  </a:lnTo>
                  <a:lnTo>
                    <a:pt x="3413" y="1488"/>
                  </a:lnTo>
                  <a:lnTo>
                    <a:pt x="3444" y="1461"/>
                  </a:lnTo>
                  <a:lnTo>
                    <a:pt x="3474" y="1432"/>
                  </a:lnTo>
                  <a:lnTo>
                    <a:pt x="3503" y="1402"/>
                  </a:lnTo>
                  <a:lnTo>
                    <a:pt x="3532" y="1373"/>
                  </a:lnTo>
                  <a:lnTo>
                    <a:pt x="3560" y="1342"/>
                  </a:lnTo>
                  <a:lnTo>
                    <a:pt x="3587" y="1313"/>
                  </a:lnTo>
                  <a:lnTo>
                    <a:pt x="3614" y="1282"/>
                  </a:lnTo>
                  <a:lnTo>
                    <a:pt x="3640" y="1251"/>
                  </a:lnTo>
                  <a:lnTo>
                    <a:pt x="3665" y="1221"/>
                  </a:lnTo>
                  <a:lnTo>
                    <a:pt x="3690" y="1189"/>
                  </a:lnTo>
                  <a:lnTo>
                    <a:pt x="3736" y="1129"/>
                  </a:lnTo>
                  <a:lnTo>
                    <a:pt x="3736" y="1129"/>
                  </a:lnTo>
                  <a:lnTo>
                    <a:pt x="3759" y="1095"/>
                  </a:lnTo>
                  <a:lnTo>
                    <a:pt x="3782" y="1061"/>
                  </a:lnTo>
                  <a:lnTo>
                    <a:pt x="3804" y="1028"/>
                  </a:lnTo>
                  <a:lnTo>
                    <a:pt x="3826" y="993"/>
                  </a:lnTo>
                  <a:lnTo>
                    <a:pt x="3867" y="924"/>
                  </a:lnTo>
                  <a:lnTo>
                    <a:pt x="3907" y="853"/>
                  </a:lnTo>
                  <a:lnTo>
                    <a:pt x="3945" y="782"/>
                  </a:lnTo>
                  <a:lnTo>
                    <a:pt x="3983" y="710"/>
                  </a:lnTo>
                  <a:lnTo>
                    <a:pt x="4060" y="567"/>
                  </a:lnTo>
                  <a:lnTo>
                    <a:pt x="4060" y="567"/>
                  </a:lnTo>
                  <a:lnTo>
                    <a:pt x="4082" y="523"/>
                  </a:lnTo>
                  <a:lnTo>
                    <a:pt x="4105" y="477"/>
                  </a:lnTo>
                  <a:lnTo>
                    <a:pt x="4128" y="430"/>
                  </a:lnTo>
                  <a:lnTo>
                    <a:pt x="4150" y="383"/>
                  </a:lnTo>
                  <a:lnTo>
                    <a:pt x="4191" y="289"/>
                  </a:lnTo>
                  <a:lnTo>
                    <a:pt x="4229" y="200"/>
                  </a:lnTo>
                  <a:lnTo>
                    <a:pt x="4262" y="120"/>
                  </a:lnTo>
                  <a:lnTo>
                    <a:pt x="4286" y="58"/>
                  </a:lnTo>
                  <a:lnTo>
                    <a:pt x="4308" y="0"/>
                  </a:lnTo>
                  <a:lnTo>
                    <a:pt x="4308" y="0"/>
                  </a:lnTo>
                  <a:lnTo>
                    <a:pt x="432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53" y="447"/>
                  </a:lnTo>
                  <a:lnTo>
                    <a:pt x="835" y="820"/>
                  </a:lnTo>
                  <a:lnTo>
                    <a:pt x="994" y="975"/>
                  </a:lnTo>
                  <a:lnTo>
                    <a:pt x="1128" y="1104"/>
                  </a:lnTo>
                  <a:lnTo>
                    <a:pt x="1237" y="1208"/>
                  </a:lnTo>
                  <a:lnTo>
                    <a:pt x="1318" y="1283"/>
                  </a:lnTo>
                  <a:lnTo>
                    <a:pt x="1318" y="12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2A53642D-A0D4-C032-8B11-0884070CD2F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200" y="4077970"/>
              <a:ext cx="2895600" cy="1627188"/>
            </a:xfrm>
            <a:custGeom>
              <a:avLst/>
              <a:gdLst>
                <a:gd name="connsiteX0" fmla="*/ 64726 w 2895600"/>
                <a:gd name="connsiteY0" fmla="*/ 0 h 1627188"/>
                <a:gd name="connsiteX1" fmla="*/ 68102 w 2895600"/>
                <a:gd name="connsiteY1" fmla="*/ 0 h 1627188"/>
                <a:gd name="connsiteX2" fmla="*/ 1115037 w 2895600"/>
                <a:gd name="connsiteY2" fmla="*/ 0 h 1627188"/>
                <a:gd name="connsiteX3" fmla="*/ 1120397 w 2895600"/>
                <a:gd name="connsiteY3" fmla="*/ 198 h 1627188"/>
                <a:gd name="connsiteX4" fmla="*/ 1125758 w 2895600"/>
                <a:gd name="connsiteY4" fmla="*/ 794 h 1627188"/>
                <a:gd name="connsiteX5" fmla="*/ 1130920 w 2895600"/>
                <a:gd name="connsiteY5" fmla="*/ 1785 h 1627188"/>
                <a:gd name="connsiteX6" fmla="*/ 1135884 w 2895600"/>
                <a:gd name="connsiteY6" fmla="*/ 2976 h 1627188"/>
                <a:gd name="connsiteX7" fmla="*/ 1140649 w 2895600"/>
                <a:gd name="connsiteY7" fmla="*/ 4761 h 1627188"/>
                <a:gd name="connsiteX8" fmla="*/ 1145017 w 2895600"/>
                <a:gd name="connsiteY8" fmla="*/ 6745 h 1627188"/>
                <a:gd name="connsiteX9" fmla="*/ 1149385 w 2895600"/>
                <a:gd name="connsiteY9" fmla="*/ 9125 h 1627188"/>
                <a:gd name="connsiteX10" fmla="*/ 1153356 w 2895600"/>
                <a:gd name="connsiteY10" fmla="*/ 11704 h 1627188"/>
                <a:gd name="connsiteX11" fmla="*/ 1157327 w 2895600"/>
                <a:gd name="connsiteY11" fmla="*/ 14679 h 1627188"/>
                <a:gd name="connsiteX12" fmla="*/ 1160702 w 2895600"/>
                <a:gd name="connsiteY12" fmla="*/ 17853 h 1627188"/>
                <a:gd name="connsiteX13" fmla="*/ 1164077 w 2895600"/>
                <a:gd name="connsiteY13" fmla="*/ 21225 h 1627188"/>
                <a:gd name="connsiteX14" fmla="*/ 1167254 w 2895600"/>
                <a:gd name="connsiteY14" fmla="*/ 24796 h 1627188"/>
                <a:gd name="connsiteX15" fmla="*/ 1169835 w 2895600"/>
                <a:gd name="connsiteY15" fmla="*/ 28565 h 1627188"/>
                <a:gd name="connsiteX16" fmla="*/ 1172416 w 2895600"/>
                <a:gd name="connsiteY16" fmla="*/ 32532 h 1627188"/>
                <a:gd name="connsiteX17" fmla="*/ 1174799 w 2895600"/>
                <a:gd name="connsiteY17" fmla="*/ 36698 h 1627188"/>
                <a:gd name="connsiteX18" fmla="*/ 1176586 w 2895600"/>
                <a:gd name="connsiteY18" fmla="*/ 41062 h 1627188"/>
                <a:gd name="connsiteX19" fmla="*/ 1178174 w 2895600"/>
                <a:gd name="connsiteY19" fmla="*/ 45426 h 1627188"/>
                <a:gd name="connsiteX20" fmla="*/ 1179763 w 2895600"/>
                <a:gd name="connsiteY20" fmla="*/ 49988 h 1627188"/>
                <a:gd name="connsiteX21" fmla="*/ 1180755 w 2895600"/>
                <a:gd name="connsiteY21" fmla="*/ 54550 h 1627188"/>
                <a:gd name="connsiteX22" fmla="*/ 1181351 w 2895600"/>
                <a:gd name="connsiteY22" fmla="*/ 59113 h 1627188"/>
                <a:gd name="connsiteX23" fmla="*/ 1181748 w 2895600"/>
                <a:gd name="connsiteY23" fmla="*/ 64072 h 1627188"/>
                <a:gd name="connsiteX24" fmla="*/ 1181748 w 2895600"/>
                <a:gd name="connsiteY24" fmla="*/ 68833 h 1627188"/>
                <a:gd name="connsiteX25" fmla="*/ 1181550 w 2895600"/>
                <a:gd name="connsiteY25" fmla="*/ 73594 h 1627188"/>
                <a:gd name="connsiteX26" fmla="*/ 1180954 w 2895600"/>
                <a:gd name="connsiteY26" fmla="*/ 78354 h 1627188"/>
                <a:gd name="connsiteX27" fmla="*/ 1179961 w 2895600"/>
                <a:gd name="connsiteY27" fmla="*/ 82917 h 1627188"/>
                <a:gd name="connsiteX28" fmla="*/ 1178373 w 2895600"/>
                <a:gd name="connsiteY28" fmla="*/ 87677 h 1627188"/>
                <a:gd name="connsiteX29" fmla="*/ 1176784 w 2895600"/>
                <a:gd name="connsiteY29" fmla="*/ 92240 h 1627188"/>
                <a:gd name="connsiteX30" fmla="*/ 1174799 w 2895600"/>
                <a:gd name="connsiteY30" fmla="*/ 96802 h 1627188"/>
                <a:gd name="connsiteX31" fmla="*/ 1172218 w 2895600"/>
                <a:gd name="connsiteY31" fmla="*/ 101166 h 1627188"/>
                <a:gd name="connsiteX32" fmla="*/ 1169240 w 2895600"/>
                <a:gd name="connsiteY32" fmla="*/ 105530 h 1627188"/>
                <a:gd name="connsiteX33" fmla="*/ 1166063 w 2895600"/>
                <a:gd name="connsiteY33" fmla="*/ 109696 h 1627188"/>
                <a:gd name="connsiteX34" fmla="*/ 1162291 w 2895600"/>
                <a:gd name="connsiteY34" fmla="*/ 113862 h 1627188"/>
                <a:gd name="connsiteX35" fmla="*/ 1034625 w 2895600"/>
                <a:gd name="connsiteY35" fmla="*/ 241410 h 1627188"/>
                <a:gd name="connsiteX36" fmla="*/ 1193859 w 2895600"/>
                <a:gd name="connsiteY36" fmla="*/ 400102 h 1627188"/>
                <a:gd name="connsiteX37" fmla="*/ 1447205 w 2895600"/>
                <a:gd name="connsiteY37" fmla="*/ 652423 h 1627188"/>
                <a:gd name="connsiteX38" fmla="*/ 1591945 w 2895600"/>
                <a:gd name="connsiteY38" fmla="*/ 796237 h 1627188"/>
                <a:gd name="connsiteX39" fmla="*/ 1739465 w 2895600"/>
                <a:gd name="connsiteY39" fmla="*/ 942631 h 1627188"/>
                <a:gd name="connsiteX40" fmla="*/ 1882617 w 2895600"/>
                <a:gd name="connsiteY40" fmla="*/ 1084462 h 1627188"/>
                <a:gd name="connsiteX41" fmla="*/ 2014650 w 2895600"/>
                <a:gd name="connsiteY41" fmla="*/ 1214787 h 1627188"/>
                <a:gd name="connsiteX42" fmla="*/ 2016635 w 2895600"/>
                <a:gd name="connsiteY42" fmla="*/ 1216374 h 1627188"/>
                <a:gd name="connsiteX43" fmla="*/ 2106577 w 2895600"/>
                <a:gd name="connsiteY43" fmla="*/ 1305043 h 1627188"/>
                <a:gd name="connsiteX44" fmla="*/ 2182422 w 2895600"/>
                <a:gd name="connsiteY44" fmla="*/ 1379034 h 1627188"/>
                <a:gd name="connsiteX45" fmla="*/ 2213990 w 2895600"/>
                <a:gd name="connsiteY45" fmla="*/ 1409780 h 1627188"/>
                <a:gd name="connsiteX46" fmla="*/ 2240596 w 2895600"/>
                <a:gd name="connsiteY46" fmla="*/ 1435369 h 1627188"/>
                <a:gd name="connsiteX47" fmla="*/ 2262237 w 2895600"/>
                <a:gd name="connsiteY47" fmla="*/ 1455999 h 1627188"/>
                <a:gd name="connsiteX48" fmla="*/ 2278320 w 2895600"/>
                <a:gd name="connsiteY48" fmla="*/ 1470877 h 1627188"/>
                <a:gd name="connsiteX49" fmla="*/ 2285269 w 2895600"/>
                <a:gd name="connsiteY49" fmla="*/ 1476828 h 1627188"/>
                <a:gd name="connsiteX50" fmla="*/ 2292218 w 2895600"/>
                <a:gd name="connsiteY50" fmla="*/ 1482778 h 1627188"/>
                <a:gd name="connsiteX51" fmla="*/ 2299365 w 2895600"/>
                <a:gd name="connsiteY51" fmla="*/ 1488729 h 1627188"/>
                <a:gd name="connsiteX52" fmla="*/ 2306513 w 2895600"/>
                <a:gd name="connsiteY52" fmla="*/ 1494284 h 1627188"/>
                <a:gd name="connsiteX53" fmla="*/ 2314058 w 2895600"/>
                <a:gd name="connsiteY53" fmla="*/ 1499838 h 1627188"/>
                <a:gd name="connsiteX54" fmla="*/ 2321801 w 2895600"/>
                <a:gd name="connsiteY54" fmla="*/ 1505392 h 1627188"/>
                <a:gd name="connsiteX55" fmla="*/ 2329544 w 2895600"/>
                <a:gd name="connsiteY55" fmla="*/ 1510550 h 1627188"/>
                <a:gd name="connsiteX56" fmla="*/ 2337288 w 2895600"/>
                <a:gd name="connsiteY56" fmla="*/ 1515707 h 1627188"/>
                <a:gd name="connsiteX57" fmla="*/ 2345428 w 2895600"/>
                <a:gd name="connsiteY57" fmla="*/ 1520468 h 1627188"/>
                <a:gd name="connsiteX58" fmla="*/ 2353569 w 2895600"/>
                <a:gd name="connsiteY58" fmla="*/ 1525229 h 1627188"/>
                <a:gd name="connsiteX59" fmla="*/ 2361908 w 2895600"/>
                <a:gd name="connsiteY59" fmla="*/ 1529791 h 1627188"/>
                <a:gd name="connsiteX60" fmla="*/ 2370246 w 2895600"/>
                <a:gd name="connsiteY60" fmla="*/ 1534353 h 1627188"/>
                <a:gd name="connsiteX61" fmla="*/ 2378784 w 2895600"/>
                <a:gd name="connsiteY61" fmla="*/ 1538519 h 1627188"/>
                <a:gd name="connsiteX62" fmla="*/ 2387321 w 2895600"/>
                <a:gd name="connsiteY62" fmla="*/ 1542486 h 1627188"/>
                <a:gd name="connsiteX63" fmla="*/ 2395859 w 2895600"/>
                <a:gd name="connsiteY63" fmla="*/ 1546454 h 1627188"/>
                <a:gd name="connsiteX64" fmla="*/ 2404595 w 2895600"/>
                <a:gd name="connsiteY64" fmla="*/ 1550024 h 1627188"/>
                <a:gd name="connsiteX65" fmla="*/ 2413530 w 2895600"/>
                <a:gd name="connsiteY65" fmla="*/ 1553595 h 1627188"/>
                <a:gd name="connsiteX66" fmla="*/ 2422266 w 2895600"/>
                <a:gd name="connsiteY66" fmla="*/ 1556967 h 1627188"/>
                <a:gd name="connsiteX67" fmla="*/ 2431200 w 2895600"/>
                <a:gd name="connsiteY67" fmla="*/ 1559744 h 1627188"/>
                <a:gd name="connsiteX68" fmla="*/ 2440333 w 2895600"/>
                <a:gd name="connsiteY68" fmla="*/ 1562720 h 1627188"/>
                <a:gd name="connsiteX69" fmla="*/ 2449268 w 2895600"/>
                <a:gd name="connsiteY69" fmla="*/ 1565298 h 1627188"/>
                <a:gd name="connsiteX70" fmla="*/ 2458401 w 2895600"/>
                <a:gd name="connsiteY70" fmla="*/ 1567679 h 1627188"/>
                <a:gd name="connsiteX71" fmla="*/ 2467534 w 2895600"/>
                <a:gd name="connsiteY71" fmla="*/ 1569861 h 1627188"/>
                <a:gd name="connsiteX72" fmla="*/ 2476667 w 2895600"/>
                <a:gd name="connsiteY72" fmla="*/ 1571646 h 1627188"/>
                <a:gd name="connsiteX73" fmla="*/ 2485800 w 2895600"/>
                <a:gd name="connsiteY73" fmla="*/ 1573233 h 1627188"/>
                <a:gd name="connsiteX74" fmla="*/ 2495132 w 2895600"/>
                <a:gd name="connsiteY74" fmla="*/ 1574820 h 1627188"/>
                <a:gd name="connsiteX75" fmla="*/ 2504265 w 2895600"/>
                <a:gd name="connsiteY75" fmla="*/ 1576010 h 1627188"/>
                <a:gd name="connsiteX76" fmla="*/ 2513597 w 2895600"/>
                <a:gd name="connsiteY76" fmla="*/ 1577002 h 1627188"/>
                <a:gd name="connsiteX77" fmla="*/ 2522730 w 2895600"/>
                <a:gd name="connsiteY77" fmla="*/ 1577597 h 1627188"/>
                <a:gd name="connsiteX78" fmla="*/ 2532260 w 2895600"/>
                <a:gd name="connsiteY78" fmla="*/ 1578192 h 1627188"/>
                <a:gd name="connsiteX79" fmla="*/ 2541592 w 2895600"/>
                <a:gd name="connsiteY79" fmla="*/ 1578192 h 1627188"/>
                <a:gd name="connsiteX80" fmla="*/ 2550725 w 2895600"/>
                <a:gd name="connsiteY80" fmla="*/ 1578192 h 1627188"/>
                <a:gd name="connsiteX81" fmla="*/ 2558667 w 2895600"/>
                <a:gd name="connsiteY81" fmla="*/ 1577597 h 1627188"/>
                <a:gd name="connsiteX82" fmla="*/ 2566410 w 2895600"/>
                <a:gd name="connsiteY82" fmla="*/ 1576803 h 1627188"/>
                <a:gd name="connsiteX83" fmla="*/ 2574352 w 2895600"/>
                <a:gd name="connsiteY83" fmla="*/ 1575613 h 1627188"/>
                <a:gd name="connsiteX84" fmla="*/ 2582095 w 2895600"/>
                <a:gd name="connsiteY84" fmla="*/ 1574225 h 1627188"/>
                <a:gd name="connsiteX85" fmla="*/ 2589839 w 2895600"/>
                <a:gd name="connsiteY85" fmla="*/ 1572241 h 1627188"/>
                <a:gd name="connsiteX86" fmla="*/ 2597384 w 2895600"/>
                <a:gd name="connsiteY86" fmla="*/ 1570059 h 1627188"/>
                <a:gd name="connsiteX87" fmla="*/ 2604928 w 2895600"/>
                <a:gd name="connsiteY87" fmla="*/ 1567480 h 1627188"/>
                <a:gd name="connsiteX88" fmla="*/ 2612473 w 2895600"/>
                <a:gd name="connsiteY88" fmla="*/ 1564505 h 1627188"/>
                <a:gd name="connsiteX89" fmla="*/ 2619621 w 2895600"/>
                <a:gd name="connsiteY89" fmla="*/ 1561529 h 1627188"/>
                <a:gd name="connsiteX90" fmla="*/ 2626967 w 2895600"/>
                <a:gd name="connsiteY90" fmla="*/ 1558157 h 1627188"/>
                <a:gd name="connsiteX91" fmla="*/ 2634313 w 2895600"/>
                <a:gd name="connsiteY91" fmla="*/ 1554388 h 1627188"/>
                <a:gd name="connsiteX92" fmla="*/ 2641262 w 2895600"/>
                <a:gd name="connsiteY92" fmla="*/ 1550421 h 1627188"/>
                <a:gd name="connsiteX93" fmla="*/ 2648410 w 2895600"/>
                <a:gd name="connsiteY93" fmla="*/ 1546255 h 1627188"/>
                <a:gd name="connsiteX94" fmla="*/ 2655359 w 2895600"/>
                <a:gd name="connsiteY94" fmla="*/ 1541891 h 1627188"/>
                <a:gd name="connsiteX95" fmla="*/ 2661911 w 2895600"/>
                <a:gd name="connsiteY95" fmla="*/ 1537329 h 1627188"/>
                <a:gd name="connsiteX96" fmla="*/ 2668860 w 2895600"/>
                <a:gd name="connsiteY96" fmla="*/ 1532568 h 1627188"/>
                <a:gd name="connsiteX97" fmla="*/ 2675214 w 2895600"/>
                <a:gd name="connsiteY97" fmla="*/ 1527609 h 1627188"/>
                <a:gd name="connsiteX98" fmla="*/ 2681766 w 2895600"/>
                <a:gd name="connsiteY98" fmla="*/ 1522451 h 1627188"/>
                <a:gd name="connsiteX99" fmla="*/ 2688119 w 2895600"/>
                <a:gd name="connsiteY99" fmla="*/ 1517096 h 1627188"/>
                <a:gd name="connsiteX100" fmla="*/ 2694274 w 2895600"/>
                <a:gd name="connsiteY100" fmla="*/ 1511541 h 1627188"/>
                <a:gd name="connsiteX101" fmla="*/ 2700429 w 2895600"/>
                <a:gd name="connsiteY101" fmla="*/ 1506186 h 1627188"/>
                <a:gd name="connsiteX102" fmla="*/ 2706385 w 2895600"/>
                <a:gd name="connsiteY102" fmla="*/ 1500433 h 1627188"/>
                <a:gd name="connsiteX103" fmla="*/ 2712143 w 2895600"/>
                <a:gd name="connsiteY103" fmla="*/ 1494482 h 1627188"/>
                <a:gd name="connsiteX104" fmla="*/ 2717901 w 2895600"/>
                <a:gd name="connsiteY104" fmla="*/ 1488729 h 1627188"/>
                <a:gd name="connsiteX105" fmla="*/ 2723460 w 2895600"/>
                <a:gd name="connsiteY105" fmla="*/ 1482580 h 1627188"/>
                <a:gd name="connsiteX106" fmla="*/ 2728821 w 2895600"/>
                <a:gd name="connsiteY106" fmla="*/ 1476828 h 1627188"/>
                <a:gd name="connsiteX107" fmla="*/ 2734182 w 2895600"/>
                <a:gd name="connsiteY107" fmla="*/ 1470678 h 1627188"/>
                <a:gd name="connsiteX108" fmla="*/ 2739344 w 2895600"/>
                <a:gd name="connsiteY108" fmla="*/ 1464529 h 1627188"/>
                <a:gd name="connsiteX109" fmla="*/ 2744308 w 2895600"/>
                <a:gd name="connsiteY109" fmla="*/ 1458578 h 1627188"/>
                <a:gd name="connsiteX110" fmla="*/ 2749271 w 2895600"/>
                <a:gd name="connsiteY110" fmla="*/ 1452230 h 1627188"/>
                <a:gd name="connsiteX111" fmla="*/ 2758405 w 2895600"/>
                <a:gd name="connsiteY111" fmla="*/ 1440328 h 1627188"/>
                <a:gd name="connsiteX112" fmla="*/ 2762971 w 2895600"/>
                <a:gd name="connsiteY112" fmla="*/ 1433584 h 1627188"/>
                <a:gd name="connsiteX113" fmla="*/ 2767538 w 2895600"/>
                <a:gd name="connsiteY113" fmla="*/ 1426840 h 1627188"/>
                <a:gd name="connsiteX114" fmla="*/ 2771906 w 2895600"/>
                <a:gd name="connsiteY114" fmla="*/ 1420294 h 1627188"/>
                <a:gd name="connsiteX115" fmla="*/ 2776274 w 2895600"/>
                <a:gd name="connsiteY115" fmla="*/ 1413351 h 1627188"/>
                <a:gd name="connsiteX116" fmla="*/ 2784414 w 2895600"/>
                <a:gd name="connsiteY116" fmla="*/ 1399664 h 1627188"/>
                <a:gd name="connsiteX117" fmla="*/ 2792356 w 2895600"/>
                <a:gd name="connsiteY117" fmla="*/ 1385580 h 1627188"/>
                <a:gd name="connsiteX118" fmla="*/ 2799901 w 2895600"/>
                <a:gd name="connsiteY118" fmla="*/ 1371496 h 1627188"/>
                <a:gd name="connsiteX119" fmla="*/ 2807446 w 2895600"/>
                <a:gd name="connsiteY119" fmla="*/ 1357213 h 1627188"/>
                <a:gd name="connsiteX120" fmla="*/ 2822734 w 2895600"/>
                <a:gd name="connsiteY120" fmla="*/ 1328847 h 1627188"/>
                <a:gd name="connsiteX121" fmla="*/ 2827102 w 2895600"/>
                <a:gd name="connsiteY121" fmla="*/ 1320119 h 1627188"/>
                <a:gd name="connsiteX122" fmla="*/ 2831668 w 2895600"/>
                <a:gd name="connsiteY122" fmla="*/ 1310994 h 1627188"/>
                <a:gd name="connsiteX123" fmla="*/ 2836235 w 2895600"/>
                <a:gd name="connsiteY123" fmla="*/ 1301671 h 1627188"/>
                <a:gd name="connsiteX124" fmla="*/ 2840603 w 2895600"/>
                <a:gd name="connsiteY124" fmla="*/ 1292348 h 1627188"/>
                <a:gd name="connsiteX125" fmla="*/ 2848743 w 2895600"/>
                <a:gd name="connsiteY125" fmla="*/ 1273702 h 1627188"/>
                <a:gd name="connsiteX126" fmla="*/ 2856288 w 2895600"/>
                <a:gd name="connsiteY126" fmla="*/ 1256047 h 1627188"/>
                <a:gd name="connsiteX127" fmla="*/ 2862840 w 2895600"/>
                <a:gd name="connsiteY127" fmla="*/ 1240178 h 1627188"/>
                <a:gd name="connsiteX128" fmla="*/ 2867605 w 2895600"/>
                <a:gd name="connsiteY128" fmla="*/ 1227879 h 1627188"/>
                <a:gd name="connsiteX129" fmla="*/ 2871973 w 2895600"/>
                <a:gd name="connsiteY129" fmla="*/ 1216374 h 1627188"/>
                <a:gd name="connsiteX130" fmla="*/ 2875745 w 2895600"/>
                <a:gd name="connsiteY130" fmla="*/ 1216374 h 1627188"/>
                <a:gd name="connsiteX131" fmla="*/ 2884680 w 2895600"/>
                <a:gd name="connsiteY131" fmla="*/ 1216374 h 1627188"/>
                <a:gd name="connsiteX132" fmla="*/ 2895600 w 2895600"/>
                <a:gd name="connsiteY132" fmla="*/ 1216374 h 1627188"/>
                <a:gd name="connsiteX133" fmla="*/ 2891629 w 2895600"/>
                <a:gd name="connsiteY133" fmla="*/ 1226491 h 1627188"/>
                <a:gd name="connsiteX134" fmla="*/ 2886864 w 2895600"/>
                <a:gd name="connsiteY134" fmla="*/ 1238194 h 1627188"/>
                <a:gd name="connsiteX135" fmla="*/ 2880511 w 2895600"/>
                <a:gd name="connsiteY135" fmla="*/ 1253469 h 1627188"/>
                <a:gd name="connsiteX136" fmla="*/ 2872370 w 2895600"/>
                <a:gd name="connsiteY136" fmla="*/ 1272115 h 1627188"/>
                <a:gd name="connsiteX137" fmla="*/ 2862840 w 2895600"/>
                <a:gd name="connsiteY137" fmla="*/ 1293538 h 1627188"/>
                <a:gd name="connsiteX138" fmla="*/ 2851721 w 2895600"/>
                <a:gd name="connsiteY138" fmla="*/ 1316945 h 1627188"/>
                <a:gd name="connsiteX139" fmla="*/ 2845566 w 2895600"/>
                <a:gd name="connsiteY139" fmla="*/ 1329442 h 1627188"/>
                <a:gd name="connsiteX140" fmla="*/ 2839213 w 2895600"/>
                <a:gd name="connsiteY140" fmla="*/ 1342138 h 1627188"/>
                <a:gd name="connsiteX141" fmla="*/ 2832661 w 2895600"/>
                <a:gd name="connsiteY141" fmla="*/ 1355230 h 1627188"/>
                <a:gd name="connsiteX142" fmla="*/ 2825513 w 2895600"/>
                <a:gd name="connsiteY142" fmla="*/ 1368322 h 1627188"/>
                <a:gd name="connsiteX143" fmla="*/ 2818366 w 2895600"/>
                <a:gd name="connsiteY143" fmla="*/ 1381811 h 1627188"/>
                <a:gd name="connsiteX144" fmla="*/ 2810821 w 2895600"/>
                <a:gd name="connsiteY144" fmla="*/ 1395101 h 1627188"/>
                <a:gd name="connsiteX145" fmla="*/ 2802879 w 2895600"/>
                <a:gd name="connsiteY145" fmla="*/ 1408590 h 1627188"/>
                <a:gd name="connsiteX146" fmla="*/ 2794739 w 2895600"/>
                <a:gd name="connsiteY146" fmla="*/ 1421880 h 1627188"/>
                <a:gd name="connsiteX147" fmla="*/ 2786400 w 2895600"/>
                <a:gd name="connsiteY147" fmla="*/ 1435171 h 1627188"/>
                <a:gd name="connsiteX148" fmla="*/ 2777862 w 2895600"/>
                <a:gd name="connsiteY148" fmla="*/ 1448263 h 1627188"/>
                <a:gd name="connsiteX149" fmla="*/ 2769126 w 2895600"/>
                <a:gd name="connsiteY149" fmla="*/ 1461157 h 1627188"/>
                <a:gd name="connsiteX150" fmla="*/ 2759993 w 2895600"/>
                <a:gd name="connsiteY150" fmla="*/ 1473654 h 1627188"/>
                <a:gd name="connsiteX151" fmla="*/ 2750860 w 2895600"/>
                <a:gd name="connsiteY151" fmla="*/ 1485754 h 1627188"/>
                <a:gd name="connsiteX152" fmla="*/ 2741528 w 2895600"/>
                <a:gd name="connsiteY152" fmla="*/ 1497656 h 1627188"/>
                <a:gd name="connsiteX153" fmla="*/ 2731998 w 2895600"/>
                <a:gd name="connsiteY153" fmla="*/ 1508566 h 1627188"/>
                <a:gd name="connsiteX154" fmla="*/ 2727233 w 2895600"/>
                <a:gd name="connsiteY154" fmla="*/ 1514120 h 1627188"/>
                <a:gd name="connsiteX155" fmla="*/ 2722468 w 2895600"/>
                <a:gd name="connsiteY155" fmla="*/ 1519278 h 1627188"/>
                <a:gd name="connsiteX156" fmla="*/ 2717504 w 2895600"/>
                <a:gd name="connsiteY156" fmla="*/ 1524435 h 1627188"/>
                <a:gd name="connsiteX157" fmla="*/ 2712540 w 2895600"/>
                <a:gd name="connsiteY157" fmla="*/ 1529196 h 1627188"/>
                <a:gd name="connsiteX158" fmla="*/ 2707577 w 2895600"/>
                <a:gd name="connsiteY158" fmla="*/ 1533957 h 1627188"/>
                <a:gd name="connsiteX159" fmla="*/ 2702415 w 2895600"/>
                <a:gd name="connsiteY159" fmla="*/ 1538519 h 1627188"/>
                <a:gd name="connsiteX160" fmla="*/ 2693877 w 2895600"/>
                <a:gd name="connsiteY160" fmla="*/ 1545859 h 1627188"/>
                <a:gd name="connsiteX161" fmla="*/ 2685141 w 2895600"/>
                <a:gd name="connsiteY161" fmla="*/ 1553000 h 1627188"/>
                <a:gd name="connsiteX162" fmla="*/ 2676405 w 2895600"/>
                <a:gd name="connsiteY162" fmla="*/ 1559546 h 1627188"/>
                <a:gd name="connsiteX163" fmla="*/ 2667669 w 2895600"/>
                <a:gd name="connsiteY163" fmla="*/ 1565695 h 1627188"/>
                <a:gd name="connsiteX164" fmla="*/ 2658933 w 2895600"/>
                <a:gd name="connsiteY164" fmla="*/ 1571448 h 1627188"/>
                <a:gd name="connsiteX165" fmla="*/ 2650197 w 2895600"/>
                <a:gd name="connsiteY165" fmla="*/ 1576803 h 1627188"/>
                <a:gd name="connsiteX166" fmla="*/ 2641262 w 2895600"/>
                <a:gd name="connsiteY166" fmla="*/ 1582159 h 1627188"/>
                <a:gd name="connsiteX167" fmla="*/ 2632328 w 2895600"/>
                <a:gd name="connsiteY167" fmla="*/ 1586722 h 1627188"/>
                <a:gd name="connsiteX168" fmla="*/ 2623195 w 2895600"/>
                <a:gd name="connsiteY168" fmla="*/ 1591284 h 1627188"/>
                <a:gd name="connsiteX169" fmla="*/ 2613863 w 2895600"/>
                <a:gd name="connsiteY169" fmla="*/ 1595251 h 1627188"/>
                <a:gd name="connsiteX170" fmla="*/ 2604531 w 2895600"/>
                <a:gd name="connsiteY170" fmla="*/ 1598822 h 1627188"/>
                <a:gd name="connsiteX171" fmla="*/ 2594802 w 2895600"/>
                <a:gd name="connsiteY171" fmla="*/ 1602393 h 1627188"/>
                <a:gd name="connsiteX172" fmla="*/ 2585074 w 2895600"/>
                <a:gd name="connsiteY172" fmla="*/ 1605566 h 1627188"/>
                <a:gd name="connsiteX173" fmla="*/ 2574948 w 2895600"/>
                <a:gd name="connsiteY173" fmla="*/ 1608344 h 1627188"/>
                <a:gd name="connsiteX174" fmla="*/ 2564822 w 2895600"/>
                <a:gd name="connsiteY174" fmla="*/ 1610922 h 1627188"/>
                <a:gd name="connsiteX175" fmla="*/ 2554299 w 2895600"/>
                <a:gd name="connsiteY175" fmla="*/ 1613303 h 1627188"/>
                <a:gd name="connsiteX176" fmla="*/ 2543379 w 2895600"/>
                <a:gd name="connsiteY176" fmla="*/ 1615485 h 1627188"/>
                <a:gd name="connsiteX177" fmla="*/ 2532459 w 2895600"/>
                <a:gd name="connsiteY177" fmla="*/ 1617468 h 1627188"/>
                <a:gd name="connsiteX178" fmla="*/ 2520943 w 2895600"/>
                <a:gd name="connsiteY178" fmla="*/ 1619055 h 1627188"/>
                <a:gd name="connsiteX179" fmla="*/ 2509229 w 2895600"/>
                <a:gd name="connsiteY179" fmla="*/ 1620444 h 1627188"/>
                <a:gd name="connsiteX180" fmla="*/ 2497316 w 2895600"/>
                <a:gd name="connsiteY180" fmla="*/ 1621832 h 1627188"/>
                <a:gd name="connsiteX181" fmla="*/ 2484808 w 2895600"/>
                <a:gd name="connsiteY181" fmla="*/ 1622824 h 1627188"/>
                <a:gd name="connsiteX182" fmla="*/ 2471902 w 2895600"/>
                <a:gd name="connsiteY182" fmla="*/ 1623816 h 1627188"/>
                <a:gd name="connsiteX183" fmla="*/ 2458798 w 2895600"/>
                <a:gd name="connsiteY183" fmla="*/ 1624609 h 1627188"/>
                <a:gd name="connsiteX184" fmla="*/ 2445098 w 2895600"/>
                <a:gd name="connsiteY184" fmla="*/ 1625403 h 1627188"/>
                <a:gd name="connsiteX185" fmla="*/ 2431002 w 2895600"/>
                <a:gd name="connsiteY185" fmla="*/ 1625800 h 1627188"/>
                <a:gd name="connsiteX186" fmla="*/ 2401418 w 2895600"/>
                <a:gd name="connsiteY186" fmla="*/ 1626593 h 1627188"/>
                <a:gd name="connsiteX187" fmla="*/ 2370048 w 2895600"/>
                <a:gd name="connsiteY187" fmla="*/ 1626791 h 1627188"/>
                <a:gd name="connsiteX188" fmla="*/ 2336295 w 2895600"/>
                <a:gd name="connsiteY188" fmla="*/ 1626990 h 1627188"/>
                <a:gd name="connsiteX189" fmla="*/ 978437 w 2895600"/>
                <a:gd name="connsiteY189" fmla="*/ 1626990 h 1627188"/>
                <a:gd name="connsiteX190" fmla="*/ 974863 w 2895600"/>
                <a:gd name="connsiteY190" fmla="*/ 1627188 h 1627188"/>
                <a:gd name="connsiteX191" fmla="*/ 970693 w 2895600"/>
                <a:gd name="connsiteY191" fmla="*/ 1627188 h 1627188"/>
                <a:gd name="connsiteX192" fmla="*/ 965134 w 2895600"/>
                <a:gd name="connsiteY192" fmla="*/ 1627188 h 1627188"/>
                <a:gd name="connsiteX193" fmla="*/ 958185 w 2895600"/>
                <a:gd name="connsiteY193" fmla="*/ 1626791 h 1627188"/>
                <a:gd name="connsiteX194" fmla="*/ 950243 w 2895600"/>
                <a:gd name="connsiteY194" fmla="*/ 1625998 h 1627188"/>
                <a:gd name="connsiteX195" fmla="*/ 940911 w 2895600"/>
                <a:gd name="connsiteY195" fmla="*/ 1624609 h 1627188"/>
                <a:gd name="connsiteX196" fmla="*/ 935948 w 2895600"/>
                <a:gd name="connsiteY196" fmla="*/ 1623816 h 1627188"/>
                <a:gd name="connsiteX197" fmla="*/ 930587 w 2895600"/>
                <a:gd name="connsiteY197" fmla="*/ 1622824 h 1627188"/>
                <a:gd name="connsiteX198" fmla="*/ 925226 w 2895600"/>
                <a:gd name="connsiteY198" fmla="*/ 1621832 h 1627188"/>
                <a:gd name="connsiteX199" fmla="*/ 919667 w 2895600"/>
                <a:gd name="connsiteY199" fmla="*/ 1620245 h 1627188"/>
                <a:gd name="connsiteX200" fmla="*/ 913512 w 2895600"/>
                <a:gd name="connsiteY200" fmla="*/ 1618658 h 1627188"/>
                <a:gd name="connsiteX201" fmla="*/ 907556 w 2895600"/>
                <a:gd name="connsiteY201" fmla="*/ 1616873 h 1627188"/>
                <a:gd name="connsiteX202" fmla="*/ 901202 w 2895600"/>
                <a:gd name="connsiteY202" fmla="*/ 1614691 h 1627188"/>
                <a:gd name="connsiteX203" fmla="*/ 895047 w 2895600"/>
                <a:gd name="connsiteY203" fmla="*/ 1612509 h 1627188"/>
                <a:gd name="connsiteX204" fmla="*/ 888495 w 2895600"/>
                <a:gd name="connsiteY204" fmla="*/ 1609930 h 1627188"/>
                <a:gd name="connsiteX205" fmla="*/ 881745 w 2895600"/>
                <a:gd name="connsiteY205" fmla="*/ 1606955 h 1627188"/>
                <a:gd name="connsiteX206" fmla="*/ 875193 w 2895600"/>
                <a:gd name="connsiteY206" fmla="*/ 1603979 h 1627188"/>
                <a:gd name="connsiteX207" fmla="*/ 868243 w 2895600"/>
                <a:gd name="connsiteY207" fmla="*/ 1600409 h 1627188"/>
                <a:gd name="connsiteX208" fmla="*/ 861294 w 2895600"/>
                <a:gd name="connsiteY208" fmla="*/ 1596640 h 1627188"/>
                <a:gd name="connsiteX209" fmla="*/ 854345 w 2895600"/>
                <a:gd name="connsiteY209" fmla="*/ 1592474 h 1627188"/>
                <a:gd name="connsiteX210" fmla="*/ 847198 w 2895600"/>
                <a:gd name="connsiteY210" fmla="*/ 1588110 h 1627188"/>
                <a:gd name="connsiteX211" fmla="*/ 840248 w 2895600"/>
                <a:gd name="connsiteY211" fmla="*/ 1583350 h 1627188"/>
                <a:gd name="connsiteX212" fmla="*/ 832902 w 2895600"/>
                <a:gd name="connsiteY212" fmla="*/ 1578192 h 1627188"/>
                <a:gd name="connsiteX213" fmla="*/ 825754 w 2895600"/>
                <a:gd name="connsiteY213" fmla="*/ 1572439 h 1627188"/>
                <a:gd name="connsiteX214" fmla="*/ 816224 w 2895600"/>
                <a:gd name="connsiteY214" fmla="*/ 1564306 h 1627188"/>
                <a:gd name="connsiteX215" fmla="*/ 803716 w 2895600"/>
                <a:gd name="connsiteY215" fmla="*/ 1553396 h 1627188"/>
                <a:gd name="connsiteX216" fmla="*/ 788626 w 2895600"/>
                <a:gd name="connsiteY216" fmla="*/ 1539511 h 1627188"/>
                <a:gd name="connsiteX217" fmla="*/ 770757 w 2895600"/>
                <a:gd name="connsiteY217" fmla="*/ 1523047 h 1627188"/>
                <a:gd name="connsiteX218" fmla="*/ 750704 w 2895600"/>
                <a:gd name="connsiteY218" fmla="*/ 1504202 h 1627188"/>
                <a:gd name="connsiteX219" fmla="*/ 728665 w 2895600"/>
                <a:gd name="connsiteY219" fmla="*/ 1483572 h 1627188"/>
                <a:gd name="connsiteX220" fmla="*/ 679624 w 2895600"/>
                <a:gd name="connsiteY220" fmla="*/ 1436758 h 1627188"/>
                <a:gd name="connsiteX221" fmla="*/ 625223 w 2895600"/>
                <a:gd name="connsiteY221" fmla="*/ 1384389 h 1627188"/>
                <a:gd name="connsiteX222" fmla="*/ 567644 w 2895600"/>
                <a:gd name="connsiteY222" fmla="*/ 1328649 h 1627188"/>
                <a:gd name="connsiteX223" fmla="*/ 508875 w 2895600"/>
                <a:gd name="connsiteY223" fmla="*/ 1271321 h 1627188"/>
                <a:gd name="connsiteX224" fmla="*/ 450700 w 2895600"/>
                <a:gd name="connsiteY224" fmla="*/ 1214787 h 1627188"/>
                <a:gd name="connsiteX225" fmla="*/ 336338 w 2895600"/>
                <a:gd name="connsiteY225" fmla="*/ 1102711 h 1627188"/>
                <a:gd name="connsiteX226" fmla="*/ 254140 w 2895600"/>
                <a:gd name="connsiteY226" fmla="*/ 1021977 h 1627188"/>
                <a:gd name="connsiteX227" fmla="*/ 113966 w 2895600"/>
                <a:gd name="connsiteY227" fmla="*/ 1162419 h 1627188"/>
                <a:gd name="connsiteX228" fmla="*/ 109796 w 2895600"/>
                <a:gd name="connsiteY228" fmla="*/ 1166188 h 1627188"/>
                <a:gd name="connsiteX229" fmla="*/ 105627 w 2895600"/>
                <a:gd name="connsiteY229" fmla="*/ 1169560 h 1627188"/>
                <a:gd name="connsiteX230" fmla="*/ 101259 w 2895600"/>
                <a:gd name="connsiteY230" fmla="*/ 1172337 h 1627188"/>
                <a:gd name="connsiteX231" fmla="*/ 96891 w 2895600"/>
                <a:gd name="connsiteY231" fmla="*/ 1174916 h 1627188"/>
                <a:gd name="connsiteX232" fmla="*/ 92324 w 2895600"/>
                <a:gd name="connsiteY232" fmla="*/ 1176900 h 1627188"/>
                <a:gd name="connsiteX233" fmla="*/ 87758 w 2895600"/>
                <a:gd name="connsiteY233" fmla="*/ 1178685 h 1627188"/>
                <a:gd name="connsiteX234" fmla="*/ 82993 w 2895600"/>
                <a:gd name="connsiteY234" fmla="*/ 1180074 h 1627188"/>
                <a:gd name="connsiteX235" fmla="*/ 78426 w 2895600"/>
                <a:gd name="connsiteY235" fmla="*/ 1181065 h 1627188"/>
                <a:gd name="connsiteX236" fmla="*/ 73661 w 2895600"/>
                <a:gd name="connsiteY236" fmla="*/ 1181660 h 1627188"/>
                <a:gd name="connsiteX237" fmla="*/ 68896 w 2895600"/>
                <a:gd name="connsiteY237" fmla="*/ 1181859 h 1627188"/>
                <a:gd name="connsiteX238" fmla="*/ 63932 w 2895600"/>
                <a:gd name="connsiteY238" fmla="*/ 1181859 h 1627188"/>
                <a:gd name="connsiteX239" fmla="*/ 59167 w 2895600"/>
                <a:gd name="connsiteY239" fmla="*/ 1181462 h 1627188"/>
                <a:gd name="connsiteX240" fmla="*/ 54600 w 2895600"/>
                <a:gd name="connsiteY240" fmla="*/ 1180867 h 1627188"/>
                <a:gd name="connsiteX241" fmla="*/ 50034 w 2895600"/>
                <a:gd name="connsiteY241" fmla="*/ 1179875 h 1627188"/>
                <a:gd name="connsiteX242" fmla="*/ 45467 w 2895600"/>
                <a:gd name="connsiteY242" fmla="*/ 1178487 h 1627188"/>
                <a:gd name="connsiteX243" fmla="*/ 41099 w 2895600"/>
                <a:gd name="connsiteY243" fmla="*/ 1176701 h 1627188"/>
                <a:gd name="connsiteX244" fmla="*/ 36731 w 2895600"/>
                <a:gd name="connsiteY244" fmla="*/ 1174916 h 1627188"/>
                <a:gd name="connsiteX245" fmla="*/ 32562 w 2895600"/>
                <a:gd name="connsiteY245" fmla="*/ 1172536 h 1627188"/>
                <a:gd name="connsiteX246" fmla="*/ 28591 w 2895600"/>
                <a:gd name="connsiteY246" fmla="*/ 1170155 h 1627188"/>
                <a:gd name="connsiteX247" fmla="*/ 25017 w 2895600"/>
                <a:gd name="connsiteY247" fmla="*/ 1167180 h 1627188"/>
                <a:gd name="connsiteX248" fmla="*/ 21245 w 2895600"/>
                <a:gd name="connsiteY248" fmla="*/ 1164204 h 1627188"/>
                <a:gd name="connsiteX249" fmla="*/ 17869 w 2895600"/>
                <a:gd name="connsiteY249" fmla="*/ 1161030 h 1627188"/>
                <a:gd name="connsiteX250" fmla="*/ 14693 w 2895600"/>
                <a:gd name="connsiteY250" fmla="*/ 1157262 h 1627188"/>
                <a:gd name="connsiteX251" fmla="*/ 11913 w 2895600"/>
                <a:gd name="connsiteY251" fmla="*/ 1153493 h 1627188"/>
                <a:gd name="connsiteX252" fmla="*/ 9133 w 2895600"/>
                <a:gd name="connsiteY252" fmla="*/ 1149525 h 1627188"/>
                <a:gd name="connsiteX253" fmla="*/ 6751 w 2895600"/>
                <a:gd name="connsiteY253" fmla="*/ 1145161 h 1627188"/>
                <a:gd name="connsiteX254" fmla="*/ 4765 w 2895600"/>
                <a:gd name="connsiteY254" fmla="*/ 1140599 h 1627188"/>
                <a:gd name="connsiteX255" fmla="*/ 3177 w 2895600"/>
                <a:gd name="connsiteY255" fmla="*/ 1136036 h 1627188"/>
                <a:gd name="connsiteX256" fmla="*/ 1787 w 2895600"/>
                <a:gd name="connsiteY256" fmla="*/ 1131077 h 1627188"/>
                <a:gd name="connsiteX257" fmla="*/ 794 w 2895600"/>
                <a:gd name="connsiteY257" fmla="*/ 1125721 h 1627188"/>
                <a:gd name="connsiteX258" fmla="*/ 199 w 2895600"/>
                <a:gd name="connsiteY258" fmla="*/ 1120564 h 1627188"/>
                <a:gd name="connsiteX259" fmla="*/ 0 w 2895600"/>
                <a:gd name="connsiteY259" fmla="*/ 1115010 h 1627188"/>
                <a:gd name="connsiteX260" fmla="*/ 1390 w 2895600"/>
                <a:gd name="connsiteY260" fmla="*/ 66452 h 1627188"/>
                <a:gd name="connsiteX261" fmla="*/ 1589 w 2895600"/>
                <a:gd name="connsiteY261" fmla="*/ 63080 h 1627188"/>
                <a:gd name="connsiteX262" fmla="*/ 1787 w 2895600"/>
                <a:gd name="connsiteY262" fmla="*/ 59510 h 1627188"/>
                <a:gd name="connsiteX263" fmla="*/ 2184 w 2895600"/>
                <a:gd name="connsiteY263" fmla="*/ 56336 h 1627188"/>
                <a:gd name="connsiteX264" fmla="*/ 2978 w 2895600"/>
                <a:gd name="connsiteY264" fmla="*/ 53162 h 1627188"/>
                <a:gd name="connsiteX265" fmla="*/ 3574 w 2895600"/>
                <a:gd name="connsiteY265" fmla="*/ 49790 h 1627188"/>
                <a:gd name="connsiteX266" fmla="*/ 4567 w 2895600"/>
                <a:gd name="connsiteY266" fmla="*/ 46616 h 1627188"/>
                <a:gd name="connsiteX267" fmla="*/ 5560 w 2895600"/>
                <a:gd name="connsiteY267" fmla="*/ 43640 h 1627188"/>
                <a:gd name="connsiteX268" fmla="*/ 6552 w 2895600"/>
                <a:gd name="connsiteY268" fmla="*/ 40467 h 1627188"/>
                <a:gd name="connsiteX269" fmla="*/ 8141 w 2895600"/>
                <a:gd name="connsiteY269" fmla="*/ 37491 h 1627188"/>
                <a:gd name="connsiteX270" fmla="*/ 9530 w 2895600"/>
                <a:gd name="connsiteY270" fmla="*/ 34714 h 1627188"/>
                <a:gd name="connsiteX271" fmla="*/ 11119 w 2895600"/>
                <a:gd name="connsiteY271" fmla="*/ 31937 h 1627188"/>
                <a:gd name="connsiteX272" fmla="*/ 12906 w 2895600"/>
                <a:gd name="connsiteY272" fmla="*/ 29160 h 1627188"/>
                <a:gd name="connsiteX273" fmla="*/ 14693 w 2895600"/>
                <a:gd name="connsiteY273" fmla="*/ 26581 h 1627188"/>
                <a:gd name="connsiteX274" fmla="*/ 16877 w 2895600"/>
                <a:gd name="connsiteY274" fmla="*/ 24002 h 1627188"/>
                <a:gd name="connsiteX275" fmla="*/ 18862 w 2895600"/>
                <a:gd name="connsiteY275" fmla="*/ 21820 h 1627188"/>
                <a:gd name="connsiteX276" fmla="*/ 21046 w 2895600"/>
                <a:gd name="connsiteY276" fmla="*/ 19440 h 1627188"/>
                <a:gd name="connsiteX277" fmla="*/ 23230 w 2895600"/>
                <a:gd name="connsiteY277" fmla="*/ 17258 h 1627188"/>
                <a:gd name="connsiteX278" fmla="*/ 25811 w 2895600"/>
                <a:gd name="connsiteY278" fmla="*/ 15076 h 1627188"/>
                <a:gd name="connsiteX279" fmla="*/ 28194 w 2895600"/>
                <a:gd name="connsiteY279" fmla="*/ 13092 h 1627188"/>
                <a:gd name="connsiteX280" fmla="*/ 30973 w 2895600"/>
                <a:gd name="connsiteY280" fmla="*/ 11307 h 1627188"/>
                <a:gd name="connsiteX281" fmla="*/ 33753 w 2895600"/>
                <a:gd name="connsiteY281" fmla="*/ 9522 h 1627188"/>
                <a:gd name="connsiteX282" fmla="*/ 36334 w 2895600"/>
                <a:gd name="connsiteY282" fmla="*/ 7736 h 1627188"/>
                <a:gd name="connsiteX283" fmla="*/ 39312 w 2895600"/>
                <a:gd name="connsiteY283" fmla="*/ 6348 h 1627188"/>
                <a:gd name="connsiteX284" fmla="*/ 42092 w 2895600"/>
                <a:gd name="connsiteY284" fmla="*/ 5158 h 1627188"/>
                <a:gd name="connsiteX285" fmla="*/ 45269 w 2895600"/>
                <a:gd name="connsiteY285" fmla="*/ 3967 h 1627188"/>
                <a:gd name="connsiteX286" fmla="*/ 48446 w 2895600"/>
                <a:gd name="connsiteY286" fmla="*/ 2777 h 1627188"/>
                <a:gd name="connsiteX287" fmla="*/ 51622 w 2895600"/>
                <a:gd name="connsiteY287" fmla="*/ 1984 h 1627188"/>
                <a:gd name="connsiteX288" fmla="*/ 54600 w 2895600"/>
                <a:gd name="connsiteY288" fmla="*/ 1190 h 1627188"/>
                <a:gd name="connsiteX289" fmla="*/ 57976 w 2895600"/>
                <a:gd name="connsiteY289" fmla="*/ 794 h 1627188"/>
                <a:gd name="connsiteX290" fmla="*/ 61351 w 2895600"/>
                <a:gd name="connsiteY290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2895600" h="1627188">
                  <a:moveTo>
                    <a:pt x="64726" y="0"/>
                  </a:moveTo>
                  <a:lnTo>
                    <a:pt x="68102" y="0"/>
                  </a:lnTo>
                  <a:lnTo>
                    <a:pt x="1115037" y="0"/>
                  </a:lnTo>
                  <a:lnTo>
                    <a:pt x="1120397" y="198"/>
                  </a:lnTo>
                  <a:lnTo>
                    <a:pt x="1125758" y="794"/>
                  </a:lnTo>
                  <a:lnTo>
                    <a:pt x="1130920" y="1785"/>
                  </a:lnTo>
                  <a:lnTo>
                    <a:pt x="1135884" y="2976"/>
                  </a:lnTo>
                  <a:lnTo>
                    <a:pt x="1140649" y="4761"/>
                  </a:lnTo>
                  <a:lnTo>
                    <a:pt x="1145017" y="6745"/>
                  </a:lnTo>
                  <a:lnTo>
                    <a:pt x="1149385" y="9125"/>
                  </a:lnTo>
                  <a:lnTo>
                    <a:pt x="1153356" y="11704"/>
                  </a:lnTo>
                  <a:lnTo>
                    <a:pt x="1157327" y="14679"/>
                  </a:lnTo>
                  <a:lnTo>
                    <a:pt x="1160702" y="17853"/>
                  </a:lnTo>
                  <a:lnTo>
                    <a:pt x="1164077" y="21225"/>
                  </a:lnTo>
                  <a:lnTo>
                    <a:pt x="1167254" y="24796"/>
                  </a:lnTo>
                  <a:lnTo>
                    <a:pt x="1169835" y="28565"/>
                  </a:lnTo>
                  <a:lnTo>
                    <a:pt x="1172416" y="32532"/>
                  </a:lnTo>
                  <a:lnTo>
                    <a:pt x="1174799" y="36698"/>
                  </a:lnTo>
                  <a:lnTo>
                    <a:pt x="1176586" y="41062"/>
                  </a:lnTo>
                  <a:lnTo>
                    <a:pt x="1178174" y="45426"/>
                  </a:lnTo>
                  <a:lnTo>
                    <a:pt x="1179763" y="49988"/>
                  </a:lnTo>
                  <a:lnTo>
                    <a:pt x="1180755" y="54550"/>
                  </a:lnTo>
                  <a:lnTo>
                    <a:pt x="1181351" y="59113"/>
                  </a:lnTo>
                  <a:lnTo>
                    <a:pt x="1181748" y="64072"/>
                  </a:lnTo>
                  <a:lnTo>
                    <a:pt x="1181748" y="68833"/>
                  </a:lnTo>
                  <a:lnTo>
                    <a:pt x="1181550" y="73594"/>
                  </a:lnTo>
                  <a:lnTo>
                    <a:pt x="1180954" y="78354"/>
                  </a:lnTo>
                  <a:lnTo>
                    <a:pt x="1179961" y="82917"/>
                  </a:lnTo>
                  <a:lnTo>
                    <a:pt x="1178373" y="87677"/>
                  </a:lnTo>
                  <a:lnTo>
                    <a:pt x="1176784" y="92240"/>
                  </a:lnTo>
                  <a:lnTo>
                    <a:pt x="1174799" y="96802"/>
                  </a:lnTo>
                  <a:lnTo>
                    <a:pt x="1172218" y="101166"/>
                  </a:lnTo>
                  <a:lnTo>
                    <a:pt x="1169240" y="105530"/>
                  </a:lnTo>
                  <a:lnTo>
                    <a:pt x="1166063" y="109696"/>
                  </a:lnTo>
                  <a:lnTo>
                    <a:pt x="1162291" y="113862"/>
                  </a:lnTo>
                  <a:lnTo>
                    <a:pt x="1034625" y="241410"/>
                  </a:lnTo>
                  <a:lnTo>
                    <a:pt x="1193859" y="400102"/>
                  </a:lnTo>
                  <a:lnTo>
                    <a:pt x="1447205" y="652423"/>
                  </a:lnTo>
                  <a:lnTo>
                    <a:pt x="1591945" y="796237"/>
                  </a:lnTo>
                  <a:lnTo>
                    <a:pt x="1739465" y="942631"/>
                  </a:lnTo>
                  <a:lnTo>
                    <a:pt x="1882617" y="1084462"/>
                  </a:lnTo>
                  <a:lnTo>
                    <a:pt x="2014650" y="1214787"/>
                  </a:lnTo>
                  <a:lnTo>
                    <a:pt x="2016635" y="1216374"/>
                  </a:lnTo>
                  <a:lnTo>
                    <a:pt x="2106577" y="1305043"/>
                  </a:lnTo>
                  <a:lnTo>
                    <a:pt x="2182422" y="1379034"/>
                  </a:lnTo>
                  <a:lnTo>
                    <a:pt x="2213990" y="1409780"/>
                  </a:lnTo>
                  <a:lnTo>
                    <a:pt x="2240596" y="1435369"/>
                  </a:lnTo>
                  <a:lnTo>
                    <a:pt x="2262237" y="1455999"/>
                  </a:lnTo>
                  <a:lnTo>
                    <a:pt x="2278320" y="1470877"/>
                  </a:lnTo>
                  <a:lnTo>
                    <a:pt x="2285269" y="1476828"/>
                  </a:lnTo>
                  <a:lnTo>
                    <a:pt x="2292218" y="1482778"/>
                  </a:lnTo>
                  <a:lnTo>
                    <a:pt x="2299365" y="1488729"/>
                  </a:lnTo>
                  <a:lnTo>
                    <a:pt x="2306513" y="1494284"/>
                  </a:lnTo>
                  <a:lnTo>
                    <a:pt x="2314058" y="1499838"/>
                  </a:lnTo>
                  <a:lnTo>
                    <a:pt x="2321801" y="1505392"/>
                  </a:lnTo>
                  <a:lnTo>
                    <a:pt x="2329544" y="1510550"/>
                  </a:lnTo>
                  <a:lnTo>
                    <a:pt x="2337288" y="1515707"/>
                  </a:lnTo>
                  <a:lnTo>
                    <a:pt x="2345428" y="1520468"/>
                  </a:lnTo>
                  <a:lnTo>
                    <a:pt x="2353569" y="1525229"/>
                  </a:lnTo>
                  <a:lnTo>
                    <a:pt x="2361908" y="1529791"/>
                  </a:lnTo>
                  <a:lnTo>
                    <a:pt x="2370246" y="1534353"/>
                  </a:lnTo>
                  <a:lnTo>
                    <a:pt x="2378784" y="1538519"/>
                  </a:lnTo>
                  <a:lnTo>
                    <a:pt x="2387321" y="1542486"/>
                  </a:lnTo>
                  <a:lnTo>
                    <a:pt x="2395859" y="1546454"/>
                  </a:lnTo>
                  <a:lnTo>
                    <a:pt x="2404595" y="1550024"/>
                  </a:lnTo>
                  <a:lnTo>
                    <a:pt x="2413530" y="1553595"/>
                  </a:lnTo>
                  <a:lnTo>
                    <a:pt x="2422266" y="1556967"/>
                  </a:lnTo>
                  <a:lnTo>
                    <a:pt x="2431200" y="1559744"/>
                  </a:lnTo>
                  <a:lnTo>
                    <a:pt x="2440333" y="1562720"/>
                  </a:lnTo>
                  <a:lnTo>
                    <a:pt x="2449268" y="1565298"/>
                  </a:lnTo>
                  <a:lnTo>
                    <a:pt x="2458401" y="1567679"/>
                  </a:lnTo>
                  <a:lnTo>
                    <a:pt x="2467534" y="1569861"/>
                  </a:lnTo>
                  <a:lnTo>
                    <a:pt x="2476667" y="1571646"/>
                  </a:lnTo>
                  <a:lnTo>
                    <a:pt x="2485800" y="1573233"/>
                  </a:lnTo>
                  <a:lnTo>
                    <a:pt x="2495132" y="1574820"/>
                  </a:lnTo>
                  <a:lnTo>
                    <a:pt x="2504265" y="1576010"/>
                  </a:lnTo>
                  <a:lnTo>
                    <a:pt x="2513597" y="1577002"/>
                  </a:lnTo>
                  <a:lnTo>
                    <a:pt x="2522730" y="1577597"/>
                  </a:lnTo>
                  <a:lnTo>
                    <a:pt x="2532260" y="1578192"/>
                  </a:lnTo>
                  <a:lnTo>
                    <a:pt x="2541592" y="1578192"/>
                  </a:lnTo>
                  <a:lnTo>
                    <a:pt x="2550725" y="1578192"/>
                  </a:lnTo>
                  <a:lnTo>
                    <a:pt x="2558667" y="1577597"/>
                  </a:lnTo>
                  <a:lnTo>
                    <a:pt x="2566410" y="1576803"/>
                  </a:lnTo>
                  <a:lnTo>
                    <a:pt x="2574352" y="1575613"/>
                  </a:lnTo>
                  <a:lnTo>
                    <a:pt x="2582095" y="1574225"/>
                  </a:lnTo>
                  <a:lnTo>
                    <a:pt x="2589839" y="1572241"/>
                  </a:lnTo>
                  <a:lnTo>
                    <a:pt x="2597384" y="1570059"/>
                  </a:lnTo>
                  <a:lnTo>
                    <a:pt x="2604928" y="1567480"/>
                  </a:lnTo>
                  <a:lnTo>
                    <a:pt x="2612473" y="1564505"/>
                  </a:lnTo>
                  <a:lnTo>
                    <a:pt x="2619621" y="1561529"/>
                  </a:lnTo>
                  <a:lnTo>
                    <a:pt x="2626967" y="1558157"/>
                  </a:lnTo>
                  <a:lnTo>
                    <a:pt x="2634313" y="1554388"/>
                  </a:lnTo>
                  <a:lnTo>
                    <a:pt x="2641262" y="1550421"/>
                  </a:lnTo>
                  <a:lnTo>
                    <a:pt x="2648410" y="1546255"/>
                  </a:lnTo>
                  <a:lnTo>
                    <a:pt x="2655359" y="1541891"/>
                  </a:lnTo>
                  <a:lnTo>
                    <a:pt x="2661911" y="1537329"/>
                  </a:lnTo>
                  <a:lnTo>
                    <a:pt x="2668860" y="1532568"/>
                  </a:lnTo>
                  <a:lnTo>
                    <a:pt x="2675214" y="1527609"/>
                  </a:lnTo>
                  <a:lnTo>
                    <a:pt x="2681766" y="1522451"/>
                  </a:lnTo>
                  <a:lnTo>
                    <a:pt x="2688119" y="1517096"/>
                  </a:lnTo>
                  <a:lnTo>
                    <a:pt x="2694274" y="1511541"/>
                  </a:lnTo>
                  <a:lnTo>
                    <a:pt x="2700429" y="1506186"/>
                  </a:lnTo>
                  <a:lnTo>
                    <a:pt x="2706385" y="1500433"/>
                  </a:lnTo>
                  <a:lnTo>
                    <a:pt x="2712143" y="1494482"/>
                  </a:lnTo>
                  <a:lnTo>
                    <a:pt x="2717901" y="1488729"/>
                  </a:lnTo>
                  <a:lnTo>
                    <a:pt x="2723460" y="1482580"/>
                  </a:lnTo>
                  <a:lnTo>
                    <a:pt x="2728821" y="1476828"/>
                  </a:lnTo>
                  <a:lnTo>
                    <a:pt x="2734182" y="1470678"/>
                  </a:lnTo>
                  <a:lnTo>
                    <a:pt x="2739344" y="1464529"/>
                  </a:lnTo>
                  <a:lnTo>
                    <a:pt x="2744308" y="1458578"/>
                  </a:lnTo>
                  <a:lnTo>
                    <a:pt x="2749271" y="1452230"/>
                  </a:lnTo>
                  <a:lnTo>
                    <a:pt x="2758405" y="1440328"/>
                  </a:lnTo>
                  <a:lnTo>
                    <a:pt x="2762971" y="1433584"/>
                  </a:lnTo>
                  <a:lnTo>
                    <a:pt x="2767538" y="1426840"/>
                  </a:lnTo>
                  <a:lnTo>
                    <a:pt x="2771906" y="1420294"/>
                  </a:lnTo>
                  <a:lnTo>
                    <a:pt x="2776274" y="1413351"/>
                  </a:lnTo>
                  <a:lnTo>
                    <a:pt x="2784414" y="1399664"/>
                  </a:lnTo>
                  <a:lnTo>
                    <a:pt x="2792356" y="1385580"/>
                  </a:lnTo>
                  <a:lnTo>
                    <a:pt x="2799901" y="1371496"/>
                  </a:lnTo>
                  <a:lnTo>
                    <a:pt x="2807446" y="1357213"/>
                  </a:lnTo>
                  <a:lnTo>
                    <a:pt x="2822734" y="1328847"/>
                  </a:lnTo>
                  <a:lnTo>
                    <a:pt x="2827102" y="1320119"/>
                  </a:lnTo>
                  <a:lnTo>
                    <a:pt x="2831668" y="1310994"/>
                  </a:lnTo>
                  <a:lnTo>
                    <a:pt x="2836235" y="1301671"/>
                  </a:lnTo>
                  <a:lnTo>
                    <a:pt x="2840603" y="1292348"/>
                  </a:lnTo>
                  <a:lnTo>
                    <a:pt x="2848743" y="1273702"/>
                  </a:lnTo>
                  <a:lnTo>
                    <a:pt x="2856288" y="1256047"/>
                  </a:lnTo>
                  <a:lnTo>
                    <a:pt x="2862840" y="1240178"/>
                  </a:lnTo>
                  <a:lnTo>
                    <a:pt x="2867605" y="1227879"/>
                  </a:lnTo>
                  <a:lnTo>
                    <a:pt x="2871973" y="1216374"/>
                  </a:lnTo>
                  <a:lnTo>
                    <a:pt x="2875745" y="1216374"/>
                  </a:lnTo>
                  <a:lnTo>
                    <a:pt x="2884680" y="1216374"/>
                  </a:lnTo>
                  <a:lnTo>
                    <a:pt x="2895600" y="1216374"/>
                  </a:lnTo>
                  <a:lnTo>
                    <a:pt x="2891629" y="1226491"/>
                  </a:lnTo>
                  <a:lnTo>
                    <a:pt x="2886864" y="1238194"/>
                  </a:lnTo>
                  <a:lnTo>
                    <a:pt x="2880511" y="1253469"/>
                  </a:lnTo>
                  <a:lnTo>
                    <a:pt x="2872370" y="1272115"/>
                  </a:lnTo>
                  <a:lnTo>
                    <a:pt x="2862840" y="1293538"/>
                  </a:lnTo>
                  <a:lnTo>
                    <a:pt x="2851721" y="1316945"/>
                  </a:lnTo>
                  <a:lnTo>
                    <a:pt x="2845566" y="1329442"/>
                  </a:lnTo>
                  <a:lnTo>
                    <a:pt x="2839213" y="1342138"/>
                  </a:lnTo>
                  <a:lnTo>
                    <a:pt x="2832661" y="1355230"/>
                  </a:lnTo>
                  <a:lnTo>
                    <a:pt x="2825513" y="1368322"/>
                  </a:lnTo>
                  <a:lnTo>
                    <a:pt x="2818366" y="1381811"/>
                  </a:lnTo>
                  <a:lnTo>
                    <a:pt x="2810821" y="1395101"/>
                  </a:lnTo>
                  <a:lnTo>
                    <a:pt x="2802879" y="1408590"/>
                  </a:lnTo>
                  <a:lnTo>
                    <a:pt x="2794739" y="1421880"/>
                  </a:lnTo>
                  <a:lnTo>
                    <a:pt x="2786400" y="1435171"/>
                  </a:lnTo>
                  <a:lnTo>
                    <a:pt x="2777862" y="1448263"/>
                  </a:lnTo>
                  <a:lnTo>
                    <a:pt x="2769126" y="1461157"/>
                  </a:lnTo>
                  <a:lnTo>
                    <a:pt x="2759993" y="1473654"/>
                  </a:lnTo>
                  <a:lnTo>
                    <a:pt x="2750860" y="1485754"/>
                  </a:lnTo>
                  <a:lnTo>
                    <a:pt x="2741528" y="1497656"/>
                  </a:lnTo>
                  <a:lnTo>
                    <a:pt x="2731998" y="1508566"/>
                  </a:lnTo>
                  <a:lnTo>
                    <a:pt x="2727233" y="1514120"/>
                  </a:lnTo>
                  <a:lnTo>
                    <a:pt x="2722468" y="1519278"/>
                  </a:lnTo>
                  <a:lnTo>
                    <a:pt x="2717504" y="1524435"/>
                  </a:lnTo>
                  <a:lnTo>
                    <a:pt x="2712540" y="1529196"/>
                  </a:lnTo>
                  <a:lnTo>
                    <a:pt x="2707577" y="1533957"/>
                  </a:lnTo>
                  <a:lnTo>
                    <a:pt x="2702415" y="1538519"/>
                  </a:lnTo>
                  <a:lnTo>
                    <a:pt x="2693877" y="1545859"/>
                  </a:lnTo>
                  <a:lnTo>
                    <a:pt x="2685141" y="1553000"/>
                  </a:lnTo>
                  <a:lnTo>
                    <a:pt x="2676405" y="1559546"/>
                  </a:lnTo>
                  <a:lnTo>
                    <a:pt x="2667669" y="1565695"/>
                  </a:lnTo>
                  <a:lnTo>
                    <a:pt x="2658933" y="1571448"/>
                  </a:lnTo>
                  <a:lnTo>
                    <a:pt x="2650197" y="1576803"/>
                  </a:lnTo>
                  <a:lnTo>
                    <a:pt x="2641262" y="1582159"/>
                  </a:lnTo>
                  <a:lnTo>
                    <a:pt x="2632328" y="1586722"/>
                  </a:lnTo>
                  <a:lnTo>
                    <a:pt x="2623195" y="1591284"/>
                  </a:lnTo>
                  <a:lnTo>
                    <a:pt x="2613863" y="1595251"/>
                  </a:lnTo>
                  <a:lnTo>
                    <a:pt x="2604531" y="1598822"/>
                  </a:lnTo>
                  <a:lnTo>
                    <a:pt x="2594802" y="1602393"/>
                  </a:lnTo>
                  <a:lnTo>
                    <a:pt x="2585074" y="1605566"/>
                  </a:lnTo>
                  <a:lnTo>
                    <a:pt x="2574948" y="1608344"/>
                  </a:lnTo>
                  <a:lnTo>
                    <a:pt x="2564822" y="1610922"/>
                  </a:lnTo>
                  <a:lnTo>
                    <a:pt x="2554299" y="1613303"/>
                  </a:lnTo>
                  <a:lnTo>
                    <a:pt x="2543379" y="1615485"/>
                  </a:lnTo>
                  <a:lnTo>
                    <a:pt x="2532459" y="1617468"/>
                  </a:lnTo>
                  <a:lnTo>
                    <a:pt x="2520943" y="1619055"/>
                  </a:lnTo>
                  <a:lnTo>
                    <a:pt x="2509229" y="1620444"/>
                  </a:lnTo>
                  <a:lnTo>
                    <a:pt x="2497316" y="1621832"/>
                  </a:lnTo>
                  <a:lnTo>
                    <a:pt x="2484808" y="1622824"/>
                  </a:lnTo>
                  <a:lnTo>
                    <a:pt x="2471902" y="1623816"/>
                  </a:lnTo>
                  <a:lnTo>
                    <a:pt x="2458798" y="1624609"/>
                  </a:lnTo>
                  <a:lnTo>
                    <a:pt x="2445098" y="1625403"/>
                  </a:lnTo>
                  <a:lnTo>
                    <a:pt x="2431002" y="1625800"/>
                  </a:lnTo>
                  <a:lnTo>
                    <a:pt x="2401418" y="1626593"/>
                  </a:lnTo>
                  <a:lnTo>
                    <a:pt x="2370048" y="1626791"/>
                  </a:lnTo>
                  <a:lnTo>
                    <a:pt x="2336295" y="1626990"/>
                  </a:lnTo>
                  <a:lnTo>
                    <a:pt x="978437" y="1626990"/>
                  </a:lnTo>
                  <a:lnTo>
                    <a:pt x="974863" y="1627188"/>
                  </a:lnTo>
                  <a:lnTo>
                    <a:pt x="970693" y="1627188"/>
                  </a:lnTo>
                  <a:lnTo>
                    <a:pt x="965134" y="1627188"/>
                  </a:lnTo>
                  <a:lnTo>
                    <a:pt x="958185" y="1626791"/>
                  </a:lnTo>
                  <a:lnTo>
                    <a:pt x="950243" y="1625998"/>
                  </a:lnTo>
                  <a:lnTo>
                    <a:pt x="940911" y="1624609"/>
                  </a:lnTo>
                  <a:lnTo>
                    <a:pt x="935948" y="1623816"/>
                  </a:lnTo>
                  <a:lnTo>
                    <a:pt x="930587" y="1622824"/>
                  </a:lnTo>
                  <a:lnTo>
                    <a:pt x="925226" y="1621832"/>
                  </a:lnTo>
                  <a:lnTo>
                    <a:pt x="919667" y="1620245"/>
                  </a:lnTo>
                  <a:lnTo>
                    <a:pt x="913512" y="1618658"/>
                  </a:lnTo>
                  <a:lnTo>
                    <a:pt x="907556" y="1616873"/>
                  </a:lnTo>
                  <a:lnTo>
                    <a:pt x="901202" y="1614691"/>
                  </a:lnTo>
                  <a:lnTo>
                    <a:pt x="895047" y="1612509"/>
                  </a:lnTo>
                  <a:lnTo>
                    <a:pt x="888495" y="1609930"/>
                  </a:lnTo>
                  <a:lnTo>
                    <a:pt x="881745" y="1606955"/>
                  </a:lnTo>
                  <a:lnTo>
                    <a:pt x="875193" y="1603979"/>
                  </a:lnTo>
                  <a:lnTo>
                    <a:pt x="868243" y="1600409"/>
                  </a:lnTo>
                  <a:lnTo>
                    <a:pt x="861294" y="1596640"/>
                  </a:lnTo>
                  <a:lnTo>
                    <a:pt x="854345" y="1592474"/>
                  </a:lnTo>
                  <a:lnTo>
                    <a:pt x="847198" y="1588110"/>
                  </a:lnTo>
                  <a:lnTo>
                    <a:pt x="840248" y="1583350"/>
                  </a:lnTo>
                  <a:lnTo>
                    <a:pt x="832902" y="1578192"/>
                  </a:lnTo>
                  <a:lnTo>
                    <a:pt x="825754" y="1572439"/>
                  </a:lnTo>
                  <a:lnTo>
                    <a:pt x="816224" y="1564306"/>
                  </a:lnTo>
                  <a:lnTo>
                    <a:pt x="803716" y="1553396"/>
                  </a:lnTo>
                  <a:lnTo>
                    <a:pt x="788626" y="1539511"/>
                  </a:lnTo>
                  <a:lnTo>
                    <a:pt x="770757" y="1523047"/>
                  </a:lnTo>
                  <a:lnTo>
                    <a:pt x="750704" y="1504202"/>
                  </a:lnTo>
                  <a:lnTo>
                    <a:pt x="728665" y="1483572"/>
                  </a:lnTo>
                  <a:lnTo>
                    <a:pt x="679624" y="1436758"/>
                  </a:lnTo>
                  <a:lnTo>
                    <a:pt x="625223" y="1384389"/>
                  </a:lnTo>
                  <a:lnTo>
                    <a:pt x="567644" y="1328649"/>
                  </a:lnTo>
                  <a:lnTo>
                    <a:pt x="508875" y="1271321"/>
                  </a:lnTo>
                  <a:lnTo>
                    <a:pt x="450700" y="1214787"/>
                  </a:lnTo>
                  <a:lnTo>
                    <a:pt x="336338" y="1102711"/>
                  </a:lnTo>
                  <a:lnTo>
                    <a:pt x="254140" y="1021977"/>
                  </a:lnTo>
                  <a:lnTo>
                    <a:pt x="113966" y="1162419"/>
                  </a:lnTo>
                  <a:lnTo>
                    <a:pt x="109796" y="1166188"/>
                  </a:lnTo>
                  <a:lnTo>
                    <a:pt x="105627" y="1169560"/>
                  </a:lnTo>
                  <a:lnTo>
                    <a:pt x="101259" y="1172337"/>
                  </a:lnTo>
                  <a:lnTo>
                    <a:pt x="96891" y="1174916"/>
                  </a:lnTo>
                  <a:lnTo>
                    <a:pt x="92324" y="1176900"/>
                  </a:lnTo>
                  <a:lnTo>
                    <a:pt x="87758" y="1178685"/>
                  </a:lnTo>
                  <a:lnTo>
                    <a:pt x="82993" y="1180074"/>
                  </a:lnTo>
                  <a:lnTo>
                    <a:pt x="78426" y="1181065"/>
                  </a:lnTo>
                  <a:lnTo>
                    <a:pt x="73661" y="1181660"/>
                  </a:lnTo>
                  <a:lnTo>
                    <a:pt x="68896" y="1181859"/>
                  </a:lnTo>
                  <a:lnTo>
                    <a:pt x="63932" y="1181859"/>
                  </a:lnTo>
                  <a:lnTo>
                    <a:pt x="59167" y="1181462"/>
                  </a:lnTo>
                  <a:lnTo>
                    <a:pt x="54600" y="1180867"/>
                  </a:lnTo>
                  <a:lnTo>
                    <a:pt x="50034" y="1179875"/>
                  </a:lnTo>
                  <a:lnTo>
                    <a:pt x="45467" y="1178487"/>
                  </a:lnTo>
                  <a:lnTo>
                    <a:pt x="41099" y="1176701"/>
                  </a:lnTo>
                  <a:lnTo>
                    <a:pt x="36731" y="1174916"/>
                  </a:lnTo>
                  <a:lnTo>
                    <a:pt x="32562" y="1172536"/>
                  </a:lnTo>
                  <a:lnTo>
                    <a:pt x="28591" y="1170155"/>
                  </a:lnTo>
                  <a:lnTo>
                    <a:pt x="25017" y="1167180"/>
                  </a:lnTo>
                  <a:lnTo>
                    <a:pt x="21245" y="1164204"/>
                  </a:lnTo>
                  <a:lnTo>
                    <a:pt x="17869" y="1161030"/>
                  </a:lnTo>
                  <a:lnTo>
                    <a:pt x="14693" y="1157262"/>
                  </a:lnTo>
                  <a:lnTo>
                    <a:pt x="11913" y="1153493"/>
                  </a:lnTo>
                  <a:lnTo>
                    <a:pt x="9133" y="1149525"/>
                  </a:lnTo>
                  <a:lnTo>
                    <a:pt x="6751" y="1145161"/>
                  </a:lnTo>
                  <a:lnTo>
                    <a:pt x="4765" y="1140599"/>
                  </a:lnTo>
                  <a:lnTo>
                    <a:pt x="3177" y="1136036"/>
                  </a:lnTo>
                  <a:lnTo>
                    <a:pt x="1787" y="1131077"/>
                  </a:lnTo>
                  <a:lnTo>
                    <a:pt x="794" y="1125721"/>
                  </a:lnTo>
                  <a:lnTo>
                    <a:pt x="199" y="1120564"/>
                  </a:lnTo>
                  <a:lnTo>
                    <a:pt x="0" y="1115010"/>
                  </a:lnTo>
                  <a:lnTo>
                    <a:pt x="1390" y="66452"/>
                  </a:lnTo>
                  <a:lnTo>
                    <a:pt x="1589" y="63080"/>
                  </a:lnTo>
                  <a:lnTo>
                    <a:pt x="1787" y="59510"/>
                  </a:lnTo>
                  <a:lnTo>
                    <a:pt x="2184" y="56336"/>
                  </a:lnTo>
                  <a:lnTo>
                    <a:pt x="2978" y="53162"/>
                  </a:lnTo>
                  <a:lnTo>
                    <a:pt x="3574" y="49790"/>
                  </a:lnTo>
                  <a:lnTo>
                    <a:pt x="4567" y="46616"/>
                  </a:lnTo>
                  <a:lnTo>
                    <a:pt x="5560" y="43640"/>
                  </a:lnTo>
                  <a:lnTo>
                    <a:pt x="6552" y="40467"/>
                  </a:lnTo>
                  <a:lnTo>
                    <a:pt x="8141" y="37491"/>
                  </a:lnTo>
                  <a:lnTo>
                    <a:pt x="9530" y="34714"/>
                  </a:lnTo>
                  <a:lnTo>
                    <a:pt x="11119" y="31937"/>
                  </a:lnTo>
                  <a:lnTo>
                    <a:pt x="12906" y="29160"/>
                  </a:lnTo>
                  <a:lnTo>
                    <a:pt x="14693" y="26581"/>
                  </a:lnTo>
                  <a:lnTo>
                    <a:pt x="16877" y="24002"/>
                  </a:lnTo>
                  <a:lnTo>
                    <a:pt x="18862" y="21820"/>
                  </a:lnTo>
                  <a:lnTo>
                    <a:pt x="21046" y="19440"/>
                  </a:lnTo>
                  <a:lnTo>
                    <a:pt x="23230" y="17258"/>
                  </a:lnTo>
                  <a:lnTo>
                    <a:pt x="25811" y="15076"/>
                  </a:lnTo>
                  <a:lnTo>
                    <a:pt x="28194" y="13092"/>
                  </a:lnTo>
                  <a:lnTo>
                    <a:pt x="30973" y="11307"/>
                  </a:lnTo>
                  <a:lnTo>
                    <a:pt x="33753" y="9522"/>
                  </a:lnTo>
                  <a:lnTo>
                    <a:pt x="36334" y="7736"/>
                  </a:lnTo>
                  <a:lnTo>
                    <a:pt x="39312" y="6348"/>
                  </a:lnTo>
                  <a:lnTo>
                    <a:pt x="42092" y="5158"/>
                  </a:lnTo>
                  <a:lnTo>
                    <a:pt x="45269" y="3967"/>
                  </a:lnTo>
                  <a:lnTo>
                    <a:pt x="48446" y="2777"/>
                  </a:lnTo>
                  <a:lnTo>
                    <a:pt x="51622" y="1984"/>
                  </a:lnTo>
                  <a:lnTo>
                    <a:pt x="54600" y="1190"/>
                  </a:lnTo>
                  <a:lnTo>
                    <a:pt x="57976" y="794"/>
                  </a:lnTo>
                  <a:lnTo>
                    <a:pt x="61351" y="1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6" name="Graphic 5" descr="Fire with solid fill">
            <a:extLst>
              <a:ext uri="{FF2B5EF4-FFF2-40B4-BE49-F238E27FC236}">
                <a16:creationId xmlns:a16="http://schemas.microsoft.com/office/drawing/2014/main" id="{C74ADB44-EE68-11BC-DEF6-9719525443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5253" y="2510072"/>
            <a:ext cx="649991" cy="649991"/>
          </a:xfrm>
          <a:prstGeom prst="rect">
            <a:avLst/>
          </a:prstGeom>
        </p:spPr>
      </p:pic>
      <p:pic>
        <p:nvPicPr>
          <p:cNvPr id="7" name="Graphic 6" descr="Gears with solid fill">
            <a:extLst>
              <a:ext uri="{FF2B5EF4-FFF2-40B4-BE49-F238E27FC236}">
                <a16:creationId xmlns:a16="http://schemas.microsoft.com/office/drawing/2014/main" id="{C2B3F465-6372-65FE-953D-F9DC8040E3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2778" y="4226455"/>
            <a:ext cx="649991" cy="649991"/>
          </a:xfrm>
          <a:prstGeom prst="rect">
            <a:avLst/>
          </a:prstGeom>
        </p:spPr>
      </p:pic>
      <p:pic>
        <p:nvPicPr>
          <p:cNvPr id="8" name="Graphic 7" descr="Rocket with solid fill">
            <a:extLst>
              <a:ext uri="{FF2B5EF4-FFF2-40B4-BE49-F238E27FC236}">
                <a16:creationId xmlns:a16="http://schemas.microsoft.com/office/drawing/2014/main" id="{E8D8A426-E9CF-6B40-9C40-E367FDB0E3B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0719" y="2497574"/>
            <a:ext cx="649991" cy="649991"/>
          </a:xfrm>
          <a:prstGeom prst="rect">
            <a:avLst/>
          </a:prstGeom>
        </p:spPr>
      </p:pic>
      <p:pic>
        <p:nvPicPr>
          <p:cNvPr id="9" name="Graphic 8" descr="Lights On with solid fill">
            <a:extLst>
              <a:ext uri="{FF2B5EF4-FFF2-40B4-BE49-F238E27FC236}">
                <a16:creationId xmlns:a16="http://schemas.microsoft.com/office/drawing/2014/main" id="{CDAA7E03-4307-2BF7-744B-60B4542F0BB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96148" y="4171048"/>
            <a:ext cx="649991" cy="64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26015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6C38C7-A249-A8B4-84FF-BDF97C0429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B36538-45E3-A435-53D2-2FA1B16C1D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Quadrant Focus Diagram – Slide Template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AC6F4BEA-5E67-64A0-7DC0-13ACAA2D5ED2}"/>
              </a:ext>
            </a:extLst>
          </p:cNvPr>
          <p:cNvGrpSpPr/>
          <p:nvPr/>
        </p:nvGrpSpPr>
        <p:grpSpPr>
          <a:xfrm>
            <a:off x="6754153" y="3935750"/>
            <a:ext cx="1977652" cy="1260003"/>
            <a:chOff x="8921977" y="2875429"/>
            <a:chExt cx="2926080" cy="168000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8FB4D97-FE50-BBBE-80EE-0C31BEA82218}"/>
                </a:ext>
              </a:extLst>
            </p:cNvPr>
            <p:cNvSpPr txBox="1"/>
            <p:nvPr/>
          </p:nvSpPr>
          <p:spPr>
            <a:xfrm>
              <a:off x="8921977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628E717B-9F1F-C7A8-70A8-281DABD041B8}"/>
                </a:ext>
              </a:extLst>
            </p:cNvPr>
            <p:cNvSpPr txBox="1"/>
            <p:nvPr/>
          </p:nvSpPr>
          <p:spPr>
            <a:xfrm>
              <a:off x="8921977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51B8FBB-7016-B48B-6BB7-66C3D573F8B2}"/>
              </a:ext>
            </a:extLst>
          </p:cNvPr>
          <p:cNvGrpSpPr/>
          <p:nvPr/>
        </p:nvGrpSpPr>
        <p:grpSpPr>
          <a:xfrm>
            <a:off x="412195" y="3936642"/>
            <a:ext cx="1977652" cy="1260003"/>
            <a:chOff x="332936" y="2875429"/>
            <a:chExt cx="2926080" cy="168000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B93B360-6402-A396-DA71-5AB9D36FD6CF}"/>
                </a:ext>
              </a:extLst>
            </p:cNvPr>
            <p:cNvSpPr txBox="1"/>
            <p:nvPr/>
          </p:nvSpPr>
          <p:spPr>
            <a:xfrm>
              <a:off x="332936" y="2875429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dirty="0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605EB46D-958F-03FF-08F0-B40E255805F6}"/>
                </a:ext>
              </a:extLst>
            </p:cNvPr>
            <p:cNvSpPr txBox="1"/>
            <p:nvPr/>
          </p:nvSpPr>
          <p:spPr>
            <a:xfrm>
              <a:off x="332936" y="3406401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329C1E09-BDC8-D927-3D15-7A927A153EE7}"/>
              </a:ext>
            </a:extLst>
          </p:cNvPr>
          <p:cNvGrpSpPr/>
          <p:nvPr/>
        </p:nvGrpSpPr>
        <p:grpSpPr>
          <a:xfrm>
            <a:off x="6754153" y="2134296"/>
            <a:ext cx="1977652" cy="1260003"/>
            <a:chOff x="8921977" y="1170335"/>
            <a:chExt cx="2926080" cy="168000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BCEA331A-96F4-9D9B-BC43-F0A8D79AD10E}"/>
                </a:ext>
              </a:extLst>
            </p:cNvPr>
            <p:cNvSpPr txBox="1"/>
            <p:nvPr/>
          </p:nvSpPr>
          <p:spPr>
            <a:xfrm>
              <a:off x="8921977" y="1170335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48F688A-071F-4176-3132-D2512AAF1DE4}"/>
                </a:ext>
              </a:extLst>
            </p:cNvPr>
            <p:cNvSpPr txBox="1"/>
            <p:nvPr/>
          </p:nvSpPr>
          <p:spPr>
            <a:xfrm>
              <a:off x="8921977" y="1701307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C74AE2D8-8EBD-D612-679C-E4E6F0D9ACF5}"/>
              </a:ext>
            </a:extLst>
          </p:cNvPr>
          <p:cNvGrpSpPr/>
          <p:nvPr/>
        </p:nvGrpSpPr>
        <p:grpSpPr>
          <a:xfrm>
            <a:off x="412195" y="2135188"/>
            <a:ext cx="1977652" cy="1260003"/>
            <a:chOff x="332936" y="2555951"/>
            <a:chExt cx="2926080" cy="1680003"/>
          </a:xfrm>
        </p:grpSpPr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EA2651CC-65D3-CFE3-F44A-3276D0FEB9A0}"/>
                </a:ext>
              </a:extLst>
            </p:cNvPr>
            <p:cNvSpPr txBox="1"/>
            <p:nvPr/>
          </p:nvSpPr>
          <p:spPr>
            <a:xfrm>
              <a:off x="332936" y="2555951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286C5E6E-2176-2C6E-942F-BB5A7F865E1E}"/>
                </a:ext>
              </a:extLst>
            </p:cNvPr>
            <p:cNvSpPr txBox="1"/>
            <p:nvPr/>
          </p:nvSpPr>
          <p:spPr>
            <a:xfrm>
              <a:off x="332936" y="3086923"/>
              <a:ext cx="2926080" cy="11490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535D9CBD-B633-5623-1813-F8432434E3A0}"/>
              </a:ext>
            </a:extLst>
          </p:cNvPr>
          <p:cNvGrpSpPr/>
          <p:nvPr/>
        </p:nvGrpSpPr>
        <p:grpSpPr>
          <a:xfrm>
            <a:off x="2680566" y="1774657"/>
            <a:ext cx="3782868" cy="3787044"/>
            <a:chOff x="3965417" y="1443101"/>
            <a:chExt cx="4257357" cy="4262057"/>
          </a:xfrm>
        </p:grpSpPr>
        <p:sp>
          <p:nvSpPr>
            <p:cNvPr id="14" name="Freeform 5">
              <a:extLst>
                <a:ext uri="{FF2B5EF4-FFF2-40B4-BE49-F238E27FC236}">
                  <a16:creationId xmlns:a16="http://schemas.microsoft.com/office/drawing/2014/main" id="{5E086D45-DFE4-1716-2E53-F54584B9099F}"/>
                </a:ext>
              </a:extLst>
            </p:cNvPr>
            <p:cNvSpPr>
              <a:spLocks/>
            </p:cNvSpPr>
            <p:nvPr/>
          </p:nvSpPr>
          <p:spPr bwMode="auto">
            <a:xfrm>
              <a:off x="4374356" y="1847850"/>
              <a:ext cx="3443288" cy="3446463"/>
            </a:xfrm>
            <a:prstGeom prst="roundRect">
              <a:avLst>
                <a:gd name="adj" fmla="val 2890"/>
              </a:avLst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txBody>
            <a:bodyPr vert="horz" wrap="square" lIns="274320" tIns="68580" rIns="274320" bIns="68580" numCol="1" anchor="ctr" anchorCtr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b="1" cap="all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  <p:sp>
          <p:nvSpPr>
            <p:cNvPr id="15" name="Freeform 9">
              <a:extLst>
                <a:ext uri="{FF2B5EF4-FFF2-40B4-BE49-F238E27FC236}">
                  <a16:creationId xmlns:a16="http://schemas.microsoft.com/office/drawing/2014/main" id="{1623F3DA-4AA5-B0D7-F48C-3FC26682F9E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02405" y="4131945"/>
              <a:ext cx="371951" cy="872490"/>
            </a:xfrm>
            <a:custGeom>
              <a:avLst/>
              <a:gdLst>
                <a:gd name="T0" fmla="*/ 1 w 1821"/>
                <a:gd name="T1" fmla="*/ 2693 h 4332"/>
                <a:gd name="T2" fmla="*/ 7 w 1821"/>
                <a:gd name="T3" fmla="*/ 2773 h 4332"/>
                <a:gd name="T4" fmla="*/ 21 w 1821"/>
                <a:gd name="T5" fmla="*/ 2851 h 4332"/>
                <a:gd name="T6" fmla="*/ 42 w 1821"/>
                <a:gd name="T7" fmla="*/ 2929 h 4332"/>
                <a:gd name="T8" fmla="*/ 69 w 1821"/>
                <a:gd name="T9" fmla="*/ 3004 h 4332"/>
                <a:gd name="T10" fmla="*/ 102 w 1821"/>
                <a:gd name="T11" fmla="*/ 3078 h 4332"/>
                <a:gd name="T12" fmla="*/ 140 w 1821"/>
                <a:gd name="T13" fmla="*/ 3150 h 4332"/>
                <a:gd name="T14" fmla="*/ 183 w 1821"/>
                <a:gd name="T15" fmla="*/ 3220 h 4332"/>
                <a:gd name="T16" fmla="*/ 230 w 1821"/>
                <a:gd name="T17" fmla="*/ 3288 h 4332"/>
                <a:gd name="T18" fmla="*/ 282 w 1821"/>
                <a:gd name="T19" fmla="*/ 3353 h 4332"/>
                <a:gd name="T20" fmla="*/ 336 w 1821"/>
                <a:gd name="T21" fmla="*/ 3417 h 4332"/>
                <a:gd name="T22" fmla="*/ 393 w 1821"/>
                <a:gd name="T23" fmla="*/ 3478 h 4332"/>
                <a:gd name="T24" fmla="*/ 451 w 1821"/>
                <a:gd name="T25" fmla="*/ 3537 h 4332"/>
                <a:gd name="T26" fmla="*/ 511 w 1821"/>
                <a:gd name="T27" fmla="*/ 3591 h 4332"/>
                <a:gd name="T28" fmla="*/ 573 w 1821"/>
                <a:gd name="T29" fmla="*/ 3645 h 4332"/>
                <a:gd name="T30" fmla="*/ 635 w 1821"/>
                <a:gd name="T31" fmla="*/ 3694 h 4332"/>
                <a:gd name="T32" fmla="*/ 695 w 1821"/>
                <a:gd name="T33" fmla="*/ 3740 h 4332"/>
                <a:gd name="T34" fmla="*/ 762 w 1821"/>
                <a:gd name="T35" fmla="*/ 3786 h 4332"/>
                <a:gd name="T36" fmla="*/ 831 w 1821"/>
                <a:gd name="T37" fmla="*/ 3830 h 4332"/>
                <a:gd name="T38" fmla="*/ 971 w 1821"/>
                <a:gd name="T39" fmla="*/ 3912 h 4332"/>
                <a:gd name="T40" fmla="*/ 1113 w 1821"/>
                <a:gd name="T41" fmla="*/ 3989 h 4332"/>
                <a:gd name="T42" fmla="*/ 1257 w 1821"/>
                <a:gd name="T43" fmla="*/ 4064 h 4332"/>
                <a:gd name="T44" fmla="*/ 1346 w 1821"/>
                <a:gd name="T45" fmla="*/ 4109 h 4332"/>
                <a:gd name="T46" fmla="*/ 1440 w 1821"/>
                <a:gd name="T47" fmla="*/ 4154 h 4332"/>
                <a:gd name="T48" fmla="*/ 1623 w 1821"/>
                <a:gd name="T49" fmla="*/ 4234 h 4332"/>
                <a:gd name="T50" fmla="*/ 1765 w 1821"/>
                <a:gd name="T51" fmla="*/ 4292 h 4332"/>
                <a:gd name="T52" fmla="*/ 1821 w 1821"/>
                <a:gd name="T53" fmla="*/ 4313 h 4332"/>
                <a:gd name="T54" fmla="*/ 1821 w 1821"/>
                <a:gd name="T55" fmla="*/ 0 h 4332"/>
                <a:gd name="T56" fmla="*/ 1376 w 1821"/>
                <a:gd name="T57" fmla="*/ 454 h 4332"/>
                <a:gd name="T58" fmla="*/ 848 w 1821"/>
                <a:gd name="T59" fmla="*/ 996 h 4332"/>
                <a:gd name="T60" fmla="*/ 616 w 1821"/>
                <a:gd name="T61" fmla="*/ 1239 h 4332"/>
                <a:gd name="T62" fmla="*/ 541 w 1821"/>
                <a:gd name="T63" fmla="*/ 1320 h 4332"/>
                <a:gd name="T64" fmla="*/ 481 w 1821"/>
                <a:gd name="T65" fmla="*/ 1390 h 4332"/>
                <a:gd name="T66" fmla="*/ 423 w 1821"/>
                <a:gd name="T67" fmla="*/ 1463 h 4332"/>
                <a:gd name="T68" fmla="*/ 368 w 1821"/>
                <a:gd name="T69" fmla="*/ 1539 h 4332"/>
                <a:gd name="T70" fmla="*/ 315 w 1821"/>
                <a:gd name="T71" fmla="*/ 1618 h 4332"/>
                <a:gd name="T72" fmla="*/ 267 w 1821"/>
                <a:gd name="T73" fmla="*/ 1699 h 4332"/>
                <a:gd name="T74" fmla="*/ 221 w 1821"/>
                <a:gd name="T75" fmla="*/ 1783 h 4332"/>
                <a:gd name="T76" fmla="*/ 180 w 1821"/>
                <a:gd name="T77" fmla="*/ 1869 h 4332"/>
                <a:gd name="T78" fmla="*/ 141 w 1821"/>
                <a:gd name="T79" fmla="*/ 1956 h 4332"/>
                <a:gd name="T80" fmla="*/ 108 w 1821"/>
                <a:gd name="T81" fmla="*/ 2045 h 4332"/>
                <a:gd name="T82" fmla="*/ 79 w 1821"/>
                <a:gd name="T83" fmla="*/ 2136 h 4332"/>
                <a:gd name="T84" fmla="*/ 53 w 1821"/>
                <a:gd name="T85" fmla="*/ 2228 h 4332"/>
                <a:gd name="T86" fmla="*/ 33 w 1821"/>
                <a:gd name="T87" fmla="*/ 2320 h 4332"/>
                <a:gd name="T88" fmla="*/ 18 w 1821"/>
                <a:gd name="T89" fmla="*/ 2413 h 4332"/>
                <a:gd name="T90" fmla="*/ 6 w 1821"/>
                <a:gd name="T91" fmla="*/ 2506 h 4332"/>
                <a:gd name="T92" fmla="*/ 1 w 1821"/>
                <a:gd name="T93" fmla="*/ 2600 h 4332"/>
                <a:gd name="T94" fmla="*/ 1 w 1821"/>
                <a:gd name="T95" fmla="*/ 2693 h 4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32">
                  <a:moveTo>
                    <a:pt x="1" y="2693"/>
                  </a:moveTo>
                  <a:lnTo>
                    <a:pt x="1" y="2693"/>
                  </a:lnTo>
                  <a:lnTo>
                    <a:pt x="3" y="2734"/>
                  </a:lnTo>
                  <a:lnTo>
                    <a:pt x="7" y="2773"/>
                  </a:lnTo>
                  <a:lnTo>
                    <a:pt x="14" y="2813"/>
                  </a:lnTo>
                  <a:lnTo>
                    <a:pt x="21" y="2851"/>
                  </a:lnTo>
                  <a:lnTo>
                    <a:pt x="30" y="2890"/>
                  </a:lnTo>
                  <a:lnTo>
                    <a:pt x="42" y="2929"/>
                  </a:lnTo>
                  <a:lnTo>
                    <a:pt x="55" y="2967"/>
                  </a:lnTo>
                  <a:lnTo>
                    <a:pt x="69" y="3004"/>
                  </a:lnTo>
                  <a:lnTo>
                    <a:pt x="85" y="3041"/>
                  </a:lnTo>
                  <a:lnTo>
                    <a:pt x="102" y="3078"/>
                  </a:lnTo>
                  <a:lnTo>
                    <a:pt x="121" y="3114"/>
                  </a:lnTo>
                  <a:lnTo>
                    <a:pt x="140" y="3150"/>
                  </a:lnTo>
                  <a:lnTo>
                    <a:pt x="161" y="3186"/>
                  </a:lnTo>
                  <a:lnTo>
                    <a:pt x="183" y="3220"/>
                  </a:lnTo>
                  <a:lnTo>
                    <a:pt x="206" y="3255"/>
                  </a:lnTo>
                  <a:lnTo>
                    <a:pt x="230" y="3288"/>
                  </a:lnTo>
                  <a:lnTo>
                    <a:pt x="256" y="3321"/>
                  </a:lnTo>
                  <a:lnTo>
                    <a:pt x="282" y="3353"/>
                  </a:lnTo>
                  <a:lnTo>
                    <a:pt x="308" y="3386"/>
                  </a:lnTo>
                  <a:lnTo>
                    <a:pt x="336" y="3417"/>
                  </a:lnTo>
                  <a:lnTo>
                    <a:pt x="363" y="3448"/>
                  </a:lnTo>
                  <a:lnTo>
                    <a:pt x="393" y="3478"/>
                  </a:lnTo>
                  <a:lnTo>
                    <a:pt x="422" y="3508"/>
                  </a:lnTo>
                  <a:lnTo>
                    <a:pt x="451" y="3537"/>
                  </a:lnTo>
                  <a:lnTo>
                    <a:pt x="481" y="3564"/>
                  </a:lnTo>
                  <a:lnTo>
                    <a:pt x="511" y="3591"/>
                  </a:lnTo>
                  <a:lnTo>
                    <a:pt x="543" y="3619"/>
                  </a:lnTo>
                  <a:lnTo>
                    <a:pt x="573" y="3645"/>
                  </a:lnTo>
                  <a:lnTo>
                    <a:pt x="603" y="3670"/>
                  </a:lnTo>
                  <a:lnTo>
                    <a:pt x="635" y="3694"/>
                  </a:lnTo>
                  <a:lnTo>
                    <a:pt x="695" y="3740"/>
                  </a:lnTo>
                  <a:lnTo>
                    <a:pt x="695" y="3740"/>
                  </a:lnTo>
                  <a:lnTo>
                    <a:pt x="729" y="3764"/>
                  </a:lnTo>
                  <a:lnTo>
                    <a:pt x="762" y="3786"/>
                  </a:lnTo>
                  <a:lnTo>
                    <a:pt x="796" y="3808"/>
                  </a:lnTo>
                  <a:lnTo>
                    <a:pt x="831" y="3830"/>
                  </a:lnTo>
                  <a:lnTo>
                    <a:pt x="900" y="3872"/>
                  </a:lnTo>
                  <a:lnTo>
                    <a:pt x="971" y="3912"/>
                  </a:lnTo>
                  <a:lnTo>
                    <a:pt x="1042" y="3950"/>
                  </a:lnTo>
                  <a:lnTo>
                    <a:pt x="1113" y="3989"/>
                  </a:lnTo>
                  <a:lnTo>
                    <a:pt x="1257" y="4064"/>
                  </a:lnTo>
                  <a:lnTo>
                    <a:pt x="1257" y="4064"/>
                  </a:lnTo>
                  <a:lnTo>
                    <a:pt x="1301" y="4087"/>
                  </a:lnTo>
                  <a:lnTo>
                    <a:pt x="1346" y="4109"/>
                  </a:lnTo>
                  <a:lnTo>
                    <a:pt x="1393" y="4132"/>
                  </a:lnTo>
                  <a:lnTo>
                    <a:pt x="1440" y="4154"/>
                  </a:lnTo>
                  <a:lnTo>
                    <a:pt x="1534" y="4196"/>
                  </a:lnTo>
                  <a:lnTo>
                    <a:pt x="1623" y="4234"/>
                  </a:lnTo>
                  <a:lnTo>
                    <a:pt x="1702" y="4267"/>
                  </a:lnTo>
                  <a:lnTo>
                    <a:pt x="1765" y="4292"/>
                  </a:lnTo>
                  <a:lnTo>
                    <a:pt x="1821" y="4313"/>
                  </a:lnTo>
                  <a:lnTo>
                    <a:pt x="1821" y="4313"/>
                  </a:lnTo>
                  <a:lnTo>
                    <a:pt x="1821" y="4332"/>
                  </a:lnTo>
                  <a:lnTo>
                    <a:pt x="1821" y="0"/>
                  </a:lnTo>
                  <a:lnTo>
                    <a:pt x="1821" y="0"/>
                  </a:lnTo>
                  <a:lnTo>
                    <a:pt x="1376" y="454"/>
                  </a:lnTo>
                  <a:lnTo>
                    <a:pt x="1002" y="836"/>
                  </a:lnTo>
                  <a:lnTo>
                    <a:pt x="848" y="996"/>
                  </a:lnTo>
                  <a:lnTo>
                    <a:pt x="720" y="1131"/>
                  </a:lnTo>
                  <a:lnTo>
                    <a:pt x="616" y="1239"/>
                  </a:lnTo>
                  <a:lnTo>
                    <a:pt x="541" y="1320"/>
                  </a:lnTo>
                  <a:lnTo>
                    <a:pt x="541" y="1320"/>
                  </a:lnTo>
                  <a:lnTo>
                    <a:pt x="511" y="1354"/>
                  </a:lnTo>
                  <a:lnTo>
                    <a:pt x="481" y="1390"/>
                  </a:lnTo>
                  <a:lnTo>
                    <a:pt x="451" y="1426"/>
                  </a:lnTo>
                  <a:lnTo>
                    <a:pt x="423" y="1463"/>
                  </a:lnTo>
                  <a:lnTo>
                    <a:pt x="395" y="1501"/>
                  </a:lnTo>
                  <a:lnTo>
                    <a:pt x="368" y="1539"/>
                  </a:lnTo>
                  <a:lnTo>
                    <a:pt x="341" y="1579"/>
                  </a:lnTo>
                  <a:lnTo>
                    <a:pt x="315" y="1618"/>
                  </a:lnTo>
                  <a:lnTo>
                    <a:pt x="291" y="1658"/>
                  </a:lnTo>
                  <a:lnTo>
                    <a:pt x="267" y="1699"/>
                  </a:lnTo>
                  <a:lnTo>
                    <a:pt x="244" y="1741"/>
                  </a:lnTo>
                  <a:lnTo>
                    <a:pt x="221" y="1783"/>
                  </a:lnTo>
                  <a:lnTo>
                    <a:pt x="200" y="1826"/>
                  </a:lnTo>
                  <a:lnTo>
                    <a:pt x="180" y="1869"/>
                  </a:lnTo>
                  <a:lnTo>
                    <a:pt x="160" y="1912"/>
                  </a:lnTo>
                  <a:lnTo>
                    <a:pt x="141" y="1956"/>
                  </a:lnTo>
                  <a:lnTo>
                    <a:pt x="125" y="2001"/>
                  </a:lnTo>
                  <a:lnTo>
                    <a:pt x="108" y="2045"/>
                  </a:lnTo>
                  <a:lnTo>
                    <a:pt x="93" y="2090"/>
                  </a:lnTo>
                  <a:lnTo>
                    <a:pt x="79" y="2136"/>
                  </a:lnTo>
                  <a:lnTo>
                    <a:pt x="66" y="2181"/>
                  </a:lnTo>
                  <a:lnTo>
                    <a:pt x="53" y="2228"/>
                  </a:lnTo>
                  <a:lnTo>
                    <a:pt x="43" y="2274"/>
                  </a:lnTo>
                  <a:lnTo>
                    <a:pt x="33" y="2320"/>
                  </a:lnTo>
                  <a:lnTo>
                    <a:pt x="24" y="2367"/>
                  </a:lnTo>
                  <a:lnTo>
                    <a:pt x="18" y="2413"/>
                  </a:lnTo>
                  <a:lnTo>
                    <a:pt x="12" y="2459"/>
                  </a:lnTo>
                  <a:lnTo>
                    <a:pt x="6" y="2506"/>
                  </a:lnTo>
                  <a:lnTo>
                    <a:pt x="3" y="2554"/>
                  </a:lnTo>
                  <a:lnTo>
                    <a:pt x="1" y="2600"/>
                  </a:lnTo>
                  <a:lnTo>
                    <a:pt x="0" y="2647"/>
                  </a:lnTo>
                  <a:lnTo>
                    <a:pt x="1" y="2693"/>
                  </a:lnTo>
                  <a:lnTo>
                    <a:pt x="1" y="2693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6" name="Freeform 11">
              <a:extLst>
                <a:ext uri="{FF2B5EF4-FFF2-40B4-BE49-F238E27FC236}">
                  <a16:creationId xmlns:a16="http://schemas.microsoft.com/office/drawing/2014/main" id="{E9A6F0E9-68AD-0EB9-7FFD-9C76073D338B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4393" y="1480503"/>
              <a:ext cx="875347" cy="367347"/>
            </a:xfrm>
            <a:custGeom>
              <a:avLst/>
              <a:gdLst>
                <a:gd name="T0" fmla="*/ 1619 w 4309"/>
                <a:gd name="T1" fmla="*/ 0 h 1824"/>
                <a:gd name="T2" fmla="*/ 1539 w 4309"/>
                <a:gd name="T3" fmla="*/ 7 h 1824"/>
                <a:gd name="T4" fmla="*/ 1461 w 4309"/>
                <a:gd name="T5" fmla="*/ 20 h 1824"/>
                <a:gd name="T6" fmla="*/ 1384 w 4309"/>
                <a:gd name="T7" fmla="*/ 41 h 1824"/>
                <a:gd name="T8" fmla="*/ 1308 w 4309"/>
                <a:gd name="T9" fmla="*/ 69 h 1824"/>
                <a:gd name="T10" fmla="*/ 1235 w 4309"/>
                <a:gd name="T11" fmla="*/ 101 h 1824"/>
                <a:gd name="T12" fmla="*/ 1163 w 4309"/>
                <a:gd name="T13" fmla="*/ 140 h 1824"/>
                <a:gd name="T14" fmla="*/ 1092 w 4309"/>
                <a:gd name="T15" fmla="*/ 183 h 1824"/>
                <a:gd name="T16" fmla="*/ 1024 w 4309"/>
                <a:gd name="T17" fmla="*/ 230 h 1824"/>
                <a:gd name="T18" fmla="*/ 958 w 4309"/>
                <a:gd name="T19" fmla="*/ 281 h 1824"/>
                <a:gd name="T20" fmla="*/ 896 w 4309"/>
                <a:gd name="T21" fmla="*/ 336 h 1824"/>
                <a:gd name="T22" fmla="*/ 835 w 4309"/>
                <a:gd name="T23" fmla="*/ 392 h 1824"/>
                <a:gd name="T24" fmla="*/ 776 w 4309"/>
                <a:gd name="T25" fmla="*/ 451 h 1824"/>
                <a:gd name="T26" fmla="*/ 721 w 4309"/>
                <a:gd name="T27" fmla="*/ 512 h 1824"/>
                <a:gd name="T28" fmla="*/ 668 w 4309"/>
                <a:gd name="T29" fmla="*/ 573 h 1824"/>
                <a:gd name="T30" fmla="*/ 619 w 4309"/>
                <a:gd name="T31" fmla="*/ 635 h 1824"/>
                <a:gd name="T32" fmla="*/ 573 w 4309"/>
                <a:gd name="T33" fmla="*/ 695 h 1824"/>
                <a:gd name="T34" fmla="*/ 527 w 4309"/>
                <a:gd name="T35" fmla="*/ 763 h 1824"/>
                <a:gd name="T36" fmla="*/ 483 w 4309"/>
                <a:gd name="T37" fmla="*/ 831 h 1824"/>
                <a:gd name="T38" fmla="*/ 401 w 4309"/>
                <a:gd name="T39" fmla="*/ 971 h 1824"/>
                <a:gd name="T40" fmla="*/ 325 w 4309"/>
                <a:gd name="T41" fmla="*/ 1115 h 1824"/>
                <a:gd name="T42" fmla="*/ 249 w 4309"/>
                <a:gd name="T43" fmla="*/ 1258 h 1824"/>
                <a:gd name="T44" fmla="*/ 204 w 4309"/>
                <a:gd name="T45" fmla="*/ 1347 h 1824"/>
                <a:gd name="T46" fmla="*/ 159 w 4309"/>
                <a:gd name="T47" fmla="*/ 1441 h 1824"/>
                <a:gd name="T48" fmla="*/ 80 w 4309"/>
                <a:gd name="T49" fmla="*/ 1625 h 1824"/>
                <a:gd name="T50" fmla="*/ 22 w 4309"/>
                <a:gd name="T51" fmla="*/ 1767 h 1824"/>
                <a:gd name="T52" fmla="*/ 4309 w 4309"/>
                <a:gd name="T53" fmla="*/ 1824 h 1824"/>
                <a:gd name="T54" fmla="*/ 3856 w 4309"/>
                <a:gd name="T55" fmla="*/ 1377 h 1824"/>
                <a:gd name="T56" fmla="*/ 3315 w 4309"/>
                <a:gd name="T57" fmla="*/ 850 h 1824"/>
                <a:gd name="T58" fmla="*/ 3072 w 4309"/>
                <a:gd name="T59" fmla="*/ 616 h 1824"/>
                <a:gd name="T60" fmla="*/ 2991 w 4309"/>
                <a:gd name="T61" fmla="*/ 541 h 1824"/>
                <a:gd name="T62" fmla="*/ 2921 w 4309"/>
                <a:gd name="T63" fmla="*/ 481 h 1824"/>
                <a:gd name="T64" fmla="*/ 2848 w 4309"/>
                <a:gd name="T65" fmla="*/ 423 h 1824"/>
                <a:gd name="T66" fmla="*/ 2772 w 4309"/>
                <a:gd name="T67" fmla="*/ 367 h 1824"/>
                <a:gd name="T68" fmla="*/ 2693 w 4309"/>
                <a:gd name="T69" fmla="*/ 315 h 1824"/>
                <a:gd name="T70" fmla="*/ 2612 w 4309"/>
                <a:gd name="T71" fmla="*/ 267 h 1824"/>
                <a:gd name="T72" fmla="*/ 2528 w 4309"/>
                <a:gd name="T73" fmla="*/ 222 h 1824"/>
                <a:gd name="T74" fmla="*/ 2442 w 4309"/>
                <a:gd name="T75" fmla="*/ 180 h 1824"/>
                <a:gd name="T76" fmla="*/ 2354 w 4309"/>
                <a:gd name="T77" fmla="*/ 142 h 1824"/>
                <a:gd name="T78" fmla="*/ 2265 w 4309"/>
                <a:gd name="T79" fmla="*/ 107 h 1824"/>
                <a:gd name="T80" fmla="*/ 2175 w 4309"/>
                <a:gd name="T81" fmla="*/ 78 h 1824"/>
                <a:gd name="T82" fmla="*/ 2084 w 4309"/>
                <a:gd name="T83" fmla="*/ 53 h 1824"/>
                <a:gd name="T84" fmla="*/ 1992 w 4309"/>
                <a:gd name="T85" fmla="*/ 33 h 1824"/>
                <a:gd name="T86" fmla="*/ 1899 w 4309"/>
                <a:gd name="T87" fmla="*/ 17 h 1824"/>
                <a:gd name="T88" fmla="*/ 1806 w 4309"/>
                <a:gd name="T89" fmla="*/ 7 h 1824"/>
                <a:gd name="T90" fmla="*/ 1712 w 4309"/>
                <a:gd name="T91" fmla="*/ 0 h 1824"/>
                <a:gd name="T92" fmla="*/ 1619 w 4309"/>
                <a:gd name="T93" fmla="*/ 0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4309" h="1824">
                  <a:moveTo>
                    <a:pt x="1619" y="0"/>
                  </a:moveTo>
                  <a:lnTo>
                    <a:pt x="1619" y="0"/>
                  </a:lnTo>
                  <a:lnTo>
                    <a:pt x="1578" y="3"/>
                  </a:lnTo>
                  <a:lnTo>
                    <a:pt x="1539" y="7"/>
                  </a:lnTo>
                  <a:lnTo>
                    <a:pt x="1500" y="13"/>
                  </a:lnTo>
                  <a:lnTo>
                    <a:pt x="1461" y="20"/>
                  </a:lnTo>
                  <a:lnTo>
                    <a:pt x="1422" y="30"/>
                  </a:lnTo>
                  <a:lnTo>
                    <a:pt x="1384" y="41"/>
                  </a:lnTo>
                  <a:lnTo>
                    <a:pt x="1346" y="54"/>
                  </a:lnTo>
                  <a:lnTo>
                    <a:pt x="1308" y="69"/>
                  </a:lnTo>
                  <a:lnTo>
                    <a:pt x="1272" y="84"/>
                  </a:lnTo>
                  <a:lnTo>
                    <a:pt x="1235" y="101"/>
                  </a:lnTo>
                  <a:lnTo>
                    <a:pt x="1198" y="120"/>
                  </a:lnTo>
                  <a:lnTo>
                    <a:pt x="1163" y="140"/>
                  </a:lnTo>
                  <a:lnTo>
                    <a:pt x="1127" y="161"/>
                  </a:lnTo>
                  <a:lnTo>
                    <a:pt x="1092" y="183"/>
                  </a:lnTo>
                  <a:lnTo>
                    <a:pt x="1058" y="206"/>
                  </a:lnTo>
                  <a:lnTo>
                    <a:pt x="1024" y="230"/>
                  </a:lnTo>
                  <a:lnTo>
                    <a:pt x="992" y="255"/>
                  </a:lnTo>
                  <a:lnTo>
                    <a:pt x="958" y="281"/>
                  </a:lnTo>
                  <a:lnTo>
                    <a:pt x="927" y="309"/>
                  </a:lnTo>
                  <a:lnTo>
                    <a:pt x="896" y="336"/>
                  </a:lnTo>
                  <a:lnTo>
                    <a:pt x="865" y="364"/>
                  </a:lnTo>
                  <a:lnTo>
                    <a:pt x="835" y="392"/>
                  </a:lnTo>
                  <a:lnTo>
                    <a:pt x="806" y="422"/>
                  </a:lnTo>
                  <a:lnTo>
                    <a:pt x="776" y="451"/>
                  </a:lnTo>
                  <a:lnTo>
                    <a:pt x="749" y="482"/>
                  </a:lnTo>
                  <a:lnTo>
                    <a:pt x="721" y="512"/>
                  </a:lnTo>
                  <a:lnTo>
                    <a:pt x="695" y="542"/>
                  </a:lnTo>
                  <a:lnTo>
                    <a:pt x="668" y="573"/>
                  </a:lnTo>
                  <a:lnTo>
                    <a:pt x="643" y="603"/>
                  </a:lnTo>
                  <a:lnTo>
                    <a:pt x="619" y="635"/>
                  </a:lnTo>
                  <a:lnTo>
                    <a:pt x="573" y="695"/>
                  </a:lnTo>
                  <a:lnTo>
                    <a:pt x="573" y="695"/>
                  </a:lnTo>
                  <a:lnTo>
                    <a:pt x="549" y="729"/>
                  </a:lnTo>
                  <a:lnTo>
                    <a:pt x="527" y="763"/>
                  </a:lnTo>
                  <a:lnTo>
                    <a:pt x="504" y="796"/>
                  </a:lnTo>
                  <a:lnTo>
                    <a:pt x="483" y="831"/>
                  </a:lnTo>
                  <a:lnTo>
                    <a:pt x="441" y="900"/>
                  </a:lnTo>
                  <a:lnTo>
                    <a:pt x="401" y="971"/>
                  </a:lnTo>
                  <a:lnTo>
                    <a:pt x="363" y="1042"/>
                  </a:lnTo>
                  <a:lnTo>
                    <a:pt x="325" y="1115"/>
                  </a:lnTo>
                  <a:lnTo>
                    <a:pt x="249" y="1258"/>
                  </a:lnTo>
                  <a:lnTo>
                    <a:pt x="249" y="1258"/>
                  </a:lnTo>
                  <a:lnTo>
                    <a:pt x="226" y="1301"/>
                  </a:lnTo>
                  <a:lnTo>
                    <a:pt x="204" y="1347"/>
                  </a:lnTo>
                  <a:lnTo>
                    <a:pt x="181" y="1394"/>
                  </a:lnTo>
                  <a:lnTo>
                    <a:pt x="159" y="1441"/>
                  </a:lnTo>
                  <a:lnTo>
                    <a:pt x="118" y="1535"/>
                  </a:lnTo>
                  <a:lnTo>
                    <a:pt x="80" y="1625"/>
                  </a:lnTo>
                  <a:lnTo>
                    <a:pt x="47" y="1704"/>
                  </a:lnTo>
                  <a:lnTo>
                    <a:pt x="22" y="1767"/>
                  </a:lnTo>
                  <a:lnTo>
                    <a:pt x="0" y="1824"/>
                  </a:lnTo>
                  <a:lnTo>
                    <a:pt x="4309" y="1824"/>
                  </a:lnTo>
                  <a:lnTo>
                    <a:pt x="4309" y="1824"/>
                  </a:lnTo>
                  <a:lnTo>
                    <a:pt x="3856" y="1377"/>
                  </a:lnTo>
                  <a:lnTo>
                    <a:pt x="3474" y="1004"/>
                  </a:lnTo>
                  <a:lnTo>
                    <a:pt x="3315" y="850"/>
                  </a:lnTo>
                  <a:lnTo>
                    <a:pt x="3180" y="720"/>
                  </a:lnTo>
                  <a:lnTo>
                    <a:pt x="3072" y="616"/>
                  </a:lnTo>
                  <a:lnTo>
                    <a:pt x="2991" y="541"/>
                  </a:lnTo>
                  <a:lnTo>
                    <a:pt x="2991" y="541"/>
                  </a:lnTo>
                  <a:lnTo>
                    <a:pt x="2956" y="511"/>
                  </a:lnTo>
                  <a:lnTo>
                    <a:pt x="2921" y="481"/>
                  </a:lnTo>
                  <a:lnTo>
                    <a:pt x="2885" y="451"/>
                  </a:lnTo>
                  <a:lnTo>
                    <a:pt x="2848" y="423"/>
                  </a:lnTo>
                  <a:lnTo>
                    <a:pt x="2810" y="395"/>
                  </a:lnTo>
                  <a:lnTo>
                    <a:pt x="2772" y="367"/>
                  </a:lnTo>
                  <a:lnTo>
                    <a:pt x="2732" y="341"/>
                  </a:lnTo>
                  <a:lnTo>
                    <a:pt x="2693" y="315"/>
                  </a:lnTo>
                  <a:lnTo>
                    <a:pt x="2653" y="291"/>
                  </a:lnTo>
                  <a:lnTo>
                    <a:pt x="2612" y="267"/>
                  </a:lnTo>
                  <a:lnTo>
                    <a:pt x="2570" y="244"/>
                  </a:lnTo>
                  <a:lnTo>
                    <a:pt x="2528" y="222"/>
                  </a:lnTo>
                  <a:lnTo>
                    <a:pt x="2485" y="200"/>
                  </a:lnTo>
                  <a:lnTo>
                    <a:pt x="2442" y="180"/>
                  </a:lnTo>
                  <a:lnTo>
                    <a:pt x="2398" y="160"/>
                  </a:lnTo>
                  <a:lnTo>
                    <a:pt x="2354" y="142"/>
                  </a:lnTo>
                  <a:lnTo>
                    <a:pt x="2310" y="124"/>
                  </a:lnTo>
                  <a:lnTo>
                    <a:pt x="2265" y="107"/>
                  </a:lnTo>
                  <a:lnTo>
                    <a:pt x="2220" y="93"/>
                  </a:lnTo>
                  <a:lnTo>
                    <a:pt x="2175" y="78"/>
                  </a:lnTo>
                  <a:lnTo>
                    <a:pt x="2130" y="65"/>
                  </a:lnTo>
                  <a:lnTo>
                    <a:pt x="2084" y="53"/>
                  </a:lnTo>
                  <a:lnTo>
                    <a:pt x="2038" y="42"/>
                  </a:lnTo>
                  <a:lnTo>
                    <a:pt x="1992" y="33"/>
                  </a:lnTo>
                  <a:lnTo>
                    <a:pt x="1945" y="25"/>
                  </a:lnTo>
                  <a:lnTo>
                    <a:pt x="1899" y="17"/>
                  </a:lnTo>
                  <a:lnTo>
                    <a:pt x="1852" y="11"/>
                  </a:lnTo>
                  <a:lnTo>
                    <a:pt x="1806" y="7"/>
                  </a:lnTo>
                  <a:lnTo>
                    <a:pt x="1758" y="3"/>
                  </a:lnTo>
                  <a:lnTo>
                    <a:pt x="1712" y="0"/>
                  </a:lnTo>
                  <a:lnTo>
                    <a:pt x="1665" y="0"/>
                  </a:lnTo>
                  <a:lnTo>
                    <a:pt x="1619" y="0"/>
                  </a:lnTo>
                  <a:lnTo>
                    <a:pt x="1619" y="0"/>
                  </a:lnTo>
                  <a:close/>
                </a:path>
              </a:pathLst>
            </a:custGeom>
            <a:solidFill>
              <a:schemeClr val="accent1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7" name="Freeform 10">
              <a:extLst>
                <a:ext uri="{FF2B5EF4-FFF2-40B4-BE49-F238E27FC236}">
                  <a16:creationId xmlns:a16="http://schemas.microsoft.com/office/drawing/2014/main" id="{93DE3A29-1D1A-60D1-607B-D8F15FF8EF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817644" y="2129790"/>
              <a:ext cx="371951" cy="872490"/>
            </a:xfrm>
            <a:custGeom>
              <a:avLst/>
              <a:gdLst>
                <a:gd name="T0" fmla="*/ 1126 w 1821"/>
                <a:gd name="T1" fmla="*/ 637 h 4377"/>
                <a:gd name="T2" fmla="*/ 1060 w 1821"/>
                <a:gd name="T3" fmla="*/ 591 h 4377"/>
                <a:gd name="T4" fmla="*/ 991 w 1821"/>
                <a:gd name="T5" fmla="*/ 547 h 4377"/>
                <a:gd name="T6" fmla="*/ 851 w 1821"/>
                <a:gd name="T7" fmla="*/ 465 h 4377"/>
                <a:gd name="T8" fmla="*/ 708 w 1821"/>
                <a:gd name="T9" fmla="*/ 388 h 4377"/>
                <a:gd name="T10" fmla="*/ 564 w 1821"/>
                <a:gd name="T11" fmla="*/ 313 h 4377"/>
                <a:gd name="T12" fmla="*/ 476 w 1821"/>
                <a:gd name="T13" fmla="*/ 268 h 4377"/>
                <a:gd name="T14" fmla="*/ 382 w 1821"/>
                <a:gd name="T15" fmla="*/ 223 h 4377"/>
                <a:gd name="T16" fmla="*/ 198 w 1821"/>
                <a:gd name="T17" fmla="*/ 143 h 4377"/>
                <a:gd name="T18" fmla="*/ 56 w 1821"/>
                <a:gd name="T19" fmla="*/ 86 h 4377"/>
                <a:gd name="T20" fmla="*/ 0 w 1821"/>
                <a:gd name="T21" fmla="*/ 0 h 4377"/>
                <a:gd name="T22" fmla="*/ 0 w 1821"/>
                <a:gd name="T23" fmla="*/ 4377 h 4377"/>
                <a:gd name="T24" fmla="*/ 819 w 1821"/>
                <a:gd name="T25" fmla="*/ 3541 h 4377"/>
                <a:gd name="T26" fmla="*/ 1102 w 1821"/>
                <a:gd name="T27" fmla="*/ 3246 h 4377"/>
                <a:gd name="T28" fmla="*/ 1281 w 1821"/>
                <a:gd name="T29" fmla="*/ 3057 h 4377"/>
                <a:gd name="T30" fmla="*/ 1311 w 1821"/>
                <a:gd name="T31" fmla="*/ 3023 h 4377"/>
                <a:gd name="T32" fmla="*/ 1371 w 1821"/>
                <a:gd name="T33" fmla="*/ 2951 h 4377"/>
                <a:gd name="T34" fmla="*/ 1427 w 1821"/>
                <a:gd name="T35" fmla="*/ 2877 h 4377"/>
                <a:gd name="T36" fmla="*/ 1481 w 1821"/>
                <a:gd name="T37" fmla="*/ 2799 h 4377"/>
                <a:gd name="T38" fmla="*/ 1531 w 1821"/>
                <a:gd name="T39" fmla="*/ 2719 h 4377"/>
                <a:gd name="T40" fmla="*/ 1578 w 1821"/>
                <a:gd name="T41" fmla="*/ 2636 h 4377"/>
                <a:gd name="T42" fmla="*/ 1622 w 1821"/>
                <a:gd name="T43" fmla="*/ 2551 h 4377"/>
                <a:gd name="T44" fmla="*/ 1662 w 1821"/>
                <a:gd name="T45" fmla="*/ 2465 h 4377"/>
                <a:gd name="T46" fmla="*/ 1697 w 1821"/>
                <a:gd name="T47" fmla="*/ 2376 h 4377"/>
                <a:gd name="T48" fmla="*/ 1729 w 1821"/>
                <a:gd name="T49" fmla="*/ 2287 h 4377"/>
                <a:gd name="T50" fmla="*/ 1756 w 1821"/>
                <a:gd name="T51" fmla="*/ 2196 h 4377"/>
                <a:gd name="T52" fmla="*/ 1779 w 1821"/>
                <a:gd name="T53" fmla="*/ 2103 h 4377"/>
                <a:gd name="T54" fmla="*/ 1797 w 1821"/>
                <a:gd name="T55" fmla="*/ 2011 h 4377"/>
                <a:gd name="T56" fmla="*/ 1810 w 1821"/>
                <a:gd name="T57" fmla="*/ 1918 h 4377"/>
                <a:gd name="T58" fmla="*/ 1819 w 1821"/>
                <a:gd name="T59" fmla="*/ 1823 h 4377"/>
                <a:gd name="T60" fmla="*/ 1821 w 1821"/>
                <a:gd name="T61" fmla="*/ 1730 h 4377"/>
                <a:gd name="T62" fmla="*/ 1821 w 1821"/>
                <a:gd name="T63" fmla="*/ 1684 h 4377"/>
                <a:gd name="T64" fmla="*/ 1815 w 1821"/>
                <a:gd name="T65" fmla="*/ 1604 h 4377"/>
                <a:gd name="T66" fmla="*/ 1801 w 1821"/>
                <a:gd name="T67" fmla="*/ 1526 h 4377"/>
                <a:gd name="T68" fmla="*/ 1780 w 1821"/>
                <a:gd name="T69" fmla="*/ 1448 h 4377"/>
                <a:gd name="T70" fmla="*/ 1753 w 1821"/>
                <a:gd name="T71" fmla="*/ 1373 h 4377"/>
                <a:gd name="T72" fmla="*/ 1719 w 1821"/>
                <a:gd name="T73" fmla="*/ 1299 h 4377"/>
                <a:gd name="T74" fmla="*/ 1682 w 1821"/>
                <a:gd name="T75" fmla="*/ 1227 h 4377"/>
                <a:gd name="T76" fmla="*/ 1639 w 1821"/>
                <a:gd name="T77" fmla="*/ 1157 h 4377"/>
                <a:gd name="T78" fmla="*/ 1592 w 1821"/>
                <a:gd name="T79" fmla="*/ 1089 h 4377"/>
                <a:gd name="T80" fmla="*/ 1540 w 1821"/>
                <a:gd name="T81" fmla="*/ 1024 h 4377"/>
                <a:gd name="T82" fmla="*/ 1486 w 1821"/>
                <a:gd name="T83" fmla="*/ 960 h 4377"/>
                <a:gd name="T84" fmla="*/ 1429 w 1821"/>
                <a:gd name="T85" fmla="*/ 899 h 4377"/>
                <a:gd name="T86" fmla="*/ 1371 w 1821"/>
                <a:gd name="T87" fmla="*/ 841 h 4377"/>
                <a:gd name="T88" fmla="*/ 1310 w 1821"/>
                <a:gd name="T89" fmla="*/ 786 h 4377"/>
                <a:gd name="T90" fmla="*/ 1249 w 1821"/>
                <a:gd name="T91" fmla="*/ 732 h 4377"/>
                <a:gd name="T92" fmla="*/ 1187 w 1821"/>
                <a:gd name="T93" fmla="*/ 683 h 4377"/>
                <a:gd name="T94" fmla="*/ 1126 w 1821"/>
                <a:gd name="T95" fmla="*/ 637 h 43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821" h="4377">
                  <a:moveTo>
                    <a:pt x="1126" y="637"/>
                  </a:moveTo>
                  <a:lnTo>
                    <a:pt x="1126" y="637"/>
                  </a:lnTo>
                  <a:lnTo>
                    <a:pt x="1093" y="614"/>
                  </a:lnTo>
                  <a:lnTo>
                    <a:pt x="1060" y="591"/>
                  </a:lnTo>
                  <a:lnTo>
                    <a:pt x="1026" y="569"/>
                  </a:lnTo>
                  <a:lnTo>
                    <a:pt x="991" y="547"/>
                  </a:lnTo>
                  <a:lnTo>
                    <a:pt x="921" y="505"/>
                  </a:lnTo>
                  <a:lnTo>
                    <a:pt x="851" y="465"/>
                  </a:lnTo>
                  <a:lnTo>
                    <a:pt x="780" y="427"/>
                  </a:lnTo>
                  <a:lnTo>
                    <a:pt x="708" y="388"/>
                  </a:lnTo>
                  <a:lnTo>
                    <a:pt x="564" y="313"/>
                  </a:lnTo>
                  <a:lnTo>
                    <a:pt x="564" y="313"/>
                  </a:lnTo>
                  <a:lnTo>
                    <a:pt x="521" y="290"/>
                  </a:lnTo>
                  <a:lnTo>
                    <a:pt x="476" y="268"/>
                  </a:lnTo>
                  <a:lnTo>
                    <a:pt x="429" y="245"/>
                  </a:lnTo>
                  <a:lnTo>
                    <a:pt x="382" y="223"/>
                  </a:lnTo>
                  <a:lnTo>
                    <a:pt x="287" y="181"/>
                  </a:lnTo>
                  <a:lnTo>
                    <a:pt x="198" y="143"/>
                  </a:lnTo>
                  <a:lnTo>
                    <a:pt x="119" y="110"/>
                  </a:lnTo>
                  <a:lnTo>
                    <a:pt x="56" y="86"/>
                  </a:lnTo>
                  <a:lnTo>
                    <a:pt x="0" y="64"/>
                  </a:lnTo>
                  <a:lnTo>
                    <a:pt x="0" y="0"/>
                  </a:lnTo>
                  <a:lnTo>
                    <a:pt x="0" y="4377"/>
                  </a:lnTo>
                  <a:lnTo>
                    <a:pt x="0" y="4377"/>
                  </a:lnTo>
                  <a:lnTo>
                    <a:pt x="446" y="3923"/>
                  </a:lnTo>
                  <a:lnTo>
                    <a:pt x="819" y="3541"/>
                  </a:lnTo>
                  <a:lnTo>
                    <a:pt x="973" y="3381"/>
                  </a:lnTo>
                  <a:lnTo>
                    <a:pt x="1102" y="3246"/>
                  </a:lnTo>
                  <a:lnTo>
                    <a:pt x="1206" y="3138"/>
                  </a:lnTo>
                  <a:lnTo>
                    <a:pt x="1281" y="3057"/>
                  </a:lnTo>
                  <a:lnTo>
                    <a:pt x="1281" y="3057"/>
                  </a:lnTo>
                  <a:lnTo>
                    <a:pt x="1311" y="3023"/>
                  </a:lnTo>
                  <a:lnTo>
                    <a:pt x="1341" y="2987"/>
                  </a:lnTo>
                  <a:lnTo>
                    <a:pt x="1371" y="2951"/>
                  </a:lnTo>
                  <a:lnTo>
                    <a:pt x="1399" y="2915"/>
                  </a:lnTo>
                  <a:lnTo>
                    <a:pt x="1427" y="2877"/>
                  </a:lnTo>
                  <a:lnTo>
                    <a:pt x="1454" y="2838"/>
                  </a:lnTo>
                  <a:lnTo>
                    <a:pt x="1481" y="2799"/>
                  </a:lnTo>
                  <a:lnTo>
                    <a:pt x="1507" y="2760"/>
                  </a:lnTo>
                  <a:lnTo>
                    <a:pt x="1531" y="2719"/>
                  </a:lnTo>
                  <a:lnTo>
                    <a:pt x="1555" y="2678"/>
                  </a:lnTo>
                  <a:lnTo>
                    <a:pt x="1578" y="2636"/>
                  </a:lnTo>
                  <a:lnTo>
                    <a:pt x="1600" y="2594"/>
                  </a:lnTo>
                  <a:lnTo>
                    <a:pt x="1622" y="2551"/>
                  </a:lnTo>
                  <a:lnTo>
                    <a:pt x="1642" y="2508"/>
                  </a:lnTo>
                  <a:lnTo>
                    <a:pt x="1662" y="2465"/>
                  </a:lnTo>
                  <a:lnTo>
                    <a:pt x="1679" y="2421"/>
                  </a:lnTo>
                  <a:lnTo>
                    <a:pt x="1697" y="2376"/>
                  </a:lnTo>
                  <a:lnTo>
                    <a:pt x="1713" y="2332"/>
                  </a:lnTo>
                  <a:lnTo>
                    <a:pt x="1729" y="2287"/>
                  </a:lnTo>
                  <a:lnTo>
                    <a:pt x="1743" y="2241"/>
                  </a:lnTo>
                  <a:lnTo>
                    <a:pt x="1756" y="2196"/>
                  </a:lnTo>
                  <a:lnTo>
                    <a:pt x="1769" y="2149"/>
                  </a:lnTo>
                  <a:lnTo>
                    <a:pt x="1779" y="2103"/>
                  </a:lnTo>
                  <a:lnTo>
                    <a:pt x="1788" y="2057"/>
                  </a:lnTo>
                  <a:lnTo>
                    <a:pt x="1797" y="2011"/>
                  </a:lnTo>
                  <a:lnTo>
                    <a:pt x="1804" y="1964"/>
                  </a:lnTo>
                  <a:lnTo>
                    <a:pt x="1810" y="1918"/>
                  </a:lnTo>
                  <a:lnTo>
                    <a:pt x="1815" y="1871"/>
                  </a:lnTo>
                  <a:lnTo>
                    <a:pt x="1819" y="1823"/>
                  </a:lnTo>
                  <a:lnTo>
                    <a:pt x="1821" y="1777"/>
                  </a:lnTo>
                  <a:lnTo>
                    <a:pt x="1821" y="1730"/>
                  </a:lnTo>
                  <a:lnTo>
                    <a:pt x="1821" y="1684"/>
                  </a:lnTo>
                  <a:lnTo>
                    <a:pt x="1821" y="1684"/>
                  </a:lnTo>
                  <a:lnTo>
                    <a:pt x="1819" y="1643"/>
                  </a:lnTo>
                  <a:lnTo>
                    <a:pt x="1815" y="1604"/>
                  </a:lnTo>
                  <a:lnTo>
                    <a:pt x="1808" y="1564"/>
                  </a:lnTo>
                  <a:lnTo>
                    <a:pt x="1801" y="1526"/>
                  </a:lnTo>
                  <a:lnTo>
                    <a:pt x="1792" y="1487"/>
                  </a:lnTo>
                  <a:lnTo>
                    <a:pt x="1780" y="1448"/>
                  </a:lnTo>
                  <a:lnTo>
                    <a:pt x="1767" y="1410"/>
                  </a:lnTo>
                  <a:lnTo>
                    <a:pt x="1753" y="1373"/>
                  </a:lnTo>
                  <a:lnTo>
                    <a:pt x="1737" y="1336"/>
                  </a:lnTo>
                  <a:lnTo>
                    <a:pt x="1719" y="1299"/>
                  </a:lnTo>
                  <a:lnTo>
                    <a:pt x="1701" y="1263"/>
                  </a:lnTo>
                  <a:lnTo>
                    <a:pt x="1682" y="1227"/>
                  </a:lnTo>
                  <a:lnTo>
                    <a:pt x="1661" y="1191"/>
                  </a:lnTo>
                  <a:lnTo>
                    <a:pt x="1639" y="1157"/>
                  </a:lnTo>
                  <a:lnTo>
                    <a:pt x="1616" y="1123"/>
                  </a:lnTo>
                  <a:lnTo>
                    <a:pt x="1592" y="1089"/>
                  </a:lnTo>
                  <a:lnTo>
                    <a:pt x="1566" y="1056"/>
                  </a:lnTo>
                  <a:lnTo>
                    <a:pt x="1540" y="1024"/>
                  </a:lnTo>
                  <a:lnTo>
                    <a:pt x="1513" y="991"/>
                  </a:lnTo>
                  <a:lnTo>
                    <a:pt x="1486" y="960"/>
                  </a:lnTo>
                  <a:lnTo>
                    <a:pt x="1457" y="929"/>
                  </a:lnTo>
                  <a:lnTo>
                    <a:pt x="1429" y="899"/>
                  </a:lnTo>
                  <a:lnTo>
                    <a:pt x="1400" y="869"/>
                  </a:lnTo>
                  <a:lnTo>
                    <a:pt x="1371" y="841"/>
                  </a:lnTo>
                  <a:lnTo>
                    <a:pt x="1340" y="813"/>
                  </a:lnTo>
                  <a:lnTo>
                    <a:pt x="1310" y="786"/>
                  </a:lnTo>
                  <a:lnTo>
                    <a:pt x="1279" y="758"/>
                  </a:lnTo>
                  <a:lnTo>
                    <a:pt x="1249" y="732"/>
                  </a:lnTo>
                  <a:lnTo>
                    <a:pt x="1219" y="707"/>
                  </a:lnTo>
                  <a:lnTo>
                    <a:pt x="1187" y="683"/>
                  </a:lnTo>
                  <a:lnTo>
                    <a:pt x="1126" y="637"/>
                  </a:lnTo>
                  <a:lnTo>
                    <a:pt x="1126" y="637"/>
                  </a:ln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EDFF930-1B4D-777B-C55C-A37CD852A12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65417" y="2122488"/>
              <a:ext cx="1625600" cy="2896726"/>
            </a:xfrm>
            <a:custGeom>
              <a:avLst/>
              <a:gdLst>
                <a:gd name="connsiteX0" fmla="*/ 511447 w 1625600"/>
                <a:gd name="connsiteY0" fmla="*/ 0 h 2896726"/>
                <a:gd name="connsiteX1" fmla="*/ 1559140 w 1625600"/>
                <a:gd name="connsiteY1" fmla="*/ 1389 h 2896726"/>
                <a:gd name="connsiteX2" fmla="*/ 1562512 w 1625600"/>
                <a:gd name="connsiteY2" fmla="*/ 1588 h 2896726"/>
                <a:gd name="connsiteX3" fmla="*/ 1565885 w 1625600"/>
                <a:gd name="connsiteY3" fmla="*/ 1786 h 2896726"/>
                <a:gd name="connsiteX4" fmla="*/ 1569059 w 1625600"/>
                <a:gd name="connsiteY4" fmla="*/ 2183 h 2896726"/>
                <a:gd name="connsiteX5" fmla="*/ 1572432 w 1625600"/>
                <a:gd name="connsiteY5" fmla="*/ 2778 h 2896726"/>
                <a:gd name="connsiteX6" fmla="*/ 1575805 w 1625600"/>
                <a:gd name="connsiteY6" fmla="*/ 3572 h 2896726"/>
                <a:gd name="connsiteX7" fmla="*/ 1578979 w 1625600"/>
                <a:gd name="connsiteY7" fmla="*/ 4564 h 2896726"/>
                <a:gd name="connsiteX8" fmla="*/ 1581955 w 1625600"/>
                <a:gd name="connsiteY8" fmla="*/ 5556 h 2896726"/>
                <a:gd name="connsiteX9" fmla="*/ 1584930 w 1625600"/>
                <a:gd name="connsiteY9" fmla="*/ 6747 h 2896726"/>
                <a:gd name="connsiteX10" fmla="*/ 1588105 w 1625600"/>
                <a:gd name="connsiteY10" fmla="*/ 8136 h 2896726"/>
                <a:gd name="connsiteX11" fmla="*/ 1590684 w 1625600"/>
                <a:gd name="connsiteY11" fmla="*/ 9525 h 2896726"/>
                <a:gd name="connsiteX12" fmla="*/ 1593660 w 1625600"/>
                <a:gd name="connsiteY12" fmla="*/ 11113 h 2896726"/>
                <a:gd name="connsiteX13" fmla="*/ 1596437 w 1625600"/>
                <a:gd name="connsiteY13" fmla="*/ 12899 h 2896726"/>
                <a:gd name="connsiteX14" fmla="*/ 1598818 w 1625600"/>
                <a:gd name="connsiteY14" fmla="*/ 14684 h 2896726"/>
                <a:gd name="connsiteX15" fmla="*/ 1601595 w 1625600"/>
                <a:gd name="connsiteY15" fmla="*/ 16867 h 2896726"/>
                <a:gd name="connsiteX16" fmla="*/ 1603777 w 1625600"/>
                <a:gd name="connsiteY16" fmla="*/ 18852 h 2896726"/>
                <a:gd name="connsiteX17" fmla="*/ 1606158 w 1625600"/>
                <a:gd name="connsiteY17" fmla="*/ 21034 h 2896726"/>
                <a:gd name="connsiteX18" fmla="*/ 1608340 w 1625600"/>
                <a:gd name="connsiteY18" fmla="*/ 23416 h 2896726"/>
                <a:gd name="connsiteX19" fmla="*/ 1610523 w 1625600"/>
                <a:gd name="connsiteY19" fmla="*/ 25797 h 2896726"/>
                <a:gd name="connsiteX20" fmla="*/ 1612308 w 1625600"/>
                <a:gd name="connsiteY20" fmla="*/ 28178 h 2896726"/>
                <a:gd name="connsiteX21" fmla="*/ 1614292 w 1625600"/>
                <a:gd name="connsiteY21" fmla="*/ 30956 h 2896726"/>
                <a:gd name="connsiteX22" fmla="*/ 1616078 w 1625600"/>
                <a:gd name="connsiteY22" fmla="*/ 33735 h 2896726"/>
                <a:gd name="connsiteX23" fmla="*/ 1617466 w 1625600"/>
                <a:gd name="connsiteY23" fmla="*/ 36314 h 2896726"/>
                <a:gd name="connsiteX24" fmla="*/ 1619252 w 1625600"/>
                <a:gd name="connsiteY24" fmla="*/ 39291 h 2896726"/>
                <a:gd name="connsiteX25" fmla="*/ 1620442 w 1625600"/>
                <a:gd name="connsiteY25" fmla="*/ 42267 h 2896726"/>
                <a:gd name="connsiteX26" fmla="*/ 1621632 w 1625600"/>
                <a:gd name="connsiteY26" fmla="*/ 45244 h 2896726"/>
                <a:gd name="connsiteX27" fmla="*/ 1622823 w 1625600"/>
                <a:gd name="connsiteY27" fmla="*/ 48419 h 2896726"/>
                <a:gd name="connsiteX28" fmla="*/ 1623616 w 1625600"/>
                <a:gd name="connsiteY28" fmla="*/ 51594 h 2896726"/>
                <a:gd name="connsiteX29" fmla="*/ 1624410 w 1625600"/>
                <a:gd name="connsiteY29" fmla="*/ 54967 h 2896726"/>
                <a:gd name="connsiteX30" fmla="*/ 1624807 w 1625600"/>
                <a:gd name="connsiteY30" fmla="*/ 57944 h 2896726"/>
                <a:gd name="connsiteX31" fmla="*/ 1625203 w 1625600"/>
                <a:gd name="connsiteY31" fmla="*/ 61317 h 2896726"/>
                <a:gd name="connsiteX32" fmla="*/ 1625600 w 1625600"/>
                <a:gd name="connsiteY32" fmla="*/ 64889 h 2896726"/>
                <a:gd name="connsiteX33" fmla="*/ 1625600 w 1625600"/>
                <a:gd name="connsiteY33" fmla="*/ 68263 h 2896726"/>
                <a:gd name="connsiteX34" fmla="*/ 1625600 w 1625600"/>
                <a:gd name="connsiteY34" fmla="*/ 1115616 h 2896726"/>
                <a:gd name="connsiteX35" fmla="*/ 1625402 w 1625600"/>
                <a:gd name="connsiteY35" fmla="*/ 1121172 h 2896726"/>
                <a:gd name="connsiteX36" fmla="*/ 1624807 w 1625600"/>
                <a:gd name="connsiteY36" fmla="*/ 1126530 h 2896726"/>
                <a:gd name="connsiteX37" fmla="*/ 1623815 w 1625600"/>
                <a:gd name="connsiteY37" fmla="*/ 1131689 h 2896726"/>
                <a:gd name="connsiteX38" fmla="*/ 1622624 w 1625600"/>
                <a:gd name="connsiteY38" fmla="*/ 1136452 h 2896726"/>
                <a:gd name="connsiteX39" fmla="*/ 1620839 w 1625600"/>
                <a:gd name="connsiteY39" fmla="*/ 1141214 h 2896726"/>
                <a:gd name="connsiteX40" fmla="*/ 1618855 w 1625600"/>
                <a:gd name="connsiteY40" fmla="*/ 1145779 h 2896726"/>
                <a:gd name="connsiteX41" fmla="*/ 1616474 w 1625600"/>
                <a:gd name="connsiteY41" fmla="*/ 1149946 h 2896726"/>
                <a:gd name="connsiteX42" fmla="*/ 1613895 w 1625600"/>
                <a:gd name="connsiteY42" fmla="*/ 1154113 h 2896726"/>
                <a:gd name="connsiteX43" fmla="*/ 1610919 w 1625600"/>
                <a:gd name="connsiteY43" fmla="*/ 1157883 h 2896726"/>
                <a:gd name="connsiteX44" fmla="*/ 1607745 w 1625600"/>
                <a:gd name="connsiteY44" fmla="*/ 1161455 h 2896726"/>
                <a:gd name="connsiteX45" fmla="*/ 1604174 w 1625600"/>
                <a:gd name="connsiteY45" fmla="*/ 1164829 h 2896726"/>
                <a:gd name="connsiteX46" fmla="*/ 1600802 w 1625600"/>
                <a:gd name="connsiteY46" fmla="*/ 1167805 h 2896726"/>
                <a:gd name="connsiteX47" fmla="*/ 1597032 w 1625600"/>
                <a:gd name="connsiteY47" fmla="*/ 1170583 h 2896726"/>
                <a:gd name="connsiteX48" fmla="*/ 1593064 w 1625600"/>
                <a:gd name="connsiteY48" fmla="*/ 1172964 h 2896726"/>
                <a:gd name="connsiteX49" fmla="*/ 1588898 w 1625600"/>
                <a:gd name="connsiteY49" fmla="*/ 1175346 h 2896726"/>
                <a:gd name="connsiteX50" fmla="*/ 1584534 w 1625600"/>
                <a:gd name="connsiteY50" fmla="*/ 1177330 h 2896726"/>
                <a:gd name="connsiteX51" fmla="*/ 1580169 w 1625600"/>
                <a:gd name="connsiteY51" fmla="*/ 1179116 h 2896726"/>
                <a:gd name="connsiteX52" fmla="*/ 1575606 w 1625600"/>
                <a:gd name="connsiteY52" fmla="*/ 1180307 h 2896726"/>
                <a:gd name="connsiteX53" fmla="*/ 1571043 w 1625600"/>
                <a:gd name="connsiteY53" fmla="*/ 1181299 h 2896726"/>
                <a:gd name="connsiteX54" fmla="*/ 1566282 w 1625600"/>
                <a:gd name="connsiteY54" fmla="*/ 1182093 h 2896726"/>
                <a:gd name="connsiteX55" fmla="*/ 1561719 w 1625600"/>
                <a:gd name="connsiteY55" fmla="*/ 1182489 h 2896726"/>
                <a:gd name="connsiteX56" fmla="*/ 1556958 w 1625600"/>
                <a:gd name="connsiteY56" fmla="*/ 1182688 h 2896726"/>
                <a:gd name="connsiteX57" fmla="*/ 1552196 w 1625600"/>
                <a:gd name="connsiteY57" fmla="*/ 1182291 h 2896726"/>
                <a:gd name="connsiteX58" fmla="*/ 1547237 w 1625600"/>
                <a:gd name="connsiteY58" fmla="*/ 1181497 h 2896726"/>
                <a:gd name="connsiteX59" fmla="*/ 1542475 w 1625600"/>
                <a:gd name="connsiteY59" fmla="*/ 1180505 h 2896726"/>
                <a:gd name="connsiteX60" fmla="*/ 1537912 w 1625600"/>
                <a:gd name="connsiteY60" fmla="*/ 1179314 h 2896726"/>
                <a:gd name="connsiteX61" fmla="*/ 1533349 w 1625600"/>
                <a:gd name="connsiteY61" fmla="*/ 1177330 h 2896726"/>
                <a:gd name="connsiteX62" fmla="*/ 1528786 w 1625600"/>
                <a:gd name="connsiteY62" fmla="*/ 1175346 h 2896726"/>
                <a:gd name="connsiteX63" fmla="*/ 1524422 w 1625600"/>
                <a:gd name="connsiteY63" fmla="*/ 1172766 h 2896726"/>
                <a:gd name="connsiteX64" fmla="*/ 1520057 w 1625600"/>
                <a:gd name="connsiteY64" fmla="*/ 1169988 h 2896726"/>
                <a:gd name="connsiteX65" fmla="*/ 1515891 w 1625600"/>
                <a:gd name="connsiteY65" fmla="*/ 1166614 h 2896726"/>
                <a:gd name="connsiteX66" fmla="*/ 1511725 w 1625600"/>
                <a:gd name="connsiteY66" fmla="*/ 1162844 h 2896726"/>
                <a:gd name="connsiteX67" fmla="*/ 1384359 w 1625600"/>
                <a:gd name="connsiteY67" fmla="*/ 1035249 h 2896726"/>
                <a:gd name="connsiteX68" fmla="*/ 1225846 w 1625600"/>
                <a:gd name="connsiteY68" fmla="*/ 1194197 h 2896726"/>
                <a:gd name="connsiteX69" fmla="*/ 974091 w 1625600"/>
                <a:gd name="connsiteY69" fmla="*/ 1447800 h 2896726"/>
                <a:gd name="connsiteX70" fmla="*/ 830457 w 1625600"/>
                <a:gd name="connsiteY70" fmla="*/ 1592461 h 2896726"/>
                <a:gd name="connsiteX71" fmla="*/ 684244 w 1625600"/>
                <a:gd name="connsiteY71" fmla="*/ 1739900 h 2896726"/>
                <a:gd name="connsiteX72" fmla="*/ 542594 w 1625600"/>
                <a:gd name="connsiteY72" fmla="*/ 1883371 h 2896726"/>
                <a:gd name="connsiteX73" fmla="*/ 412451 w 1625600"/>
                <a:gd name="connsiteY73" fmla="*/ 2015332 h 2896726"/>
                <a:gd name="connsiteX74" fmla="*/ 410070 w 1625600"/>
                <a:gd name="connsiteY74" fmla="*/ 2017713 h 2896726"/>
                <a:gd name="connsiteX75" fmla="*/ 321787 w 1625600"/>
                <a:gd name="connsiteY75" fmla="*/ 2107804 h 2896726"/>
                <a:gd name="connsiteX76" fmla="*/ 247590 w 1625600"/>
                <a:gd name="connsiteY76" fmla="*/ 2183607 h 2896726"/>
                <a:gd name="connsiteX77" fmla="*/ 217038 w 1625600"/>
                <a:gd name="connsiteY77" fmla="*/ 2215357 h 2896726"/>
                <a:gd name="connsiteX78" fmla="*/ 191644 w 1625600"/>
                <a:gd name="connsiteY78" fmla="*/ 2242146 h 2896726"/>
                <a:gd name="connsiteX79" fmla="*/ 171012 w 1625600"/>
                <a:gd name="connsiteY79" fmla="*/ 2263577 h 2896726"/>
                <a:gd name="connsiteX80" fmla="*/ 156132 w 1625600"/>
                <a:gd name="connsiteY80" fmla="*/ 2279651 h 2896726"/>
                <a:gd name="connsiteX81" fmla="*/ 150181 w 1625600"/>
                <a:gd name="connsiteY81" fmla="*/ 2286397 h 2896726"/>
                <a:gd name="connsiteX82" fmla="*/ 144229 w 1625600"/>
                <a:gd name="connsiteY82" fmla="*/ 2293541 h 2896726"/>
                <a:gd name="connsiteX83" fmla="*/ 138277 w 1625600"/>
                <a:gd name="connsiteY83" fmla="*/ 2300685 h 2896726"/>
                <a:gd name="connsiteX84" fmla="*/ 132722 w 1625600"/>
                <a:gd name="connsiteY84" fmla="*/ 2308027 h 2896726"/>
                <a:gd name="connsiteX85" fmla="*/ 127168 w 1625600"/>
                <a:gd name="connsiteY85" fmla="*/ 2315568 h 2896726"/>
                <a:gd name="connsiteX86" fmla="*/ 121811 w 1625600"/>
                <a:gd name="connsiteY86" fmla="*/ 2323108 h 2896726"/>
                <a:gd name="connsiteX87" fmla="*/ 116455 w 1625600"/>
                <a:gd name="connsiteY87" fmla="*/ 2331046 h 2896726"/>
                <a:gd name="connsiteX88" fmla="*/ 111296 w 1625600"/>
                <a:gd name="connsiteY88" fmla="*/ 2338785 h 2896726"/>
                <a:gd name="connsiteX89" fmla="*/ 106535 w 1625600"/>
                <a:gd name="connsiteY89" fmla="*/ 2346722 h 2896726"/>
                <a:gd name="connsiteX90" fmla="*/ 101774 w 1625600"/>
                <a:gd name="connsiteY90" fmla="*/ 2354858 h 2896726"/>
                <a:gd name="connsiteX91" fmla="*/ 97211 w 1625600"/>
                <a:gd name="connsiteY91" fmla="*/ 2363193 h 2896726"/>
                <a:gd name="connsiteX92" fmla="*/ 92648 w 1625600"/>
                <a:gd name="connsiteY92" fmla="*/ 2371527 h 2896726"/>
                <a:gd name="connsiteX93" fmla="*/ 88482 w 1625600"/>
                <a:gd name="connsiteY93" fmla="*/ 2380060 h 2896726"/>
                <a:gd name="connsiteX94" fmla="*/ 84514 w 1625600"/>
                <a:gd name="connsiteY94" fmla="*/ 2388593 h 2896726"/>
                <a:gd name="connsiteX95" fmla="*/ 80546 w 1625600"/>
                <a:gd name="connsiteY95" fmla="*/ 2397126 h 2896726"/>
                <a:gd name="connsiteX96" fmla="*/ 76777 w 1625600"/>
                <a:gd name="connsiteY96" fmla="*/ 2405857 h 2896726"/>
                <a:gd name="connsiteX97" fmla="*/ 73602 w 1625600"/>
                <a:gd name="connsiteY97" fmla="*/ 2414786 h 2896726"/>
                <a:gd name="connsiteX98" fmla="*/ 70230 w 1625600"/>
                <a:gd name="connsiteY98" fmla="*/ 2423518 h 2896726"/>
                <a:gd name="connsiteX99" fmla="*/ 67254 w 1625600"/>
                <a:gd name="connsiteY99" fmla="*/ 2432447 h 2896726"/>
                <a:gd name="connsiteX100" fmla="*/ 64477 w 1625600"/>
                <a:gd name="connsiteY100" fmla="*/ 2441576 h 2896726"/>
                <a:gd name="connsiteX101" fmla="*/ 61898 w 1625600"/>
                <a:gd name="connsiteY101" fmla="*/ 2450505 h 2896726"/>
                <a:gd name="connsiteX102" fmla="*/ 59318 w 1625600"/>
                <a:gd name="connsiteY102" fmla="*/ 2459832 h 2896726"/>
                <a:gd name="connsiteX103" fmla="*/ 57335 w 1625600"/>
                <a:gd name="connsiteY103" fmla="*/ 2468960 h 2896726"/>
                <a:gd name="connsiteX104" fmla="*/ 55351 w 1625600"/>
                <a:gd name="connsiteY104" fmla="*/ 2478088 h 2896726"/>
                <a:gd name="connsiteX105" fmla="*/ 53565 w 1625600"/>
                <a:gd name="connsiteY105" fmla="*/ 2487415 h 2896726"/>
                <a:gd name="connsiteX106" fmla="*/ 52375 w 1625600"/>
                <a:gd name="connsiteY106" fmla="*/ 2496543 h 2896726"/>
                <a:gd name="connsiteX107" fmla="*/ 51185 w 1625600"/>
                <a:gd name="connsiteY107" fmla="*/ 2505671 h 2896726"/>
                <a:gd name="connsiteX108" fmla="*/ 49994 w 1625600"/>
                <a:gd name="connsiteY108" fmla="*/ 2514997 h 2896726"/>
                <a:gd name="connsiteX109" fmla="*/ 49399 w 1625600"/>
                <a:gd name="connsiteY109" fmla="*/ 2524522 h 2896726"/>
                <a:gd name="connsiteX110" fmla="*/ 49002 w 1625600"/>
                <a:gd name="connsiteY110" fmla="*/ 2533651 h 2896726"/>
                <a:gd name="connsiteX111" fmla="*/ 48804 w 1625600"/>
                <a:gd name="connsiteY111" fmla="*/ 2542977 h 2896726"/>
                <a:gd name="connsiteX112" fmla="*/ 49002 w 1625600"/>
                <a:gd name="connsiteY112" fmla="*/ 2552105 h 2896726"/>
                <a:gd name="connsiteX113" fmla="*/ 49399 w 1625600"/>
                <a:gd name="connsiteY113" fmla="*/ 2560241 h 2896726"/>
                <a:gd name="connsiteX114" fmla="*/ 50193 w 1625600"/>
                <a:gd name="connsiteY114" fmla="*/ 2567980 h 2896726"/>
                <a:gd name="connsiteX115" fmla="*/ 51581 w 1625600"/>
                <a:gd name="connsiteY115" fmla="*/ 2575918 h 2896726"/>
                <a:gd name="connsiteX116" fmla="*/ 52970 w 1625600"/>
                <a:gd name="connsiteY116" fmla="*/ 2583458 h 2896726"/>
                <a:gd name="connsiteX117" fmla="*/ 54756 w 1625600"/>
                <a:gd name="connsiteY117" fmla="*/ 2591197 h 2896726"/>
                <a:gd name="connsiteX118" fmla="*/ 57136 w 1625600"/>
                <a:gd name="connsiteY118" fmla="*/ 2598937 h 2896726"/>
                <a:gd name="connsiteX119" fmla="*/ 59715 w 1625600"/>
                <a:gd name="connsiteY119" fmla="*/ 2606477 h 2896726"/>
                <a:gd name="connsiteX120" fmla="*/ 62493 w 1625600"/>
                <a:gd name="connsiteY120" fmla="*/ 2613819 h 2896726"/>
                <a:gd name="connsiteX121" fmla="*/ 65667 w 1625600"/>
                <a:gd name="connsiteY121" fmla="*/ 2621162 h 2896726"/>
                <a:gd name="connsiteX122" fmla="*/ 69040 w 1625600"/>
                <a:gd name="connsiteY122" fmla="*/ 2628504 h 2896726"/>
                <a:gd name="connsiteX123" fmla="*/ 72809 w 1625600"/>
                <a:gd name="connsiteY123" fmla="*/ 2635647 h 2896726"/>
                <a:gd name="connsiteX124" fmla="*/ 76578 w 1625600"/>
                <a:gd name="connsiteY124" fmla="*/ 2642791 h 2896726"/>
                <a:gd name="connsiteX125" fmla="*/ 80744 w 1625600"/>
                <a:gd name="connsiteY125" fmla="*/ 2649935 h 2896726"/>
                <a:gd name="connsiteX126" fmla="*/ 85109 w 1625600"/>
                <a:gd name="connsiteY126" fmla="*/ 2656682 h 2896726"/>
                <a:gd name="connsiteX127" fmla="*/ 89672 w 1625600"/>
                <a:gd name="connsiteY127" fmla="*/ 2663627 h 2896726"/>
                <a:gd name="connsiteX128" fmla="*/ 94433 w 1625600"/>
                <a:gd name="connsiteY128" fmla="*/ 2670176 h 2896726"/>
                <a:gd name="connsiteX129" fmla="*/ 99591 w 1625600"/>
                <a:gd name="connsiteY129" fmla="*/ 2676724 h 2896726"/>
                <a:gd name="connsiteX130" fmla="*/ 104750 w 1625600"/>
                <a:gd name="connsiteY130" fmla="*/ 2683074 h 2896726"/>
                <a:gd name="connsiteX131" fmla="*/ 109908 w 1625600"/>
                <a:gd name="connsiteY131" fmla="*/ 2689622 h 2896726"/>
                <a:gd name="connsiteX132" fmla="*/ 115463 w 1625600"/>
                <a:gd name="connsiteY132" fmla="*/ 2695774 h 2896726"/>
                <a:gd name="connsiteX133" fmla="*/ 120819 w 1625600"/>
                <a:gd name="connsiteY133" fmla="*/ 2701926 h 2896726"/>
                <a:gd name="connsiteX134" fmla="*/ 126771 w 1625600"/>
                <a:gd name="connsiteY134" fmla="*/ 2707879 h 2896726"/>
                <a:gd name="connsiteX135" fmla="*/ 132524 w 1625600"/>
                <a:gd name="connsiteY135" fmla="*/ 2713832 h 2896726"/>
                <a:gd name="connsiteX136" fmla="*/ 138277 w 1625600"/>
                <a:gd name="connsiteY136" fmla="*/ 2719587 h 2896726"/>
                <a:gd name="connsiteX137" fmla="*/ 144229 w 1625600"/>
                <a:gd name="connsiteY137" fmla="*/ 2724944 h 2896726"/>
                <a:gd name="connsiteX138" fmla="*/ 150181 w 1625600"/>
                <a:gd name="connsiteY138" fmla="*/ 2730302 h 2896726"/>
                <a:gd name="connsiteX139" fmla="*/ 156529 w 1625600"/>
                <a:gd name="connsiteY139" fmla="*/ 2735858 h 2896726"/>
                <a:gd name="connsiteX140" fmla="*/ 162481 w 1625600"/>
                <a:gd name="connsiteY140" fmla="*/ 2741018 h 2896726"/>
                <a:gd name="connsiteX141" fmla="*/ 168432 w 1625600"/>
                <a:gd name="connsiteY141" fmla="*/ 2745979 h 2896726"/>
                <a:gd name="connsiteX142" fmla="*/ 174781 w 1625600"/>
                <a:gd name="connsiteY142" fmla="*/ 2750741 h 2896726"/>
                <a:gd name="connsiteX143" fmla="*/ 186684 w 1625600"/>
                <a:gd name="connsiteY143" fmla="*/ 2759869 h 2896726"/>
                <a:gd name="connsiteX144" fmla="*/ 193429 w 1625600"/>
                <a:gd name="connsiteY144" fmla="*/ 2764632 h 2896726"/>
                <a:gd name="connsiteX145" fmla="*/ 199976 w 1625600"/>
                <a:gd name="connsiteY145" fmla="*/ 2768997 h 2896726"/>
                <a:gd name="connsiteX146" fmla="*/ 206722 w 1625600"/>
                <a:gd name="connsiteY146" fmla="*/ 2773363 h 2896726"/>
                <a:gd name="connsiteX147" fmla="*/ 213665 w 1625600"/>
                <a:gd name="connsiteY147" fmla="*/ 2777729 h 2896726"/>
                <a:gd name="connsiteX148" fmla="*/ 227354 w 1625600"/>
                <a:gd name="connsiteY148" fmla="*/ 2786063 h 2896726"/>
                <a:gd name="connsiteX149" fmla="*/ 241440 w 1625600"/>
                <a:gd name="connsiteY149" fmla="*/ 2794001 h 2896726"/>
                <a:gd name="connsiteX150" fmla="*/ 255525 w 1625600"/>
                <a:gd name="connsiteY150" fmla="*/ 2801541 h 2896726"/>
                <a:gd name="connsiteX151" fmla="*/ 269611 w 1625600"/>
                <a:gd name="connsiteY151" fmla="*/ 2809280 h 2896726"/>
                <a:gd name="connsiteX152" fmla="*/ 298179 w 1625600"/>
                <a:gd name="connsiteY152" fmla="*/ 2824163 h 2896726"/>
                <a:gd name="connsiteX153" fmla="*/ 306908 w 1625600"/>
                <a:gd name="connsiteY153" fmla="*/ 2828727 h 2896726"/>
                <a:gd name="connsiteX154" fmla="*/ 315836 w 1625600"/>
                <a:gd name="connsiteY154" fmla="*/ 2833093 h 2896726"/>
                <a:gd name="connsiteX155" fmla="*/ 325160 w 1625600"/>
                <a:gd name="connsiteY155" fmla="*/ 2837657 h 2896726"/>
                <a:gd name="connsiteX156" fmla="*/ 334484 w 1625600"/>
                <a:gd name="connsiteY156" fmla="*/ 2842022 h 2896726"/>
                <a:gd name="connsiteX157" fmla="*/ 353133 w 1625600"/>
                <a:gd name="connsiteY157" fmla="*/ 2850357 h 2896726"/>
                <a:gd name="connsiteX158" fmla="*/ 370789 w 1625600"/>
                <a:gd name="connsiteY158" fmla="*/ 2857897 h 2896726"/>
                <a:gd name="connsiteX159" fmla="*/ 386462 w 1625600"/>
                <a:gd name="connsiteY159" fmla="*/ 2864446 h 2896726"/>
                <a:gd name="connsiteX160" fmla="*/ 398961 w 1625600"/>
                <a:gd name="connsiteY160" fmla="*/ 2869407 h 2896726"/>
                <a:gd name="connsiteX161" fmla="*/ 408939 w 1625600"/>
                <a:gd name="connsiteY161" fmla="*/ 2873150 h 2896726"/>
                <a:gd name="connsiteX162" fmla="*/ 408939 w 1625600"/>
                <a:gd name="connsiteY162" fmla="*/ 2896726 h 2896726"/>
                <a:gd name="connsiteX163" fmla="*/ 400349 w 1625600"/>
                <a:gd name="connsiteY163" fmla="*/ 2893219 h 2896726"/>
                <a:gd name="connsiteX164" fmla="*/ 388644 w 1625600"/>
                <a:gd name="connsiteY164" fmla="*/ 2888457 h 2896726"/>
                <a:gd name="connsiteX165" fmla="*/ 373170 w 1625600"/>
                <a:gd name="connsiteY165" fmla="*/ 2882107 h 2896726"/>
                <a:gd name="connsiteX166" fmla="*/ 354720 w 1625600"/>
                <a:gd name="connsiteY166" fmla="*/ 2873971 h 2896726"/>
                <a:gd name="connsiteX167" fmla="*/ 333294 w 1625600"/>
                <a:gd name="connsiteY167" fmla="*/ 2864446 h 2896726"/>
                <a:gd name="connsiteX168" fmla="*/ 309686 w 1625600"/>
                <a:gd name="connsiteY168" fmla="*/ 2853333 h 2896726"/>
                <a:gd name="connsiteX169" fmla="*/ 297584 w 1625600"/>
                <a:gd name="connsiteY169" fmla="*/ 2847380 h 2896726"/>
                <a:gd name="connsiteX170" fmla="*/ 284887 w 1625600"/>
                <a:gd name="connsiteY170" fmla="*/ 2840832 h 2896726"/>
                <a:gd name="connsiteX171" fmla="*/ 271793 w 1625600"/>
                <a:gd name="connsiteY171" fmla="*/ 2834283 h 2896726"/>
                <a:gd name="connsiteX172" fmla="*/ 258700 w 1625600"/>
                <a:gd name="connsiteY172" fmla="*/ 2827140 h 2896726"/>
                <a:gd name="connsiteX173" fmla="*/ 245209 w 1625600"/>
                <a:gd name="connsiteY173" fmla="*/ 2819797 h 2896726"/>
                <a:gd name="connsiteX174" fmla="*/ 231917 w 1625600"/>
                <a:gd name="connsiteY174" fmla="*/ 2812455 h 2896726"/>
                <a:gd name="connsiteX175" fmla="*/ 218426 w 1625600"/>
                <a:gd name="connsiteY175" fmla="*/ 2804518 h 2896726"/>
                <a:gd name="connsiteX176" fmla="*/ 205134 w 1625600"/>
                <a:gd name="connsiteY176" fmla="*/ 2796382 h 2896726"/>
                <a:gd name="connsiteX177" fmla="*/ 191842 w 1625600"/>
                <a:gd name="connsiteY177" fmla="*/ 2788047 h 2896726"/>
                <a:gd name="connsiteX178" fmla="*/ 178749 w 1625600"/>
                <a:gd name="connsiteY178" fmla="*/ 2779515 h 2896726"/>
                <a:gd name="connsiteX179" fmla="*/ 165853 w 1625600"/>
                <a:gd name="connsiteY179" fmla="*/ 2770783 h 2896726"/>
                <a:gd name="connsiteX180" fmla="*/ 153355 w 1625600"/>
                <a:gd name="connsiteY180" fmla="*/ 2761854 h 2896726"/>
                <a:gd name="connsiteX181" fmla="*/ 141055 w 1625600"/>
                <a:gd name="connsiteY181" fmla="*/ 2752527 h 2896726"/>
                <a:gd name="connsiteX182" fmla="*/ 129350 w 1625600"/>
                <a:gd name="connsiteY182" fmla="*/ 2743002 h 2896726"/>
                <a:gd name="connsiteX183" fmla="*/ 118438 w 1625600"/>
                <a:gd name="connsiteY183" fmla="*/ 2733676 h 2896726"/>
                <a:gd name="connsiteX184" fmla="*/ 113082 w 1625600"/>
                <a:gd name="connsiteY184" fmla="*/ 2728715 h 2896726"/>
                <a:gd name="connsiteX185" fmla="*/ 107725 w 1625600"/>
                <a:gd name="connsiteY185" fmla="*/ 2723952 h 2896726"/>
                <a:gd name="connsiteX186" fmla="*/ 102567 w 1625600"/>
                <a:gd name="connsiteY186" fmla="*/ 2718991 h 2896726"/>
                <a:gd name="connsiteX187" fmla="*/ 97806 w 1625600"/>
                <a:gd name="connsiteY187" fmla="*/ 2714229 h 2896726"/>
                <a:gd name="connsiteX188" fmla="*/ 93045 w 1625600"/>
                <a:gd name="connsiteY188" fmla="*/ 2709268 h 2896726"/>
                <a:gd name="connsiteX189" fmla="*/ 88482 w 1625600"/>
                <a:gd name="connsiteY189" fmla="*/ 2704108 h 2896726"/>
                <a:gd name="connsiteX190" fmla="*/ 81141 w 1625600"/>
                <a:gd name="connsiteY190" fmla="*/ 2695377 h 2896726"/>
                <a:gd name="connsiteX191" fmla="*/ 74198 w 1625600"/>
                <a:gd name="connsiteY191" fmla="*/ 2686646 h 2896726"/>
                <a:gd name="connsiteX192" fmla="*/ 67452 w 1625600"/>
                <a:gd name="connsiteY192" fmla="*/ 2678113 h 2896726"/>
                <a:gd name="connsiteX193" fmla="*/ 61302 w 1625600"/>
                <a:gd name="connsiteY193" fmla="*/ 2669382 h 2896726"/>
                <a:gd name="connsiteX194" fmla="*/ 55747 w 1625600"/>
                <a:gd name="connsiteY194" fmla="*/ 2660651 h 2896726"/>
                <a:gd name="connsiteX195" fmla="*/ 49994 w 1625600"/>
                <a:gd name="connsiteY195" fmla="*/ 2651721 h 2896726"/>
                <a:gd name="connsiteX196" fmla="*/ 45034 w 1625600"/>
                <a:gd name="connsiteY196" fmla="*/ 2642791 h 2896726"/>
                <a:gd name="connsiteX197" fmla="*/ 40273 w 1625600"/>
                <a:gd name="connsiteY197" fmla="*/ 2633862 h 2896726"/>
                <a:gd name="connsiteX198" fmla="*/ 35909 w 1625600"/>
                <a:gd name="connsiteY198" fmla="*/ 2624733 h 2896726"/>
                <a:gd name="connsiteX199" fmla="*/ 31941 w 1625600"/>
                <a:gd name="connsiteY199" fmla="*/ 2615407 h 2896726"/>
                <a:gd name="connsiteX200" fmla="*/ 28171 w 1625600"/>
                <a:gd name="connsiteY200" fmla="*/ 2606080 h 2896726"/>
                <a:gd name="connsiteX201" fmla="*/ 24799 w 1625600"/>
                <a:gd name="connsiteY201" fmla="*/ 2596357 h 2896726"/>
                <a:gd name="connsiteX202" fmla="*/ 21625 w 1625600"/>
                <a:gd name="connsiteY202" fmla="*/ 2586435 h 2896726"/>
                <a:gd name="connsiteX203" fmla="*/ 18649 w 1625600"/>
                <a:gd name="connsiteY203" fmla="*/ 2576513 h 2896726"/>
                <a:gd name="connsiteX204" fmla="*/ 16268 w 1625600"/>
                <a:gd name="connsiteY204" fmla="*/ 2566194 h 2896726"/>
                <a:gd name="connsiteX205" fmla="*/ 13887 w 1625600"/>
                <a:gd name="connsiteY205" fmla="*/ 2555677 h 2896726"/>
                <a:gd name="connsiteX206" fmla="*/ 11705 w 1625600"/>
                <a:gd name="connsiteY206" fmla="*/ 2544763 h 2896726"/>
                <a:gd name="connsiteX207" fmla="*/ 9721 w 1625600"/>
                <a:gd name="connsiteY207" fmla="*/ 2533849 h 2896726"/>
                <a:gd name="connsiteX208" fmla="*/ 8134 w 1625600"/>
                <a:gd name="connsiteY208" fmla="*/ 2522340 h 2896726"/>
                <a:gd name="connsiteX209" fmla="*/ 6745 w 1625600"/>
                <a:gd name="connsiteY209" fmla="*/ 2510632 h 2896726"/>
                <a:gd name="connsiteX210" fmla="*/ 5357 w 1625600"/>
                <a:gd name="connsiteY210" fmla="*/ 2498726 h 2896726"/>
                <a:gd name="connsiteX211" fmla="*/ 4365 w 1625600"/>
                <a:gd name="connsiteY211" fmla="*/ 2486224 h 2896726"/>
                <a:gd name="connsiteX212" fmla="*/ 3373 w 1625600"/>
                <a:gd name="connsiteY212" fmla="*/ 2473326 h 2896726"/>
                <a:gd name="connsiteX213" fmla="*/ 2579 w 1625600"/>
                <a:gd name="connsiteY213" fmla="*/ 2460229 h 2896726"/>
                <a:gd name="connsiteX214" fmla="*/ 1786 w 1625600"/>
                <a:gd name="connsiteY214" fmla="*/ 2446338 h 2896726"/>
                <a:gd name="connsiteX215" fmla="*/ 1389 w 1625600"/>
                <a:gd name="connsiteY215" fmla="*/ 2432447 h 2896726"/>
                <a:gd name="connsiteX216" fmla="*/ 595 w 1625600"/>
                <a:gd name="connsiteY216" fmla="*/ 2402880 h 2896726"/>
                <a:gd name="connsiteX217" fmla="*/ 199 w 1625600"/>
                <a:gd name="connsiteY217" fmla="*/ 2371329 h 2896726"/>
                <a:gd name="connsiteX218" fmla="*/ 199 w 1625600"/>
                <a:gd name="connsiteY218" fmla="*/ 2337594 h 2896726"/>
                <a:gd name="connsiteX219" fmla="*/ 199 w 1625600"/>
                <a:gd name="connsiteY219" fmla="*/ 978893 h 2896726"/>
                <a:gd name="connsiteX220" fmla="*/ 0 w 1625600"/>
                <a:gd name="connsiteY220" fmla="*/ 975519 h 2896726"/>
                <a:gd name="connsiteX221" fmla="*/ 0 w 1625600"/>
                <a:gd name="connsiteY221" fmla="*/ 971352 h 2896726"/>
                <a:gd name="connsiteX222" fmla="*/ 0 w 1625600"/>
                <a:gd name="connsiteY222" fmla="*/ 965796 h 2896726"/>
                <a:gd name="connsiteX223" fmla="*/ 397 w 1625600"/>
                <a:gd name="connsiteY223" fmla="*/ 958850 h 2896726"/>
                <a:gd name="connsiteX224" fmla="*/ 1190 w 1625600"/>
                <a:gd name="connsiteY224" fmla="*/ 950714 h 2896726"/>
                <a:gd name="connsiteX225" fmla="*/ 2579 w 1625600"/>
                <a:gd name="connsiteY225" fmla="*/ 941586 h 2896726"/>
                <a:gd name="connsiteX226" fmla="*/ 3373 w 1625600"/>
                <a:gd name="connsiteY226" fmla="*/ 936427 h 2896726"/>
                <a:gd name="connsiteX227" fmla="*/ 4365 w 1625600"/>
                <a:gd name="connsiteY227" fmla="*/ 931069 h 2896726"/>
                <a:gd name="connsiteX228" fmla="*/ 5357 w 1625600"/>
                <a:gd name="connsiteY228" fmla="*/ 925711 h 2896726"/>
                <a:gd name="connsiteX229" fmla="*/ 6944 w 1625600"/>
                <a:gd name="connsiteY229" fmla="*/ 920155 h 2896726"/>
                <a:gd name="connsiteX230" fmla="*/ 8531 w 1625600"/>
                <a:gd name="connsiteY230" fmla="*/ 914202 h 2896726"/>
                <a:gd name="connsiteX231" fmla="*/ 10316 w 1625600"/>
                <a:gd name="connsiteY231" fmla="*/ 908050 h 2896726"/>
                <a:gd name="connsiteX232" fmla="*/ 12300 w 1625600"/>
                <a:gd name="connsiteY232" fmla="*/ 901899 h 2896726"/>
                <a:gd name="connsiteX233" fmla="*/ 14681 w 1625600"/>
                <a:gd name="connsiteY233" fmla="*/ 895549 h 2896726"/>
                <a:gd name="connsiteX234" fmla="*/ 17260 w 1625600"/>
                <a:gd name="connsiteY234" fmla="*/ 888802 h 2896726"/>
                <a:gd name="connsiteX235" fmla="*/ 20236 w 1625600"/>
                <a:gd name="connsiteY235" fmla="*/ 882452 h 2896726"/>
                <a:gd name="connsiteX236" fmla="*/ 23212 w 1625600"/>
                <a:gd name="connsiteY236" fmla="*/ 875507 h 2896726"/>
                <a:gd name="connsiteX237" fmla="*/ 26783 w 1625600"/>
                <a:gd name="connsiteY237" fmla="*/ 868760 h 2896726"/>
                <a:gd name="connsiteX238" fmla="*/ 30552 w 1625600"/>
                <a:gd name="connsiteY238" fmla="*/ 861814 h 2896726"/>
                <a:gd name="connsiteX239" fmla="*/ 34520 w 1625600"/>
                <a:gd name="connsiteY239" fmla="*/ 854671 h 2896726"/>
                <a:gd name="connsiteX240" fmla="*/ 39083 w 1625600"/>
                <a:gd name="connsiteY240" fmla="*/ 847725 h 2896726"/>
                <a:gd name="connsiteX241" fmla="*/ 43844 w 1625600"/>
                <a:gd name="connsiteY241" fmla="*/ 840582 h 2896726"/>
                <a:gd name="connsiteX242" fmla="*/ 49002 w 1625600"/>
                <a:gd name="connsiteY242" fmla="*/ 833636 h 2896726"/>
                <a:gd name="connsiteX243" fmla="*/ 54557 w 1625600"/>
                <a:gd name="connsiteY243" fmla="*/ 826294 h 2896726"/>
                <a:gd name="connsiteX244" fmla="*/ 62691 w 1625600"/>
                <a:gd name="connsiteY244" fmla="*/ 816769 h 2896726"/>
                <a:gd name="connsiteX245" fmla="*/ 73801 w 1625600"/>
                <a:gd name="connsiteY245" fmla="*/ 804267 h 2896726"/>
                <a:gd name="connsiteX246" fmla="*/ 87688 w 1625600"/>
                <a:gd name="connsiteY246" fmla="*/ 788988 h 2896726"/>
                <a:gd name="connsiteX247" fmla="*/ 104154 w 1625600"/>
                <a:gd name="connsiteY247" fmla="*/ 771128 h 2896726"/>
                <a:gd name="connsiteX248" fmla="*/ 122803 w 1625600"/>
                <a:gd name="connsiteY248" fmla="*/ 751086 h 2896726"/>
                <a:gd name="connsiteX249" fmla="*/ 143832 w 1625600"/>
                <a:gd name="connsiteY249" fmla="*/ 729060 h 2896726"/>
                <a:gd name="connsiteX250" fmla="*/ 190454 w 1625600"/>
                <a:gd name="connsiteY250" fmla="*/ 679847 h 2896726"/>
                <a:gd name="connsiteX251" fmla="*/ 242828 w 1625600"/>
                <a:gd name="connsiteY251" fmla="*/ 625277 h 2896726"/>
                <a:gd name="connsiteX252" fmla="*/ 298576 w 1625600"/>
                <a:gd name="connsiteY252" fmla="*/ 567730 h 2896726"/>
                <a:gd name="connsiteX253" fmla="*/ 355910 w 1625600"/>
                <a:gd name="connsiteY253" fmla="*/ 508794 h 2896726"/>
                <a:gd name="connsiteX254" fmla="*/ 412451 w 1625600"/>
                <a:gd name="connsiteY254" fmla="*/ 450652 h 2896726"/>
                <a:gd name="connsiteX255" fmla="*/ 523946 w 1625600"/>
                <a:gd name="connsiteY255" fmla="*/ 336352 h 2896726"/>
                <a:gd name="connsiteX256" fmla="*/ 604492 w 1625600"/>
                <a:gd name="connsiteY256" fmla="*/ 254397 h 2896726"/>
                <a:gd name="connsiteX257" fmla="*/ 464231 w 1625600"/>
                <a:gd name="connsiteY257" fmla="*/ 113903 h 2896726"/>
                <a:gd name="connsiteX258" fmla="*/ 460660 w 1625600"/>
                <a:gd name="connsiteY258" fmla="*/ 109736 h 2896726"/>
                <a:gd name="connsiteX259" fmla="*/ 457287 w 1625600"/>
                <a:gd name="connsiteY259" fmla="*/ 105569 h 2896726"/>
                <a:gd name="connsiteX260" fmla="*/ 454311 w 1625600"/>
                <a:gd name="connsiteY260" fmla="*/ 101402 h 2896726"/>
                <a:gd name="connsiteX261" fmla="*/ 451931 w 1625600"/>
                <a:gd name="connsiteY261" fmla="*/ 96838 h 2896726"/>
                <a:gd name="connsiteX262" fmla="*/ 449748 w 1625600"/>
                <a:gd name="connsiteY262" fmla="*/ 92274 h 2896726"/>
                <a:gd name="connsiteX263" fmla="*/ 447963 w 1625600"/>
                <a:gd name="connsiteY263" fmla="*/ 87710 h 2896726"/>
                <a:gd name="connsiteX264" fmla="*/ 446574 w 1625600"/>
                <a:gd name="connsiteY264" fmla="*/ 83145 h 2896726"/>
                <a:gd name="connsiteX265" fmla="*/ 445582 w 1625600"/>
                <a:gd name="connsiteY265" fmla="*/ 78383 h 2896726"/>
                <a:gd name="connsiteX266" fmla="*/ 444987 w 1625600"/>
                <a:gd name="connsiteY266" fmla="*/ 73620 h 2896726"/>
                <a:gd name="connsiteX267" fmla="*/ 444789 w 1625600"/>
                <a:gd name="connsiteY267" fmla="*/ 68858 h 2896726"/>
                <a:gd name="connsiteX268" fmla="*/ 444789 w 1625600"/>
                <a:gd name="connsiteY268" fmla="*/ 64095 h 2896726"/>
                <a:gd name="connsiteX269" fmla="*/ 445185 w 1625600"/>
                <a:gd name="connsiteY269" fmla="*/ 59531 h 2896726"/>
                <a:gd name="connsiteX270" fmla="*/ 445780 w 1625600"/>
                <a:gd name="connsiteY270" fmla="*/ 54571 h 2896726"/>
                <a:gd name="connsiteX271" fmla="*/ 446971 w 1625600"/>
                <a:gd name="connsiteY271" fmla="*/ 50006 h 2896726"/>
                <a:gd name="connsiteX272" fmla="*/ 448360 w 1625600"/>
                <a:gd name="connsiteY272" fmla="*/ 45442 h 2896726"/>
                <a:gd name="connsiteX273" fmla="*/ 449947 w 1625600"/>
                <a:gd name="connsiteY273" fmla="*/ 41077 h 2896726"/>
                <a:gd name="connsiteX274" fmla="*/ 451931 w 1625600"/>
                <a:gd name="connsiteY274" fmla="*/ 36711 h 2896726"/>
                <a:gd name="connsiteX275" fmla="*/ 454113 w 1625600"/>
                <a:gd name="connsiteY275" fmla="*/ 32544 h 2896726"/>
                <a:gd name="connsiteX276" fmla="*/ 456692 w 1625600"/>
                <a:gd name="connsiteY276" fmla="*/ 28575 h 2896726"/>
                <a:gd name="connsiteX277" fmla="*/ 459469 w 1625600"/>
                <a:gd name="connsiteY277" fmla="*/ 25003 h 2896726"/>
                <a:gd name="connsiteX278" fmla="*/ 462445 w 1625600"/>
                <a:gd name="connsiteY278" fmla="*/ 21431 h 2896726"/>
                <a:gd name="connsiteX279" fmla="*/ 465818 w 1625600"/>
                <a:gd name="connsiteY279" fmla="*/ 17860 h 2896726"/>
                <a:gd name="connsiteX280" fmla="*/ 469389 w 1625600"/>
                <a:gd name="connsiteY280" fmla="*/ 14684 h 2896726"/>
                <a:gd name="connsiteX281" fmla="*/ 473158 w 1625600"/>
                <a:gd name="connsiteY281" fmla="*/ 11906 h 2896726"/>
                <a:gd name="connsiteX282" fmla="*/ 477126 w 1625600"/>
                <a:gd name="connsiteY282" fmla="*/ 9128 h 2896726"/>
                <a:gd name="connsiteX283" fmla="*/ 481490 w 1625600"/>
                <a:gd name="connsiteY283" fmla="*/ 6747 h 2896726"/>
                <a:gd name="connsiteX284" fmla="*/ 486053 w 1625600"/>
                <a:gd name="connsiteY284" fmla="*/ 4763 h 2896726"/>
                <a:gd name="connsiteX285" fmla="*/ 490616 w 1625600"/>
                <a:gd name="connsiteY285" fmla="*/ 2977 h 2896726"/>
                <a:gd name="connsiteX286" fmla="*/ 495775 w 1625600"/>
                <a:gd name="connsiteY286" fmla="*/ 1786 h 2896726"/>
                <a:gd name="connsiteX287" fmla="*/ 500933 w 1625600"/>
                <a:gd name="connsiteY287" fmla="*/ 794 h 2896726"/>
                <a:gd name="connsiteX288" fmla="*/ 506091 w 1625600"/>
                <a:gd name="connsiteY288" fmla="*/ 199 h 28967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6726">
                  <a:moveTo>
                    <a:pt x="511447" y="0"/>
                  </a:moveTo>
                  <a:lnTo>
                    <a:pt x="1559140" y="1389"/>
                  </a:lnTo>
                  <a:lnTo>
                    <a:pt x="1562512" y="1588"/>
                  </a:lnTo>
                  <a:lnTo>
                    <a:pt x="1565885" y="1786"/>
                  </a:lnTo>
                  <a:lnTo>
                    <a:pt x="1569059" y="2183"/>
                  </a:lnTo>
                  <a:lnTo>
                    <a:pt x="1572432" y="2778"/>
                  </a:lnTo>
                  <a:lnTo>
                    <a:pt x="1575805" y="3572"/>
                  </a:lnTo>
                  <a:lnTo>
                    <a:pt x="1578979" y="4564"/>
                  </a:lnTo>
                  <a:lnTo>
                    <a:pt x="1581955" y="5556"/>
                  </a:lnTo>
                  <a:lnTo>
                    <a:pt x="1584930" y="6747"/>
                  </a:lnTo>
                  <a:lnTo>
                    <a:pt x="1588105" y="8136"/>
                  </a:lnTo>
                  <a:lnTo>
                    <a:pt x="1590684" y="9525"/>
                  </a:lnTo>
                  <a:lnTo>
                    <a:pt x="1593660" y="11113"/>
                  </a:lnTo>
                  <a:lnTo>
                    <a:pt x="1596437" y="12899"/>
                  </a:lnTo>
                  <a:lnTo>
                    <a:pt x="1598818" y="14684"/>
                  </a:lnTo>
                  <a:lnTo>
                    <a:pt x="1601595" y="16867"/>
                  </a:lnTo>
                  <a:lnTo>
                    <a:pt x="1603777" y="18852"/>
                  </a:lnTo>
                  <a:lnTo>
                    <a:pt x="1606158" y="21034"/>
                  </a:lnTo>
                  <a:lnTo>
                    <a:pt x="1608340" y="23416"/>
                  </a:lnTo>
                  <a:lnTo>
                    <a:pt x="1610523" y="25797"/>
                  </a:lnTo>
                  <a:lnTo>
                    <a:pt x="1612308" y="28178"/>
                  </a:lnTo>
                  <a:lnTo>
                    <a:pt x="1614292" y="30956"/>
                  </a:lnTo>
                  <a:lnTo>
                    <a:pt x="1616078" y="33735"/>
                  </a:lnTo>
                  <a:lnTo>
                    <a:pt x="1617466" y="36314"/>
                  </a:lnTo>
                  <a:lnTo>
                    <a:pt x="1619252" y="39291"/>
                  </a:lnTo>
                  <a:lnTo>
                    <a:pt x="1620442" y="42267"/>
                  </a:lnTo>
                  <a:lnTo>
                    <a:pt x="1621632" y="45244"/>
                  </a:lnTo>
                  <a:lnTo>
                    <a:pt x="1622823" y="48419"/>
                  </a:lnTo>
                  <a:lnTo>
                    <a:pt x="1623616" y="51594"/>
                  </a:lnTo>
                  <a:lnTo>
                    <a:pt x="1624410" y="54967"/>
                  </a:lnTo>
                  <a:lnTo>
                    <a:pt x="1624807" y="57944"/>
                  </a:lnTo>
                  <a:lnTo>
                    <a:pt x="1625203" y="61317"/>
                  </a:lnTo>
                  <a:lnTo>
                    <a:pt x="1625600" y="64889"/>
                  </a:lnTo>
                  <a:lnTo>
                    <a:pt x="1625600" y="68263"/>
                  </a:lnTo>
                  <a:lnTo>
                    <a:pt x="1625600" y="1115616"/>
                  </a:lnTo>
                  <a:lnTo>
                    <a:pt x="1625402" y="1121172"/>
                  </a:lnTo>
                  <a:lnTo>
                    <a:pt x="1624807" y="1126530"/>
                  </a:lnTo>
                  <a:lnTo>
                    <a:pt x="1623815" y="1131689"/>
                  </a:lnTo>
                  <a:lnTo>
                    <a:pt x="1622624" y="1136452"/>
                  </a:lnTo>
                  <a:lnTo>
                    <a:pt x="1620839" y="1141214"/>
                  </a:lnTo>
                  <a:lnTo>
                    <a:pt x="1618855" y="1145779"/>
                  </a:lnTo>
                  <a:lnTo>
                    <a:pt x="1616474" y="1149946"/>
                  </a:lnTo>
                  <a:lnTo>
                    <a:pt x="1613895" y="1154113"/>
                  </a:lnTo>
                  <a:lnTo>
                    <a:pt x="1610919" y="1157883"/>
                  </a:lnTo>
                  <a:lnTo>
                    <a:pt x="1607745" y="1161455"/>
                  </a:lnTo>
                  <a:lnTo>
                    <a:pt x="1604174" y="1164829"/>
                  </a:lnTo>
                  <a:lnTo>
                    <a:pt x="1600802" y="1167805"/>
                  </a:lnTo>
                  <a:lnTo>
                    <a:pt x="1597032" y="1170583"/>
                  </a:lnTo>
                  <a:lnTo>
                    <a:pt x="1593064" y="1172964"/>
                  </a:lnTo>
                  <a:lnTo>
                    <a:pt x="1588898" y="1175346"/>
                  </a:lnTo>
                  <a:lnTo>
                    <a:pt x="1584534" y="1177330"/>
                  </a:lnTo>
                  <a:lnTo>
                    <a:pt x="1580169" y="1179116"/>
                  </a:lnTo>
                  <a:lnTo>
                    <a:pt x="1575606" y="1180307"/>
                  </a:lnTo>
                  <a:lnTo>
                    <a:pt x="1571043" y="1181299"/>
                  </a:lnTo>
                  <a:lnTo>
                    <a:pt x="1566282" y="1182093"/>
                  </a:lnTo>
                  <a:lnTo>
                    <a:pt x="1561719" y="1182489"/>
                  </a:lnTo>
                  <a:lnTo>
                    <a:pt x="1556958" y="1182688"/>
                  </a:lnTo>
                  <a:lnTo>
                    <a:pt x="1552196" y="1182291"/>
                  </a:lnTo>
                  <a:lnTo>
                    <a:pt x="1547237" y="1181497"/>
                  </a:lnTo>
                  <a:lnTo>
                    <a:pt x="1542475" y="1180505"/>
                  </a:lnTo>
                  <a:lnTo>
                    <a:pt x="1537912" y="1179314"/>
                  </a:lnTo>
                  <a:lnTo>
                    <a:pt x="1533349" y="1177330"/>
                  </a:lnTo>
                  <a:lnTo>
                    <a:pt x="1528786" y="1175346"/>
                  </a:lnTo>
                  <a:lnTo>
                    <a:pt x="1524422" y="1172766"/>
                  </a:lnTo>
                  <a:lnTo>
                    <a:pt x="1520057" y="1169988"/>
                  </a:lnTo>
                  <a:lnTo>
                    <a:pt x="1515891" y="1166614"/>
                  </a:lnTo>
                  <a:lnTo>
                    <a:pt x="1511725" y="1162844"/>
                  </a:lnTo>
                  <a:lnTo>
                    <a:pt x="1384359" y="1035249"/>
                  </a:lnTo>
                  <a:lnTo>
                    <a:pt x="1225846" y="1194197"/>
                  </a:lnTo>
                  <a:lnTo>
                    <a:pt x="974091" y="1447800"/>
                  </a:lnTo>
                  <a:lnTo>
                    <a:pt x="830457" y="1592461"/>
                  </a:lnTo>
                  <a:lnTo>
                    <a:pt x="684244" y="1739900"/>
                  </a:lnTo>
                  <a:lnTo>
                    <a:pt x="542594" y="1883371"/>
                  </a:lnTo>
                  <a:lnTo>
                    <a:pt x="412451" y="2015332"/>
                  </a:lnTo>
                  <a:lnTo>
                    <a:pt x="410070" y="2017713"/>
                  </a:lnTo>
                  <a:lnTo>
                    <a:pt x="321787" y="2107804"/>
                  </a:lnTo>
                  <a:lnTo>
                    <a:pt x="247590" y="2183607"/>
                  </a:lnTo>
                  <a:lnTo>
                    <a:pt x="217038" y="2215357"/>
                  </a:lnTo>
                  <a:lnTo>
                    <a:pt x="191644" y="2242146"/>
                  </a:lnTo>
                  <a:lnTo>
                    <a:pt x="171012" y="2263577"/>
                  </a:lnTo>
                  <a:lnTo>
                    <a:pt x="156132" y="2279651"/>
                  </a:lnTo>
                  <a:lnTo>
                    <a:pt x="150181" y="2286397"/>
                  </a:lnTo>
                  <a:lnTo>
                    <a:pt x="144229" y="2293541"/>
                  </a:lnTo>
                  <a:lnTo>
                    <a:pt x="138277" y="2300685"/>
                  </a:lnTo>
                  <a:lnTo>
                    <a:pt x="132722" y="2308027"/>
                  </a:lnTo>
                  <a:lnTo>
                    <a:pt x="127168" y="2315568"/>
                  </a:lnTo>
                  <a:lnTo>
                    <a:pt x="121811" y="2323108"/>
                  </a:lnTo>
                  <a:lnTo>
                    <a:pt x="116455" y="2331046"/>
                  </a:lnTo>
                  <a:lnTo>
                    <a:pt x="111296" y="2338785"/>
                  </a:lnTo>
                  <a:lnTo>
                    <a:pt x="106535" y="2346722"/>
                  </a:lnTo>
                  <a:lnTo>
                    <a:pt x="101774" y="2354858"/>
                  </a:lnTo>
                  <a:lnTo>
                    <a:pt x="97211" y="2363193"/>
                  </a:lnTo>
                  <a:lnTo>
                    <a:pt x="92648" y="2371527"/>
                  </a:lnTo>
                  <a:lnTo>
                    <a:pt x="88482" y="2380060"/>
                  </a:lnTo>
                  <a:lnTo>
                    <a:pt x="84514" y="2388593"/>
                  </a:lnTo>
                  <a:lnTo>
                    <a:pt x="80546" y="2397126"/>
                  </a:lnTo>
                  <a:lnTo>
                    <a:pt x="76777" y="2405857"/>
                  </a:lnTo>
                  <a:lnTo>
                    <a:pt x="73602" y="2414786"/>
                  </a:lnTo>
                  <a:lnTo>
                    <a:pt x="70230" y="2423518"/>
                  </a:lnTo>
                  <a:lnTo>
                    <a:pt x="67254" y="2432447"/>
                  </a:lnTo>
                  <a:lnTo>
                    <a:pt x="64477" y="2441576"/>
                  </a:lnTo>
                  <a:lnTo>
                    <a:pt x="61898" y="2450505"/>
                  </a:lnTo>
                  <a:lnTo>
                    <a:pt x="59318" y="2459832"/>
                  </a:lnTo>
                  <a:lnTo>
                    <a:pt x="57335" y="2468960"/>
                  </a:lnTo>
                  <a:lnTo>
                    <a:pt x="55351" y="2478088"/>
                  </a:lnTo>
                  <a:lnTo>
                    <a:pt x="53565" y="2487415"/>
                  </a:lnTo>
                  <a:lnTo>
                    <a:pt x="52375" y="2496543"/>
                  </a:lnTo>
                  <a:lnTo>
                    <a:pt x="51185" y="2505671"/>
                  </a:lnTo>
                  <a:lnTo>
                    <a:pt x="49994" y="2514997"/>
                  </a:lnTo>
                  <a:lnTo>
                    <a:pt x="49399" y="2524522"/>
                  </a:lnTo>
                  <a:lnTo>
                    <a:pt x="49002" y="2533651"/>
                  </a:lnTo>
                  <a:lnTo>
                    <a:pt x="48804" y="2542977"/>
                  </a:lnTo>
                  <a:lnTo>
                    <a:pt x="49002" y="2552105"/>
                  </a:lnTo>
                  <a:lnTo>
                    <a:pt x="49399" y="2560241"/>
                  </a:lnTo>
                  <a:lnTo>
                    <a:pt x="50193" y="2567980"/>
                  </a:lnTo>
                  <a:lnTo>
                    <a:pt x="51581" y="2575918"/>
                  </a:lnTo>
                  <a:lnTo>
                    <a:pt x="52970" y="2583458"/>
                  </a:lnTo>
                  <a:lnTo>
                    <a:pt x="54756" y="2591197"/>
                  </a:lnTo>
                  <a:lnTo>
                    <a:pt x="57136" y="2598937"/>
                  </a:lnTo>
                  <a:lnTo>
                    <a:pt x="59715" y="2606477"/>
                  </a:lnTo>
                  <a:lnTo>
                    <a:pt x="62493" y="2613819"/>
                  </a:lnTo>
                  <a:lnTo>
                    <a:pt x="65667" y="2621162"/>
                  </a:lnTo>
                  <a:lnTo>
                    <a:pt x="69040" y="2628504"/>
                  </a:lnTo>
                  <a:lnTo>
                    <a:pt x="72809" y="2635647"/>
                  </a:lnTo>
                  <a:lnTo>
                    <a:pt x="76578" y="2642791"/>
                  </a:lnTo>
                  <a:lnTo>
                    <a:pt x="80744" y="2649935"/>
                  </a:lnTo>
                  <a:lnTo>
                    <a:pt x="85109" y="2656682"/>
                  </a:lnTo>
                  <a:lnTo>
                    <a:pt x="89672" y="2663627"/>
                  </a:lnTo>
                  <a:lnTo>
                    <a:pt x="94433" y="2670176"/>
                  </a:lnTo>
                  <a:lnTo>
                    <a:pt x="99591" y="2676724"/>
                  </a:lnTo>
                  <a:lnTo>
                    <a:pt x="104750" y="2683074"/>
                  </a:lnTo>
                  <a:lnTo>
                    <a:pt x="109908" y="2689622"/>
                  </a:lnTo>
                  <a:lnTo>
                    <a:pt x="115463" y="2695774"/>
                  </a:lnTo>
                  <a:lnTo>
                    <a:pt x="120819" y="2701926"/>
                  </a:lnTo>
                  <a:lnTo>
                    <a:pt x="126771" y="2707879"/>
                  </a:lnTo>
                  <a:lnTo>
                    <a:pt x="132524" y="2713832"/>
                  </a:lnTo>
                  <a:lnTo>
                    <a:pt x="138277" y="2719587"/>
                  </a:lnTo>
                  <a:lnTo>
                    <a:pt x="144229" y="2724944"/>
                  </a:lnTo>
                  <a:lnTo>
                    <a:pt x="150181" y="2730302"/>
                  </a:lnTo>
                  <a:lnTo>
                    <a:pt x="156529" y="2735858"/>
                  </a:lnTo>
                  <a:lnTo>
                    <a:pt x="162481" y="2741018"/>
                  </a:lnTo>
                  <a:lnTo>
                    <a:pt x="168432" y="2745979"/>
                  </a:lnTo>
                  <a:lnTo>
                    <a:pt x="174781" y="2750741"/>
                  </a:lnTo>
                  <a:lnTo>
                    <a:pt x="186684" y="2759869"/>
                  </a:lnTo>
                  <a:lnTo>
                    <a:pt x="193429" y="2764632"/>
                  </a:lnTo>
                  <a:lnTo>
                    <a:pt x="199976" y="2768997"/>
                  </a:lnTo>
                  <a:lnTo>
                    <a:pt x="206722" y="2773363"/>
                  </a:lnTo>
                  <a:lnTo>
                    <a:pt x="213665" y="2777729"/>
                  </a:lnTo>
                  <a:lnTo>
                    <a:pt x="227354" y="2786063"/>
                  </a:lnTo>
                  <a:lnTo>
                    <a:pt x="241440" y="2794001"/>
                  </a:lnTo>
                  <a:lnTo>
                    <a:pt x="255525" y="2801541"/>
                  </a:lnTo>
                  <a:lnTo>
                    <a:pt x="269611" y="2809280"/>
                  </a:lnTo>
                  <a:lnTo>
                    <a:pt x="298179" y="2824163"/>
                  </a:lnTo>
                  <a:lnTo>
                    <a:pt x="306908" y="2828727"/>
                  </a:lnTo>
                  <a:lnTo>
                    <a:pt x="315836" y="2833093"/>
                  </a:lnTo>
                  <a:lnTo>
                    <a:pt x="325160" y="2837657"/>
                  </a:lnTo>
                  <a:lnTo>
                    <a:pt x="334484" y="2842022"/>
                  </a:lnTo>
                  <a:lnTo>
                    <a:pt x="353133" y="2850357"/>
                  </a:lnTo>
                  <a:lnTo>
                    <a:pt x="370789" y="2857897"/>
                  </a:lnTo>
                  <a:lnTo>
                    <a:pt x="386462" y="2864446"/>
                  </a:lnTo>
                  <a:lnTo>
                    <a:pt x="398961" y="2869407"/>
                  </a:lnTo>
                  <a:lnTo>
                    <a:pt x="408939" y="2873150"/>
                  </a:lnTo>
                  <a:lnTo>
                    <a:pt x="408939" y="2896726"/>
                  </a:lnTo>
                  <a:lnTo>
                    <a:pt x="400349" y="2893219"/>
                  </a:lnTo>
                  <a:lnTo>
                    <a:pt x="388644" y="2888457"/>
                  </a:lnTo>
                  <a:lnTo>
                    <a:pt x="373170" y="2882107"/>
                  </a:lnTo>
                  <a:lnTo>
                    <a:pt x="354720" y="2873971"/>
                  </a:lnTo>
                  <a:lnTo>
                    <a:pt x="333294" y="2864446"/>
                  </a:lnTo>
                  <a:lnTo>
                    <a:pt x="309686" y="2853333"/>
                  </a:lnTo>
                  <a:lnTo>
                    <a:pt x="297584" y="2847380"/>
                  </a:lnTo>
                  <a:lnTo>
                    <a:pt x="284887" y="2840832"/>
                  </a:lnTo>
                  <a:lnTo>
                    <a:pt x="271793" y="2834283"/>
                  </a:lnTo>
                  <a:lnTo>
                    <a:pt x="258700" y="2827140"/>
                  </a:lnTo>
                  <a:lnTo>
                    <a:pt x="245209" y="2819797"/>
                  </a:lnTo>
                  <a:lnTo>
                    <a:pt x="231917" y="2812455"/>
                  </a:lnTo>
                  <a:lnTo>
                    <a:pt x="218426" y="2804518"/>
                  </a:lnTo>
                  <a:lnTo>
                    <a:pt x="205134" y="2796382"/>
                  </a:lnTo>
                  <a:lnTo>
                    <a:pt x="191842" y="2788047"/>
                  </a:lnTo>
                  <a:lnTo>
                    <a:pt x="178749" y="2779515"/>
                  </a:lnTo>
                  <a:lnTo>
                    <a:pt x="165853" y="2770783"/>
                  </a:lnTo>
                  <a:lnTo>
                    <a:pt x="153355" y="2761854"/>
                  </a:lnTo>
                  <a:lnTo>
                    <a:pt x="141055" y="2752527"/>
                  </a:lnTo>
                  <a:lnTo>
                    <a:pt x="129350" y="2743002"/>
                  </a:lnTo>
                  <a:lnTo>
                    <a:pt x="118438" y="2733676"/>
                  </a:lnTo>
                  <a:lnTo>
                    <a:pt x="113082" y="2728715"/>
                  </a:lnTo>
                  <a:lnTo>
                    <a:pt x="107725" y="2723952"/>
                  </a:lnTo>
                  <a:lnTo>
                    <a:pt x="102567" y="2718991"/>
                  </a:lnTo>
                  <a:lnTo>
                    <a:pt x="97806" y="2714229"/>
                  </a:lnTo>
                  <a:lnTo>
                    <a:pt x="93045" y="2709268"/>
                  </a:lnTo>
                  <a:lnTo>
                    <a:pt x="88482" y="2704108"/>
                  </a:lnTo>
                  <a:lnTo>
                    <a:pt x="81141" y="2695377"/>
                  </a:lnTo>
                  <a:lnTo>
                    <a:pt x="74198" y="2686646"/>
                  </a:lnTo>
                  <a:lnTo>
                    <a:pt x="67452" y="2678113"/>
                  </a:lnTo>
                  <a:lnTo>
                    <a:pt x="61302" y="2669382"/>
                  </a:lnTo>
                  <a:lnTo>
                    <a:pt x="55747" y="2660651"/>
                  </a:lnTo>
                  <a:lnTo>
                    <a:pt x="49994" y="2651721"/>
                  </a:lnTo>
                  <a:lnTo>
                    <a:pt x="45034" y="2642791"/>
                  </a:lnTo>
                  <a:lnTo>
                    <a:pt x="40273" y="2633862"/>
                  </a:lnTo>
                  <a:lnTo>
                    <a:pt x="35909" y="2624733"/>
                  </a:lnTo>
                  <a:lnTo>
                    <a:pt x="31941" y="2615407"/>
                  </a:lnTo>
                  <a:lnTo>
                    <a:pt x="28171" y="2606080"/>
                  </a:lnTo>
                  <a:lnTo>
                    <a:pt x="24799" y="2596357"/>
                  </a:lnTo>
                  <a:lnTo>
                    <a:pt x="21625" y="2586435"/>
                  </a:lnTo>
                  <a:lnTo>
                    <a:pt x="18649" y="2576513"/>
                  </a:lnTo>
                  <a:lnTo>
                    <a:pt x="16268" y="2566194"/>
                  </a:lnTo>
                  <a:lnTo>
                    <a:pt x="13887" y="2555677"/>
                  </a:lnTo>
                  <a:lnTo>
                    <a:pt x="11705" y="2544763"/>
                  </a:lnTo>
                  <a:lnTo>
                    <a:pt x="9721" y="2533849"/>
                  </a:lnTo>
                  <a:lnTo>
                    <a:pt x="8134" y="2522340"/>
                  </a:lnTo>
                  <a:lnTo>
                    <a:pt x="6745" y="2510632"/>
                  </a:lnTo>
                  <a:lnTo>
                    <a:pt x="5357" y="2498726"/>
                  </a:lnTo>
                  <a:lnTo>
                    <a:pt x="4365" y="2486224"/>
                  </a:lnTo>
                  <a:lnTo>
                    <a:pt x="3373" y="2473326"/>
                  </a:lnTo>
                  <a:lnTo>
                    <a:pt x="2579" y="2460229"/>
                  </a:lnTo>
                  <a:lnTo>
                    <a:pt x="1786" y="2446338"/>
                  </a:lnTo>
                  <a:lnTo>
                    <a:pt x="1389" y="2432447"/>
                  </a:lnTo>
                  <a:lnTo>
                    <a:pt x="595" y="2402880"/>
                  </a:lnTo>
                  <a:lnTo>
                    <a:pt x="199" y="2371329"/>
                  </a:lnTo>
                  <a:lnTo>
                    <a:pt x="199" y="2337594"/>
                  </a:lnTo>
                  <a:lnTo>
                    <a:pt x="199" y="978893"/>
                  </a:lnTo>
                  <a:lnTo>
                    <a:pt x="0" y="975519"/>
                  </a:lnTo>
                  <a:lnTo>
                    <a:pt x="0" y="971352"/>
                  </a:lnTo>
                  <a:lnTo>
                    <a:pt x="0" y="965796"/>
                  </a:lnTo>
                  <a:lnTo>
                    <a:pt x="397" y="958850"/>
                  </a:lnTo>
                  <a:lnTo>
                    <a:pt x="1190" y="950714"/>
                  </a:lnTo>
                  <a:lnTo>
                    <a:pt x="2579" y="941586"/>
                  </a:lnTo>
                  <a:lnTo>
                    <a:pt x="3373" y="936427"/>
                  </a:lnTo>
                  <a:lnTo>
                    <a:pt x="4365" y="931069"/>
                  </a:lnTo>
                  <a:lnTo>
                    <a:pt x="5357" y="925711"/>
                  </a:lnTo>
                  <a:lnTo>
                    <a:pt x="6944" y="920155"/>
                  </a:lnTo>
                  <a:lnTo>
                    <a:pt x="8531" y="914202"/>
                  </a:lnTo>
                  <a:lnTo>
                    <a:pt x="10316" y="908050"/>
                  </a:lnTo>
                  <a:lnTo>
                    <a:pt x="12300" y="901899"/>
                  </a:lnTo>
                  <a:lnTo>
                    <a:pt x="14681" y="895549"/>
                  </a:lnTo>
                  <a:lnTo>
                    <a:pt x="17260" y="888802"/>
                  </a:lnTo>
                  <a:lnTo>
                    <a:pt x="20236" y="882452"/>
                  </a:lnTo>
                  <a:lnTo>
                    <a:pt x="23212" y="875507"/>
                  </a:lnTo>
                  <a:lnTo>
                    <a:pt x="26783" y="868760"/>
                  </a:lnTo>
                  <a:lnTo>
                    <a:pt x="30552" y="861814"/>
                  </a:lnTo>
                  <a:lnTo>
                    <a:pt x="34520" y="854671"/>
                  </a:lnTo>
                  <a:lnTo>
                    <a:pt x="39083" y="847725"/>
                  </a:lnTo>
                  <a:lnTo>
                    <a:pt x="43844" y="840582"/>
                  </a:lnTo>
                  <a:lnTo>
                    <a:pt x="49002" y="833636"/>
                  </a:lnTo>
                  <a:lnTo>
                    <a:pt x="54557" y="826294"/>
                  </a:lnTo>
                  <a:lnTo>
                    <a:pt x="62691" y="816769"/>
                  </a:lnTo>
                  <a:lnTo>
                    <a:pt x="73801" y="804267"/>
                  </a:lnTo>
                  <a:lnTo>
                    <a:pt x="87688" y="788988"/>
                  </a:lnTo>
                  <a:lnTo>
                    <a:pt x="104154" y="771128"/>
                  </a:lnTo>
                  <a:lnTo>
                    <a:pt x="122803" y="751086"/>
                  </a:lnTo>
                  <a:lnTo>
                    <a:pt x="143832" y="729060"/>
                  </a:lnTo>
                  <a:lnTo>
                    <a:pt x="190454" y="679847"/>
                  </a:lnTo>
                  <a:lnTo>
                    <a:pt x="242828" y="625277"/>
                  </a:lnTo>
                  <a:lnTo>
                    <a:pt x="298576" y="567730"/>
                  </a:lnTo>
                  <a:lnTo>
                    <a:pt x="355910" y="508794"/>
                  </a:lnTo>
                  <a:lnTo>
                    <a:pt x="412451" y="450652"/>
                  </a:lnTo>
                  <a:lnTo>
                    <a:pt x="523946" y="336352"/>
                  </a:lnTo>
                  <a:lnTo>
                    <a:pt x="604492" y="254397"/>
                  </a:lnTo>
                  <a:lnTo>
                    <a:pt x="464231" y="113903"/>
                  </a:lnTo>
                  <a:lnTo>
                    <a:pt x="460660" y="109736"/>
                  </a:lnTo>
                  <a:lnTo>
                    <a:pt x="457287" y="105569"/>
                  </a:lnTo>
                  <a:lnTo>
                    <a:pt x="454311" y="101402"/>
                  </a:lnTo>
                  <a:lnTo>
                    <a:pt x="451931" y="96838"/>
                  </a:lnTo>
                  <a:lnTo>
                    <a:pt x="449748" y="92274"/>
                  </a:lnTo>
                  <a:lnTo>
                    <a:pt x="447963" y="87710"/>
                  </a:lnTo>
                  <a:lnTo>
                    <a:pt x="446574" y="83145"/>
                  </a:lnTo>
                  <a:lnTo>
                    <a:pt x="445582" y="78383"/>
                  </a:lnTo>
                  <a:lnTo>
                    <a:pt x="444987" y="73620"/>
                  </a:lnTo>
                  <a:lnTo>
                    <a:pt x="444789" y="68858"/>
                  </a:lnTo>
                  <a:lnTo>
                    <a:pt x="444789" y="64095"/>
                  </a:lnTo>
                  <a:lnTo>
                    <a:pt x="445185" y="59531"/>
                  </a:lnTo>
                  <a:lnTo>
                    <a:pt x="445780" y="54571"/>
                  </a:lnTo>
                  <a:lnTo>
                    <a:pt x="446971" y="50006"/>
                  </a:lnTo>
                  <a:lnTo>
                    <a:pt x="448360" y="45442"/>
                  </a:lnTo>
                  <a:lnTo>
                    <a:pt x="449947" y="41077"/>
                  </a:lnTo>
                  <a:lnTo>
                    <a:pt x="451931" y="36711"/>
                  </a:lnTo>
                  <a:lnTo>
                    <a:pt x="454113" y="32544"/>
                  </a:lnTo>
                  <a:lnTo>
                    <a:pt x="456692" y="28575"/>
                  </a:lnTo>
                  <a:lnTo>
                    <a:pt x="459469" y="25003"/>
                  </a:lnTo>
                  <a:lnTo>
                    <a:pt x="462445" y="21431"/>
                  </a:lnTo>
                  <a:lnTo>
                    <a:pt x="465818" y="17860"/>
                  </a:lnTo>
                  <a:lnTo>
                    <a:pt x="469389" y="14684"/>
                  </a:lnTo>
                  <a:lnTo>
                    <a:pt x="473158" y="11906"/>
                  </a:lnTo>
                  <a:lnTo>
                    <a:pt x="477126" y="9128"/>
                  </a:lnTo>
                  <a:lnTo>
                    <a:pt x="481490" y="6747"/>
                  </a:lnTo>
                  <a:lnTo>
                    <a:pt x="486053" y="4763"/>
                  </a:lnTo>
                  <a:lnTo>
                    <a:pt x="490616" y="2977"/>
                  </a:lnTo>
                  <a:lnTo>
                    <a:pt x="495775" y="1786"/>
                  </a:lnTo>
                  <a:lnTo>
                    <a:pt x="500933" y="794"/>
                  </a:lnTo>
                  <a:lnTo>
                    <a:pt x="506091" y="19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E5E14B84-5C2A-F760-247D-E5D11A61CAF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97174" y="2124544"/>
              <a:ext cx="1625600" cy="2895132"/>
            </a:xfrm>
            <a:custGeom>
              <a:avLst/>
              <a:gdLst>
                <a:gd name="connsiteX0" fmla="*/ 1220470 w 1625600"/>
                <a:gd name="connsiteY0" fmla="*/ 0 h 2895132"/>
                <a:gd name="connsiteX1" fmla="*/ 1225251 w 1625600"/>
                <a:gd name="connsiteY1" fmla="*/ 1913 h 2895132"/>
                <a:gd name="connsiteX2" fmla="*/ 1236956 w 1625600"/>
                <a:gd name="connsiteY2" fmla="*/ 6675 h 2895132"/>
                <a:gd name="connsiteX3" fmla="*/ 1252232 w 1625600"/>
                <a:gd name="connsiteY3" fmla="*/ 13025 h 2895132"/>
                <a:gd name="connsiteX4" fmla="*/ 1270881 w 1625600"/>
                <a:gd name="connsiteY4" fmla="*/ 21161 h 2895132"/>
                <a:gd name="connsiteX5" fmla="*/ 1292108 w 1625600"/>
                <a:gd name="connsiteY5" fmla="*/ 30686 h 2895132"/>
                <a:gd name="connsiteX6" fmla="*/ 1315716 w 1625600"/>
                <a:gd name="connsiteY6" fmla="*/ 41799 h 2895132"/>
                <a:gd name="connsiteX7" fmla="*/ 1328017 w 1625600"/>
                <a:gd name="connsiteY7" fmla="*/ 47752 h 2895132"/>
                <a:gd name="connsiteX8" fmla="*/ 1340713 w 1625600"/>
                <a:gd name="connsiteY8" fmla="*/ 54300 h 2895132"/>
                <a:gd name="connsiteX9" fmla="*/ 1353807 w 1625600"/>
                <a:gd name="connsiteY9" fmla="*/ 60849 h 2895132"/>
                <a:gd name="connsiteX10" fmla="*/ 1366901 w 1625600"/>
                <a:gd name="connsiteY10" fmla="*/ 67993 h 2895132"/>
                <a:gd name="connsiteX11" fmla="*/ 1380193 w 1625600"/>
                <a:gd name="connsiteY11" fmla="*/ 75335 h 2895132"/>
                <a:gd name="connsiteX12" fmla="*/ 1393683 w 1625600"/>
                <a:gd name="connsiteY12" fmla="*/ 82677 h 2895132"/>
                <a:gd name="connsiteX13" fmla="*/ 1407174 w 1625600"/>
                <a:gd name="connsiteY13" fmla="*/ 90614 h 2895132"/>
                <a:gd name="connsiteX14" fmla="*/ 1420466 w 1625600"/>
                <a:gd name="connsiteY14" fmla="*/ 98750 h 2895132"/>
                <a:gd name="connsiteX15" fmla="*/ 1433758 w 1625600"/>
                <a:gd name="connsiteY15" fmla="*/ 107085 h 2895132"/>
                <a:gd name="connsiteX16" fmla="*/ 1446852 w 1625600"/>
                <a:gd name="connsiteY16" fmla="*/ 115618 h 2895132"/>
                <a:gd name="connsiteX17" fmla="*/ 1459747 w 1625600"/>
                <a:gd name="connsiteY17" fmla="*/ 124349 h 2895132"/>
                <a:gd name="connsiteX18" fmla="*/ 1472245 w 1625600"/>
                <a:gd name="connsiteY18" fmla="*/ 133279 h 2895132"/>
                <a:gd name="connsiteX19" fmla="*/ 1484347 w 1625600"/>
                <a:gd name="connsiteY19" fmla="*/ 142605 h 2895132"/>
                <a:gd name="connsiteX20" fmla="*/ 1496052 w 1625600"/>
                <a:gd name="connsiteY20" fmla="*/ 152130 h 2895132"/>
                <a:gd name="connsiteX21" fmla="*/ 1507162 w 1625600"/>
                <a:gd name="connsiteY21" fmla="*/ 161655 h 2895132"/>
                <a:gd name="connsiteX22" fmla="*/ 1512518 w 1625600"/>
                <a:gd name="connsiteY22" fmla="*/ 166418 h 2895132"/>
                <a:gd name="connsiteX23" fmla="*/ 1517875 w 1625600"/>
                <a:gd name="connsiteY23" fmla="*/ 171180 h 2895132"/>
                <a:gd name="connsiteX24" fmla="*/ 1522835 w 1625600"/>
                <a:gd name="connsiteY24" fmla="*/ 176141 h 2895132"/>
                <a:gd name="connsiteX25" fmla="*/ 1527794 w 1625600"/>
                <a:gd name="connsiteY25" fmla="*/ 180904 h 2895132"/>
                <a:gd name="connsiteX26" fmla="*/ 1532556 w 1625600"/>
                <a:gd name="connsiteY26" fmla="*/ 185864 h 2895132"/>
                <a:gd name="connsiteX27" fmla="*/ 1536920 w 1625600"/>
                <a:gd name="connsiteY27" fmla="*/ 191024 h 2895132"/>
                <a:gd name="connsiteX28" fmla="*/ 1544459 w 1625600"/>
                <a:gd name="connsiteY28" fmla="*/ 199755 h 2895132"/>
                <a:gd name="connsiteX29" fmla="*/ 1551403 w 1625600"/>
                <a:gd name="connsiteY29" fmla="*/ 208486 h 2895132"/>
                <a:gd name="connsiteX30" fmla="*/ 1557950 w 1625600"/>
                <a:gd name="connsiteY30" fmla="*/ 217218 h 2895132"/>
                <a:gd name="connsiteX31" fmla="*/ 1564100 w 1625600"/>
                <a:gd name="connsiteY31" fmla="*/ 225750 h 2895132"/>
                <a:gd name="connsiteX32" fmla="*/ 1569853 w 1625600"/>
                <a:gd name="connsiteY32" fmla="*/ 234680 h 2895132"/>
                <a:gd name="connsiteX33" fmla="*/ 1575408 w 1625600"/>
                <a:gd name="connsiteY33" fmla="*/ 243411 h 2895132"/>
                <a:gd name="connsiteX34" fmla="*/ 1580566 w 1625600"/>
                <a:gd name="connsiteY34" fmla="*/ 252341 h 2895132"/>
                <a:gd name="connsiteX35" fmla="*/ 1585129 w 1625600"/>
                <a:gd name="connsiteY35" fmla="*/ 261271 h 2895132"/>
                <a:gd name="connsiteX36" fmla="*/ 1589493 w 1625600"/>
                <a:gd name="connsiteY36" fmla="*/ 270399 h 2895132"/>
                <a:gd name="connsiteX37" fmla="*/ 1593660 w 1625600"/>
                <a:gd name="connsiteY37" fmla="*/ 279725 h 2895132"/>
                <a:gd name="connsiteX38" fmla="*/ 1597429 w 1625600"/>
                <a:gd name="connsiteY38" fmla="*/ 289052 h 2895132"/>
                <a:gd name="connsiteX39" fmla="*/ 1600603 w 1625600"/>
                <a:gd name="connsiteY39" fmla="*/ 298775 h 2895132"/>
                <a:gd name="connsiteX40" fmla="*/ 1603777 w 1625600"/>
                <a:gd name="connsiteY40" fmla="*/ 308697 h 2895132"/>
                <a:gd name="connsiteX41" fmla="*/ 1606753 w 1625600"/>
                <a:gd name="connsiteY41" fmla="*/ 318619 h 2895132"/>
                <a:gd name="connsiteX42" fmla="*/ 1609332 w 1625600"/>
                <a:gd name="connsiteY42" fmla="*/ 328938 h 2895132"/>
                <a:gd name="connsiteX43" fmla="*/ 1611713 w 1625600"/>
                <a:gd name="connsiteY43" fmla="*/ 339455 h 2895132"/>
                <a:gd name="connsiteX44" fmla="*/ 1613697 w 1625600"/>
                <a:gd name="connsiteY44" fmla="*/ 350369 h 2895132"/>
                <a:gd name="connsiteX45" fmla="*/ 1615681 w 1625600"/>
                <a:gd name="connsiteY45" fmla="*/ 361283 h 2895132"/>
                <a:gd name="connsiteX46" fmla="*/ 1617268 w 1625600"/>
                <a:gd name="connsiteY46" fmla="*/ 372793 h 2895132"/>
                <a:gd name="connsiteX47" fmla="*/ 1618855 w 1625600"/>
                <a:gd name="connsiteY47" fmla="*/ 384500 h 2895132"/>
                <a:gd name="connsiteX48" fmla="*/ 1620244 w 1625600"/>
                <a:gd name="connsiteY48" fmla="*/ 396407 h 2895132"/>
                <a:gd name="connsiteX49" fmla="*/ 1621236 w 1625600"/>
                <a:gd name="connsiteY49" fmla="*/ 408908 h 2895132"/>
                <a:gd name="connsiteX50" fmla="*/ 1622228 w 1625600"/>
                <a:gd name="connsiteY50" fmla="*/ 421807 h 2895132"/>
                <a:gd name="connsiteX51" fmla="*/ 1622823 w 1625600"/>
                <a:gd name="connsiteY51" fmla="*/ 434904 h 2895132"/>
                <a:gd name="connsiteX52" fmla="*/ 1623815 w 1625600"/>
                <a:gd name="connsiteY52" fmla="*/ 448794 h 2895132"/>
                <a:gd name="connsiteX53" fmla="*/ 1624211 w 1625600"/>
                <a:gd name="connsiteY53" fmla="*/ 462883 h 2895132"/>
                <a:gd name="connsiteX54" fmla="*/ 1625005 w 1625600"/>
                <a:gd name="connsiteY54" fmla="*/ 492450 h 2895132"/>
                <a:gd name="connsiteX55" fmla="*/ 1625203 w 1625600"/>
                <a:gd name="connsiteY55" fmla="*/ 523804 h 2895132"/>
                <a:gd name="connsiteX56" fmla="*/ 1625402 w 1625600"/>
                <a:gd name="connsiteY56" fmla="*/ 557538 h 2895132"/>
                <a:gd name="connsiteX57" fmla="*/ 1625402 w 1625600"/>
                <a:gd name="connsiteY57" fmla="*/ 1916240 h 2895132"/>
                <a:gd name="connsiteX58" fmla="*/ 1625600 w 1625600"/>
                <a:gd name="connsiteY58" fmla="*/ 1919613 h 2895132"/>
                <a:gd name="connsiteX59" fmla="*/ 1625600 w 1625600"/>
                <a:gd name="connsiteY59" fmla="*/ 1923780 h 2895132"/>
                <a:gd name="connsiteX60" fmla="*/ 1625600 w 1625600"/>
                <a:gd name="connsiteY60" fmla="*/ 1929337 h 2895132"/>
                <a:gd name="connsiteX61" fmla="*/ 1625203 w 1625600"/>
                <a:gd name="connsiteY61" fmla="*/ 1936282 h 2895132"/>
                <a:gd name="connsiteX62" fmla="*/ 1624410 w 1625600"/>
                <a:gd name="connsiteY62" fmla="*/ 1944418 h 2895132"/>
                <a:gd name="connsiteX63" fmla="*/ 1623021 w 1625600"/>
                <a:gd name="connsiteY63" fmla="*/ 1953546 h 2895132"/>
                <a:gd name="connsiteX64" fmla="*/ 1622228 w 1625600"/>
                <a:gd name="connsiteY64" fmla="*/ 1958705 h 2895132"/>
                <a:gd name="connsiteX65" fmla="*/ 1621236 w 1625600"/>
                <a:gd name="connsiteY65" fmla="*/ 1964063 h 2895132"/>
                <a:gd name="connsiteX66" fmla="*/ 1620045 w 1625600"/>
                <a:gd name="connsiteY66" fmla="*/ 1969421 h 2895132"/>
                <a:gd name="connsiteX67" fmla="*/ 1618657 w 1625600"/>
                <a:gd name="connsiteY67" fmla="*/ 1974977 h 2895132"/>
                <a:gd name="connsiteX68" fmla="*/ 1617069 w 1625600"/>
                <a:gd name="connsiteY68" fmla="*/ 1981129 h 2895132"/>
                <a:gd name="connsiteX69" fmla="*/ 1615284 w 1625600"/>
                <a:gd name="connsiteY69" fmla="*/ 1987082 h 2895132"/>
                <a:gd name="connsiteX70" fmla="*/ 1613102 w 1625600"/>
                <a:gd name="connsiteY70" fmla="*/ 1993432 h 2895132"/>
                <a:gd name="connsiteX71" fmla="*/ 1610919 w 1625600"/>
                <a:gd name="connsiteY71" fmla="*/ 1999584 h 2895132"/>
                <a:gd name="connsiteX72" fmla="*/ 1608340 w 1625600"/>
                <a:gd name="connsiteY72" fmla="*/ 2006330 h 2895132"/>
                <a:gd name="connsiteX73" fmla="*/ 1605365 w 1625600"/>
                <a:gd name="connsiteY73" fmla="*/ 2012879 h 2895132"/>
                <a:gd name="connsiteX74" fmla="*/ 1602389 w 1625600"/>
                <a:gd name="connsiteY74" fmla="*/ 2019626 h 2895132"/>
                <a:gd name="connsiteX75" fmla="*/ 1598818 w 1625600"/>
                <a:gd name="connsiteY75" fmla="*/ 2026373 h 2895132"/>
                <a:gd name="connsiteX76" fmla="*/ 1595048 w 1625600"/>
                <a:gd name="connsiteY76" fmla="*/ 2033318 h 2895132"/>
                <a:gd name="connsiteX77" fmla="*/ 1590882 w 1625600"/>
                <a:gd name="connsiteY77" fmla="*/ 2040462 h 2895132"/>
                <a:gd name="connsiteX78" fmla="*/ 1586518 w 1625600"/>
                <a:gd name="connsiteY78" fmla="*/ 2047407 h 2895132"/>
                <a:gd name="connsiteX79" fmla="*/ 1581756 w 1625600"/>
                <a:gd name="connsiteY79" fmla="*/ 2054551 h 2895132"/>
                <a:gd name="connsiteX80" fmla="*/ 1576598 w 1625600"/>
                <a:gd name="connsiteY80" fmla="*/ 2061893 h 2895132"/>
                <a:gd name="connsiteX81" fmla="*/ 1571043 w 1625600"/>
                <a:gd name="connsiteY81" fmla="*/ 2068838 h 2895132"/>
                <a:gd name="connsiteX82" fmla="*/ 1562909 w 1625600"/>
                <a:gd name="connsiteY82" fmla="*/ 2078363 h 2895132"/>
                <a:gd name="connsiteX83" fmla="*/ 1551799 w 1625600"/>
                <a:gd name="connsiteY83" fmla="*/ 2090865 h 2895132"/>
                <a:gd name="connsiteX84" fmla="*/ 1537912 w 1625600"/>
                <a:gd name="connsiteY84" fmla="*/ 2106144 h 2895132"/>
                <a:gd name="connsiteX85" fmla="*/ 1521644 w 1625600"/>
                <a:gd name="connsiteY85" fmla="*/ 2123805 h 2895132"/>
                <a:gd name="connsiteX86" fmla="*/ 1502797 w 1625600"/>
                <a:gd name="connsiteY86" fmla="*/ 2143848 h 2895132"/>
                <a:gd name="connsiteX87" fmla="*/ 1482165 w 1625600"/>
                <a:gd name="connsiteY87" fmla="*/ 2165874 h 2895132"/>
                <a:gd name="connsiteX88" fmla="*/ 1435345 w 1625600"/>
                <a:gd name="connsiteY88" fmla="*/ 2214888 h 2895132"/>
                <a:gd name="connsiteX89" fmla="*/ 1383169 w 1625600"/>
                <a:gd name="connsiteY89" fmla="*/ 2269260 h 2895132"/>
                <a:gd name="connsiteX90" fmla="*/ 1327620 w 1625600"/>
                <a:gd name="connsiteY90" fmla="*/ 2326807 h 2895132"/>
                <a:gd name="connsiteX91" fmla="*/ 1270484 w 1625600"/>
                <a:gd name="connsiteY91" fmla="*/ 2385545 h 2895132"/>
                <a:gd name="connsiteX92" fmla="*/ 1214141 w 1625600"/>
                <a:gd name="connsiteY92" fmla="*/ 2443687 h 2895132"/>
                <a:gd name="connsiteX93" fmla="*/ 1101853 w 1625600"/>
                <a:gd name="connsiteY93" fmla="*/ 2558384 h 2895132"/>
                <a:gd name="connsiteX94" fmla="*/ 1021109 w 1625600"/>
                <a:gd name="connsiteY94" fmla="*/ 2640735 h 2895132"/>
                <a:gd name="connsiteX95" fmla="*/ 1161370 w 1625600"/>
                <a:gd name="connsiteY95" fmla="*/ 2781229 h 2895132"/>
                <a:gd name="connsiteX96" fmla="*/ 1164941 w 1625600"/>
                <a:gd name="connsiteY96" fmla="*/ 2785396 h 2895132"/>
                <a:gd name="connsiteX97" fmla="*/ 1168115 w 1625600"/>
                <a:gd name="connsiteY97" fmla="*/ 2789563 h 2895132"/>
                <a:gd name="connsiteX98" fmla="*/ 1171289 w 1625600"/>
                <a:gd name="connsiteY98" fmla="*/ 2793929 h 2895132"/>
                <a:gd name="connsiteX99" fmla="*/ 1173670 w 1625600"/>
                <a:gd name="connsiteY99" fmla="*/ 2798295 h 2895132"/>
                <a:gd name="connsiteX100" fmla="*/ 1175852 w 1625600"/>
                <a:gd name="connsiteY100" fmla="*/ 2802859 h 2895132"/>
                <a:gd name="connsiteX101" fmla="*/ 1177439 w 1625600"/>
                <a:gd name="connsiteY101" fmla="*/ 2807423 h 2895132"/>
                <a:gd name="connsiteX102" fmla="*/ 1179026 w 1625600"/>
                <a:gd name="connsiteY102" fmla="*/ 2811987 h 2895132"/>
                <a:gd name="connsiteX103" fmla="*/ 1180018 w 1625600"/>
                <a:gd name="connsiteY103" fmla="*/ 2816749 h 2895132"/>
                <a:gd name="connsiteX104" fmla="*/ 1180614 w 1625600"/>
                <a:gd name="connsiteY104" fmla="*/ 2821512 h 2895132"/>
                <a:gd name="connsiteX105" fmla="*/ 1180812 w 1625600"/>
                <a:gd name="connsiteY105" fmla="*/ 2826274 h 2895132"/>
                <a:gd name="connsiteX106" fmla="*/ 1180812 w 1625600"/>
                <a:gd name="connsiteY106" fmla="*/ 2831037 h 2895132"/>
                <a:gd name="connsiteX107" fmla="*/ 1180415 w 1625600"/>
                <a:gd name="connsiteY107" fmla="*/ 2835799 h 2895132"/>
                <a:gd name="connsiteX108" fmla="*/ 1179820 w 1625600"/>
                <a:gd name="connsiteY108" fmla="*/ 2840562 h 2895132"/>
                <a:gd name="connsiteX109" fmla="*/ 1178630 w 1625600"/>
                <a:gd name="connsiteY109" fmla="*/ 2845126 h 2895132"/>
                <a:gd name="connsiteX110" fmla="*/ 1177241 w 1625600"/>
                <a:gd name="connsiteY110" fmla="*/ 2849690 h 2895132"/>
                <a:gd name="connsiteX111" fmla="*/ 1175654 w 1625600"/>
                <a:gd name="connsiteY111" fmla="*/ 2854056 h 2895132"/>
                <a:gd name="connsiteX112" fmla="*/ 1173670 w 1625600"/>
                <a:gd name="connsiteY112" fmla="*/ 2858421 h 2895132"/>
                <a:gd name="connsiteX113" fmla="*/ 1171488 w 1625600"/>
                <a:gd name="connsiteY113" fmla="*/ 2862588 h 2895132"/>
                <a:gd name="connsiteX114" fmla="*/ 1168909 w 1625600"/>
                <a:gd name="connsiteY114" fmla="*/ 2866557 h 2895132"/>
                <a:gd name="connsiteX115" fmla="*/ 1166131 w 1625600"/>
                <a:gd name="connsiteY115" fmla="*/ 2870129 h 2895132"/>
                <a:gd name="connsiteX116" fmla="*/ 1162957 w 1625600"/>
                <a:gd name="connsiteY116" fmla="*/ 2873899 h 2895132"/>
                <a:gd name="connsiteX117" fmla="*/ 1159584 w 1625600"/>
                <a:gd name="connsiteY117" fmla="*/ 2877273 h 2895132"/>
                <a:gd name="connsiteX118" fmla="*/ 1156013 w 1625600"/>
                <a:gd name="connsiteY118" fmla="*/ 2880448 h 2895132"/>
                <a:gd name="connsiteX119" fmla="*/ 1152442 w 1625600"/>
                <a:gd name="connsiteY119" fmla="*/ 2883226 h 2895132"/>
                <a:gd name="connsiteX120" fmla="*/ 1148276 w 1625600"/>
                <a:gd name="connsiteY120" fmla="*/ 2886004 h 2895132"/>
                <a:gd name="connsiteX121" fmla="*/ 1144110 w 1625600"/>
                <a:gd name="connsiteY121" fmla="*/ 2888385 h 2895132"/>
                <a:gd name="connsiteX122" fmla="*/ 1139547 w 1625600"/>
                <a:gd name="connsiteY122" fmla="*/ 2890370 h 2895132"/>
                <a:gd name="connsiteX123" fmla="*/ 1134587 w 1625600"/>
                <a:gd name="connsiteY123" fmla="*/ 2892156 h 2895132"/>
                <a:gd name="connsiteX124" fmla="*/ 1129826 w 1625600"/>
                <a:gd name="connsiteY124" fmla="*/ 2893346 h 2895132"/>
                <a:gd name="connsiteX125" fmla="*/ 1124668 w 1625600"/>
                <a:gd name="connsiteY125" fmla="*/ 2894338 h 2895132"/>
                <a:gd name="connsiteX126" fmla="*/ 1119510 w 1625600"/>
                <a:gd name="connsiteY126" fmla="*/ 2894934 h 2895132"/>
                <a:gd name="connsiteX127" fmla="*/ 1113955 w 1625600"/>
                <a:gd name="connsiteY127" fmla="*/ 2895132 h 2895132"/>
                <a:gd name="connsiteX128" fmla="*/ 66461 w 1625600"/>
                <a:gd name="connsiteY128" fmla="*/ 2893743 h 2895132"/>
                <a:gd name="connsiteX129" fmla="*/ 63088 w 1625600"/>
                <a:gd name="connsiteY129" fmla="*/ 2893545 h 2895132"/>
                <a:gd name="connsiteX130" fmla="*/ 59517 w 1625600"/>
                <a:gd name="connsiteY130" fmla="*/ 2893346 h 2895132"/>
                <a:gd name="connsiteX131" fmla="*/ 56343 w 1625600"/>
                <a:gd name="connsiteY131" fmla="*/ 2892949 h 2895132"/>
                <a:gd name="connsiteX132" fmla="*/ 52970 w 1625600"/>
                <a:gd name="connsiteY132" fmla="*/ 2892354 h 2895132"/>
                <a:gd name="connsiteX133" fmla="*/ 49796 w 1625600"/>
                <a:gd name="connsiteY133" fmla="*/ 2891560 h 2895132"/>
                <a:gd name="connsiteX134" fmla="*/ 46622 w 1625600"/>
                <a:gd name="connsiteY134" fmla="*/ 2890568 h 2895132"/>
                <a:gd name="connsiteX135" fmla="*/ 43646 w 1625600"/>
                <a:gd name="connsiteY135" fmla="*/ 2889576 h 2895132"/>
                <a:gd name="connsiteX136" fmla="*/ 40472 w 1625600"/>
                <a:gd name="connsiteY136" fmla="*/ 2888385 h 2895132"/>
                <a:gd name="connsiteX137" fmla="*/ 37496 w 1625600"/>
                <a:gd name="connsiteY137" fmla="*/ 2886996 h 2895132"/>
                <a:gd name="connsiteX138" fmla="*/ 34718 w 1625600"/>
                <a:gd name="connsiteY138" fmla="*/ 2885607 h 2895132"/>
                <a:gd name="connsiteX139" fmla="*/ 31941 w 1625600"/>
                <a:gd name="connsiteY139" fmla="*/ 2884020 h 2895132"/>
                <a:gd name="connsiteX140" fmla="*/ 29163 w 1625600"/>
                <a:gd name="connsiteY140" fmla="*/ 2882234 h 2895132"/>
                <a:gd name="connsiteX141" fmla="*/ 26584 w 1625600"/>
                <a:gd name="connsiteY141" fmla="*/ 2880448 h 2895132"/>
                <a:gd name="connsiteX142" fmla="*/ 24005 w 1625600"/>
                <a:gd name="connsiteY142" fmla="*/ 2878265 h 2895132"/>
                <a:gd name="connsiteX143" fmla="*/ 21823 w 1625600"/>
                <a:gd name="connsiteY143" fmla="*/ 2876281 h 2895132"/>
                <a:gd name="connsiteX144" fmla="*/ 19244 w 1625600"/>
                <a:gd name="connsiteY144" fmla="*/ 2874098 h 2895132"/>
                <a:gd name="connsiteX145" fmla="*/ 17260 w 1625600"/>
                <a:gd name="connsiteY145" fmla="*/ 2871915 h 2895132"/>
                <a:gd name="connsiteX146" fmla="*/ 15078 w 1625600"/>
                <a:gd name="connsiteY146" fmla="*/ 2869335 h 2895132"/>
                <a:gd name="connsiteX147" fmla="*/ 13094 w 1625600"/>
                <a:gd name="connsiteY147" fmla="*/ 2866954 h 2895132"/>
                <a:gd name="connsiteX148" fmla="*/ 11110 w 1625600"/>
                <a:gd name="connsiteY148" fmla="*/ 2864176 h 2895132"/>
                <a:gd name="connsiteX149" fmla="*/ 9523 w 1625600"/>
                <a:gd name="connsiteY149" fmla="*/ 2861398 h 2895132"/>
                <a:gd name="connsiteX150" fmla="*/ 7936 w 1625600"/>
                <a:gd name="connsiteY150" fmla="*/ 2858818 h 2895132"/>
                <a:gd name="connsiteX151" fmla="*/ 6349 w 1625600"/>
                <a:gd name="connsiteY151" fmla="*/ 2855841 h 2895132"/>
                <a:gd name="connsiteX152" fmla="*/ 5158 w 1625600"/>
                <a:gd name="connsiteY152" fmla="*/ 2852865 h 2895132"/>
                <a:gd name="connsiteX153" fmla="*/ 3968 w 1625600"/>
                <a:gd name="connsiteY153" fmla="*/ 2849888 h 2895132"/>
                <a:gd name="connsiteX154" fmla="*/ 2778 w 1625600"/>
                <a:gd name="connsiteY154" fmla="*/ 2846713 h 2895132"/>
                <a:gd name="connsiteX155" fmla="*/ 1984 w 1625600"/>
                <a:gd name="connsiteY155" fmla="*/ 2843538 h 2895132"/>
                <a:gd name="connsiteX156" fmla="*/ 1191 w 1625600"/>
                <a:gd name="connsiteY156" fmla="*/ 2840562 h 2895132"/>
                <a:gd name="connsiteX157" fmla="*/ 595 w 1625600"/>
                <a:gd name="connsiteY157" fmla="*/ 2837188 h 2895132"/>
                <a:gd name="connsiteX158" fmla="*/ 199 w 1625600"/>
                <a:gd name="connsiteY158" fmla="*/ 2833815 h 2895132"/>
                <a:gd name="connsiteX159" fmla="*/ 0 w 1625600"/>
                <a:gd name="connsiteY159" fmla="*/ 2830243 h 2895132"/>
                <a:gd name="connsiteX160" fmla="*/ 0 w 1625600"/>
                <a:gd name="connsiteY160" fmla="*/ 2826870 h 2895132"/>
                <a:gd name="connsiteX161" fmla="*/ 0 w 1625600"/>
                <a:gd name="connsiteY161" fmla="*/ 1779516 h 2895132"/>
                <a:gd name="connsiteX162" fmla="*/ 199 w 1625600"/>
                <a:gd name="connsiteY162" fmla="*/ 1774159 h 2895132"/>
                <a:gd name="connsiteX163" fmla="*/ 794 w 1625600"/>
                <a:gd name="connsiteY163" fmla="*/ 1768602 h 2895132"/>
                <a:gd name="connsiteX164" fmla="*/ 1587 w 1625600"/>
                <a:gd name="connsiteY164" fmla="*/ 1763443 h 2895132"/>
                <a:gd name="connsiteX165" fmla="*/ 2976 w 1625600"/>
                <a:gd name="connsiteY165" fmla="*/ 1758680 h 2895132"/>
                <a:gd name="connsiteX166" fmla="*/ 4762 w 1625600"/>
                <a:gd name="connsiteY166" fmla="*/ 1753918 h 2895132"/>
                <a:gd name="connsiteX167" fmla="*/ 6745 w 1625600"/>
                <a:gd name="connsiteY167" fmla="*/ 1749552 h 2895132"/>
                <a:gd name="connsiteX168" fmla="*/ 9126 w 1625600"/>
                <a:gd name="connsiteY168" fmla="*/ 1745187 h 2895132"/>
                <a:gd name="connsiteX169" fmla="*/ 11705 w 1625600"/>
                <a:gd name="connsiteY169" fmla="*/ 1741019 h 2895132"/>
                <a:gd name="connsiteX170" fmla="*/ 14681 w 1625600"/>
                <a:gd name="connsiteY170" fmla="*/ 1737249 h 2895132"/>
                <a:gd name="connsiteX171" fmla="*/ 17855 w 1625600"/>
                <a:gd name="connsiteY171" fmla="*/ 1733677 h 2895132"/>
                <a:gd name="connsiteX172" fmla="*/ 21228 w 1625600"/>
                <a:gd name="connsiteY172" fmla="*/ 1730304 h 2895132"/>
                <a:gd name="connsiteX173" fmla="*/ 24799 w 1625600"/>
                <a:gd name="connsiteY173" fmla="*/ 1727327 h 2895132"/>
                <a:gd name="connsiteX174" fmla="*/ 28568 w 1625600"/>
                <a:gd name="connsiteY174" fmla="*/ 1724549 h 2895132"/>
                <a:gd name="connsiteX175" fmla="*/ 32536 w 1625600"/>
                <a:gd name="connsiteY175" fmla="*/ 1722168 h 2895132"/>
                <a:gd name="connsiteX176" fmla="*/ 36702 w 1625600"/>
                <a:gd name="connsiteY176" fmla="*/ 1719787 h 2895132"/>
                <a:gd name="connsiteX177" fmla="*/ 41067 w 1625600"/>
                <a:gd name="connsiteY177" fmla="*/ 1717802 h 2895132"/>
                <a:gd name="connsiteX178" fmla="*/ 45431 w 1625600"/>
                <a:gd name="connsiteY178" fmla="*/ 1716215 h 2895132"/>
                <a:gd name="connsiteX179" fmla="*/ 49994 w 1625600"/>
                <a:gd name="connsiteY179" fmla="*/ 1714826 h 2895132"/>
                <a:gd name="connsiteX180" fmla="*/ 54557 w 1625600"/>
                <a:gd name="connsiteY180" fmla="*/ 1713834 h 2895132"/>
                <a:gd name="connsiteX181" fmla="*/ 59120 w 1625600"/>
                <a:gd name="connsiteY181" fmla="*/ 1713040 h 2895132"/>
                <a:gd name="connsiteX182" fmla="*/ 63882 w 1625600"/>
                <a:gd name="connsiteY182" fmla="*/ 1712643 h 2895132"/>
                <a:gd name="connsiteX183" fmla="*/ 68643 w 1625600"/>
                <a:gd name="connsiteY183" fmla="*/ 1712643 h 2895132"/>
                <a:gd name="connsiteX184" fmla="*/ 73404 w 1625600"/>
                <a:gd name="connsiteY184" fmla="*/ 1712841 h 2895132"/>
                <a:gd name="connsiteX185" fmla="*/ 78364 w 1625600"/>
                <a:gd name="connsiteY185" fmla="*/ 1713635 h 2895132"/>
                <a:gd name="connsiteX186" fmla="*/ 82927 w 1625600"/>
                <a:gd name="connsiteY186" fmla="*/ 1714627 h 2895132"/>
                <a:gd name="connsiteX187" fmla="*/ 87688 w 1625600"/>
                <a:gd name="connsiteY187" fmla="*/ 1715818 h 2895132"/>
                <a:gd name="connsiteX188" fmla="*/ 92251 w 1625600"/>
                <a:gd name="connsiteY188" fmla="*/ 1717802 h 2895132"/>
                <a:gd name="connsiteX189" fmla="*/ 96814 w 1625600"/>
                <a:gd name="connsiteY189" fmla="*/ 1719787 h 2895132"/>
                <a:gd name="connsiteX190" fmla="*/ 101179 w 1625600"/>
                <a:gd name="connsiteY190" fmla="*/ 1722366 h 2895132"/>
                <a:gd name="connsiteX191" fmla="*/ 105543 w 1625600"/>
                <a:gd name="connsiteY191" fmla="*/ 1725144 h 2895132"/>
                <a:gd name="connsiteX192" fmla="*/ 109709 w 1625600"/>
                <a:gd name="connsiteY192" fmla="*/ 1728518 h 2895132"/>
                <a:gd name="connsiteX193" fmla="*/ 113677 w 1625600"/>
                <a:gd name="connsiteY193" fmla="*/ 1732288 h 2895132"/>
                <a:gd name="connsiteX194" fmla="*/ 241241 w 1625600"/>
                <a:gd name="connsiteY194" fmla="*/ 1860082 h 2895132"/>
                <a:gd name="connsiteX195" fmla="*/ 399754 w 1625600"/>
                <a:gd name="connsiteY195" fmla="*/ 1700737 h 2895132"/>
                <a:gd name="connsiteX196" fmla="*/ 652105 w 1625600"/>
                <a:gd name="connsiteY196" fmla="*/ 1446935 h 2895132"/>
                <a:gd name="connsiteX197" fmla="*/ 795937 w 1625600"/>
                <a:gd name="connsiteY197" fmla="*/ 1301877 h 2895132"/>
                <a:gd name="connsiteX198" fmla="*/ 942150 w 1625600"/>
                <a:gd name="connsiteY198" fmla="*/ 1154438 h 2895132"/>
                <a:gd name="connsiteX199" fmla="*/ 1083800 w 1625600"/>
                <a:gd name="connsiteY199" fmla="*/ 1010968 h 2895132"/>
                <a:gd name="connsiteX200" fmla="*/ 1214141 w 1625600"/>
                <a:gd name="connsiteY200" fmla="*/ 879007 h 2895132"/>
                <a:gd name="connsiteX201" fmla="*/ 1215332 w 1625600"/>
                <a:gd name="connsiteY201" fmla="*/ 877419 h 2895132"/>
                <a:gd name="connsiteX202" fmla="*/ 1303813 w 1625600"/>
                <a:gd name="connsiteY202" fmla="*/ 787329 h 2895132"/>
                <a:gd name="connsiteX203" fmla="*/ 1377812 w 1625600"/>
                <a:gd name="connsiteY203" fmla="*/ 711526 h 2895132"/>
                <a:gd name="connsiteX204" fmla="*/ 1408364 w 1625600"/>
                <a:gd name="connsiteY204" fmla="*/ 679776 h 2895132"/>
                <a:gd name="connsiteX205" fmla="*/ 1433956 w 1625600"/>
                <a:gd name="connsiteY205" fmla="*/ 652986 h 2895132"/>
                <a:gd name="connsiteX206" fmla="*/ 1454589 w 1625600"/>
                <a:gd name="connsiteY206" fmla="*/ 631555 h 2895132"/>
                <a:gd name="connsiteX207" fmla="*/ 1469468 w 1625600"/>
                <a:gd name="connsiteY207" fmla="*/ 615482 h 2895132"/>
                <a:gd name="connsiteX208" fmla="*/ 1475420 w 1625600"/>
                <a:gd name="connsiteY208" fmla="*/ 608735 h 2895132"/>
                <a:gd name="connsiteX209" fmla="*/ 1481371 w 1625600"/>
                <a:gd name="connsiteY209" fmla="*/ 601591 h 2895132"/>
                <a:gd name="connsiteX210" fmla="*/ 1487323 w 1625600"/>
                <a:gd name="connsiteY210" fmla="*/ 594447 h 2895132"/>
                <a:gd name="connsiteX211" fmla="*/ 1492878 w 1625600"/>
                <a:gd name="connsiteY211" fmla="*/ 587304 h 2895132"/>
                <a:gd name="connsiteX212" fmla="*/ 1498433 w 1625600"/>
                <a:gd name="connsiteY212" fmla="*/ 579763 h 2895132"/>
                <a:gd name="connsiteX213" fmla="*/ 1503789 w 1625600"/>
                <a:gd name="connsiteY213" fmla="*/ 572024 h 2895132"/>
                <a:gd name="connsiteX214" fmla="*/ 1509146 w 1625600"/>
                <a:gd name="connsiteY214" fmla="*/ 564285 h 2895132"/>
                <a:gd name="connsiteX215" fmla="*/ 1514304 w 1625600"/>
                <a:gd name="connsiteY215" fmla="*/ 556546 h 2895132"/>
                <a:gd name="connsiteX216" fmla="*/ 1519065 w 1625600"/>
                <a:gd name="connsiteY216" fmla="*/ 548410 h 2895132"/>
                <a:gd name="connsiteX217" fmla="*/ 1523827 w 1625600"/>
                <a:gd name="connsiteY217" fmla="*/ 540274 h 2895132"/>
                <a:gd name="connsiteX218" fmla="*/ 1528390 w 1625600"/>
                <a:gd name="connsiteY218" fmla="*/ 531940 h 2895132"/>
                <a:gd name="connsiteX219" fmla="*/ 1532754 w 1625600"/>
                <a:gd name="connsiteY219" fmla="*/ 523605 h 2895132"/>
                <a:gd name="connsiteX220" fmla="*/ 1537119 w 1625600"/>
                <a:gd name="connsiteY220" fmla="*/ 515072 h 2895132"/>
                <a:gd name="connsiteX221" fmla="*/ 1541086 w 1625600"/>
                <a:gd name="connsiteY221" fmla="*/ 506540 h 2895132"/>
                <a:gd name="connsiteX222" fmla="*/ 1545054 w 1625600"/>
                <a:gd name="connsiteY222" fmla="*/ 498007 h 2895132"/>
                <a:gd name="connsiteX223" fmla="*/ 1548427 w 1625600"/>
                <a:gd name="connsiteY223" fmla="*/ 489275 h 2895132"/>
                <a:gd name="connsiteX224" fmla="*/ 1551998 w 1625600"/>
                <a:gd name="connsiteY224" fmla="*/ 480346 h 2895132"/>
                <a:gd name="connsiteX225" fmla="*/ 1555172 w 1625600"/>
                <a:gd name="connsiteY225" fmla="*/ 471615 h 2895132"/>
                <a:gd name="connsiteX226" fmla="*/ 1558346 w 1625600"/>
                <a:gd name="connsiteY226" fmla="*/ 462685 h 2895132"/>
                <a:gd name="connsiteX227" fmla="*/ 1561124 w 1625600"/>
                <a:gd name="connsiteY227" fmla="*/ 453557 h 2895132"/>
                <a:gd name="connsiteX228" fmla="*/ 1563703 w 1625600"/>
                <a:gd name="connsiteY228" fmla="*/ 444627 h 2895132"/>
                <a:gd name="connsiteX229" fmla="*/ 1566282 w 1625600"/>
                <a:gd name="connsiteY229" fmla="*/ 435300 h 2895132"/>
                <a:gd name="connsiteX230" fmla="*/ 1568266 w 1625600"/>
                <a:gd name="connsiteY230" fmla="*/ 426172 h 2895132"/>
                <a:gd name="connsiteX231" fmla="*/ 1570051 w 1625600"/>
                <a:gd name="connsiteY231" fmla="*/ 417044 h 2895132"/>
                <a:gd name="connsiteX232" fmla="*/ 1571837 w 1625600"/>
                <a:gd name="connsiteY232" fmla="*/ 407916 h 2895132"/>
                <a:gd name="connsiteX233" fmla="*/ 1573225 w 1625600"/>
                <a:gd name="connsiteY233" fmla="*/ 398590 h 2895132"/>
                <a:gd name="connsiteX234" fmla="*/ 1574416 w 1625600"/>
                <a:gd name="connsiteY234" fmla="*/ 389461 h 2895132"/>
                <a:gd name="connsiteX235" fmla="*/ 1575408 w 1625600"/>
                <a:gd name="connsiteY235" fmla="*/ 380135 h 2895132"/>
                <a:gd name="connsiteX236" fmla="*/ 1576201 w 1625600"/>
                <a:gd name="connsiteY236" fmla="*/ 370610 h 2895132"/>
                <a:gd name="connsiteX237" fmla="*/ 1576598 w 1625600"/>
                <a:gd name="connsiteY237" fmla="*/ 361482 h 2895132"/>
                <a:gd name="connsiteX238" fmla="*/ 1576598 w 1625600"/>
                <a:gd name="connsiteY238" fmla="*/ 352155 h 2895132"/>
                <a:gd name="connsiteX239" fmla="*/ 1576598 w 1625600"/>
                <a:gd name="connsiteY239" fmla="*/ 343027 h 2895132"/>
                <a:gd name="connsiteX240" fmla="*/ 1576201 w 1625600"/>
                <a:gd name="connsiteY240" fmla="*/ 334891 h 2895132"/>
                <a:gd name="connsiteX241" fmla="*/ 1575408 w 1625600"/>
                <a:gd name="connsiteY241" fmla="*/ 327152 h 2895132"/>
                <a:gd name="connsiteX242" fmla="*/ 1574019 w 1625600"/>
                <a:gd name="connsiteY242" fmla="*/ 319215 h 2895132"/>
                <a:gd name="connsiteX243" fmla="*/ 1572630 w 1625600"/>
                <a:gd name="connsiteY243" fmla="*/ 311674 h 2895132"/>
                <a:gd name="connsiteX244" fmla="*/ 1570845 w 1625600"/>
                <a:gd name="connsiteY244" fmla="*/ 303935 h 2895132"/>
                <a:gd name="connsiteX245" fmla="*/ 1568464 w 1625600"/>
                <a:gd name="connsiteY245" fmla="*/ 296196 h 2895132"/>
                <a:gd name="connsiteX246" fmla="*/ 1565885 w 1625600"/>
                <a:gd name="connsiteY246" fmla="*/ 288655 h 2895132"/>
                <a:gd name="connsiteX247" fmla="*/ 1563108 w 1625600"/>
                <a:gd name="connsiteY247" fmla="*/ 281313 h 2895132"/>
                <a:gd name="connsiteX248" fmla="*/ 1559933 w 1625600"/>
                <a:gd name="connsiteY248" fmla="*/ 273971 h 2895132"/>
                <a:gd name="connsiteX249" fmla="*/ 1556362 w 1625600"/>
                <a:gd name="connsiteY249" fmla="*/ 266629 h 2895132"/>
                <a:gd name="connsiteX250" fmla="*/ 1552791 w 1625600"/>
                <a:gd name="connsiteY250" fmla="*/ 259485 h 2895132"/>
                <a:gd name="connsiteX251" fmla="*/ 1549022 w 1625600"/>
                <a:gd name="connsiteY251" fmla="*/ 252341 h 2895132"/>
                <a:gd name="connsiteX252" fmla="*/ 1544856 w 1625600"/>
                <a:gd name="connsiteY252" fmla="*/ 245197 h 2895132"/>
                <a:gd name="connsiteX253" fmla="*/ 1540491 w 1625600"/>
                <a:gd name="connsiteY253" fmla="*/ 238450 h 2895132"/>
                <a:gd name="connsiteX254" fmla="*/ 1535928 w 1625600"/>
                <a:gd name="connsiteY254" fmla="*/ 231704 h 2895132"/>
                <a:gd name="connsiteX255" fmla="*/ 1531167 w 1625600"/>
                <a:gd name="connsiteY255" fmla="*/ 224957 h 2895132"/>
                <a:gd name="connsiteX256" fmla="*/ 1526009 w 1625600"/>
                <a:gd name="connsiteY256" fmla="*/ 218408 h 2895132"/>
                <a:gd name="connsiteX257" fmla="*/ 1520851 w 1625600"/>
                <a:gd name="connsiteY257" fmla="*/ 212058 h 2895132"/>
                <a:gd name="connsiteX258" fmla="*/ 1515494 w 1625600"/>
                <a:gd name="connsiteY258" fmla="*/ 205510 h 2895132"/>
                <a:gd name="connsiteX259" fmla="*/ 1510138 w 1625600"/>
                <a:gd name="connsiteY259" fmla="*/ 199358 h 2895132"/>
                <a:gd name="connsiteX260" fmla="*/ 1504384 w 1625600"/>
                <a:gd name="connsiteY260" fmla="*/ 193207 h 2895132"/>
                <a:gd name="connsiteX261" fmla="*/ 1498830 w 1625600"/>
                <a:gd name="connsiteY261" fmla="*/ 187254 h 2895132"/>
                <a:gd name="connsiteX262" fmla="*/ 1493076 w 1625600"/>
                <a:gd name="connsiteY262" fmla="*/ 181300 h 2895132"/>
                <a:gd name="connsiteX263" fmla="*/ 1487323 w 1625600"/>
                <a:gd name="connsiteY263" fmla="*/ 175744 h 2895132"/>
                <a:gd name="connsiteX264" fmla="*/ 1481173 w 1625600"/>
                <a:gd name="connsiteY264" fmla="*/ 170188 h 2895132"/>
                <a:gd name="connsiteX265" fmla="*/ 1475221 w 1625600"/>
                <a:gd name="connsiteY265" fmla="*/ 164830 h 2895132"/>
                <a:gd name="connsiteX266" fmla="*/ 1469071 w 1625600"/>
                <a:gd name="connsiteY266" fmla="*/ 159274 h 2895132"/>
                <a:gd name="connsiteX267" fmla="*/ 1463120 w 1625600"/>
                <a:gd name="connsiteY267" fmla="*/ 154114 h 2895132"/>
                <a:gd name="connsiteX268" fmla="*/ 1457168 w 1625600"/>
                <a:gd name="connsiteY268" fmla="*/ 149153 h 2895132"/>
                <a:gd name="connsiteX269" fmla="*/ 1450819 w 1625600"/>
                <a:gd name="connsiteY269" fmla="*/ 144391 h 2895132"/>
                <a:gd name="connsiteX270" fmla="*/ 1438718 w 1625600"/>
                <a:gd name="connsiteY270" fmla="*/ 135263 h 2895132"/>
                <a:gd name="connsiteX271" fmla="*/ 1432171 w 1625600"/>
                <a:gd name="connsiteY271" fmla="*/ 130699 h 2895132"/>
                <a:gd name="connsiteX272" fmla="*/ 1425624 w 1625600"/>
                <a:gd name="connsiteY272" fmla="*/ 126135 h 2895132"/>
                <a:gd name="connsiteX273" fmla="*/ 1418879 w 1625600"/>
                <a:gd name="connsiteY273" fmla="*/ 121769 h 2895132"/>
                <a:gd name="connsiteX274" fmla="*/ 1411935 w 1625600"/>
                <a:gd name="connsiteY274" fmla="*/ 117403 h 2895132"/>
                <a:gd name="connsiteX275" fmla="*/ 1398048 w 1625600"/>
                <a:gd name="connsiteY275" fmla="*/ 109069 h 2895132"/>
                <a:gd name="connsiteX276" fmla="*/ 1384161 w 1625600"/>
                <a:gd name="connsiteY276" fmla="*/ 101132 h 2895132"/>
                <a:gd name="connsiteX277" fmla="*/ 1370075 w 1625600"/>
                <a:gd name="connsiteY277" fmla="*/ 93591 h 2895132"/>
                <a:gd name="connsiteX278" fmla="*/ 1355791 w 1625600"/>
                <a:gd name="connsiteY278" fmla="*/ 85852 h 2895132"/>
                <a:gd name="connsiteX279" fmla="*/ 1327223 w 1625600"/>
                <a:gd name="connsiteY279" fmla="*/ 70969 h 2895132"/>
                <a:gd name="connsiteX280" fmla="*/ 1318692 w 1625600"/>
                <a:gd name="connsiteY280" fmla="*/ 66405 h 2895132"/>
                <a:gd name="connsiteX281" fmla="*/ 1309765 w 1625600"/>
                <a:gd name="connsiteY281" fmla="*/ 62040 h 2895132"/>
                <a:gd name="connsiteX282" fmla="*/ 1300441 w 1625600"/>
                <a:gd name="connsiteY282" fmla="*/ 57475 h 2895132"/>
                <a:gd name="connsiteX283" fmla="*/ 1291116 w 1625600"/>
                <a:gd name="connsiteY283" fmla="*/ 53110 h 2895132"/>
                <a:gd name="connsiteX284" fmla="*/ 1272269 w 1625600"/>
                <a:gd name="connsiteY284" fmla="*/ 44775 h 2895132"/>
                <a:gd name="connsiteX285" fmla="*/ 1254613 w 1625600"/>
                <a:gd name="connsiteY285" fmla="*/ 37235 h 2895132"/>
                <a:gd name="connsiteX286" fmla="*/ 1238940 w 1625600"/>
                <a:gd name="connsiteY286" fmla="*/ 30686 h 2895132"/>
                <a:gd name="connsiteX287" fmla="*/ 1226441 w 1625600"/>
                <a:gd name="connsiteY287" fmla="*/ 25924 h 2895132"/>
                <a:gd name="connsiteX288" fmla="*/ 1220470 w 1625600"/>
                <a:gd name="connsiteY288" fmla="*/ 23577 h 28951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1625600" h="2895132">
                  <a:moveTo>
                    <a:pt x="1220470" y="0"/>
                  </a:moveTo>
                  <a:lnTo>
                    <a:pt x="1225251" y="1913"/>
                  </a:lnTo>
                  <a:lnTo>
                    <a:pt x="1236956" y="6675"/>
                  </a:lnTo>
                  <a:lnTo>
                    <a:pt x="1252232" y="13025"/>
                  </a:lnTo>
                  <a:lnTo>
                    <a:pt x="1270881" y="21161"/>
                  </a:lnTo>
                  <a:lnTo>
                    <a:pt x="1292108" y="30686"/>
                  </a:lnTo>
                  <a:lnTo>
                    <a:pt x="1315716" y="41799"/>
                  </a:lnTo>
                  <a:lnTo>
                    <a:pt x="1328017" y="47752"/>
                  </a:lnTo>
                  <a:lnTo>
                    <a:pt x="1340713" y="54300"/>
                  </a:lnTo>
                  <a:lnTo>
                    <a:pt x="1353807" y="60849"/>
                  </a:lnTo>
                  <a:lnTo>
                    <a:pt x="1366901" y="67993"/>
                  </a:lnTo>
                  <a:lnTo>
                    <a:pt x="1380193" y="75335"/>
                  </a:lnTo>
                  <a:lnTo>
                    <a:pt x="1393683" y="82677"/>
                  </a:lnTo>
                  <a:lnTo>
                    <a:pt x="1407174" y="90614"/>
                  </a:lnTo>
                  <a:lnTo>
                    <a:pt x="1420466" y="98750"/>
                  </a:lnTo>
                  <a:lnTo>
                    <a:pt x="1433758" y="107085"/>
                  </a:lnTo>
                  <a:lnTo>
                    <a:pt x="1446852" y="115618"/>
                  </a:lnTo>
                  <a:lnTo>
                    <a:pt x="1459747" y="124349"/>
                  </a:lnTo>
                  <a:lnTo>
                    <a:pt x="1472245" y="133279"/>
                  </a:lnTo>
                  <a:lnTo>
                    <a:pt x="1484347" y="142605"/>
                  </a:lnTo>
                  <a:lnTo>
                    <a:pt x="1496052" y="152130"/>
                  </a:lnTo>
                  <a:lnTo>
                    <a:pt x="1507162" y="161655"/>
                  </a:lnTo>
                  <a:lnTo>
                    <a:pt x="1512518" y="166418"/>
                  </a:lnTo>
                  <a:lnTo>
                    <a:pt x="1517875" y="171180"/>
                  </a:lnTo>
                  <a:lnTo>
                    <a:pt x="1522835" y="176141"/>
                  </a:lnTo>
                  <a:lnTo>
                    <a:pt x="1527794" y="180904"/>
                  </a:lnTo>
                  <a:lnTo>
                    <a:pt x="1532556" y="185864"/>
                  </a:lnTo>
                  <a:lnTo>
                    <a:pt x="1536920" y="191024"/>
                  </a:lnTo>
                  <a:lnTo>
                    <a:pt x="1544459" y="199755"/>
                  </a:lnTo>
                  <a:lnTo>
                    <a:pt x="1551403" y="208486"/>
                  </a:lnTo>
                  <a:lnTo>
                    <a:pt x="1557950" y="217218"/>
                  </a:lnTo>
                  <a:lnTo>
                    <a:pt x="1564100" y="225750"/>
                  </a:lnTo>
                  <a:lnTo>
                    <a:pt x="1569853" y="234680"/>
                  </a:lnTo>
                  <a:lnTo>
                    <a:pt x="1575408" y="243411"/>
                  </a:lnTo>
                  <a:lnTo>
                    <a:pt x="1580566" y="252341"/>
                  </a:lnTo>
                  <a:lnTo>
                    <a:pt x="1585129" y="261271"/>
                  </a:lnTo>
                  <a:lnTo>
                    <a:pt x="1589493" y="270399"/>
                  </a:lnTo>
                  <a:lnTo>
                    <a:pt x="1593660" y="279725"/>
                  </a:lnTo>
                  <a:lnTo>
                    <a:pt x="1597429" y="289052"/>
                  </a:lnTo>
                  <a:lnTo>
                    <a:pt x="1600603" y="298775"/>
                  </a:lnTo>
                  <a:lnTo>
                    <a:pt x="1603777" y="308697"/>
                  </a:lnTo>
                  <a:lnTo>
                    <a:pt x="1606753" y="318619"/>
                  </a:lnTo>
                  <a:lnTo>
                    <a:pt x="1609332" y="328938"/>
                  </a:lnTo>
                  <a:lnTo>
                    <a:pt x="1611713" y="339455"/>
                  </a:lnTo>
                  <a:lnTo>
                    <a:pt x="1613697" y="350369"/>
                  </a:lnTo>
                  <a:lnTo>
                    <a:pt x="1615681" y="361283"/>
                  </a:lnTo>
                  <a:lnTo>
                    <a:pt x="1617268" y="372793"/>
                  </a:lnTo>
                  <a:lnTo>
                    <a:pt x="1618855" y="384500"/>
                  </a:lnTo>
                  <a:lnTo>
                    <a:pt x="1620244" y="396407"/>
                  </a:lnTo>
                  <a:lnTo>
                    <a:pt x="1621236" y="408908"/>
                  </a:lnTo>
                  <a:lnTo>
                    <a:pt x="1622228" y="421807"/>
                  </a:lnTo>
                  <a:lnTo>
                    <a:pt x="1622823" y="434904"/>
                  </a:lnTo>
                  <a:lnTo>
                    <a:pt x="1623815" y="448794"/>
                  </a:lnTo>
                  <a:lnTo>
                    <a:pt x="1624211" y="462883"/>
                  </a:lnTo>
                  <a:lnTo>
                    <a:pt x="1625005" y="492450"/>
                  </a:lnTo>
                  <a:lnTo>
                    <a:pt x="1625203" y="523804"/>
                  </a:lnTo>
                  <a:lnTo>
                    <a:pt x="1625402" y="557538"/>
                  </a:lnTo>
                  <a:lnTo>
                    <a:pt x="1625402" y="1916240"/>
                  </a:lnTo>
                  <a:lnTo>
                    <a:pt x="1625600" y="1919613"/>
                  </a:lnTo>
                  <a:lnTo>
                    <a:pt x="1625600" y="1923780"/>
                  </a:lnTo>
                  <a:lnTo>
                    <a:pt x="1625600" y="1929337"/>
                  </a:lnTo>
                  <a:lnTo>
                    <a:pt x="1625203" y="1936282"/>
                  </a:lnTo>
                  <a:lnTo>
                    <a:pt x="1624410" y="1944418"/>
                  </a:lnTo>
                  <a:lnTo>
                    <a:pt x="1623021" y="1953546"/>
                  </a:lnTo>
                  <a:lnTo>
                    <a:pt x="1622228" y="1958705"/>
                  </a:lnTo>
                  <a:lnTo>
                    <a:pt x="1621236" y="1964063"/>
                  </a:lnTo>
                  <a:lnTo>
                    <a:pt x="1620045" y="1969421"/>
                  </a:lnTo>
                  <a:lnTo>
                    <a:pt x="1618657" y="1974977"/>
                  </a:lnTo>
                  <a:lnTo>
                    <a:pt x="1617069" y="1981129"/>
                  </a:lnTo>
                  <a:lnTo>
                    <a:pt x="1615284" y="1987082"/>
                  </a:lnTo>
                  <a:lnTo>
                    <a:pt x="1613102" y="1993432"/>
                  </a:lnTo>
                  <a:lnTo>
                    <a:pt x="1610919" y="1999584"/>
                  </a:lnTo>
                  <a:lnTo>
                    <a:pt x="1608340" y="2006330"/>
                  </a:lnTo>
                  <a:lnTo>
                    <a:pt x="1605365" y="2012879"/>
                  </a:lnTo>
                  <a:lnTo>
                    <a:pt x="1602389" y="2019626"/>
                  </a:lnTo>
                  <a:lnTo>
                    <a:pt x="1598818" y="2026373"/>
                  </a:lnTo>
                  <a:lnTo>
                    <a:pt x="1595048" y="2033318"/>
                  </a:lnTo>
                  <a:lnTo>
                    <a:pt x="1590882" y="2040462"/>
                  </a:lnTo>
                  <a:lnTo>
                    <a:pt x="1586518" y="2047407"/>
                  </a:lnTo>
                  <a:lnTo>
                    <a:pt x="1581756" y="2054551"/>
                  </a:lnTo>
                  <a:lnTo>
                    <a:pt x="1576598" y="2061893"/>
                  </a:lnTo>
                  <a:lnTo>
                    <a:pt x="1571043" y="2068838"/>
                  </a:lnTo>
                  <a:lnTo>
                    <a:pt x="1562909" y="2078363"/>
                  </a:lnTo>
                  <a:lnTo>
                    <a:pt x="1551799" y="2090865"/>
                  </a:lnTo>
                  <a:lnTo>
                    <a:pt x="1537912" y="2106144"/>
                  </a:lnTo>
                  <a:lnTo>
                    <a:pt x="1521644" y="2123805"/>
                  </a:lnTo>
                  <a:lnTo>
                    <a:pt x="1502797" y="2143848"/>
                  </a:lnTo>
                  <a:lnTo>
                    <a:pt x="1482165" y="2165874"/>
                  </a:lnTo>
                  <a:lnTo>
                    <a:pt x="1435345" y="2214888"/>
                  </a:lnTo>
                  <a:lnTo>
                    <a:pt x="1383169" y="2269260"/>
                  </a:lnTo>
                  <a:lnTo>
                    <a:pt x="1327620" y="2326807"/>
                  </a:lnTo>
                  <a:lnTo>
                    <a:pt x="1270484" y="2385545"/>
                  </a:lnTo>
                  <a:lnTo>
                    <a:pt x="1214141" y="2443687"/>
                  </a:lnTo>
                  <a:lnTo>
                    <a:pt x="1101853" y="2558384"/>
                  </a:lnTo>
                  <a:lnTo>
                    <a:pt x="1021109" y="2640735"/>
                  </a:lnTo>
                  <a:lnTo>
                    <a:pt x="1161370" y="2781229"/>
                  </a:lnTo>
                  <a:lnTo>
                    <a:pt x="1164941" y="2785396"/>
                  </a:lnTo>
                  <a:lnTo>
                    <a:pt x="1168115" y="2789563"/>
                  </a:lnTo>
                  <a:lnTo>
                    <a:pt x="1171289" y="2793929"/>
                  </a:lnTo>
                  <a:lnTo>
                    <a:pt x="1173670" y="2798295"/>
                  </a:lnTo>
                  <a:lnTo>
                    <a:pt x="1175852" y="2802859"/>
                  </a:lnTo>
                  <a:lnTo>
                    <a:pt x="1177439" y="2807423"/>
                  </a:lnTo>
                  <a:lnTo>
                    <a:pt x="1179026" y="2811987"/>
                  </a:lnTo>
                  <a:lnTo>
                    <a:pt x="1180018" y="2816749"/>
                  </a:lnTo>
                  <a:lnTo>
                    <a:pt x="1180614" y="2821512"/>
                  </a:lnTo>
                  <a:lnTo>
                    <a:pt x="1180812" y="2826274"/>
                  </a:lnTo>
                  <a:lnTo>
                    <a:pt x="1180812" y="2831037"/>
                  </a:lnTo>
                  <a:lnTo>
                    <a:pt x="1180415" y="2835799"/>
                  </a:lnTo>
                  <a:lnTo>
                    <a:pt x="1179820" y="2840562"/>
                  </a:lnTo>
                  <a:lnTo>
                    <a:pt x="1178630" y="2845126"/>
                  </a:lnTo>
                  <a:lnTo>
                    <a:pt x="1177241" y="2849690"/>
                  </a:lnTo>
                  <a:lnTo>
                    <a:pt x="1175654" y="2854056"/>
                  </a:lnTo>
                  <a:lnTo>
                    <a:pt x="1173670" y="2858421"/>
                  </a:lnTo>
                  <a:lnTo>
                    <a:pt x="1171488" y="2862588"/>
                  </a:lnTo>
                  <a:lnTo>
                    <a:pt x="1168909" y="2866557"/>
                  </a:lnTo>
                  <a:lnTo>
                    <a:pt x="1166131" y="2870129"/>
                  </a:lnTo>
                  <a:lnTo>
                    <a:pt x="1162957" y="2873899"/>
                  </a:lnTo>
                  <a:lnTo>
                    <a:pt x="1159584" y="2877273"/>
                  </a:lnTo>
                  <a:lnTo>
                    <a:pt x="1156013" y="2880448"/>
                  </a:lnTo>
                  <a:lnTo>
                    <a:pt x="1152442" y="2883226"/>
                  </a:lnTo>
                  <a:lnTo>
                    <a:pt x="1148276" y="2886004"/>
                  </a:lnTo>
                  <a:lnTo>
                    <a:pt x="1144110" y="2888385"/>
                  </a:lnTo>
                  <a:lnTo>
                    <a:pt x="1139547" y="2890370"/>
                  </a:lnTo>
                  <a:lnTo>
                    <a:pt x="1134587" y="2892156"/>
                  </a:lnTo>
                  <a:lnTo>
                    <a:pt x="1129826" y="2893346"/>
                  </a:lnTo>
                  <a:lnTo>
                    <a:pt x="1124668" y="2894338"/>
                  </a:lnTo>
                  <a:lnTo>
                    <a:pt x="1119510" y="2894934"/>
                  </a:lnTo>
                  <a:lnTo>
                    <a:pt x="1113955" y="2895132"/>
                  </a:lnTo>
                  <a:lnTo>
                    <a:pt x="66461" y="2893743"/>
                  </a:lnTo>
                  <a:lnTo>
                    <a:pt x="63088" y="2893545"/>
                  </a:lnTo>
                  <a:lnTo>
                    <a:pt x="59517" y="2893346"/>
                  </a:lnTo>
                  <a:lnTo>
                    <a:pt x="56343" y="2892949"/>
                  </a:lnTo>
                  <a:lnTo>
                    <a:pt x="52970" y="2892354"/>
                  </a:lnTo>
                  <a:lnTo>
                    <a:pt x="49796" y="2891560"/>
                  </a:lnTo>
                  <a:lnTo>
                    <a:pt x="46622" y="2890568"/>
                  </a:lnTo>
                  <a:lnTo>
                    <a:pt x="43646" y="2889576"/>
                  </a:lnTo>
                  <a:lnTo>
                    <a:pt x="40472" y="2888385"/>
                  </a:lnTo>
                  <a:lnTo>
                    <a:pt x="37496" y="2886996"/>
                  </a:lnTo>
                  <a:lnTo>
                    <a:pt x="34718" y="2885607"/>
                  </a:lnTo>
                  <a:lnTo>
                    <a:pt x="31941" y="2884020"/>
                  </a:lnTo>
                  <a:lnTo>
                    <a:pt x="29163" y="2882234"/>
                  </a:lnTo>
                  <a:lnTo>
                    <a:pt x="26584" y="2880448"/>
                  </a:lnTo>
                  <a:lnTo>
                    <a:pt x="24005" y="2878265"/>
                  </a:lnTo>
                  <a:lnTo>
                    <a:pt x="21823" y="2876281"/>
                  </a:lnTo>
                  <a:lnTo>
                    <a:pt x="19244" y="2874098"/>
                  </a:lnTo>
                  <a:lnTo>
                    <a:pt x="17260" y="2871915"/>
                  </a:lnTo>
                  <a:lnTo>
                    <a:pt x="15078" y="2869335"/>
                  </a:lnTo>
                  <a:lnTo>
                    <a:pt x="13094" y="2866954"/>
                  </a:lnTo>
                  <a:lnTo>
                    <a:pt x="11110" y="2864176"/>
                  </a:lnTo>
                  <a:lnTo>
                    <a:pt x="9523" y="2861398"/>
                  </a:lnTo>
                  <a:lnTo>
                    <a:pt x="7936" y="2858818"/>
                  </a:lnTo>
                  <a:lnTo>
                    <a:pt x="6349" y="2855841"/>
                  </a:lnTo>
                  <a:lnTo>
                    <a:pt x="5158" y="2852865"/>
                  </a:lnTo>
                  <a:lnTo>
                    <a:pt x="3968" y="2849888"/>
                  </a:lnTo>
                  <a:lnTo>
                    <a:pt x="2778" y="2846713"/>
                  </a:lnTo>
                  <a:lnTo>
                    <a:pt x="1984" y="2843538"/>
                  </a:lnTo>
                  <a:lnTo>
                    <a:pt x="1191" y="2840562"/>
                  </a:lnTo>
                  <a:lnTo>
                    <a:pt x="595" y="2837188"/>
                  </a:lnTo>
                  <a:lnTo>
                    <a:pt x="199" y="2833815"/>
                  </a:lnTo>
                  <a:lnTo>
                    <a:pt x="0" y="2830243"/>
                  </a:lnTo>
                  <a:lnTo>
                    <a:pt x="0" y="2826870"/>
                  </a:lnTo>
                  <a:lnTo>
                    <a:pt x="0" y="1779516"/>
                  </a:lnTo>
                  <a:lnTo>
                    <a:pt x="199" y="1774159"/>
                  </a:lnTo>
                  <a:lnTo>
                    <a:pt x="794" y="1768602"/>
                  </a:lnTo>
                  <a:lnTo>
                    <a:pt x="1587" y="1763443"/>
                  </a:lnTo>
                  <a:lnTo>
                    <a:pt x="2976" y="1758680"/>
                  </a:lnTo>
                  <a:lnTo>
                    <a:pt x="4762" y="1753918"/>
                  </a:lnTo>
                  <a:lnTo>
                    <a:pt x="6745" y="1749552"/>
                  </a:lnTo>
                  <a:lnTo>
                    <a:pt x="9126" y="1745187"/>
                  </a:lnTo>
                  <a:lnTo>
                    <a:pt x="11705" y="1741019"/>
                  </a:lnTo>
                  <a:lnTo>
                    <a:pt x="14681" y="1737249"/>
                  </a:lnTo>
                  <a:lnTo>
                    <a:pt x="17855" y="1733677"/>
                  </a:lnTo>
                  <a:lnTo>
                    <a:pt x="21228" y="1730304"/>
                  </a:lnTo>
                  <a:lnTo>
                    <a:pt x="24799" y="1727327"/>
                  </a:lnTo>
                  <a:lnTo>
                    <a:pt x="28568" y="1724549"/>
                  </a:lnTo>
                  <a:lnTo>
                    <a:pt x="32536" y="1722168"/>
                  </a:lnTo>
                  <a:lnTo>
                    <a:pt x="36702" y="1719787"/>
                  </a:lnTo>
                  <a:lnTo>
                    <a:pt x="41067" y="1717802"/>
                  </a:lnTo>
                  <a:lnTo>
                    <a:pt x="45431" y="1716215"/>
                  </a:lnTo>
                  <a:lnTo>
                    <a:pt x="49994" y="1714826"/>
                  </a:lnTo>
                  <a:lnTo>
                    <a:pt x="54557" y="1713834"/>
                  </a:lnTo>
                  <a:lnTo>
                    <a:pt x="59120" y="1713040"/>
                  </a:lnTo>
                  <a:lnTo>
                    <a:pt x="63882" y="1712643"/>
                  </a:lnTo>
                  <a:lnTo>
                    <a:pt x="68643" y="1712643"/>
                  </a:lnTo>
                  <a:lnTo>
                    <a:pt x="73404" y="1712841"/>
                  </a:lnTo>
                  <a:lnTo>
                    <a:pt x="78364" y="1713635"/>
                  </a:lnTo>
                  <a:lnTo>
                    <a:pt x="82927" y="1714627"/>
                  </a:lnTo>
                  <a:lnTo>
                    <a:pt x="87688" y="1715818"/>
                  </a:lnTo>
                  <a:lnTo>
                    <a:pt x="92251" y="1717802"/>
                  </a:lnTo>
                  <a:lnTo>
                    <a:pt x="96814" y="1719787"/>
                  </a:lnTo>
                  <a:lnTo>
                    <a:pt x="101179" y="1722366"/>
                  </a:lnTo>
                  <a:lnTo>
                    <a:pt x="105543" y="1725144"/>
                  </a:lnTo>
                  <a:lnTo>
                    <a:pt x="109709" y="1728518"/>
                  </a:lnTo>
                  <a:lnTo>
                    <a:pt x="113677" y="1732288"/>
                  </a:lnTo>
                  <a:lnTo>
                    <a:pt x="241241" y="1860082"/>
                  </a:lnTo>
                  <a:lnTo>
                    <a:pt x="399754" y="1700737"/>
                  </a:lnTo>
                  <a:lnTo>
                    <a:pt x="652105" y="1446935"/>
                  </a:lnTo>
                  <a:lnTo>
                    <a:pt x="795937" y="1301877"/>
                  </a:lnTo>
                  <a:lnTo>
                    <a:pt x="942150" y="1154438"/>
                  </a:lnTo>
                  <a:lnTo>
                    <a:pt x="1083800" y="1010968"/>
                  </a:lnTo>
                  <a:lnTo>
                    <a:pt x="1214141" y="879007"/>
                  </a:lnTo>
                  <a:lnTo>
                    <a:pt x="1215332" y="877419"/>
                  </a:lnTo>
                  <a:lnTo>
                    <a:pt x="1303813" y="787329"/>
                  </a:lnTo>
                  <a:lnTo>
                    <a:pt x="1377812" y="711526"/>
                  </a:lnTo>
                  <a:lnTo>
                    <a:pt x="1408364" y="679776"/>
                  </a:lnTo>
                  <a:lnTo>
                    <a:pt x="1433956" y="652986"/>
                  </a:lnTo>
                  <a:lnTo>
                    <a:pt x="1454589" y="631555"/>
                  </a:lnTo>
                  <a:lnTo>
                    <a:pt x="1469468" y="615482"/>
                  </a:lnTo>
                  <a:lnTo>
                    <a:pt x="1475420" y="608735"/>
                  </a:lnTo>
                  <a:lnTo>
                    <a:pt x="1481371" y="601591"/>
                  </a:lnTo>
                  <a:lnTo>
                    <a:pt x="1487323" y="594447"/>
                  </a:lnTo>
                  <a:lnTo>
                    <a:pt x="1492878" y="587304"/>
                  </a:lnTo>
                  <a:lnTo>
                    <a:pt x="1498433" y="579763"/>
                  </a:lnTo>
                  <a:lnTo>
                    <a:pt x="1503789" y="572024"/>
                  </a:lnTo>
                  <a:lnTo>
                    <a:pt x="1509146" y="564285"/>
                  </a:lnTo>
                  <a:lnTo>
                    <a:pt x="1514304" y="556546"/>
                  </a:lnTo>
                  <a:lnTo>
                    <a:pt x="1519065" y="548410"/>
                  </a:lnTo>
                  <a:lnTo>
                    <a:pt x="1523827" y="540274"/>
                  </a:lnTo>
                  <a:lnTo>
                    <a:pt x="1528390" y="531940"/>
                  </a:lnTo>
                  <a:lnTo>
                    <a:pt x="1532754" y="523605"/>
                  </a:lnTo>
                  <a:lnTo>
                    <a:pt x="1537119" y="515072"/>
                  </a:lnTo>
                  <a:lnTo>
                    <a:pt x="1541086" y="506540"/>
                  </a:lnTo>
                  <a:lnTo>
                    <a:pt x="1545054" y="498007"/>
                  </a:lnTo>
                  <a:lnTo>
                    <a:pt x="1548427" y="489275"/>
                  </a:lnTo>
                  <a:lnTo>
                    <a:pt x="1551998" y="480346"/>
                  </a:lnTo>
                  <a:lnTo>
                    <a:pt x="1555172" y="471615"/>
                  </a:lnTo>
                  <a:lnTo>
                    <a:pt x="1558346" y="462685"/>
                  </a:lnTo>
                  <a:lnTo>
                    <a:pt x="1561124" y="453557"/>
                  </a:lnTo>
                  <a:lnTo>
                    <a:pt x="1563703" y="444627"/>
                  </a:lnTo>
                  <a:lnTo>
                    <a:pt x="1566282" y="435300"/>
                  </a:lnTo>
                  <a:lnTo>
                    <a:pt x="1568266" y="426172"/>
                  </a:lnTo>
                  <a:lnTo>
                    <a:pt x="1570051" y="417044"/>
                  </a:lnTo>
                  <a:lnTo>
                    <a:pt x="1571837" y="407916"/>
                  </a:lnTo>
                  <a:lnTo>
                    <a:pt x="1573225" y="398590"/>
                  </a:lnTo>
                  <a:lnTo>
                    <a:pt x="1574416" y="389461"/>
                  </a:lnTo>
                  <a:lnTo>
                    <a:pt x="1575408" y="380135"/>
                  </a:lnTo>
                  <a:lnTo>
                    <a:pt x="1576201" y="370610"/>
                  </a:lnTo>
                  <a:lnTo>
                    <a:pt x="1576598" y="361482"/>
                  </a:lnTo>
                  <a:lnTo>
                    <a:pt x="1576598" y="352155"/>
                  </a:lnTo>
                  <a:lnTo>
                    <a:pt x="1576598" y="343027"/>
                  </a:lnTo>
                  <a:lnTo>
                    <a:pt x="1576201" y="334891"/>
                  </a:lnTo>
                  <a:lnTo>
                    <a:pt x="1575408" y="327152"/>
                  </a:lnTo>
                  <a:lnTo>
                    <a:pt x="1574019" y="319215"/>
                  </a:lnTo>
                  <a:lnTo>
                    <a:pt x="1572630" y="311674"/>
                  </a:lnTo>
                  <a:lnTo>
                    <a:pt x="1570845" y="303935"/>
                  </a:lnTo>
                  <a:lnTo>
                    <a:pt x="1568464" y="296196"/>
                  </a:lnTo>
                  <a:lnTo>
                    <a:pt x="1565885" y="288655"/>
                  </a:lnTo>
                  <a:lnTo>
                    <a:pt x="1563108" y="281313"/>
                  </a:lnTo>
                  <a:lnTo>
                    <a:pt x="1559933" y="273971"/>
                  </a:lnTo>
                  <a:lnTo>
                    <a:pt x="1556362" y="266629"/>
                  </a:lnTo>
                  <a:lnTo>
                    <a:pt x="1552791" y="259485"/>
                  </a:lnTo>
                  <a:lnTo>
                    <a:pt x="1549022" y="252341"/>
                  </a:lnTo>
                  <a:lnTo>
                    <a:pt x="1544856" y="245197"/>
                  </a:lnTo>
                  <a:lnTo>
                    <a:pt x="1540491" y="238450"/>
                  </a:lnTo>
                  <a:lnTo>
                    <a:pt x="1535928" y="231704"/>
                  </a:lnTo>
                  <a:lnTo>
                    <a:pt x="1531167" y="224957"/>
                  </a:lnTo>
                  <a:lnTo>
                    <a:pt x="1526009" y="218408"/>
                  </a:lnTo>
                  <a:lnTo>
                    <a:pt x="1520851" y="212058"/>
                  </a:lnTo>
                  <a:lnTo>
                    <a:pt x="1515494" y="205510"/>
                  </a:lnTo>
                  <a:lnTo>
                    <a:pt x="1510138" y="199358"/>
                  </a:lnTo>
                  <a:lnTo>
                    <a:pt x="1504384" y="193207"/>
                  </a:lnTo>
                  <a:lnTo>
                    <a:pt x="1498830" y="187254"/>
                  </a:lnTo>
                  <a:lnTo>
                    <a:pt x="1493076" y="181300"/>
                  </a:lnTo>
                  <a:lnTo>
                    <a:pt x="1487323" y="175744"/>
                  </a:lnTo>
                  <a:lnTo>
                    <a:pt x="1481173" y="170188"/>
                  </a:lnTo>
                  <a:lnTo>
                    <a:pt x="1475221" y="164830"/>
                  </a:lnTo>
                  <a:lnTo>
                    <a:pt x="1469071" y="159274"/>
                  </a:lnTo>
                  <a:lnTo>
                    <a:pt x="1463120" y="154114"/>
                  </a:lnTo>
                  <a:lnTo>
                    <a:pt x="1457168" y="149153"/>
                  </a:lnTo>
                  <a:lnTo>
                    <a:pt x="1450819" y="144391"/>
                  </a:lnTo>
                  <a:lnTo>
                    <a:pt x="1438718" y="135263"/>
                  </a:lnTo>
                  <a:lnTo>
                    <a:pt x="1432171" y="130699"/>
                  </a:lnTo>
                  <a:lnTo>
                    <a:pt x="1425624" y="126135"/>
                  </a:lnTo>
                  <a:lnTo>
                    <a:pt x="1418879" y="121769"/>
                  </a:lnTo>
                  <a:lnTo>
                    <a:pt x="1411935" y="117403"/>
                  </a:lnTo>
                  <a:lnTo>
                    <a:pt x="1398048" y="109069"/>
                  </a:lnTo>
                  <a:lnTo>
                    <a:pt x="1384161" y="101132"/>
                  </a:lnTo>
                  <a:lnTo>
                    <a:pt x="1370075" y="93591"/>
                  </a:lnTo>
                  <a:lnTo>
                    <a:pt x="1355791" y="85852"/>
                  </a:lnTo>
                  <a:lnTo>
                    <a:pt x="1327223" y="70969"/>
                  </a:lnTo>
                  <a:lnTo>
                    <a:pt x="1318692" y="66405"/>
                  </a:lnTo>
                  <a:lnTo>
                    <a:pt x="1309765" y="62040"/>
                  </a:lnTo>
                  <a:lnTo>
                    <a:pt x="1300441" y="57475"/>
                  </a:lnTo>
                  <a:lnTo>
                    <a:pt x="1291116" y="53110"/>
                  </a:lnTo>
                  <a:lnTo>
                    <a:pt x="1272269" y="44775"/>
                  </a:lnTo>
                  <a:lnTo>
                    <a:pt x="1254613" y="37235"/>
                  </a:lnTo>
                  <a:lnTo>
                    <a:pt x="1238940" y="30686"/>
                  </a:lnTo>
                  <a:lnTo>
                    <a:pt x="1226441" y="25924"/>
                  </a:lnTo>
                  <a:lnTo>
                    <a:pt x="1220470" y="23577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C248B589-047C-FAD8-E8CB-105276FA58F3}"/>
                </a:ext>
              </a:extLst>
            </p:cNvPr>
            <p:cNvSpPr>
              <a:spLocks/>
            </p:cNvSpPr>
            <p:nvPr/>
          </p:nvSpPr>
          <p:spPr bwMode="auto">
            <a:xfrm>
              <a:off x="4650580" y="1443101"/>
              <a:ext cx="2893220" cy="1627188"/>
            </a:xfrm>
            <a:custGeom>
              <a:avLst/>
              <a:gdLst>
                <a:gd name="connsiteX0" fmla="*/ 1918358 w 2893220"/>
                <a:gd name="connsiteY0" fmla="*/ 0 h 1627188"/>
                <a:gd name="connsiteX1" fmla="*/ 1922329 w 2893220"/>
                <a:gd name="connsiteY1" fmla="*/ 0 h 1627188"/>
                <a:gd name="connsiteX2" fmla="*/ 1927888 w 2893220"/>
                <a:gd name="connsiteY2" fmla="*/ 0 h 1627188"/>
                <a:gd name="connsiteX3" fmla="*/ 1934837 w 2893220"/>
                <a:gd name="connsiteY3" fmla="*/ 397 h 1627188"/>
                <a:gd name="connsiteX4" fmla="*/ 1942977 w 2893220"/>
                <a:gd name="connsiteY4" fmla="*/ 1190 h 1627188"/>
                <a:gd name="connsiteX5" fmla="*/ 1952309 w 2893220"/>
                <a:gd name="connsiteY5" fmla="*/ 2579 h 1627188"/>
                <a:gd name="connsiteX6" fmla="*/ 1957273 w 2893220"/>
                <a:gd name="connsiteY6" fmla="*/ 3372 h 1627188"/>
                <a:gd name="connsiteX7" fmla="*/ 1962435 w 2893220"/>
                <a:gd name="connsiteY7" fmla="*/ 4364 h 1627188"/>
                <a:gd name="connsiteX8" fmla="*/ 1967994 w 2893220"/>
                <a:gd name="connsiteY8" fmla="*/ 5554 h 1627188"/>
                <a:gd name="connsiteX9" fmla="*/ 1973553 w 2893220"/>
                <a:gd name="connsiteY9" fmla="*/ 6943 h 1627188"/>
                <a:gd name="connsiteX10" fmla="*/ 1979510 w 2893220"/>
                <a:gd name="connsiteY10" fmla="*/ 8530 h 1627188"/>
                <a:gd name="connsiteX11" fmla="*/ 1985466 w 2893220"/>
                <a:gd name="connsiteY11" fmla="*/ 10315 h 1627188"/>
                <a:gd name="connsiteX12" fmla="*/ 1991621 w 2893220"/>
                <a:gd name="connsiteY12" fmla="*/ 12497 h 1627188"/>
                <a:gd name="connsiteX13" fmla="*/ 1998173 w 2893220"/>
                <a:gd name="connsiteY13" fmla="*/ 14679 h 1627188"/>
                <a:gd name="connsiteX14" fmla="*/ 2004527 w 2893220"/>
                <a:gd name="connsiteY14" fmla="*/ 17258 h 1627188"/>
                <a:gd name="connsiteX15" fmla="*/ 2011277 w 2893220"/>
                <a:gd name="connsiteY15" fmla="*/ 20233 h 1627188"/>
                <a:gd name="connsiteX16" fmla="*/ 2018028 w 2893220"/>
                <a:gd name="connsiteY16" fmla="*/ 23209 h 1627188"/>
                <a:gd name="connsiteX17" fmla="*/ 2024977 w 2893220"/>
                <a:gd name="connsiteY17" fmla="*/ 26779 h 1627188"/>
                <a:gd name="connsiteX18" fmla="*/ 2031926 w 2893220"/>
                <a:gd name="connsiteY18" fmla="*/ 30548 h 1627188"/>
                <a:gd name="connsiteX19" fmla="*/ 2038875 w 2893220"/>
                <a:gd name="connsiteY19" fmla="*/ 34714 h 1627188"/>
                <a:gd name="connsiteX20" fmla="*/ 2046023 w 2893220"/>
                <a:gd name="connsiteY20" fmla="*/ 39078 h 1627188"/>
                <a:gd name="connsiteX21" fmla="*/ 2052972 w 2893220"/>
                <a:gd name="connsiteY21" fmla="*/ 43839 h 1627188"/>
                <a:gd name="connsiteX22" fmla="*/ 2060120 w 2893220"/>
                <a:gd name="connsiteY22" fmla="*/ 48996 h 1627188"/>
                <a:gd name="connsiteX23" fmla="*/ 2067466 w 2893220"/>
                <a:gd name="connsiteY23" fmla="*/ 54749 h 1627188"/>
                <a:gd name="connsiteX24" fmla="*/ 2076798 w 2893220"/>
                <a:gd name="connsiteY24" fmla="*/ 62882 h 1627188"/>
                <a:gd name="connsiteX25" fmla="*/ 2089505 w 2893220"/>
                <a:gd name="connsiteY25" fmla="*/ 73792 h 1627188"/>
                <a:gd name="connsiteX26" fmla="*/ 2104594 w 2893220"/>
                <a:gd name="connsiteY26" fmla="*/ 87677 h 1627188"/>
                <a:gd name="connsiteX27" fmla="*/ 2122265 w 2893220"/>
                <a:gd name="connsiteY27" fmla="*/ 104142 h 1627188"/>
                <a:gd name="connsiteX28" fmla="*/ 2142516 w 2893220"/>
                <a:gd name="connsiteY28" fmla="*/ 122986 h 1627188"/>
                <a:gd name="connsiteX29" fmla="*/ 2164555 w 2893220"/>
                <a:gd name="connsiteY29" fmla="*/ 143616 h 1627188"/>
                <a:gd name="connsiteX30" fmla="*/ 2213596 w 2893220"/>
                <a:gd name="connsiteY30" fmla="*/ 190629 h 1627188"/>
                <a:gd name="connsiteX31" fmla="*/ 2267799 w 2893220"/>
                <a:gd name="connsiteY31" fmla="*/ 242799 h 1627188"/>
                <a:gd name="connsiteX32" fmla="*/ 2325378 w 2893220"/>
                <a:gd name="connsiteY32" fmla="*/ 298539 h 1627188"/>
                <a:gd name="connsiteX33" fmla="*/ 2384346 w 2893220"/>
                <a:gd name="connsiteY33" fmla="*/ 355867 h 1627188"/>
                <a:gd name="connsiteX34" fmla="*/ 2442520 w 2893220"/>
                <a:gd name="connsiteY34" fmla="*/ 412401 h 1627188"/>
                <a:gd name="connsiteX35" fmla="*/ 2556883 w 2893220"/>
                <a:gd name="connsiteY35" fmla="*/ 524477 h 1627188"/>
                <a:gd name="connsiteX36" fmla="*/ 2638882 w 2893220"/>
                <a:gd name="connsiteY36" fmla="*/ 605212 h 1627188"/>
                <a:gd name="connsiteX37" fmla="*/ 2779255 w 2893220"/>
                <a:gd name="connsiteY37" fmla="*/ 464769 h 1627188"/>
                <a:gd name="connsiteX38" fmla="*/ 2783225 w 2893220"/>
                <a:gd name="connsiteY38" fmla="*/ 461000 h 1627188"/>
                <a:gd name="connsiteX39" fmla="*/ 2787593 w 2893220"/>
                <a:gd name="connsiteY39" fmla="*/ 457628 h 1627188"/>
                <a:gd name="connsiteX40" fmla="*/ 2791763 w 2893220"/>
                <a:gd name="connsiteY40" fmla="*/ 454851 h 1627188"/>
                <a:gd name="connsiteX41" fmla="*/ 2796330 w 2893220"/>
                <a:gd name="connsiteY41" fmla="*/ 452272 h 1627188"/>
                <a:gd name="connsiteX42" fmla="*/ 2800896 w 2893220"/>
                <a:gd name="connsiteY42" fmla="*/ 450289 h 1627188"/>
                <a:gd name="connsiteX43" fmla="*/ 2805463 w 2893220"/>
                <a:gd name="connsiteY43" fmla="*/ 448503 h 1627188"/>
                <a:gd name="connsiteX44" fmla="*/ 2810029 w 2893220"/>
                <a:gd name="connsiteY44" fmla="*/ 447115 h 1627188"/>
                <a:gd name="connsiteX45" fmla="*/ 2814794 w 2893220"/>
                <a:gd name="connsiteY45" fmla="*/ 446123 h 1627188"/>
                <a:gd name="connsiteX46" fmla="*/ 2819559 w 2893220"/>
                <a:gd name="connsiteY46" fmla="*/ 445528 h 1627188"/>
                <a:gd name="connsiteX47" fmla="*/ 2824325 w 2893220"/>
                <a:gd name="connsiteY47" fmla="*/ 445329 h 1627188"/>
                <a:gd name="connsiteX48" fmla="*/ 2829288 w 2893220"/>
                <a:gd name="connsiteY48" fmla="*/ 445329 h 1627188"/>
                <a:gd name="connsiteX49" fmla="*/ 2833855 w 2893220"/>
                <a:gd name="connsiteY49" fmla="*/ 445726 h 1627188"/>
                <a:gd name="connsiteX50" fmla="*/ 2838620 w 2893220"/>
                <a:gd name="connsiteY50" fmla="*/ 446321 h 1627188"/>
                <a:gd name="connsiteX51" fmla="*/ 2843186 w 2893220"/>
                <a:gd name="connsiteY51" fmla="*/ 447313 h 1627188"/>
                <a:gd name="connsiteX52" fmla="*/ 2847753 w 2893220"/>
                <a:gd name="connsiteY52" fmla="*/ 448702 h 1627188"/>
                <a:gd name="connsiteX53" fmla="*/ 2852121 w 2893220"/>
                <a:gd name="connsiteY53" fmla="*/ 450487 h 1627188"/>
                <a:gd name="connsiteX54" fmla="*/ 2856489 w 2893220"/>
                <a:gd name="connsiteY54" fmla="*/ 452272 h 1627188"/>
                <a:gd name="connsiteX55" fmla="*/ 2860659 w 2893220"/>
                <a:gd name="connsiteY55" fmla="*/ 454653 h 1627188"/>
                <a:gd name="connsiteX56" fmla="*/ 2864629 w 2893220"/>
                <a:gd name="connsiteY56" fmla="*/ 457033 h 1627188"/>
                <a:gd name="connsiteX57" fmla="*/ 2868203 w 2893220"/>
                <a:gd name="connsiteY57" fmla="*/ 460008 h 1627188"/>
                <a:gd name="connsiteX58" fmla="*/ 2871777 w 2893220"/>
                <a:gd name="connsiteY58" fmla="*/ 462984 h 1627188"/>
                <a:gd name="connsiteX59" fmla="*/ 2875351 w 2893220"/>
                <a:gd name="connsiteY59" fmla="*/ 466158 h 1627188"/>
                <a:gd name="connsiteX60" fmla="*/ 2878528 w 2893220"/>
                <a:gd name="connsiteY60" fmla="*/ 469927 h 1627188"/>
                <a:gd name="connsiteX61" fmla="*/ 2881307 w 2893220"/>
                <a:gd name="connsiteY61" fmla="*/ 473696 h 1627188"/>
                <a:gd name="connsiteX62" fmla="*/ 2883888 w 2893220"/>
                <a:gd name="connsiteY62" fmla="*/ 477861 h 1627188"/>
                <a:gd name="connsiteX63" fmla="*/ 2886470 w 2893220"/>
                <a:gd name="connsiteY63" fmla="*/ 482027 h 1627188"/>
                <a:gd name="connsiteX64" fmla="*/ 2888256 w 2893220"/>
                <a:gd name="connsiteY64" fmla="*/ 486589 h 1627188"/>
                <a:gd name="connsiteX65" fmla="*/ 2890043 w 2893220"/>
                <a:gd name="connsiteY65" fmla="*/ 491152 h 1627188"/>
                <a:gd name="connsiteX66" fmla="*/ 2891433 w 2893220"/>
                <a:gd name="connsiteY66" fmla="*/ 496111 h 1627188"/>
                <a:gd name="connsiteX67" fmla="*/ 2892426 w 2893220"/>
                <a:gd name="connsiteY67" fmla="*/ 501467 h 1627188"/>
                <a:gd name="connsiteX68" fmla="*/ 2893022 w 2893220"/>
                <a:gd name="connsiteY68" fmla="*/ 506624 h 1627188"/>
                <a:gd name="connsiteX69" fmla="*/ 2893220 w 2893220"/>
                <a:gd name="connsiteY69" fmla="*/ 512178 h 1627188"/>
                <a:gd name="connsiteX70" fmla="*/ 2891830 w 2893220"/>
                <a:gd name="connsiteY70" fmla="*/ 1560736 h 1627188"/>
                <a:gd name="connsiteX71" fmla="*/ 2891632 w 2893220"/>
                <a:gd name="connsiteY71" fmla="*/ 1564108 h 1627188"/>
                <a:gd name="connsiteX72" fmla="*/ 2891433 w 2893220"/>
                <a:gd name="connsiteY72" fmla="*/ 1567679 h 1627188"/>
                <a:gd name="connsiteX73" fmla="*/ 2891036 w 2893220"/>
                <a:gd name="connsiteY73" fmla="*/ 1570853 h 1627188"/>
                <a:gd name="connsiteX74" fmla="*/ 2890242 w 2893220"/>
                <a:gd name="connsiteY74" fmla="*/ 1574026 h 1627188"/>
                <a:gd name="connsiteX75" fmla="*/ 2889448 w 2893220"/>
                <a:gd name="connsiteY75" fmla="*/ 1577399 h 1627188"/>
                <a:gd name="connsiteX76" fmla="*/ 2888654 w 2893220"/>
                <a:gd name="connsiteY76" fmla="*/ 1580572 h 1627188"/>
                <a:gd name="connsiteX77" fmla="*/ 2887661 w 2893220"/>
                <a:gd name="connsiteY77" fmla="*/ 1583548 h 1627188"/>
                <a:gd name="connsiteX78" fmla="*/ 2886470 w 2893220"/>
                <a:gd name="connsiteY78" fmla="*/ 1586722 h 1627188"/>
                <a:gd name="connsiteX79" fmla="*/ 2885080 w 2893220"/>
                <a:gd name="connsiteY79" fmla="*/ 1589697 h 1627188"/>
                <a:gd name="connsiteX80" fmla="*/ 2883690 w 2893220"/>
                <a:gd name="connsiteY80" fmla="*/ 1592474 h 1627188"/>
                <a:gd name="connsiteX81" fmla="*/ 2882102 w 2893220"/>
                <a:gd name="connsiteY81" fmla="*/ 1595251 h 1627188"/>
                <a:gd name="connsiteX82" fmla="*/ 2880315 w 2893220"/>
                <a:gd name="connsiteY82" fmla="*/ 1598029 h 1627188"/>
                <a:gd name="connsiteX83" fmla="*/ 2878528 w 2893220"/>
                <a:gd name="connsiteY83" fmla="*/ 1600607 h 1627188"/>
                <a:gd name="connsiteX84" fmla="*/ 2876344 w 2893220"/>
                <a:gd name="connsiteY84" fmla="*/ 1603186 h 1627188"/>
                <a:gd name="connsiteX85" fmla="*/ 2874358 w 2893220"/>
                <a:gd name="connsiteY85" fmla="*/ 1605368 h 1627188"/>
                <a:gd name="connsiteX86" fmla="*/ 2871976 w 2893220"/>
                <a:gd name="connsiteY86" fmla="*/ 1607748 h 1627188"/>
                <a:gd name="connsiteX87" fmla="*/ 2869792 w 2893220"/>
                <a:gd name="connsiteY87" fmla="*/ 1609930 h 1627188"/>
                <a:gd name="connsiteX88" fmla="*/ 2867409 w 2893220"/>
                <a:gd name="connsiteY88" fmla="*/ 1612112 h 1627188"/>
                <a:gd name="connsiteX89" fmla="*/ 2865027 w 2893220"/>
                <a:gd name="connsiteY89" fmla="*/ 1614096 h 1627188"/>
                <a:gd name="connsiteX90" fmla="*/ 2862247 w 2893220"/>
                <a:gd name="connsiteY90" fmla="*/ 1616080 h 1627188"/>
                <a:gd name="connsiteX91" fmla="*/ 2859467 w 2893220"/>
                <a:gd name="connsiteY91" fmla="*/ 1617667 h 1627188"/>
                <a:gd name="connsiteX92" fmla="*/ 2856886 w 2893220"/>
                <a:gd name="connsiteY92" fmla="*/ 1619452 h 1627188"/>
                <a:gd name="connsiteX93" fmla="*/ 2853908 w 2893220"/>
                <a:gd name="connsiteY93" fmla="*/ 1620841 h 1627188"/>
                <a:gd name="connsiteX94" fmla="*/ 2851128 w 2893220"/>
                <a:gd name="connsiteY94" fmla="*/ 1622031 h 1627188"/>
                <a:gd name="connsiteX95" fmla="*/ 2847952 w 2893220"/>
                <a:gd name="connsiteY95" fmla="*/ 1623221 h 1627188"/>
                <a:gd name="connsiteX96" fmla="*/ 2844775 w 2893220"/>
                <a:gd name="connsiteY96" fmla="*/ 1624411 h 1627188"/>
                <a:gd name="connsiteX97" fmla="*/ 2841598 w 2893220"/>
                <a:gd name="connsiteY97" fmla="*/ 1625205 h 1627188"/>
                <a:gd name="connsiteX98" fmla="*/ 2838421 w 2893220"/>
                <a:gd name="connsiteY98" fmla="*/ 1625998 h 1627188"/>
                <a:gd name="connsiteX99" fmla="*/ 2835245 w 2893220"/>
                <a:gd name="connsiteY99" fmla="*/ 1626593 h 1627188"/>
                <a:gd name="connsiteX100" fmla="*/ 2831869 w 2893220"/>
                <a:gd name="connsiteY100" fmla="*/ 1626990 h 1627188"/>
                <a:gd name="connsiteX101" fmla="*/ 2828295 w 2893220"/>
                <a:gd name="connsiteY101" fmla="*/ 1627188 h 1627188"/>
                <a:gd name="connsiteX102" fmla="*/ 2825119 w 2893220"/>
                <a:gd name="connsiteY102" fmla="*/ 1627188 h 1627188"/>
                <a:gd name="connsiteX103" fmla="*/ 1778184 w 2893220"/>
                <a:gd name="connsiteY103" fmla="*/ 1627188 h 1627188"/>
                <a:gd name="connsiteX104" fmla="*/ 1772625 w 2893220"/>
                <a:gd name="connsiteY104" fmla="*/ 1626990 h 1627188"/>
                <a:gd name="connsiteX105" fmla="*/ 1767462 w 2893220"/>
                <a:gd name="connsiteY105" fmla="*/ 1626395 h 1627188"/>
                <a:gd name="connsiteX106" fmla="*/ 1762102 w 2893220"/>
                <a:gd name="connsiteY106" fmla="*/ 1625601 h 1627188"/>
                <a:gd name="connsiteX107" fmla="*/ 1757337 w 2893220"/>
                <a:gd name="connsiteY107" fmla="*/ 1624213 h 1627188"/>
                <a:gd name="connsiteX108" fmla="*/ 1752571 w 2893220"/>
                <a:gd name="connsiteY108" fmla="*/ 1622427 h 1627188"/>
                <a:gd name="connsiteX109" fmla="*/ 1748005 w 2893220"/>
                <a:gd name="connsiteY109" fmla="*/ 1620444 h 1627188"/>
                <a:gd name="connsiteX110" fmla="*/ 1743835 w 2893220"/>
                <a:gd name="connsiteY110" fmla="*/ 1618063 h 1627188"/>
                <a:gd name="connsiteX111" fmla="*/ 1739666 w 2893220"/>
                <a:gd name="connsiteY111" fmla="*/ 1615485 h 1627188"/>
                <a:gd name="connsiteX112" fmla="*/ 1735894 w 2893220"/>
                <a:gd name="connsiteY112" fmla="*/ 1612509 h 1627188"/>
                <a:gd name="connsiteX113" fmla="*/ 1732518 w 2893220"/>
                <a:gd name="connsiteY113" fmla="*/ 1609335 h 1627188"/>
                <a:gd name="connsiteX114" fmla="*/ 1729143 w 2893220"/>
                <a:gd name="connsiteY114" fmla="*/ 1605963 h 1627188"/>
                <a:gd name="connsiteX115" fmla="*/ 1725966 w 2893220"/>
                <a:gd name="connsiteY115" fmla="*/ 1602393 h 1627188"/>
                <a:gd name="connsiteX116" fmla="*/ 1723385 w 2893220"/>
                <a:gd name="connsiteY116" fmla="*/ 1598624 h 1627188"/>
                <a:gd name="connsiteX117" fmla="*/ 1720605 w 2893220"/>
                <a:gd name="connsiteY117" fmla="*/ 1594656 h 1627188"/>
                <a:gd name="connsiteX118" fmla="*/ 1718421 w 2893220"/>
                <a:gd name="connsiteY118" fmla="*/ 1590491 h 1627188"/>
                <a:gd name="connsiteX119" fmla="*/ 1716436 w 2893220"/>
                <a:gd name="connsiteY119" fmla="*/ 1586127 h 1627188"/>
                <a:gd name="connsiteX120" fmla="*/ 1714848 w 2893220"/>
                <a:gd name="connsiteY120" fmla="*/ 1581763 h 1627188"/>
                <a:gd name="connsiteX121" fmla="*/ 1713458 w 2893220"/>
                <a:gd name="connsiteY121" fmla="*/ 1577200 h 1627188"/>
                <a:gd name="connsiteX122" fmla="*/ 1712465 w 2893220"/>
                <a:gd name="connsiteY122" fmla="*/ 1572638 h 1627188"/>
                <a:gd name="connsiteX123" fmla="*/ 1711671 w 2893220"/>
                <a:gd name="connsiteY123" fmla="*/ 1568075 h 1627188"/>
                <a:gd name="connsiteX124" fmla="*/ 1711472 w 2893220"/>
                <a:gd name="connsiteY124" fmla="*/ 1563116 h 1627188"/>
                <a:gd name="connsiteX125" fmla="*/ 1711274 w 2893220"/>
                <a:gd name="connsiteY125" fmla="*/ 1558356 h 1627188"/>
                <a:gd name="connsiteX126" fmla="*/ 1711671 w 2893220"/>
                <a:gd name="connsiteY126" fmla="*/ 1553595 h 1627188"/>
                <a:gd name="connsiteX127" fmla="*/ 1712266 w 2893220"/>
                <a:gd name="connsiteY127" fmla="*/ 1548834 h 1627188"/>
                <a:gd name="connsiteX128" fmla="*/ 1713259 w 2893220"/>
                <a:gd name="connsiteY128" fmla="*/ 1544272 h 1627188"/>
                <a:gd name="connsiteX129" fmla="*/ 1714649 w 2893220"/>
                <a:gd name="connsiteY129" fmla="*/ 1539511 h 1627188"/>
                <a:gd name="connsiteX130" fmla="*/ 1716436 w 2893220"/>
                <a:gd name="connsiteY130" fmla="*/ 1534948 h 1627188"/>
                <a:gd name="connsiteX131" fmla="*/ 1718421 w 2893220"/>
                <a:gd name="connsiteY131" fmla="*/ 1530386 h 1627188"/>
                <a:gd name="connsiteX132" fmla="*/ 1721003 w 2893220"/>
                <a:gd name="connsiteY132" fmla="*/ 1526022 h 1627188"/>
                <a:gd name="connsiteX133" fmla="*/ 1723981 w 2893220"/>
                <a:gd name="connsiteY133" fmla="*/ 1521658 h 1627188"/>
                <a:gd name="connsiteX134" fmla="*/ 1727157 w 2893220"/>
                <a:gd name="connsiteY134" fmla="*/ 1517492 h 1627188"/>
                <a:gd name="connsiteX135" fmla="*/ 1730930 w 2893220"/>
                <a:gd name="connsiteY135" fmla="*/ 1513525 h 1627188"/>
                <a:gd name="connsiteX136" fmla="*/ 1858397 w 2893220"/>
                <a:gd name="connsiteY136" fmla="*/ 1385778 h 1627188"/>
                <a:gd name="connsiteX137" fmla="*/ 1699361 w 2893220"/>
                <a:gd name="connsiteY137" fmla="*/ 1227086 h 1627188"/>
                <a:gd name="connsiteX138" fmla="*/ 1446016 w 2893220"/>
                <a:gd name="connsiteY138" fmla="*/ 974964 h 1627188"/>
                <a:gd name="connsiteX139" fmla="*/ 1301276 w 2893220"/>
                <a:gd name="connsiteY139" fmla="*/ 830951 h 1627188"/>
                <a:gd name="connsiteX140" fmla="*/ 1153756 w 2893220"/>
                <a:gd name="connsiteY140" fmla="*/ 684558 h 1627188"/>
                <a:gd name="connsiteX141" fmla="*/ 1010604 w 2893220"/>
                <a:gd name="connsiteY141" fmla="*/ 542727 h 1627188"/>
                <a:gd name="connsiteX142" fmla="*/ 878570 w 2893220"/>
                <a:gd name="connsiteY142" fmla="*/ 412401 h 1627188"/>
                <a:gd name="connsiteX143" fmla="*/ 876585 w 2893220"/>
                <a:gd name="connsiteY143" fmla="*/ 410814 h 1627188"/>
                <a:gd name="connsiteX144" fmla="*/ 786643 w 2893220"/>
                <a:gd name="connsiteY144" fmla="*/ 322145 h 1627188"/>
                <a:gd name="connsiteX145" fmla="*/ 710799 w 2893220"/>
                <a:gd name="connsiteY145" fmla="*/ 248155 h 1627188"/>
                <a:gd name="connsiteX146" fmla="*/ 679230 w 2893220"/>
                <a:gd name="connsiteY146" fmla="*/ 217606 h 1627188"/>
                <a:gd name="connsiteX147" fmla="*/ 652426 w 2893220"/>
                <a:gd name="connsiteY147" fmla="*/ 191819 h 1627188"/>
                <a:gd name="connsiteX148" fmla="*/ 630983 w 2893220"/>
                <a:gd name="connsiteY148" fmla="*/ 171189 h 1627188"/>
                <a:gd name="connsiteX149" fmla="*/ 614901 w 2893220"/>
                <a:gd name="connsiteY149" fmla="*/ 156312 h 1627188"/>
                <a:gd name="connsiteX150" fmla="*/ 607952 w 2893220"/>
                <a:gd name="connsiteY150" fmla="*/ 150361 h 1627188"/>
                <a:gd name="connsiteX151" fmla="*/ 601003 w 2893220"/>
                <a:gd name="connsiteY151" fmla="*/ 144410 h 1627188"/>
                <a:gd name="connsiteX152" fmla="*/ 593855 w 2893220"/>
                <a:gd name="connsiteY152" fmla="*/ 138459 h 1627188"/>
                <a:gd name="connsiteX153" fmla="*/ 586509 w 2893220"/>
                <a:gd name="connsiteY153" fmla="*/ 132905 h 1627188"/>
                <a:gd name="connsiteX154" fmla="*/ 578964 w 2893220"/>
                <a:gd name="connsiteY154" fmla="*/ 127350 h 1627188"/>
                <a:gd name="connsiteX155" fmla="*/ 571419 w 2893220"/>
                <a:gd name="connsiteY155" fmla="*/ 121796 h 1627188"/>
                <a:gd name="connsiteX156" fmla="*/ 563477 w 2893220"/>
                <a:gd name="connsiteY156" fmla="*/ 116639 h 1627188"/>
                <a:gd name="connsiteX157" fmla="*/ 555734 w 2893220"/>
                <a:gd name="connsiteY157" fmla="*/ 111481 h 1627188"/>
                <a:gd name="connsiteX158" fmla="*/ 547792 w 2893220"/>
                <a:gd name="connsiteY158" fmla="*/ 106720 h 1627188"/>
                <a:gd name="connsiteX159" fmla="*/ 539652 w 2893220"/>
                <a:gd name="connsiteY159" fmla="*/ 101960 h 1627188"/>
                <a:gd name="connsiteX160" fmla="*/ 531313 w 2893220"/>
                <a:gd name="connsiteY160" fmla="*/ 97397 h 1627188"/>
                <a:gd name="connsiteX161" fmla="*/ 522974 w 2893220"/>
                <a:gd name="connsiteY161" fmla="*/ 93033 h 1627188"/>
                <a:gd name="connsiteX162" fmla="*/ 514436 w 2893220"/>
                <a:gd name="connsiteY162" fmla="*/ 88669 h 1627188"/>
                <a:gd name="connsiteX163" fmla="*/ 505899 w 2893220"/>
                <a:gd name="connsiteY163" fmla="*/ 84702 h 1627188"/>
                <a:gd name="connsiteX164" fmla="*/ 497163 w 2893220"/>
                <a:gd name="connsiteY164" fmla="*/ 80735 h 1627188"/>
                <a:gd name="connsiteX165" fmla="*/ 488427 w 2893220"/>
                <a:gd name="connsiteY165" fmla="*/ 77164 h 1627188"/>
                <a:gd name="connsiteX166" fmla="*/ 479691 w 2893220"/>
                <a:gd name="connsiteY166" fmla="*/ 73593 h 1627188"/>
                <a:gd name="connsiteX167" fmla="*/ 470756 w 2893220"/>
                <a:gd name="connsiteY167" fmla="*/ 70221 h 1627188"/>
                <a:gd name="connsiteX168" fmla="*/ 461822 w 2893220"/>
                <a:gd name="connsiteY168" fmla="*/ 67444 h 1627188"/>
                <a:gd name="connsiteX169" fmla="*/ 452887 w 2893220"/>
                <a:gd name="connsiteY169" fmla="*/ 64469 h 1627188"/>
                <a:gd name="connsiteX170" fmla="*/ 443952 w 2893220"/>
                <a:gd name="connsiteY170" fmla="*/ 61890 h 1627188"/>
                <a:gd name="connsiteX171" fmla="*/ 434819 w 2893220"/>
                <a:gd name="connsiteY171" fmla="*/ 59510 h 1627188"/>
                <a:gd name="connsiteX172" fmla="*/ 425686 w 2893220"/>
                <a:gd name="connsiteY172" fmla="*/ 57328 h 1627188"/>
                <a:gd name="connsiteX173" fmla="*/ 416553 w 2893220"/>
                <a:gd name="connsiteY173" fmla="*/ 55542 h 1627188"/>
                <a:gd name="connsiteX174" fmla="*/ 407221 w 2893220"/>
                <a:gd name="connsiteY174" fmla="*/ 53955 h 1627188"/>
                <a:gd name="connsiteX175" fmla="*/ 398088 w 2893220"/>
                <a:gd name="connsiteY175" fmla="*/ 52368 h 1627188"/>
                <a:gd name="connsiteX176" fmla="*/ 388757 w 2893220"/>
                <a:gd name="connsiteY176" fmla="*/ 51178 h 1627188"/>
                <a:gd name="connsiteX177" fmla="*/ 379623 w 2893220"/>
                <a:gd name="connsiteY177" fmla="*/ 50385 h 1627188"/>
                <a:gd name="connsiteX178" fmla="*/ 370093 w 2893220"/>
                <a:gd name="connsiteY178" fmla="*/ 49591 h 1627188"/>
                <a:gd name="connsiteX179" fmla="*/ 360960 w 2893220"/>
                <a:gd name="connsiteY179" fmla="*/ 48996 h 1627188"/>
                <a:gd name="connsiteX180" fmla="*/ 351628 w 2893220"/>
                <a:gd name="connsiteY180" fmla="*/ 48996 h 1627188"/>
                <a:gd name="connsiteX181" fmla="*/ 342495 w 2893220"/>
                <a:gd name="connsiteY181" fmla="*/ 48996 h 1627188"/>
                <a:gd name="connsiteX182" fmla="*/ 334355 w 2893220"/>
                <a:gd name="connsiteY182" fmla="*/ 49591 h 1627188"/>
                <a:gd name="connsiteX183" fmla="*/ 326612 w 2893220"/>
                <a:gd name="connsiteY183" fmla="*/ 50385 h 1627188"/>
                <a:gd name="connsiteX184" fmla="*/ 318868 w 2893220"/>
                <a:gd name="connsiteY184" fmla="*/ 51575 h 1627188"/>
                <a:gd name="connsiteX185" fmla="*/ 311125 w 2893220"/>
                <a:gd name="connsiteY185" fmla="*/ 52964 h 1627188"/>
                <a:gd name="connsiteX186" fmla="*/ 303382 w 2893220"/>
                <a:gd name="connsiteY186" fmla="*/ 54947 h 1627188"/>
                <a:gd name="connsiteX187" fmla="*/ 295837 w 2893220"/>
                <a:gd name="connsiteY187" fmla="*/ 57129 h 1627188"/>
                <a:gd name="connsiteX188" fmla="*/ 288292 w 2893220"/>
                <a:gd name="connsiteY188" fmla="*/ 59708 h 1627188"/>
                <a:gd name="connsiteX189" fmla="*/ 280747 w 2893220"/>
                <a:gd name="connsiteY189" fmla="*/ 62683 h 1627188"/>
                <a:gd name="connsiteX190" fmla="*/ 273600 w 2893220"/>
                <a:gd name="connsiteY190" fmla="*/ 65659 h 1627188"/>
                <a:gd name="connsiteX191" fmla="*/ 266253 w 2893220"/>
                <a:gd name="connsiteY191" fmla="*/ 69031 h 1627188"/>
                <a:gd name="connsiteX192" fmla="*/ 258907 w 2893220"/>
                <a:gd name="connsiteY192" fmla="*/ 72800 h 1627188"/>
                <a:gd name="connsiteX193" fmla="*/ 251958 w 2893220"/>
                <a:gd name="connsiteY193" fmla="*/ 76767 h 1627188"/>
                <a:gd name="connsiteX194" fmla="*/ 244810 w 2893220"/>
                <a:gd name="connsiteY194" fmla="*/ 80933 h 1627188"/>
                <a:gd name="connsiteX195" fmla="*/ 237861 w 2893220"/>
                <a:gd name="connsiteY195" fmla="*/ 85297 h 1627188"/>
                <a:gd name="connsiteX196" fmla="*/ 231111 w 2893220"/>
                <a:gd name="connsiteY196" fmla="*/ 89859 h 1627188"/>
                <a:gd name="connsiteX197" fmla="*/ 224360 w 2893220"/>
                <a:gd name="connsiteY197" fmla="*/ 94620 h 1627188"/>
                <a:gd name="connsiteX198" fmla="*/ 218007 w 2893220"/>
                <a:gd name="connsiteY198" fmla="*/ 99579 h 1627188"/>
                <a:gd name="connsiteX199" fmla="*/ 211256 w 2893220"/>
                <a:gd name="connsiteY199" fmla="*/ 104737 h 1627188"/>
                <a:gd name="connsiteX200" fmla="*/ 205101 w 2893220"/>
                <a:gd name="connsiteY200" fmla="*/ 110291 h 1627188"/>
                <a:gd name="connsiteX201" fmla="*/ 198946 w 2893220"/>
                <a:gd name="connsiteY201" fmla="*/ 115647 h 1627188"/>
                <a:gd name="connsiteX202" fmla="*/ 192791 w 2893220"/>
                <a:gd name="connsiteY202" fmla="*/ 121201 h 1627188"/>
                <a:gd name="connsiteX203" fmla="*/ 186835 w 2893220"/>
                <a:gd name="connsiteY203" fmla="*/ 126755 h 1627188"/>
                <a:gd name="connsiteX204" fmla="*/ 181077 w 2893220"/>
                <a:gd name="connsiteY204" fmla="*/ 132706 h 1627188"/>
                <a:gd name="connsiteX205" fmla="*/ 175121 w 2893220"/>
                <a:gd name="connsiteY205" fmla="*/ 138459 h 1627188"/>
                <a:gd name="connsiteX206" fmla="*/ 169760 w 2893220"/>
                <a:gd name="connsiteY206" fmla="*/ 144608 h 1627188"/>
                <a:gd name="connsiteX207" fmla="*/ 164201 w 2893220"/>
                <a:gd name="connsiteY207" fmla="*/ 150559 h 1627188"/>
                <a:gd name="connsiteX208" fmla="*/ 159038 w 2893220"/>
                <a:gd name="connsiteY208" fmla="*/ 156510 h 1627188"/>
                <a:gd name="connsiteX209" fmla="*/ 153678 w 2893220"/>
                <a:gd name="connsiteY209" fmla="*/ 162659 h 1627188"/>
                <a:gd name="connsiteX210" fmla="*/ 148714 w 2893220"/>
                <a:gd name="connsiteY210" fmla="*/ 168610 h 1627188"/>
                <a:gd name="connsiteX211" fmla="*/ 143949 w 2893220"/>
                <a:gd name="connsiteY211" fmla="*/ 174958 h 1627188"/>
                <a:gd name="connsiteX212" fmla="*/ 134816 w 2893220"/>
                <a:gd name="connsiteY212" fmla="*/ 186860 h 1627188"/>
                <a:gd name="connsiteX213" fmla="*/ 130051 w 2893220"/>
                <a:gd name="connsiteY213" fmla="*/ 193604 h 1627188"/>
                <a:gd name="connsiteX214" fmla="*/ 125683 w 2893220"/>
                <a:gd name="connsiteY214" fmla="*/ 200349 h 1627188"/>
                <a:gd name="connsiteX215" fmla="*/ 121116 w 2893220"/>
                <a:gd name="connsiteY215" fmla="*/ 206895 h 1627188"/>
                <a:gd name="connsiteX216" fmla="*/ 116947 w 2893220"/>
                <a:gd name="connsiteY216" fmla="*/ 213838 h 1627188"/>
                <a:gd name="connsiteX217" fmla="*/ 108608 w 2893220"/>
                <a:gd name="connsiteY217" fmla="*/ 227525 h 1627188"/>
                <a:gd name="connsiteX218" fmla="*/ 100666 w 2893220"/>
                <a:gd name="connsiteY218" fmla="*/ 241609 h 1627188"/>
                <a:gd name="connsiteX219" fmla="*/ 93121 w 2893220"/>
                <a:gd name="connsiteY219" fmla="*/ 255693 h 1627188"/>
                <a:gd name="connsiteX220" fmla="*/ 85576 w 2893220"/>
                <a:gd name="connsiteY220" fmla="*/ 270173 h 1627188"/>
                <a:gd name="connsiteX221" fmla="*/ 70487 w 2893220"/>
                <a:gd name="connsiteY221" fmla="*/ 298539 h 1627188"/>
                <a:gd name="connsiteX222" fmla="*/ 65920 w 2893220"/>
                <a:gd name="connsiteY222" fmla="*/ 307069 h 1627188"/>
                <a:gd name="connsiteX223" fmla="*/ 61552 w 2893220"/>
                <a:gd name="connsiteY223" fmla="*/ 316194 h 1627188"/>
                <a:gd name="connsiteX224" fmla="*/ 56986 w 2893220"/>
                <a:gd name="connsiteY224" fmla="*/ 325517 h 1627188"/>
                <a:gd name="connsiteX225" fmla="*/ 52618 w 2893220"/>
                <a:gd name="connsiteY225" fmla="*/ 334840 h 1627188"/>
                <a:gd name="connsiteX226" fmla="*/ 44477 w 2893220"/>
                <a:gd name="connsiteY226" fmla="*/ 353486 h 1627188"/>
                <a:gd name="connsiteX227" fmla="*/ 36932 w 2893220"/>
                <a:gd name="connsiteY227" fmla="*/ 371339 h 1627188"/>
                <a:gd name="connsiteX228" fmla="*/ 30380 w 2893220"/>
                <a:gd name="connsiteY228" fmla="*/ 387010 h 1627188"/>
                <a:gd name="connsiteX229" fmla="*/ 25417 w 2893220"/>
                <a:gd name="connsiteY229" fmla="*/ 399507 h 1627188"/>
                <a:gd name="connsiteX230" fmla="*/ 23391 w 2893220"/>
                <a:gd name="connsiteY230" fmla="*/ 404750 h 1627188"/>
                <a:gd name="connsiteX231" fmla="*/ 0 w 2893220"/>
                <a:gd name="connsiteY231" fmla="*/ 404750 h 1627188"/>
                <a:gd name="connsiteX232" fmla="*/ 1591 w 2893220"/>
                <a:gd name="connsiteY232" fmla="*/ 400697 h 1627188"/>
                <a:gd name="connsiteX233" fmla="*/ 6158 w 2893220"/>
                <a:gd name="connsiteY233" fmla="*/ 388994 h 1627188"/>
                <a:gd name="connsiteX234" fmla="*/ 12710 w 2893220"/>
                <a:gd name="connsiteY234" fmla="*/ 373720 h 1627188"/>
                <a:gd name="connsiteX235" fmla="*/ 20652 w 2893220"/>
                <a:gd name="connsiteY235" fmla="*/ 355073 h 1627188"/>
                <a:gd name="connsiteX236" fmla="*/ 30380 w 2893220"/>
                <a:gd name="connsiteY236" fmla="*/ 333848 h 1627188"/>
                <a:gd name="connsiteX237" fmla="*/ 41499 w 2893220"/>
                <a:gd name="connsiteY237" fmla="*/ 310243 h 1627188"/>
                <a:gd name="connsiteX238" fmla="*/ 47455 w 2893220"/>
                <a:gd name="connsiteY238" fmla="*/ 297746 h 1627188"/>
                <a:gd name="connsiteX239" fmla="*/ 54007 w 2893220"/>
                <a:gd name="connsiteY239" fmla="*/ 285051 h 1627188"/>
                <a:gd name="connsiteX240" fmla="*/ 60559 w 2893220"/>
                <a:gd name="connsiteY240" fmla="*/ 271958 h 1627188"/>
                <a:gd name="connsiteX241" fmla="*/ 67707 w 2893220"/>
                <a:gd name="connsiteY241" fmla="*/ 258866 h 1627188"/>
                <a:gd name="connsiteX242" fmla="*/ 74855 w 2893220"/>
                <a:gd name="connsiteY242" fmla="*/ 245576 h 1627188"/>
                <a:gd name="connsiteX243" fmla="*/ 82400 w 2893220"/>
                <a:gd name="connsiteY243" fmla="*/ 232087 h 1627188"/>
                <a:gd name="connsiteX244" fmla="*/ 90341 w 2893220"/>
                <a:gd name="connsiteY244" fmla="*/ 218598 h 1627188"/>
                <a:gd name="connsiteX245" fmla="*/ 98482 w 2893220"/>
                <a:gd name="connsiteY245" fmla="*/ 205308 h 1627188"/>
                <a:gd name="connsiteX246" fmla="*/ 106821 w 2893220"/>
                <a:gd name="connsiteY246" fmla="*/ 192017 h 1627188"/>
                <a:gd name="connsiteX247" fmla="*/ 115358 w 2893220"/>
                <a:gd name="connsiteY247" fmla="*/ 178925 h 1627188"/>
                <a:gd name="connsiteX248" fmla="*/ 124094 w 2893220"/>
                <a:gd name="connsiteY248" fmla="*/ 166032 h 1627188"/>
                <a:gd name="connsiteX249" fmla="*/ 133029 w 2893220"/>
                <a:gd name="connsiteY249" fmla="*/ 153535 h 1627188"/>
                <a:gd name="connsiteX250" fmla="*/ 142162 w 2893220"/>
                <a:gd name="connsiteY250" fmla="*/ 141434 h 1627188"/>
                <a:gd name="connsiteX251" fmla="*/ 151494 w 2893220"/>
                <a:gd name="connsiteY251" fmla="*/ 129532 h 1627188"/>
                <a:gd name="connsiteX252" fmla="*/ 161024 w 2893220"/>
                <a:gd name="connsiteY252" fmla="*/ 118622 h 1627188"/>
                <a:gd name="connsiteX253" fmla="*/ 165988 w 2893220"/>
                <a:gd name="connsiteY253" fmla="*/ 113068 h 1627188"/>
                <a:gd name="connsiteX254" fmla="*/ 170753 w 2893220"/>
                <a:gd name="connsiteY254" fmla="*/ 107911 h 1627188"/>
                <a:gd name="connsiteX255" fmla="*/ 175716 w 2893220"/>
                <a:gd name="connsiteY255" fmla="*/ 102753 h 1627188"/>
                <a:gd name="connsiteX256" fmla="*/ 180481 w 2893220"/>
                <a:gd name="connsiteY256" fmla="*/ 97992 h 1627188"/>
                <a:gd name="connsiteX257" fmla="*/ 185644 w 2893220"/>
                <a:gd name="connsiteY257" fmla="*/ 93232 h 1627188"/>
                <a:gd name="connsiteX258" fmla="*/ 190607 w 2893220"/>
                <a:gd name="connsiteY258" fmla="*/ 88868 h 1627188"/>
                <a:gd name="connsiteX259" fmla="*/ 199343 w 2893220"/>
                <a:gd name="connsiteY259" fmla="*/ 81330 h 1627188"/>
                <a:gd name="connsiteX260" fmla="*/ 208079 w 2893220"/>
                <a:gd name="connsiteY260" fmla="*/ 74189 h 1627188"/>
                <a:gd name="connsiteX261" fmla="*/ 216617 w 2893220"/>
                <a:gd name="connsiteY261" fmla="*/ 67643 h 1627188"/>
                <a:gd name="connsiteX262" fmla="*/ 225353 w 2893220"/>
                <a:gd name="connsiteY262" fmla="*/ 61493 h 1627188"/>
                <a:gd name="connsiteX263" fmla="*/ 234089 w 2893220"/>
                <a:gd name="connsiteY263" fmla="*/ 55741 h 1627188"/>
                <a:gd name="connsiteX264" fmla="*/ 243024 w 2893220"/>
                <a:gd name="connsiteY264" fmla="*/ 50385 h 1627188"/>
                <a:gd name="connsiteX265" fmla="*/ 251958 w 2893220"/>
                <a:gd name="connsiteY265" fmla="*/ 45029 h 1627188"/>
                <a:gd name="connsiteX266" fmla="*/ 260893 w 2893220"/>
                <a:gd name="connsiteY266" fmla="*/ 40467 h 1627188"/>
                <a:gd name="connsiteX267" fmla="*/ 270026 w 2893220"/>
                <a:gd name="connsiteY267" fmla="*/ 36102 h 1627188"/>
                <a:gd name="connsiteX268" fmla="*/ 279358 w 2893220"/>
                <a:gd name="connsiteY268" fmla="*/ 31937 h 1627188"/>
                <a:gd name="connsiteX269" fmla="*/ 288689 w 2893220"/>
                <a:gd name="connsiteY269" fmla="*/ 28366 h 1627188"/>
                <a:gd name="connsiteX270" fmla="*/ 298219 w 2893220"/>
                <a:gd name="connsiteY270" fmla="*/ 24994 h 1627188"/>
                <a:gd name="connsiteX271" fmla="*/ 308147 w 2893220"/>
                <a:gd name="connsiteY271" fmla="*/ 21622 h 1627188"/>
                <a:gd name="connsiteX272" fmla="*/ 318273 w 2893220"/>
                <a:gd name="connsiteY272" fmla="*/ 18845 h 1627188"/>
                <a:gd name="connsiteX273" fmla="*/ 328398 w 2893220"/>
                <a:gd name="connsiteY273" fmla="*/ 16266 h 1627188"/>
                <a:gd name="connsiteX274" fmla="*/ 338921 w 2893220"/>
                <a:gd name="connsiteY274" fmla="*/ 13886 h 1627188"/>
                <a:gd name="connsiteX275" fmla="*/ 349841 w 2893220"/>
                <a:gd name="connsiteY275" fmla="*/ 11902 h 1627188"/>
                <a:gd name="connsiteX276" fmla="*/ 360762 w 2893220"/>
                <a:gd name="connsiteY276" fmla="*/ 9720 h 1627188"/>
                <a:gd name="connsiteX277" fmla="*/ 372277 w 2893220"/>
                <a:gd name="connsiteY277" fmla="*/ 8133 h 1627188"/>
                <a:gd name="connsiteX278" fmla="*/ 383991 w 2893220"/>
                <a:gd name="connsiteY278" fmla="*/ 6744 h 1627188"/>
                <a:gd name="connsiteX279" fmla="*/ 395904 w 2893220"/>
                <a:gd name="connsiteY279" fmla="*/ 5356 h 1627188"/>
                <a:gd name="connsiteX280" fmla="*/ 408413 w 2893220"/>
                <a:gd name="connsiteY280" fmla="*/ 4364 h 1627188"/>
                <a:gd name="connsiteX281" fmla="*/ 421318 w 2893220"/>
                <a:gd name="connsiteY281" fmla="*/ 3372 h 1627188"/>
                <a:gd name="connsiteX282" fmla="*/ 434422 w 2893220"/>
                <a:gd name="connsiteY282" fmla="*/ 2579 h 1627188"/>
                <a:gd name="connsiteX283" fmla="*/ 448122 w 2893220"/>
                <a:gd name="connsiteY283" fmla="*/ 1785 h 1627188"/>
                <a:gd name="connsiteX284" fmla="*/ 462020 w 2893220"/>
                <a:gd name="connsiteY284" fmla="*/ 1389 h 1627188"/>
                <a:gd name="connsiteX285" fmla="*/ 491604 w 2893220"/>
                <a:gd name="connsiteY285" fmla="*/ 595 h 1627188"/>
                <a:gd name="connsiteX286" fmla="*/ 523172 w 2893220"/>
                <a:gd name="connsiteY286" fmla="*/ 397 h 1627188"/>
                <a:gd name="connsiteX287" fmla="*/ 556727 w 2893220"/>
                <a:gd name="connsiteY287" fmla="*/ 198 h 1627188"/>
                <a:gd name="connsiteX288" fmla="*/ 1914784 w 2893220"/>
                <a:gd name="connsiteY288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</a:cxnLst>
              <a:rect l="l" t="t" r="r" b="b"/>
              <a:pathLst>
                <a:path w="2893220" h="1627188">
                  <a:moveTo>
                    <a:pt x="1918358" y="0"/>
                  </a:moveTo>
                  <a:lnTo>
                    <a:pt x="1922329" y="0"/>
                  </a:lnTo>
                  <a:lnTo>
                    <a:pt x="1927888" y="0"/>
                  </a:lnTo>
                  <a:lnTo>
                    <a:pt x="1934837" y="397"/>
                  </a:lnTo>
                  <a:lnTo>
                    <a:pt x="1942977" y="1190"/>
                  </a:lnTo>
                  <a:lnTo>
                    <a:pt x="1952309" y="2579"/>
                  </a:lnTo>
                  <a:lnTo>
                    <a:pt x="1957273" y="3372"/>
                  </a:lnTo>
                  <a:lnTo>
                    <a:pt x="1962435" y="4364"/>
                  </a:lnTo>
                  <a:lnTo>
                    <a:pt x="1967994" y="5554"/>
                  </a:lnTo>
                  <a:lnTo>
                    <a:pt x="1973553" y="6943"/>
                  </a:lnTo>
                  <a:lnTo>
                    <a:pt x="1979510" y="8530"/>
                  </a:lnTo>
                  <a:lnTo>
                    <a:pt x="1985466" y="10315"/>
                  </a:lnTo>
                  <a:lnTo>
                    <a:pt x="1991621" y="12497"/>
                  </a:lnTo>
                  <a:lnTo>
                    <a:pt x="1998173" y="14679"/>
                  </a:lnTo>
                  <a:lnTo>
                    <a:pt x="2004527" y="17258"/>
                  </a:lnTo>
                  <a:lnTo>
                    <a:pt x="2011277" y="20233"/>
                  </a:lnTo>
                  <a:lnTo>
                    <a:pt x="2018028" y="23209"/>
                  </a:lnTo>
                  <a:lnTo>
                    <a:pt x="2024977" y="26779"/>
                  </a:lnTo>
                  <a:lnTo>
                    <a:pt x="2031926" y="30548"/>
                  </a:lnTo>
                  <a:lnTo>
                    <a:pt x="2038875" y="34714"/>
                  </a:lnTo>
                  <a:lnTo>
                    <a:pt x="2046023" y="39078"/>
                  </a:lnTo>
                  <a:lnTo>
                    <a:pt x="2052972" y="43839"/>
                  </a:lnTo>
                  <a:lnTo>
                    <a:pt x="2060120" y="48996"/>
                  </a:lnTo>
                  <a:lnTo>
                    <a:pt x="2067466" y="54749"/>
                  </a:lnTo>
                  <a:lnTo>
                    <a:pt x="2076798" y="62882"/>
                  </a:lnTo>
                  <a:lnTo>
                    <a:pt x="2089505" y="73792"/>
                  </a:lnTo>
                  <a:lnTo>
                    <a:pt x="2104594" y="87677"/>
                  </a:lnTo>
                  <a:lnTo>
                    <a:pt x="2122265" y="104142"/>
                  </a:lnTo>
                  <a:lnTo>
                    <a:pt x="2142516" y="122986"/>
                  </a:lnTo>
                  <a:lnTo>
                    <a:pt x="2164555" y="143616"/>
                  </a:lnTo>
                  <a:lnTo>
                    <a:pt x="2213596" y="190629"/>
                  </a:lnTo>
                  <a:lnTo>
                    <a:pt x="2267799" y="242799"/>
                  </a:lnTo>
                  <a:lnTo>
                    <a:pt x="2325378" y="298539"/>
                  </a:lnTo>
                  <a:lnTo>
                    <a:pt x="2384346" y="355867"/>
                  </a:lnTo>
                  <a:lnTo>
                    <a:pt x="2442520" y="412401"/>
                  </a:lnTo>
                  <a:lnTo>
                    <a:pt x="2556883" y="524477"/>
                  </a:lnTo>
                  <a:lnTo>
                    <a:pt x="2638882" y="605212"/>
                  </a:lnTo>
                  <a:lnTo>
                    <a:pt x="2779255" y="464769"/>
                  </a:lnTo>
                  <a:lnTo>
                    <a:pt x="2783225" y="461000"/>
                  </a:lnTo>
                  <a:lnTo>
                    <a:pt x="2787593" y="457628"/>
                  </a:lnTo>
                  <a:lnTo>
                    <a:pt x="2791763" y="454851"/>
                  </a:lnTo>
                  <a:lnTo>
                    <a:pt x="2796330" y="452272"/>
                  </a:lnTo>
                  <a:lnTo>
                    <a:pt x="2800896" y="450289"/>
                  </a:lnTo>
                  <a:lnTo>
                    <a:pt x="2805463" y="448503"/>
                  </a:lnTo>
                  <a:lnTo>
                    <a:pt x="2810029" y="447115"/>
                  </a:lnTo>
                  <a:lnTo>
                    <a:pt x="2814794" y="446123"/>
                  </a:lnTo>
                  <a:lnTo>
                    <a:pt x="2819559" y="445528"/>
                  </a:lnTo>
                  <a:lnTo>
                    <a:pt x="2824325" y="445329"/>
                  </a:lnTo>
                  <a:lnTo>
                    <a:pt x="2829288" y="445329"/>
                  </a:lnTo>
                  <a:lnTo>
                    <a:pt x="2833855" y="445726"/>
                  </a:lnTo>
                  <a:lnTo>
                    <a:pt x="2838620" y="446321"/>
                  </a:lnTo>
                  <a:lnTo>
                    <a:pt x="2843186" y="447313"/>
                  </a:lnTo>
                  <a:lnTo>
                    <a:pt x="2847753" y="448702"/>
                  </a:lnTo>
                  <a:lnTo>
                    <a:pt x="2852121" y="450487"/>
                  </a:lnTo>
                  <a:lnTo>
                    <a:pt x="2856489" y="452272"/>
                  </a:lnTo>
                  <a:lnTo>
                    <a:pt x="2860659" y="454653"/>
                  </a:lnTo>
                  <a:lnTo>
                    <a:pt x="2864629" y="457033"/>
                  </a:lnTo>
                  <a:lnTo>
                    <a:pt x="2868203" y="460008"/>
                  </a:lnTo>
                  <a:lnTo>
                    <a:pt x="2871777" y="462984"/>
                  </a:lnTo>
                  <a:lnTo>
                    <a:pt x="2875351" y="466158"/>
                  </a:lnTo>
                  <a:lnTo>
                    <a:pt x="2878528" y="469927"/>
                  </a:lnTo>
                  <a:lnTo>
                    <a:pt x="2881307" y="473696"/>
                  </a:lnTo>
                  <a:lnTo>
                    <a:pt x="2883888" y="477861"/>
                  </a:lnTo>
                  <a:lnTo>
                    <a:pt x="2886470" y="482027"/>
                  </a:lnTo>
                  <a:lnTo>
                    <a:pt x="2888256" y="486589"/>
                  </a:lnTo>
                  <a:lnTo>
                    <a:pt x="2890043" y="491152"/>
                  </a:lnTo>
                  <a:lnTo>
                    <a:pt x="2891433" y="496111"/>
                  </a:lnTo>
                  <a:lnTo>
                    <a:pt x="2892426" y="501467"/>
                  </a:lnTo>
                  <a:lnTo>
                    <a:pt x="2893022" y="506624"/>
                  </a:lnTo>
                  <a:lnTo>
                    <a:pt x="2893220" y="512178"/>
                  </a:lnTo>
                  <a:lnTo>
                    <a:pt x="2891830" y="1560736"/>
                  </a:lnTo>
                  <a:lnTo>
                    <a:pt x="2891632" y="1564108"/>
                  </a:lnTo>
                  <a:lnTo>
                    <a:pt x="2891433" y="1567679"/>
                  </a:lnTo>
                  <a:lnTo>
                    <a:pt x="2891036" y="1570853"/>
                  </a:lnTo>
                  <a:lnTo>
                    <a:pt x="2890242" y="1574026"/>
                  </a:lnTo>
                  <a:lnTo>
                    <a:pt x="2889448" y="1577399"/>
                  </a:lnTo>
                  <a:lnTo>
                    <a:pt x="2888654" y="1580572"/>
                  </a:lnTo>
                  <a:lnTo>
                    <a:pt x="2887661" y="1583548"/>
                  </a:lnTo>
                  <a:lnTo>
                    <a:pt x="2886470" y="1586722"/>
                  </a:lnTo>
                  <a:lnTo>
                    <a:pt x="2885080" y="1589697"/>
                  </a:lnTo>
                  <a:lnTo>
                    <a:pt x="2883690" y="1592474"/>
                  </a:lnTo>
                  <a:lnTo>
                    <a:pt x="2882102" y="1595251"/>
                  </a:lnTo>
                  <a:lnTo>
                    <a:pt x="2880315" y="1598029"/>
                  </a:lnTo>
                  <a:lnTo>
                    <a:pt x="2878528" y="1600607"/>
                  </a:lnTo>
                  <a:lnTo>
                    <a:pt x="2876344" y="1603186"/>
                  </a:lnTo>
                  <a:lnTo>
                    <a:pt x="2874358" y="1605368"/>
                  </a:lnTo>
                  <a:lnTo>
                    <a:pt x="2871976" y="1607748"/>
                  </a:lnTo>
                  <a:lnTo>
                    <a:pt x="2869792" y="1609930"/>
                  </a:lnTo>
                  <a:lnTo>
                    <a:pt x="2867409" y="1612112"/>
                  </a:lnTo>
                  <a:lnTo>
                    <a:pt x="2865027" y="1614096"/>
                  </a:lnTo>
                  <a:lnTo>
                    <a:pt x="2862247" y="1616080"/>
                  </a:lnTo>
                  <a:lnTo>
                    <a:pt x="2859467" y="1617667"/>
                  </a:lnTo>
                  <a:lnTo>
                    <a:pt x="2856886" y="1619452"/>
                  </a:lnTo>
                  <a:lnTo>
                    <a:pt x="2853908" y="1620841"/>
                  </a:lnTo>
                  <a:lnTo>
                    <a:pt x="2851128" y="1622031"/>
                  </a:lnTo>
                  <a:lnTo>
                    <a:pt x="2847952" y="1623221"/>
                  </a:lnTo>
                  <a:lnTo>
                    <a:pt x="2844775" y="1624411"/>
                  </a:lnTo>
                  <a:lnTo>
                    <a:pt x="2841598" y="1625205"/>
                  </a:lnTo>
                  <a:lnTo>
                    <a:pt x="2838421" y="1625998"/>
                  </a:lnTo>
                  <a:lnTo>
                    <a:pt x="2835245" y="1626593"/>
                  </a:lnTo>
                  <a:lnTo>
                    <a:pt x="2831869" y="1626990"/>
                  </a:lnTo>
                  <a:lnTo>
                    <a:pt x="2828295" y="1627188"/>
                  </a:lnTo>
                  <a:lnTo>
                    <a:pt x="2825119" y="1627188"/>
                  </a:lnTo>
                  <a:lnTo>
                    <a:pt x="1778184" y="1627188"/>
                  </a:lnTo>
                  <a:lnTo>
                    <a:pt x="1772625" y="1626990"/>
                  </a:lnTo>
                  <a:lnTo>
                    <a:pt x="1767462" y="1626395"/>
                  </a:lnTo>
                  <a:lnTo>
                    <a:pt x="1762102" y="1625601"/>
                  </a:lnTo>
                  <a:lnTo>
                    <a:pt x="1757337" y="1624213"/>
                  </a:lnTo>
                  <a:lnTo>
                    <a:pt x="1752571" y="1622427"/>
                  </a:lnTo>
                  <a:lnTo>
                    <a:pt x="1748005" y="1620444"/>
                  </a:lnTo>
                  <a:lnTo>
                    <a:pt x="1743835" y="1618063"/>
                  </a:lnTo>
                  <a:lnTo>
                    <a:pt x="1739666" y="1615485"/>
                  </a:lnTo>
                  <a:lnTo>
                    <a:pt x="1735894" y="1612509"/>
                  </a:lnTo>
                  <a:lnTo>
                    <a:pt x="1732518" y="1609335"/>
                  </a:lnTo>
                  <a:lnTo>
                    <a:pt x="1729143" y="1605963"/>
                  </a:lnTo>
                  <a:lnTo>
                    <a:pt x="1725966" y="1602393"/>
                  </a:lnTo>
                  <a:lnTo>
                    <a:pt x="1723385" y="1598624"/>
                  </a:lnTo>
                  <a:lnTo>
                    <a:pt x="1720605" y="1594656"/>
                  </a:lnTo>
                  <a:lnTo>
                    <a:pt x="1718421" y="1590491"/>
                  </a:lnTo>
                  <a:lnTo>
                    <a:pt x="1716436" y="1586127"/>
                  </a:lnTo>
                  <a:lnTo>
                    <a:pt x="1714848" y="1581763"/>
                  </a:lnTo>
                  <a:lnTo>
                    <a:pt x="1713458" y="1577200"/>
                  </a:lnTo>
                  <a:lnTo>
                    <a:pt x="1712465" y="1572638"/>
                  </a:lnTo>
                  <a:lnTo>
                    <a:pt x="1711671" y="1568075"/>
                  </a:lnTo>
                  <a:lnTo>
                    <a:pt x="1711472" y="1563116"/>
                  </a:lnTo>
                  <a:lnTo>
                    <a:pt x="1711274" y="1558356"/>
                  </a:lnTo>
                  <a:lnTo>
                    <a:pt x="1711671" y="1553595"/>
                  </a:lnTo>
                  <a:lnTo>
                    <a:pt x="1712266" y="1548834"/>
                  </a:lnTo>
                  <a:lnTo>
                    <a:pt x="1713259" y="1544272"/>
                  </a:lnTo>
                  <a:lnTo>
                    <a:pt x="1714649" y="1539511"/>
                  </a:lnTo>
                  <a:lnTo>
                    <a:pt x="1716436" y="1534948"/>
                  </a:lnTo>
                  <a:lnTo>
                    <a:pt x="1718421" y="1530386"/>
                  </a:lnTo>
                  <a:lnTo>
                    <a:pt x="1721003" y="1526022"/>
                  </a:lnTo>
                  <a:lnTo>
                    <a:pt x="1723981" y="1521658"/>
                  </a:lnTo>
                  <a:lnTo>
                    <a:pt x="1727157" y="1517492"/>
                  </a:lnTo>
                  <a:lnTo>
                    <a:pt x="1730930" y="1513525"/>
                  </a:lnTo>
                  <a:lnTo>
                    <a:pt x="1858397" y="1385778"/>
                  </a:lnTo>
                  <a:lnTo>
                    <a:pt x="1699361" y="1227086"/>
                  </a:lnTo>
                  <a:lnTo>
                    <a:pt x="1446016" y="974964"/>
                  </a:lnTo>
                  <a:lnTo>
                    <a:pt x="1301276" y="830951"/>
                  </a:lnTo>
                  <a:lnTo>
                    <a:pt x="1153756" y="684558"/>
                  </a:lnTo>
                  <a:lnTo>
                    <a:pt x="1010604" y="542727"/>
                  </a:lnTo>
                  <a:lnTo>
                    <a:pt x="878570" y="412401"/>
                  </a:lnTo>
                  <a:lnTo>
                    <a:pt x="876585" y="410814"/>
                  </a:lnTo>
                  <a:lnTo>
                    <a:pt x="786643" y="322145"/>
                  </a:lnTo>
                  <a:lnTo>
                    <a:pt x="710799" y="248155"/>
                  </a:lnTo>
                  <a:lnTo>
                    <a:pt x="679230" y="217606"/>
                  </a:lnTo>
                  <a:lnTo>
                    <a:pt x="652426" y="191819"/>
                  </a:lnTo>
                  <a:lnTo>
                    <a:pt x="630983" y="171189"/>
                  </a:lnTo>
                  <a:lnTo>
                    <a:pt x="614901" y="156312"/>
                  </a:lnTo>
                  <a:lnTo>
                    <a:pt x="607952" y="150361"/>
                  </a:lnTo>
                  <a:lnTo>
                    <a:pt x="601003" y="144410"/>
                  </a:lnTo>
                  <a:lnTo>
                    <a:pt x="593855" y="138459"/>
                  </a:lnTo>
                  <a:lnTo>
                    <a:pt x="586509" y="132905"/>
                  </a:lnTo>
                  <a:lnTo>
                    <a:pt x="578964" y="127350"/>
                  </a:lnTo>
                  <a:lnTo>
                    <a:pt x="571419" y="121796"/>
                  </a:lnTo>
                  <a:lnTo>
                    <a:pt x="563477" y="116639"/>
                  </a:lnTo>
                  <a:lnTo>
                    <a:pt x="555734" y="111481"/>
                  </a:lnTo>
                  <a:lnTo>
                    <a:pt x="547792" y="106720"/>
                  </a:lnTo>
                  <a:lnTo>
                    <a:pt x="539652" y="101960"/>
                  </a:lnTo>
                  <a:lnTo>
                    <a:pt x="531313" y="97397"/>
                  </a:lnTo>
                  <a:lnTo>
                    <a:pt x="522974" y="93033"/>
                  </a:lnTo>
                  <a:lnTo>
                    <a:pt x="514436" y="88669"/>
                  </a:lnTo>
                  <a:lnTo>
                    <a:pt x="505899" y="84702"/>
                  </a:lnTo>
                  <a:lnTo>
                    <a:pt x="497163" y="80735"/>
                  </a:lnTo>
                  <a:lnTo>
                    <a:pt x="488427" y="77164"/>
                  </a:lnTo>
                  <a:lnTo>
                    <a:pt x="479691" y="73593"/>
                  </a:lnTo>
                  <a:lnTo>
                    <a:pt x="470756" y="70221"/>
                  </a:lnTo>
                  <a:lnTo>
                    <a:pt x="461822" y="67444"/>
                  </a:lnTo>
                  <a:lnTo>
                    <a:pt x="452887" y="64469"/>
                  </a:lnTo>
                  <a:lnTo>
                    <a:pt x="443952" y="61890"/>
                  </a:lnTo>
                  <a:lnTo>
                    <a:pt x="434819" y="59510"/>
                  </a:lnTo>
                  <a:lnTo>
                    <a:pt x="425686" y="57328"/>
                  </a:lnTo>
                  <a:lnTo>
                    <a:pt x="416553" y="55542"/>
                  </a:lnTo>
                  <a:lnTo>
                    <a:pt x="407221" y="53955"/>
                  </a:lnTo>
                  <a:lnTo>
                    <a:pt x="398088" y="52368"/>
                  </a:lnTo>
                  <a:lnTo>
                    <a:pt x="388757" y="51178"/>
                  </a:lnTo>
                  <a:lnTo>
                    <a:pt x="379623" y="50385"/>
                  </a:lnTo>
                  <a:lnTo>
                    <a:pt x="370093" y="49591"/>
                  </a:lnTo>
                  <a:lnTo>
                    <a:pt x="360960" y="48996"/>
                  </a:lnTo>
                  <a:lnTo>
                    <a:pt x="351628" y="48996"/>
                  </a:lnTo>
                  <a:lnTo>
                    <a:pt x="342495" y="48996"/>
                  </a:lnTo>
                  <a:lnTo>
                    <a:pt x="334355" y="49591"/>
                  </a:lnTo>
                  <a:lnTo>
                    <a:pt x="326612" y="50385"/>
                  </a:lnTo>
                  <a:lnTo>
                    <a:pt x="318868" y="51575"/>
                  </a:lnTo>
                  <a:lnTo>
                    <a:pt x="311125" y="52964"/>
                  </a:lnTo>
                  <a:lnTo>
                    <a:pt x="303382" y="54947"/>
                  </a:lnTo>
                  <a:lnTo>
                    <a:pt x="295837" y="57129"/>
                  </a:lnTo>
                  <a:lnTo>
                    <a:pt x="288292" y="59708"/>
                  </a:lnTo>
                  <a:lnTo>
                    <a:pt x="280747" y="62683"/>
                  </a:lnTo>
                  <a:lnTo>
                    <a:pt x="273600" y="65659"/>
                  </a:lnTo>
                  <a:lnTo>
                    <a:pt x="266253" y="69031"/>
                  </a:lnTo>
                  <a:lnTo>
                    <a:pt x="258907" y="72800"/>
                  </a:lnTo>
                  <a:lnTo>
                    <a:pt x="251958" y="76767"/>
                  </a:lnTo>
                  <a:lnTo>
                    <a:pt x="244810" y="80933"/>
                  </a:lnTo>
                  <a:lnTo>
                    <a:pt x="237861" y="85297"/>
                  </a:lnTo>
                  <a:lnTo>
                    <a:pt x="231111" y="89859"/>
                  </a:lnTo>
                  <a:lnTo>
                    <a:pt x="224360" y="94620"/>
                  </a:lnTo>
                  <a:lnTo>
                    <a:pt x="218007" y="99579"/>
                  </a:lnTo>
                  <a:lnTo>
                    <a:pt x="211256" y="104737"/>
                  </a:lnTo>
                  <a:lnTo>
                    <a:pt x="205101" y="110291"/>
                  </a:lnTo>
                  <a:lnTo>
                    <a:pt x="198946" y="115647"/>
                  </a:lnTo>
                  <a:lnTo>
                    <a:pt x="192791" y="121201"/>
                  </a:lnTo>
                  <a:lnTo>
                    <a:pt x="186835" y="126755"/>
                  </a:lnTo>
                  <a:lnTo>
                    <a:pt x="181077" y="132706"/>
                  </a:lnTo>
                  <a:lnTo>
                    <a:pt x="175121" y="138459"/>
                  </a:lnTo>
                  <a:lnTo>
                    <a:pt x="169760" y="144608"/>
                  </a:lnTo>
                  <a:lnTo>
                    <a:pt x="164201" y="150559"/>
                  </a:lnTo>
                  <a:lnTo>
                    <a:pt x="159038" y="156510"/>
                  </a:lnTo>
                  <a:lnTo>
                    <a:pt x="153678" y="162659"/>
                  </a:lnTo>
                  <a:lnTo>
                    <a:pt x="148714" y="168610"/>
                  </a:lnTo>
                  <a:lnTo>
                    <a:pt x="143949" y="174958"/>
                  </a:lnTo>
                  <a:lnTo>
                    <a:pt x="134816" y="186860"/>
                  </a:lnTo>
                  <a:lnTo>
                    <a:pt x="130051" y="193604"/>
                  </a:lnTo>
                  <a:lnTo>
                    <a:pt x="125683" y="200349"/>
                  </a:lnTo>
                  <a:lnTo>
                    <a:pt x="121116" y="206895"/>
                  </a:lnTo>
                  <a:lnTo>
                    <a:pt x="116947" y="213838"/>
                  </a:lnTo>
                  <a:lnTo>
                    <a:pt x="108608" y="227525"/>
                  </a:lnTo>
                  <a:lnTo>
                    <a:pt x="100666" y="241609"/>
                  </a:lnTo>
                  <a:lnTo>
                    <a:pt x="93121" y="255693"/>
                  </a:lnTo>
                  <a:lnTo>
                    <a:pt x="85576" y="270173"/>
                  </a:lnTo>
                  <a:lnTo>
                    <a:pt x="70487" y="298539"/>
                  </a:lnTo>
                  <a:lnTo>
                    <a:pt x="65920" y="307069"/>
                  </a:lnTo>
                  <a:lnTo>
                    <a:pt x="61552" y="316194"/>
                  </a:lnTo>
                  <a:lnTo>
                    <a:pt x="56986" y="325517"/>
                  </a:lnTo>
                  <a:lnTo>
                    <a:pt x="52618" y="334840"/>
                  </a:lnTo>
                  <a:lnTo>
                    <a:pt x="44477" y="353486"/>
                  </a:lnTo>
                  <a:lnTo>
                    <a:pt x="36932" y="371339"/>
                  </a:lnTo>
                  <a:lnTo>
                    <a:pt x="30380" y="387010"/>
                  </a:lnTo>
                  <a:lnTo>
                    <a:pt x="25417" y="399507"/>
                  </a:lnTo>
                  <a:lnTo>
                    <a:pt x="23391" y="404750"/>
                  </a:lnTo>
                  <a:lnTo>
                    <a:pt x="0" y="404750"/>
                  </a:lnTo>
                  <a:lnTo>
                    <a:pt x="1591" y="400697"/>
                  </a:lnTo>
                  <a:lnTo>
                    <a:pt x="6158" y="388994"/>
                  </a:lnTo>
                  <a:lnTo>
                    <a:pt x="12710" y="373720"/>
                  </a:lnTo>
                  <a:lnTo>
                    <a:pt x="20652" y="355073"/>
                  </a:lnTo>
                  <a:lnTo>
                    <a:pt x="30380" y="333848"/>
                  </a:lnTo>
                  <a:lnTo>
                    <a:pt x="41499" y="310243"/>
                  </a:lnTo>
                  <a:lnTo>
                    <a:pt x="47455" y="297746"/>
                  </a:lnTo>
                  <a:lnTo>
                    <a:pt x="54007" y="285051"/>
                  </a:lnTo>
                  <a:lnTo>
                    <a:pt x="60559" y="271958"/>
                  </a:lnTo>
                  <a:lnTo>
                    <a:pt x="67707" y="258866"/>
                  </a:lnTo>
                  <a:lnTo>
                    <a:pt x="74855" y="245576"/>
                  </a:lnTo>
                  <a:lnTo>
                    <a:pt x="82400" y="232087"/>
                  </a:lnTo>
                  <a:lnTo>
                    <a:pt x="90341" y="218598"/>
                  </a:lnTo>
                  <a:lnTo>
                    <a:pt x="98482" y="205308"/>
                  </a:lnTo>
                  <a:lnTo>
                    <a:pt x="106821" y="192017"/>
                  </a:lnTo>
                  <a:lnTo>
                    <a:pt x="115358" y="178925"/>
                  </a:lnTo>
                  <a:lnTo>
                    <a:pt x="124094" y="166032"/>
                  </a:lnTo>
                  <a:lnTo>
                    <a:pt x="133029" y="153535"/>
                  </a:lnTo>
                  <a:lnTo>
                    <a:pt x="142162" y="141434"/>
                  </a:lnTo>
                  <a:lnTo>
                    <a:pt x="151494" y="129532"/>
                  </a:lnTo>
                  <a:lnTo>
                    <a:pt x="161024" y="118622"/>
                  </a:lnTo>
                  <a:lnTo>
                    <a:pt x="165988" y="113068"/>
                  </a:lnTo>
                  <a:lnTo>
                    <a:pt x="170753" y="107911"/>
                  </a:lnTo>
                  <a:lnTo>
                    <a:pt x="175716" y="102753"/>
                  </a:lnTo>
                  <a:lnTo>
                    <a:pt x="180481" y="97992"/>
                  </a:lnTo>
                  <a:lnTo>
                    <a:pt x="185644" y="93232"/>
                  </a:lnTo>
                  <a:lnTo>
                    <a:pt x="190607" y="88868"/>
                  </a:lnTo>
                  <a:lnTo>
                    <a:pt x="199343" y="81330"/>
                  </a:lnTo>
                  <a:lnTo>
                    <a:pt x="208079" y="74189"/>
                  </a:lnTo>
                  <a:lnTo>
                    <a:pt x="216617" y="67643"/>
                  </a:lnTo>
                  <a:lnTo>
                    <a:pt x="225353" y="61493"/>
                  </a:lnTo>
                  <a:lnTo>
                    <a:pt x="234089" y="55741"/>
                  </a:lnTo>
                  <a:lnTo>
                    <a:pt x="243024" y="50385"/>
                  </a:lnTo>
                  <a:lnTo>
                    <a:pt x="251958" y="45029"/>
                  </a:lnTo>
                  <a:lnTo>
                    <a:pt x="260893" y="40467"/>
                  </a:lnTo>
                  <a:lnTo>
                    <a:pt x="270026" y="36102"/>
                  </a:lnTo>
                  <a:lnTo>
                    <a:pt x="279358" y="31937"/>
                  </a:lnTo>
                  <a:lnTo>
                    <a:pt x="288689" y="28366"/>
                  </a:lnTo>
                  <a:lnTo>
                    <a:pt x="298219" y="24994"/>
                  </a:lnTo>
                  <a:lnTo>
                    <a:pt x="308147" y="21622"/>
                  </a:lnTo>
                  <a:lnTo>
                    <a:pt x="318273" y="18845"/>
                  </a:lnTo>
                  <a:lnTo>
                    <a:pt x="328398" y="16266"/>
                  </a:lnTo>
                  <a:lnTo>
                    <a:pt x="338921" y="13886"/>
                  </a:lnTo>
                  <a:lnTo>
                    <a:pt x="349841" y="11902"/>
                  </a:lnTo>
                  <a:lnTo>
                    <a:pt x="360762" y="9720"/>
                  </a:lnTo>
                  <a:lnTo>
                    <a:pt x="372277" y="8133"/>
                  </a:lnTo>
                  <a:lnTo>
                    <a:pt x="383991" y="6744"/>
                  </a:lnTo>
                  <a:lnTo>
                    <a:pt x="395904" y="5356"/>
                  </a:lnTo>
                  <a:lnTo>
                    <a:pt x="408413" y="4364"/>
                  </a:lnTo>
                  <a:lnTo>
                    <a:pt x="421318" y="3372"/>
                  </a:lnTo>
                  <a:lnTo>
                    <a:pt x="434422" y="2579"/>
                  </a:lnTo>
                  <a:lnTo>
                    <a:pt x="448122" y="1785"/>
                  </a:lnTo>
                  <a:lnTo>
                    <a:pt x="462020" y="1389"/>
                  </a:lnTo>
                  <a:lnTo>
                    <a:pt x="491604" y="595"/>
                  </a:lnTo>
                  <a:lnTo>
                    <a:pt x="523172" y="397"/>
                  </a:lnTo>
                  <a:lnTo>
                    <a:pt x="556727" y="198"/>
                  </a:lnTo>
                  <a:lnTo>
                    <a:pt x="1914784" y="19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23" name="Freeform 12">
              <a:extLst>
                <a:ext uri="{FF2B5EF4-FFF2-40B4-BE49-F238E27FC236}">
                  <a16:creationId xmlns:a16="http://schemas.microsoft.com/office/drawing/2014/main" id="{34464F55-EE08-AA13-D432-45863082512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8450" y="5294313"/>
              <a:ext cx="880428" cy="369252"/>
            </a:xfrm>
            <a:custGeom>
              <a:avLst/>
              <a:gdLst>
                <a:gd name="T0" fmla="*/ 1318 w 4327"/>
                <a:gd name="T1" fmla="*/ 1283 h 1824"/>
                <a:gd name="T2" fmla="*/ 1388 w 4327"/>
                <a:gd name="T3" fmla="*/ 1343 h 1824"/>
                <a:gd name="T4" fmla="*/ 1460 w 4327"/>
                <a:gd name="T5" fmla="*/ 1401 h 1824"/>
                <a:gd name="T6" fmla="*/ 1537 w 4327"/>
                <a:gd name="T7" fmla="*/ 1457 h 1824"/>
                <a:gd name="T8" fmla="*/ 1615 w 4327"/>
                <a:gd name="T9" fmla="*/ 1509 h 1824"/>
                <a:gd name="T10" fmla="*/ 1697 w 4327"/>
                <a:gd name="T11" fmla="*/ 1557 h 1824"/>
                <a:gd name="T12" fmla="*/ 1781 w 4327"/>
                <a:gd name="T13" fmla="*/ 1603 h 1824"/>
                <a:gd name="T14" fmla="*/ 1867 w 4327"/>
                <a:gd name="T15" fmla="*/ 1644 h 1824"/>
                <a:gd name="T16" fmla="*/ 1954 w 4327"/>
                <a:gd name="T17" fmla="*/ 1682 h 1824"/>
                <a:gd name="T18" fmla="*/ 2043 w 4327"/>
                <a:gd name="T19" fmla="*/ 1717 h 1824"/>
                <a:gd name="T20" fmla="*/ 2134 w 4327"/>
                <a:gd name="T21" fmla="*/ 1746 h 1824"/>
                <a:gd name="T22" fmla="*/ 2225 w 4327"/>
                <a:gd name="T23" fmla="*/ 1771 h 1824"/>
                <a:gd name="T24" fmla="*/ 2317 w 4327"/>
                <a:gd name="T25" fmla="*/ 1791 h 1824"/>
                <a:gd name="T26" fmla="*/ 2410 w 4327"/>
                <a:gd name="T27" fmla="*/ 1807 h 1824"/>
                <a:gd name="T28" fmla="*/ 2503 w 4327"/>
                <a:gd name="T29" fmla="*/ 1818 h 1824"/>
                <a:gd name="T30" fmla="*/ 2597 w 4327"/>
                <a:gd name="T31" fmla="*/ 1824 h 1824"/>
                <a:gd name="T32" fmla="*/ 2690 w 4327"/>
                <a:gd name="T33" fmla="*/ 1824 h 1824"/>
                <a:gd name="T34" fmla="*/ 2730 w 4327"/>
                <a:gd name="T35" fmla="*/ 1821 h 1824"/>
                <a:gd name="T36" fmla="*/ 2809 w 4327"/>
                <a:gd name="T37" fmla="*/ 1811 h 1824"/>
                <a:gd name="T38" fmla="*/ 2887 w 4327"/>
                <a:gd name="T39" fmla="*/ 1794 h 1824"/>
                <a:gd name="T40" fmla="*/ 2963 w 4327"/>
                <a:gd name="T41" fmla="*/ 1770 h 1824"/>
                <a:gd name="T42" fmla="*/ 3037 w 4327"/>
                <a:gd name="T43" fmla="*/ 1740 h 1824"/>
                <a:gd name="T44" fmla="*/ 3111 w 4327"/>
                <a:gd name="T45" fmla="*/ 1704 h 1824"/>
                <a:gd name="T46" fmla="*/ 3182 w 4327"/>
                <a:gd name="T47" fmla="*/ 1663 h 1824"/>
                <a:gd name="T48" fmla="*/ 3250 w 4327"/>
                <a:gd name="T49" fmla="*/ 1618 h 1824"/>
                <a:gd name="T50" fmla="*/ 3317 w 4327"/>
                <a:gd name="T51" fmla="*/ 1569 h 1824"/>
                <a:gd name="T52" fmla="*/ 3382 w 4327"/>
                <a:gd name="T53" fmla="*/ 1516 h 1824"/>
                <a:gd name="T54" fmla="*/ 3444 w 4327"/>
                <a:gd name="T55" fmla="*/ 1461 h 1824"/>
                <a:gd name="T56" fmla="*/ 3503 w 4327"/>
                <a:gd name="T57" fmla="*/ 1402 h 1824"/>
                <a:gd name="T58" fmla="*/ 3560 w 4327"/>
                <a:gd name="T59" fmla="*/ 1342 h 1824"/>
                <a:gd name="T60" fmla="*/ 3614 w 4327"/>
                <a:gd name="T61" fmla="*/ 1282 h 1824"/>
                <a:gd name="T62" fmla="*/ 3665 w 4327"/>
                <a:gd name="T63" fmla="*/ 1221 h 1824"/>
                <a:gd name="T64" fmla="*/ 3736 w 4327"/>
                <a:gd name="T65" fmla="*/ 1129 h 1824"/>
                <a:gd name="T66" fmla="*/ 3759 w 4327"/>
                <a:gd name="T67" fmla="*/ 1095 h 1824"/>
                <a:gd name="T68" fmla="*/ 3804 w 4327"/>
                <a:gd name="T69" fmla="*/ 1028 h 1824"/>
                <a:gd name="T70" fmla="*/ 3867 w 4327"/>
                <a:gd name="T71" fmla="*/ 924 h 1824"/>
                <a:gd name="T72" fmla="*/ 3945 w 4327"/>
                <a:gd name="T73" fmla="*/ 782 h 1824"/>
                <a:gd name="T74" fmla="*/ 4060 w 4327"/>
                <a:gd name="T75" fmla="*/ 567 h 1824"/>
                <a:gd name="T76" fmla="*/ 4082 w 4327"/>
                <a:gd name="T77" fmla="*/ 523 h 1824"/>
                <a:gd name="T78" fmla="*/ 4128 w 4327"/>
                <a:gd name="T79" fmla="*/ 430 h 1824"/>
                <a:gd name="T80" fmla="*/ 4191 w 4327"/>
                <a:gd name="T81" fmla="*/ 289 h 1824"/>
                <a:gd name="T82" fmla="*/ 4262 w 4327"/>
                <a:gd name="T83" fmla="*/ 120 h 1824"/>
                <a:gd name="T84" fmla="*/ 4308 w 4327"/>
                <a:gd name="T85" fmla="*/ 0 h 1824"/>
                <a:gd name="T86" fmla="*/ 4327 w 4327"/>
                <a:gd name="T87" fmla="*/ 0 h 1824"/>
                <a:gd name="T88" fmla="*/ 0 w 4327"/>
                <a:gd name="T89" fmla="*/ 0 h 1824"/>
                <a:gd name="T90" fmla="*/ 835 w 4327"/>
                <a:gd name="T91" fmla="*/ 820 h 1824"/>
                <a:gd name="T92" fmla="*/ 1128 w 4327"/>
                <a:gd name="T93" fmla="*/ 1104 h 1824"/>
                <a:gd name="T94" fmla="*/ 1318 w 4327"/>
                <a:gd name="T95" fmla="*/ 1283 h 18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4327" h="1824">
                  <a:moveTo>
                    <a:pt x="1318" y="1283"/>
                  </a:moveTo>
                  <a:lnTo>
                    <a:pt x="1318" y="1283"/>
                  </a:lnTo>
                  <a:lnTo>
                    <a:pt x="1353" y="1313"/>
                  </a:lnTo>
                  <a:lnTo>
                    <a:pt x="1388" y="1343"/>
                  </a:lnTo>
                  <a:lnTo>
                    <a:pt x="1424" y="1373"/>
                  </a:lnTo>
                  <a:lnTo>
                    <a:pt x="1460" y="1401"/>
                  </a:lnTo>
                  <a:lnTo>
                    <a:pt x="1498" y="1429"/>
                  </a:lnTo>
                  <a:lnTo>
                    <a:pt x="1537" y="1457"/>
                  </a:lnTo>
                  <a:lnTo>
                    <a:pt x="1576" y="1483"/>
                  </a:lnTo>
                  <a:lnTo>
                    <a:pt x="1615" y="1509"/>
                  </a:lnTo>
                  <a:lnTo>
                    <a:pt x="1656" y="1533"/>
                  </a:lnTo>
                  <a:lnTo>
                    <a:pt x="1697" y="1557"/>
                  </a:lnTo>
                  <a:lnTo>
                    <a:pt x="1739" y="1580"/>
                  </a:lnTo>
                  <a:lnTo>
                    <a:pt x="1781" y="1603"/>
                  </a:lnTo>
                  <a:lnTo>
                    <a:pt x="1824" y="1624"/>
                  </a:lnTo>
                  <a:lnTo>
                    <a:pt x="1867" y="1644"/>
                  </a:lnTo>
                  <a:lnTo>
                    <a:pt x="1910" y="1664"/>
                  </a:lnTo>
                  <a:lnTo>
                    <a:pt x="1954" y="1682"/>
                  </a:lnTo>
                  <a:lnTo>
                    <a:pt x="1999" y="1700"/>
                  </a:lnTo>
                  <a:lnTo>
                    <a:pt x="2043" y="1717"/>
                  </a:lnTo>
                  <a:lnTo>
                    <a:pt x="2088" y="1731"/>
                  </a:lnTo>
                  <a:lnTo>
                    <a:pt x="2134" y="1746"/>
                  </a:lnTo>
                  <a:lnTo>
                    <a:pt x="2179" y="1759"/>
                  </a:lnTo>
                  <a:lnTo>
                    <a:pt x="2225" y="1771"/>
                  </a:lnTo>
                  <a:lnTo>
                    <a:pt x="2271" y="1782"/>
                  </a:lnTo>
                  <a:lnTo>
                    <a:pt x="2317" y="1791"/>
                  </a:lnTo>
                  <a:lnTo>
                    <a:pt x="2363" y="1799"/>
                  </a:lnTo>
                  <a:lnTo>
                    <a:pt x="2410" y="1807"/>
                  </a:lnTo>
                  <a:lnTo>
                    <a:pt x="2456" y="1813"/>
                  </a:lnTo>
                  <a:lnTo>
                    <a:pt x="2503" y="1818"/>
                  </a:lnTo>
                  <a:lnTo>
                    <a:pt x="2549" y="1821"/>
                  </a:lnTo>
                  <a:lnTo>
                    <a:pt x="2597" y="1824"/>
                  </a:lnTo>
                  <a:lnTo>
                    <a:pt x="2644" y="1824"/>
                  </a:lnTo>
                  <a:lnTo>
                    <a:pt x="2690" y="1824"/>
                  </a:lnTo>
                  <a:lnTo>
                    <a:pt x="2690" y="1824"/>
                  </a:lnTo>
                  <a:lnTo>
                    <a:pt x="2730" y="1821"/>
                  </a:lnTo>
                  <a:lnTo>
                    <a:pt x="2769" y="1817"/>
                  </a:lnTo>
                  <a:lnTo>
                    <a:pt x="2809" y="1811"/>
                  </a:lnTo>
                  <a:lnTo>
                    <a:pt x="2848" y="1804"/>
                  </a:lnTo>
                  <a:lnTo>
                    <a:pt x="2887" y="1794"/>
                  </a:lnTo>
                  <a:lnTo>
                    <a:pt x="2925" y="1783"/>
                  </a:lnTo>
                  <a:lnTo>
                    <a:pt x="2963" y="1770"/>
                  </a:lnTo>
                  <a:lnTo>
                    <a:pt x="3001" y="1755"/>
                  </a:lnTo>
                  <a:lnTo>
                    <a:pt x="3037" y="1740"/>
                  </a:lnTo>
                  <a:lnTo>
                    <a:pt x="3074" y="1723"/>
                  </a:lnTo>
                  <a:lnTo>
                    <a:pt x="3111" y="1704"/>
                  </a:lnTo>
                  <a:lnTo>
                    <a:pt x="3146" y="1684"/>
                  </a:lnTo>
                  <a:lnTo>
                    <a:pt x="3182" y="1663"/>
                  </a:lnTo>
                  <a:lnTo>
                    <a:pt x="3217" y="1641"/>
                  </a:lnTo>
                  <a:lnTo>
                    <a:pt x="3250" y="1618"/>
                  </a:lnTo>
                  <a:lnTo>
                    <a:pt x="3285" y="1594"/>
                  </a:lnTo>
                  <a:lnTo>
                    <a:pt x="3317" y="1569"/>
                  </a:lnTo>
                  <a:lnTo>
                    <a:pt x="3350" y="1543"/>
                  </a:lnTo>
                  <a:lnTo>
                    <a:pt x="3382" y="1516"/>
                  </a:lnTo>
                  <a:lnTo>
                    <a:pt x="3413" y="1488"/>
                  </a:lnTo>
                  <a:lnTo>
                    <a:pt x="3444" y="1461"/>
                  </a:lnTo>
                  <a:lnTo>
                    <a:pt x="3474" y="1432"/>
                  </a:lnTo>
                  <a:lnTo>
                    <a:pt x="3503" y="1402"/>
                  </a:lnTo>
                  <a:lnTo>
                    <a:pt x="3532" y="1373"/>
                  </a:lnTo>
                  <a:lnTo>
                    <a:pt x="3560" y="1342"/>
                  </a:lnTo>
                  <a:lnTo>
                    <a:pt x="3587" y="1313"/>
                  </a:lnTo>
                  <a:lnTo>
                    <a:pt x="3614" y="1282"/>
                  </a:lnTo>
                  <a:lnTo>
                    <a:pt x="3640" y="1251"/>
                  </a:lnTo>
                  <a:lnTo>
                    <a:pt x="3665" y="1221"/>
                  </a:lnTo>
                  <a:lnTo>
                    <a:pt x="3690" y="1189"/>
                  </a:lnTo>
                  <a:lnTo>
                    <a:pt x="3736" y="1129"/>
                  </a:lnTo>
                  <a:lnTo>
                    <a:pt x="3736" y="1129"/>
                  </a:lnTo>
                  <a:lnTo>
                    <a:pt x="3759" y="1095"/>
                  </a:lnTo>
                  <a:lnTo>
                    <a:pt x="3782" y="1061"/>
                  </a:lnTo>
                  <a:lnTo>
                    <a:pt x="3804" y="1028"/>
                  </a:lnTo>
                  <a:lnTo>
                    <a:pt x="3826" y="993"/>
                  </a:lnTo>
                  <a:lnTo>
                    <a:pt x="3867" y="924"/>
                  </a:lnTo>
                  <a:lnTo>
                    <a:pt x="3907" y="853"/>
                  </a:lnTo>
                  <a:lnTo>
                    <a:pt x="3945" y="782"/>
                  </a:lnTo>
                  <a:lnTo>
                    <a:pt x="3983" y="710"/>
                  </a:lnTo>
                  <a:lnTo>
                    <a:pt x="4060" y="567"/>
                  </a:lnTo>
                  <a:lnTo>
                    <a:pt x="4060" y="567"/>
                  </a:lnTo>
                  <a:lnTo>
                    <a:pt x="4082" y="523"/>
                  </a:lnTo>
                  <a:lnTo>
                    <a:pt x="4105" y="477"/>
                  </a:lnTo>
                  <a:lnTo>
                    <a:pt x="4128" y="430"/>
                  </a:lnTo>
                  <a:lnTo>
                    <a:pt x="4150" y="383"/>
                  </a:lnTo>
                  <a:lnTo>
                    <a:pt x="4191" y="289"/>
                  </a:lnTo>
                  <a:lnTo>
                    <a:pt x="4229" y="200"/>
                  </a:lnTo>
                  <a:lnTo>
                    <a:pt x="4262" y="120"/>
                  </a:lnTo>
                  <a:lnTo>
                    <a:pt x="4286" y="58"/>
                  </a:lnTo>
                  <a:lnTo>
                    <a:pt x="4308" y="0"/>
                  </a:lnTo>
                  <a:lnTo>
                    <a:pt x="4308" y="0"/>
                  </a:lnTo>
                  <a:lnTo>
                    <a:pt x="4327" y="0"/>
                  </a:lnTo>
                  <a:lnTo>
                    <a:pt x="0" y="0"/>
                  </a:lnTo>
                  <a:lnTo>
                    <a:pt x="0" y="0"/>
                  </a:lnTo>
                  <a:lnTo>
                    <a:pt x="453" y="447"/>
                  </a:lnTo>
                  <a:lnTo>
                    <a:pt x="835" y="820"/>
                  </a:lnTo>
                  <a:lnTo>
                    <a:pt x="994" y="975"/>
                  </a:lnTo>
                  <a:lnTo>
                    <a:pt x="1128" y="1104"/>
                  </a:lnTo>
                  <a:lnTo>
                    <a:pt x="1237" y="1208"/>
                  </a:lnTo>
                  <a:lnTo>
                    <a:pt x="1318" y="1283"/>
                  </a:lnTo>
                  <a:lnTo>
                    <a:pt x="1318" y="1283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en-US" sz="1350"/>
            </a:p>
          </p:txBody>
        </p:sp>
        <p:sp>
          <p:nvSpPr>
            <p:cNvPr id="25" name="Freeform: Shape 24">
              <a:extLst>
                <a:ext uri="{FF2B5EF4-FFF2-40B4-BE49-F238E27FC236}">
                  <a16:creationId xmlns:a16="http://schemas.microsoft.com/office/drawing/2014/main" id="{60F5BF42-134D-1FC0-E264-26A7429A0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4648200" y="4077970"/>
              <a:ext cx="2895600" cy="1627188"/>
            </a:xfrm>
            <a:custGeom>
              <a:avLst/>
              <a:gdLst>
                <a:gd name="connsiteX0" fmla="*/ 64726 w 2895600"/>
                <a:gd name="connsiteY0" fmla="*/ 0 h 1627188"/>
                <a:gd name="connsiteX1" fmla="*/ 68102 w 2895600"/>
                <a:gd name="connsiteY1" fmla="*/ 0 h 1627188"/>
                <a:gd name="connsiteX2" fmla="*/ 1115037 w 2895600"/>
                <a:gd name="connsiteY2" fmla="*/ 0 h 1627188"/>
                <a:gd name="connsiteX3" fmla="*/ 1120397 w 2895600"/>
                <a:gd name="connsiteY3" fmla="*/ 198 h 1627188"/>
                <a:gd name="connsiteX4" fmla="*/ 1125758 w 2895600"/>
                <a:gd name="connsiteY4" fmla="*/ 794 h 1627188"/>
                <a:gd name="connsiteX5" fmla="*/ 1130920 w 2895600"/>
                <a:gd name="connsiteY5" fmla="*/ 1785 h 1627188"/>
                <a:gd name="connsiteX6" fmla="*/ 1135884 w 2895600"/>
                <a:gd name="connsiteY6" fmla="*/ 2976 h 1627188"/>
                <a:gd name="connsiteX7" fmla="*/ 1140649 w 2895600"/>
                <a:gd name="connsiteY7" fmla="*/ 4761 h 1627188"/>
                <a:gd name="connsiteX8" fmla="*/ 1145017 w 2895600"/>
                <a:gd name="connsiteY8" fmla="*/ 6745 h 1627188"/>
                <a:gd name="connsiteX9" fmla="*/ 1149385 w 2895600"/>
                <a:gd name="connsiteY9" fmla="*/ 9125 h 1627188"/>
                <a:gd name="connsiteX10" fmla="*/ 1153356 w 2895600"/>
                <a:gd name="connsiteY10" fmla="*/ 11704 h 1627188"/>
                <a:gd name="connsiteX11" fmla="*/ 1157327 w 2895600"/>
                <a:gd name="connsiteY11" fmla="*/ 14679 h 1627188"/>
                <a:gd name="connsiteX12" fmla="*/ 1160702 w 2895600"/>
                <a:gd name="connsiteY12" fmla="*/ 17853 h 1627188"/>
                <a:gd name="connsiteX13" fmla="*/ 1164077 w 2895600"/>
                <a:gd name="connsiteY13" fmla="*/ 21225 h 1627188"/>
                <a:gd name="connsiteX14" fmla="*/ 1167254 w 2895600"/>
                <a:gd name="connsiteY14" fmla="*/ 24796 h 1627188"/>
                <a:gd name="connsiteX15" fmla="*/ 1169835 w 2895600"/>
                <a:gd name="connsiteY15" fmla="*/ 28565 h 1627188"/>
                <a:gd name="connsiteX16" fmla="*/ 1172416 w 2895600"/>
                <a:gd name="connsiteY16" fmla="*/ 32532 h 1627188"/>
                <a:gd name="connsiteX17" fmla="*/ 1174799 w 2895600"/>
                <a:gd name="connsiteY17" fmla="*/ 36698 h 1627188"/>
                <a:gd name="connsiteX18" fmla="*/ 1176586 w 2895600"/>
                <a:gd name="connsiteY18" fmla="*/ 41062 h 1627188"/>
                <a:gd name="connsiteX19" fmla="*/ 1178174 w 2895600"/>
                <a:gd name="connsiteY19" fmla="*/ 45426 h 1627188"/>
                <a:gd name="connsiteX20" fmla="*/ 1179763 w 2895600"/>
                <a:gd name="connsiteY20" fmla="*/ 49988 h 1627188"/>
                <a:gd name="connsiteX21" fmla="*/ 1180755 w 2895600"/>
                <a:gd name="connsiteY21" fmla="*/ 54550 h 1627188"/>
                <a:gd name="connsiteX22" fmla="*/ 1181351 w 2895600"/>
                <a:gd name="connsiteY22" fmla="*/ 59113 h 1627188"/>
                <a:gd name="connsiteX23" fmla="*/ 1181748 w 2895600"/>
                <a:gd name="connsiteY23" fmla="*/ 64072 h 1627188"/>
                <a:gd name="connsiteX24" fmla="*/ 1181748 w 2895600"/>
                <a:gd name="connsiteY24" fmla="*/ 68833 h 1627188"/>
                <a:gd name="connsiteX25" fmla="*/ 1181550 w 2895600"/>
                <a:gd name="connsiteY25" fmla="*/ 73594 h 1627188"/>
                <a:gd name="connsiteX26" fmla="*/ 1180954 w 2895600"/>
                <a:gd name="connsiteY26" fmla="*/ 78354 h 1627188"/>
                <a:gd name="connsiteX27" fmla="*/ 1179961 w 2895600"/>
                <a:gd name="connsiteY27" fmla="*/ 82917 h 1627188"/>
                <a:gd name="connsiteX28" fmla="*/ 1178373 w 2895600"/>
                <a:gd name="connsiteY28" fmla="*/ 87677 h 1627188"/>
                <a:gd name="connsiteX29" fmla="*/ 1176784 w 2895600"/>
                <a:gd name="connsiteY29" fmla="*/ 92240 h 1627188"/>
                <a:gd name="connsiteX30" fmla="*/ 1174799 w 2895600"/>
                <a:gd name="connsiteY30" fmla="*/ 96802 h 1627188"/>
                <a:gd name="connsiteX31" fmla="*/ 1172218 w 2895600"/>
                <a:gd name="connsiteY31" fmla="*/ 101166 h 1627188"/>
                <a:gd name="connsiteX32" fmla="*/ 1169240 w 2895600"/>
                <a:gd name="connsiteY32" fmla="*/ 105530 h 1627188"/>
                <a:gd name="connsiteX33" fmla="*/ 1166063 w 2895600"/>
                <a:gd name="connsiteY33" fmla="*/ 109696 h 1627188"/>
                <a:gd name="connsiteX34" fmla="*/ 1162291 w 2895600"/>
                <a:gd name="connsiteY34" fmla="*/ 113862 h 1627188"/>
                <a:gd name="connsiteX35" fmla="*/ 1034625 w 2895600"/>
                <a:gd name="connsiteY35" fmla="*/ 241410 h 1627188"/>
                <a:gd name="connsiteX36" fmla="*/ 1193859 w 2895600"/>
                <a:gd name="connsiteY36" fmla="*/ 400102 h 1627188"/>
                <a:gd name="connsiteX37" fmla="*/ 1447205 w 2895600"/>
                <a:gd name="connsiteY37" fmla="*/ 652423 h 1627188"/>
                <a:gd name="connsiteX38" fmla="*/ 1591945 w 2895600"/>
                <a:gd name="connsiteY38" fmla="*/ 796237 h 1627188"/>
                <a:gd name="connsiteX39" fmla="*/ 1739465 w 2895600"/>
                <a:gd name="connsiteY39" fmla="*/ 942631 h 1627188"/>
                <a:gd name="connsiteX40" fmla="*/ 1882617 w 2895600"/>
                <a:gd name="connsiteY40" fmla="*/ 1084462 h 1627188"/>
                <a:gd name="connsiteX41" fmla="*/ 2014650 w 2895600"/>
                <a:gd name="connsiteY41" fmla="*/ 1214787 h 1627188"/>
                <a:gd name="connsiteX42" fmla="*/ 2016635 w 2895600"/>
                <a:gd name="connsiteY42" fmla="*/ 1216374 h 1627188"/>
                <a:gd name="connsiteX43" fmla="*/ 2106577 w 2895600"/>
                <a:gd name="connsiteY43" fmla="*/ 1305043 h 1627188"/>
                <a:gd name="connsiteX44" fmla="*/ 2182422 w 2895600"/>
                <a:gd name="connsiteY44" fmla="*/ 1379034 h 1627188"/>
                <a:gd name="connsiteX45" fmla="*/ 2213990 w 2895600"/>
                <a:gd name="connsiteY45" fmla="*/ 1409780 h 1627188"/>
                <a:gd name="connsiteX46" fmla="*/ 2240596 w 2895600"/>
                <a:gd name="connsiteY46" fmla="*/ 1435369 h 1627188"/>
                <a:gd name="connsiteX47" fmla="*/ 2262237 w 2895600"/>
                <a:gd name="connsiteY47" fmla="*/ 1455999 h 1627188"/>
                <a:gd name="connsiteX48" fmla="*/ 2278320 w 2895600"/>
                <a:gd name="connsiteY48" fmla="*/ 1470877 h 1627188"/>
                <a:gd name="connsiteX49" fmla="*/ 2285269 w 2895600"/>
                <a:gd name="connsiteY49" fmla="*/ 1476828 h 1627188"/>
                <a:gd name="connsiteX50" fmla="*/ 2292218 w 2895600"/>
                <a:gd name="connsiteY50" fmla="*/ 1482778 h 1627188"/>
                <a:gd name="connsiteX51" fmla="*/ 2299365 w 2895600"/>
                <a:gd name="connsiteY51" fmla="*/ 1488729 h 1627188"/>
                <a:gd name="connsiteX52" fmla="*/ 2306513 w 2895600"/>
                <a:gd name="connsiteY52" fmla="*/ 1494284 h 1627188"/>
                <a:gd name="connsiteX53" fmla="*/ 2314058 w 2895600"/>
                <a:gd name="connsiteY53" fmla="*/ 1499838 h 1627188"/>
                <a:gd name="connsiteX54" fmla="*/ 2321801 w 2895600"/>
                <a:gd name="connsiteY54" fmla="*/ 1505392 h 1627188"/>
                <a:gd name="connsiteX55" fmla="*/ 2329544 w 2895600"/>
                <a:gd name="connsiteY55" fmla="*/ 1510550 h 1627188"/>
                <a:gd name="connsiteX56" fmla="*/ 2337288 w 2895600"/>
                <a:gd name="connsiteY56" fmla="*/ 1515707 h 1627188"/>
                <a:gd name="connsiteX57" fmla="*/ 2345428 w 2895600"/>
                <a:gd name="connsiteY57" fmla="*/ 1520468 h 1627188"/>
                <a:gd name="connsiteX58" fmla="*/ 2353569 w 2895600"/>
                <a:gd name="connsiteY58" fmla="*/ 1525229 h 1627188"/>
                <a:gd name="connsiteX59" fmla="*/ 2361908 w 2895600"/>
                <a:gd name="connsiteY59" fmla="*/ 1529791 h 1627188"/>
                <a:gd name="connsiteX60" fmla="*/ 2370246 w 2895600"/>
                <a:gd name="connsiteY60" fmla="*/ 1534353 h 1627188"/>
                <a:gd name="connsiteX61" fmla="*/ 2378784 w 2895600"/>
                <a:gd name="connsiteY61" fmla="*/ 1538519 h 1627188"/>
                <a:gd name="connsiteX62" fmla="*/ 2387321 w 2895600"/>
                <a:gd name="connsiteY62" fmla="*/ 1542486 h 1627188"/>
                <a:gd name="connsiteX63" fmla="*/ 2395859 w 2895600"/>
                <a:gd name="connsiteY63" fmla="*/ 1546454 h 1627188"/>
                <a:gd name="connsiteX64" fmla="*/ 2404595 w 2895600"/>
                <a:gd name="connsiteY64" fmla="*/ 1550024 h 1627188"/>
                <a:gd name="connsiteX65" fmla="*/ 2413530 w 2895600"/>
                <a:gd name="connsiteY65" fmla="*/ 1553595 h 1627188"/>
                <a:gd name="connsiteX66" fmla="*/ 2422266 w 2895600"/>
                <a:gd name="connsiteY66" fmla="*/ 1556967 h 1627188"/>
                <a:gd name="connsiteX67" fmla="*/ 2431200 w 2895600"/>
                <a:gd name="connsiteY67" fmla="*/ 1559744 h 1627188"/>
                <a:gd name="connsiteX68" fmla="*/ 2440333 w 2895600"/>
                <a:gd name="connsiteY68" fmla="*/ 1562720 h 1627188"/>
                <a:gd name="connsiteX69" fmla="*/ 2449268 w 2895600"/>
                <a:gd name="connsiteY69" fmla="*/ 1565298 h 1627188"/>
                <a:gd name="connsiteX70" fmla="*/ 2458401 w 2895600"/>
                <a:gd name="connsiteY70" fmla="*/ 1567679 h 1627188"/>
                <a:gd name="connsiteX71" fmla="*/ 2467534 w 2895600"/>
                <a:gd name="connsiteY71" fmla="*/ 1569861 h 1627188"/>
                <a:gd name="connsiteX72" fmla="*/ 2476667 w 2895600"/>
                <a:gd name="connsiteY72" fmla="*/ 1571646 h 1627188"/>
                <a:gd name="connsiteX73" fmla="*/ 2485800 w 2895600"/>
                <a:gd name="connsiteY73" fmla="*/ 1573233 h 1627188"/>
                <a:gd name="connsiteX74" fmla="*/ 2495132 w 2895600"/>
                <a:gd name="connsiteY74" fmla="*/ 1574820 h 1627188"/>
                <a:gd name="connsiteX75" fmla="*/ 2504265 w 2895600"/>
                <a:gd name="connsiteY75" fmla="*/ 1576010 h 1627188"/>
                <a:gd name="connsiteX76" fmla="*/ 2513597 w 2895600"/>
                <a:gd name="connsiteY76" fmla="*/ 1577002 h 1627188"/>
                <a:gd name="connsiteX77" fmla="*/ 2522730 w 2895600"/>
                <a:gd name="connsiteY77" fmla="*/ 1577597 h 1627188"/>
                <a:gd name="connsiteX78" fmla="*/ 2532260 w 2895600"/>
                <a:gd name="connsiteY78" fmla="*/ 1578192 h 1627188"/>
                <a:gd name="connsiteX79" fmla="*/ 2541592 w 2895600"/>
                <a:gd name="connsiteY79" fmla="*/ 1578192 h 1627188"/>
                <a:gd name="connsiteX80" fmla="*/ 2550725 w 2895600"/>
                <a:gd name="connsiteY80" fmla="*/ 1578192 h 1627188"/>
                <a:gd name="connsiteX81" fmla="*/ 2558667 w 2895600"/>
                <a:gd name="connsiteY81" fmla="*/ 1577597 h 1627188"/>
                <a:gd name="connsiteX82" fmla="*/ 2566410 w 2895600"/>
                <a:gd name="connsiteY82" fmla="*/ 1576803 h 1627188"/>
                <a:gd name="connsiteX83" fmla="*/ 2574352 w 2895600"/>
                <a:gd name="connsiteY83" fmla="*/ 1575613 h 1627188"/>
                <a:gd name="connsiteX84" fmla="*/ 2582095 w 2895600"/>
                <a:gd name="connsiteY84" fmla="*/ 1574225 h 1627188"/>
                <a:gd name="connsiteX85" fmla="*/ 2589839 w 2895600"/>
                <a:gd name="connsiteY85" fmla="*/ 1572241 h 1627188"/>
                <a:gd name="connsiteX86" fmla="*/ 2597384 w 2895600"/>
                <a:gd name="connsiteY86" fmla="*/ 1570059 h 1627188"/>
                <a:gd name="connsiteX87" fmla="*/ 2604928 w 2895600"/>
                <a:gd name="connsiteY87" fmla="*/ 1567480 h 1627188"/>
                <a:gd name="connsiteX88" fmla="*/ 2612473 w 2895600"/>
                <a:gd name="connsiteY88" fmla="*/ 1564505 h 1627188"/>
                <a:gd name="connsiteX89" fmla="*/ 2619621 w 2895600"/>
                <a:gd name="connsiteY89" fmla="*/ 1561529 h 1627188"/>
                <a:gd name="connsiteX90" fmla="*/ 2626967 w 2895600"/>
                <a:gd name="connsiteY90" fmla="*/ 1558157 h 1627188"/>
                <a:gd name="connsiteX91" fmla="*/ 2634313 w 2895600"/>
                <a:gd name="connsiteY91" fmla="*/ 1554388 h 1627188"/>
                <a:gd name="connsiteX92" fmla="*/ 2641262 w 2895600"/>
                <a:gd name="connsiteY92" fmla="*/ 1550421 h 1627188"/>
                <a:gd name="connsiteX93" fmla="*/ 2648410 w 2895600"/>
                <a:gd name="connsiteY93" fmla="*/ 1546255 h 1627188"/>
                <a:gd name="connsiteX94" fmla="*/ 2655359 w 2895600"/>
                <a:gd name="connsiteY94" fmla="*/ 1541891 h 1627188"/>
                <a:gd name="connsiteX95" fmla="*/ 2661911 w 2895600"/>
                <a:gd name="connsiteY95" fmla="*/ 1537329 h 1627188"/>
                <a:gd name="connsiteX96" fmla="*/ 2668860 w 2895600"/>
                <a:gd name="connsiteY96" fmla="*/ 1532568 h 1627188"/>
                <a:gd name="connsiteX97" fmla="*/ 2675214 w 2895600"/>
                <a:gd name="connsiteY97" fmla="*/ 1527609 h 1627188"/>
                <a:gd name="connsiteX98" fmla="*/ 2681766 w 2895600"/>
                <a:gd name="connsiteY98" fmla="*/ 1522451 h 1627188"/>
                <a:gd name="connsiteX99" fmla="*/ 2688119 w 2895600"/>
                <a:gd name="connsiteY99" fmla="*/ 1517096 h 1627188"/>
                <a:gd name="connsiteX100" fmla="*/ 2694274 w 2895600"/>
                <a:gd name="connsiteY100" fmla="*/ 1511541 h 1627188"/>
                <a:gd name="connsiteX101" fmla="*/ 2700429 w 2895600"/>
                <a:gd name="connsiteY101" fmla="*/ 1506186 h 1627188"/>
                <a:gd name="connsiteX102" fmla="*/ 2706385 w 2895600"/>
                <a:gd name="connsiteY102" fmla="*/ 1500433 h 1627188"/>
                <a:gd name="connsiteX103" fmla="*/ 2712143 w 2895600"/>
                <a:gd name="connsiteY103" fmla="*/ 1494482 h 1627188"/>
                <a:gd name="connsiteX104" fmla="*/ 2717901 w 2895600"/>
                <a:gd name="connsiteY104" fmla="*/ 1488729 h 1627188"/>
                <a:gd name="connsiteX105" fmla="*/ 2723460 w 2895600"/>
                <a:gd name="connsiteY105" fmla="*/ 1482580 h 1627188"/>
                <a:gd name="connsiteX106" fmla="*/ 2728821 w 2895600"/>
                <a:gd name="connsiteY106" fmla="*/ 1476828 h 1627188"/>
                <a:gd name="connsiteX107" fmla="*/ 2734182 w 2895600"/>
                <a:gd name="connsiteY107" fmla="*/ 1470678 h 1627188"/>
                <a:gd name="connsiteX108" fmla="*/ 2739344 w 2895600"/>
                <a:gd name="connsiteY108" fmla="*/ 1464529 h 1627188"/>
                <a:gd name="connsiteX109" fmla="*/ 2744308 w 2895600"/>
                <a:gd name="connsiteY109" fmla="*/ 1458578 h 1627188"/>
                <a:gd name="connsiteX110" fmla="*/ 2749271 w 2895600"/>
                <a:gd name="connsiteY110" fmla="*/ 1452230 h 1627188"/>
                <a:gd name="connsiteX111" fmla="*/ 2758405 w 2895600"/>
                <a:gd name="connsiteY111" fmla="*/ 1440328 h 1627188"/>
                <a:gd name="connsiteX112" fmla="*/ 2762971 w 2895600"/>
                <a:gd name="connsiteY112" fmla="*/ 1433584 h 1627188"/>
                <a:gd name="connsiteX113" fmla="*/ 2767538 w 2895600"/>
                <a:gd name="connsiteY113" fmla="*/ 1426840 h 1627188"/>
                <a:gd name="connsiteX114" fmla="*/ 2771906 w 2895600"/>
                <a:gd name="connsiteY114" fmla="*/ 1420294 h 1627188"/>
                <a:gd name="connsiteX115" fmla="*/ 2776274 w 2895600"/>
                <a:gd name="connsiteY115" fmla="*/ 1413351 h 1627188"/>
                <a:gd name="connsiteX116" fmla="*/ 2784414 w 2895600"/>
                <a:gd name="connsiteY116" fmla="*/ 1399664 h 1627188"/>
                <a:gd name="connsiteX117" fmla="*/ 2792356 w 2895600"/>
                <a:gd name="connsiteY117" fmla="*/ 1385580 h 1627188"/>
                <a:gd name="connsiteX118" fmla="*/ 2799901 w 2895600"/>
                <a:gd name="connsiteY118" fmla="*/ 1371496 h 1627188"/>
                <a:gd name="connsiteX119" fmla="*/ 2807446 w 2895600"/>
                <a:gd name="connsiteY119" fmla="*/ 1357213 h 1627188"/>
                <a:gd name="connsiteX120" fmla="*/ 2822734 w 2895600"/>
                <a:gd name="connsiteY120" fmla="*/ 1328847 h 1627188"/>
                <a:gd name="connsiteX121" fmla="*/ 2827102 w 2895600"/>
                <a:gd name="connsiteY121" fmla="*/ 1320119 h 1627188"/>
                <a:gd name="connsiteX122" fmla="*/ 2831668 w 2895600"/>
                <a:gd name="connsiteY122" fmla="*/ 1310994 h 1627188"/>
                <a:gd name="connsiteX123" fmla="*/ 2836235 w 2895600"/>
                <a:gd name="connsiteY123" fmla="*/ 1301671 h 1627188"/>
                <a:gd name="connsiteX124" fmla="*/ 2840603 w 2895600"/>
                <a:gd name="connsiteY124" fmla="*/ 1292348 h 1627188"/>
                <a:gd name="connsiteX125" fmla="*/ 2848743 w 2895600"/>
                <a:gd name="connsiteY125" fmla="*/ 1273702 h 1627188"/>
                <a:gd name="connsiteX126" fmla="*/ 2856288 w 2895600"/>
                <a:gd name="connsiteY126" fmla="*/ 1256047 h 1627188"/>
                <a:gd name="connsiteX127" fmla="*/ 2862840 w 2895600"/>
                <a:gd name="connsiteY127" fmla="*/ 1240178 h 1627188"/>
                <a:gd name="connsiteX128" fmla="*/ 2867605 w 2895600"/>
                <a:gd name="connsiteY128" fmla="*/ 1227879 h 1627188"/>
                <a:gd name="connsiteX129" fmla="*/ 2871973 w 2895600"/>
                <a:gd name="connsiteY129" fmla="*/ 1216374 h 1627188"/>
                <a:gd name="connsiteX130" fmla="*/ 2875745 w 2895600"/>
                <a:gd name="connsiteY130" fmla="*/ 1216374 h 1627188"/>
                <a:gd name="connsiteX131" fmla="*/ 2884680 w 2895600"/>
                <a:gd name="connsiteY131" fmla="*/ 1216374 h 1627188"/>
                <a:gd name="connsiteX132" fmla="*/ 2895600 w 2895600"/>
                <a:gd name="connsiteY132" fmla="*/ 1216374 h 1627188"/>
                <a:gd name="connsiteX133" fmla="*/ 2891629 w 2895600"/>
                <a:gd name="connsiteY133" fmla="*/ 1226491 h 1627188"/>
                <a:gd name="connsiteX134" fmla="*/ 2886864 w 2895600"/>
                <a:gd name="connsiteY134" fmla="*/ 1238194 h 1627188"/>
                <a:gd name="connsiteX135" fmla="*/ 2880511 w 2895600"/>
                <a:gd name="connsiteY135" fmla="*/ 1253469 h 1627188"/>
                <a:gd name="connsiteX136" fmla="*/ 2872370 w 2895600"/>
                <a:gd name="connsiteY136" fmla="*/ 1272115 h 1627188"/>
                <a:gd name="connsiteX137" fmla="*/ 2862840 w 2895600"/>
                <a:gd name="connsiteY137" fmla="*/ 1293538 h 1627188"/>
                <a:gd name="connsiteX138" fmla="*/ 2851721 w 2895600"/>
                <a:gd name="connsiteY138" fmla="*/ 1316945 h 1627188"/>
                <a:gd name="connsiteX139" fmla="*/ 2845566 w 2895600"/>
                <a:gd name="connsiteY139" fmla="*/ 1329442 h 1627188"/>
                <a:gd name="connsiteX140" fmla="*/ 2839213 w 2895600"/>
                <a:gd name="connsiteY140" fmla="*/ 1342138 h 1627188"/>
                <a:gd name="connsiteX141" fmla="*/ 2832661 w 2895600"/>
                <a:gd name="connsiteY141" fmla="*/ 1355230 h 1627188"/>
                <a:gd name="connsiteX142" fmla="*/ 2825513 w 2895600"/>
                <a:gd name="connsiteY142" fmla="*/ 1368322 h 1627188"/>
                <a:gd name="connsiteX143" fmla="*/ 2818366 w 2895600"/>
                <a:gd name="connsiteY143" fmla="*/ 1381811 h 1627188"/>
                <a:gd name="connsiteX144" fmla="*/ 2810821 w 2895600"/>
                <a:gd name="connsiteY144" fmla="*/ 1395101 h 1627188"/>
                <a:gd name="connsiteX145" fmla="*/ 2802879 w 2895600"/>
                <a:gd name="connsiteY145" fmla="*/ 1408590 h 1627188"/>
                <a:gd name="connsiteX146" fmla="*/ 2794739 w 2895600"/>
                <a:gd name="connsiteY146" fmla="*/ 1421880 h 1627188"/>
                <a:gd name="connsiteX147" fmla="*/ 2786400 w 2895600"/>
                <a:gd name="connsiteY147" fmla="*/ 1435171 h 1627188"/>
                <a:gd name="connsiteX148" fmla="*/ 2777862 w 2895600"/>
                <a:gd name="connsiteY148" fmla="*/ 1448263 h 1627188"/>
                <a:gd name="connsiteX149" fmla="*/ 2769126 w 2895600"/>
                <a:gd name="connsiteY149" fmla="*/ 1461157 h 1627188"/>
                <a:gd name="connsiteX150" fmla="*/ 2759993 w 2895600"/>
                <a:gd name="connsiteY150" fmla="*/ 1473654 h 1627188"/>
                <a:gd name="connsiteX151" fmla="*/ 2750860 w 2895600"/>
                <a:gd name="connsiteY151" fmla="*/ 1485754 h 1627188"/>
                <a:gd name="connsiteX152" fmla="*/ 2741528 w 2895600"/>
                <a:gd name="connsiteY152" fmla="*/ 1497656 h 1627188"/>
                <a:gd name="connsiteX153" fmla="*/ 2731998 w 2895600"/>
                <a:gd name="connsiteY153" fmla="*/ 1508566 h 1627188"/>
                <a:gd name="connsiteX154" fmla="*/ 2727233 w 2895600"/>
                <a:gd name="connsiteY154" fmla="*/ 1514120 h 1627188"/>
                <a:gd name="connsiteX155" fmla="*/ 2722468 w 2895600"/>
                <a:gd name="connsiteY155" fmla="*/ 1519278 h 1627188"/>
                <a:gd name="connsiteX156" fmla="*/ 2717504 w 2895600"/>
                <a:gd name="connsiteY156" fmla="*/ 1524435 h 1627188"/>
                <a:gd name="connsiteX157" fmla="*/ 2712540 w 2895600"/>
                <a:gd name="connsiteY157" fmla="*/ 1529196 h 1627188"/>
                <a:gd name="connsiteX158" fmla="*/ 2707577 w 2895600"/>
                <a:gd name="connsiteY158" fmla="*/ 1533957 h 1627188"/>
                <a:gd name="connsiteX159" fmla="*/ 2702415 w 2895600"/>
                <a:gd name="connsiteY159" fmla="*/ 1538519 h 1627188"/>
                <a:gd name="connsiteX160" fmla="*/ 2693877 w 2895600"/>
                <a:gd name="connsiteY160" fmla="*/ 1545859 h 1627188"/>
                <a:gd name="connsiteX161" fmla="*/ 2685141 w 2895600"/>
                <a:gd name="connsiteY161" fmla="*/ 1553000 h 1627188"/>
                <a:gd name="connsiteX162" fmla="*/ 2676405 w 2895600"/>
                <a:gd name="connsiteY162" fmla="*/ 1559546 h 1627188"/>
                <a:gd name="connsiteX163" fmla="*/ 2667669 w 2895600"/>
                <a:gd name="connsiteY163" fmla="*/ 1565695 h 1627188"/>
                <a:gd name="connsiteX164" fmla="*/ 2658933 w 2895600"/>
                <a:gd name="connsiteY164" fmla="*/ 1571448 h 1627188"/>
                <a:gd name="connsiteX165" fmla="*/ 2650197 w 2895600"/>
                <a:gd name="connsiteY165" fmla="*/ 1576803 h 1627188"/>
                <a:gd name="connsiteX166" fmla="*/ 2641262 w 2895600"/>
                <a:gd name="connsiteY166" fmla="*/ 1582159 h 1627188"/>
                <a:gd name="connsiteX167" fmla="*/ 2632328 w 2895600"/>
                <a:gd name="connsiteY167" fmla="*/ 1586722 h 1627188"/>
                <a:gd name="connsiteX168" fmla="*/ 2623195 w 2895600"/>
                <a:gd name="connsiteY168" fmla="*/ 1591284 h 1627188"/>
                <a:gd name="connsiteX169" fmla="*/ 2613863 w 2895600"/>
                <a:gd name="connsiteY169" fmla="*/ 1595251 h 1627188"/>
                <a:gd name="connsiteX170" fmla="*/ 2604531 w 2895600"/>
                <a:gd name="connsiteY170" fmla="*/ 1598822 h 1627188"/>
                <a:gd name="connsiteX171" fmla="*/ 2594802 w 2895600"/>
                <a:gd name="connsiteY171" fmla="*/ 1602393 h 1627188"/>
                <a:gd name="connsiteX172" fmla="*/ 2585074 w 2895600"/>
                <a:gd name="connsiteY172" fmla="*/ 1605566 h 1627188"/>
                <a:gd name="connsiteX173" fmla="*/ 2574948 w 2895600"/>
                <a:gd name="connsiteY173" fmla="*/ 1608344 h 1627188"/>
                <a:gd name="connsiteX174" fmla="*/ 2564822 w 2895600"/>
                <a:gd name="connsiteY174" fmla="*/ 1610922 h 1627188"/>
                <a:gd name="connsiteX175" fmla="*/ 2554299 w 2895600"/>
                <a:gd name="connsiteY175" fmla="*/ 1613303 h 1627188"/>
                <a:gd name="connsiteX176" fmla="*/ 2543379 w 2895600"/>
                <a:gd name="connsiteY176" fmla="*/ 1615485 h 1627188"/>
                <a:gd name="connsiteX177" fmla="*/ 2532459 w 2895600"/>
                <a:gd name="connsiteY177" fmla="*/ 1617468 h 1627188"/>
                <a:gd name="connsiteX178" fmla="*/ 2520943 w 2895600"/>
                <a:gd name="connsiteY178" fmla="*/ 1619055 h 1627188"/>
                <a:gd name="connsiteX179" fmla="*/ 2509229 w 2895600"/>
                <a:gd name="connsiteY179" fmla="*/ 1620444 h 1627188"/>
                <a:gd name="connsiteX180" fmla="*/ 2497316 w 2895600"/>
                <a:gd name="connsiteY180" fmla="*/ 1621832 h 1627188"/>
                <a:gd name="connsiteX181" fmla="*/ 2484808 w 2895600"/>
                <a:gd name="connsiteY181" fmla="*/ 1622824 h 1627188"/>
                <a:gd name="connsiteX182" fmla="*/ 2471902 w 2895600"/>
                <a:gd name="connsiteY182" fmla="*/ 1623816 h 1627188"/>
                <a:gd name="connsiteX183" fmla="*/ 2458798 w 2895600"/>
                <a:gd name="connsiteY183" fmla="*/ 1624609 h 1627188"/>
                <a:gd name="connsiteX184" fmla="*/ 2445098 w 2895600"/>
                <a:gd name="connsiteY184" fmla="*/ 1625403 h 1627188"/>
                <a:gd name="connsiteX185" fmla="*/ 2431002 w 2895600"/>
                <a:gd name="connsiteY185" fmla="*/ 1625800 h 1627188"/>
                <a:gd name="connsiteX186" fmla="*/ 2401418 w 2895600"/>
                <a:gd name="connsiteY186" fmla="*/ 1626593 h 1627188"/>
                <a:gd name="connsiteX187" fmla="*/ 2370048 w 2895600"/>
                <a:gd name="connsiteY187" fmla="*/ 1626791 h 1627188"/>
                <a:gd name="connsiteX188" fmla="*/ 2336295 w 2895600"/>
                <a:gd name="connsiteY188" fmla="*/ 1626990 h 1627188"/>
                <a:gd name="connsiteX189" fmla="*/ 978437 w 2895600"/>
                <a:gd name="connsiteY189" fmla="*/ 1626990 h 1627188"/>
                <a:gd name="connsiteX190" fmla="*/ 974863 w 2895600"/>
                <a:gd name="connsiteY190" fmla="*/ 1627188 h 1627188"/>
                <a:gd name="connsiteX191" fmla="*/ 970693 w 2895600"/>
                <a:gd name="connsiteY191" fmla="*/ 1627188 h 1627188"/>
                <a:gd name="connsiteX192" fmla="*/ 965134 w 2895600"/>
                <a:gd name="connsiteY192" fmla="*/ 1627188 h 1627188"/>
                <a:gd name="connsiteX193" fmla="*/ 958185 w 2895600"/>
                <a:gd name="connsiteY193" fmla="*/ 1626791 h 1627188"/>
                <a:gd name="connsiteX194" fmla="*/ 950243 w 2895600"/>
                <a:gd name="connsiteY194" fmla="*/ 1625998 h 1627188"/>
                <a:gd name="connsiteX195" fmla="*/ 940911 w 2895600"/>
                <a:gd name="connsiteY195" fmla="*/ 1624609 h 1627188"/>
                <a:gd name="connsiteX196" fmla="*/ 935948 w 2895600"/>
                <a:gd name="connsiteY196" fmla="*/ 1623816 h 1627188"/>
                <a:gd name="connsiteX197" fmla="*/ 930587 w 2895600"/>
                <a:gd name="connsiteY197" fmla="*/ 1622824 h 1627188"/>
                <a:gd name="connsiteX198" fmla="*/ 925226 w 2895600"/>
                <a:gd name="connsiteY198" fmla="*/ 1621832 h 1627188"/>
                <a:gd name="connsiteX199" fmla="*/ 919667 w 2895600"/>
                <a:gd name="connsiteY199" fmla="*/ 1620245 h 1627188"/>
                <a:gd name="connsiteX200" fmla="*/ 913512 w 2895600"/>
                <a:gd name="connsiteY200" fmla="*/ 1618658 h 1627188"/>
                <a:gd name="connsiteX201" fmla="*/ 907556 w 2895600"/>
                <a:gd name="connsiteY201" fmla="*/ 1616873 h 1627188"/>
                <a:gd name="connsiteX202" fmla="*/ 901202 w 2895600"/>
                <a:gd name="connsiteY202" fmla="*/ 1614691 h 1627188"/>
                <a:gd name="connsiteX203" fmla="*/ 895047 w 2895600"/>
                <a:gd name="connsiteY203" fmla="*/ 1612509 h 1627188"/>
                <a:gd name="connsiteX204" fmla="*/ 888495 w 2895600"/>
                <a:gd name="connsiteY204" fmla="*/ 1609930 h 1627188"/>
                <a:gd name="connsiteX205" fmla="*/ 881745 w 2895600"/>
                <a:gd name="connsiteY205" fmla="*/ 1606955 h 1627188"/>
                <a:gd name="connsiteX206" fmla="*/ 875193 w 2895600"/>
                <a:gd name="connsiteY206" fmla="*/ 1603979 h 1627188"/>
                <a:gd name="connsiteX207" fmla="*/ 868243 w 2895600"/>
                <a:gd name="connsiteY207" fmla="*/ 1600409 h 1627188"/>
                <a:gd name="connsiteX208" fmla="*/ 861294 w 2895600"/>
                <a:gd name="connsiteY208" fmla="*/ 1596640 h 1627188"/>
                <a:gd name="connsiteX209" fmla="*/ 854345 w 2895600"/>
                <a:gd name="connsiteY209" fmla="*/ 1592474 h 1627188"/>
                <a:gd name="connsiteX210" fmla="*/ 847198 w 2895600"/>
                <a:gd name="connsiteY210" fmla="*/ 1588110 h 1627188"/>
                <a:gd name="connsiteX211" fmla="*/ 840248 w 2895600"/>
                <a:gd name="connsiteY211" fmla="*/ 1583350 h 1627188"/>
                <a:gd name="connsiteX212" fmla="*/ 832902 w 2895600"/>
                <a:gd name="connsiteY212" fmla="*/ 1578192 h 1627188"/>
                <a:gd name="connsiteX213" fmla="*/ 825754 w 2895600"/>
                <a:gd name="connsiteY213" fmla="*/ 1572439 h 1627188"/>
                <a:gd name="connsiteX214" fmla="*/ 816224 w 2895600"/>
                <a:gd name="connsiteY214" fmla="*/ 1564306 h 1627188"/>
                <a:gd name="connsiteX215" fmla="*/ 803716 w 2895600"/>
                <a:gd name="connsiteY215" fmla="*/ 1553396 h 1627188"/>
                <a:gd name="connsiteX216" fmla="*/ 788626 w 2895600"/>
                <a:gd name="connsiteY216" fmla="*/ 1539511 h 1627188"/>
                <a:gd name="connsiteX217" fmla="*/ 770757 w 2895600"/>
                <a:gd name="connsiteY217" fmla="*/ 1523047 h 1627188"/>
                <a:gd name="connsiteX218" fmla="*/ 750704 w 2895600"/>
                <a:gd name="connsiteY218" fmla="*/ 1504202 h 1627188"/>
                <a:gd name="connsiteX219" fmla="*/ 728665 w 2895600"/>
                <a:gd name="connsiteY219" fmla="*/ 1483572 h 1627188"/>
                <a:gd name="connsiteX220" fmla="*/ 679624 w 2895600"/>
                <a:gd name="connsiteY220" fmla="*/ 1436758 h 1627188"/>
                <a:gd name="connsiteX221" fmla="*/ 625223 w 2895600"/>
                <a:gd name="connsiteY221" fmla="*/ 1384389 h 1627188"/>
                <a:gd name="connsiteX222" fmla="*/ 567644 w 2895600"/>
                <a:gd name="connsiteY222" fmla="*/ 1328649 h 1627188"/>
                <a:gd name="connsiteX223" fmla="*/ 508875 w 2895600"/>
                <a:gd name="connsiteY223" fmla="*/ 1271321 h 1627188"/>
                <a:gd name="connsiteX224" fmla="*/ 450700 w 2895600"/>
                <a:gd name="connsiteY224" fmla="*/ 1214787 h 1627188"/>
                <a:gd name="connsiteX225" fmla="*/ 336338 w 2895600"/>
                <a:gd name="connsiteY225" fmla="*/ 1102711 h 1627188"/>
                <a:gd name="connsiteX226" fmla="*/ 254140 w 2895600"/>
                <a:gd name="connsiteY226" fmla="*/ 1021977 h 1627188"/>
                <a:gd name="connsiteX227" fmla="*/ 113966 w 2895600"/>
                <a:gd name="connsiteY227" fmla="*/ 1162419 h 1627188"/>
                <a:gd name="connsiteX228" fmla="*/ 109796 w 2895600"/>
                <a:gd name="connsiteY228" fmla="*/ 1166188 h 1627188"/>
                <a:gd name="connsiteX229" fmla="*/ 105627 w 2895600"/>
                <a:gd name="connsiteY229" fmla="*/ 1169560 h 1627188"/>
                <a:gd name="connsiteX230" fmla="*/ 101259 w 2895600"/>
                <a:gd name="connsiteY230" fmla="*/ 1172337 h 1627188"/>
                <a:gd name="connsiteX231" fmla="*/ 96891 w 2895600"/>
                <a:gd name="connsiteY231" fmla="*/ 1174916 h 1627188"/>
                <a:gd name="connsiteX232" fmla="*/ 92324 w 2895600"/>
                <a:gd name="connsiteY232" fmla="*/ 1176900 h 1627188"/>
                <a:gd name="connsiteX233" fmla="*/ 87758 w 2895600"/>
                <a:gd name="connsiteY233" fmla="*/ 1178685 h 1627188"/>
                <a:gd name="connsiteX234" fmla="*/ 82993 w 2895600"/>
                <a:gd name="connsiteY234" fmla="*/ 1180074 h 1627188"/>
                <a:gd name="connsiteX235" fmla="*/ 78426 w 2895600"/>
                <a:gd name="connsiteY235" fmla="*/ 1181065 h 1627188"/>
                <a:gd name="connsiteX236" fmla="*/ 73661 w 2895600"/>
                <a:gd name="connsiteY236" fmla="*/ 1181660 h 1627188"/>
                <a:gd name="connsiteX237" fmla="*/ 68896 w 2895600"/>
                <a:gd name="connsiteY237" fmla="*/ 1181859 h 1627188"/>
                <a:gd name="connsiteX238" fmla="*/ 63932 w 2895600"/>
                <a:gd name="connsiteY238" fmla="*/ 1181859 h 1627188"/>
                <a:gd name="connsiteX239" fmla="*/ 59167 w 2895600"/>
                <a:gd name="connsiteY239" fmla="*/ 1181462 h 1627188"/>
                <a:gd name="connsiteX240" fmla="*/ 54600 w 2895600"/>
                <a:gd name="connsiteY240" fmla="*/ 1180867 h 1627188"/>
                <a:gd name="connsiteX241" fmla="*/ 50034 w 2895600"/>
                <a:gd name="connsiteY241" fmla="*/ 1179875 h 1627188"/>
                <a:gd name="connsiteX242" fmla="*/ 45467 w 2895600"/>
                <a:gd name="connsiteY242" fmla="*/ 1178487 h 1627188"/>
                <a:gd name="connsiteX243" fmla="*/ 41099 w 2895600"/>
                <a:gd name="connsiteY243" fmla="*/ 1176701 h 1627188"/>
                <a:gd name="connsiteX244" fmla="*/ 36731 w 2895600"/>
                <a:gd name="connsiteY244" fmla="*/ 1174916 h 1627188"/>
                <a:gd name="connsiteX245" fmla="*/ 32562 w 2895600"/>
                <a:gd name="connsiteY245" fmla="*/ 1172536 h 1627188"/>
                <a:gd name="connsiteX246" fmla="*/ 28591 w 2895600"/>
                <a:gd name="connsiteY246" fmla="*/ 1170155 h 1627188"/>
                <a:gd name="connsiteX247" fmla="*/ 25017 w 2895600"/>
                <a:gd name="connsiteY247" fmla="*/ 1167180 h 1627188"/>
                <a:gd name="connsiteX248" fmla="*/ 21245 w 2895600"/>
                <a:gd name="connsiteY248" fmla="*/ 1164204 h 1627188"/>
                <a:gd name="connsiteX249" fmla="*/ 17869 w 2895600"/>
                <a:gd name="connsiteY249" fmla="*/ 1161030 h 1627188"/>
                <a:gd name="connsiteX250" fmla="*/ 14693 w 2895600"/>
                <a:gd name="connsiteY250" fmla="*/ 1157262 h 1627188"/>
                <a:gd name="connsiteX251" fmla="*/ 11913 w 2895600"/>
                <a:gd name="connsiteY251" fmla="*/ 1153493 h 1627188"/>
                <a:gd name="connsiteX252" fmla="*/ 9133 w 2895600"/>
                <a:gd name="connsiteY252" fmla="*/ 1149525 h 1627188"/>
                <a:gd name="connsiteX253" fmla="*/ 6751 w 2895600"/>
                <a:gd name="connsiteY253" fmla="*/ 1145161 h 1627188"/>
                <a:gd name="connsiteX254" fmla="*/ 4765 w 2895600"/>
                <a:gd name="connsiteY254" fmla="*/ 1140599 h 1627188"/>
                <a:gd name="connsiteX255" fmla="*/ 3177 w 2895600"/>
                <a:gd name="connsiteY255" fmla="*/ 1136036 h 1627188"/>
                <a:gd name="connsiteX256" fmla="*/ 1787 w 2895600"/>
                <a:gd name="connsiteY256" fmla="*/ 1131077 h 1627188"/>
                <a:gd name="connsiteX257" fmla="*/ 794 w 2895600"/>
                <a:gd name="connsiteY257" fmla="*/ 1125721 h 1627188"/>
                <a:gd name="connsiteX258" fmla="*/ 199 w 2895600"/>
                <a:gd name="connsiteY258" fmla="*/ 1120564 h 1627188"/>
                <a:gd name="connsiteX259" fmla="*/ 0 w 2895600"/>
                <a:gd name="connsiteY259" fmla="*/ 1115010 h 1627188"/>
                <a:gd name="connsiteX260" fmla="*/ 1390 w 2895600"/>
                <a:gd name="connsiteY260" fmla="*/ 66452 h 1627188"/>
                <a:gd name="connsiteX261" fmla="*/ 1589 w 2895600"/>
                <a:gd name="connsiteY261" fmla="*/ 63080 h 1627188"/>
                <a:gd name="connsiteX262" fmla="*/ 1787 w 2895600"/>
                <a:gd name="connsiteY262" fmla="*/ 59510 h 1627188"/>
                <a:gd name="connsiteX263" fmla="*/ 2184 w 2895600"/>
                <a:gd name="connsiteY263" fmla="*/ 56336 h 1627188"/>
                <a:gd name="connsiteX264" fmla="*/ 2978 w 2895600"/>
                <a:gd name="connsiteY264" fmla="*/ 53162 h 1627188"/>
                <a:gd name="connsiteX265" fmla="*/ 3574 w 2895600"/>
                <a:gd name="connsiteY265" fmla="*/ 49790 h 1627188"/>
                <a:gd name="connsiteX266" fmla="*/ 4567 w 2895600"/>
                <a:gd name="connsiteY266" fmla="*/ 46616 h 1627188"/>
                <a:gd name="connsiteX267" fmla="*/ 5560 w 2895600"/>
                <a:gd name="connsiteY267" fmla="*/ 43640 h 1627188"/>
                <a:gd name="connsiteX268" fmla="*/ 6552 w 2895600"/>
                <a:gd name="connsiteY268" fmla="*/ 40467 h 1627188"/>
                <a:gd name="connsiteX269" fmla="*/ 8141 w 2895600"/>
                <a:gd name="connsiteY269" fmla="*/ 37491 h 1627188"/>
                <a:gd name="connsiteX270" fmla="*/ 9530 w 2895600"/>
                <a:gd name="connsiteY270" fmla="*/ 34714 h 1627188"/>
                <a:gd name="connsiteX271" fmla="*/ 11119 w 2895600"/>
                <a:gd name="connsiteY271" fmla="*/ 31937 h 1627188"/>
                <a:gd name="connsiteX272" fmla="*/ 12906 w 2895600"/>
                <a:gd name="connsiteY272" fmla="*/ 29160 h 1627188"/>
                <a:gd name="connsiteX273" fmla="*/ 14693 w 2895600"/>
                <a:gd name="connsiteY273" fmla="*/ 26581 h 1627188"/>
                <a:gd name="connsiteX274" fmla="*/ 16877 w 2895600"/>
                <a:gd name="connsiteY274" fmla="*/ 24002 h 1627188"/>
                <a:gd name="connsiteX275" fmla="*/ 18862 w 2895600"/>
                <a:gd name="connsiteY275" fmla="*/ 21820 h 1627188"/>
                <a:gd name="connsiteX276" fmla="*/ 21046 w 2895600"/>
                <a:gd name="connsiteY276" fmla="*/ 19440 h 1627188"/>
                <a:gd name="connsiteX277" fmla="*/ 23230 w 2895600"/>
                <a:gd name="connsiteY277" fmla="*/ 17258 h 1627188"/>
                <a:gd name="connsiteX278" fmla="*/ 25811 w 2895600"/>
                <a:gd name="connsiteY278" fmla="*/ 15076 h 1627188"/>
                <a:gd name="connsiteX279" fmla="*/ 28194 w 2895600"/>
                <a:gd name="connsiteY279" fmla="*/ 13092 h 1627188"/>
                <a:gd name="connsiteX280" fmla="*/ 30973 w 2895600"/>
                <a:gd name="connsiteY280" fmla="*/ 11307 h 1627188"/>
                <a:gd name="connsiteX281" fmla="*/ 33753 w 2895600"/>
                <a:gd name="connsiteY281" fmla="*/ 9522 h 1627188"/>
                <a:gd name="connsiteX282" fmla="*/ 36334 w 2895600"/>
                <a:gd name="connsiteY282" fmla="*/ 7736 h 1627188"/>
                <a:gd name="connsiteX283" fmla="*/ 39312 w 2895600"/>
                <a:gd name="connsiteY283" fmla="*/ 6348 h 1627188"/>
                <a:gd name="connsiteX284" fmla="*/ 42092 w 2895600"/>
                <a:gd name="connsiteY284" fmla="*/ 5158 h 1627188"/>
                <a:gd name="connsiteX285" fmla="*/ 45269 w 2895600"/>
                <a:gd name="connsiteY285" fmla="*/ 3967 h 1627188"/>
                <a:gd name="connsiteX286" fmla="*/ 48446 w 2895600"/>
                <a:gd name="connsiteY286" fmla="*/ 2777 h 1627188"/>
                <a:gd name="connsiteX287" fmla="*/ 51622 w 2895600"/>
                <a:gd name="connsiteY287" fmla="*/ 1984 h 1627188"/>
                <a:gd name="connsiteX288" fmla="*/ 54600 w 2895600"/>
                <a:gd name="connsiteY288" fmla="*/ 1190 h 1627188"/>
                <a:gd name="connsiteX289" fmla="*/ 57976 w 2895600"/>
                <a:gd name="connsiteY289" fmla="*/ 794 h 1627188"/>
                <a:gd name="connsiteX290" fmla="*/ 61351 w 2895600"/>
                <a:gd name="connsiteY290" fmla="*/ 198 h 16271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</a:cxnLst>
              <a:rect l="l" t="t" r="r" b="b"/>
              <a:pathLst>
                <a:path w="2895600" h="1627188">
                  <a:moveTo>
                    <a:pt x="64726" y="0"/>
                  </a:moveTo>
                  <a:lnTo>
                    <a:pt x="68102" y="0"/>
                  </a:lnTo>
                  <a:lnTo>
                    <a:pt x="1115037" y="0"/>
                  </a:lnTo>
                  <a:lnTo>
                    <a:pt x="1120397" y="198"/>
                  </a:lnTo>
                  <a:lnTo>
                    <a:pt x="1125758" y="794"/>
                  </a:lnTo>
                  <a:lnTo>
                    <a:pt x="1130920" y="1785"/>
                  </a:lnTo>
                  <a:lnTo>
                    <a:pt x="1135884" y="2976"/>
                  </a:lnTo>
                  <a:lnTo>
                    <a:pt x="1140649" y="4761"/>
                  </a:lnTo>
                  <a:lnTo>
                    <a:pt x="1145017" y="6745"/>
                  </a:lnTo>
                  <a:lnTo>
                    <a:pt x="1149385" y="9125"/>
                  </a:lnTo>
                  <a:lnTo>
                    <a:pt x="1153356" y="11704"/>
                  </a:lnTo>
                  <a:lnTo>
                    <a:pt x="1157327" y="14679"/>
                  </a:lnTo>
                  <a:lnTo>
                    <a:pt x="1160702" y="17853"/>
                  </a:lnTo>
                  <a:lnTo>
                    <a:pt x="1164077" y="21225"/>
                  </a:lnTo>
                  <a:lnTo>
                    <a:pt x="1167254" y="24796"/>
                  </a:lnTo>
                  <a:lnTo>
                    <a:pt x="1169835" y="28565"/>
                  </a:lnTo>
                  <a:lnTo>
                    <a:pt x="1172416" y="32532"/>
                  </a:lnTo>
                  <a:lnTo>
                    <a:pt x="1174799" y="36698"/>
                  </a:lnTo>
                  <a:lnTo>
                    <a:pt x="1176586" y="41062"/>
                  </a:lnTo>
                  <a:lnTo>
                    <a:pt x="1178174" y="45426"/>
                  </a:lnTo>
                  <a:lnTo>
                    <a:pt x="1179763" y="49988"/>
                  </a:lnTo>
                  <a:lnTo>
                    <a:pt x="1180755" y="54550"/>
                  </a:lnTo>
                  <a:lnTo>
                    <a:pt x="1181351" y="59113"/>
                  </a:lnTo>
                  <a:lnTo>
                    <a:pt x="1181748" y="64072"/>
                  </a:lnTo>
                  <a:lnTo>
                    <a:pt x="1181748" y="68833"/>
                  </a:lnTo>
                  <a:lnTo>
                    <a:pt x="1181550" y="73594"/>
                  </a:lnTo>
                  <a:lnTo>
                    <a:pt x="1180954" y="78354"/>
                  </a:lnTo>
                  <a:lnTo>
                    <a:pt x="1179961" y="82917"/>
                  </a:lnTo>
                  <a:lnTo>
                    <a:pt x="1178373" y="87677"/>
                  </a:lnTo>
                  <a:lnTo>
                    <a:pt x="1176784" y="92240"/>
                  </a:lnTo>
                  <a:lnTo>
                    <a:pt x="1174799" y="96802"/>
                  </a:lnTo>
                  <a:lnTo>
                    <a:pt x="1172218" y="101166"/>
                  </a:lnTo>
                  <a:lnTo>
                    <a:pt x="1169240" y="105530"/>
                  </a:lnTo>
                  <a:lnTo>
                    <a:pt x="1166063" y="109696"/>
                  </a:lnTo>
                  <a:lnTo>
                    <a:pt x="1162291" y="113862"/>
                  </a:lnTo>
                  <a:lnTo>
                    <a:pt x="1034625" y="241410"/>
                  </a:lnTo>
                  <a:lnTo>
                    <a:pt x="1193859" y="400102"/>
                  </a:lnTo>
                  <a:lnTo>
                    <a:pt x="1447205" y="652423"/>
                  </a:lnTo>
                  <a:lnTo>
                    <a:pt x="1591945" y="796237"/>
                  </a:lnTo>
                  <a:lnTo>
                    <a:pt x="1739465" y="942631"/>
                  </a:lnTo>
                  <a:lnTo>
                    <a:pt x="1882617" y="1084462"/>
                  </a:lnTo>
                  <a:lnTo>
                    <a:pt x="2014650" y="1214787"/>
                  </a:lnTo>
                  <a:lnTo>
                    <a:pt x="2016635" y="1216374"/>
                  </a:lnTo>
                  <a:lnTo>
                    <a:pt x="2106577" y="1305043"/>
                  </a:lnTo>
                  <a:lnTo>
                    <a:pt x="2182422" y="1379034"/>
                  </a:lnTo>
                  <a:lnTo>
                    <a:pt x="2213990" y="1409780"/>
                  </a:lnTo>
                  <a:lnTo>
                    <a:pt x="2240596" y="1435369"/>
                  </a:lnTo>
                  <a:lnTo>
                    <a:pt x="2262237" y="1455999"/>
                  </a:lnTo>
                  <a:lnTo>
                    <a:pt x="2278320" y="1470877"/>
                  </a:lnTo>
                  <a:lnTo>
                    <a:pt x="2285269" y="1476828"/>
                  </a:lnTo>
                  <a:lnTo>
                    <a:pt x="2292218" y="1482778"/>
                  </a:lnTo>
                  <a:lnTo>
                    <a:pt x="2299365" y="1488729"/>
                  </a:lnTo>
                  <a:lnTo>
                    <a:pt x="2306513" y="1494284"/>
                  </a:lnTo>
                  <a:lnTo>
                    <a:pt x="2314058" y="1499838"/>
                  </a:lnTo>
                  <a:lnTo>
                    <a:pt x="2321801" y="1505392"/>
                  </a:lnTo>
                  <a:lnTo>
                    <a:pt x="2329544" y="1510550"/>
                  </a:lnTo>
                  <a:lnTo>
                    <a:pt x="2337288" y="1515707"/>
                  </a:lnTo>
                  <a:lnTo>
                    <a:pt x="2345428" y="1520468"/>
                  </a:lnTo>
                  <a:lnTo>
                    <a:pt x="2353569" y="1525229"/>
                  </a:lnTo>
                  <a:lnTo>
                    <a:pt x="2361908" y="1529791"/>
                  </a:lnTo>
                  <a:lnTo>
                    <a:pt x="2370246" y="1534353"/>
                  </a:lnTo>
                  <a:lnTo>
                    <a:pt x="2378784" y="1538519"/>
                  </a:lnTo>
                  <a:lnTo>
                    <a:pt x="2387321" y="1542486"/>
                  </a:lnTo>
                  <a:lnTo>
                    <a:pt x="2395859" y="1546454"/>
                  </a:lnTo>
                  <a:lnTo>
                    <a:pt x="2404595" y="1550024"/>
                  </a:lnTo>
                  <a:lnTo>
                    <a:pt x="2413530" y="1553595"/>
                  </a:lnTo>
                  <a:lnTo>
                    <a:pt x="2422266" y="1556967"/>
                  </a:lnTo>
                  <a:lnTo>
                    <a:pt x="2431200" y="1559744"/>
                  </a:lnTo>
                  <a:lnTo>
                    <a:pt x="2440333" y="1562720"/>
                  </a:lnTo>
                  <a:lnTo>
                    <a:pt x="2449268" y="1565298"/>
                  </a:lnTo>
                  <a:lnTo>
                    <a:pt x="2458401" y="1567679"/>
                  </a:lnTo>
                  <a:lnTo>
                    <a:pt x="2467534" y="1569861"/>
                  </a:lnTo>
                  <a:lnTo>
                    <a:pt x="2476667" y="1571646"/>
                  </a:lnTo>
                  <a:lnTo>
                    <a:pt x="2485800" y="1573233"/>
                  </a:lnTo>
                  <a:lnTo>
                    <a:pt x="2495132" y="1574820"/>
                  </a:lnTo>
                  <a:lnTo>
                    <a:pt x="2504265" y="1576010"/>
                  </a:lnTo>
                  <a:lnTo>
                    <a:pt x="2513597" y="1577002"/>
                  </a:lnTo>
                  <a:lnTo>
                    <a:pt x="2522730" y="1577597"/>
                  </a:lnTo>
                  <a:lnTo>
                    <a:pt x="2532260" y="1578192"/>
                  </a:lnTo>
                  <a:lnTo>
                    <a:pt x="2541592" y="1578192"/>
                  </a:lnTo>
                  <a:lnTo>
                    <a:pt x="2550725" y="1578192"/>
                  </a:lnTo>
                  <a:lnTo>
                    <a:pt x="2558667" y="1577597"/>
                  </a:lnTo>
                  <a:lnTo>
                    <a:pt x="2566410" y="1576803"/>
                  </a:lnTo>
                  <a:lnTo>
                    <a:pt x="2574352" y="1575613"/>
                  </a:lnTo>
                  <a:lnTo>
                    <a:pt x="2582095" y="1574225"/>
                  </a:lnTo>
                  <a:lnTo>
                    <a:pt x="2589839" y="1572241"/>
                  </a:lnTo>
                  <a:lnTo>
                    <a:pt x="2597384" y="1570059"/>
                  </a:lnTo>
                  <a:lnTo>
                    <a:pt x="2604928" y="1567480"/>
                  </a:lnTo>
                  <a:lnTo>
                    <a:pt x="2612473" y="1564505"/>
                  </a:lnTo>
                  <a:lnTo>
                    <a:pt x="2619621" y="1561529"/>
                  </a:lnTo>
                  <a:lnTo>
                    <a:pt x="2626967" y="1558157"/>
                  </a:lnTo>
                  <a:lnTo>
                    <a:pt x="2634313" y="1554388"/>
                  </a:lnTo>
                  <a:lnTo>
                    <a:pt x="2641262" y="1550421"/>
                  </a:lnTo>
                  <a:lnTo>
                    <a:pt x="2648410" y="1546255"/>
                  </a:lnTo>
                  <a:lnTo>
                    <a:pt x="2655359" y="1541891"/>
                  </a:lnTo>
                  <a:lnTo>
                    <a:pt x="2661911" y="1537329"/>
                  </a:lnTo>
                  <a:lnTo>
                    <a:pt x="2668860" y="1532568"/>
                  </a:lnTo>
                  <a:lnTo>
                    <a:pt x="2675214" y="1527609"/>
                  </a:lnTo>
                  <a:lnTo>
                    <a:pt x="2681766" y="1522451"/>
                  </a:lnTo>
                  <a:lnTo>
                    <a:pt x="2688119" y="1517096"/>
                  </a:lnTo>
                  <a:lnTo>
                    <a:pt x="2694274" y="1511541"/>
                  </a:lnTo>
                  <a:lnTo>
                    <a:pt x="2700429" y="1506186"/>
                  </a:lnTo>
                  <a:lnTo>
                    <a:pt x="2706385" y="1500433"/>
                  </a:lnTo>
                  <a:lnTo>
                    <a:pt x="2712143" y="1494482"/>
                  </a:lnTo>
                  <a:lnTo>
                    <a:pt x="2717901" y="1488729"/>
                  </a:lnTo>
                  <a:lnTo>
                    <a:pt x="2723460" y="1482580"/>
                  </a:lnTo>
                  <a:lnTo>
                    <a:pt x="2728821" y="1476828"/>
                  </a:lnTo>
                  <a:lnTo>
                    <a:pt x="2734182" y="1470678"/>
                  </a:lnTo>
                  <a:lnTo>
                    <a:pt x="2739344" y="1464529"/>
                  </a:lnTo>
                  <a:lnTo>
                    <a:pt x="2744308" y="1458578"/>
                  </a:lnTo>
                  <a:lnTo>
                    <a:pt x="2749271" y="1452230"/>
                  </a:lnTo>
                  <a:lnTo>
                    <a:pt x="2758405" y="1440328"/>
                  </a:lnTo>
                  <a:lnTo>
                    <a:pt x="2762971" y="1433584"/>
                  </a:lnTo>
                  <a:lnTo>
                    <a:pt x="2767538" y="1426840"/>
                  </a:lnTo>
                  <a:lnTo>
                    <a:pt x="2771906" y="1420294"/>
                  </a:lnTo>
                  <a:lnTo>
                    <a:pt x="2776274" y="1413351"/>
                  </a:lnTo>
                  <a:lnTo>
                    <a:pt x="2784414" y="1399664"/>
                  </a:lnTo>
                  <a:lnTo>
                    <a:pt x="2792356" y="1385580"/>
                  </a:lnTo>
                  <a:lnTo>
                    <a:pt x="2799901" y="1371496"/>
                  </a:lnTo>
                  <a:lnTo>
                    <a:pt x="2807446" y="1357213"/>
                  </a:lnTo>
                  <a:lnTo>
                    <a:pt x="2822734" y="1328847"/>
                  </a:lnTo>
                  <a:lnTo>
                    <a:pt x="2827102" y="1320119"/>
                  </a:lnTo>
                  <a:lnTo>
                    <a:pt x="2831668" y="1310994"/>
                  </a:lnTo>
                  <a:lnTo>
                    <a:pt x="2836235" y="1301671"/>
                  </a:lnTo>
                  <a:lnTo>
                    <a:pt x="2840603" y="1292348"/>
                  </a:lnTo>
                  <a:lnTo>
                    <a:pt x="2848743" y="1273702"/>
                  </a:lnTo>
                  <a:lnTo>
                    <a:pt x="2856288" y="1256047"/>
                  </a:lnTo>
                  <a:lnTo>
                    <a:pt x="2862840" y="1240178"/>
                  </a:lnTo>
                  <a:lnTo>
                    <a:pt x="2867605" y="1227879"/>
                  </a:lnTo>
                  <a:lnTo>
                    <a:pt x="2871973" y="1216374"/>
                  </a:lnTo>
                  <a:lnTo>
                    <a:pt x="2875745" y="1216374"/>
                  </a:lnTo>
                  <a:lnTo>
                    <a:pt x="2884680" y="1216374"/>
                  </a:lnTo>
                  <a:lnTo>
                    <a:pt x="2895600" y="1216374"/>
                  </a:lnTo>
                  <a:lnTo>
                    <a:pt x="2891629" y="1226491"/>
                  </a:lnTo>
                  <a:lnTo>
                    <a:pt x="2886864" y="1238194"/>
                  </a:lnTo>
                  <a:lnTo>
                    <a:pt x="2880511" y="1253469"/>
                  </a:lnTo>
                  <a:lnTo>
                    <a:pt x="2872370" y="1272115"/>
                  </a:lnTo>
                  <a:lnTo>
                    <a:pt x="2862840" y="1293538"/>
                  </a:lnTo>
                  <a:lnTo>
                    <a:pt x="2851721" y="1316945"/>
                  </a:lnTo>
                  <a:lnTo>
                    <a:pt x="2845566" y="1329442"/>
                  </a:lnTo>
                  <a:lnTo>
                    <a:pt x="2839213" y="1342138"/>
                  </a:lnTo>
                  <a:lnTo>
                    <a:pt x="2832661" y="1355230"/>
                  </a:lnTo>
                  <a:lnTo>
                    <a:pt x="2825513" y="1368322"/>
                  </a:lnTo>
                  <a:lnTo>
                    <a:pt x="2818366" y="1381811"/>
                  </a:lnTo>
                  <a:lnTo>
                    <a:pt x="2810821" y="1395101"/>
                  </a:lnTo>
                  <a:lnTo>
                    <a:pt x="2802879" y="1408590"/>
                  </a:lnTo>
                  <a:lnTo>
                    <a:pt x="2794739" y="1421880"/>
                  </a:lnTo>
                  <a:lnTo>
                    <a:pt x="2786400" y="1435171"/>
                  </a:lnTo>
                  <a:lnTo>
                    <a:pt x="2777862" y="1448263"/>
                  </a:lnTo>
                  <a:lnTo>
                    <a:pt x="2769126" y="1461157"/>
                  </a:lnTo>
                  <a:lnTo>
                    <a:pt x="2759993" y="1473654"/>
                  </a:lnTo>
                  <a:lnTo>
                    <a:pt x="2750860" y="1485754"/>
                  </a:lnTo>
                  <a:lnTo>
                    <a:pt x="2741528" y="1497656"/>
                  </a:lnTo>
                  <a:lnTo>
                    <a:pt x="2731998" y="1508566"/>
                  </a:lnTo>
                  <a:lnTo>
                    <a:pt x="2727233" y="1514120"/>
                  </a:lnTo>
                  <a:lnTo>
                    <a:pt x="2722468" y="1519278"/>
                  </a:lnTo>
                  <a:lnTo>
                    <a:pt x="2717504" y="1524435"/>
                  </a:lnTo>
                  <a:lnTo>
                    <a:pt x="2712540" y="1529196"/>
                  </a:lnTo>
                  <a:lnTo>
                    <a:pt x="2707577" y="1533957"/>
                  </a:lnTo>
                  <a:lnTo>
                    <a:pt x="2702415" y="1538519"/>
                  </a:lnTo>
                  <a:lnTo>
                    <a:pt x="2693877" y="1545859"/>
                  </a:lnTo>
                  <a:lnTo>
                    <a:pt x="2685141" y="1553000"/>
                  </a:lnTo>
                  <a:lnTo>
                    <a:pt x="2676405" y="1559546"/>
                  </a:lnTo>
                  <a:lnTo>
                    <a:pt x="2667669" y="1565695"/>
                  </a:lnTo>
                  <a:lnTo>
                    <a:pt x="2658933" y="1571448"/>
                  </a:lnTo>
                  <a:lnTo>
                    <a:pt x="2650197" y="1576803"/>
                  </a:lnTo>
                  <a:lnTo>
                    <a:pt x="2641262" y="1582159"/>
                  </a:lnTo>
                  <a:lnTo>
                    <a:pt x="2632328" y="1586722"/>
                  </a:lnTo>
                  <a:lnTo>
                    <a:pt x="2623195" y="1591284"/>
                  </a:lnTo>
                  <a:lnTo>
                    <a:pt x="2613863" y="1595251"/>
                  </a:lnTo>
                  <a:lnTo>
                    <a:pt x="2604531" y="1598822"/>
                  </a:lnTo>
                  <a:lnTo>
                    <a:pt x="2594802" y="1602393"/>
                  </a:lnTo>
                  <a:lnTo>
                    <a:pt x="2585074" y="1605566"/>
                  </a:lnTo>
                  <a:lnTo>
                    <a:pt x="2574948" y="1608344"/>
                  </a:lnTo>
                  <a:lnTo>
                    <a:pt x="2564822" y="1610922"/>
                  </a:lnTo>
                  <a:lnTo>
                    <a:pt x="2554299" y="1613303"/>
                  </a:lnTo>
                  <a:lnTo>
                    <a:pt x="2543379" y="1615485"/>
                  </a:lnTo>
                  <a:lnTo>
                    <a:pt x="2532459" y="1617468"/>
                  </a:lnTo>
                  <a:lnTo>
                    <a:pt x="2520943" y="1619055"/>
                  </a:lnTo>
                  <a:lnTo>
                    <a:pt x="2509229" y="1620444"/>
                  </a:lnTo>
                  <a:lnTo>
                    <a:pt x="2497316" y="1621832"/>
                  </a:lnTo>
                  <a:lnTo>
                    <a:pt x="2484808" y="1622824"/>
                  </a:lnTo>
                  <a:lnTo>
                    <a:pt x="2471902" y="1623816"/>
                  </a:lnTo>
                  <a:lnTo>
                    <a:pt x="2458798" y="1624609"/>
                  </a:lnTo>
                  <a:lnTo>
                    <a:pt x="2445098" y="1625403"/>
                  </a:lnTo>
                  <a:lnTo>
                    <a:pt x="2431002" y="1625800"/>
                  </a:lnTo>
                  <a:lnTo>
                    <a:pt x="2401418" y="1626593"/>
                  </a:lnTo>
                  <a:lnTo>
                    <a:pt x="2370048" y="1626791"/>
                  </a:lnTo>
                  <a:lnTo>
                    <a:pt x="2336295" y="1626990"/>
                  </a:lnTo>
                  <a:lnTo>
                    <a:pt x="978437" y="1626990"/>
                  </a:lnTo>
                  <a:lnTo>
                    <a:pt x="974863" y="1627188"/>
                  </a:lnTo>
                  <a:lnTo>
                    <a:pt x="970693" y="1627188"/>
                  </a:lnTo>
                  <a:lnTo>
                    <a:pt x="965134" y="1627188"/>
                  </a:lnTo>
                  <a:lnTo>
                    <a:pt x="958185" y="1626791"/>
                  </a:lnTo>
                  <a:lnTo>
                    <a:pt x="950243" y="1625998"/>
                  </a:lnTo>
                  <a:lnTo>
                    <a:pt x="940911" y="1624609"/>
                  </a:lnTo>
                  <a:lnTo>
                    <a:pt x="935948" y="1623816"/>
                  </a:lnTo>
                  <a:lnTo>
                    <a:pt x="930587" y="1622824"/>
                  </a:lnTo>
                  <a:lnTo>
                    <a:pt x="925226" y="1621832"/>
                  </a:lnTo>
                  <a:lnTo>
                    <a:pt x="919667" y="1620245"/>
                  </a:lnTo>
                  <a:lnTo>
                    <a:pt x="913512" y="1618658"/>
                  </a:lnTo>
                  <a:lnTo>
                    <a:pt x="907556" y="1616873"/>
                  </a:lnTo>
                  <a:lnTo>
                    <a:pt x="901202" y="1614691"/>
                  </a:lnTo>
                  <a:lnTo>
                    <a:pt x="895047" y="1612509"/>
                  </a:lnTo>
                  <a:lnTo>
                    <a:pt x="888495" y="1609930"/>
                  </a:lnTo>
                  <a:lnTo>
                    <a:pt x="881745" y="1606955"/>
                  </a:lnTo>
                  <a:lnTo>
                    <a:pt x="875193" y="1603979"/>
                  </a:lnTo>
                  <a:lnTo>
                    <a:pt x="868243" y="1600409"/>
                  </a:lnTo>
                  <a:lnTo>
                    <a:pt x="861294" y="1596640"/>
                  </a:lnTo>
                  <a:lnTo>
                    <a:pt x="854345" y="1592474"/>
                  </a:lnTo>
                  <a:lnTo>
                    <a:pt x="847198" y="1588110"/>
                  </a:lnTo>
                  <a:lnTo>
                    <a:pt x="840248" y="1583350"/>
                  </a:lnTo>
                  <a:lnTo>
                    <a:pt x="832902" y="1578192"/>
                  </a:lnTo>
                  <a:lnTo>
                    <a:pt x="825754" y="1572439"/>
                  </a:lnTo>
                  <a:lnTo>
                    <a:pt x="816224" y="1564306"/>
                  </a:lnTo>
                  <a:lnTo>
                    <a:pt x="803716" y="1553396"/>
                  </a:lnTo>
                  <a:lnTo>
                    <a:pt x="788626" y="1539511"/>
                  </a:lnTo>
                  <a:lnTo>
                    <a:pt x="770757" y="1523047"/>
                  </a:lnTo>
                  <a:lnTo>
                    <a:pt x="750704" y="1504202"/>
                  </a:lnTo>
                  <a:lnTo>
                    <a:pt x="728665" y="1483572"/>
                  </a:lnTo>
                  <a:lnTo>
                    <a:pt x="679624" y="1436758"/>
                  </a:lnTo>
                  <a:lnTo>
                    <a:pt x="625223" y="1384389"/>
                  </a:lnTo>
                  <a:lnTo>
                    <a:pt x="567644" y="1328649"/>
                  </a:lnTo>
                  <a:lnTo>
                    <a:pt x="508875" y="1271321"/>
                  </a:lnTo>
                  <a:lnTo>
                    <a:pt x="450700" y="1214787"/>
                  </a:lnTo>
                  <a:lnTo>
                    <a:pt x="336338" y="1102711"/>
                  </a:lnTo>
                  <a:lnTo>
                    <a:pt x="254140" y="1021977"/>
                  </a:lnTo>
                  <a:lnTo>
                    <a:pt x="113966" y="1162419"/>
                  </a:lnTo>
                  <a:lnTo>
                    <a:pt x="109796" y="1166188"/>
                  </a:lnTo>
                  <a:lnTo>
                    <a:pt x="105627" y="1169560"/>
                  </a:lnTo>
                  <a:lnTo>
                    <a:pt x="101259" y="1172337"/>
                  </a:lnTo>
                  <a:lnTo>
                    <a:pt x="96891" y="1174916"/>
                  </a:lnTo>
                  <a:lnTo>
                    <a:pt x="92324" y="1176900"/>
                  </a:lnTo>
                  <a:lnTo>
                    <a:pt x="87758" y="1178685"/>
                  </a:lnTo>
                  <a:lnTo>
                    <a:pt x="82993" y="1180074"/>
                  </a:lnTo>
                  <a:lnTo>
                    <a:pt x="78426" y="1181065"/>
                  </a:lnTo>
                  <a:lnTo>
                    <a:pt x="73661" y="1181660"/>
                  </a:lnTo>
                  <a:lnTo>
                    <a:pt x="68896" y="1181859"/>
                  </a:lnTo>
                  <a:lnTo>
                    <a:pt x="63932" y="1181859"/>
                  </a:lnTo>
                  <a:lnTo>
                    <a:pt x="59167" y="1181462"/>
                  </a:lnTo>
                  <a:lnTo>
                    <a:pt x="54600" y="1180867"/>
                  </a:lnTo>
                  <a:lnTo>
                    <a:pt x="50034" y="1179875"/>
                  </a:lnTo>
                  <a:lnTo>
                    <a:pt x="45467" y="1178487"/>
                  </a:lnTo>
                  <a:lnTo>
                    <a:pt x="41099" y="1176701"/>
                  </a:lnTo>
                  <a:lnTo>
                    <a:pt x="36731" y="1174916"/>
                  </a:lnTo>
                  <a:lnTo>
                    <a:pt x="32562" y="1172536"/>
                  </a:lnTo>
                  <a:lnTo>
                    <a:pt x="28591" y="1170155"/>
                  </a:lnTo>
                  <a:lnTo>
                    <a:pt x="25017" y="1167180"/>
                  </a:lnTo>
                  <a:lnTo>
                    <a:pt x="21245" y="1164204"/>
                  </a:lnTo>
                  <a:lnTo>
                    <a:pt x="17869" y="1161030"/>
                  </a:lnTo>
                  <a:lnTo>
                    <a:pt x="14693" y="1157262"/>
                  </a:lnTo>
                  <a:lnTo>
                    <a:pt x="11913" y="1153493"/>
                  </a:lnTo>
                  <a:lnTo>
                    <a:pt x="9133" y="1149525"/>
                  </a:lnTo>
                  <a:lnTo>
                    <a:pt x="6751" y="1145161"/>
                  </a:lnTo>
                  <a:lnTo>
                    <a:pt x="4765" y="1140599"/>
                  </a:lnTo>
                  <a:lnTo>
                    <a:pt x="3177" y="1136036"/>
                  </a:lnTo>
                  <a:lnTo>
                    <a:pt x="1787" y="1131077"/>
                  </a:lnTo>
                  <a:lnTo>
                    <a:pt x="794" y="1125721"/>
                  </a:lnTo>
                  <a:lnTo>
                    <a:pt x="199" y="1120564"/>
                  </a:lnTo>
                  <a:lnTo>
                    <a:pt x="0" y="1115010"/>
                  </a:lnTo>
                  <a:lnTo>
                    <a:pt x="1390" y="66452"/>
                  </a:lnTo>
                  <a:lnTo>
                    <a:pt x="1589" y="63080"/>
                  </a:lnTo>
                  <a:lnTo>
                    <a:pt x="1787" y="59510"/>
                  </a:lnTo>
                  <a:lnTo>
                    <a:pt x="2184" y="56336"/>
                  </a:lnTo>
                  <a:lnTo>
                    <a:pt x="2978" y="53162"/>
                  </a:lnTo>
                  <a:lnTo>
                    <a:pt x="3574" y="49790"/>
                  </a:lnTo>
                  <a:lnTo>
                    <a:pt x="4567" y="46616"/>
                  </a:lnTo>
                  <a:lnTo>
                    <a:pt x="5560" y="43640"/>
                  </a:lnTo>
                  <a:lnTo>
                    <a:pt x="6552" y="40467"/>
                  </a:lnTo>
                  <a:lnTo>
                    <a:pt x="8141" y="37491"/>
                  </a:lnTo>
                  <a:lnTo>
                    <a:pt x="9530" y="34714"/>
                  </a:lnTo>
                  <a:lnTo>
                    <a:pt x="11119" y="31937"/>
                  </a:lnTo>
                  <a:lnTo>
                    <a:pt x="12906" y="29160"/>
                  </a:lnTo>
                  <a:lnTo>
                    <a:pt x="14693" y="26581"/>
                  </a:lnTo>
                  <a:lnTo>
                    <a:pt x="16877" y="24002"/>
                  </a:lnTo>
                  <a:lnTo>
                    <a:pt x="18862" y="21820"/>
                  </a:lnTo>
                  <a:lnTo>
                    <a:pt x="21046" y="19440"/>
                  </a:lnTo>
                  <a:lnTo>
                    <a:pt x="23230" y="17258"/>
                  </a:lnTo>
                  <a:lnTo>
                    <a:pt x="25811" y="15076"/>
                  </a:lnTo>
                  <a:lnTo>
                    <a:pt x="28194" y="13092"/>
                  </a:lnTo>
                  <a:lnTo>
                    <a:pt x="30973" y="11307"/>
                  </a:lnTo>
                  <a:lnTo>
                    <a:pt x="33753" y="9522"/>
                  </a:lnTo>
                  <a:lnTo>
                    <a:pt x="36334" y="7736"/>
                  </a:lnTo>
                  <a:lnTo>
                    <a:pt x="39312" y="6348"/>
                  </a:lnTo>
                  <a:lnTo>
                    <a:pt x="42092" y="5158"/>
                  </a:lnTo>
                  <a:lnTo>
                    <a:pt x="45269" y="3967"/>
                  </a:lnTo>
                  <a:lnTo>
                    <a:pt x="48446" y="2777"/>
                  </a:lnTo>
                  <a:lnTo>
                    <a:pt x="51622" y="1984"/>
                  </a:lnTo>
                  <a:lnTo>
                    <a:pt x="54600" y="1190"/>
                  </a:lnTo>
                  <a:lnTo>
                    <a:pt x="57976" y="794"/>
                  </a:lnTo>
                  <a:lnTo>
                    <a:pt x="61351" y="19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pic>
        <p:nvPicPr>
          <p:cNvPr id="6" name="Graphic 5" descr="Fire with solid fill">
            <a:extLst>
              <a:ext uri="{FF2B5EF4-FFF2-40B4-BE49-F238E27FC236}">
                <a16:creationId xmlns:a16="http://schemas.microsoft.com/office/drawing/2014/main" id="{AA3A4F5C-9016-E48A-9401-4CE3153818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15253" y="2510072"/>
            <a:ext cx="649991" cy="649991"/>
          </a:xfrm>
          <a:prstGeom prst="rect">
            <a:avLst/>
          </a:prstGeom>
        </p:spPr>
      </p:pic>
      <p:pic>
        <p:nvPicPr>
          <p:cNvPr id="7" name="Graphic 6" descr="Gears with solid fill">
            <a:extLst>
              <a:ext uri="{FF2B5EF4-FFF2-40B4-BE49-F238E27FC236}">
                <a16:creationId xmlns:a16="http://schemas.microsoft.com/office/drawing/2014/main" id="{3C0EB3F5-3BCA-25D6-3FF4-992C452D01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402778" y="4226455"/>
            <a:ext cx="649991" cy="649991"/>
          </a:xfrm>
          <a:prstGeom prst="rect">
            <a:avLst/>
          </a:prstGeom>
        </p:spPr>
      </p:pic>
      <p:pic>
        <p:nvPicPr>
          <p:cNvPr id="8" name="Graphic 7" descr="Rocket with solid fill">
            <a:extLst>
              <a:ext uri="{FF2B5EF4-FFF2-40B4-BE49-F238E27FC236}">
                <a16:creationId xmlns:a16="http://schemas.microsoft.com/office/drawing/2014/main" id="{67B8BAF8-9191-C6B6-EB04-83653879262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40719" y="2497574"/>
            <a:ext cx="649991" cy="649991"/>
          </a:xfrm>
          <a:prstGeom prst="rect">
            <a:avLst/>
          </a:prstGeom>
        </p:spPr>
      </p:pic>
      <p:pic>
        <p:nvPicPr>
          <p:cNvPr id="9" name="Graphic 8" descr="Lights On with solid fill">
            <a:extLst>
              <a:ext uri="{FF2B5EF4-FFF2-40B4-BE49-F238E27FC236}">
                <a16:creationId xmlns:a16="http://schemas.microsoft.com/office/drawing/2014/main" id="{5F0B005D-C23C-EBE5-E2DF-75CE39AF62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196148" y="4171048"/>
            <a:ext cx="649991" cy="6499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4210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10449</TotalTime>
  <Words>376</Words>
  <Application>Microsoft Office PowerPoint</Application>
  <PresentationFormat>On-screen Show (4:3)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Quadrant Focus Diagram – Slide Template</vt:lpstr>
      <vt:lpstr>Quadrant Focus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Quadrant Focus Diagram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2025-01-13T18:29:59Z</dcterms:modified>
  <cp:category>Charts &amp; Diagrams</cp:category>
</cp:coreProperties>
</file>