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26FFA-E6C2-02DC-486A-18C042522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2DCF33-0E8B-1884-37D4-816D72DCD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53E961-762B-195A-DAF9-147AF0CE9A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D18F6-CA7D-4290-375F-7D4733D31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41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Diverging Arrow Cycle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63EEFAD-AB85-3482-5FE6-BFB67C438A17}"/>
              </a:ext>
            </a:extLst>
          </p:cNvPr>
          <p:cNvGrpSpPr/>
          <p:nvPr/>
        </p:nvGrpSpPr>
        <p:grpSpPr>
          <a:xfrm>
            <a:off x="6783167" y="1809848"/>
            <a:ext cx="2053431" cy="1260003"/>
            <a:chOff x="8921977" y="2875429"/>
            <a:chExt cx="2926080" cy="16800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B5A0A0A-C8BC-D4BC-FABB-28928EBEB53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D2DF222-54ED-9961-2D98-1BCD65BCDE27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57C1E1C-F9F0-2363-3685-A394350A23B9}"/>
              </a:ext>
            </a:extLst>
          </p:cNvPr>
          <p:cNvGrpSpPr/>
          <p:nvPr/>
        </p:nvGrpSpPr>
        <p:grpSpPr>
          <a:xfrm>
            <a:off x="273247" y="4266086"/>
            <a:ext cx="2053431" cy="1260003"/>
            <a:chOff x="332936" y="2875429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194F1B-4608-B831-7DB2-66FF2E70EE1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88357DF-DD17-1CE9-2419-CD302A638E0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0FB57C3-D841-33B4-F7BF-4F5E51127169}"/>
              </a:ext>
            </a:extLst>
          </p:cNvPr>
          <p:cNvGrpSpPr/>
          <p:nvPr/>
        </p:nvGrpSpPr>
        <p:grpSpPr>
          <a:xfrm>
            <a:off x="6153530" y="4896088"/>
            <a:ext cx="2053431" cy="1260003"/>
            <a:chOff x="8921977" y="4580523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71A70B5-ABC6-53FF-983A-7E6D3EE01C9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4CA2926-DD61-2ED2-D053-7EF5DB367E63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9439376-3520-67DD-2914-511DD2E5898B}"/>
              </a:ext>
            </a:extLst>
          </p:cNvPr>
          <p:cNvGrpSpPr/>
          <p:nvPr/>
        </p:nvGrpSpPr>
        <p:grpSpPr>
          <a:xfrm>
            <a:off x="937040" y="1352902"/>
            <a:ext cx="2053431" cy="1260003"/>
            <a:chOff x="332936" y="2555951"/>
            <a:chExt cx="2926080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E534886-ECB0-6C29-DC27-C6D88D4EDD1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1E96FE8-668D-EA94-B2B5-68052012259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0028389-775D-8C33-3C38-E471B7417F7F}"/>
              </a:ext>
            </a:extLst>
          </p:cNvPr>
          <p:cNvGrpSpPr/>
          <p:nvPr/>
        </p:nvGrpSpPr>
        <p:grpSpPr>
          <a:xfrm>
            <a:off x="2598353" y="1692982"/>
            <a:ext cx="3947293" cy="3950395"/>
            <a:chOff x="4075113" y="1406525"/>
            <a:chExt cx="4041775" cy="404495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BF90894-1395-C0D9-21B5-A7AC6535B455}"/>
                </a:ext>
              </a:extLst>
            </p:cNvPr>
            <p:cNvSpPr/>
            <p:nvPr/>
          </p:nvSpPr>
          <p:spPr>
            <a:xfrm>
              <a:off x="5106989" y="4205289"/>
              <a:ext cx="707072" cy="314324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B2E7E39-6D65-95A5-0DAB-994C6ACA980D}"/>
                </a:ext>
              </a:extLst>
            </p:cNvPr>
            <p:cNvSpPr/>
            <p:nvPr/>
          </p:nvSpPr>
          <p:spPr>
            <a:xfrm>
              <a:off x="6872288" y="3697604"/>
              <a:ext cx="314324" cy="708661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A99F10E-CC45-59C7-76E4-A16D575273F4}"/>
                </a:ext>
              </a:extLst>
            </p:cNvPr>
            <p:cNvSpPr/>
            <p:nvPr/>
          </p:nvSpPr>
          <p:spPr>
            <a:xfrm>
              <a:off x="6354762" y="2338389"/>
              <a:ext cx="758507" cy="3143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9D44C8-F63F-D304-71AA-C28A9B552695}"/>
                </a:ext>
              </a:extLst>
            </p:cNvPr>
            <p:cNvSpPr/>
            <p:nvPr/>
          </p:nvSpPr>
          <p:spPr>
            <a:xfrm>
              <a:off x="5005386" y="2397862"/>
              <a:ext cx="525465" cy="80253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0164683-394E-843C-DE83-0EB3498FD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386" y="2338388"/>
              <a:ext cx="2181226" cy="2181225"/>
            </a:xfrm>
            <a:custGeom>
              <a:avLst/>
              <a:gdLst>
                <a:gd name="connsiteX0" fmla="*/ 101601 w 2181226"/>
                <a:gd name="connsiteY0" fmla="*/ 2179815 h 2181225"/>
                <a:gd name="connsiteX1" fmla="*/ 101113 w 2181226"/>
                <a:gd name="connsiteY1" fmla="*/ 2181049 h 2181225"/>
                <a:gd name="connsiteX2" fmla="*/ 101601 w 2181226"/>
                <a:gd name="connsiteY2" fmla="*/ 2181049 h 2181225"/>
                <a:gd name="connsiteX3" fmla="*/ 1366842 w 2181226"/>
                <a:gd name="connsiteY3" fmla="*/ 1 h 2181225"/>
                <a:gd name="connsiteX4" fmla="*/ 1441181 w 2181226"/>
                <a:gd name="connsiteY4" fmla="*/ 72589 h 2181225"/>
                <a:gd name="connsiteX5" fmla="*/ 1503383 w 2181226"/>
                <a:gd name="connsiteY5" fmla="*/ 133456 h 2181225"/>
                <a:gd name="connsiteX6" fmla="*/ 1529364 w 2181226"/>
                <a:gd name="connsiteY6" fmla="*/ 158597 h 2181225"/>
                <a:gd name="connsiteX7" fmla="*/ 1551362 w 2181226"/>
                <a:gd name="connsiteY7" fmla="*/ 179580 h 2181225"/>
                <a:gd name="connsiteX8" fmla="*/ 1568998 w 2181226"/>
                <a:gd name="connsiteY8" fmla="*/ 196403 h 2181225"/>
                <a:gd name="connsiteX9" fmla="*/ 1582463 w 2181226"/>
                <a:gd name="connsiteY9" fmla="*/ 208690 h 2181225"/>
                <a:gd name="connsiteX10" fmla="*/ 1587962 w 2181226"/>
                <a:gd name="connsiteY10" fmla="*/ 213605 h 2181225"/>
                <a:gd name="connsiteX11" fmla="*/ 1593841 w 2181226"/>
                <a:gd name="connsiteY11" fmla="*/ 218520 h 2181225"/>
                <a:gd name="connsiteX12" fmla="*/ 1599720 w 2181226"/>
                <a:gd name="connsiteY12" fmla="*/ 223246 h 2181225"/>
                <a:gd name="connsiteX13" fmla="*/ 1605599 w 2181226"/>
                <a:gd name="connsiteY13" fmla="*/ 227971 h 2181225"/>
                <a:gd name="connsiteX14" fmla="*/ 1611857 w 2181226"/>
                <a:gd name="connsiteY14" fmla="*/ 232508 h 2181225"/>
                <a:gd name="connsiteX15" fmla="*/ 1618115 w 2181226"/>
                <a:gd name="connsiteY15" fmla="*/ 236856 h 2181225"/>
                <a:gd name="connsiteX16" fmla="*/ 1624373 w 2181226"/>
                <a:gd name="connsiteY16" fmla="*/ 241203 h 2181225"/>
                <a:gd name="connsiteX17" fmla="*/ 1630821 w 2181226"/>
                <a:gd name="connsiteY17" fmla="*/ 245362 h 2181225"/>
                <a:gd name="connsiteX18" fmla="*/ 1637458 w 2181226"/>
                <a:gd name="connsiteY18" fmla="*/ 249332 h 2181225"/>
                <a:gd name="connsiteX19" fmla="*/ 1644096 w 2181226"/>
                <a:gd name="connsiteY19" fmla="*/ 253301 h 2181225"/>
                <a:gd name="connsiteX20" fmla="*/ 1651112 w 2181226"/>
                <a:gd name="connsiteY20" fmla="*/ 257082 h 2181225"/>
                <a:gd name="connsiteX21" fmla="*/ 1657939 w 2181226"/>
                <a:gd name="connsiteY21" fmla="*/ 260862 h 2181225"/>
                <a:gd name="connsiteX22" fmla="*/ 1664956 w 2181226"/>
                <a:gd name="connsiteY22" fmla="*/ 264265 h 2181225"/>
                <a:gd name="connsiteX23" fmla="*/ 1671973 w 2181226"/>
                <a:gd name="connsiteY23" fmla="*/ 267479 h 2181225"/>
                <a:gd name="connsiteX24" fmla="*/ 1678989 w 2181226"/>
                <a:gd name="connsiteY24" fmla="*/ 270692 h 2181225"/>
                <a:gd name="connsiteX25" fmla="*/ 1686196 w 2181226"/>
                <a:gd name="connsiteY25" fmla="*/ 273717 h 2181225"/>
                <a:gd name="connsiteX26" fmla="*/ 1693402 w 2181226"/>
                <a:gd name="connsiteY26" fmla="*/ 276552 h 2181225"/>
                <a:gd name="connsiteX27" fmla="*/ 1700608 w 2181226"/>
                <a:gd name="connsiteY27" fmla="*/ 279198 h 2181225"/>
                <a:gd name="connsiteX28" fmla="*/ 1708004 w 2181226"/>
                <a:gd name="connsiteY28" fmla="*/ 281656 h 2181225"/>
                <a:gd name="connsiteX29" fmla="*/ 1715400 w 2181226"/>
                <a:gd name="connsiteY29" fmla="*/ 283924 h 2181225"/>
                <a:gd name="connsiteX30" fmla="*/ 1722986 w 2181226"/>
                <a:gd name="connsiteY30" fmla="*/ 286192 h 2181225"/>
                <a:gd name="connsiteX31" fmla="*/ 1730571 w 2181226"/>
                <a:gd name="connsiteY31" fmla="*/ 288083 h 2181225"/>
                <a:gd name="connsiteX32" fmla="*/ 1737967 w 2181226"/>
                <a:gd name="connsiteY32" fmla="*/ 289784 h 2181225"/>
                <a:gd name="connsiteX33" fmla="*/ 1745553 w 2181226"/>
                <a:gd name="connsiteY33" fmla="*/ 291296 h 2181225"/>
                <a:gd name="connsiteX34" fmla="*/ 1753138 w 2181226"/>
                <a:gd name="connsiteY34" fmla="*/ 292809 h 2181225"/>
                <a:gd name="connsiteX35" fmla="*/ 1760724 w 2181226"/>
                <a:gd name="connsiteY35" fmla="*/ 293943 h 2181225"/>
                <a:gd name="connsiteX36" fmla="*/ 1768310 w 2181226"/>
                <a:gd name="connsiteY36" fmla="*/ 294888 h 2181225"/>
                <a:gd name="connsiteX37" fmla="*/ 1775895 w 2181226"/>
                <a:gd name="connsiteY37" fmla="*/ 295644 h 2181225"/>
                <a:gd name="connsiteX38" fmla="*/ 1783481 w 2181226"/>
                <a:gd name="connsiteY38" fmla="*/ 296211 h 2181225"/>
                <a:gd name="connsiteX39" fmla="*/ 1791256 w 2181226"/>
                <a:gd name="connsiteY39" fmla="*/ 296589 h 2181225"/>
                <a:gd name="connsiteX40" fmla="*/ 1798842 w 2181226"/>
                <a:gd name="connsiteY40" fmla="*/ 296589 h 2181225"/>
                <a:gd name="connsiteX41" fmla="*/ 1806427 w 2181226"/>
                <a:gd name="connsiteY41" fmla="*/ 296589 h 2181225"/>
                <a:gd name="connsiteX42" fmla="*/ 1813065 w 2181226"/>
                <a:gd name="connsiteY42" fmla="*/ 296211 h 2181225"/>
                <a:gd name="connsiteX43" fmla="*/ 1819512 w 2181226"/>
                <a:gd name="connsiteY43" fmla="*/ 295644 h 2181225"/>
                <a:gd name="connsiteX44" fmla="*/ 1825770 w 2181226"/>
                <a:gd name="connsiteY44" fmla="*/ 294510 h 2181225"/>
                <a:gd name="connsiteX45" fmla="*/ 1832218 w 2181226"/>
                <a:gd name="connsiteY45" fmla="*/ 293376 h 2181225"/>
                <a:gd name="connsiteX46" fmla="*/ 1838476 w 2181226"/>
                <a:gd name="connsiteY46" fmla="*/ 291863 h 2181225"/>
                <a:gd name="connsiteX47" fmla="*/ 1844734 w 2181226"/>
                <a:gd name="connsiteY47" fmla="*/ 289973 h 2181225"/>
                <a:gd name="connsiteX48" fmla="*/ 1850993 w 2181226"/>
                <a:gd name="connsiteY48" fmla="*/ 287894 h 2181225"/>
                <a:gd name="connsiteX49" fmla="*/ 1857251 w 2181226"/>
                <a:gd name="connsiteY49" fmla="*/ 285625 h 2181225"/>
                <a:gd name="connsiteX50" fmla="*/ 1863319 w 2181226"/>
                <a:gd name="connsiteY50" fmla="*/ 282979 h 2181225"/>
                <a:gd name="connsiteX51" fmla="*/ 1869198 w 2181226"/>
                <a:gd name="connsiteY51" fmla="*/ 280144 h 2181225"/>
                <a:gd name="connsiteX52" fmla="*/ 1875077 w 2181226"/>
                <a:gd name="connsiteY52" fmla="*/ 277119 h 2181225"/>
                <a:gd name="connsiteX53" fmla="*/ 1880956 w 2181226"/>
                <a:gd name="connsiteY53" fmla="*/ 273906 h 2181225"/>
                <a:gd name="connsiteX54" fmla="*/ 1886645 w 2181226"/>
                <a:gd name="connsiteY54" fmla="*/ 270503 h 2181225"/>
                <a:gd name="connsiteX55" fmla="*/ 1892334 w 2181226"/>
                <a:gd name="connsiteY55" fmla="*/ 266911 h 2181225"/>
                <a:gd name="connsiteX56" fmla="*/ 1898023 w 2181226"/>
                <a:gd name="connsiteY56" fmla="*/ 263320 h 2181225"/>
                <a:gd name="connsiteX57" fmla="*/ 1903333 w 2181226"/>
                <a:gd name="connsiteY57" fmla="*/ 259161 h 2181225"/>
                <a:gd name="connsiteX58" fmla="*/ 1908833 w 2181226"/>
                <a:gd name="connsiteY58" fmla="*/ 255003 h 2181225"/>
                <a:gd name="connsiteX59" fmla="*/ 1914143 w 2181226"/>
                <a:gd name="connsiteY59" fmla="*/ 250844 h 2181225"/>
                <a:gd name="connsiteX60" fmla="*/ 1919263 w 2181226"/>
                <a:gd name="connsiteY60" fmla="*/ 246496 h 2181225"/>
                <a:gd name="connsiteX61" fmla="*/ 1924573 w 2181226"/>
                <a:gd name="connsiteY61" fmla="*/ 241959 h 2181225"/>
                <a:gd name="connsiteX62" fmla="*/ 1929693 w 2181226"/>
                <a:gd name="connsiteY62" fmla="*/ 237423 h 2181225"/>
                <a:gd name="connsiteX63" fmla="*/ 1934624 w 2181226"/>
                <a:gd name="connsiteY63" fmla="*/ 232886 h 2181225"/>
                <a:gd name="connsiteX64" fmla="*/ 1939365 w 2181226"/>
                <a:gd name="connsiteY64" fmla="*/ 228160 h 2181225"/>
                <a:gd name="connsiteX65" fmla="*/ 1944106 w 2181226"/>
                <a:gd name="connsiteY65" fmla="*/ 223246 h 2181225"/>
                <a:gd name="connsiteX66" fmla="*/ 1948657 w 2181226"/>
                <a:gd name="connsiteY66" fmla="*/ 218520 h 2181225"/>
                <a:gd name="connsiteX67" fmla="*/ 1953019 w 2181226"/>
                <a:gd name="connsiteY67" fmla="*/ 213605 h 2181225"/>
                <a:gd name="connsiteX68" fmla="*/ 1961553 w 2181226"/>
                <a:gd name="connsiteY68" fmla="*/ 203397 h 2181225"/>
                <a:gd name="connsiteX69" fmla="*/ 1969707 w 2181226"/>
                <a:gd name="connsiteY69" fmla="*/ 193379 h 2181225"/>
                <a:gd name="connsiteX70" fmla="*/ 1977103 w 2181226"/>
                <a:gd name="connsiteY70" fmla="*/ 183360 h 2181225"/>
                <a:gd name="connsiteX71" fmla="*/ 1981085 w 2181226"/>
                <a:gd name="connsiteY71" fmla="*/ 178067 h 2181225"/>
                <a:gd name="connsiteX72" fmla="*/ 1984689 w 2181226"/>
                <a:gd name="connsiteY72" fmla="*/ 172585 h 2181225"/>
                <a:gd name="connsiteX73" fmla="*/ 1988292 w 2181226"/>
                <a:gd name="connsiteY73" fmla="*/ 167104 h 2181225"/>
                <a:gd name="connsiteX74" fmla="*/ 1991895 w 2181226"/>
                <a:gd name="connsiteY74" fmla="*/ 161622 h 2181225"/>
                <a:gd name="connsiteX75" fmla="*/ 1998722 w 2181226"/>
                <a:gd name="connsiteY75" fmla="*/ 150091 h 2181225"/>
                <a:gd name="connsiteX76" fmla="*/ 2005359 w 2181226"/>
                <a:gd name="connsiteY76" fmla="*/ 138560 h 2181225"/>
                <a:gd name="connsiteX77" fmla="*/ 2011617 w 2181226"/>
                <a:gd name="connsiteY77" fmla="*/ 127029 h 2181225"/>
                <a:gd name="connsiteX78" fmla="*/ 2017686 w 2181226"/>
                <a:gd name="connsiteY78" fmla="*/ 115309 h 2181225"/>
                <a:gd name="connsiteX79" fmla="*/ 2030012 w 2181226"/>
                <a:gd name="connsiteY79" fmla="*/ 91870 h 2181225"/>
                <a:gd name="connsiteX80" fmla="*/ 2033805 w 2181226"/>
                <a:gd name="connsiteY80" fmla="*/ 84876 h 2181225"/>
                <a:gd name="connsiteX81" fmla="*/ 2037408 w 2181226"/>
                <a:gd name="connsiteY81" fmla="*/ 77503 h 2181225"/>
                <a:gd name="connsiteX82" fmla="*/ 2041201 w 2181226"/>
                <a:gd name="connsiteY82" fmla="*/ 69942 h 2181225"/>
                <a:gd name="connsiteX83" fmla="*/ 2044615 w 2181226"/>
                <a:gd name="connsiteY83" fmla="*/ 62192 h 2181225"/>
                <a:gd name="connsiteX84" fmla="*/ 2051631 w 2181226"/>
                <a:gd name="connsiteY84" fmla="*/ 46881 h 2181225"/>
                <a:gd name="connsiteX85" fmla="*/ 2057700 w 2181226"/>
                <a:gd name="connsiteY85" fmla="*/ 32136 h 2181225"/>
                <a:gd name="connsiteX86" fmla="*/ 2063199 w 2181226"/>
                <a:gd name="connsiteY86" fmla="*/ 19471 h 2181225"/>
                <a:gd name="connsiteX87" fmla="*/ 2067182 w 2181226"/>
                <a:gd name="connsiteY87" fmla="*/ 9264 h 2181225"/>
                <a:gd name="connsiteX88" fmla="*/ 2070785 w 2181226"/>
                <a:gd name="connsiteY88" fmla="*/ 1 h 2181225"/>
                <a:gd name="connsiteX89" fmla="*/ 51351 w 2181226"/>
                <a:gd name="connsiteY89" fmla="*/ 0 h 2181225"/>
                <a:gd name="connsiteX90" fmla="*/ 101601 w 2181226"/>
                <a:gd name="connsiteY90" fmla="*/ 0 h 2181225"/>
                <a:gd name="connsiteX91" fmla="*/ 2080291 w 2181226"/>
                <a:gd name="connsiteY91" fmla="*/ 0 h 2181225"/>
                <a:gd name="connsiteX92" fmla="*/ 2116139 w 2181226"/>
                <a:gd name="connsiteY92" fmla="*/ 0 h 2181225"/>
                <a:gd name="connsiteX93" fmla="*/ 2129700 w 2181226"/>
                <a:gd name="connsiteY93" fmla="*/ 0 h 2181225"/>
                <a:gd name="connsiteX94" fmla="*/ 2132347 w 2181226"/>
                <a:gd name="connsiteY94" fmla="*/ 176 h 2181225"/>
                <a:gd name="connsiteX95" fmla="*/ 2134994 w 2181226"/>
                <a:gd name="connsiteY95" fmla="*/ 353 h 2181225"/>
                <a:gd name="connsiteX96" fmla="*/ 2137640 w 2181226"/>
                <a:gd name="connsiteY96" fmla="*/ 705 h 2181225"/>
                <a:gd name="connsiteX97" fmla="*/ 2140111 w 2181226"/>
                <a:gd name="connsiteY97" fmla="*/ 1058 h 2181225"/>
                <a:gd name="connsiteX98" fmla="*/ 2142581 w 2181226"/>
                <a:gd name="connsiteY98" fmla="*/ 1587 h 2181225"/>
                <a:gd name="connsiteX99" fmla="*/ 2145052 w 2181226"/>
                <a:gd name="connsiteY99" fmla="*/ 2292 h 2181225"/>
                <a:gd name="connsiteX100" fmla="*/ 2147346 w 2181226"/>
                <a:gd name="connsiteY100" fmla="*/ 3174 h 2181225"/>
                <a:gd name="connsiteX101" fmla="*/ 2149816 w 2181226"/>
                <a:gd name="connsiteY101" fmla="*/ 4055 h 2181225"/>
                <a:gd name="connsiteX102" fmla="*/ 2152110 w 2181226"/>
                <a:gd name="connsiteY102" fmla="*/ 5113 h 2181225"/>
                <a:gd name="connsiteX103" fmla="*/ 2154228 w 2181226"/>
                <a:gd name="connsiteY103" fmla="*/ 6171 h 2181225"/>
                <a:gd name="connsiteX104" fmla="*/ 2156345 w 2181226"/>
                <a:gd name="connsiteY104" fmla="*/ 7405 h 2181225"/>
                <a:gd name="connsiteX105" fmla="*/ 2158463 w 2181226"/>
                <a:gd name="connsiteY105" fmla="*/ 8816 h 2181225"/>
                <a:gd name="connsiteX106" fmla="*/ 2160580 w 2181226"/>
                <a:gd name="connsiteY106" fmla="*/ 10227 h 2181225"/>
                <a:gd name="connsiteX107" fmla="*/ 2162521 w 2181226"/>
                <a:gd name="connsiteY107" fmla="*/ 11813 h 2181225"/>
                <a:gd name="connsiteX108" fmla="*/ 2164286 w 2181226"/>
                <a:gd name="connsiteY108" fmla="*/ 13400 h 2181225"/>
                <a:gd name="connsiteX109" fmla="*/ 2166051 w 2181226"/>
                <a:gd name="connsiteY109" fmla="*/ 15163 h 2181225"/>
                <a:gd name="connsiteX110" fmla="*/ 2167815 w 2181226"/>
                <a:gd name="connsiteY110" fmla="*/ 16927 h 2181225"/>
                <a:gd name="connsiteX111" fmla="*/ 2169403 w 2181226"/>
                <a:gd name="connsiteY111" fmla="*/ 18690 h 2181225"/>
                <a:gd name="connsiteX112" fmla="*/ 2170991 w 2181226"/>
                <a:gd name="connsiteY112" fmla="*/ 20629 h 2181225"/>
                <a:gd name="connsiteX113" fmla="*/ 2172403 w 2181226"/>
                <a:gd name="connsiteY113" fmla="*/ 22745 h 2181225"/>
                <a:gd name="connsiteX114" fmla="*/ 2173638 w 2181226"/>
                <a:gd name="connsiteY114" fmla="*/ 24685 h 2181225"/>
                <a:gd name="connsiteX115" fmla="*/ 2174874 w 2181226"/>
                <a:gd name="connsiteY115" fmla="*/ 26977 h 2181225"/>
                <a:gd name="connsiteX116" fmla="*/ 2176109 w 2181226"/>
                <a:gd name="connsiteY116" fmla="*/ 29093 h 2181225"/>
                <a:gd name="connsiteX117" fmla="*/ 2177168 w 2181226"/>
                <a:gd name="connsiteY117" fmla="*/ 31385 h 2181225"/>
                <a:gd name="connsiteX118" fmla="*/ 2178050 w 2181226"/>
                <a:gd name="connsiteY118" fmla="*/ 33677 h 2181225"/>
                <a:gd name="connsiteX119" fmla="*/ 2178932 w 2181226"/>
                <a:gd name="connsiteY119" fmla="*/ 36145 h 2181225"/>
                <a:gd name="connsiteX120" fmla="*/ 2179462 w 2181226"/>
                <a:gd name="connsiteY120" fmla="*/ 38614 h 2181225"/>
                <a:gd name="connsiteX121" fmla="*/ 2180167 w 2181226"/>
                <a:gd name="connsiteY121" fmla="*/ 41082 h 2181225"/>
                <a:gd name="connsiteX122" fmla="*/ 2180520 w 2181226"/>
                <a:gd name="connsiteY122" fmla="*/ 43727 h 2181225"/>
                <a:gd name="connsiteX123" fmla="*/ 2180873 w 2181226"/>
                <a:gd name="connsiteY123" fmla="*/ 46372 h 2181225"/>
                <a:gd name="connsiteX124" fmla="*/ 2181050 w 2181226"/>
                <a:gd name="connsiteY124" fmla="*/ 49016 h 2181225"/>
                <a:gd name="connsiteX125" fmla="*/ 2181226 w 2181226"/>
                <a:gd name="connsiteY125" fmla="*/ 51661 h 2181225"/>
                <a:gd name="connsiteX126" fmla="*/ 2181226 w 2181226"/>
                <a:gd name="connsiteY126" fmla="*/ 180549 h 2181225"/>
                <a:gd name="connsiteX127" fmla="*/ 2181225 w 2181226"/>
                <a:gd name="connsiteY127" fmla="*/ 180550 h 2181225"/>
                <a:gd name="connsiteX128" fmla="*/ 2181225 w 2181226"/>
                <a:gd name="connsiteY128" fmla="*/ 1357314 h 2181225"/>
                <a:gd name="connsiteX129" fmla="*/ 2111835 w 2181226"/>
                <a:gd name="connsiteY129" fmla="*/ 1429612 h 2181225"/>
                <a:gd name="connsiteX130" fmla="*/ 2053828 w 2181226"/>
                <a:gd name="connsiteY130" fmla="*/ 1490292 h 2181225"/>
                <a:gd name="connsiteX131" fmla="*/ 2029794 w 2181226"/>
                <a:gd name="connsiteY131" fmla="*/ 1515375 h 2181225"/>
                <a:gd name="connsiteX132" fmla="*/ 2009736 w 2181226"/>
                <a:gd name="connsiteY132" fmla="*/ 1536954 h 2181225"/>
                <a:gd name="connsiteX133" fmla="*/ 1993653 w 2181226"/>
                <a:gd name="connsiteY133" fmla="*/ 1554107 h 2181225"/>
                <a:gd name="connsiteX134" fmla="*/ 1981907 w 2181226"/>
                <a:gd name="connsiteY134" fmla="*/ 1566833 h 2181225"/>
                <a:gd name="connsiteX135" fmla="*/ 1977209 w 2181226"/>
                <a:gd name="connsiteY135" fmla="*/ 1572366 h 2181225"/>
                <a:gd name="connsiteX136" fmla="*/ 1972511 w 2181226"/>
                <a:gd name="connsiteY136" fmla="*/ 1577899 h 2181225"/>
                <a:gd name="connsiteX137" fmla="*/ 1967993 w 2181226"/>
                <a:gd name="connsiteY137" fmla="*/ 1583801 h 2181225"/>
                <a:gd name="connsiteX138" fmla="*/ 1963475 w 2181226"/>
                <a:gd name="connsiteY138" fmla="*/ 1589703 h 2181225"/>
                <a:gd name="connsiteX139" fmla="*/ 1959138 w 2181226"/>
                <a:gd name="connsiteY139" fmla="*/ 1595605 h 2181225"/>
                <a:gd name="connsiteX140" fmla="*/ 1954982 w 2181226"/>
                <a:gd name="connsiteY140" fmla="*/ 1601692 h 2181225"/>
                <a:gd name="connsiteX141" fmla="*/ 1950826 w 2181226"/>
                <a:gd name="connsiteY141" fmla="*/ 1607962 h 2181225"/>
                <a:gd name="connsiteX142" fmla="*/ 1946850 w 2181226"/>
                <a:gd name="connsiteY142" fmla="*/ 1614233 h 2181225"/>
                <a:gd name="connsiteX143" fmla="*/ 1943055 w 2181226"/>
                <a:gd name="connsiteY143" fmla="*/ 1620689 h 2181225"/>
                <a:gd name="connsiteX144" fmla="*/ 1939261 w 2181226"/>
                <a:gd name="connsiteY144" fmla="*/ 1627144 h 2181225"/>
                <a:gd name="connsiteX145" fmla="*/ 1935647 w 2181226"/>
                <a:gd name="connsiteY145" fmla="*/ 1633968 h 2181225"/>
                <a:gd name="connsiteX146" fmla="*/ 1932213 w 2181226"/>
                <a:gd name="connsiteY146" fmla="*/ 1640608 h 2181225"/>
                <a:gd name="connsiteX147" fmla="*/ 1928960 w 2181226"/>
                <a:gd name="connsiteY147" fmla="*/ 1647247 h 2181225"/>
                <a:gd name="connsiteX148" fmla="*/ 1925708 w 2181226"/>
                <a:gd name="connsiteY148" fmla="*/ 1654072 h 2181225"/>
                <a:gd name="connsiteX149" fmla="*/ 1922816 w 2181226"/>
                <a:gd name="connsiteY149" fmla="*/ 1661080 h 2181225"/>
                <a:gd name="connsiteX150" fmla="*/ 1919925 w 2181226"/>
                <a:gd name="connsiteY150" fmla="*/ 1668089 h 2181225"/>
                <a:gd name="connsiteX151" fmla="*/ 1917034 w 2181226"/>
                <a:gd name="connsiteY151" fmla="*/ 1675097 h 2181225"/>
                <a:gd name="connsiteX152" fmla="*/ 1914504 w 2181226"/>
                <a:gd name="connsiteY152" fmla="*/ 1682106 h 2181225"/>
                <a:gd name="connsiteX153" fmla="*/ 1912155 w 2181226"/>
                <a:gd name="connsiteY153" fmla="*/ 1689483 h 2181225"/>
                <a:gd name="connsiteX154" fmla="*/ 1909806 w 2181226"/>
                <a:gd name="connsiteY154" fmla="*/ 1696676 h 2181225"/>
                <a:gd name="connsiteX155" fmla="*/ 1907818 w 2181226"/>
                <a:gd name="connsiteY155" fmla="*/ 1703870 h 2181225"/>
                <a:gd name="connsiteX156" fmla="*/ 1906011 w 2181226"/>
                <a:gd name="connsiteY156" fmla="*/ 1711063 h 2181225"/>
                <a:gd name="connsiteX157" fmla="*/ 1904384 w 2181226"/>
                <a:gd name="connsiteY157" fmla="*/ 1718440 h 2181225"/>
                <a:gd name="connsiteX158" fmla="*/ 1902758 w 2181226"/>
                <a:gd name="connsiteY158" fmla="*/ 1725817 h 2181225"/>
                <a:gd name="connsiteX159" fmla="*/ 1901493 w 2181226"/>
                <a:gd name="connsiteY159" fmla="*/ 1733011 h 2181225"/>
                <a:gd name="connsiteX160" fmla="*/ 1900409 w 2181226"/>
                <a:gd name="connsiteY160" fmla="*/ 1740572 h 2181225"/>
                <a:gd name="connsiteX161" fmla="*/ 1899505 w 2181226"/>
                <a:gd name="connsiteY161" fmla="*/ 1747950 h 2181225"/>
                <a:gd name="connsiteX162" fmla="*/ 1898782 w 2181226"/>
                <a:gd name="connsiteY162" fmla="*/ 1755512 h 2181225"/>
                <a:gd name="connsiteX163" fmla="*/ 1898240 w 2181226"/>
                <a:gd name="connsiteY163" fmla="*/ 1762889 h 2181225"/>
                <a:gd name="connsiteX164" fmla="*/ 1897879 w 2181226"/>
                <a:gd name="connsiteY164" fmla="*/ 1770267 h 2181225"/>
                <a:gd name="connsiteX165" fmla="*/ 1897698 w 2181226"/>
                <a:gd name="connsiteY165" fmla="*/ 1777644 h 2181225"/>
                <a:gd name="connsiteX166" fmla="*/ 1897879 w 2181226"/>
                <a:gd name="connsiteY166" fmla="*/ 1785022 h 2181225"/>
                <a:gd name="connsiteX167" fmla="*/ 1898240 w 2181226"/>
                <a:gd name="connsiteY167" fmla="*/ 1791477 h 2181225"/>
                <a:gd name="connsiteX168" fmla="*/ 1898782 w 2181226"/>
                <a:gd name="connsiteY168" fmla="*/ 1797748 h 2181225"/>
                <a:gd name="connsiteX169" fmla="*/ 1899686 w 2181226"/>
                <a:gd name="connsiteY169" fmla="*/ 1804019 h 2181225"/>
                <a:gd name="connsiteX170" fmla="*/ 1900951 w 2181226"/>
                <a:gd name="connsiteY170" fmla="*/ 1810289 h 2181225"/>
                <a:gd name="connsiteX171" fmla="*/ 1902397 w 2181226"/>
                <a:gd name="connsiteY171" fmla="*/ 1816376 h 2181225"/>
                <a:gd name="connsiteX172" fmla="*/ 1904204 w 2181226"/>
                <a:gd name="connsiteY172" fmla="*/ 1822462 h 2181225"/>
                <a:gd name="connsiteX173" fmla="*/ 1906191 w 2181226"/>
                <a:gd name="connsiteY173" fmla="*/ 1828364 h 2181225"/>
                <a:gd name="connsiteX174" fmla="*/ 1908360 w 2181226"/>
                <a:gd name="connsiteY174" fmla="*/ 1834451 h 2181225"/>
                <a:gd name="connsiteX175" fmla="*/ 1910890 w 2181226"/>
                <a:gd name="connsiteY175" fmla="*/ 1840537 h 2181225"/>
                <a:gd name="connsiteX176" fmla="*/ 1913420 w 2181226"/>
                <a:gd name="connsiteY176" fmla="*/ 1846255 h 2181225"/>
                <a:gd name="connsiteX177" fmla="*/ 1916311 w 2181226"/>
                <a:gd name="connsiteY177" fmla="*/ 1851972 h 2181225"/>
                <a:gd name="connsiteX178" fmla="*/ 1919564 w 2181226"/>
                <a:gd name="connsiteY178" fmla="*/ 1857690 h 2181225"/>
                <a:gd name="connsiteX179" fmla="*/ 1922816 w 2181226"/>
                <a:gd name="connsiteY179" fmla="*/ 1863223 h 2181225"/>
                <a:gd name="connsiteX180" fmla="*/ 1926250 w 2181226"/>
                <a:gd name="connsiteY180" fmla="*/ 1868756 h 2181225"/>
                <a:gd name="connsiteX181" fmla="*/ 1929864 w 2181226"/>
                <a:gd name="connsiteY181" fmla="*/ 1874105 h 2181225"/>
                <a:gd name="connsiteX182" fmla="*/ 1933659 w 2181226"/>
                <a:gd name="connsiteY182" fmla="*/ 1879453 h 2181225"/>
                <a:gd name="connsiteX183" fmla="*/ 1937634 w 2181226"/>
                <a:gd name="connsiteY183" fmla="*/ 1884802 h 2181225"/>
                <a:gd name="connsiteX184" fmla="*/ 1941610 w 2181226"/>
                <a:gd name="connsiteY184" fmla="*/ 1889966 h 2181225"/>
                <a:gd name="connsiteX185" fmla="*/ 1945766 w 2181226"/>
                <a:gd name="connsiteY185" fmla="*/ 1895130 h 2181225"/>
                <a:gd name="connsiteX186" fmla="*/ 1949922 w 2181226"/>
                <a:gd name="connsiteY186" fmla="*/ 1900110 h 2181225"/>
                <a:gd name="connsiteX187" fmla="*/ 1954259 w 2181226"/>
                <a:gd name="connsiteY187" fmla="*/ 1904905 h 2181225"/>
                <a:gd name="connsiteX188" fmla="*/ 1958777 w 2181226"/>
                <a:gd name="connsiteY188" fmla="*/ 1909701 h 2181225"/>
                <a:gd name="connsiteX189" fmla="*/ 1963295 w 2181226"/>
                <a:gd name="connsiteY189" fmla="*/ 1914496 h 2181225"/>
                <a:gd name="connsiteX190" fmla="*/ 1967993 w 2181226"/>
                <a:gd name="connsiteY190" fmla="*/ 1918923 h 2181225"/>
                <a:gd name="connsiteX191" fmla="*/ 1972511 w 2181226"/>
                <a:gd name="connsiteY191" fmla="*/ 1923349 h 2181225"/>
                <a:gd name="connsiteX192" fmla="*/ 1977209 w 2181226"/>
                <a:gd name="connsiteY192" fmla="*/ 1927776 h 2181225"/>
                <a:gd name="connsiteX193" fmla="*/ 1986967 w 2181226"/>
                <a:gd name="connsiteY193" fmla="*/ 1936075 h 2181225"/>
                <a:gd name="connsiteX194" fmla="*/ 1996545 w 2181226"/>
                <a:gd name="connsiteY194" fmla="*/ 1943822 h 2181225"/>
                <a:gd name="connsiteX195" fmla="*/ 2006122 w 2181226"/>
                <a:gd name="connsiteY195" fmla="*/ 1951384 h 2181225"/>
                <a:gd name="connsiteX196" fmla="*/ 2011182 w 2181226"/>
                <a:gd name="connsiteY196" fmla="*/ 1955072 h 2181225"/>
                <a:gd name="connsiteX197" fmla="*/ 2016422 w 2181226"/>
                <a:gd name="connsiteY197" fmla="*/ 1958761 h 2181225"/>
                <a:gd name="connsiteX198" fmla="*/ 2021663 w 2181226"/>
                <a:gd name="connsiteY198" fmla="*/ 1962265 h 2181225"/>
                <a:gd name="connsiteX199" fmla="*/ 2026903 w 2181226"/>
                <a:gd name="connsiteY199" fmla="*/ 1965770 h 2181225"/>
                <a:gd name="connsiteX200" fmla="*/ 2037746 w 2181226"/>
                <a:gd name="connsiteY200" fmla="*/ 1972225 h 2181225"/>
                <a:gd name="connsiteX201" fmla="*/ 2048769 w 2181226"/>
                <a:gd name="connsiteY201" fmla="*/ 1978496 h 2181225"/>
                <a:gd name="connsiteX202" fmla="*/ 2059972 w 2181226"/>
                <a:gd name="connsiteY202" fmla="*/ 1984767 h 2181225"/>
                <a:gd name="connsiteX203" fmla="*/ 2070995 w 2181226"/>
                <a:gd name="connsiteY203" fmla="*/ 1990669 h 2181225"/>
                <a:gd name="connsiteX204" fmla="*/ 2093403 w 2181226"/>
                <a:gd name="connsiteY204" fmla="*/ 2002841 h 2181225"/>
                <a:gd name="connsiteX205" fmla="*/ 2100089 w 2181226"/>
                <a:gd name="connsiteY205" fmla="*/ 2006530 h 2181225"/>
                <a:gd name="connsiteX206" fmla="*/ 2107137 w 2181226"/>
                <a:gd name="connsiteY206" fmla="*/ 2010034 h 2181225"/>
                <a:gd name="connsiteX207" fmla="*/ 2114365 w 2181226"/>
                <a:gd name="connsiteY207" fmla="*/ 2013539 h 2181225"/>
                <a:gd name="connsiteX208" fmla="*/ 2121955 w 2181226"/>
                <a:gd name="connsiteY208" fmla="*/ 2017043 h 2181225"/>
                <a:gd name="connsiteX209" fmla="*/ 2136592 w 2181226"/>
                <a:gd name="connsiteY209" fmla="*/ 2023683 h 2181225"/>
                <a:gd name="connsiteX210" fmla="*/ 2150506 w 2181226"/>
                <a:gd name="connsiteY210" fmla="*/ 2029769 h 2181225"/>
                <a:gd name="connsiteX211" fmla="*/ 2162613 w 2181226"/>
                <a:gd name="connsiteY211" fmla="*/ 2034749 h 2181225"/>
                <a:gd name="connsiteX212" fmla="*/ 2172372 w 2181226"/>
                <a:gd name="connsiteY212" fmla="*/ 2038806 h 2181225"/>
                <a:gd name="connsiteX213" fmla="*/ 2181225 w 2181226"/>
                <a:gd name="connsiteY213" fmla="*/ 2042310 h 2181225"/>
                <a:gd name="connsiteX214" fmla="*/ 2181225 w 2181226"/>
                <a:gd name="connsiteY214" fmla="*/ 2050750 h 2181225"/>
                <a:gd name="connsiteX215" fmla="*/ 2181226 w 2181226"/>
                <a:gd name="connsiteY215" fmla="*/ 2050750 h 2181225"/>
                <a:gd name="connsiteX216" fmla="*/ 2181226 w 2181226"/>
                <a:gd name="connsiteY216" fmla="*/ 2052639 h 2181225"/>
                <a:gd name="connsiteX217" fmla="*/ 2181226 w 2181226"/>
                <a:gd name="connsiteY217" fmla="*/ 2129740 h 2181225"/>
                <a:gd name="connsiteX218" fmla="*/ 2181050 w 2181226"/>
                <a:gd name="connsiteY218" fmla="*/ 2132385 h 2181225"/>
                <a:gd name="connsiteX219" fmla="*/ 2180873 w 2181226"/>
                <a:gd name="connsiteY219" fmla="*/ 2135030 h 2181225"/>
                <a:gd name="connsiteX220" fmla="*/ 2180520 w 2181226"/>
                <a:gd name="connsiteY220" fmla="*/ 2137498 h 2181225"/>
                <a:gd name="connsiteX221" fmla="*/ 2180167 w 2181226"/>
                <a:gd name="connsiteY221" fmla="*/ 2140319 h 2181225"/>
                <a:gd name="connsiteX222" fmla="*/ 2179462 w 2181226"/>
                <a:gd name="connsiteY222" fmla="*/ 2142788 h 2181225"/>
                <a:gd name="connsiteX223" fmla="*/ 2178932 w 2181226"/>
                <a:gd name="connsiteY223" fmla="*/ 2145080 h 2181225"/>
                <a:gd name="connsiteX224" fmla="*/ 2178050 w 2181226"/>
                <a:gd name="connsiteY224" fmla="*/ 2147548 h 2181225"/>
                <a:gd name="connsiteX225" fmla="*/ 2177168 w 2181226"/>
                <a:gd name="connsiteY225" fmla="*/ 2149841 h 2181225"/>
                <a:gd name="connsiteX226" fmla="*/ 2176109 w 2181226"/>
                <a:gd name="connsiteY226" fmla="*/ 2152133 h 2181225"/>
                <a:gd name="connsiteX227" fmla="*/ 2174874 w 2181226"/>
                <a:gd name="connsiteY227" fmla="*/ 2154425 h 2181225"/>
                <a:gd name="connsiteX228" fmla="*/ 2173638 w 2181226"/>
                <a:gd name="connsiteY228" fmla="*/ 2156541 h 2181225"/>
                <a:gd name="connsiteX229" fmla="*/ 2172403 w 2181226"/>
                <a:gd name="connsiteY229" fmla="*/ 2158656 h 2181225"/>
                <a:gd name="connsiteX230" fmla="*/ 2170991 w 2181226"/>
                <a:gd name="connsiteY230" fmla="*/ 2160596 h 2181225"/>
                <a:gd name="connsiteX231" fmla="*/ 2169403 w 2181226"/>
                <a:gd name="connsiteY231" fmla="*/ 2162535 h 2181225"/>
                <a:gd name="connsiteX232" fmla="*/ 2167815 w 2181226"/>
                <a:gd name="connsiteY232" fmla="*/ 2164475 h 2181225"/>
                <a:gd name="connsiteX233" fmla="*/ 2166051 w 2181226"/>
                <a:gd name="connsiteY233" fmla="*/ 2166238 h 2181225"/>
                <a:gd name="connsiteX234" fmla="*/ 2164286 w 2181226"/>
                <a:gd name="connsiteY234" fmla="*/ 2167825 h 2181225"/>
                <a:gd name="connsiteX235" fmla="*/ 2162521 w 2181226"/>
                <a:gd name="connsiteY235" fmla="*/ 2169588 h 2181225"/>
                <a:gd name="connsiteX236" fmla="*/ 2160580 w 2181226"/>
                <a:gd name="connsiteY236" fmla="*/ 2170999 h 2181225"/>
                <a:gd name="connsiteX237" fmla="*/ 2158463 w 2181226"/>
                <a:gd name="connsiteY237" fmla="*/ 2172409 h 2181225"/>
                <a:gd name="connsiteX238" fmla="*/ 2156345 w 2181226"/>
                <a:gd name="connsiteY238" fmla="*/ 2173820 h 2181225"/>
                <a:gd name="connsiteX239" fmla="*/ 2154228 w 2181226"/>
                <a:gd name="connsiteY239" fmla="*/ 2175054 h 2181225"/>
                <a:gd name="connsiteX240" fmla="*/ 2152110 w 2181226"/>
                <a:gd name="connsiteY240" fmla="*/ 2176112 h 2181225"/>
                <a:gd name="connsiteX241" fmla="*/ 2149816 w 2181226"/>
                <a:gd name="connsiteY241" fmla="*/ 2177170 h 2181225"/>
                <a:gd name="connsiteX242" fmla="*/ 2147346 w 2181226"/>
                <a:gd name="connsiteY242" fmla="*/ 2178051 h 2181225"/>
                <a:gd name="connsiteX243" fmla="*/ 2145052 w 2181226"/>
                <a:gd name="connsiteY243" fmla="*/ 2178933 h 2181225"/>
                <a:gd name="connsiteX244" fmla="*/ 2142581 w 2181226"/>
                <a:gd name="connsiteY244" fmla="*/ 2179638 h 2181225"/>
                <a:gd name="connsiteX245" fmla="*/ 2140111 w 2181226"/>
                <a:gd name="connsiteY245" fmla="*/ 2180167 h 2181225"/>
                <a:gd name="connsiteX246" fmla="*/ 2137640 w 2181226"/>
                <a:gd name="connsiteY246" fmla="*/ 2180696 h 2181225"/>
                <a:gd name="connsiteX247" fmla="*/ 2134994 w 2181226"/>
                <a:gd name="connsiteY247" fmla="*/ 2181049 h 2181225"/>
                <a:gd name="connsiteX248" fmla="*/ 2132347 w 2181226"/>
                <a:gd name="connsiteY248" fmla="*/ 2181225 h 2181225"/>
                <a:gd name="connsiteX249" fmla="*/ 2129700 w 2181226"/>
                <a:gd name="connsiteY249" fmla="*/ 2181225 h 2181225"/>
                <a:gd name="connsiteX250" fmla="*/ 2116139 w 2181226"/>
                <a:gd name="connsiteY250" fmla="*/ 2181225 h 2181225"/>
                <a:gd name="connsiteX251" fmla="*/ 791529 w 2181226"/>
                <a:gd name="connsiteY251" fmla="*/ 2181225 h 2181225"/>
                <a:gd name="connsiteX252" fmla="*/ 719950 w 2181226"/>
                <a:gd name="connsiteY252" fmla="*/ 2110824 h 2181225"/>
                <a:gd name="connsiteX253" fmla="*/ 659722 w 2181226"/>
                <a:gd name="connsiteY253" fmla="*/ 2051790 h 2181225"/>
                <a:gd name="connsiteX254" fmla="*/ 634642 w 2181226"/>
                <a:gd name="connsiteY254" fmla="*/ 2027406 h 2181225"/>
                <a:gd name="connsiteX255" fmla="*/ 613406 w 2181226"/>
                <a:gd name="connsiteY255" fmla="*/ 2007056 h 2181225"/>
                <a:gd name="connsiteX256" fmla="*/ 596381 w 2181226"/>
                <a:gd name="connsiteY256" fmla="*/ 1990739 h 2181225"/>
                <a:gd name="connsiteX257" fmla="*/ 583566 w 2181226"/>
                <a:gd name="connsiteY257" fmla="*/ 1978822 h 2181225"/>
                <a:gd name="connsiteX258" fmla="*/ 578074 w 2181226"/>
                <a:gd name="connsiteY258" fmla="*/ 1974055 h 2181225"/>
                <a:gd name="connsiteX259" fmla="*/ 572582 w 2181226"/>
                <a:gd name="connsiteY259" fmla="*/ 1969288 h 2181225"/>
                <a:gd name="connsiteX260" fmla="*/ 566907 w 2181226"/>
                <a:gd name="connsiteY260" fmla="*/ 1964705 h 2181225"/>
                <a:gd name="connsiteX261" fmla="*/ 561049 w 2181226"/>
                <a:gd name="connsiteY261" fmla="*/ 1960121 h 2181225"/>
                <a:gd name="connsiteX262" fmla="*/ 555191 w 2181226"/>
                <a:gd name="connsiteY262" fmla="*/ 1955721 h 2181225"/>
                <a:gd name="connsiteX263" fmla="*/ 549150 w 2181226"/>
                <a:gd name="connsiteY263" fmla="*/ 1951505 h 2181225"/>
                <a:gd name="connsiteX264" fmla="*/ 542926 w 2181226"/>
                <a:gd name="connsiteY264" fmla="*/ 1947288 h 2181225"/>
                <a:gd name="connsiteX265" fmla="*/ 536702 w 2181226"/>
                <a:gd name="connsiteY265" fmla="*/ 1943254 h 2181225"/>
                <a:gd name="connsiteX266" fmla="*/ 530294 w 2181226"/>
                <a:gd name="connsiteY266" fmla="*/ 1939404 h 2181225"/>
                <a:gd name="connsiteX267" fmla="*/ 523887 w 2181226"/>
                <a:gd name="connsiteY267" fmla="*/ 1935554 h 2181225"/>
                <a:gd name="connsiteX268" fmla="*/ 517114 w 2181226"/>
                <a:gd name="connsiteY268" fmla="*/ 1931888 h 2181225"/>
                <a:gd name="connsiteX269" fmla="*/ 510523 w 2181226"/>
                <a:gd name="connsiteY269" fmla="*/ 1928221 h 2181225"/>
                <a:gd name="connsiteX270" fmla="*/ 503933 w 2181226"/>
                <a:gd name="connsiteY270" fmla="*/ 1924921 h 2181225"/>
                <a:gd name="connsiteX271" fmla="*/ 497159 w 2181226"/>
                <a:gd name="connsiteY271" fmla="*/ 1921804 h 2181225"/>
                <a:gd name="connsiteX272" fmla="*/ 490203 w 2181226"/>
                <a:gd name="connsiteY272" fmla="*/ 1918687 h 2181225"/>
                <a:gd name="connsiteX273" fmla="*/ 483246 w 2181226"/>
                <a:gd name="connsiteY273" fmla="*/ 1915754 h 2181225"/>
                <a:gd name="connsiteX274" fmla="*/ 476290 w 2181226"/>
                <a:gd name="connsiteY274" fmla="*/ 1913004 h 2181225"/>
                <a:gd name="connsiteX275" fmla="*/ 469333 w 2181226"/>
                <a:gd name="connsiteY275" fmla="*/ 1910437 h 2181225"/>
                <a:gd name="connsiteX276" fmla="*/ 462194 w 2181226"/>
                <a:gd name="connsiteY276" fmla="*/ 1908054 h 2181225"/>
                <a:gd name="connsiteX277" fmla="*/ 455054 w 2181226"/>
                <a:gd name="connsiteY277" fmla="*/ 1905854 h 2181225"/>
                <a:gd name="connsiteX278" fmla="*/ 447732 w 2181226"/>
                <a:gd name="connsiteY278" fmla="*/ 1903654 h 2181225"/>
                <a:gd name="connsiteX279" fmla="*/ 440592 w 2181226"/>
                <a:gd name="connsiteY279" fmla="*/ 1901820 h 2181225"/>
                <a:gd name="connsiteX280" fmla="*/ 433269 w 2181226"/>
                <a:gd name="connsiteY280" fmla="*/ 1900170 h 2181225"/>
                <a:gd name="connsiteX281" fmla="*/ 425947 w 2181226"/>
                <a:gd name="connsiteY281" fmla="*/ 1898704 h 2181225"/>
                <a:gd name="connsiteX282" fmla="*/ 418807 w 2181226"/>
                <a:gd name="connsiteY282" fmla="*/ 1897237 h 2181225"/>
                <a:gd name="connsiteX283" fmla="*/ 411485 w 2181226"/>
                <a:gd name="connsiteY283" fmla="*/ 1896137 h 2181225"/>
                <a:gd name="connsiteX284" fmla="*/ 404162 w 2181226"/>
                <a:gd name="connsiteY284" fmla="*/ 1895220 h 2181225"/>
                <a:gd name="connsiteX285" fmla="*/ 396839 w 2181226"/>
                <a:gd name="connsiteY285" fmla="*/ 1894487 h 2181225"/>
                <a:gd name="connsiteX286" fmla="*/ 389334 w 2181226"/>
                <a:gd name="connsiteY286" fmla="*/ 1893937 h 2181225"/>
                <a:gd name="connsiteX287" fmla="*/ 381828 w 2181226"/>
                <a:gd name="connsiteY287" fmla="*/ 1893570 h 2181225"/>
                <a:gd name="connsiteX288" fmla="*/ 374505 w 2181226"/>
                <a:gd name="connsiteY288" fmla="*/ 1893570 h 2181225"/>
                <a:gd name="connsiteX289" fmla="*/ 367183 w 2181226"/>
                <a:gd name="connsiteY289" fmla="*/ 1893570 h 2181225"/>
                <a:gd name="connsiteX290" fmla="*/ 360958 w 2181226"/>
                <a:gd name="connsiteY290" fmla="*/ 1893937 h 2181225"/>
                <a:gd name="connsiteX291" fmla="*/ 354734 w 2181226"/>
                <a:gd name="connsiteY291" fmla="*/ 1894487 h 2181225"/>
                <a:gd name="connsiteX292" fmla="*/ 348510 w 2181226"/>
                <a:gd name="connsiteY292" fmla="*/ 1895587 h 2181225"/>
                <a:gd name="connsiteX293" fmla="*/ 342286 w 2181226"/>
                <a:gd name="connsiteY293" fmla="*/ 1896687 h 2181225"/>
                <a:gd name="connsiteX294" fmla="*/ 336245 w 2181226"/>
                <a:gd name="connsiteY294" fmla="*/ 1898154 h 2181225"/>
                <a:gd name="connsiteX295" fmla="*/ 330203 w 2181226"/>
                <a:gd name="connsiteY295" fmla="*/ 1899987 h 2181225"/>
                <a:gd name="connsiteX296" fmla="*/ 324345 w 2181226"/>
                <a:gd name="connsiteY296" fmla="*/ 1902004 h 2181225"/>
                <a:gd name="connsiteX297" fmla="*/ 318121 w 2181226"/>
                <a:gd name="connsiteY297" fmla="*/ 1904204 h 2181225"/>
                <a:gd name="connsiteX298" fmla="*/ 312446 w 2181226"/>
                <a:gd name="connsiteY298" fmla="*/ 1906770 h 2181225"/>
                <a:gd name="connsiteX299" fmla="*/ 306588 w 2181226"/>
                <a:gd name="connsiteY299" fmla="*/ 1909521 h 2181225"/>
                <a:gd name="connsiteX300" fmla="*/ 300913 w 2181226"/>
                <a:gd name="connsiteY300" fmla="*/ 1912454 h 2181225"/>
                <a:gd name="connsiteX301" fmla="*/ 295238 w 2181226"/>
                <a:gd name="connsiteY301" fmla="*/ 1915571 h 2181225"/>
                <a:gd name="connsiteX302" fmla="*/ 289746 w 2181226"/>
                <a:gd name="connsiteY302" fmla="*/ 1918871 h 2181225"/>
                <a:gd name="connsiteX303" fmla="*/ 284254 w 2181226"/>
                <a:gd name="connsiteY303" fmla="*/ 1922354 h 2181225"/>
                <a:gd name="connsiteX304" fmla="*/ 278945 w 2181226"/>
                <a:gd name="connsiteY304" fmla="*/ 1926021 h 2181225"/>
                <a:gd name="connsiteX305" fmla="*/ 273636 w 2181226"/>
                <a:gd name="connsiteY305" fmla="*/ 1929871 h 2181225"/>
                <a:gd name="connsiteX306" fmla="*/ 268327 w 2181226"/>
                <a:gd name="connsiteY306" fmla="*/ 1933904 h 2181225"/>
                <a:gd name="connsiteX307" fmla="*/ 263201 w 2181226"/>
                <a:gd name="connsiteY307" fmla="*/ 1937938 h 2181225"/>
                <a:gd name="connsiteX308" fmla="*/ 258258 w 2181226"/>
                <a:gd name="connsiteY308" fmla="*/ 1942154 h 2181225"/>
                <a:gd name="connsiteX309" fmla="*/ 253133 w 2181226"/>
                <a:gd name="connsiteY309" fmla="*/ 1946555 h 2181225"/>
                <a:gd name="connsiteX310" fmla="*/ 248373 w 2181226"/>
                <a:gd name="connsiteY310" fmla="*/ 1950955 h 2181225"/>
                <a:gd name="connsiteX311" fmla="*/ 243613 w 2181226"/>
                <a:gd name="connsiteY311" fmla="*/ 1955355 h 2181225"/>
                <a:gd name="connsiteX312" fmla="*/ 239037 w 2181226"/>
                <a:gd name="connsiteY312" fmla="*/ 1959938 h 2181225"/>
                <a:gd name="connsiteX313" fmla="*/ 234460 w 2181226"/>
                <a:gd name="connsiteY313" fmla="*/ 1964705 h 2181225"/>
                <a:gd name="connsiteX314" fmla="*/ 230066 w 2181226"/>
                <a:gd name="connsiteY314" fmla="*/ 1969288 h 2181225"/>
                <a:gd name="connsiteX315" fmla="*/ 225673 w 2181226"/>
                <a:gd name="connsiteY315" fmla="*/ 1974055 h 2181225"/>
                <a:gd name="connsiteX316" fmla="*/ 217435 w 2181226"/>
                <a:gd name="connsiteY316" fmla="*/ 1983955 h 2181225"/>
                <a:gd name="connsiteX317" fmla="*/ 209746 w 2181226"/>
                <a:gd name="connsiteY317" fmla="*/ 1993672 h 2181225"/>
                <a:gd name="connsiteX318" fmla="*/ 202423 w 2181226"/>
                <a:gd name="connsiteY318" fmla="*/ 2003389 h 2181225"/>
                <a:gd name="connsiteX319" fmla="*/ 198762 w 2181226"/>
                <a:gd name="connsiteY319" fmla="*/ 2008522 h 2181225"/>
                <a:gd name="connsiteX320" fmla="*/ 195101 w 2181226"/>
                <a:gd name="connsiteY320" fmla="*/ 2013839 h 2181225"/>
                <a:gd name="connsiteX321" fmla="*/ 191623 w 2181226"/>
                <a:gd name="connsiteY321" fmla="*/ 2019156 h 2181225"/>
                <a:gd name="connsiteX322" fmla="*/ 188327 w 2181226"/>
                <a:gd name="connsiteY322" fmla="*/ 2024473 h 2181225"/>
                <a:gd name="connsiteX323" fmla="*/ 181554 w 2181226"/>
                <a:gd name="connsiteY323" fmla="*/ 2035656 h 2181225"/>
                <a:gd name="connsiteX324" fmla="*/ 175330 w 2181226"/>
                <a:gd name="connsiteY324" fmla="*/ 2046840 h 2181225"/>
                <a:gd name="connsiteX325" fmla="*/ 169288 w 2181226"/>
                <a:gd name="connsiteY325" fmla="*/ 2058023 h 2181225"/>
                <a:gd name="connsiteX326" fmla="*/ 163247 w 2181226"/>
                <a:gd name="connsiteY326" fmla="*/ 2069390 h 2181225"/>
                <a:gd name="connsiteX327" fmla="*/ 151348 w 2181226"/>
                <a:gd name="connsiteY327" fmla="*/ 2092124 h 2181225"/>
                <a:gd name="connsiteX328" fmla="*/ 147687 w 2181226"/>
                <a:gd name="connsiteY328" fmla="*/ 2098907 h 2181225"/>
                <a:gd name="connsiteX329" fmla="*/ 144208 w 2181226"/>
                <a:gd name="connsiteY329" fmla="*/ 2106057 h 2181225"/>
                <a:gd name="connsiteX330" fmla="*/ 140730 w 2181226"/>
                <a:gd name="connsiteY330" fmla="*/ 2113391 h 2181225"/>
                <a:gd name="connsiteX331" fmla="*/ 137252 w 2181226"/>
                <a:gd name="connsiteY331" fmla="*/ 2120908 h 2181225"/>
                <a:gd name="connsiteX332" fmla="*/ 130662 w 2181226"/>
                <a:gd name="connsiteY332" fmla="*/ 2135758 h 2181225"/>
                <a:gd name="connsiteX333" fmla="*/ 124620 w 2181226"/>
                <a:gd name="connsiteY333" fmla="*/ 2150058 h 2181225"/>
                <a:gd name="connsiteX334" fmla="*/ 119495 w 2181226"/>
                <a:gd name="connsiteY334" fmla="*/ 2162342 h 2181225"/>
                <a:gd name="connsiteX335" fmla="*/ 115467 w 2181226"/>
                <a:gd name="connsiteY335" fmla="*/ 2172242 h 2181225"/>
                <a:gd name="connsiteX336" fmla="*/ 111989 w 2181226"/>
                <a:gd name="connsiteY336" fmla="*/ 2181225 h 2181225"/>
                <a:gd name="connsiteX337" fmla="*/ 101920 w 2181226"/>
                <a:gd name="connsiteY337" fmla="*/ 2181225 h 2181225"/>
                <a:gd name="connsiteX338" fmla="*/ 101601 w 2181226"/>
                <a:gd name="connsiteY338" fmla="*/ 2181225 h 2181225"/>
                <a:gd name="connsiteX339" fmla="*/ 51351 w 2181226"/>
                <a:gd name="connsiteY339" fmla="*/ 2181225 h 2181225"/>
                <a:gd name="connsiteX340" fmla="*/ 48704 w 2181226"/>
                <a:gd name="connsiteY340" fmla="*/ 2181225 h 2181225"/>
                <a:gd name="connsiteX341" fmla="*/ 46057 w 2181226"/>
                <a:gd name="connsiteY341" fmla="*/ 2181049 h 2181225"/>
                <a:gd name="connsiteX342" fmla="*/ 43587 w 2181226"/>
                <a:gd name="connsiteY342" fmla="*/ 2180696 h 2181225"/>
                <a:gd name="connsiteX343" fmla="*/ 40940 w 2181226"/>
                <a:gd name="connsiteY343" fmla="*/ 2180167 h 2181225"/>
                <a:gd name="connsiteX344" fmla="*/ 38470 w 2181226"/>
                <a:gd name="connsiteY344" fmla="*/ 2179638 h 2181225"/>
                <a:gd name="connsiteX345" fmla="*/ 35999 w 2181226"/>
                <a:gd name="connsiteY345" fmla="*/ 2178933 h 2181225"/>
                <a:gd name="connsiteX346" fmla="*/ 33705 w 2181226"/>
                <a:gd name="connsiteY346" fmla="*/ 2178051 h 2181225"/>
                <a:gd name="connsiteX347" fmla="*/ 31411 w 2181226"/>
                <a:gd name="connsiteY347" fmla="*/ 2177170 h 2181225"/>
                <a:gd name="connsiteX348" fmla="*/ 29117 w 2181226"/>
                <a:gd name="connsiteY348" fmla="*/ 2176112 h 2181225"/>
                <a:gd name="connsiteX349" fmla="*/ 26823 w 2181226"/>
                <a:gd name="connsiteY349" fmla="*/ 2175054 h 2181225"/>
                <a:gd name="connsiteX350" fmla="*/ 24706 w 2181226"/>
                <a:gd name="connsiteY350" fmla="*/ 2173820 h 2181225"/>
                <a:gd name="connsiteX351" fmla="*/ 22588 w 2181226"/>
                <a:gd name="connsiteY351" fmla="*/ 2172409 h 2181225"/>
                <a:gd name="connsiteX352" fmla="*/ 20647 w 2181226"/>
                <a:gd name="connsiteY352" fmla="*/ 2170999 h 2181225"/>
                <a:gd name="connsiteX353" fmla="*/ 18706 w 2181226"/>
                <a:gd name="connsiteY353" fmla="*/ 2169588 h 2181225"/>
                <a:gd name="connsiteX354" fmla="*/ 16765 w 2181226"/>
                <a:gd name="connsiteY354" fmla="*/ 2167825 h 2181225"/>
                <a:gd name="connsiteX355" fmla="*/ 15000 w 2181226"/>
                <a:gd name="connsiteY355" fmla="*/ 2166238 h 2181225"/>
                <a:gd name="connsiteX356" fmla="*/ 13236 w 2181226"/>
                <a:gd name="connsiteY356" fmla="*/ 2164475 h 2181225"/>
                <a:gd name="connsiteX357" fmla="*/ 11648 w 2181226"/>
                <a:gd name="connsiteY357" fmla="*/ 2162535 h 2181225"/>
                <a:gd name="connsiteX358" fmla="*/ 10236 w 2181226"/>
                <a:gd name="connsiteY358" fmla="*/ 2160596 h 2181225"/>
                <a:gd name="connsiteX359" fmla="*/ 8648 w 2181226"/>
                <a:gd name="connsiteY359" fmla="*/ 2158656 h 2181225"/>
                <a:gd name="connsiteX360" fmla="*/ 7413 w 2181226"/>
                <a:gd name="connsiteY360" fmla="*/ 2156541 h 2181225"/>
                <a:gd name="connsiteX361" fmla="*/ 6177 w 2181226"/>
                <a:gd name="connsiteY361" fmla="*/ 2154425 h 2181225"/>
                <a:gd name="connsiteX362" fmla="*/ 4942 w 2181226"/>
                <a:gd name="connsiteY362" fmla="*/ 2152133 h 2181225"/>
                <a:gd name="connsiteX363" fmla="*/ 4060 w 2181226"/>
                <a:gd name="connsiteY363" fmla="*/ 2149841 h 2181225"/>
                <a:gd name="connsiteX364" fmla="*/ 3001 w 2181226"/>
                <a:gd name="connsiteY364" fmla="*/ 2147548 h 2181225"/>
                <a:gd name="connsiteX365" fmla="*/ 2295 w 2181226"/>
                <a:gd name="connsiteY365" fmla="*/ 2145080 h 2181225"/>
                <a:gd name="connsiteX366" fmla="*/ 1589 w 2181226"/>
                <a:gd name="connsiteY366" fmla="*/ 2142788 h 2181225"/>
                <a:gd name="connsiteX367" fmla="*/ 1060 w 2181226"/>
                <a:gd name="connsiteY367" fmla="*/ 2140319 h 2181225"/>
                <a:gd name="connsiteX368" fmla="*/ 531 w 2181226"/>
                <a:gd name="connsiteY368" fmla="*/ 2137498 h 2181225"/>
                <a:gd name="connsiteX369" fmla="*/ 178 w 2181226"/>
                <a:gd name="connsiteY369" fmla="*/ 2135030 h 2181225"/>
                <a:gd name="connsiteX370" fmla="*/ 1 w 2181226"/>
                <a:gd name="connsiteY370" fmla="*/ 2132385 h 2181225"/>
                <a:gd name="connsiteX371" fmla="*/ 1 w 2181226"/>
                <a:gd name="connsiteY371" fmla="*/ 2129740 h 2181225"/>
                <a:gd name="connsiteX372" fmla="*/ 1 w 2181226"/>
                <a:gd name="connsiteY372" fmla="*/ 2089149 h 2181225"/>
                <a:gd name="connsiteX373" fmla="*/ 0 w 2181226"/>
                <a:gd name="connsiteY373" fmla="*/ 2089149 h 2181225"/>
                <a:gd name="connsiteX374" fmla="*/ 0 w 2181226"/>
                <a:gd name="connsiteY374" fmla="*/ 816407 h 2181225"/>
                <a:gd name="connsiteX375" fmla="*/ 70368 w 2181226"/>
                <a:gd name="connsiteY375" fmla="*/ 745017 h 2181225"/>
                <a:gd name="connsiteX376" fmla="*/ 129009 w 2181226"/>
                <a:gd name="connsiteY376" fmla="*/ 685100 h 2181225"/>
                <a:gd name="connsiteX377" fmla="*/ 153382 w 2181226"/>
                <a:gd name="connsiteY377" fmla="*/ 660332 h 2181225"/>
                <a:gd name="connsiteX378" fmla="*/ 173906 w 2181226"/>
                <a:gd name="connsiteY378" fmla="*/ 639024 h 2181225"/>
                <a:gd name="connsiteX379" fmla="*/ 190032 w 2181226"/>
                <a:gd name="connsiteY379" fmla="*/ 622087 h 2181225"/>
                <a:gd name="connsiteX380" fmla="*/ 201944 w 2181226"/>
                <a:gd name="connsiteY380" fmla="*/ 609521 h 2181225"/>
                <a:gd name="connsiteX381" fmla="*/ 206891 w 2181226"/>
                <a:gd name="connsiteY381" fmla="*/ 604057 h 2181225"/>
                <a:gd name="connsiteX382" fmla="*/ 211656 w 2181226"/>
                <a:gd name="connsiteY382" fmla="*/ 598593 h 2181225"/>
                <a:gd name="connsiteX383" fmla="*/ 216237 w 2181226"/>
                <a:gd name="connsiteY383" fmla="*/ 592766 h 2181225"/>
                <a:gd name="connsiteX384" fmla="*/ 220635 w 2181226"/>
                <a:gd name="connsiteY384" fmla="*/ 586938 h 2181225"/>
                <a:gd name="connsiteX385" fmla="*/ 225033 w 2181226"/>
                <a:gd name="connsiteY385" fmla="*/ 581110 h 2181225"/>
                <a:gd name="connsiteX386" fmla="*/ 229431 w 2181226"/>
                <a:gd name="connsiteY386" fmla="*/ 575100 h 2181225"/>
                <a:gd name="connsiteX387" fmla="*/ 233463 w 2181226"/>
                <a:gd name="connsiteY387" fmla="*/ 568908 h 2181225"/>
                <a:gd name="connsiteX388" fmla="*/ 237495 w 2181226"/>
                <a:gd name="connsiteY388" fmla="*/ 562716 h 2181225"/>
                <a:gd name="connsiteX389" fmla="*/ 241526 w 2181226"/>
                <a:gd name="connsiteY389" fmla="*/ 556342 h 2181225"/>
                <a:gd name="connsiteX390" fmla="*/ 245191 w 2181226"/>
                <a:gd name="connsiteY390" fmla="*/ 549968 h 2181225"/>
                <a:gd name="connsiteX391" fmla="*/ 248856 w 2181226"/>
                <a:gd name="connsiteY391" fmla="*/ 543229 h 2181225"/>
                <a:gd name="connsiteX392" fmla="*/ 252338 w 2181226"/>
                <a:gd name="connsiteY392" fmla="*/ 536673 h 2181225"/>
                <a:gd name="connsiteX393" fmla="*/ 255820 w 2181226"/>
                <a:gd name="connsiteY393" fmla="*/ 530117 h 2181225"/>
                <a:gd name="connsiteX394" fmla="*/ 258935 w 2181226"/>
                <a:gd name="connsiteY394" fmla="*/ 523378 h 2181225"/>
                <a:gd name="connsiteX395" fmla="*/ 262050 w 2181226"/>
                <a:gd name="connsiteY395" fmla="*/ 516458 h 2181225"/>
                <a:gd name="connsiteX396" fmla="*/ 264799 w 2181226"/>
                <a:gd name="connsiteY396" fmla="*/ 509537 h 2181225"/>
                <a:gd name="connsiteX397" fmla="*/ 267731 w 2181226"/>
                <a:gd name="connsiteY397" fmla="*/ 502617 h 2181225"/>
                <a:gd name="connsiteX398" fmla="*/ 270297 w 2181226"/>
                <a:gd name="connsiteY398" fmla="*/ 495696 h 2181225"/>
                <a:gd name="connsiteX399" fmla="*/ 272862 w 2181226"/>
                <a:gd name="connsiteY399" fmla="*/ 488411 h 2181225"/>
                <a:gd name="connsiteX400" fmla="*/ 275061 w 2181226"/>
                <a:gd name="connsiteY400" fmla="*/ 481309 h 2181225"/>
                <a:gd name="connsiteX401" fmla="*/ 277077 w 2181226"/>
                <a:gd name="connsiteY401" fmla="*/ 474206 h 2181225"/>
                <a:gd name="connsiteX402" fmla="*/ 278910 w 2181226"/>
                <a:gd name="connsiteY402" fmla="*/ 467103 h 2181225"/>
                <a:gd name="connsiteX403" fmla="*/ 280742 w 2181226"/>
                <a:gd name="connsiteY403" fmla="*/ 459819 h 2181225"/>
                <a:gd name="connsiteX404" fmla="*/ 282208 w 2181226"/>
                <a:gd name="connsiteY404" fmla="*/ 452534 h 2181225"/>
                <a:gd name="connsiteX405" fmla="*/ 283491 w 2181226"/>
                <a:gd name="connsiteY405" fmla="*/ 445431 h 2181225"/>
                <a:gd name="connsiteX406" fmla="*/ 284590 w 2181226"/>
                <a:gd name="connsiteY406" fmla="*/ 437964 h 2181225"/>
                <a:gd name="connsiteX407" fmla="*/ 285690 w 2181226"/>
                <a:gd name="connsiteY407" fmla="*/ 430680 h 2181225"/>
                <a:gd name="connsiteX408" fmla="*/ 286423 w 2181226"/>
                <a:gd name="connsiteY408" fmla="*/ 423395 h 2181225"/>
                <a:gd name="connsiteX409" fmla="*/ 286973 w 2181226"/>
                <a:gd name="connsiteY409" fmla="*/ 415928 h 2181225"/>
                <a:gd name="connsiteX410" fmla="*/ 287156 w 2181226"/>
                <a:gd name="connsiteY410" fmla="*/ 408643 h 2181225"/>
                <a:gd name="connsiteX411" fmla="*/ 287339 w 2181226"/>
                <a:gd name="connsiteY411" fmla="*/ 401358 h 2181225"/>
                <a:gd name="connsiteX412" fmla="*/ 287156 w 2181226"/>
                <a:gd name="connsiteY412" fmla="*/ 394074 h 2181225"/>
                <a:gd name="connsiteX413" fmla="*/ 286973 w 2181226"/>
                <a:gd name="connsiteY413" fmla="*/ 387699 h 2181225"/>
                <a:gd name="connsiteX414" fmla="*/ 286240 w 2181226"/>
                <a:gd name="connsiteY414" fmla="*/ 381507 h 2181225"/>
                <a:gd name="connsiteX415" fmla="*/ 285323 w 2181226"/>
                <a:gd name="connsiteY415" fmla="*/ 375315 h 2181225"/>
                <a:gd name="connsiteX416" fmla="*/ 284041 w 2181226"/>
                <a:gd name="connsiteY416" fmla="*/ 369123 h 2181225"/>
                <a:gd name="connsiteX417" fmla="*/ 282575 w 2181226"/>
                <a:gd name="connsiteY417" fmla="*/ 363113 h 2181225"/>
                <a:gd name="connsiteX418" fmla="*/ 280742 w 2181226"/>
                <a:gd name="connsiteY418" fmla="*/ 357103 h 2181225"/>
                <a:gd name="connsiteX419" fmla="*/ 278726 w 2181226"/>
                <a:gd name="connsiteY419" fmla="*/ 351275 h 2181225"/>
                <a:gd name="connsiteX420" fmla="*/ 276527 w 2181226"/>
                <a:gd name="connsiteY420" fmla="*/ 345266 h 2181225"/>
                <a:gd name="connsiteX421" fmla="*/ 274145 w 2181226"/>
                <a:gd name="connsiteY421" fmla="*/ 339438 h 2181225"/>
                <a:gd name="connsiteX422" fmla="*/ 271396 w 2181226"/>
                <a:gd name="connsiteY422" fmla="*/ 333610 h 2181225"/>
                <a:gd name="connsiteX423" fmla="*/ 268464 w 2181226"/>
                <a:gd name="connsiteY423" fmla="*/ 327964 h 2181225"/>
                <a:gd name="connsiteX424" fmla="*/ 265166 w 2181226"/>
                <a:gd name="connsiteY424" fmla="*/ 322319 h 2181225"/>
                <a:gd name="connsiteX425" fmla="*/ 261867 w 2181226"/>
                <a:gd name="connsiteY425" fmla="*/ 316855 h 2181225"/>
                <a:gd name="connsiteX426" fmla="*/ 258385 w 2181226"/>
                <a:gd name="connsiteY426" fmla="*/ 311391 h 2181225"/>
                <a:gd name="connsiteX427" fmla="*/ 254720 w 2181226"/>
                <a:gd name="connsiteY427" fmla="*/ 306110 h 2181225"/>
                <a:gd name="connsiteX428" fmla="*/ 250872 w 2181226"/>
                <a:gd name="connsiteY428" fmla="*/ 300828 h 2181225"/>
                <a:gd name="connsiteX429" fmla="*/ 247024 w 2181226"/>
                <a:gd name="connsiteY429" fmla="*/ 295547 h 2181225"/>
                <a:gd name="connsiteX430" fmla="*/ 242809 w 2181226"/>
                <a:gd name="connsiteY430" fmla="*/ 290448 h 2181225"/>
                <a:gd name="connsiteX431" fmla="*/ 238777 w 2181226"/>
                <a:gd name="connsiteY431" fmla="*/ 285348 h 2181225"/>
                <a:gd name="connsiteX432" fmla="*/ 234379 w 2181226"/>
                <a:gd name="connsiteY432" fmla="*/ 280431 h 2181225"/>
                <a:gd name="connsiteX433" fmla="*/ 229981 w 2181226"/>
                <a:gd name="connsiteY433" fmla="*/ 275696 h 2181225"/>
                <a:gd name="connsiteX434" fmla="*/ 225400 w 2181226"/>
                <a:gd name="connsiteY434" fmla="*/ 270961 h 2181225"/>
                <a:gd name="connsiteX435" fmla="*/ 220819 w 2181226"/>
                <a:gd name="connsiteY435" fmla="*/ 266226 h 2181225"/>
                <a:gd name="connsiteX436" fmla="*/ 216237 w 2181226"/>
                <a:gd name="connsiteY436" fmla="*/ 261855 h 2181225"/>
                <a:gd name="connsiteX437" fmla="*/ 211473 w 2181226"/>
                <a:gd name="connsiteY437" fmla="*/ 257484 h 2181225"/>
                <a:gd name="connsiteX438" fmla="*/ 206708 w 2181226"/>
                <a:gd name="connsiteY438" fmla="*/ 253113 h 2181225"/>
                <a:gd name="connsiteX439" fmla="*/ 196812 w 2181226"/>
                <a:gd name="connsiteY439" fmla="*/ 244918 h 2181225"/>
                <a:gd name="connsiteX440" fmla="*/ 187283 w 2181226"/>
                <a:gd name="connsiteY440" fmla="*/ 237269 h 2181225"/>
                <a:gd name="connsiteX441" fmla="*/ 177571 w 2181226"/>
                <a:gd name="connsiteY441" fmla="*/ 229802 h 2181225"/>
                <a:gd name="connsiteX442" fmla="*/ 172257 w 2181226"/>
                <a:gd name="connsiteY442" fmla="*/ 226160 h 2181225"/>
                <a:gd name="connsiteX443" fmla="*/ 167126 w 2181226"/>
                <a:gd name="connsiteY443" fmla="*/ 222517 h 2181225"/>
                <a:gd name="connsiteX444" fmla="*/ 161811 w 2181226"/>
                <a:gd name="connsiteY444" fmla="*/ 219057 h 2181225"/>
                <a:gd name="connsiteX445" fmla="*/ 156314 w 2181226"/>
                <a:gd name="connsiteY445" fmla="*/ 215779 h 2181225"/>
                <a:gd name="connsiteX446" fmla="*/ 145319 w 2181226"/>
                <a:gd name="connsiteY446" fmla="*/ 209222 h 2181225"/>
                <a:gd name="connsiteX447" fmla="*/ 134323 w 2181226"/>
                <a:gd name="connsiteY447" fmla="*/ 203030 h 2181225"/>
                <a:gd name="connsiteX448" fmla="*/ 122962 w 2181226"/>
                <a:gd name="connsiteY448" fmla="*/ 197020 h 2181225"/>
                <a:gd name="connsiteX449" fmla="*/ 111600 w 2181226"/>
                <a:gd name="connsiteY449" fmla="*/ 191011 h 2181225"/>
                <a:gd name="connsiteX450" fmla="*/ 89060 w 2181226"/>
                <a:gd name="connsiteY450" fmla="*/ 178991 h 2181225"/>
                <a:gd name="connsiteX451" fmla="*/ 82096 w 2181226"/>
                <a:gd name="connsiteY451" fmla="*/ 175348 h 2181225"/>
                <a:gd name="connsiteX452" fmla="*/ 74950 w 2181226"/>
                <a:gd name="connsiteY452" fmla="*/ 171888 h 2181225"/>
                <a:gd name="connsiteX453" fmla="*/ 67619 w 2181226"/>
                <a:gd name="connsiteY453" fmla="*/ 168428 h 2181225"/>
                <a:gd name="connsiteX454" fmla="*/ 59923 w 2181226"/>
                <a:gd name="connsiteY454" fmla="*/ 164967 h 2181225"/>
                <a:gd name="connsiteX455" fmla="*/ 45079 w 2181226"/>
                <a:gd name="connsiteY455" fmla="*/ 158411 h 2181225"/>
                <a:gd name="connsiteX456" fmla="*/ 31152 w 2181226"/>
                <a:gd name="connsiteY456" fmla="*/ 152401 h 2181225"/>
                <a:gd name="connsiteX457" fmla="*/ 18691 w 2181226"/>
                <a:gd name="connsiteY457" fmla="*/ 147484 h 2181225"/>
                <a:gd name="connsiteX458" fmla="*/ 8795 w 2181226"/>
                <a:gd name="connsiteY458" fmla="*/ 143477 h 2181225"/>
                <a:gd name="connsiteX459" fmla="*/ 0 w 2181226"/>
                <a:gd name="connsiteY459" fmla="*/ 140018 h 2181225"/>
                <a:gd name="connsiteX460" fmla="*/ 0 w 2181226"/>
                <a:gd name="connsiteY460" fmla="*/ 80796 h 2181225"/>
                <a:gd name="connsiteX461" fmla="*/ 1 w 2181226"/>
                <a:gd name="connsiteY461" fmla="*/ 80796 h 2181225"/>
                <a:gd name="connsiteX462" fmla="*/ 1 w 2181226"/>
                <a:gd name="connsiteY462" fmla="*/ 51661 h 2181225"/>
                <a:gd name="connsiteX463" fmla="*/ 1 w 2181226"/>
                <a:gd name="connsiteY463" fmla="*/ 49016 h 2181225"/>
                <a:gd name="connsiteX464" fmla="*/ 178 w 2181226"/>
                <a:gd name="connsiteY464" fmla="*/ 46372 h 2181225"/>
                <a:gd name="connsiteX465" fmla="*/ 531 w 2181226"/>
                <a:gd name="connsiteY465" fmla="*/ 43727 h 2181225"/>
                <a:gd name="connsiteX466" fmla="*/ 1060 w 2181226"/>
                <a:gd name="connsiteY466" fmla="*/ 41082 h 2181225"/>
                <a:gd name="connsiteX467" fmla="*/ 1589 w 2181226"/>
                <a:gd name="connsiteY467" fmla="*/ 38614 h 2181225"/>
                <a:gd name="connsiteX468" fmla="*/ 2295 w 2181226"/>
                <a:gd name="connsiteY468" fmla="*/ 36145 h 2181225"/>
                <a:gd name="connsiteX469" fmla="*/ 3001 w 2181226"/>
                <a:gd name="connsiteY469" fmla="*/ 33677 h 2181225"/>
                <a:gd name="connsiteX470" fmla="*/ 4060 w 2181226"/>
                <a:gd name="connsiteY470" fmla="*/ 31385 h 2181225"/>
                <a:gd name="connsiteX471" fmla="*/ 4942 w 2181226"/>
                <a:gd name="connsiteY471" fmla="*/ 29093 h 2181225"/>
                <a:gd name="connsiteX472" fmla="*/ 6177 w 2181226"/>
                <a:gd name="connsiteY472" fmla="*/ 26977 h 2181225"/>
                <a:gd name="connsiteX473" fmla="*/ 7413 w 2181226"/>
                <a:gd name="connsiteY473" fmla="*/ 24685 h 2181225"/>
                <a:gd name="connsiteX474" fmla="*/ 8648 w 2181226"/>
                <a:gd name="connsiteY474" fmla="*/ 22745 h 2181225"/>
                <a:gd name="connsiteX475" fmla="*/ 10236 w 2181226"/>
                <a:gd name="connsiteY475" fmla="*/ 20629 h 2181225"/>
                <a:gd name="connsiteX476" fmla="*/ 11648 w 2181226"/>
                <a:gd name="connsiteY476" fmla="*/ 18690 h 2181225"/>
                <a:gd name="connsiteX477" fmla="*/ 13236 w 2181226"/>
                <a:gd name="connsiteY477" fmla="*/ 16927 h 2181225"/>
                <a:gd name="connsiteX478" fmla="*/ 15000 w 2181226"/>
                <a:gd name="connsiteY478" fmla="*/ 15163 h 2181225"/>
                <a:gd name="connsiteX479" fmla="*/ 16765 w 2181226"/>
                <a:gd name="connsiteY479" fmla="*/ 13400 h 2181225"/>
                <a:gd name="connsiteX480" fmla="*/ 18706 w 2181226"/>
                <a:gd name="connsiteY480" fmla="*/ 11813 h 2181225"/>
                <a:gd name="connsiteX481" fmla="*/ 20647 w 2181226"/>
                <a:gd name="connsiteY481" fmla="*/ 10227 h 2181225"/>
                <a:gd name="connsiteX482" fmla="*/ 22588 w 2181226"/>
                <a:gd name="connsiteY482" fmla="*/ 8816 h 2181225"/>
                <a:gd name="connsiteX483" fmla="*/ 24706 w 2181226"/>
                <a:gd name="connsiteY483" fmla="*/ 7405 h 2181225"/>
                <a:gd name="connsiteX484" fmla="*/ 26823 w 2181226"/>
                <a:gd name="connsiteY484" fmla="*/ 6171 h 2181225"/>
                <a:gd name="connsiteX485" fmla="*/ 29117 w 2181226"/>
                <a:gd name="connsiteY485" fmla="*/ 5113 h 2181225"/>
                <a:gd name="connsiteX486" fmla="*/ 31411 w 2181226"/>
                <a:gd name="connsiteY486" fmla="*/ 4055 h 2181225"/>
                <a:gd name="connsiteX487" fmla="*/ 33705 w 2181226"/>
                <a:gd name="connsiteY487" fmla="*/ 3174 h 2181225"/>
                <a:gd name="connsiteX488" fmla="*/ 35999 w 2181226"/>
                <a:gd name="connsiteY488" fmla="*/ 2292 h 2181225"/>
                <a:gd name="connsiteX489" fmla="*/ 38470 w 2181226"/>
                <a:gd name="connsiteY489" fmla="*/ 1587 h 2181225"/>
                <a:gd name="connsiteX490" fmla="*/ 40940 w 2181226"/>
                <a:gd name="connsiteY490" fmla="*/ 1058 h 2181225"/>
                <a:gd name="connsiteX491" fmla="*/ 43587 w 2181226"/>
                <a:gd name="connsiteY491" fmla="*/ 705 h 2181225"/>
                <a:gd name="connsiteX492" fmla="*/ 46057 w 2181226"/>
                <a:gd name="connsiteY492" fmla="*/ 353 h 2181225"/>
                <a:gd name="connsiteX493" fmla="*/ 48704 w 2181226"/>
                <a:gd name="connsiteY493" fmla="*/ 176 h 218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</a:cxnLst>
              <a:rect l="l" t="t" r="r" b="b"/>
              <a:pathLst>
                <a:path w="2181226" h="2181225">
                  <a:moveTo>
                    <a:pt x="101601" y="2179815"/>
                  </a:moveTo>
                  <a:lnTo>
                    <a:pt x="101113" y="2181049"/>
                  </a:lnTo>
                  <a:lnTo>
                    <a:pt x="101601" y="2181049"/>
                  </a:lnTo>
                  <a:close/>
                  <a:moveTo>
                    <a:pt x="1366842" y="1"/>
                  </a:moveTo>
                  <a:lnTo>
                    <a:pt x="1441181" y="72589"/>
                  </a:lnTo>
                  <a:lnTo>
                    <a:pt x="1503383" y="133456"/>
                  </a:lnTo>
                  <a:lnTo>
                    <a:pt x="1529364" y="158597"/>
                  </a:lnTo>
                  <a:lnTo>
                    <a:pt x="1551362" y="179580"/>
                  </a:lnTo>
                  <a:lnTo>
                    <a:pt x="1568998" y="196403"/>
                  </a:lnTo>
                  <a:lnTo>
                    <a:pt x="1582463" y="208690"/>
                  </a:lnTo>
                  <a:lnTo>
                    <a:pt x="1587962" y="213605"/>
                  </a:lnTo>
                  <a:lnTo>
                    <a:pt x="1593841" y="218520"/>
                  </a:lnTo>
                  <a:lnTo>
                    <a:pt x="1599720" y="223246"/>
                  </a:lnTo>
                  <a:lnTo>
                    <a:pt x="1605599" y="227971"/>
                  </a:lnTo>
                  <a:lnTo>
                    <a:pt x="1611857" y="232508"/>
                  </a:lnTo>
                  <a:lnTo>
                    <a:pt x="1618115" y="236856"/>
                  </a:lnTo>
                  <a:lnTo>
                    <a:pt x="1624373" y="241203"/>
                  </a:lnTo>
                  <a:lnTo>
                    <a:pt x="1630821" y="245362"/>
                  </a:lnTo>
                  <a:lnTo>
                    <a:pt x="1637458" y="249332"/>
                  </a:lnTo>
                  <a:lnTo>
                    <a:pt x="1644096" y="253301"/>
                  </a:lnTo>
                  <a:lnTo>
                    <a:pt x="1651112" y="257082"/>
                  </a:lnTo>
                  <a:lnTo>
                    <a:pt x="1657939" y="260862"/>
                  </a:lnTo>
                  <a:lnTo>
                    <a:pt x="1664956" y="264265"/>
                  </a:lnTo>
                  <a:lnTo>
                    <a:pt x="1671973" y="267479"/>
                  </a:lnTo>
                  <a:lnTo>
                    <a:pt x="1678989" y="270692"/>
                  </a:lnTo>
                  <a:lnTo>
                    <a:pt x="1686196" y="273717"/>
                  </a:lnTo>
                  <a:lnTo>
                    <a:pt x="1693402" y="276552"/>
                  </a:lnTo>
                  <a:lnTo>
                    <a:pt x="1700608" y="279198"/>
                  </a:lnTo>
                  <a:lnTo>
                    <a:pt x="1708004" y="281656"/>
                  </a:lnTo>
                  <a:lnTo>
                    <a:pt x="1715400" y="283924"/>
                  </a:lnTo>
                  <a:lnTo>
                    <a:pt x="1722986" y="286192"/>
                  </a:lnTo>
                  <a:lnTo>
                    <a:pt x="1730571" y="288083"/>
                  </a:lnTo>
                  <a:lnTo>
                    <a:pt x="1737967" y="289784"/>
                  </a:lnTo>
                  <a:lnTo>
                    <a:pt x="1745553" y="291296"/>
                  </a:lnTo>
                  <a:lnTo>
                    <a:pt x="1753138" y="292809"/>
                  </a:lnTo>
                  <a:lnTo>
                    <a:pt x="1760724" y="293943"/>
                  </a:lnTo>
                  <a:lnTo>
                    <a:pt x="1768310" y="294888"/>
                  </a:lnTo>
                  <a:lnTo>
                    <a:pt x="1775895" y="295644"/>
                  </a:lnTo>
                  <a:lnTo>
                    <a:pt x="1783481" y="296211"/>
                  </a:lnTo>
                  <a:lnTo>
                    <a:pt x="1791256" y="296589"/>
                  </a:lnTo>
                  <a:lnTo>
                    <a:pt x="1798842" y="296589"/>
                  </a:lnTo>
                  <a:lnTo>
                    <a:pt x="1806427" y="296589"/>
                  </a:lnTo>
                  <a:lnTo>
                    <a:pt x="1813065" y="296211"/>
                  </a:lnTo>
                  <a:lnTo>
                    <a:pt x="1819512" y="295644"/>
                  </a:lnTo>
                  <a:lnTo>
                    <a:pt x="1825770" y="294510"/>
                  </a:lnTo>
                  <a:lnTo>
                    <a:pt x="1832218" y="293376"/>
                  </a:lnTo>
                  <a:lnTo>
                    <a:pt x="1838476" y="291863"/>
                  </a:lnTo>
                  <a:lnTo>
                    <a:pt x="1844734" y="289973"/>
                  </a:lnTo>
                  <a:lnTo>
                    <a:pt x="1850993" y="287894"/>
                  </a:lnTo>
                  <a:lnTo>
                    <a:pt x="1857251" y="285625"/>
                  </a:lnTo>
                  <a:lnTo>
                    <a:pt x="1863319" y="282979"/>
                  </a:lnTo>
                  <a:lnTo>
                    <a:pt x="1869198" y="280144"/>
                  </a:lnTo>
                  <a:lnTo>
                    <a:pt x="1875077" y="277119"/>
                  </a:lnTo>
                  <a:lnTo>
                    <a:pt x="1880956" y="273906"/>
                  </a:lnTo>
                  <a:lnTo>
                    <a:pt x="1886645" y="270503"/>
                  </a:lnTo>
                  <a:lnTo>
                    <a:pt x="1892334" y="266911"/>
                  </a:lnTo>
                  <a:lnTo>
                    <a:pt x="1898023" y="263320"/>
                  </a:lnTo>
                  <a:lnTo>
                    <a:pt x="1903333" y="259161"/>
                  </a:lnTo>
                  <a:lnTo>
                    <a:pt x="1908833" y="255003"/>
                  </a:lnTo>
                  <a:lnTo>
                    <a:pt x="1914143" y="250844"/>
                  </a:lnTo>
                  <a:lnTo>
                    <a:pt x="1919263" y="246496"/>
                  </a:lnTo>
                  <a:lnTo>
                    <a:pt x="1924573" y="241959"/>
                  </a:lnTo>
                  <a:lnTo>
                    <a:pt x="1929693" y="237423"/>
                  </a:lnTo>
                  <a:lnTo>
                    <a:pt x="1934624" y="232886"/>
                  </a:lnTo>
                  <a:lnTo>
                    <a:pt x="1939365" y="228160"/>
                  </a:lnTo>
                  <a:lnTo>
                    <a:pt x="1944106" y="223246"/>
                  </a:lnTo>
                  <a:lnTo>
                    <a:pt x="1948657" y="218520"/>
                  </a:lnTo>
                  <a:lnTo>
                    <a:pt x="1953019" y="213605"/>
                  </a:lnTo>
                  <a:lnTo>
                    <a:pt x="1961553" y="203397"/>
                  </a:lnTo>
                  <a:lnTo>
                    <a:pt x="1969707" y="193379"/>
                  </a:lnTo>
                  <a:lnTo>
                    <a:pt x="1977103" y="183360"/>
                  </a:lnTo>
                  <a:lnTo>
                    <a:pt x="1981085" y="178067"/>
                  </a:lnTo>
                  <a:lnTo>
                    <a:pt x="1984689" y="172585"/>
                  </a:lnTo>
                  <a:lnTo>
                    <a:pt x="1988292" y="167104"/>
                  </a:lnTo>
                  <a:lnTo>
                    <a:pt x="1991895" y="161622"/>
                  </a:lnTo>
                  <a:lnTo>
                    <a:pt x="1998722" y="150091"/>
                  </a:lnTo>
                  <a:lnTo>
                    <a:pt x="2005359" y="138560"/>
                  </a:lnTo>
                  <a:lnTo>
                    <a:pt x="2011617" y="127029"/>
                  </a:lnTo>
                  <a:lnTo>
                    <a:pt x="2017686" y="115309"/>
                  </a:lnTo>
                  <a:lnTo>
                    <a:pt x="2030012" y="91870"/>
                  </a:lnTo>
                  <a:lnTo>
                    <a:pt x="2033805" y="84876"/>
                  </a:lnTo>
                  <a:lnTo>
                    <a:pt x="2037408" y="77503"/>
                  </a:lnTo>
                  <a:lnTo>
                    <a:pt x="2041201" y="69942"/>
                  </a:lnTo>
                  <a:lnTo>
                    <a:pt x="2044615" y="62192"/>
                  </a:lnTo>
                  <a:lnTo>
                    <a:pt x="2051631" y="46881"/>
                  </a:lnTo>
                  <a:lnTo>
                    <a:pt x="2057700" y="32136"/>
                  </a:lnTo>
                  <a:lnTo>
                    <a:pt x="2063199" y="19471"/>
                  </a:lnTo>
                  <a:lnTo>
                    <a:pt x="2067182" y="9264"/>
                  </a:lnTo>
                  <a:lnTo>
                    <a:pt x="2070785" y="1"/>
                  </a:lnTo>
                  <a:close/>
                  <a:moveTo>
                    <a:pt x="51351" y="0"/>
                  </a:moveTo>
                  <a:lnTo>
                    <a:pt x="101601" y="0"/>
                  </a:lnTo>
                  <a:lnTo>
                    <a:pt x="2080291" y="0"/>
                  </a:lnTo>
                  <a:lnTo>
                    <a:pt x="2116139" y="0"/>
                  </a:lnTo>
                  <a:lnTo>
                    <a:pt x="2129700" y="0"/>
                  </a:lnTo>
                  <a:lnTo>
                    <a:pt x="2132347" y="176"/>
                  </a:lnTo>
                  <a:lnTo>
                    <a:pt x="2134994" y="353"/>
                  </a:lnTo>
                  <a:lnTo>
                    <a:pt x="2137640" y="705"/>
                  </a:lnTo>
                  <a:lnTo>
                    <a:pt x="2140111" y="1058"/>
                  </a:lnTo>
                  <a:lnTo>
                    <a:pt x="2142581" y="1587"/>
                  </a:lnTo>
                  <a:lnTo>
                    <a:pt x="2145052" y="2292"/>
                  </a:lnTo>
                  <a:lnTo>
                    <a:pt x="2147346" y="3174"/>
                  </a:lnTo>
                  <a:lnTo>
                    <a:pt x="2149816" y="4055"/>
                  </a:lnTo>
                  <a:lnTo>
                    <a:pt x="2152110" y="5113"/>
                  </a:lnTo>
                  <a:lnTo>
                    <a:pt x="2154228" y="6171"/>
                  </a:lnTo>
                  <a:lnTo>
                    <a:pt x="2156345" y="7405"/>
                  </a:lnTo>
                  <a:lnTo>
                    <a:pt x="2158463" y="8816"/>
                  </a:lnTo>
                  <a:lnTo>
                    <a:pt x="2160580" y="10227"/>
                  </a:lnTo>
                  <a:lnTo>
                    <a:pt x="2162521" y="11813"/>
                  </a:lnTo>
                  <a:lnTo>
                    <a:pt x="2164286" y="13400"/>
                  </a:lnTo>
                  <a:lnTo>
                    <a:pt x="2166051" y="15163"/>
                  </a:lnTo>
                  <a:lnTo>
                    <a:pt x="2167815" y="16927"/>
                  </a:lnTo>
                  <a:lnTo>
                    <a:pt x="2169403" y="18690"/>
                  </a:lnTo>
                  <a:lnTo>
                    <a:pt x="2170991" y="20629"/>
                  </a:lnTo>
                  <a:lnTo>
                    <a:pt x="2172403" y="22745"/>
                  </a:lnTo>
                  <a:lnTo>
                    <a:pt x="2173638" y="24685"/>
                  </a:lnTo>
                  <a:lnTo>
                    <a:pt x="2174874" y="26977"/>
                  </a:lnTo>
                  <a:lnTo>
                    <a:pt x="2176109" y="29093"/>
                  </a:lnTo>
                  <a:lnTo>
                    <a:pt x="2177168" y="31385"/>
                  </a:lnTo>
                  <a:lnTo>
                    <a:pt x="2178050" y="33677"/>
                  </a:lnTo>
                  <a:lnTo>
                    <a:pt x="2178932" y="36145"/>
                  </a:lnTo>
                  <a:lnTo>
                    <a:pt x="2179462" y="38614"/>
                  </a:lnTo>
                  <a:lnTo>
                    <a:pt x="2180167" y="41082"/>
                  </a:lnTo>
                  <a:cubicBezTo>
                    <a:pt x="2180285" y="41964"/>
                    <a:pt x="2180402" y="42845"/>
                    <a:pt x="2180520" y="43727"/>
                  </a:cubicBezTo>
                  <a:cubicBezTo>
                    <a:pt x="2180638" y="44609"/>
                    <a:pt x="2180755" y="45490"/>
                    <a:pt x="2180873" y="46372"/>
                  </a:cubicBezTo>
                  <a:lnTo>
                    <a:pt x="2181050" y="49016"/>
                  </a:lnTo>
                  <a:cubicBezTo>
                    <a:pt x="2181109" y="49898"/>
                    <a:pt x="2181167" y="50779"/>
                    <a:pt x="2181226" y="51661"/>
                  </a:cubicBezTo>
                  <a:lnTo>
                    <a:pt x="2181226" y="180549"/>
                  </a:lnTo>
                  <a:lnTo>
                    <a:pt x="2181225" y="180550"/>
                  </a:lnTo>
                  <a:lnTo>
                    <a:pt x="2181225" y="1357314"/>
                  </a:lnTo>
                  <a:lnTo>
                    <a:pt x="2111835" y="1429612"/>
                  </a:lnTo>
                  <a:lnTo>
                    <a:pt x="2053828" y="1490292"/>
                  </a:lnTo>
                  <a:lnTo>
                    <a:pt x="2029794" y="1515375"/>
                  </a:lnTo>
                  <a:lnTo>
                    <a:pt x="2009736" y="1536954"/>
                  </a:lnTo>
                  <a:lnTo>
                    <a:pt x="1993653" y="1554107"/>
                  </a:lnTo>
                  <a:lnTo>
                    <a:pt x="1981907" y="1566833"/>
                  </a:lnTo>
                  <a:lnTo>
                    <a:pt x="1977209" y="1572366"/>
                  </a:lnTo>
                  <a:lnTo>
                    <a:pt x="1972511" y="1577899"/>
                  </a:lnTo>
                  <a:lnTo>
                    <a:pt x="1967993" y="1583801"/>
                  </a:lnTo>
                  <a:lnTo>
                    <a:pt x="1963475" y="1589703"/>
                  </a:lnTo>
                  <a:lnTo>
                    <a:pt x="1959138" y="1595605"/>
                  </a:lnTo>
                  <a:lnTo>
                    <a:pt x="1954982" y="1601692"/>
                  </a:lnTo>
                  <a:lnTo>
                    <a:pt x="1950826" y="1607962"/>
                  </a:lnTo>
                  <a:lnTo>
                    <a:pt x="1946850" y="1614233"/>
                  </a:lnTo>
                  <a:lnTo>
                    <a:pt x="1943055" y="1620689"/>
                  </a:lnTo>
                  <a:lnTo>
                    <a:pt x="1939261" y="1627144"/>
                  </a:lnTo>
                  <a:lnTo>
                    <a:pt x="1935647" y="1633968"/>
                  </a:lnTo>
                  <a:lnTo>
                    <a:pt x="1932213" y="1640608"/>
                  </a:lnTo>
                  <a:lnTo>
                    <a:pt x="1928960" y="1647247"/>
                  </a:lnTo>
                  <a:lnTo>
                    <a:pt x="1925708" y="1654072"/>
                  </a:lnTo>
                  <a:lnTo>
                    <a:pt x="1922816" y="1661080"/>
                  </a:lnTo>
                  <a:lnTo>
                    <a:pt x="1919925" y="1668089"/>
                  </a:lnTo>
                  <a:lnTo>
                    <a:pt x="1917034" y="1675097"/>
                  </a:lnTo>
                  <a:lnTo>
                    <a:pt x="1914504" y="1682106"/>
                  </a:lnTo>
                  <a:lnTo>
                    <a:pt x="1912155" y="1689483"/>
                  </a:lnTo>
                  <a:lnTo>
                    <a:pt x="1909806" y="1696676"/>
                  </a:lnTo>
                  <a:lnTo>
                    <a:pt x="1907818" y="1703870"/>
                  </a:lnTo>
                  <a:lnTo>
                    <a:pt x="1906011" y="1711063"/>
                  </a:lnTo>
                  <a:lnTo>
                    <a:pt x="1904384" y="1718440"/>
                  </a:lnTo>
                  <a:lnTo>
                    <a:pt x="1902758" y="1725817"/>
                  </a:lnTo>
                  <a:lnTo>
                    <a:pt x="1901493" y="1733011"/>
                  </a:lnTo>
                  <a:lnTo>
                    <a:pt x="1900409" y="1740572"/>
                  </a:lnTo>
                  <a:lnTo>
                    <a:pt x="1899505" y="1747950"/>
                  </a:lnTo>
                  <a:lnTo>
                    <a:pt x="1898782" y="1755512"/>
                  </a:lnTo>
                  <a:lnTo>
                    <a:pt x="1898240" y="1762889"/>
                  </a:lnTo>
                  <a:lnTo>
                    <a:pt x="1897879" y="1770267"/>
                  </a:lnTo>
                  <a:lnTo>
                    <a:pt x="1897698" y="1777644"/>
                  </a:lnTo>
                  <a:lnTo>
                    <a:pt x="1897879" y="1785022"/>
                  </a:lnTo>
                  <a:lnTo>
                    <a:pt x="1898240" y="1791477"/>
                  </a:lnTo>
                  <a:lnTo>
                    <a:pt x="1898782" y="1797748"/>
                  </a:lnTo>
                  <a:lnTo>
                    <a:pt x="1899686" y="1804019"/>
                  </a:lnTo>
                  <a:lnTo>
                    <a:pt x="1900951" y="1810289"/>
                  </a:lnTo>
                  <a:lnTo>
                    <a:pt x="1902397" y="1816376"/>
                  </a:lnTo>
                  <a:lnTo>
                    <a:pt x="1904204" y="1822462"/>
                  </a:lnTo>
                  <a:lnTo>
                    <a:pt x="1906191" y="1828364"/>
                  </a:lnTo>
                  <a:lnTo>
                    <a:pt x="1908360" y="1834451"/>
                  </a:lnTo>
                  <a:lnTo>
                    <a:pt x="1910890" y="1840537"/>
                  </a:lnTo>
                  <a:lnTo>
                    <a:pt x="1913420" y="1846255"/>
                  </a:lnTo>
                  <a:lnTo>
                    <a:pt x="1916311" y="1851972"/>
                  </a:lnTo>
                  <a:lnTo>
                    <a:pt x="1919564" y="1857690"/>
                  </a:lnTo>
                  <a:lnTo>
                    <a:pt x="1922816" y="1863223"/>
                  </a:lnTo>
                  <a:lnTo>
                    <a:pt x="1926250" y="1868756"/>
                  </a:lnTo>
                  <a:lnTo>
                    <a:pt x="1929864" y="1874105"/>
                  </a:lnTo>
                  <a:lnTo>
                    <a:pt x="1933659" y="1879453"/>
                  </a:lnTo>
                  <a:lnTo>
                    <a:pt x="1937634" y="1884802"/>
                  </a:lnTo>
                  <a:lnTo>
                    <a:pt x="1941610" y="1889966"/>
                  </a:lnTo>
                  <a:lnTo>
                    <a:pt x="1945766" y="1895130"/>
                  </a:lnTo>
                  <a:lnTo>
                    <a:pt x="1949922" y="1900110"/>
                  </a:lnTo>
                  <a:lnTo>
                    <a:pt x="1954259" y="1904905"/>
                  </a:lnTo>
                  <a:lnTo>
                    <a:pt x="1958777" y="1909701"/>
                  </a:lnTo>
                  <a:lnTo>
                    <a:pt x="1963295" y="1914496"/>
                  </a:lnTo>
                  <a:lnTo>
                    <a:pt x="1967993" y="1918923"/>
                  </a:lnTo>
                  <a:lnTo>
                    <a:pt x="1972511" y="1923349"/>
                  </a:lnTo>
                  <a:lnTo>
                    <a:pt x="1977209" y="1927776"/>
                  </a:lnTo>
                  <a:lnTo>
                    <a:pt x="1986967" y="1936075"/>
                  </a:lnTo>
                  <a:lnTo>
                    <a:pt x="1996545" y="1943822"/>
                  </a:lnTo>
                  <a:lnTo>
                    <a:pt x="2006122" y="1951384"/>
                  </a:lnTo>
                  <a:lnTo>
                    <a:pt x="2011182" y="1955072"/>
                  </a:lnTo>
                  <a:lnTo>
                    <a:pt x="2016422" y="1958761"/>
                  </a:lnTo>
                  <a:lnTo>
                    <a:pt x="2021663" y="1962265"/>
                  </a:lnTo>
                  <a:lnTo>
                    <a:pt x="2026903" y="1965770"/>
                  </a:lnTo>
                  <a:lnTo>
                    <a:pt x="2037746" y="1972225"/>
                  </a:lnTo>
                  <a:lnTo>
                    <a:pt x="2048769" y="1978496"/>
                  </a:lnTo>
                  <a:lnTo>
                    <a:pt x="2059972" y="1984767"/>
                  </a:lnTo>
                  <a:lnTo>
                    <a:pt x="2070995" y="1990669"/>
                  </a:lnTo>
                  <a:lnTo>
                    <a:pt x="2093403" y="2002841"/>
                  </a:lnTo>
                  <a:lnTo>
                    <a:pt x="2100089" y="2006530"/>
                  </a:lnTo>
                  <a:lnTo>
                    <a:pt x="2107137" y="2010034"/>
                  </a:lnTo>
                  <a:lnTo>
                    <a:pt x="2114365" y="2013539"/>
                  </a:lnTo>
                  <a:lnTo>
                    <a:pt x="2121955" y="2017043"/>
                  </a:lnTo>
                  <a:lnTo>
                    <a:pt x="2136592" y="2023683"/>
                  </a:lnTo>
                  <a:lnTo>
                    <a:pt x="2150506" y="2029769"/>
                  </a:lnTo>
                  <a:lnTo>
                    <a:pt x="2162613" y="2034749"/>
                  </a:lnTo>
                  <a:lnTo>
                    <a:pt x="2172372" y="2038806"/>
                  </a:lnTo>
                  <a:lnTo>
                    <a:pt x="2181225" y="2042310"/>
                  </a:lnTo>
                  <a:lnTo>
                    <a:pt x="2181225" y="2050750"/>
                  </a:lnTo>
                  <a:lnTo>
                    <a:pt x="2181226" y="2050750"/>
                  </a:lnTo>
                  <a:lnTo>
                    <a:pt x="2181226" y="2052639"/>
                  </a:lnTo>
                  <a:lnTo>
                    <a:pt x="2181226" y="2129740"/>
                  </a:lnTo>
                  <a:cubicBezTo>
                    <a:pt x="2181167" y="2130622"/>
                    <a:pt x="2181109" y="2131503"/>
                    <a:pt x="2181050" y="2132385"/>
                  </a:cubicBezTo>
                  <a:lnTo>
                    <a:pt x="2180873" y="2135030"/>
                  </a:lnTo>
                  <a:cubicBezTo>
                    <a:pt x="2180755" y="2135853"/>
                    <a:pt x="2180638" y="2136675"/>
                    <a:pt x="2180520" y="2137498"/>
                  </a:cubicBezTo>
                  <a:cubicBezTo>
                    <a:pt x="2180402" y="2138438"/>
                    <a:pt x="2180285" y="2139379"/>
                    <a:pt x="2180167" y="2140319"/>
                  </a:cubicBezTo>
                  <a:lnTo>
                    <a:pt x="2179462" y="2142788"/>
                  </a:lnTo>
                  <a:lnTo>
                    <a:pt x="2178932" y="2145080"/>
                  </a:lnTo>
                  <a:lnTo>
                    <a:pt x="2178050" y="2147548"/>
                  </a:lnTo>
                  <a:lnTo>
                    <a:pt x="2177168" y="2149841"/>
                  </a:lnTo>
                  <a:lnTo>
                    <a:pt x="2176109" y="2152133"/>
                  </a:lnTo>
                  <a:lnTo>
                    <a:pt x="2174874" y="2154425"/>
                  </a:lnTo>
                  <a:lnTo>
                    <a:pt x="2173638" y="2156541"/>
                  </a:lnTo>
                  <a:lnTo>
                    <a:pt x="2172403" y="2158656"/>
                  </a:lnTo>
                  <a:lnTo>
                    <a:pt x="2170991" y="2160596"/>
                  </a:lnTo>
                  <a:lnTo>
                    <a:pt x="2169403" y="2162535"/>
                  </a:lnTo>
                  <a:lnTo>
                    <a:pt x="2167815" y="2164475"/>
                  </a:lnTo>
                  <a:lnTo>
                    <a:pt x="2166051" y="2166238"/>
                  </a:lnTo>
                  <a:lnTo>
                    <a:pt x="2164286" y="2167825"/>
                  </a:lnTo>
                  <a:lnTo>
                    <a:pt x="2162521" y="2169588"/>
                  </a:lnTo>
                  <a:lnTo>
                    <a:pt x="2160580" y="2170999"/>
                  </a:lnTo>
                  <a:lnTo>
                    <a:pt x="2158463" y="2172409"/>
                  </a:lnTo>
                  <a:lnTo>
                    <a:pt x="2156345" y="2173820"/>
                  </a:lnTo>
                  <a:lnTo>
                    <a:pt x="2154228" y="2175054"/>
                  </a:lnTo>
                  <a:lnTo>
                    <a:pt x="2152110" y="2176112"/>
                  </a:lnTo>
                  <a:lnTo>
                    <a:pt x="2149816" y="2177170"/>
                  </a:lnTo>
                  <a:lnTo>
                    <a:pt x="2147346" y="2178051"/>
                  </a:lnTo>
                  <a:lnTo>
                    <a:pt x="2145052" y="2178933"/>
                  </a:lnTo>
                  <a:lnTo>
                    <a:pt x="2142581" y="2179638"/>
                  </a:lnTo>
                  <a:lnTo>
                    <a:pt x="2140111" y="2180167"/>
                  </a:lnTo>
                  <a:lnTo>
                    <a:pt x="2137640" y="2180696"/>
                  </a:lnTo>
                  <a:lnTo>
                    <a:pt x="2134994" y="2181049"/>
                  </a:lnTo>
                  <a:lnTo>
                    <a:pt x="2132347" y="2181225"/>
                  </a:lnTo>
                  <a:lnTo>
                    <a:pt x="2129700" y="2181225"/>
                  </a:lnTo>
                  <a:lnTo>
                    <a:pt x="2116139" y="2181225"/>
                  </a:lnTo>
                  <a:lnTo>
                    <a:pt x="791529" y="2181225"/>
                  </a:lnTo>
                  <a:lnTo>
                    <a:pt x="719950" y="2110824"/>
                  </a:lnTo>
                  <a:lnTo>
                    <a:pt x="659722" y="2051790"/>
                  </a:lnTo>
                  <a:lnTo>
                    <a:pt x="634642" y="2027406"/>
                  </a:lnTo>
                  <a:lnTo>
                    <a:pt x="613406" y="2007056"/>
                  </a:lnTo>
                  <a:lnTo>
                    <a:pt x="596381" y="1990739"/>
                  </a:lnTo>
                  <a:lnTo>
                    <a:pt x="583566" y="1978822"/>
                  </a:lnTo>
                  <a:lnTo>
                    <a:pt x="578074" y="1974055"/>
                  </a:lnTo>
                  <a:lnTo>
                    <a:pt x="572582" y="1969288"/>
                  </a:lnTo>
                  <a:lnTo>
                    <a:pt x="566907" y="1964705"/>
                  </a:lnTo>
                  <a:lnTo>
                    <a:pt x="561049" y="1960121"/>
                  </a:lnTo>
                  <a:lnTo>
                    <a:pt x="555191" y="1955721"/>
                  </a:lnTo>
                  <a:lnTo>
                    <a:pt x="549150" y="1951505"/>
                  </a:lnTo>
                  <a:lnTo>
                    <a:pt x="542926" y="1947288"/>
                  </a:lnTo>
                  <a:lnTo>
                    <a:pt x="536702" y="1943254"/>
                  </a:lnTo>
                  <a:lnTo>
                    <a:pt x="530294" y="1939404"/>
                  </a:lnTo>
                  <a:lnTo>
                    <a:pt x="523887" y="1935554"/>
                  </a:lnTo>
                  <a:lnTo>
                    <a:pt x="517114" y="1931888"/>
                  </a:lnTo>
                  <a:lnTo>
                    <a:pt x="510523" y="1928221"/>
                  </a:lnTo>
                  <a:lnTo>
                    <a:pt x="503933" y="1924921"/>
                  </a:lnTo>
                  <a:lnTo>
                    <a:pt x="497159" y="1921804"/>
                  </a:lnTo>
                  <a:lnTo>
                    <a:pt x="490203" y="1918687"/>
                  </a:lnTo>
                  <a:lnTo>
                    <a:pt x="483246" y="1915754"/>
                  </a:lnTo>
                  <a:lnTo>
                    <a:pt x="476290" y="1913004"/>
                  </a:lnTo>
                  <a:lnTo>
                    <a:pt x="469333" y="1910437"/>
                  </a:lnTo>
                  <a:lnTo>
                    <a:pt x="462194" y="1908054"/>
                  </a:lnTo>
                  <a:lnTo>
                    <a:pt x="455054" y="1905854"/>
                  </a:lnTo>
                  <a:lnTo>
                    <a:pt x="447732" y="1903654"/>
                  </a:lnTo>
                  <a:lnTo>
                    <a:pt x="440592" y="1901820"/>
                  </a:lnTo>
                  <a:lnTo>
                    <a:pt x="433269" y="1900170"/>
                  </a:lnTo>
                  <a:lnTo>
                    <a:pt x="425947" y="1898704"/>
                  </a:lnTo>
                  <a:lnTo>
                    <a:pt x="418807" y="1897237"/>
                  </a:lnTo>
                  <a:lnTo>
                    <a:pt x="411485" y="1896137"/>
                  </a:lnTo>
                  <a:lnTo>
                    <a:pt x="404162" y="1895220"/>
                  </a:lnTo>
                  <a:lnTo>
                    <a:pt x="396839" y="1894487"/>
                  </a:lnTo>
                  <a:lnTo>
                    <a:pt x="389334" y="1893937"/>
                  </a:lnTo>
                  <a:lnTo>
                    <a:pt x="381828" y="1893570"/>
                  </a:lnTo>
                  <a:lnTo>
                    <a:pt x="374505" y="1893570"/>
                  </a:lnTo>
                  <a:lnTo>
                    <a:pt x="367183" y="1893570"/>
                  </a:lnTo>
                  <a:lnTo>
                    <a:pt x="360958" y="1893937"/>
                  </a:lnTo>
                  <a:lnTo>
                    <a:pt x="354734" y="1894487"/>
                  </a:lnTo>
                  <a:lnTo>
                    <a:pt x="348510" y="1895587"/>
                  </a:lnTo>
                  <a:lnTo>
                    <a:pt x="342286" y="1896687"/>
                  </a:lnTo>
                  <a:lnTo>
                    <a:pt x="336245" y="1898154"/>
                  </a:lnTo>
                  <a:lnTo>
                    <a:pt x="330203" y="1899987"/>
                  </a:lnTo>
                  <a:lnTo>
                    <a:pt x="324345" y="1902004"/>
                  </a:lnTo>
                  <a:lnTo>
                    <a:pt x="318121" y="1904204"/>
                  </a:lnTo>
                  <a:lnTo>
                    <a:pt x="312446" y="1906770"/>
                  </a:lnTo>
                  <a:lnTo>
                    <a:pt x="306588" y="1909521"/>
                  </a:lnTo>
                  <a:lnTo>
                    <a:pt x="300913" y="1912454"/>
                  </a:lnTo>
                  <a:lnTo>
                    <a:pt x="295238" y="1915571"/>
                  </a:lnTo>
                  <a:lnTo>
                    <a:pt x="289746" y="1918871"/>
                  </a:lnTo>
                  <a:lnTo>
                    <a:pt x="284254" y="1922354"/>
                  </a:lnTo>
                  <a:lnTo>
                    <a:pt x="278945" y="1926021"/>
                  </a:lnTo>
                  <a:lnTo>
                    <a:pt x="273636" y="1929871"/>
                  </a:lnTo>
                  <a:lnTo>
                    <a:pt x="268327" y="1933904"/>
                  </a:lnTo>
                  <a:lnTo>
                    <a:pt x="263201" y="1937938"/>
                  </a:lnTo>
                  <a:lnTo>
                    <a:pt x="258258" y="1942154"/>
                  </a:lnTo>
                  <a:lnTo>
                    <a:pt x="253133" y="1946555"/>
                  </a:lnTo>
                  <a:lnTo>
                    <a:pt x="248373" y="1950955"/>
                  </a:lnTo>
                  <a:lnTo>
                    <a:pt x="243613" y="1955355"/>
                  </a:lnTo>
                  <a:lnTo>
                    <a:pt x="239037" y="1959938"/>
                  </a:lnTo>
                  <a:lnTo>
                    <a:pt x="234460" y="1964705"/>
                  </a:lnTo>
                  <a:lnTo>
                    <a:pt x="230066" y="1969288"/>
                  </a:lnTo>
                  <a:lnTo>
                    <a:pt x="225673" y="1974055"/>
                  </a:lnTo>
                  <a:lnTo>
                    <a:pt x="217435" y="1983955"/>
                  </a:lnTo>
                  <a:lnTo>
                    <a:pt x="209746" y="1993672"/>
                  </a:lnTo>
                  <a:lnTo>
                    <a:pt x="202423" y="2003389"/>
                  </a:lnTo>
                  <a:lnTo>
                    <a:pt x="198762" y="2008522"/>
                  </a:lnTo>
                  <a:lnTo>
                    <a:pt x="195101" y="2013839"/>
                  </a:lnTo>
                  <a:lnTo>
                    <a:pt x="191623" y="2019156"/>
                  </a:lnTo>
                  <a:lnTo>
                    <a:pt x="188327" y="2024473"/>
                  </a:lnTo>
                  <a:lnTo>
                    <a:pt x="181554" y="2035656"/>
                  </a:lnTo>
                  <a:lnTo>
                    <a:pt x="175330" y="2046840"/>
                  </a:lnTo>
                  <a:lnTo>
                    <a:pt x="169288" y="2058023"/>
                  </a:lnTo>
                  <a:lnTo>
                    <a:pt x="163247" y="2069390"/>
                  </a:lnTo>
                  <a:lnTo>
                    <a:pt x="151348" y="2092124"/>
                  </a:lnTo>
                  <a:lnTo>
                    <a:pt x="147687" y="2098907"/>
                  </a:lnTo>
                  <a:lnTo>
                    <a:pt x="144208" y="2106057"/>
                  </a:lnTo>
                  <a:lnTo>
                    <a:pt x="140730" y="2113391"/>
                  </a:lnTo>
                  <a:lnTo>
                    <a:pt x="137252" y="2120908"/>
                  </a:lnTo>
                  <a:lnTo>
                    <a:pt x="130662" y="2135758"/>
                  </a:lnTo>
                  <a:lnTo>
                    <a:pt x="124620" y="2150058"/>
                  </a:lnTo>
                  <a:lnTo>
                    <a:pt x="119495" y="2162342"/>
                  </a:lnTo>
                  <a:lnTo>
                    <a:pt x="115467" y="2172242"/>
                  </a:lnTo>
                  <a:lnTo>
                    <a:pt x="111989" y="2181225"/>
                  </a:lnTo>
                  <a:lnTo>
                    <a:pt x="101920" y="2181225"/>
                  </a:lnTo>
                  <a:lnTo>
                    <a:pt x="101601" y="2181225"/>
                  </a:lnTo>
                  <a:lnTo>
                    <a:pt x="51351" y="2181225"/>
                  </a:lnTo>
                  <a:lnTo>
                    <a:pt x="48704" y="2181225"/>
                  </a:lnTo>
                  <a:lnTo>
                    <a:pt x="46057" y="2181049"/>
                  </a:lnTo>
                  <a:lnTo>
                    <a:pt x="43587" y="2180696"/>
                  </a:lnTo>
                  <a:lnTo>
                    <a:pt x="40940" y="2180167"/>
                  </a:lnTo>
                  <a:lnTo>
                    <a:pt x="38470" y="2179638"/>
                  </a:lnTo>
                  <a:lnTo>
                    <a:pt x="35999" y="2178933"/>
                  </a:lnTo>
                  <a:lnTo>
                    <a:pt x="33705" y="2178051"/>
                  </a:lnTo>
                  <a:lnTo>
                    <a:pt x="31411" y="2177170"/>
                  </a:lnTo>
                  <a:lnTo>
                    <a:pt x="29117" y="2176112"/>
                  </a:lnTo>
                  <a:lnTo>
                    <a:pt x="26823" y="2175054"/>
                  </a:lnTo>
                  <a:lnTo>
                    <a:pt x="24706" y="2173820"/>
                  </a:lnTo>
                  <a:lnTo>
                    <a:pt x="22588" y="2172409"/>
                  </a:lnTo>
                  <a:lnTo>
                    <a:pt x="20647" y="2170999"/>
                  </a:lnTo>
                  <a:lnTo>
                    <a:pt x="18706" y="2169588"/>
                  </a:lnTo>
                  <a:lnTo>
                    <a:pt x="16765" y="2167825"/>
                  </a:lnTo>
                  <a:lnTo>
                    <a:pt x="15000" y="2166238"/>
                  </a:lnTo>
                  <a:lnTo>
                    <a:pt x="13236" y="2164475"/>
                  </a:lnTo>
                  <a:lnTo>
                    <a:pt x="11648" y="2162535"/>
                  </a:lnTo>
                  <a:lnTo>
                    <a:pt x="10236" y="2160596"/>
                  </a:lnTo>
                  <a:lnTo>
                    <a:pt x="8648" y="2158656"/>
                  </a:lnTo>
                  <a:lnTo>
                    <a:pt x="7413" y="2156541"/>
                  </a:lnTo>
                  <a:lnTo>
                    <a:pt x="6177" y="2154425"/>
                  </a:lnTo>
                  <a:lnTo>
                    <a:pt x="4942" y="2152133"/>
                  </a:lnTo>
                  <a:lnTo>
                    <a:pt x="4060" y="2149841"/>
                  </a:lnTo>
                  <a:lnTo>
                    <a:pt x="3001" y="2147548"/>
                  </a:lnTo>
                  <a:lnTo>
                    <a:pt x="2295" y="2145080"/>
                  </a:lnTo>
                  <a:lnTo>
                    <a:pt x="1589" y="2142788"/>
                  </a:lnTo>
                  <a:lnTo>
                    <a:pt x="1060" y="2140319"/>
                  </a:lnTo>
                  <a:lnTo>
                    <a:pt x="531" y="2137498"/>
                  </a:lnTo>
                  <a:cubicBezTo>
                    <a:pt x="413" y="2136675"/>
                    <a:pt x="296" y="2135853"/>
                    <a:pt x="178" y="2135030"/>
                  </a:cubicBezTo>
                  <a:lnTo>
                    <a:pt x="1" y="2132385"/>
                  </a:lnTo>
                  <a:lnTo>
                    <a:pt x="1" y="2129740"/>
                  </a:lnTo>
                  <a:lnTo>
                    <a:pt x="1" y="2089149"/>
                  </a:lnTo>
                  <a:lnTo>
                    <a:pt x="0" y="2089149"/>
                  </a:lnTo>
                  <a:lnTo>
                    <a:pt x="0" y="816407"/>
                  </a:lnTo>
                  <a:lnTo>
                    <a:pt x="70368" y="745017"/>
                  </a:lnTo>
                  <a:lnTo>
                    <a:pt x="129009" y="685100"/>
                  </a:lnTo>
                  <a:lnTo>
                    <a:pt x="153382" y="660332"/>
                  </a:lnTo>
                  <a:lnTo>
                    <a:pt x="173906" y="639024"/>
                  </a:lnTo>
                  <a:lnTo>
                    <a:pt x="190032" y="622087"/>
                  </a:lnTo>
                  <a:lnTo>
                    <a:pt x="201944" y="609521"/>
                  </a:lnTo>
                  <a:lnTo>
                    <a:pt x="206891" y="604057"/>
                  </a:lnTo>
                  <a:lnTo>
                    <a:pt x="211656" y="598593"/>
                  </a:lnTo>
                  <a:lnTo>
                    <a:pt x="216237" y="592766"/>
                  </a:lnTo>
                  <a:lnTo>
                    <a:pt x="220635" y="586938"/>
                  </a:lnTo>
                  <a:lnTo>
                    <a:pt x="225033" y="581110"/>
                  </a:lnTo>
                  <a:lnTo>
                    <a:pt x="229431" y="575100"/>
                  </a:lnTo>
                  <a:lnTo>
                    <a:pt x="233463" y="568908"/>
                  </a:lnTo>
                  <a:lnTo>
                    <a:pt x="237495" y="562716"/>
                  </a:lnTo>
                  <a:lnTo>
                    <a:pt x="241526" y="556342"/>
                  </a:lnTo>
                  <a:lnTo>
                    <a:pt x="245191" y="549968"/>
                  </a:lnTo>
                  <a:lnTo>
                    <a:pt x="248856" y="543229"/>
                  </a:lnTo>
                  <a:lnTo>
                    <a:pt x="252338" y="536673"/>
                  </a:lnTo>
                  <a:lnTo>
                    <a:pt x="255820" y="530117"/>
                  </a:lnTo>
                  <a:lnTo>
                    <a:pt x="258935" y="523378"/>
                  </a:lnTo>
                  <a:lnTo>
                    <a:pt x="262050" y="516458"/>
                  </a:lnTo>
                  <a:lnTo>
                    <a:pt x="264799" y="509537"/>
                  </a:lnTo>
                  <a:lnTo>
                    <a:pt x="267731" y="502617"/>
                  </a:lnTo>
                  <a:lnTo>
                    <a:pt x="270297" y="495696"/>
                  </a:lnTo>
                  <a:lnTo>
                    <a:pt x="272862" y="488411"/>
                  </a:lnTo>
                  <a:lnTo>
                    <a:pt x="275061" y="481309"/>
                  </a:lnTo>
                  <a:lnTo>
                    <a:pt x="277077" y="474206"/>
                  </a:lnTo>
                  <a:lnTo>
                    <a:pt x="278910" y="467103"/>
                  </a:lnTo>
                  <a:lnTo>
                    <a:pt x="280742" y="459819"/>
                  </a:lnTo>
                  <a:lnTo>
                    <a:pt x="282208" y="452534"/>
                  </a:lnTo>
                  <a:lnTo>
                    <a:pt x="283491" y="445431"/>
                  </a:lnTo>
                  <a:lnTo>
                    <a:pt x="284590" y="437964"/>
                  </a:lnTo>
                  <a:lnTo>
                    <a:pt x="285690" y="430680"/>
                  </a:lnTo>
                  <a:lnTo>
                    <a:pt x="286423" y="423395"/>
                  </a:lnTo>
                  <a:lnTo>
                    <a:pt x="286973" y="415928"/>
                  </a:lnTo>
                  <a:lnTo>
                    <a:pt x="287156" y="408643"/>
                  </a:lnTo>
                  <a:lnTo>
                    <a:pt x="287339" y="401358"/>
                  </a:lnTo>
                  <a:lnTo>
                    <a:pt x="287156" y="394074"/>
                  </a:lnTo>
                  <a:lnTo>
                    <a:pt x="286973" y="387699"/>
                  </a:lnTo>
                  <a:lnTo>
                    <a:pt x="286240" y="381507"/>
                  </a:lnTo>
                  <a:lnTo>
                    <a:pt x="285323" y="375315"/>
                  </a:lnTo>
                  <a:lnTo>
                    <a:pt x="284041" y="369123"/>
                  </a:lnTo>
                  <a:lnTo>
                    <a:pt x="282575" y="363113"/>
                  </a:lnTo>
                  <a:lnTo>
                    <a:pt x="280742" y="357103"/>
                  </a:lnTo>
                  <a:lnTo>
                    <a:pt x="278726" y="351275"/>
                  </a:lnTo>
                  <a:lnTo>
                    <a:pt x="276527" y="345266"/>
                  </a:lnTo>
                  <a:lnTo>
                    <a:pt x="274145" y="339438"/>
                  </a:lnTo>
                  <a:lnTo>
                    <a:pt x="271396" y="333610"/>
                  </a:lnTo>
                  <a:lnTo>
                    <a:pt x="268464" y="327964"/>
                  </a:lnTo>
                  <a:lnTo>
                    <a:pt x="265166" y="322319"/>
                  </a:lnTo>
                  <a:lnTo>
                    <a:pt x="261867" y="316855"/>
                  </a:lnTo>
                  <a:lnTo>
                    <a:pt x="258385" y="311391"/>
                  </a:lnTo>
                  <a:lnTo>
                    <a:pt x="254720" y="306110"/>
                  </a:lnTo>
                  <a:lnTo>
                    <a:pt x="250872" y="300828"/>
                  </a:lnTo>
                  <a:lnTo>
                    <a:pt x="247024" y="295547"/>
                  </a:lnTo>
                  <a:lnTo>
                    <a:pt x="242809" y="290448"/>
                  </a:lnTo>
                  <a:lnTo>
                    <a:pt x="238777" y="285348"/>
                  </a:lnTo>
                  <a:lnTo>
                    <a:pt x="234379" y="280431"/>
                  </a:lnTo>
                  <a:lnTo>
                    <a:pt x="229981" y="275696"/>
                  </a:lnTo>
                  <a:lnTo>
                    <a:pt x="225400" y="270961"/>
                  </a:lnTo>
                  <a:lnTo>
                    <a:pt x="220819" y="266226"/>
                  </a:lnTo>
                  <a:lnTo>
                    <a:pt x="216237" y="261855"/>
                  </a:lnTo>
                  <a:lnTo>
                    <a:pt x="211473" y="257484"/>
                  </a:lnTo>
                  <a:lnTo>
                    <a:pt x="206708" y="253113"/>
                  </a:lnTo>
                  <a:lnTo>
                    <a:pt x="196812" y="244918"/>
                  </a:lnTo>
                  <a:lnTo>
                    <a:pt x="187283" y="237269"/>
                  </a:lnTo>
                  <a:lnTo>
                    <a:pt x="177571" y="229802"/>
                  </a:lnTo>
                  <a:lnTo>
                    <a:pt x="172257" y="226160"/>
                  </a:lnTo>
                  <a:lnTo>
                    <a:pt x="167126" y="222517"/>
                  </a:lnTo>
                  <a:lnTo>
                    <a:pt x="161811" y="219057"/>
                  </a:lnTo>
                  <a:lnTo>
                    <a:pt x="156314" y="215779"/>
                  </a:lnTo>
                  <a:lnTo>
                    <a:pt x="145319" y="209222"/>
                  </a:lnTo>
                  <a:lnTo>
                    <a:pt x="134323" y="203030"/>
                  </a:lnTo>
                  <a:lnTo>
                    <a:pt x="122962" y="197020"/>
                  </a:lnTo>
                  <a:lnTo>
                    <a:pt x="111600" y="191011"/>
                  </a:lnTo>
                  <a:lnTo>
                    <a:pt x="89060" y="178991"/>
                  </a:lnTo>
                  <a:lnTo>
                    <a:pt x="82096" y="175348"/>
                  </a:lnTo>
                  <a:lnTo>
                    <a:pt x="74950" y="171888"/>
                  </a:lnTo>
                  <a:lnTo>
                    <a:pt x="67619" y="168428"/>
                  </a:lnTo>
                  <a:lnTo>
                    <a:pt x="59923" y="164967"/>
                  </a:lnTo>
                  <a:lnTo>
                    <a:pt x="45079" y="158411"/>
                  </a:lnTo>
                  <a:lnTo>
                    <a:pt x="31152" y="152401"/>
                  </a:lnTo>
                  <a:lnTo>
                    <a:pt x="18691" y="147484"/>
                  </a:lnTo>
                  <a:lnTo>
                    <a:pt x="8795" y="143477"/>
                  </a:lnTo>
                  <a:lnTo>
                    <a:pt x="0" y="140018"/>
                  </a:lnTo>
                  <a:lnTo>
                    <a:pt x="0" y="80796"/>
                  </a:lnTo>
                  <a:lnTo>
                    <a:pt x="1" y="80796"/>
                  </a:lnTo>
                  <a:lnTo>
                    <a:pt x="1" y="51661"/>
                  </a:lnTo>
                  <a:lnTo>
                    <a:pt x="1" y="49016"/>
                  </a:lnTo>
                  <a:lnTo>
                    <a:pt x="178" y="46372"/>
                  </a:lnTo>
                  <a:cubicBezTo>
                    <a:pt x="296" y="45490"/>
                    <a:pt x="413" y="44609"/>
                    <a:pt x="531" y="43727"/>
                  </a:cubicBezTo>
                  <a:cubicBezTo>
                    <a:pt x="707" y="42845"/>
                    <a:pt x="884" y="41964"/>
                    <a:pt x="1060" y="41082"/>
                  </a:cubicBezTo>
                  <a:cubicBezTo>
                    <a:pt x="1236" y="40259"/>
                    <a:pt x="1413" y="39437"/>
                    <a:pt x="1589" y="38614"/>
                  </a:cubicBezTo>
                  <a:lnTo>
                    <a:pt x="2295" y="36145"/>
                  </a:lnTo>
                  <a:lnTo>
                    <a:pt x="3001" y="33677"/>
                  </a:lnTo>
                  <a:lnTo>
                    <a:pt x="4060" y="31385"/>
                  </a:lnTo>
                  <a:lnTo>
                    <a:pt x="4942" y="29093"/>
                  </a:lnTo>
                  <a:lnTo>
                    <a:pt x="6177" y="26977"/>
                  </a:lnTo>
                  <a:lnTo>
                    <a:pt x="7413" y="24685"/>
                  </a:lnTo>
                  <a:lnTo>
                    <a:pt x="8648" y="22745"/>
                  </a:lnTo>
                  <a:lnTo>
                    <a:pt x="10236" y="20629"/>
                  </a:lnTo>
                  <a:lnTo>
                    <a:pt x="11648" y="18690"/>
                  </a:lnTo>
                  <a:lnTo>
                    <a:pt x="13236" y="16927"/>
                  </a:lnTo>
                  <a:lnTo>
                    <a:pt x="15000" y="15163"/>
                  </a:lnTo>
                  <a:lnTo>
                    <a:pt x="16765" y="13400"/>
                  </a:lnTo>
                  <a:lnTo>
                    <a:pt x="18706" y="11813"/>
                  </a:lnTo>
                  <a:lnTo>
                    <a:pt x="20647" y="10227"/>
                  </a:lnTo>
                  <a:lnTo>
                    <a:pt x="22588" y="8816"/>
                  </a:lnTo>
                  <a:lnTo>
                    <a:pt x="24706" y="7405"/>
                  </a:lnTo>
                  <a:lnTo>
                    <a:pt x="26823" y="6171"/>
                  </a:lnTo>
                  <a:lnTo>
                    <a:pt x="29117" y="5113"/>
                  </a:lnTo>
                  <a:lnTo>
                    <a:pt x="31411" y="4055"/>
                  </a:lnTo>
                  <a:lnTo>
                    <a:pt x="33705" y="3174"/>
                  </a:lnTo>
                  <a:lnTo>
                    <a:pt x="35999" y="2292"/>
                  </a:lnTo>
                  <a:lnTo>
                    <a:pt x="38470" y="1587"/>
                  </a:lnTo>
                  <a:lnTo>
                    <a:pt x="40940" y="1058"/>
                  </a:lnTo>
                  <a:lnTo>
                    <a:pt x="43587" y="705"/>
                  </a:lnTo>
                  <a:lnTo>
                    <a:pt x="46057" y="353"/>
                  </a:lnTo>
                  <a:lnTo>
                    <a:pt x="48704" y="1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274320" tIns="68580" rIns="274320" bIns="6858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</a:t>
              </a:r>
            </a:p>
            <a:p>
              <a:pPr algn="ctr"/>
              <a:r>
                <a:rPr lang="en-US" sz="2000" b="1" cap="all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F547225-FAFB-E2D3-FD31-4EEB48056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288" y="2171700"/>
              <a:ext cx="1244600" cy="2217738"/>
            </a:xfrm>
            <a:custGeom>
              <a:avLst/>
              <a:gdLst>
                <a:gd name="connsiteX0" fmla="*/ 387593 w 1244600"/>
                <a:gd name="connsiteY0" fmla="*/ 0 h 2217738"/>
                <a:gd name="connsiteX1" fmla="*/ 391825 w 1244600"/>
                <a:gd name="connsiteY1" fmla="*/ 0 h 2217738"/>
                <a:gd name="connsiteX2" fmla="*/ 1193638 w 1244600"/>
                <a:gd name="connsiteY2" fmla="*/ 1059 h 2217738"/>
                <a:gd name="connsiteX3" fmla="*/ 1196283 w 1244600"/>
                <a:gd name="connsiteY3" fmla="*/ 1059 h 2217738"/>
                <a:gd name="connsiteX4" fmla="*/ 1198928 w 1244600"/>
                <a:gd name="connsiteY4" fmla="*/ 1411 h 2217738"/>
                <a:gd name="connsiteX5" fmla="*/ 1201397 w 1244600"/>
                <a:gd name="connsiteY5" fmla="*/ 1588 h 2217738"/>
                <a:gd name="connsiteX6" fmla="*/ 1203866 w 1244600"/>
                <a:gd name="connsiteY6" fmla="*/ 2117 h 2217738"/>
                <a:gd name="connsiteX7" fmla="*/ 1206335 w 1244600"/>
                <a:gd name="connsiteY7" fmla="*/ 2646 h 2217738"/>
                <a:gd name="connsiteX8" fmla="*/ 1208803 w 1244600"/>
                <a:gd name="connsiteY8" fmla="*/ 3352 h 2217738"/>
                <a:gd name="connsiteX9" fmla="*/ 1211096 w 1244600"/>
                <a:gd name="connsiteY9" fmla="*/ 4234 h 2217738"/>
                <a:gd name="connsiteX10" fmla="*/ 1213565 w 1244600"/>
                <a:gd name="connsiteY10" fmla="*/ 5116 h 2217738"/>
                <a:gd name="connsiteX11" fmla="*/ 1215857 w 1244600"/>
                <a:gd name="connsiteY11" fmla="*/ 6174 h 2217738"/>
                <a:gd name="connsiteX12" fmla="*/ 1217973 w 1244600"/>
                <a:gd name="connsiteY12" fmla="*/ 7233 h 2217738"/>
                <a:gd name="connsiteX13" fmla="*/ 1220265 w 1244600"/>
                <a:gd name="connsiteY13" fmla="*/ 8644 h 2217738"/>
                <a:gd name="connsiteX14" fmla="*/ 1222205 w 1244600"/>
                <a:gd name="connsiteY14" fmla="*/ 10055 h 2217738"/>
                <a:gd name="connsiteX15" fmla="*/ 1224321 w 1244600"/>
                <a:gd name="connsiteY15" fmla="*/ 11466 h 2217738"/>
                <a:gd name="connsiteX16" fmla="*/ 1226085 w 1244600"/>
                <a:gd name="connsiteY16" fmla="*/ 12878 h 2217738"/>
                <a:gd name="connsiteX17" fmla="*/ 1228024 w 1244600"/>
                <a:gd name="connsiteY17" fmla="*/ 14465 h 2217738"/>
                <a:gd name="connsiteX18" fmla="*/ 1229788 w 1244600"/>
                <a:gd name="connsiteY18" fmla="*/ 16229 h 2217738"/>
                <a:gd name="connsiteX19" fmla="*/ 1231375 w 1244600"/>
                <a:gd name="connsiteY19" fmla="*/ 17993 h 2217738"/>
                <a:gd name="connsiteX20" fmla="*/ 1232962 w 1244600"/>
                <a:gd name="connsiteY20" fmla="*/ 19757 h 2217738"/>
                <a:gd name="connsiteX21" fmla="*/ 1234549 w 1244600"/>
                <a:gd name="connsiteY21" fmla="*/ 21698 h 2217738"/>
                <a:gd name="connsiteX22" fmla="*/ 1235960 w 1244600"/>
                <a:gd name="connsiteY22" fmla="*/ 23638 h 2217738"/>
                <a:gd name="connsiteX23" fmla="*/ 1237370 w 1244600"/>
                <a:gd name="connsiteY23" fmla="*/ 25755 h 2217738"/>
                <a:gd name="connsiteX24" fmla="*/ 1238428 w 1244600"/>
                <a:gd name="connsiteY24" fmla="*/ 27872 h 2217738"/>
                <a:gd name="connsiteX25" fmla="*/ 1239663 w 1244600"/>
                <a:gd name="connsiteY25" fmla="*/ 30165 h 2217738"/>
                <a:gd name="connsiteX26" fmla="*/ 1240721 w 1244600"/>
                <a:gd name="connsiteY26" fmla="*/ 32282 h 2217738"/>
                <a:gd name="connsiteX27" fmla="*/ 1241602 w 1244600"/>
                <a:gd name="connsiteY27" fmla="*/ 34752 h 2217738"/>
                <a:gd name="connsiteX28" fmla="*/ 1242308 w 1244600"/>
                <a:gd name="connsiteY28" fmla="*/ 37045 h 2217738"/>
                <a:gd name="connsiteX29" fmla="*/ 1243013 w 1244600"/>
                <a:gd name="connsiteY29" fmla="*/ 39514 h 2217738"/>
                <a:gd name="connsiteX30" fmla="*/ 1243542 w 1244600"/>
                <a:gd name="connsiteY30" fmla="*/ 41984 h 2217738"/>
                <a:gd name="connsiteX31" fmla="*/ 1244071 w 1244600"/>
                <a:gd name="connsiteY31" fmla="*/ 44454 h 2217738"/>
                <a:gd name="connsiteX32" fmla="*/ 1244424 w 1244600"/>
                <a:gd name="connsiteY32" fmla="*/ 46923 h 2217738"/>
                <a:gd name="connsiteX33" fmla="*/ 1244600 w 1244600"/>
                <a:gd name="connsiteY33" fmla="*/ 49569 h 2217738"/>
                <a:gd name="connsiteX34" fmla="*/ 1244600 w 1244600"/>
                <a:gd name="connsiteY34" fmla="*/ 52215 h 2217738"/>
                <a:gd name="connsiteX35" fmla="*/ 1244600 w 1244600"/>
                <a:gd name="connsiteY35" fmla="*/ 853967 h 2217738"/>
                <a:gd name="connsiteX36" fmla="*/ 1244424 w 1244600"/>
                <a:gd name="connsiteY36" fmla="*/ 858201 h 2217738"/>
                <a:gd name="connsiteX37" fmla="*/ 1244071 w 1244600"/>
                <a:gd name="connsiteY37" fmla="*/ 862258 h 2217738"/>
                <a:gd name="connsiteX38" fmla="*/ 1243189 w 1244600"/>
                <a:gd name="connsiteY38" fmla="*/ 866139 h 2217738"/>
                <a:gd name="connsiteX39" fmla="*/ 1242308 w 1244600"/>
                <a:gd name="connsiteY39" fmla="*/ 870020 h 2217738"/>
                <a:gd name="connsiteX40" fmla="*/ 1240897 w 1244600"/>
                <a:gd name="connsiteY40" fmla="*/ 873548 h 2217738"/>
                <a:gd name="connsiteX41" fmla="*/ 1239310 w 1244600"/>
                <a:gd name="connsiteY41" fmla="*/ 877076 h 2217738"/>
                <a:gd name="connsiteX42" fmla="*/ 1237547 w 1244600"/>
                <a:gd name="connsiteY42" fmla="*/ 880251 h 2217738"/>
                <a:gd name="connsiteX43" fmla="*/ 1235607 w 1244600"/>
                <a:gd name="connsiteY43" fmla="*/ 883426 h 2217738"/>
                <a:gd name="connsiteX44" fmla="*/ 1233314 w 1244600"/>
                <a:gd name="connsiteY44" fmla="*/ 886249 h 2217738"/>
                <a:gd name="connsiteX45" fmla="*/ 1231022 w 1244600"/>
                <a:gd name="connsiteY45" fmla="*/ 889071 h 2217738"/>
                <a:gd name="connsiteX46" fmla="*/ 1228377 w 1244600"/>
                <a:gd name="connsiteY46" fmla="*/ 891541 h 2217738"/>
                <a:gd name="connsiteX47" fmla="*/ 1225556 w 1244600"/>
                <a:gd name="connsiteY47" fmla="*/ 893834 h 2217738"/>
                <a:gd name="connsiteX48" fmla="*/ 1222734 w 1244600"/>
                <a:gd name="connsiteY48" fmla="*/ 895951 h 2217738"/>
                <a:gd name="connsiteX49" fmla="*/ 1219736 w 1244600"/>
                <a:gd name="connsiteY49" fmla="*/ 897891 h 2217738"/>
                <a:gd name="connsiteX50" fmla="*/ 1216562 w 1244600"/>
                <a:gd name="connsiteY50" fmla="*/ 899655 h 2217738"/>
                <a:gd name="connsiteX51" fmla="*/ 1213212 w 1244600"/>
                <a:gd name="connsiteY51" fmla="*/ 901066 h 2217738"/>
                <a:gd name="connsiteX52" fmla="*/ 1209685 w 1244600"/>
                <a:gd name="connsiteY52" fmla="*/ 902301 h 2217738"/>
                <a:gd name="connsiteX53" fmla="*/ 1206158 w 1244600"/>
                <a:gd name="connsiteY53" fmla="*/ 903360 h 2217738"/>
                <a:gd name="connsiteX54" fmla="*/ 1202808 w 1244600"/>
                <a:gd name="connsiteY54" fmla="*/ 904242 h 2217738"/>
                <a:gd name="connsiteX55" fmla="*/ 1199105 w 1244600"/>
                <a:gd name="connsiteY55" fmla="*/ 904771 h 2217738"/>
                <a:gd name="connsiteX56" fmla="*/ 1195578 w 1244600"/>
                <a:gd name="connsiteY56" fmla="*/ 905124 h 2217738"/>
                <a:gd name="connsiteX57" fmla="*/ 1191875 w 1244600"/>
                <a:gd name="connsiteY57" fmla="*/ 905124 h 2217738"/>
                <a:gd name="connsiteX58" fmla="*/ 1188348 w 1244600"/>
                <a:gd name="connsiteY58" fmla="*/ 904947 h 2217738"/>
                <a:gd name="connsiteX59" fmla="*/ 1184645 w 1244600"/>
                <a:gd name="connsiteY59" fmla="*/ 904418 h 2217738"/>
                <a:gd name="connsiteX60" fmla="*/ 1181118 w 1244600"/>
                <a:gd name="connsiteY60" fmla="*/ 903536 h 2217738"/>
                <a:gd name="connsiteX61" fmla="*/ 1177591 w 1244600"/>
                <a:gd name="connsiteY61" fmla="*/ 902478 h 2217738"/>
                <a:gd name="connsiteX62" fmla="*/ 1174065 w 1244600"/>
                <a:gd name="connsiteY62" fmla="*/ 901243 h 2217738"/>
                <a:gd name="connsiteX63" fmla="*/ 1170538 w 1244600"/>
                <a:gd name="connsiteY63" fmla="*/ 899655 h 2217738"/>
                <a:gd name="connsiteX64" fmla="*/ 1167187 w 1244600"/>
                <a:gd name="connsiteY64" fmla="*/ 897715 h 2217738"/>
                <a:gd name="connsiteX65" fmla="*/ 1163837 w 1244600"/>
                <a:gd name="connsiteY65" fmla="*/ 895422 h 2217738"/>
                <a:gd name="connsiteX66" fmla="*/ 1160663 w 1244600"/>
                <a:gd name="connsiteY66" fmla="*/ 892952 h 2217738"/>
                <a:gd name="connsiteX67" fmla="*/ 1157665 w 1244600"/>
                <a:gd name="connsiteY67" fmla="*/ 890129 h 2217738"/>
                <a:gd name="connsiteX68" fmla="*/ 1059973 w 1244600"/>
                <a:gd name="connsiteY68" fmla="*/ 792402 h 2217738"/>
                <a:gd name="connsiteX69" fmla="*/ 938300 w 1244600"/>
                <a:gd name="connsiteY69" fmla="*/ 914649 h 2217738"/>
                <a:gd name="connsiteX70" fmla="*/ 744679 w 1244600"/>
                <a:gd name="connsiteY70" fmla="*/ 1109222 h 2217738"/>
                <a:gd name="connsiteX71" fmla="*/ 634468 w 1244600"/>
                <a:gd name="connsiteY71" fmla="*/ 1220356 h 2217738"/>
                <a:gd name="connsiteX72" fmla="*/ 522492 w 1244600"/>
                <a:gd name="connsiteY72" fmla="*/ 1333430 h 2217738"/>
                <a:gd name="connsiteX73" fmla="*/ 413691 w 1244600"/>
                <a:gd name="connsiteY73" fmla="*/ 1443153 h 2217738"/>
                <a:gd name="connsiteX74" fmla="*/ 314060 w 1244600"/>
                <a:gd name="connsiteY74" fmla="*/ 1544408 h 2217738"/>
                <a:gd name="connsiteX75" fmla="*/ 246346 w 1244600"/>
                <a:gd name="connsiteY75" fmla="*/ 1613558 h 2217738"/>
                <a:gd name="connsiteX76" fmla="*/ 189741 w 1244600"/>
                <a:gd name="connsiteY76" fmla="*/ 1671595 h 2217738"/>
                <a:gd name="connsiteX77" fmla="*/ 166288 w 1244600"/>
                <a:gd name="connsiteY77" fmla="*/ 1695585 h 2217738"/>
                <a:gd name="connsiteX78" fmla="*/ 146714 w 1244600"/>
                <a:gd name="connsiteY78" fmla="*/ 1716225 h 2217738"/>
                <a:gd name="connsiteX79" fmla="*/ 131020 w 1244600"/>
                <a:gd name="connsiteY79" fmla="*/ 1732630 h 2217738"/>
                <a:gd name="connsiteX80" fmla="*/ 119558 w 1244600"/>
                <a:gd name="connsiteY80" fmla="*/ 1744802 h 2217738"/>
                <a:gd name="connsiteX81" fmla="*/ 114973 w 1244600"/>
                <a:gd name="connsiteY81" fmla="*/ 1750094 h 2217738"/>
                <a:gd name="connsiteX82" fmla="*/ 110388 w 1244600"/>
                <a:gd name="connsiteY82" fmla="*/ 1755386 h 2217738"/>
                <a:gd name="connsiteX83" fmla="*/ 105980 w 1244600"/>
                <a:gd name="connsiteY83" fmla="*/ 1761031 h 2217738"/>
                <a:gd name="connsiteX84" fmla="*/ 101571 w 1244600"/>
                <a:gd name="connsiteY84" fmla="*/ 1766676 h 2217738"/>
                <a:gd name="connsiteX85" fmla="*/ 97339 w 1244600"/>
                <a:gd name="connsiteY85" fmla="*/ 1772321 h 2217738"/>
                <a:gd name="connsiteX86" fmla="*/ 93284 w 1244600"/>
                <a:gd name="connsiteY86" fmla="*/ 1778142 h 2217738"/>
                <a:gd name="connsiteX87" fmla="*/ 89228 w 1244600"/>
                <a:gd name="connsiteY87" fmla="*/ 1784140 h 2217738"/>
                <a:gd name="connsiteX88" fmla="*/ 85348 w 1244600"/>
                <a:gd name="connsiteY88" fmla="*/ 1790137 h 2217738"/>
                <a:gd name="connsiteX89" fmla="*/ 81645 w 1244600"/>
                <a:gd name="connsiteY89" fmla="*/ 1796312 h 2217738"/>
                <a:gd name="connsiteX90" fmla="*/ 77942 w 1244600"/>
                <a:gd name="connsiteY90" fmla="*/ 1802486 h 2217738"/>
                <a:gd name="connsiteX91" fmla="*/ 74415 w 1244600"/>
                <a:gd name="connsiteY91" fmla="*/ 1809013 h 2217738"/>
                <a:gd name="connsiteX92" fmla="*/ 71065 w 1244600"/>
                <a:gd name="connsiteY92" fmla="*/ 1815363 h 2217738"/>
                <a:gd name="connsiteX93" fmla="*/ 67891 w 1244600"/>
                <a:gd name="connsiteY93" fmla="*/ 1821714 h 2217738"/>
                <a:gd name="connsiteX94" fmla="*/ 64717 w 1244600"/>
                <a:gd name="connsiteY94" fmla="*/ 1828240 h 2217738"/>
                <a:gd name="connsiteX95" fmla="*/ 61895 w 1244600"/>
                <a:gd name="connsiteY95" fmla="*/ 1834944 h 2217738"/>
                <a:gd name="connsiteX96" fmla="*/ 59074 w 1244600"/>
                <a:gd name="connsiteY96" fmla="*/ 1841647 h 2217738"/>
                <a:gd name="connsiteX97" fmla="*/ 56252 w 1244600"/>
                <a:gd name="connsiteY97" fmla="*/ 1848350 h 2217738"/>
                <a:gd name="connsiteX98" fmla="*/ 53784 w 1244600"/>
                <a:gd name="connsiteY98" fmla="*/ 1855054 h 2217738"/>
                <a:gd name="connsiteX99" fmla="*/ 51491 w 1244600"/>
                <a:gd name="connsiteY99" fmla="*/ 1862110 h 2217738"/>
                <a:gd name="connsiteX100" fmla="*/ 49199 w 1244600"/>
                <a:gd name="connsiteY100" fmla="*/ 1868990 h 2217738"/>
                <a:gd name="connsiteX101" fmla="*/ 47259 w 1244600"/>
                <a:gd name="connsiteY101" fmla="*/ 1875869 h 2217738"/>
                <a:gd name="connsiteX102" fmla="*/ 45496 w 1244600"/>
                <a:gd name="connsiteY102" fmla="*/ 1882749 h 2217738"/>
                <a:gd name="connsiteX103" fmla="*/ 43909 w 1244600"/>
                <a:gd name="connsiteY103" fmla="*/ 1889805 h 2217738"/>
                <a:gd name="connsiteX104" fmla="*/ 42322 w 1244600"/>
                <a:gd name="connsiteY104" fmla="*/ 1896861 h 2217738"/>
                <a:gd name="connsiteX105" fmla="*/ 41087 w 1244600"/>
                <a:gd name="connsiteY105" fmla="*/ 1903741 h 2217738"/>
                <a:gd name="connsiteX106" fmla="*/ 40029 w 1244600"/>
                <a:gd name="connsiteY106" fmla="*/ 1910973 h 2217738"/>
                <a:gd name="connsiteX107" fmla="*/ 39147 w 1244600"/>
                <a:gd name="connsiteY107" fmla="*/ 1918030 h 2217738"/>
                <a:gd name="connsiteX108" fmla="*/ 38442 w 1244600"/>
                <a:gd name="connsiteY108" fmla="*/ 1925262 h 2217738"/>
                <a:gd name="connsiteX109" fmla="*/ 37913 w 1244600"/>
                <a:gd name="connsiteY109" fmla="*/ 1932318 h 2217738"/>
                <a:gd name="connsiteX110" fmla="*/ 37560 w 1244600"/>
                <a:gd name="connsiteY110" fmla="*/ 1939374 h 2217738"/>
                <a:gd name="connsiteX111" fmla="*/ 37384 w 1244600"/>
                <a:gd name="connsiteY111" fmla="*/ 1946430 h 2217738"/>
                <a:gd name="connsiteX112" fmla="*/ 37560 w 1244600"/>
                <a:gd name="connsiteY112" fmla="*/ 1953487 h 2217738"/>
                <a:gd name="connsiteX113" fmla="*/ 37913 w 1244600"/>
                <a:gd name="connsiteY113" fmla="*/ 1959661 h 2217738"/>
                <a:gd name="connsiteX114" fmla="*/ 38442 w 1244600"/>
                <a:gd name="connsiteY114" fmla="*/ 1965658 h 2217738"/>
                <a:gd name="connsiteX115" fmla="*/ 39324 w 1244600"/>
                <a:gd name="connsiteY115" fmla="*/ 1971656 h 2217738"/>
                <a:gd name="connsiteX116" fmla="*/ 40558 w 1244600"/>
                <a:gd name="connsiteY116" fmla="*/ 1977654 h 2217738"/>
                <a:gd name="connsiteX117" fmla="*/ 41969 w 1244600"/>
                <a:gd name="connsiteY117" fmla="*/ 1983475 h 2217738"/>
                <a:gd name="connsiteX118" fmla="*/ 43732 w 1244600"/>
                <a:gd name="connsiteY118" fmla="*/ 1989296 h 2217738"/>
                <a:gd name="connsiteX119" fmla="*/ 45672 w 1244600"/>
                <a:gd name="connsiteY119" fmla="*/ 1994941 h 2217738"/>
                <a:gd name="connsiteX120" fmla="*/ 47788 w 1244600"/>
                <a:gd name="connsiteY120" fmla="*/ 2000763 h 2217738"/>
                <a:gd name="connsiteX121" fmla="*/ 50257 w 1244600"/>
                <a:gd name="connsiteY121" fmla="*/ 2006584 h 2217738"/>
                <a:gd name="connsiteX122" fmla="*/ 52726 w 1244600"/>
                <a:gd name="connsiteY122" fmla="*/ 2012052 h 2217738"/>
                <a:gd name="connsiteX123" fmla="*/ 55547 w 1244600"/>
                <a:gd name="connsiteY123" fmla="*/ 2017521 h 2217738"/>
                <a:gd name="connsiteX124" fmla="*/ 58721 w 1244600"/>
                <a:gd name="connsiteY124" fmla="*/ 2022989 h 2217738"/>
                <a:gd name="connsiteX125" fmla="*/ 61895 w 1244600"/>
                <a:gd name="connsiteY125" fmla="*/ 2028281 h 2217738"/>
                <a:gd name="connsiteX126" fmla="*/ 65246 w 1244600"/>
                <a:gd name="connsiteY126" fmla="*/ 2033573 h 2217738"/>
                <a:gd name="connsiteX127" fmla="*/ 68772 w 1244600"/>
                <a:gd name="connsiteY127" fmla="*/ 2038689 h 2217738"/>
                <a:gd name="connsiteX128" fmla="*/ 72476 w 1244600"/>
                <a:gd name="connsiteY128" fmla="*/ 2043805 h 2217738"/>
                <a:gd name="connsiteX129" fmla="*/ 76355 w 1244600"/>
                <a:gd name="connsiteY129" fmla="*/ 2048921 h 2217738"/>
                <a:gd name="connsiteX130" fmla="*/ 80234 w 1244600"/>
                <a:gd name="connsiteY130" fmla="*/ 2053860 h 2217738"/>
                <a:gd name="connsiteX131" fmla="*/ 84290 w 1244600"/>
                <a:gd name="connsiteY131" fmla="*/ 2058799 h 2217738"/>
                <a:gd name="connsiteX132" fmla="*/ 88346 w 1244600"/>
                <a:gd name="connsiteY132" fmla="*/ 2063562 h 2217738"/>
                <a:gd name="connsiteX133" fmla="*/ 92578 w 1244600"/>
                <a:gd name="connsiteY133" fmla="*/ 2068148 h 2217738"/>
                <a:gd name="connsiteX134" fmla="*/ 96987 w 1244600"/>
                <a:gd name="connsiteY134" fmla="*/ 2072735 h 2217738"/>
                <a:gd name="connsiteX135" fmla="*/ 101395 w 1244600"/>
                <a:gd name="connsiteY135" fmla="*/ 2077321 h 2217738"/>
                <a:gd name="connsiteX136" fmla="*/ 105980 w 1244600"/>
                <a:gd name="connsiteY136" fmla="*/ 2081555 h 2217738"/>
                <a:gd name="connsiteX137" fmla="*/ 110388 w 1244600"/>
                <a:gd name="connsiteY137" fmla="*/ 2085789 h 2217738"/>
                <a:gd name="connsiteX138" fmla="*/ 114973 w 1244600"/>
                <a:gd name="connsiteY138" fmla="*/ 2090022 h 2217738"/>
                <a:gd name="connsiteX139" fmla="*/ 124496 w 1244600"/>
                <a:gd name="connsiteY139" fmla="*/ 2097961 h 2217738"/>
                <a:gd name="connsiteX140" fmla="*/ 133841 w 1244600"/>
                <a:gd name="connsiteY140" fmla="*/ 2105369 h 2217738"/>
                <a:gd name="connsiteX141" fmla="*/ 143187 w 1244600"/>
                <a:gd name="connsiteY141" fmla="*/ 2112602 h 2217738"/>
                <a:gd name="connsiteX142" fmla="*/ 148125 w 1244600"/>
                <a:gd name="connsiteY142" fmla="*/ 2116130 h 2217738"/>
                <a:gd name="connsiteX143" fmla="*/ 153239 w 1244600"/>
                <a:gd name="connsiteY143" fmla="*/ 2119658 h 2217738"/>
                <a:gd name="connsiteX144" fmla="*/ 158353 w 1244600"/>
                <a:gd name="connsiteY144" fmla="*/ 2123010 h 2217738"/>
                <a:gd name="connsiteX145" fmla="*/ 163466 w 1244600"/>
                <a:gd name="connsiteY145" fmla="*/ 2126361 h 2217738"/>
                <a:gd name="connsiteX146" fmla="*/ 174047 w 1244600"/>
                <a:gd name="connsiteY146" fmla="*/ 2132535 h 2217738"/>
                <a:gd name="connsiteX147" fmla="*/ 184803 w 1244600"/>
                <a:gd name="connsiteY147" fmla="*/ 2138533 h 2217738"/>
                <a:gd name="connsiteX148" fmla="*/ 195736 w 1244600"/>
                <a:gd name="connsiteY148" fmla="*/ 2144531 h 2217738"/>
                <a:gd name="connsiteX149" fmla="*/ 206493 w 1244600"/>
                <a:gd name="connsiteY149" fmla="*/ 2150176 h 2217738"/>
                <a:gd name="connsiteX150" fmla="*/ 228359 w 1244600"/>
                <a:gd name="connsiteY150" fmla="*/ 2161818 h 2217738"/>
                <a:gd name="connsiteX151" fmla="*/ 234884 w 1244600"/>
                <a:gd name="connsiteY151" fmla="*/ 2165346 h 2217738"/>
                <a:gd name="connsiteX152" fmla="*/ 241761 w 1244600"/>
                <a:gd name="connsiteY152" fmla="*/ 2168698 h 2217738"/>
                <a:gd name="connsiteX153" fmla="*/ 248814 w 1244600"/>
                <a:gd name="connsiteY153" fmla="*/ 2172050 h 2217738"/>
                <a:gd name="connsiteX154" fmla="*/ 256221 w 1244600"/>
                <a:gd name="connsiteY154" fmla="*/ 2175401 h 2217738"/>
                <a:gd name="connsiteX155" fmla="*/ 270504 w 1244600"/>
                <a:gd name="connsiteY155" fmla="*/ 2181752 h 2217738"/>
                <a:gd name="connsiteX156" fmla="*/ 284082 w 1244600"/>
                <a:gd name="connsiteY156" fmla="*/ 2187573 h 2217738"/>
                <a:gd name="connsiteX157" fmla="*/ 295897 w 1244600"/>
                <a:gd name="connsiteY157" fmla="*/ 2192336 h 2217738"/>
                <a:gd name="connsiteX158" fmla="*/ 305419 w 1244600"/>
                <a:gd name="connsiteY158" fmla="*/ 2196217 h 2217738"/>
                <a:gd name="connsiteX159" fmla="*/ 314060 w 1244600"/>
                <a:gd name="connsiteY159" fmla="*/ 2199569 h 2217738"/>
                <a:gd name="connsiteX160" fmla="*/ 314060 w 1244600"/>
                <a:gd name="connsiteY160" fmla="*/ 2209447 h 2217738"/>
                <a:gd name="connsiteX161" fmla="*/ 314060 w 1244600"/>
                <a:gd name="connsiteY161" fmla="*/ 2217738 h 2217738"/>
                <a:gd name="connsiteX162" fmla="*/ 306477 w 1244600"/>
                <a:gd name="connsiteY162" fmla="*/ 2214739 h 2217738"/>
                <a:gd name="connsiteX163" fmla="*/ 297484 w 1244600"/>
                <a:gd name="connsiteY163" fmla="*/ 2211035 h 2217738"/>
                <a:gd name="connsiteX164" fmla="*/ 285669 w 1244600"/>
                <a:gd name="connsiteY164" fmla="*/ 2206272 h 2217738"/>
                <a:gd name="connsiteX165" fmla="*/ 271562 w 1244600"/>
                <a:gd name="connsiteY165" fmla="*/ 2199745 h 2217738"/>
                <a:gd name="connsiteX166" fmla="*/ 255339 w 1244600"/>
                <a:gd name="connsiteY166" fmla="*/ 2192513 h 2217738"/>
                <a:gd name="connsiteX167" fmla="*/ 237176 w 1244600"/>
                <a:gd name="connsiteY167" fmla="*/ 2184045 h 2217738"/>
                <a:gd name="connsiteX168" fmla="*/ 227830 w 1244600"/>
                <a:gd name="connsiteY168" fmla="*/ 2179459 h 2217738"/>
                <a:gd name="connsiteX169" fmla="*/ 218131 w 1244600"/>
                <a:gd name="connsiteY169" fmla="*/ 2174519 h 2217738"/>
                <a:gd name="connsiteX170" fmla="*/ 208080 w 1244600"/>
                <a:gd name="connsiteY170" fmla="*/ 2169404 h 2217738"/>
                <a:gd name="connsiteX171" fmla="*/ 198029 w 1244600"/>
                <a:gd name="connsiteY171" fmla="*/ 2164112 h 2217738"/>
                <a:gd name="connsiteX172" fmla="*/ 187801 w 1244600"/>
                <a:gd name="connsiteY172" fmla="*/ 2158467 h 2217738"/>
                <a:gd name="connsiteX173" fmla="*/ 177397 w 1244600"/>
                <a:gd name="connsiteY173" fmla="*/ 2152645 h 2217738"/>
                <a:gd name="connsiteX174" fmla="*/ 167170 w 1244600"/>
                <a:gd name="connsiteY174" fmla="*/ 2146648 h 2217738"/>
                <a:gd name="connsiteX175" fmla="*/ 156942 w 1244600"/>
                <a:gd name="connsiteY175" fmla="*/ 2140474 h 2217738"/>
                <a:gd name="connsiteX176" fmla="*/ 146891 w 1244600"/>
                <a:gd name="connsiteY176" fmla="*/ 2134123 h 2217738"/>
                <a:gd name="connsiteX177" fmla="*/ 136839 w 1244600"/>
                <a:gd name="connsiteY177" fmla="*/ 2127596 h 2217738"/>
                <a:gd name="connsiteX178" fmla="*/ 126964 w 1244600"/>
                <a:gd name="connsiteY178" fmla="*/ 2120893 h 2217738"/>
                <a:gd name="connsiteX179" fmla="*/ 117266 w 1244600"/>
                <a:gd name="connsiteY179" fmla="*/ 2114013 h 2217738"/>
                <a:gd name="connsiteX180" fmla="*/ 108096 w 1244600"/>
                <a:gd name="connsiteY180" fmla="*/ 2106957 h 2217738"/>
                <a:gd name="connsiteX181" fmla="*/ 99103 w 1244600"/>
                <a:gd name="connsiteY181" fmla="*/ 2099725 h 2217738"/>
                <a:gd name="connsiteX182" fmla="*/ 90638 w 1244600"/>
                <a:gd name="connsiteY182" fmla="*/ 2092316 h 2217738"/>
                <a:gd name="connsiteX183" fmla="*/ 82527 w 1244600"/>
                <a:gd name="connsiteY183" fmla="*/ 2085083 h 2217738"/>
                <a:gd name="connsiteX184" fmla="*/ 78647 w 1244600"/>
                <a:gd name="connsiteY184" fmla="*/ 2081202 h 2217738"/>
                <a:gd name="connsiteX185" fmla="*/ 74944 w 1244600"/>
                <a:gd name="connsiteY185" fmla="*/ 2077498 h 2217738"/>
                <a:gd name="connsiteX186" fmla="*/ 71418 w 1244600"/>
                <a:gd name="connsiteY186" fmla="*/ 2073617 h 2217738"/>
                <a:gd name="connsiteX187" fmla="*/ 67891 w 1244600"/>
                <a:gd name="connsiteY187" fmla="*/ 2069913 h 2217738"/>
                <a:gd name="connsiteX188" fmla="*/ 62248 w 1244600"/>
                <a:gd name="connsiteY188" fmla="*/ 2063209 h 2217738"/>
                <a:gd name="connsiteX189" fmla="*/ 56781 w 1244600"/>
                <a:gd name="connsiteY189" fmla="*/ 2056682 h 2217738"/>
                <a:gd name="connsiteX190" fmla="*/ 51668 w 1244600"/>
                <a:gd name="connsiteY190" fmla="*/ 2049803 h 2217738"/>
                <a:gd name="connsiteX191" fmla="*/ 46906 w 1244600"/>
                <a:gd name="connsiteY191" fmla="*/ 2043276 h 2217738"/>
                <a:gd name="connsiteX192" fmla="*/ 42498 w 1244600"/>
                <a:gd name="connsiteY192" fmla="*/ 2036572 h 2217738"/>
                <a:gd name="connsiteX193" fmla="*/ 38442 w 1244600"/>
                <a:gd name="connsiteY193" fmla="*/ 2029869 h 2217738"/>
                <a:gd name="connsiteX194" fmla="*/ 34563 w 1244600"/>
                <a:gd name="connsiteY194" fmla="*/ 2022989 h 2217738"/>
                <a:gd name="connsiteX195" fmla="*/ 30860 w 1244600"/>
                <a:gd name="connsiteY195" fmla="*/ 2016110 h 2217738"/>
                <a:gd name="connsiteX196" fmla="*/ 27685 w 1244600"/>
                <a:gd name="connsiteY196" fmla="*/ 2009053 h 2217738"/>
                <a:gd name="connsiteX197" fmla="*/ 24511 w 1244600"/>
                <a:gd name="connsiteY197" fmla="*/ 2001821 h 2217738"/>
                <a:gd name="connsiteX198" fmla="*/ 21690 w 1244600"/>
                <a:gd name="connsiteY198" fmla="*/ 1994588 h 2217738"/>
                <a:gd name="connsiteX199" fmla="*/ 19045 w 1244600"/>
                <a:gd name="connsiteY199" fmla="*/ 1987356 h 2217738"/>
                <a:gd name="connsiteX200" fmla="*/ 16576 w 1244600"/>
                <a:gd name="connsiteY200" fmla="*/ 1979771 h 2217738"/>
                <a:gd name="connsiteX201" fmla="*/ 14460 w 1244600"/>
                <a:gd name="connsiteY201" fmla="*/ 1972185 h 2217738"/>
                <a:gd name="connsiteX202" fmla="*/ 12520 w 1244600"/>
                <a:gd name="connsiteY202" fmla="*/ 1964424 h 2217738"/>
                <a:gd name="connsiteX203" fmla="*/ 10581 w 1244600"/>
                <a:gd name="connsiteY203" fmla="*/ 1956133 h 2217738"/>
                <a:gd name="connsiteX204" fmla="*/ 8994 w 1244600"/>
                <a:gd name="connsiteY204" fmla="*/ 1947842 h 2217738"/>
                <a:gd name="connsiteX205" fmla="*/ 7583 w 1244600"/>
                <a:gd name="connsiteY205" fmla="*/ 1939374 h 2217738"/>
                <a:gd name="connsiteX206" fmla="*/ 6348 w 1244600"/>
                <a:gd name="connsiteY206" fmla="*/ 1930731 h 2217738"/>
                <a:gd name="connsiteX207" fmla="*/ 5114 w 1244600"/>
                <a:gd name="connsiteY207" fmla="*/ 1921734 h 2217738"/>
                <a:gd name="connsiteX208" fmla="*/ 4232 w 1244600"/>
                <a:gd name="connsiteY208" fmla="*/ 1912561 h 2217738"/>
                <a:gd name="connsiteX209" fmla="*/ 3351 w 1244600"/>
                <a:gd name="connsiteY209" fmla="*/ 1902859 h 2217738"/>
                <a:gd name="connsiteX210" fmla="*/ 2645 w 1244600"/>
                <a:gd name="connsiteY210" fmla="*/ 1893157 h 2217738"/>
                <a:gd name="connsiteX211" fmla="*/ 2116 w 1244600"/>
                <a:gd name="connsiteY211" fmla="*/ 1883102 h 2217738"/>
                <a:gd name="connsiteX212" fmla="*/ 1587 w 1244600"/>
                <a:gd name="connsiteY212" fmla="*/ 1872694 h 2217738"/>
                <a:gd name="connsiteX213" fmla="*/ 1235 w 1244600"/>
                <a:gd name="connsiteY213" fmla="*/ 1861933 h 2217738"/>
                <a:gd name="connsiteX214" fmla="*/ 529 w 1244600"/>
                <a:gd name="connsiteY214" fmla="*/ 1839177 h 2217738"/>
                <a:gd name="connsiteX215" fmla="*/ 353 w 1244600"/>
                <a:gd name="connsiteY215" fmla="*/ 1815187 h 2217738"/>
                <a:gd name="connsiteX216" fmla="*/ 177 w 1244600"/>
                <a:gd name="connsiteY216" fmla="*/ 1789432 h 2217738"/>
                <a:gd name="connsiteX217" fmla="*/ 177 w 1244600"/>
                <a:gd name="connsiteY217" fmla="*/ 749184 h 2217738"/>
                <a:gd name="connsiteX218" fmla="*/ 177 w 1244600"/>
                <a:gd name="connsiteY218" fmla="*/ 746537 h 2217738"/>
                <a:gd name="connsiteX219" fmla="*/ 0 w 1244600"/>
                <a:gd name="connsiteY219" fmla="*/ 743539 h 2217738"/>
                <a:gd name="connsiteX220" fmla="*/ 177 w 1244600"/>
                <a:gd name="connsiteY220" fmla="*/ 739305 h 2217738"/>
                <a:gd name="connsiteX221" fmla="*/ 353 w 1244600"/>
                <a:gd name="connsiteY221" fmla="*/ 734013 h 2217738"/>
                <a:gd name="connsiteX222" fmla="*/ 1058 w 1244600"/>
                <a:gd name="connsiteY222" fmla="*/ 727839 h 2217738"/>
                <a:gd name="connsiteX223" fmla="*/ 1940 w 1244600"/>
                <a:gd name="connsiteY223" fmla="*/ 720606 h 2217738"/>
                <a:gd name="connsiteX224" fmla="*/ 3351 w 1244600"/>
                <a:gd name="connsiteY224" fmla="*/ 712845 h 2217738"/>
                <a:gd name="connsiteX225" fmla="*/ 4232 w 1244600"/>
                <a:gd name="connsiteY225" fmla="*/ 708611 h 2217738"/>
                <a:gd name="connsiteX226" fmla="*/ 5290 w 1244600"/>
                <a:gd name="connsiteY226" fmla="*/ 704201 h 2217738"/>
                <a:gd name="connsiteX227" fmla="*/ 6525 w 1244600"/>
                <a:gd name="connsiteY227" fmla="*/ 699614 h 2217738"/>
                <a:gd name="connsiteX228" fmla="*/ 7936 w 1244600"/>
                <a:gd name="connsiteY228" fmla="*/ 695028 h 2217738"/>
                <a:gd name="connsiteX229" fmla="*/ 9523 w 1244600"/>
                <a:gd name="connsiteY229" fmla="*/ 690265 h 2217738"/>
                <a:gd name="connsiteX230" fmla="*/ 11286 w 1244600"/>
                <a:gd name="connsiteY230" fmla="*/ 685502 h 2217738"/>
                <a:gd name="connsiteX231" fmla="*/ 13226 w 1244600"/>
                <a:gd name="connsiteY231" fmla="*/ 680563 h 2217738"/>
                <a:gd name="connsiteX232" fmla="*/ 15518 w 1244600"/>
                <a:gd name="connsiteY232" fmla="*/ 675447 h 2217738"/>
                <a:gd name="connsiteX233" fmla="*/ 17810 w 1244600"/>
                <a:gd name="connsiteY233" fmla="*/ 670331 h 2217738"/>
                <a:gd name="connsiteX234" fmla="*/ 20456 w 1244600"/>
                <a:gd name="connsiteY234" fmla="*/ 665039 h 2217738"/>
                <a:gd name="connsiteX235" fmla="*/ 23453 w 1244600"/>
                <a:gd name="connsiteY235" fmla="*/ 659747 h 2217738"/>
                <a:gd name="connsiteX236" fmla="*/ 26451 w 1244600"/>
                <a:gd name="connsiteY236" fmla="*/ 654279 h 2217738"/>
                <a:gd name="connsiteX237" fmla="*/ 29978 w 1244600"/>
                <a:gd name="connsiteY237" fmla="*/ 648810 h 2217738"/>
                <a:gd name="connsiteX238" fmla="*/ 33505 w 1244600"/>
                <a:gd name="connsiteY238" fmla="*/ 643342 h 2217738"/>
                <a:gd name="connsiteX239" fmla="*/ 37560 w 1244600"/>
                <a:gd name="connsiteY239" fmla="*/ 637873 h 2217738"/>
                <a:gd name="connsiteX240" fmla="*/ 41793 w 1244600"/>
                <a:gd name="connsiteY240" fmla="*/ 632581 h 2217738"/>
                <a:gd name="connsiteX241" fmla="*/ 47964 w 1244600"/>
                <a:gd name="connsiteY241" fmla="*/ 625349 h 2217738"/>
                <a:gd name="connsiteX242" fmla="*/ 56252 w 1244600"/>
                <a:gd name="connsiteY242" fmla="*/ 615823 h 2217738"/>
                <a:gd name="connsiteX243" fmla="*/ 67009 w 1244600"/>
                <a:gd name="connsiteY243" fmla="*/ 604004 h 2217738"/>
                <a:gd name="connsiteX244" fmla="*/ 79529 w 1244600"/>
                <a:gd name="connsiteY244" fmla="*/ 590597 h 2217738"/>
                <a:gd name="connsiteX245" fmla="*/ 109507 w 1244600"/>
                <a:gd name="connsiteY245" fmla="*/ 558668 h 2217738"/>
                <a:gd name="connsiteX246" fmla="*/ 145127 w 1244600"/>
                <a:gd name="connsiteY246" fmla="*/ 521094 h 2217738"/>
                <a:gd name="connsiteX247" fmla="*/ 184803 w 1244600"/>
                <a:gd name="connsiteY247" fmla="*/ 479816 h 2217738"/>
                <a:gd name="connsiteX248" fmla="*/ 227301 w 1244600"/>
                <a:gd name="connsiteY248" fmla="*/ 435892 h 2217738"/>
                <a:gd name="connsiteX249" fmla="*/ 270857 w 1244600"/>
                <a:gd name="connsiteY249" fmla="*/ 390909 h 2217738"/>
                <a:gd name="connsiteX250" fmla="*/ 314060 w 1244600"/>
                <a:gd name="connsiteY250" fmla="*/ 346632 h 2217738"/>
                <a:gd name="connsiteX251" fmla="*/ 400466 w 1244600"/>
                <a:gd name="connsiteY251" fmla="*/ 258078 h 2217738"/>
                <a:gd name="connsiteX252" fmla="*/ 462890 w 1244600"/>
                <a:gd name="connsiteY252" fmla="*/ 194573 h 2217738"/>
                <a:gd name="connsiteX253" fmla="*/ 355499 w 1244600"/>
                <a:gd name="connsiteY253" fmla="*/ 87143 h 2217738"/>
                <a:gd name="connsiteX254" fmla="*/ 352678 w 1244600"/>
                <a:gd name="connsiteY254" fmla="*/ 84144 h 2217738"/>
                <a:gd name="connsiteX255" fmla="*/ 350209 w 1244600"/>
                <a:gd name="connsiteY255" fmla="*/ 80969 h 2217738"/>
                <a:gd name="connsiteX256" fmla="*/ 347917 w 1244600"/>
                <a:gd name="connsiteY256" fmla="*/ 77617 h 2217738"/>
                <a:gd name="connsiteX257" fmla="*/ 345977 w 1244600"/>
                <a:gd name="connsiteY257" fmla="*/ 74266 h 2217738"/>
                <a:gd name="connsiteX258" fmla="*/ 344390 w 1244600"/>
                <a:gd name="connsiteY258" fmla="*/ 70738 h 2217738"/>
                <a:gd name="connsiteX259" fmla="*/ 342979 w 1244600"/>
                <a:gd name="connsiteY259" fmla="*/ 67210 h 2217738"/>
                <a:gd name="connsiteX260" fmla="*/ 341921 w 1244600"/>
                <a:gd name="connsiteY260" fmla="*/ 63682 h 2217738"/>
                <a:gd name="connsiteX261" fmla="*/ 341216 w 1244600"/>
                <a:gd name="connsiteY261" fmla="*/ 60154 h 2217738"/>
                <a:gd name="connsiteX262" fmla="*/ 340687 w 1244600"/>
                <a:gd name="connsiteY262" fmla="*/ 56273 h 2217738"/>
                <a:gd name="connsiteX263" fmla="*/ 340511 w 1244600"/>
                <a:gd name="connsiteY263" fmla="*/ 52568 h 2217738"/>
                <a:gd name="connsiteX264" fmla="*/ 340511 w 1244600"/>
                <a:gd name="connsiteY264" fmla="*/ 49040 h 2217738"/>
                <a:gd name="connsiteX265" fmla="*/ 340863 w 1244600"/>
                <a:gd name="connsiteY265" fmla="*/ 45336 h 2217738"/>
                <a:gd name="connsiteX266" fmla="*/ 341392 w 1244600"/>
                <a:gd name="connsiteY266" fmla="*/ 41808 h 2217738"/>
                <a:gd name="connsiteX267" fmla="*/ 342274 w 1244600"/>
                <a:gd name="connsiteY267" fmla="*/ 38280 h 2217738"/>
                <a:gd name="connsiteX268" fmla="*/ 343156 w 1244600"/>
                <a:gd name="connsiteY268" fmla="*/ 34928 h 2217738"/>
                <a:gd name="connsiteX269" fmla="*/ 344566 w 1244600"/>
                <a:gd name="connsiteY269" fmla="*/ 31576 h 2217738"/>
                <a:gd name="connsiteX270" fmla="*/ 345977 w 1244600"/>
                <a:gd name="connsiteY270" fmla="*/ 28225 h 2217738"/>
                <a:gd name="connsiteX271" fmla="*/ 347741 w 1244600"/>
                <a:gd name="connsiteY271" fmla="*/ 25049 h 2217738"/>
                <a:gd name="connsiteX272" fmla="*/ 349680 w 1244600"/>
                <a:gd name="connsiteY272" fmla="*/ 22050 h 2217738"/>
                <a:gd name="connsiteX273" fmla="*/ 351796 w 1244600"/>
                <a:gd name="connsiteY273" fmla="*/ 19052 h 2217738"/>
                <a:gd name="connsiteX274" fmla="*/ 354089 w 1244600"/>
                <a:gd name="connsiteY274" fmla="*/ 16406 h 2217738"/>
                <a:gd name="connsiteX275" fmla="*/ 356558 w 1244600"/>
                <a:gd name="connsiteY275" fmla="*/ 13760 h 2217738"/>
                <a:gd name="connsiteX276" fmla="*/ 359379 w 1244600"/>
                <a:gd name="connsiteY276" fmla="*/ 11290 h 2217738"/>
                <a:gd name="connsiteX277" fmla="*/ 362200 w 1244600"/>
                <a:gd name="connsiteY277" fmla="*/ 9173 h 2217738"/>
                <a:gd name="connsiteX278" fmla="*/ 365374 w 1244600"/>
                <a:gd name="connsiteY278" fmla="*/ 6880 h 2217738"/>
                <a:gd name="connsiteX279" fmla="*/ 368725 w 1244600"/>
                <a:gd name="connsiteY279" fmla="*/ 5116 h 2217738"/>
                <a:gd name="connsiteX280" fmla="*/ 372075 w 1244600"/>
                <a:gd name="connsiteY280" fmla="*/ 3705 h 2217738"/>
                <a:gd name="connsiteX281" fmla="*/ 375602 w 1244600"/>
                <a:gd name="connsiteY281" fmla="*/ 2293 h 2217738"/>
                <a:gd name="connsiteX282" fmla="*/ 379658 w 1244600"/>
                <a:gd name="connsiteY282" fmla="*/ 1235 h 2217738"/>
                <a:gd name="connsiteX283" fmla="*/ 383537 w 1244600"/>
                <a:gd name="connsiteY283" fmla="*/ 529 h 2217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</a:cxnLst>
              <a:rect l="l" t="t" r="r" b="b"/>
              <a:pathLst>
                <a:path w="1244600" h="2217738">
                  <a:moveTo>
                    <a:pt x="387593" y="0"/>
                  </a:moveTo>
                  <a:lnTo>
                    <a:pt x="391825" y="0"/>
                  </a:lnTo>
                  <a:lnTo>
                    <a:pt x="1193638" y="1059"/>
                  </a:lnTo>
                  <a:lnTo>
                    <a:pt x="1196283" y="1059"/>
                  </a:lnTo>
                  <a:lnTo>
                    <a:pt x="1198928" y="1411"/>
                  </a:lnTo>
                  <a:lnTo>
                    <a:pt x="1201397" y="1588"/>
                  </a:lnTo>
                  <a:lnTo>
                    <a:pt x="1203866" y="2117"/>
                  </a:lnTo>
                  <a:lnTo>
                    <a:pt x="1206335" y="2646"/>
                  </a:lnTo>
                  <a:lnTo>
                    <a:pt x="1208803" y="3352"/>
                  </a:lnTo>
                  <a:lnTo>
                    <a:pt x="1211096" y="4234"/>
                  </a:lnTo>
                  <a:lnTo>
                    <a:pt x="1213565" y="5116"/>
                  </a:lnTo>
                  <a:lnTo>
                    <a:pt x="1215857" y="6174"/>
                  </a:lnTo>
                  <a:lnTo>
                    <a:pt x="1217973" y="7233"/>
                  </a:lnTo>
                  <a:lnTo>
                    <a:pt x="1220265" y="8644"/>
                  </a:lnTo>
                  <a:lnTo>
                    <a:pt x="1222205" y="10055"/>
                  </a:lnTo>
                  <a:lnTo>
                    <a:pt x="1224321" y="11466"/>
                  </a:lnTo>
                  <a:lnTo>
                    <a:pt x="1226085" y="12878"/>
                  </a:lnTo>
                  <a:lnTo>
                    <a:pt x="1228024" y="14465"/>
                  </a:lnTo>
                  <a:lnTo>
                    <a:pt x="1229788" y="16229"/>
                  </a:lnTo>
                  <a:lnTo>
                    <a:pt x="1231375" y="17993"/>
                  </a:lnTo>
                  <a:lnTo>
                    <a:pt x="1232962" y="19757"/>
                  </a:lnTo>
                  <a:lnTo>
                    <a:pt x="1234549" y="21698"/>
                  </a:lnTo>
                  <a:lnTo>
                    <a:pt x="1235960" y="23638"/>
                  </a:lnTo>
                  <a:lnTo>
                    <a:pt x="1237370" y="25755"/>
                  </a:lnTo>
                  <a:lnTo>
                    <a:pt x="1238428" y="27872"/>
                  </a:lnTo>
                  <a:lnTo>
                    <a:pt x="1239663" y="30165"/>
                  </a:lnTo>
                  <a:lnTo>
                    <a:pt x="1240721" y="32282"/>
                  </a:lnTo>
                  <a:lnTo>
                    <a:pt x="1241602" y="34752"/>
                  </a:lnTo>
                  <a:lnTo>
                    <a:pt x="1242308" y="37045"/>
                  </a:lnTo>
                  <a:lnTo>
                    <a:pt x="1243013" y="39514"/>
                  </a:lnTo>
                  <a:lnTo>
                    <a:pt x="1243542" y="41984"/>
                  </a:lnTo>
                  <a:lnTo>
                    <a:pt x="1244071" y="44454"/>
                  </a:lnTo>
                  <a:lnTo>
                    <a:pt x="1244424" y="46923"/>
                  </a:lnTo>
                  <a:lnTo>
                    <a:pt x="1244600" y="49569"/>
                  </a:lnTo>
                  <a:lnTo>
                    <a:pt x="1244600" y="52215"/>
                  </a:lnTo>
                  <a:lnTo>
                    <a:pt x="1244600" y="853967"/>
                  </a:lnTo>
                  <a:lnTo>
                    <a:pt x="1244424" y="858201"/>
                  </a:lnTo>
                  <a:lnTo>
                    <a:pt x="1244071" y="862258"/>
                  </a:lnTo>
                  <a:lnTo>
                    <a:pt x="1243189" y="866139"/>
                  </a:lnTo>
                  <a:lnTo>
                    <a:pt x="1242308" y="870020"/>
                  </a:lnTo>
                  <a:lnTo>
                    <a:pt x="1240897" y="873548"/>
                  </a:lnTo>
                  <a:lnTo>
                    <a:pt x="1239310" y="877076"/>
                  </a:lnTo>
                  <a:lnTo>
                    <a:pt x="1237547" y="880251"/>
                  </a:lnTo>
                  <a:lnTo>
                    <a:pt x="1235607" y="883426"/>
                  </a:lnTo>
                  <a:lnTo>
                    <a:pt x="1233314" y="886249"/>
                  </a:lnTo>
                  <a:lnTo>
                    <a:pt x="1231022" y="889071"/>
                  </a:lnTo>
                  <a:lnTo>
                    <a:pt x="1228377" y="891541"/>
                  </a:lnTo>
                  <a:lnTo>
                    <a:pt x="1225556" y="893834"/>
                  </a:lnTo>
                  <a:lnTo>
                    <a:pt x="1222734" y="895951"/>
                  </a:lnTo>
                  <a:lnTo>
                    <a:pt x="1219736" y="897891"/>
                  </a:lnTo>
                  <a:lnTo>
                    <a:pt x="1216562" y="899655"/>
                  </a:lnTo>
                  <a:lnTo>
                    <a:pt x="1213212" y="901066"/>
                  </a:lnTo>
                  <a:lnTo>
                    <a:pt x="1209685" y="902301"/>
                  </a:lnTo>
                  <a:lnTo>
                    <a:pt x="1206158" y="903360"/>
                  </a:lnTo>
                  <a:lnTo>
                    <a:pt x="1202808" y="904242"/>
                  </a:lnTo>
                  <a:lnTo>
                    <a:pt x="1199105" y="904771"/>
                  </a:lnTo>
                  <a:lnTo>
                    <a:pt x="1195578" y="905124"/>
                  </a:lnTo>
                  <a:lnTo>
                    <a:pt x="1191875" y="905124"/>
                  </a:lnTo>
                  <a:lnTo>
                    <a:pt x="1188348" y="904947"/>
                  </a:lnTo>
                  <a:lnTo>
                    <a:pt x="1184645" y="904418"/>
                  </a:lnTo>
                  <a:lnTo>
                    <a:pt x="1181118" y="903536"/>
                  </a:lnTo>
                  <a:lnTo>
                    <a:pt x="1177591" y="902478"/>
                  </a:lnTo>
                  <a:lnTo>
                    <a:pt x="1174065" y="901243"/>
                  </a:lnTo>
                  <a:lnTo>
                    <a:pt x="1170538" y="899655"/>
                  </a:lnTo>
                  <a:lnTo>
                    <a:pt x="1167187" y="897715"/>
                  </a:lnTo>
                  <a:lnTo>
                    <a:pt x="1163837" y="895422"/>
                  </a:lnTo>
                  <a:lnTo>
                    <a:pt x="1160663" y="892952"/>
                  </a:lnTo>
                  <a:lnTo>
                    <a:pt x="1157665" y="890129"/>
                  </a:lnTo>
                  <a:lnTo>
                    <a:pt x="1059973" y="792402"/>
                  </a:lnTo>
                  <a:lnTo>
                    <a:pt x="938300" y="914649"/>
                  </a:lnTo>
                  <a:lnTo>
                    <a:pt x="744679" y="1109222"/>
                  </a:lnTo>
                  <a:lnTo>
                    <a:pt x="634468" y="1220356"/>
                  </a:lnTo>
                  <a:lnTo>
                    <a:pt x="522492" y="1333430"/>
                  </a:lnTo>
                  <a:lnTo>
                    <a:pt x="413691" y="1443153"/>
                  </a:lnTo>
                  <a:lnTo>
                    <a:pt x="314060" y="1544408"/>
                  </a:lnTo>
                  <a:lnTo>
                    <a:pt x="246346" y="1613558"/>
                  </a:lnTo>
                  <a:lnTo>
                    <a:pt x="189741" y="1671595"/>
                  </a:lnTo>
                  <a:lnTo>
                    <a:pt x="166288" y="1695585"/>
                  </a:lnTo>
                  <a:lnTo>
                    <a:pt x="146714" y="1716225"/>
                  </a:lnTo>
                  <a:lnTo>
                    <a:pt x="131020" y="1732630"/>
                  </a:lnTo>
                  <a:lnTo>
                    <a:pt x="119558" y="1744802"/>
                  </a:lnTo>
                  <a:lnTo>
                    <a:pt x="114973" y="1750094"/>
                  </a:lnTo>
                  <a:lnTo>
                    <a:pt x="110388" y="1755386"/>
                  </a:lnTo>
                  <a:lnTo>
                    <a:pt x="105980" y="1761031"/>
                  </a:lnTo>
                  <a:lnTo>
                    <a:pt x="101571" y="1766676"/>
                  </a:lnTo>
                  <a:lnTo>
                    <a:pt x="97339" y="1772321"/>
                  </a:lnTo>
                  <a:lnTo>
                    <a:pt x="93284" y="1778142"/>
                  </a:lnTo>
                  <a:lnTo>
                    <a:pt x="89228" y="1784140"/>
                  </a:lnTo>
                  <a:lnTo>
                    <a:pt x="85348" y="1790137"/>
                  </a:lnTo>
                  <a:lnTo>
                    <a:pt x="81645" y="1796312"/>
                  </a:lnTo>
                  <a:lnTo>
                    <a:pt x="77942" y="1802486"/>
                  </a:lnTo>
                  <a:lnTo>
                    <a:pt x="74415" y="1809013"/>
                  </a:lnTo>
                  <a:lnTo>
                    <a:pt x="71065" y="1815363"/>
                  </a:lnTo>
                  <a:lnTo>
                    <a:pt x="67891" y="1821714"/>
                  </a:lnTo>
                  <a:lnTo>
                    <a:pt x="64717" y="1828240"/>
                  </a:lnTo>
                  <a:lnTo>
                    <a:pt x="61895" y="1834944"/>
                  </a:lnTo>
                  <a:lnTo>
                    <a:pt x="59074" y="1841647"/>
                  </a:lnTo>
                  <a:lnTo>
                    <a:pt x="56252" y="1848350"/>
                  </a:lnTo>
                  <a:lnTo>
                    <a:pt x="53784" y="1855054"/>
                  </a:lnTo>
                  <a:lnTo>
                    <a:pt x="51491" y="1862110"/>
                  </a:lnTo>
                  <a:lnTo>
                    <a:pt x="49199" y="1868990"/>
                  </a:lnTo>
                  <a:lnTo>
                    <a:pt x="47259" y="1875869"/>
                  </a:lnTo>
                  <a:lnTo>
                    <a:pt x="45496" y="1882749"/>
                  </a:lnTo>
                  <a:lnTo>
                    <a:pt x="43909" y="1889805"/>
                  </a:lnTo>
                  <a:lnTo>
                    <a:pt x="42322" y="1896861"/>
                  </a:lnTo>
                  <a:lnTo>
                    <a:pt x="41087" y="1903741"/>
                  </a:lnTo>
                  <a:lnTo>
                    <a:pt x="40029" y="1910973"/>
                  </a:lnTo>
                  <a:lnTo>
                    <a:pt x="39147" y="1918030"/>
                  </a:lnTo>
                  <a:lnTo>
                    <a:pt x="38442" y="1925262"/>
                  </a:lnTo>
                  <a:lnTo>
                    <a:pt x="37913" y="1932318"/>
                  </a:lnTo>
                  <a:lnTo>
                    <a:pt x="37560" y="1939374"/>
                  </a:lnTo>
                  <a:lnTo>
                    <a:pt x="37384" y="1946430"/>
                  </a:lnTo>
                  <a:lnTo>
                    <a:pt x="37560" y="1953487"/>
                  </a:lnTo>
                  <a:lnTo>
                    <a:pt x="37913" y="1959661"/>
                  </a:lnTo>
                  <a:lnTo>
                    <a:pt x="38442" y="1965658"/>
                  </a:lnTo>
                  <a:lnTo>
                    <a:pt x="39324" y="1971656"/>
                  </a:lnTo>
                  <a:lnTo>
                    <a:pt x="40558" y="1977654"/>
                  </a:lnTo>
                  <a:lnTo>
                    <a:pt x="41969" y="1983475"/>
                  </a:lnTo>
                  <a:lnTo>
                    <a:pt x="43732" y="1989296"/>
                  </a:lnTo>
                  <a:lnTo>
                    <a:pt x="45672" y="1994941"/>
                  </a:lnTo>
                  <a:lnTo>
                    <a:pt x="47788" y="2000763"/>
                  </a:lnTo>
                  <a:lnTo>
                    <a:pt x="50257" y="2006584"/>
                  </a:lnTo>
                  <a:lnTo>
                    <a:pt x="52726" y="2012052"/>
                  </a:lnTo>
                  <a:lnTo>
                    <a:pt x="55547" y="2017521"/>
                  </a:lnTo>
                  <a:lnTo>
                    <a:pt x="58721" y="2022989"/>
                  </a:lnTo>
                  <a:lnTo>
                    <a:pt x="61895" y="2028281"/>
                  </a:lnTo>
                  <a:lnTo>
                    <a:pt x="65246" y="2033573"/>
                  </a:lnTo>
                  <a:lnTo>
                    <a:pt x="68772" y="2038689"/>
                  </a:lnTo>
                  <a:lnTo>
                    <a:pt x="72476" y="2043805"/>
                  </a:lnTo>
                  <a:lnTo>
                    <a:pt x="76355" y="2048921"/>
                  </a:lnTo>
                  <a:lnTo>
                    <a:pt x="80234" y="2053860"/>
                  </a:lnTo>
                  <a:lnTo>
                    <a:pt x="84290" y="2058799"/>
                  </a:lnTo>
                  <a:lnTo>
                    <a:pt x="88346" y="2063562"/>
                  </a:lnTo>
                  <a:lnTo>
                    <a:pt x="92578" y="2068148"/>
                  </a:lnTo>
                  <a:lnTo>
                    <a:pt x="96987" y="2072735"/>
                  </a:lnTo>
                  <a:lnTo>
                    <a:pt x="101395" y="2077321"/>
                  </a:lnTo>
                  <a:lnTo>
                    <a:pt x="105980" y="2081555"/>
                  </a:lnTo>
                  <a:lnTo>
                    <a:pt x="110388" y="2085789"/>
                  </a:lnTo>
                  <a:lnTo>
                    <a:pt x="114973" y="2090022"/>
                  </a:lnTo>
                  <a:lnTo>
                    <a:pt x="124496" y="2097961"/>
                  </a:lnTo>
                  <a:lnTo>
                    <a:pt x="133841" y="2105369"/>
                  </a:lnTo>
                  <a:lnTo>
                    <a:pt x="143187" y="2112602"/>
                  </a:lnTo>
                  <a:lnTo>
                    <a:pt x="148125" y="2116130"/>
                  </a:lnTo>
                  <a:lnTo>
                    <a:pt x="153239" y="2119658"/>
                  </a:lnTo>
                  <a:lnTo>
                    <a:pt x="158353" y="2123010"/>
                  </a:lnTo>
                  <a:lnTo>
                    <a:pt x="163466" y="2126361"/>
                  </a:lnTo>
                  <a:lnTo>
                    <a:pt x="174047" y="2132535"/>
                  </a:lnTo>
                  <a:lnTo>
                    <a:pt x="184803" y="2138533"/>
                  </a:lnTo>
                  <a:lnTo>
                    <a:pt x="195736" y="2144531"/>
                  </a:lnTo>
                  <a:lnTo>
                    <a:pt x="206493" y="2150176"/>
                  </a:lnTo>
                  <a:lnTo>
                    <a:pt x="228359" y="2161818"/>
                  </a:lnTo>
                  <a:lnTo>
                    <a:pt x="234884" y="2165346"/>
                  </a:lnTo>
                  <a:lnTo>
                    <a:pt x="241761" y="2168698"/>
                  </a:lnTo>
                  <a:lnTo>
                    <a:pt x="248814" y="2172050"/>
                  </a:lnTo>
                  <a:lnTo>
                    <a:pt x="256221" y="2175401"/>
                  </a:lnTo>
                  <a:lnTo>
                    <a:pt x="270504" y="2181752"/>
                  </a:lnTo>
                  <a:lnTo>
                    <a:pt x="284082" y="2187573"/>
                  </a:lnTo>
                  <a:lnTo>
                    <a:pt x="295897" y="2192336"/>
                  </a:lnTo>
                  <a:lnTo>
                    <a:pt x="305419" y="2196217"/>
                  </a:lnTo>
                  <a:lnTo>
                    <a:pt x="314060" y="2199569"/>
                  </a:lnTo>
                  <a:lnTo>
                    <a:pt x="314060" y="2209447"/>
                  </a:lnTo>
                  <a:lnTo>
                    <a:pt x="314060" y="2217738"/>
                  </a:lnTo>
                  <a:lnTo>
                    <a:pt x="306477" y="2214739"/>
                  </a:lnTo>
                  <a:lnTo>
                    <a:pt x="297484" y="2211035"/>
                  </a:lnTo>
                  <a:lnTo>
                    <a:pt x="285669" y="2206272"/>
                  </a:lnTo>
                  <a:lnTo>
                    <a:pt x="271562" y="2199745"/>
                  </a:lnTo>
                  <a:lnTo>
                    <a:pt x="255339" y="2192513"/>
                  </a:lnTo>
                  <a:lnTo>
                    <a:pt x="237176" y="2184045"/>
                  </a:lnTo>
                  <a:lnTo>
                    <a:pt x="227830" y="2179459"/>
                  </a:lnTo>
                  <a:lnTo>
                    <a:pt x="218131" y="2174519"/>
                  </a:lnTo>
                  <a:lnTo>
                    <a:pt x="208080" y="2169404"/>
                  </a:lnTo>
                  <a:lnTo>
                    <a:pt x="198029" y="2164112"/>
                  </a:lnTo>
                  <a:lnTo>
                    <a:pt x="187801" y="2158467"/>
                  </a:lnTo>
                  <a:lnTo>
                    <a:pt x="177397" y="2152645"/>
                  </a:lnTo>
                  <a:lnTo>
                    <a:pt x="167170" y="2146648"/>
                  </a:lnTo>
                  <a:lnTo>
                    <a:pt x="156942" y="2140474"/>
                  </a:lnTo>
                  <a:lnTo>
                    <a:pt x="146891" y="2134123"/>
                  </a:lnTo>
                  <a:lnTo>
                    <a:pt x="136839" y="2127596"/>
                  </a:lnTo>
                  <a:lnTo>
                    <a:pt x="126964" y="2120893"/>
                  </a:lnTo>
                  <a:lnTo>
                    <a:pt x="117266" y="2114013"/>
                  </a:lnTo>
                  <a:lnTo>
                    <a:pt x="108096" y="2106957"/>
                  </a:lnTo>
                  <a:lnTo>
                    <a:pt x="99103" y="2099725"/>
                  </a:lnTo>
                  <a:lnTo>
                    <a:pt x="90638" y="2092316"/>
                  </a:lnTo>
                  <a:lnTo>
                    <a:pt x="82527" y="2085083"/>
                  </a:lnTo>
                  <a:lnTo>
                    <a:pt x="78647" y="2081202"/>
                  </a:lnTo>
                  <a:lnTo>
                    <a:pt x="74944" y="2077498"/>
                  </a:lnTo>
                  <a:lnTo>
                    <a:pt x="71418" y="2073617"/>
                  </a:lnTo>
                  <a:lnTo>
                    <a:pt x="67891" y="2069913"/>
                  </a:lnTo>
                  <a:lnTo>
                    <a:pt x="62248" y="2063209"/>
                  </a:lnTo>
                  <a:lnTo>
                    <a:pt x="56781" y="2056682"/>
                  </a:lnTo>
                  <a:lnTo>
                    <a:pt x="51668" y="2049803"/>
                  </a:lnTo>
                  <a:lnTo>
                    <a:pt x="46906" y="2043276"/>
                  </a:lnTo>
                  <a:lnTo>
                    <a:pt x="42498" y="2036572"/>
                  </a:lnTo>
                  <a:lnTo>
                    <a:pt x="38442" y="2029869"/>
                  </a:lnTo>
                  <a:lnTo>
                    <a:pt x="34563" y="2022989"/>
                  </a:lnTo>
                  <a:lnTo>
                    <a:pt x="30860" y="2016110"/>
                  </a:lnTo>
                  <a:lnTo>
                    <a:pt x="27685" y="2009053"/>
                  </a:lnTo>
                  <a:lnTo>
                    <a:pt x="24511" y="2001821"/>
                  </a:lnTo>
                  <a:lnTo>
                    <a:pt x="21690" y="1994588"/>
                  </a:lnTo>
                  <a:lnTo>
                    <a:pt x="19045" y="1987356"/>
                  </a:lnTo>
                  <a:lnTo>
                    <a:pt x="16576" y="1979771"/>
                  </a:lnTo>
                  <a:lnTo>
                    <a:pt x="14460" y="1972185"/>
                  </a:lnTo>
                  <a:lnTo>
                    <a:pt x="12520" y="1964424"/>
                  </a:lnTo>
                  <a:lnTo>
                    <a:pt x="10581" y="1956133"/>
                  </a:lnTo>
                  <a:lnTo>
                    <a:pt x="8994" y="1947842"/>
                  </a:lnTo>
                  <a:lnTo>
                    <a:pt x="7583" y="1939374"/>
                  </a:lnTo>
                  <a:lnTo>
                    <a:pt x="6348" y="1930731"/>
                  </a:lnTo>
                  <a:lnTo>
                    <a:pt x="5114" y="1921734"/>
                  </a:lnTo>
                  <a:lnTo>
                    <a:pt x="4232" y="1912561"/>
                  </a:lnTo>
                  <a:lnTo>
                    <a:pt x="3351" y="1902859"/>
                  </a:lnTo>
                  <a:lnTo>
                    <a:pt x="2645" y="1893157"/>
                  </a:lnTo>
                  <a:lnTo>
                    <a:pt x="2116" y="1883102"/>
                  </a:lnTo>
                  <a:lnTo>
                    <a:pt x="1587" y="1872694"/>
                  </a:lnTo>
                  <a:lnTo>
                    <a:pt x="1235" y="1861933"/>
                  </a:lnTo>
                  <a:lnTo>
                    <a:pt x="529" y="1839177"/>
                  </a:lnTo>
                  <a:lnTo>
                    <a:pt x="353" y="1815187"/>
                  </a:lnTo>
                  <a:lnTo>
                    <a:pt x="177" y="1789432"/>
                  </a:lnTo>
                  <a:lnTo>
                    <a:pt x="177" y="749184"/>
                  </a:lnTo>
                  <a:lnTo>
                    <a:pt x="177" y="746537"/>
                  </a:lnTo>
                  <a:lnTo>
                    <a:pt x="0" y="743539"/>
                  </a:lnTo>
                  <a:lnTo>
                    <a:pt x="177" y="739305"/>
                  </a:lnTo>
                  <a:lnTo>
                    <a:pt x="353" y="734013"/>
                  </a:lnTo>
                  <a:lnTo>
                    <a:pt x="1058" y="727839"/>
                  </a:lnTo>
                  <a:lnTo>
                    <a:pt x="1940" y="720606"/>
                  </a:lnTo>
                  <a:lnTo>
                    <a:pt x="3351" y="712845"/>
                  </a:lnTo>
                  <a:lnTo>
                    <a:pt x="4232" y="708611"/>
                  </a:lnTo>
                  <a:lnTo>
                    <a:pt x="5290" y="704201"/>
                  </a:lnTo>
                  <a:lnTo>
                    <a:pt x="6525" y="699614"/>
                  </a:lnTo>
                  <a:lnTo>
                    <a:pt x="7936" y="695028"/>
                  </a:lnTo>
                  <a:lnTo>
                    <a:pt x="9523" y="690265"/>
                  </a:lnTo>
                  <a:lnTo>
                    <a:pt x="11286" y="685502"/>
                  </a:lnTo>
                  <a:lnTo>
                    <a:pt x="13226" y="680563"/>
                  </a:lnTo>
                  <a:lnTo>
                    <a:pt x="15518" y="675447"/>
                  </a:lnTo>
                  <a:lnTo>
                    <a:pt x="17810" y="670331"/>
                  </a:lnTo>
                  <a:lnTo>
                    <a:pt x="20456" y="665039"/>
                  </a:lnTo>
                  <a:lnTo>
                    <a:pt x="23453" y="659747"/>
                  </a:lnTo>
                  <a:lnTo>
                    <a:pt x="26451" y="654279"/>
                  </a:lnTo>
                  <a:lnTo>
                    <a:pt x="29978" y="648810"/>
                  </a:lnTo>
                  <a:lnTo>
                    <a:pt x="33505" y="643342"/>
                  </a:lnTo>
                  <a:lnTo>
                    <a:pt x="37560" y="637873"/>
                  </a:lnTo>
                  <a:lnTo>
                    <a:pt x="41793" y="632581"/>
                  </a:lnTo>
                  <a:lnTo>
                    <a:pt x="47964" y="625349"/>
                  </a:lnTo>
                  <a:lnTo>
                    <a:pt x="56252" y="615823"/>
                  </a:lnTo>
                  <a:lnTo>
                    <a:pt x="67009" y="604004"/>
                  </a:lnTo>
                  <a:lnTo>
                    <a:pt x="79529" y="590597"/>
                  </a:lnTo>
                  <a:lnTo>
                    <a:pt x="109507" y="558668"/>
                  </a:lnTo>
                  <a:lnTo>
                    <a:pt x="145127" y="521094"/>
                  </a:lnTo>
                  <a:lnTo>
                    <a:pt x="184803" y="479816"/>
                  </a:lnTo>
                  <a:lnTo>
                    <a:pt x="227301" y="435892"/>
                  </a:lnTo>
                  <a:lnTo>
                    <a:pt x="270857" y="390909"/>
                  </a:lnTo>
                  <a:lnTo>
                    <a:pt x="314060" y="346632"/>
                  </a:lnTo>
                  <a:lnTo>
                    <a:pt x="400466" y="258078"/>
                  </a:lnTo>
                  <a:lnTo>
                    <a:pt x="462890" y="194573"/>
                  </a:lnTo>
                  <a:lnTo>
                    <a:pt x="355499" y="87143"/>
                  </a:lnTo>
                  <a:lnTo>
                    <a:pt x="352678" y="84144"/>
                  </a:lnTo>
                  <a:lnTo>
                    <a:pt x="350209" y="80969"/>
                  </a:lnTo>
                  <a:lnTo>
                    <a:pt x="347917" y="77617"/>
                  </a:lnTo>
                  <a:lnTo>
                    <a:pt x="345977" y="74266"/>
                  </a:lnTo>
                  <a:lnTo>
                    <a:pt x="344390" y="70738"/>
                  </a:lnTo>
                  <a:lnTo>
                    <a:pt x="342979" y="67210"/>
                  </a:lnTo>
                  <a:lnTo>
                    <a:pt x="341921" y="63682"/>
                  </a:lnTo>
                  <a:lnTo>
                    <a:pt x="341216" y="60154"/>
                  </a:lnTo>
                  <a:lnTo>
                    <a:pt x="340687" y="56273"/>
                  </a:lnTo>
                  <a:lnTo>
                    <a:pt x="340511" y="52568"/>
                  </a:lnTo>
                  <a:lnTo>
                    <a:pt x="340511" y="49040"/>
                  </a:lnTo>
                  <a:lnTo>
                    <a:pt x="340863" y="45336"/>
                  </a:lnTo>
                  <a:lnTo>
                    <a:pt x="341392" y="41808"/>
                  </a:lnTo>
                  <a:lnTo>
                    <a:pt x="342274" y="38280"/>
                  </a:lnTo>
                  <a:lnTo>
                    <a:pt x="343156" y="34928"/>
                  </a:lnTo>
                  <a:lnTo>
                    <a:pt x="344566" y="31576"/>
                  </a:lnTo>
                  <a:lnTo>
                    <a:pt x="345977" y="28225"/>
                  </a:lnTo>
                  <a:lnTo>
                    <a:pt x="347741" y="25049"/>
                  </a:lnTo>
                  <a:lnTo>
                    <a:pt x="349680" y="22050"/>
                  </a:lnTo>
                  <a:lnTo>
                    <a:pt x="351796" y="19052"/>
                  </a:lnTo>
                  <a:lnTo>
                    <a:pt x="354089" y="16406"/>
                  </a:lnTo>
                  <a:lnTo>
                    <a:pt x="356558" y="13760"/>
                  </a:lnTo>
                  <a:lnTo>
                    <a:pt x="359379" y="11290"/>
                  </a:lnTo>
                  <a:lnTo>
                    <a:pt x="362200" y="9173"/>
                  </a:lnTo>
                  <a:lnTo>
                    <a:pt x="365374" y="6880"/>
                  </a:lnTo>
                  <a:lnTo>
                    <a:pt x="368725" y="5116"/>
                  </a:lnTo>
                  <a:lnTo>
                    <a:pt x="372075" y="3705"/>
                  </a:lnTo>
                  <a:lnTo>
                    <a:pt x="375602" y="2293"/>
                  </a:lnTo>
                  <a:lnTo>
                    <a:pt x="379658" y="1235"/>
                  </a:lnTo>
                  <a:lnTo>
                    <a:pt x="383537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7AF8179F-3441-D47D-F911-A9789B053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8863" y="1406525"/>
              <a:ext cx="2216150" cy="1246188"/>
            </a:xfrm>
            <a:custGeom>
              <a:avLst/>
              <a:gdLst>
                <a:gd name="T0" fmla="*/ 12420 w 12562"/>
                <a:gd name="T1" fmla="*/ 5384 h 7063"/>
                <a:gd name="T2" fmla="*/ 12284 w 12562"/>
                <a:gd name="T3" fmla="*/ 5691 h 7063"/>
                <a:gd name="T4" fmla="*/ 12148 w 12562"/>
                <a:gd name="T5" fmla="*/ 5953 h 7063"/>
                <a:gd name="T6" fmla="*/ 12006 w 12562"/>
                <a:gd name="T7" fmla="*/ 6194 h 7063"/>
                <a:gd name="T8" fmla="*/ 11884 w 12562"/>
                <a:gd name="T9" fmla="*/ 6357 h 7063"/>
                <a:gd name="T10" fmla="*/ 11742 w 12562"/>
                <a:gd name="T11" fmla="*/ 6513 h 7063"/>
                <a:gd name="T12" fmla="*/ 11606 w 12562"/>
                <a:gd name="T13" fmla="*/ 6630 h 7063"/>
                <a:gd name="T14" fmla="*/ 11459 w 12562"/>
                <a:gd name="T15" fmla="*/ 6730 h 7063"/>
                <a:gd name="T16" fmla="*/ 11301 w 12562"/>
                <a:gd name="T17" fmla="*/ 6804 h 7063"/>
                <a:gd name="T18" fmla="*/ 11135 w 12562"/>
                <a:gd name="T19" fmla="*/ 6845 h 7063"/>
                <a:gd name="T20" fmla="*/ 10986 w 12562"/>
                <a:gd name="T21" fmla="*/ 6850 h 7063"/>
                <a:gd name="T22" fmla="*/ 10785 w 12562"/>
                <a:gd name="T23" fmla="*/ 6830 h 7063"/>
                <a:gd name="T24" fmla="*/ 10586 w 12562"/>
                <a:gd name="T25" fmla="*/ 6783 h 7063"/>
                <a:gd name="T26" fmla="*/ 10394 w 12562"/>
                <a:gd name="T27" fmla="*/ 6713 h 7063"/>
                <a:gd name="T28" fmla="*/ 10210 w 12562"/>
                <a:gd name="T29" fmla="*/ 6621 h 7063"/>
                <a:gd name="T30" fmla="*/ 10040 w 12562"/>
                <a:gd name="T31" fmla="*/ 6511 h 7063"/>
                <a:gd name="T32" fmla="*/ 9885 w 12562"/>
                <a:gd name="T33" fmla="*/ 6385 h 7063"/>
                <a:gd name="T34" fmla="*/ 9468 w 12562"/>
                <a:gd name="T35" fmla="*/ 5987 h 7063"/>
                <a:gd name="T36" fmla="*/ 7553 w 12562"/>
                <a:gd name="T37" fmla="*/ 4098 h 7063"/>
                <a:gd name="T38" fmla="*/ 5042 w 12562"/>
                <a:gd name="T39" fmla="*/ 494 h 7063"/>
                <a:gd name="T40" fmla="*/ 5096 w 12562"/>
                <a:gd name="T41" fmla="*/ 420 h 7063"/>
                <a:gd name="T42" fmla="*/ 5126 w 12562"/>
                <a:gd name="T43" fmla="*/ 319 h 7063"/>
                <a:gd name="T44" fmla="*/ 5118 w 12562"/>
                <a:gd name="T45" fmla="*/ 217 h 7063"/>
                <a:gd name="T46" fmla="*/ 5076 w 12562"/>
                <a:gd name="T47" fmla="*/ 124 h 7063"/>
                <a:gd name="T48" fmla="*/ 5004 w 12562"/>
                <a:gd name="T49" fmla="*/ 51 h 7063"/>
                <a:gd name="T50" fmla="*/ 4907 w 12562"/>
                <a:gd name="T51" fmla="*/ 7 h 7063"/>
                <a:gd name="T52" fmla="*/ 296 w 12562"/>
                <a:gd name="T53" fmla="*/ 0 h 7063"/>
                <a:gd name="T54" fmla="*/ 224 w 12562"/>
                <a:gd name="T55" fmla="*/ 9 h 7063"/>
                <a:gd name="T56" fmla="*/ 158 w 12562"/>
                <a:gd name="T57" fmla="*/ 34 h 7063"/>
                <a:gd name="T58" fmla="*/ 102 w 12562"/>
                <a:gd name="T59" fmla="*/ 74 h 7063"/>
                <a:gd name="T60" fmla="*/ 57 w 12562"/>
                <a:gd name="T61" fmla="*/ 127 h 7063"/>
                <a:gd name="T62" fmla="*/ 24 w 12562"/>
                <a:gd name="T63" fmla="*/ 190 h 7063"/>
                <a:gd name="T64" fmla="*/ 8 w 12562"/>
                <a:gd name="T65" fmla="*/ 259 h 7063"/>
                <a:gd name="T66" fmla="*/ 1 w 12562"/>
                <a:gd name="T67" fmla="*/ 4864 h 7063"/>
                <a:gd name="T68" fmla="*/ 30 w 12562"/>
                <a:gd name="T69" fmla="*/ 4971 h 7063"/>
                <a:gd name="T70" fmla="*/ 93 w 12562"/>
                <a:gd name="T71" fmla="*/ 5054 h 7063"/>
                <a:gd name="T72" fmla="*/ 179 w 12562"/>
                <a:gd name="T73" fmla="*/ 5108 h 7063"/>
                <a:gd name="T74" fmla="*/ 278 w 12562"/>
                <a:gd name="T75" fmla="*/ 5130 h 7063"/>
                <a:gd name="T76" fmla="*/ 381 w 12562"/>
                <a:gd name="T77" fmla="*/ 5116 h 7063"/>
                <a:gd name="T78" fmla="*/ 477 w 12562"/>
                <a:gd name="T79" fmla="*/ 5062 h 7063"/>
                <a:gd name="T80" fmla="*/ 1964 w 12562"/>
                <a:gd name="T81" fmla="*/ 5281 h 7063"/>
                <a:gd name="T82" fmla="*/ 2952 w 12562"/>
                <a:gd name="T83" fmla="*/ 6239 h 7063"/>
                <a:gd name="T84" fmla="*/ 3542 w 12562"/>
                <a:gd name="T85" fmla="*/ 6791 h 7063"/>
                <a:gd name="T86" fmla="*/ 3675 w 12562"/>
                <a:gd name="T87" fmla="*/ 6893 h 7063"/>
                <a:gd name="T88" fmla="*/ 3826 w 12562"/>
                <a:gd name="T89" fmla="*/ 6976 h 7063"/>
                <a:gd name="T90" fmla="*/ 3964 w 12562"/>
                <a:gd name="T91" fmla="*/ 7027 h 7063"/>
                <a:gd name="T92" fmla="*/ 4123 w 12562"/>
                <a:gd name="T93" fmla="*/ 7058 h 7063"/>
                <a:gd name="T94" fmla="*/ 4245 w 12562"/>
                <a:gd name="T95" fmla="*/ 7062 h 7063"/>
                <a:gd name="T96" fmla="*/ 10419 w 12562"/>
                <a:gd name="T97" fmla="*/ 7060 h 7063"/>
                <a:gd name="T98" fmla="*/ 10780 w 12562"/>
                <a:gd name="T99" fmla="*/ 7045 h 7063"/>
                <a:gd name="T100" fmla="*/ 11035 w 12562"/>
                <a:gd name="T101" fmla="*/ 7012 h 7063"/>
                <a:gd name="T102" fmla="*/ 11257 w 12562"/>
                <a:gd name="T103" fmla="*/ 6956 h 7063"/>
                <a:gd name="T104" fmla="*/ 11459 w 12562"/>
                <a:gd name="T105" fmla="*/ 6867 h 7063"/>
                <a:gd name="T106" fmla="*/ 11649 w 12562"/>
                <a:gd name="T107" fmla="*/ 6741 h 7063"/>
                <a:gd name="T108" fmla="*/ 11768 w 12562"/>
                <a:gd name="T109" fmla="*/ 6638 h 7063"/>
                <a:gd name="T110" fmla="*/ 11934 w 12562"/>
                <a:gd name="T111" fmla="*/ 6450 h 7063"/>
                <a:gd name="T112" fmla="*/ 12125 w 12562"/>
                <a:gd name="T113" fmla="*/ 6173 h 7063"/>
                <a:gd name="T114" fmla="*/ 12288 w 12562"/>
                <a:gd name="T115" fmla="*/ 5883 h 7063"/>
                <a:gd name="T116" fmla="*/ 12462 w 12562"/>
                <a:gd name="T117" fmla="*/ 5523 h 7063"/>
                <a:gd name="T118" fmla="*/ 12515 w 12562"/>
                <a:gd name="T119" fmla="*/ 5281 h 7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62" h="7063">
                  <a:moveTo>
                    <a:pt x="12515" y="5281"/>
                  </a:moveTo>
                  <a:lnTo>
                    <a:pt x="12460" y="5281"/>
                  </a:lnTo>
                  <a:lnTo>
                    <a:pt x="12460" y="5281"/>
                  </a:lnTo>
                  <a:lnTo>
                    <a:pt x="12441" y="5330"/>
                  </a:lnTo>
                  <a:lnTo>
                    <a:pt x="12420" y="5384"/>
                  </a:lnTo>
                  <a:lnTo>
                    <a:pt x="12391" y="5451"/>
                  </a:lnTo>
                  <a:lnTo>
                    <a:pt x="12359" y="5529"/>
                  </a:lnTo>
                  <a:lnTo>
                    <a:pt x="12322" y="5610"/>
                  </a:lnTo>
                  <a:lnTo>
                    <a:pt x="12304" y="5651"/>
                  </a:lnTo>
                  <a:lnTo>
                    <a:pt x="12284" y="5691"/>
                  </a:lnTo>
                  <a:lnTo>
                    <a:pt x="12265" y="5730"/>
                  </a:lnTo>
                  <a:lnTo>
                    <a:pt x="12245" y="5767"/>
                  </a:lnTo>
                  <a:lnTo>
                    <a:pt x="12245" y="5767"/>
                  </a:lnTo>
                  <a:lnTo>
                    <a:pt x="12180" y="5891"/>
                  </a:lnTo>
                  <a:lnTo>
                    <a:pt x="12148" y="5953"/>
                  </a:lnTo>
                  <a:lnTo>
                    <a:pt x="12115" y="6014"/>
                  </a:lnTo>
                  <a:lnTo>
                    <a:pt x="12080" y="6075"/>
                  </a:lnTo>
                  <a:lnTo>
                    <a:pt x="12044" y="6136"/>
                  </a:lnTo>
                  <a:lnTo>
                    <a:pt x="12025" y="6165"/>
                  </a:lnTo>
                  <a:lnTo>
                    <a:pt x="12006" y="6194"/>
                  </a:lnTo>
                  <a:lnTo>
                    <a:pt x="11987" y="6223"/>
                  </a:lnTo>
                  <a:lnTo>
                    <a:pt x="11966" y="6251"/>
                  </a:lnTo>
                  <a:lnTo>
                    <a:pt x="11966" y="6251"/>
                  </a:lnTo>
                  <a:lnTo>
                    <a:pt x="11927" y="6304"/>
                  </a:lnTo>
                  <a:lnTo>
                    <a:pt x="11884" y="6357"/>
                  </a:lnTo>
                  <a:lnTo>
                    <a:pt x="11839" y="6411"/>
                  </a:lnTo>
                  <a:lnTo>
                    <a:pt x="11816" y="6437"/>
                  </a:lnTo>
                  <a:lnTo>
                    <a:pt x="11792" y="6462"/>
                  </a:lnTo>
                  <a:lnTo>
                    <a:pt x="11767" y="6488"/>
                  </a:lnTo>
                  <a:lnTo>
                    <a:pt x="11742" y="6513"/>
                  </a:lnTo>
                  <a:lnTo>
                    <a:pt x="11716" y="6537"/>
                  </a:lnTo>
                  <a:lnTo>
                    <a:pt x="11689" y="6561"/>
                  </a:lnTo>
                  <a:lnTo>
                    <a:pt x="11661" y="6585"/>
                  </a:lnTo>
                  <a:lnTo>
                    <a:pt x="11634" y="6608"/>
                  </a:lnTo>
                  <a:lnTo>
                    <a:pt x="11606" y="6630"/>
                  </a:lnTo>
                  <a:lnTo>
                    <a:pt x="11577" y="6652"/>
                  </a:lnTo>
                  <a:lnTo>
                    <a:pt x="11549" y="6674"/>
                  </a:lnTo>
                  <a:lnTo>
                    <a:pt x="11519" y="6693"/>
                  </a:lnTo>
                  <a:lnTo>
                    <a:pt x="11489" y="6712"/>
                  </a:lnTo>
                  <a:lnTo>
                    <a:pt x="11459" y="6730"/>
                  </a:lnTo>
                  <a:lnTo>
                    <a:pt x="11428" y="6747"/>
                  </a:lnTo>
                  <a:lnTo>
                    <a:pt x="11397" y="6763"/>
                  </a:lnTo>
                  <a:lnTo>
                    <a:pt x="11366" y="6778"/>
                  </a:lnTo>
                  <a:lnTo>
                    <a:pt x="11334" y="6792"/>
                  </a:lnTo>
                  <a:lnTo>
                    <a:pt x="11301" y="6804"/>
                  </a:lnTo>
                  <a:lnTo>
                    <a:pt x="11268" y="6815"/>
                  </a:lnTo>
                  <a:lnTo>
                    <a:pt x="11235" y="6825"/>
                  </a:lnTo>
                  <a:lnTo>
                    <a:pt x="11202" y="6833"/>
                  </a:lnTo>
                  <a:lnTo>
                    <a:pt x="11168" y="6839"/>
                  </a:lnTo>
                  <a:lnTo>
                    <a:pt x="11135" y="6845"/>
                  </a:lnTo>
                  <a:lnTo>
                    <a:pt x="11101" y="6848"/>
                  </a:lnTo>
                  <a:lnTo>
                    <a:pt x="11066" y="6850"/>
                  </a:lnTo>
                  <a:lnTo>
                    <a:pt x="11066" y="6850"/>
                  </a:lnTo>
                  <a:lnTo>
                    <a:pt x="11026" y="6850"/>
                  </a:lnTo>
                  <a:lnTo>
                    <a:pt x="10986" y="6850"/>
                  </a:lnTo>
                  <a:lnTo>
                    <a:pt x="10945" y="6848"/>
                  </a:lnTo>
                  <a:lnTo>
                    <a:pt x="10905" y="6845"/>
                  </a:lnTo>
                  <a:lnTo>
                    <a:pt x="10865" y="6841"/>
                  </a:lnTo>
                  <a:lnTo>
                    <a:pt x="10825" y="6836"/>
                  </a:lnTo>
                  <a:lnTo>
                    <a:pt x="10785" y="6830"/>
                  </a:lnTo>
                  <a:lnTo>
                    <a:pt x="10745" y="6822"/>
                  </a:lnTo>
                  <a:lnTo>
                    <a:pt x="10705" y="6814"/>
                  </a:lnTo>
                  <a:lnTo>
                    <a:pt x="10666" y="6805"/>
                  </a:lnTo>
                  <a:lnTo>
                    <a:pt x="10626" y="6795"/>
                  </a:lnTo>
                  <a:lnTo>
                    <a:pt x="10586" y="6783"/>
                  </a:lnTo>
                  <a:lnTo>
                    <a:pt x="10547" y="6771"/>
                  </a:lnTo>
                  <a:lnTo>
                    <a:pt x="10508" y="6758"/>
                  </a:lnTo>
                  <a:lnTo>
                    <a:pt x="10470" y="6744"/>
                  </a:lnTo>
                  <a:lnTo>
                    <a:pt x="10432" y="6729"/>
                  </a:lnTo>
                  <a:lnTo>
                    <a:pt x="10394" y="6713"/>
                  </a:lnTo>
                  <a:lnTo>
                    <a:pt x="10357" y="6696"/>
                  </a:lnTo>
                  <a:lnTo>
                    <a:pt x="10320" y="6679"/>
                  </a:lnTo>
                  <a:lnTo>
                    <a:pt x="10283" y="6661"/>
                  </a:lnTo>
                  <a:lnTo>
                    <a:pt x="10247" y="6641"/>
                  </a:lnTo>
                  <a:lnTo>
                    <a:pt x="10210" y="6621"/>
                  </a:lnTo>
                  <a:lnTo>
                    <a:pt x="10175" y="6600"/>
                  </a:lnTo>
                  <a:lnTo>
                    <a:pt x="10140" y="6579"/>
                  </a:lnTo>
                  <a:lnTo>
                    <a:pt x="10106" y="6557"/>
                  </a:lnTo>
                  <a:lnTo>
                    <a:pt x="10073" y="6534"/>
                  </a:lnTo>
                  <a:lnTo>
                    <a:pt x="10040" y="6511"/>
                  </a:lnTo>
                  <a:lnTo>
                    <a:pt x="10007" y="6487"/>
                  </a:lnTo>
                  <a:lnTo>
                    <a:pt x="9976" y="6462"/>
                  </a:lnTo>
                  <a:lnTo>
                    <a:pt x="9945" y="6437"/>
                  </a:lnTo>
                  <a:lnTo>
                    <a:pt x="9914" y="6411"/>
                  </a:lnTo>
                  <a:lnTo>
                    <a:pt x="9885" y="6385"/>
                  </a:lnTo>
                  <a:lnTo>
                    <a:pt x="9885" y="6385"/>
                  </a:lnTo>
                  <a:lnTo>
                    <a:pt x="9814" y="6320"/>
                  </a:lnTo>
                  <a:lnTo>
                    <a:pt x="9721" y="6231"/>
                  </a:lnTo>
                  <a:lnTo>
                    <a:pt x="9605" y="6120"/>
                  </a:lnTo>
                  <a:lnTo>
                    <a:pt x="9468" y="5987"/>
                  </a:lnTo>
                  <a:lnTo>
                    <a:pt x="9140" y="5665"/>
                  </a:lnTo>
                  <a:lnTo>
                    <a:pt x="8748" y="5281"/>
                  </a:lnTo>
                  <a:lnTo>
                    <a:pt x="8748" y="5281"/>
                  </a:lnTo>
                  <a:lnTo>
                    <a:pt x="8176" y="4715"/>
                  </a:lnTo>
                  <a:lnTo>
                    <a:pt x="7553" y="4098"/>
                  </a:lnTo>
                  <a:lnTo>
                    <a:pt x="6912" y="3462"/>
                  </a:lnTo>
                  <a:lnTo>
                    <a:pt x="6284" y="2836"/>
                  </a:lnTo>
                  <a:lnTo>
                    <a:pt x="5181" y="1738"/>
                  </a:lnTo>
                  <a:lnTo>
                    <a:pt x="4489" y="1048"/>
                  </a:lnTo>
                  <a:lnTo>
                    <a:pt x="5042" y="494"/>
                  </a:lnTo>
                  <a:lnTo>
                    <a:pt x="5042" y="494"/>
                  </a:lnTo>
                  <a:lnTo>
                    <a:pt x="5058" y="477"/>
                  </a:lnTo>
                  <a:lnTo>
                    <a:pt x="5073" y="459"/>
                  </a:lnTo>
                  <a:lnTo>
                    <a:pt x="5085" y="440"/>
                  </a:lnTo>
                  <a:lnTo>
                    <a:pt x="5096" y="420"/>
                  </a:lnTo>
                  <a:lnTo>
                    <a:pt x="5105" y="400"/>
                  </a:lnTo>
                  <a:lnTo>
                    <a:pt x="5113" y="380"/>
                  </a:lnTo>
                  <a:lnTo>
                    <a:pt x="5119" y="360"/>
                  </a:lnTo>
                  <a:lnTo>
                    <a:pt x="5123" y="340"/>
                  </a:lnTo>
                  <a:lnTo>
                    <a:pt x="5126" y="319"/>
                  </a:lnTo>
                  <a:lnTo>
                    <a:pt x="5127" y="298"/>
                  </a:lnTo>
                  <a:lnTo>
                    <a:pt x="5127" y="278"/>
                  </a:lnTo>
                  <a:lnTo>
                    <a:pt x="5125" y="257"/>
                  </a:lnTo>
                  <a:lnTo>
                    <a:pt x="5122" y="237"/>
                  </a:lnTo>
                  <a:lnTo>
                    <a:pt x="5118" y="217"/>
                  </a:lnTo>
                  <a:lnTo>
                    <a:pt x="5112" y="198"/>
                  </a:lnTo>
                  <a:lnTo>
                    <a:pt x="5105" y="179"/>
                  </a:lnTo>
                  <a:lnTo>
                    <a:pt x="5096" y="160"/>
                  </a:lnTo>
                  <a:lnTo>
                    <a:pt x="5086" y="141"/>
                  </a:lnTo>
                  <a:lnTo>
                    <a:pt x="5076" y="124"/>
                  </a:lnTo>
                  <a:lnTo>
                    <a:pt x="5063" y="108"/>
                  </a:lnTo>
                  <a:lnTo>
                    <a:pt x="5050" y="92"/>
                  </a:lnTo>
                  <a:lnTo>
                    <a:pt x="5036" y="77"/>
                  </a:lnTo>
                  <a:lnTo>
                    <a:pt x="5020" y="64"/>
                  </a:lnTo>
                  <a:lnTo>
                    <a:pt x="5004" y="51"/>
                  </a:lnTo>
                  <a:lnTo>
                    <a:pt x="4986" y="40"/>
                  </a:lnTo>
                  <a:lnTo>
                    <a:pt x="4968" y="29"/>
                  </a:lnTo>
                  <a:lnTo>
                    <a:pt x="4948" y="21"/>
                  </a:lnTo>
                  <a:lnTo>
                    <a:pt x="4928" y="13"/>
                  </a:lnTo>
                  <a:lnTo>
                    <a:pt x="4907" y="7"/>
                  </a:lnTo>
                  <a:lnTo>
                    <a:pt x="4885" y="3"/>
                  </a:lnTo>
                  <a:lnTo>
                    <a:pt x="4862" y="0"/>
                  </a:lnTo>
                  <a:lnTo>
                    <a:pt x="4838" y="0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81" y="0"/>
                  </a:lnTo>
                  <a:lnTo>
                    <a:pt x="266" y="1"/>
                  </a:lnTo>
                  <a:lnTo>
                    <a:pt x="252" y="3"/>
                  </a:lnTo>
                  <a:lnTo>
                    <a:pt x="238" y="5"/>
                  </a:lnTo>
                  <a:lnTo>
                    <a:pt x="224" y="9"/>
                  </a:lnTo>
                  <a:lnTo>
                    <a:pt x="210" y="13"/>
                  </a:lnTo>
                  <a:lnTo>
                    <a:pt x="197" y="17"/>
                  </a:lnTo>
                  <a:lnTo>
                    <a:pt x="184" y="22"/>
                  </a:lnTo>
                  <a:lnTo>
                    <a:pt x="171" y="28"/>
                  </a:lnTo>
                  <a:lnTo>
                    <a:pt x="158" y="34"/>
                  </a:lnTo>
                  <a:lnTo>
                    <a:pt x="146" y="41"/>
                  </a:lnTo>
                  <a:lnTo>
                    <a:pt x="135" y="49"/>
                  </a:lnTo>
                  <a:lnTo>
                    <a:pt x="123" y="57"/>
                  </a:lnTo>
                  <a:lnTo>
                    <a:pt x="112" y="65"/>
                  </a:lnTo>
                  <a:lnTo>
                    <a:pt x="102" y="74"/>
                  </a:lnTo>
                  <a:lnTo>
                    <a:pt x="92" y="84"/>
                  </a:lnTo>
                  <a:lnTo>
                    <a:pt x="82" y="94"/>
                  </a:lnTo>
                  <a:lnTo>
                    <a:pt x="73" y="104"/>
                  </a:lnTo>
                  <a:lnTo>
                    <a:pt x="65" y="115"/>
                  </a:lnTo>
                  <a:lnTo>
                    <a:pt x="57" y="127"/>
                  </a:lnTo>
                  <a:lnTo>
                    <a:pt x="49" y="138"/>
                  </a:lnTo>
                  <a:lnTo>
                    <a:pt x="41" y="151"/>
                  </a:lnTo>
                  <a:lnTo>
                    <a:pt x="35" y="164"/>
                  </a:lnTo>
                  <a:lnTo>
                    <a:pt x="29" y="177"/>
                  </a:lnTo>
                  <a:lnTo>
                    <a:pt x="24" y="190"/>
                  </a:lnTo>
                  <a:lnTo>
                    <a:pt x="19" y="203"/>
                  </a:lnTo>
                  <a:lnTo>
                    <a:pt x="16" y="217"/>
                  </a:lnTo>
                  <a:lnTo>
                    <a:pt x="12" y="231"/>
                  </a:lnTo>
                  <a:lnTo>
                    <a:pt x="10" y="245"/>
                  </a:lnTo>
                  <a:lnTo>
                    <a:pt x="8" y="259"/>
                  </a:lnTo>
                  <a:lnTo>
                    <a:pt x="7" y="274"/>
                  </a:lnTo>
                  <a:lnTo>
                    <a:pt x="6" y="289"/>
                  </a:lnTo>
                  <a:lnTo>
                    <a:pt x="0" y="4840"/>
                  </a:lnTo>
                  <a:lnTo>
                    <a:pt x="0" y="4840"/>
                  </a:lnTo>
                  <a:lnTo>
                    <a:pt x="1" y="4864"/>
                  </a:lnTo>
                  <a:lnTo>
                    <a:pt x="3" y="4887"/>
                  </a:lnTo>
                  <a:lnTo>
                    <a:pt x="8" y="4909"/>
                  </a:lnTo>
                  <a:lnTo>
                    <a:pt x="13" y="4930"/>
                  </a:lnTo>
                  <a:lnTo>
                    <a:pt x="21" y="4951"/>
                  </a:lnTo>
                  <a:lnTo>
                    <a:pt x="30" y="4971"/>
                  </a:lnTo>
                  <a:lnTo>
                    <a:pt x="40" y="4990"/>
                  </a:lnTo>
                  <a:lnTo>
                    <a:pt x="52" y="5007"/>
                  </a:lnTo>
                  <a:lnTo>
                    <a:pt x="65" y="5024"/>
                  </a:lnTo>
                  <a:lnTo>
                    <a:pt x="78" y="5039"/>
                  </a:lnTo>
                  <a:lnTo>
                    <a:pt x="93" y="5054"/>
                  </a:lnTo>
                  <a:lnTo>
                    <a:pt x="109" y="5067"/>
                  </a:lnTo>
                  <a:lnTo>
                    <a:pt x="125" y="5079"/>
                  </a:lnTo>
                  <a:lnTo>
                    <a:pt x="142" y="5090"/>
                  </a:lnTo>
                  <a:lnTo>
                    <a:pt x="160" y="5100"/>
                  </a:lnTo>
                  <a:lnTo>
                    <a:pt x="179" y="5108"/>
                  </a:lnTo>
                  <a:lnTo>
                    <a:pt x="198" y="5115"/>
                  </a:lnTo>
                  <a:lnTo>
                    <a:pt x="217" y="5121"/>
                  </a:lnTo>
                  <a:lnTo>
                    <a:pt x="237" y="5126"/>
                  </a:lnTo>
                  <a:lnTo>
                    <a:pt x="258" y="5129"/>
                  </a:lnTo>
                  <a:lnTo>
                    <a:pt x="278" y="5130"/>
                  </a:lnTo>
                  <a:lnTo>
                    <a:pt x="299" y="5131"/>
                  </a:lnTo>
                  <a:lnTo>
                    <a:pt x="319" y="5129"/>
                  </a:lnTo>
                  <a:lnTo>
                    <a:pt x="340" y="5127"/>
                  </a:lnTo>
                  <a:lnTo>
                    <a:pt x="360" y="5122"/>
                  </a:lnTo>
                  <a:lnTo>
                    <a:pt x="381" y="5116"/>
                  </a:lnTo>
                  <a:lnTo>
                    <a:pt x="401" y="5109"/>
                  </a:lnTo>
                  <a:lnTo>
                    <a:pt x="421" y="5100"/>
                  </a:lnTo>
                  <a:lnTo>
                    <a:pt x="440" y="5089"/>
                  </a:lnTo>
                  <a:lnTo>
                    <a:pt x="459" y="5076"/>
                  </a:lnTo>
                  <a:lnTo>
                    <a:pt x="477" y="5062"/>
                  </a:lnTo>
                  <a:lnTo>
                    <a:pt x="495" y="5046"/>
                  </a:lnTo>
                  <a:lnTo>
                    <a:pt x="1103" y="4437"/>
                  </a:lnTo>
                  <a:lnTo>
                    <a:pt x="1103" y="4437"/>
                  </a:lnTo>
                  <a:lnTo>
                    <a:pt x="1463" y="4790"/>
                  </a:lnTo>
                  <a:lnTo>
                    <a:pt x="1964" y="5281"/>
                  </a:lnTo>
                  <a:lnTo>
                    <a:pt x="1964" y="5281"/>
                  </a:lnTo>
                  <a:lnTo>
                    <a:pt x="2215" y="5527"/>
                  </a:lnTo>
                  <a:lnTo>
                    <a:pt x="2469" y="5773"/>
                  </a:lnTo>
                  <a:lnTo>
                    <a:pt x="2718" y="6014"/>
                  </a:lnTo>
                  <a:lnTo>
                    <a:pt x="2952" y="6239"/>
                  </a:lnTo>
                  <a:lnTo>
                    <a:pt x="3164" y="6442"/>
                  </a:lnTo>
                  <a:lnTo>
                    <a:pt x="3346" y="6612"/>
                  </a:lnTo>
                  <a:lnTo>
                    <a:pt x="3422" y="6684"/>
                  </a:lnTo>
                  <a:lnTo>
                    <a:pt x="3488" y="6744"/>
                  </a:lnTo>
                  <a:lnTo>
                    <a:pt x="3542" y="6791"/>
                  </a:lnTo>
                  <a:lnTo>
                    <a:pt x="3583" y="6826"/>
                  </a:lnTo>
                  <a:lnTo>
                    <a:pt x="3583" y="6826"/>
                  </a:lnTo>
                  <a:lnTo>
                    <a:pt x="3614" y="6850"/>
                  </a:lnTo>
                  <a:lnTo>
                    <a:pt x="3645" y="6872"/>
                  </a:lnTo>
                  <a:lnTo>
                    <a:pt x="3675" y="6893"/>
                  </a:lnTo>
                  <a:lnTo>
                    <a:pt x="3707" y="6913"/>
                  </a:lnTo>
                  <a:lnTo>
                    <a:pt x="3737" y="6930"/>
                  </a:lnTo>
                  <a:lnTo>
                    <a:pt x="3767" y="6948"/>
                  </a:lnTo>
                  <a:lnTo>
                    <a:pt x="3797" y="6963"/>
                  </a:lnTo>
                  <a:lnTo>
                    <a:pt x="3826" y="6976"/>
                  </a:lnTo>
                  <a:lnTo>
                    <a:pt x="3855" y="6989"/>
                  </a:lnTo>
                  <a:lnTo>
                    <a:pt x="3883" y="7000"/>
                  </a:lnTo>
                  <a:lnTo>
                    <a:pt x="3911" y="7010"/>
                  </a:lnTo>
                  <a:lnTo>
                    <a:pt x="3937" y="7019"/>
                  </a:lnTo>
                  <a:lnTo>
                    <a:pt x="3964" y="7027"/>
                  </a:lnTo>
                  <a:lnTo>
                    <a:pt x="3989" y="7033"/>
                  </a:lnTo>
                  <a:lnTo>
                    <a:pt x="4014" y="7039"/>
                  </a:lnTo>
                  <a:lnTo>
                    <a:pt x="4037" y="7045"/>
                  </a:lnTo>
                  <a:lnTo>
                    <a:pt x="4083" y="7053"/>
                  </a:lnTo>
                  <a:lnTo>
                    <a:pt x="4123" y="7058"/>
                  </a:lnTo>
                  <a:lnTo>
                    <a:pt x="4158" y="7061"/>
                  </a:lnTo>
                  <a:lnTo>
                    <a:pt x="4188" y="7063"/>
                  </a:lnTo>
                  <a:lnTo>
                    <a:pt x="4212" y="7063"/>
                  </a:lnTo>
                  <a:lnTo>
                    <a:pt x="4230" y="7063"/>
                  </a:lnTo>
                  <a:lnTo>
                    <a:pt x="4245" y="7062"/>
                  </a:lnTo>
                  <a:lnTo>
                    <a:pt x="4245" y="7062"/>
                  </a:lnTo>
                  <a:lnTo>
                    <a:pt x="10136" y="7062"/>
                  </a:lnTo>
                  <a:lnTo>
                    <a:pt x="10136" y="7062"/>
                  </a:lnTo>
                  <a:lnTo>
                    <a:pt x="10282" y="7062"/>
                  </a:lnTo>
                  <a:lnTo>
                    <a:pt x="10419" y="7060"/>
                  </a:lnTo>
                  <a:lnTo>
                    <a:pt x="10546" y="7057"/>
                  </a:lnTo>
                  <a:lnTo>
                    <a:pt x="10608" y="7055"/>
                  </a:lnTo>
                  <a:lnTo>
                    <a:pt x="10667" y="7052"/>
                  </a:lnTo>
                  <a:lnTo>
                    <a:pt x="10724" y="7049"/>
                  </a:lnTo>
                  <a:lnTo>
                    <a:pt x="10780" y="7045"/>
                  </a:lnTo>
                  <a:lnTo>
                    <a:pt x="10833" y="7040"/>
                  </a:lnTo>
                  <a:lnTo>
                    <a:pt x="10886" y="7034"/>
                  </a:lnTo>
                  <a:lnTo>
                    <a:pt x="10936" y="7028"/>
                  </a:lnTo>
                  <a:lnTo>
                    <a:pt x="10987" y="7021"/>
                  </a:lnTo>
                  <a:lnTo>
                    <a:pt x="11035" y="7012"/>
                  </a:lnTo>
                  <a:lnTo>
                    <a:pt x="11081" y="7003"/>
                  </a:lnTo>
                  <a:lnTo>
                    <a:pt x="11127" y="6993"/>
                  </a:lnTo>
                  <a:lnTo>
                    <a:pt x="11171" y="6982"/>
                  </a:lnTo>
                  <a:lnTo>
                    <a:pt x="11215" y="6969"/>
                  </a:lnTo>
                  <a:lnTo>
                    <a:pt x="11257" y="6956"/>
                  </a:lnTo>
                  <a:lnTo>
                    <a:pt x="11299" y="6941"/>
                  </a:lnTo>
                  <a:lnTo>
                    <a:pt x="11341" y="6924"/>
                  </a:lnTo>
                  <a:lnTo>
                    <a:pt x="11381" y="6906"/>
                  </a:lnTo>
                  <a:lnTo>
                    <a:pt x="11420" y="6887"/>
                  </a:lnTo>
                  <a:lnTo>
                    <a:pt x="11459" y="6867"/>
                  </a:lnTo>
                  <a:lnTo>
                    <a:pt x="11498" y="6845"/>
                  </a:lnTo>
                  <a:lnTo>
                    <a:pt x="11536" y="6822"/>
                  </a:lnTo>
                  <a:lnTo>
                    <a:pt x="11574" y="6796"/>
                  </a:lnTo>
                  <a:lnTo>
                    <a:pt x="11612" y="6770"/>
                  </a:lnTo>
                  <a:lnTo>
                    <a:pt x="11649" y="6741"/>
                  </a:lnTo>
                  <a:lnTo>
                    <a:pt x="11688" y="6711"/>
                  </a:lnTo>
                  <a:lnTo>
                    <a:pt x="11725" y="6679"/>
                  </a:lnTo>
                  <a:lnTo>
                    <a:pt x="11725" y="6679"/>
                  </a:lnTo>
                  <a:lnTo>
                    <a:pt x="11747" y="6659"/>
                  </a:lnTo>
                  <a:lnTo>
                    <a:pt x="11768" y="6638"/>
                  </a:lnTo>
                  <a:lnTo>
                    <a:pt x="11790" y="6617"/>
                  </a:lnTo>
                  <a:lnTo>
                    <a:pt x="11811" y="6595"/>
                  </a:lnTo>
                  <a:lnTo>
                    <a:pt x="11853" y="6549"/>
                  </a:lnTo>
                  <a:lnTo>
                    <a:pt x="11894" y="6501"/>
                  </a:lnTo>
                  <a:lnTo>
                    <a:pt x="11934" y="6450"/>
                  </a:lnTo>
                  <a:lnTo>
                    <a:pt x="11974" y="6398"/>
                  </a:lnTo>
                  <a:lnTo>
                    <a:pt x="12013" y="6342"/>
                  </a:lnTo>
                  <a:lnTo>
                    <a:pt x="12052" y="6287"/>
                  </a:lnTo>
                  <a:lnTo>
                    <a:pt x="12089" y="6230"/>
                  </a:lnTo>
                  <a:lnTo>
                    <a:pt x="12125" y="6173"/>
                  </a:lnTo>
                  <a:lnTo>
                    <a:pt x="12160" y="6115"/>
                  </a:lnTo>
                  <a:lnTo>
                    <a:pt x="12194" y="6056"/>
                  </a:lnTo>
                  <a:lnTo>
                    <a:pt x="12227" y="5997"/>
                  </a:lnTo>
                  <a:lnTo>
                    <a:pt x="12258" y="5940"/>
                  </a:lnTo>
                  <a:lnTo>
                    <a:pt x="12288" y="5883"/>
                  </a:lnTo>
                  <a:lnTo>
                    <a:pt x="12317" y="5826"/>
                  </a:lnTo>
                  <a:lnTo>
                    <a:pt x="12345" y="5770"/>
                  </a:lnTo>
                  <a:lnTo>
                    <a:pt x="12371" y="5717"/>
                  </a:lnTo>
                  <a:lnTo>
                    <a:pt x="12420" y="5615"/>
                  </a:lnTo>
                  <a:lnTo>
                    <a:pt x="12462" y="5523"/>
                  </a:lnTo>
                  <a:lnTo>
                    <a:pt x="12497" y="5441"/>
                  </a:lnTo>
                  <a:lnTo>
                    <a:pt x="12525" y="5375"/>
                  </a:lnTo>
                  <a:lnTo>
                    <a:pt x="12545" y="5324"/>
                  </a:lnTo>
                  <a:lnTo>
                    <a:pt x="12562" y="5281"/>
                  </a:lnTo>
                  <a:lnTo>
                    <a:pt x="12515" y="5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2A58F9A1-B386-A1C7-639F-979245A12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113" y="2468563"/>
              <a:ext cx="1244600" cy="2217738"/>
            </a:xfrm>
            <a:custGeom>
              <a:avLst/>
              <a:gdLst>
                <a:gd name="T0" fmla="*/ 7056 w 7058"/>
                <a:gd name="T1" fmla="*/ 2282 h 12572"/>
                <a:gd name="T2" fmla="*/ 7043 w 7058"/>
                <a:gd name="T3" fmla="*/ 1840 h 12572"/>
                <a:gd name="T4" fmla="*/ 7015 w 7058"/>
                <a:gd name="T5" fmla="*/ 1578 h 12572"/>
                <a:gd name="T6" fmla="*/ 6964 w 7058"/>
                <a:gd name="T7" fmla="*/ 1349 h 12572"/>
                <a:gd name="T8" fmla="*/ 6883 w 7058"/>
                <a:gd name="T9" fmla="*/ 1143 h 12572"/>
                <a:gd name="T10" fmla="*/ 6765 w 7058"/>
                <a:gd name="T11" fmla="*/ 952 h 12572"/>
                <a:gd name="T12" fmla="*/ 6654 w 7058"/>
                <a:gd name="T13" fmla="*/ 817 h 12572"/>
                <a:gd name="T14" fmla="*/ 6496 w 7058"/>
                <a:gd name="T15" fmla="*/ 669 h 12572"/>
                <a:gd name="T16" fmla="*/ 6226 w 7058"/>
                <a:gd name="T17" fmla="*/ 474 h 12572"/>
                <a:gd name="T18" fmla="*/ 5935 w 7058"/>
                <a:gd name="T19" fmla="*/ 304 h 12572"/>
                <a:gd name="T20" fmla="*/ 5611 w 7058"/>
                <a:gd name="T21" fmla="*/ 143 h 12572"/>
                <a:gd name="T22" fmla="*/ 5278 w 7058"/>
                <a:gd name="T23" fmla="*/ 0 h 12572"/>
                <a:gd name="T24" fmla="*/ 5326 w 7058"/>
                <a:gd name="T25" fmla="*/ 122 h 12572"/>
                <a:gd name="T26" fmla="*/ 5647 w 7058"/>
                <a:gd name="T27" fmla="*/ 259 h 12572"/>
                <a:gd name="T28" fmla="*/ 5887 w 7058"/>
                <a:gd name="T29" fmla="*/ 383 h 12572"/>
                <a:gd name="T30" fmla="*/ 6161 w 7058"/>
                <a:gd name="T31" fmla="*/ 537 h 12572"/>
                <a:gd name="T32" fmla="*/ 6300 w 7058"/>
                <a:gd name="T33" fmla="*/ 637 h 12572"/>
                <a:gd name="T34" fmla="*/ 6483 w 7058"/>
                <a:gd name="T35" fmla="*/ 796 h 12572"/>
                <a:gd name="T36" fmla="*/ 6603 w 7058"/>
                <a:gd name="T37" fmla="*/ 929 h 12572"/>
                <a:gd name="T38" fmla="*/ 6707 w 7058"/>
                <a:gd name="T39" fmla="*/ 1074 h 12572"/>
                <a:gd name="T40" fmla="*/ 6787 w 7058"/>
                <a:gd name="T41" fmla="*/ 1230 h 12572"/>
                <a:gd name="T42" fmla="*/ 6835 w 7058"/>
                <a:gd name="T43" fmla="*/ 1395 h 12572"/>
                <a:gd name="T44" fmla="*/ 6846 w 7058"/>
                <a:gd name="T45" fmla="*/ 1538 h 12572"/>
                <a:gd name="T46" fmla="*/ 6831 w 7058"/>
                <a:gd name="T47" fmla="*/ 1739 h 12572"/>
                <a:gd name="T48" fmla="*/ 6790 w 7058"/>
                <a:gd name="T49" fmla="*/ 1938 h 12572"/>
                <a:gd name="T50" fmla="*/ 6723 w 7058"/>
                <a:gd name="T51" fmla="*/ 2132 h 12572"/>
                <a:gd name="T52" fmla="*/ 6636 w 7058"/>
                <a:gd name="T53" fmla="*/ 2317 h 12572"/>
                <a:gd name="T54" fmla="*/ 6530 w 7058"/>
                <a:gd name="T55" fmla="*/ 2492 h 12572"/>
                <a:gd name="T56" fmla="*/ 6407 w 7058"/>
                <a:gd name="T57" fmla="*/ 2651 h 12572"/>
                <a:gd name="T58" fmla="*/ 6115 w 7058"/>
                <a:gd name="T59" fmla="*/ 2960 h 12572"/>
                <a:gd name="T60" fmla="*/ 5276 w 7058"/>
                <a:gd name="T61" fmla="*/ 3819 h 12572"/>
                <a:gd name="T62" fmla="*/ 2834 w 7058"/>
                <a:gd name="T63" fmla="*/ 6285 h 12572"/>
                <a:gd name="T64" fmla="*/ 476 w 7058"/>
                <a:gd name="T65" fmla="*/ 7510 h 12572"/>
                <a:gd name="T66" fmla="*/ 381 w 7058"/>
                <a:gd name="T67" fmla="*/ 7456 h 12572"/>
                <a:gd name="T68" fmla="*/ 278 w 7058"/>
                <a:gd name="T69" fmla="*/ 7441 h 12572"/>
                <a:gd name="T70" fmla="*/ 178 w 7058"/>
                <a:gd name="T71" fmla="*/ 7464 h 12572"/>
                <a:gd name="T72" fmla="*/ 92 w 7058"/>
                <a:gd name="T73" fmla="*/ 7518 h 12572"/>
                <a:gd name="T74" fmla="*/ 30 w 7058"/>
                <a:gd name="T75" fmla="*/ 7600 h 12572"/>
                <a:gd name="T76" fmla="*/ 1 w 7058"/>
                <a:gd name="T77" fmla="*/ 7707 h 12572"/>
                <a:gd name="T78" fmla="*/ 2 w 7058"/>
                <a:gd name="T79" fmla="*/ 12306 h 12572"/>
                <a:gd name="T80" fmla="*/ 18 w 7058"/>
                <a:gd name="T81" fmla="*/ 12376 h 12572"/>
                <a:gd name="T82" fmla="*/ 49 w 7058"/>
                <a:gd name="T83" fmla="*/ 12438 h 12572"/>
                <a:gd name="T84" fmla="*/ 94 w 7058"/>
                <a:gd name="T85" fmla="*/ 12490 h 12572"/>
                <a:gd name="T86" fmla="*/ 151 w 7058"/>
                <a:gd name="T87" fmla="*/ 12531 h 12572"/>
                <a:gd name="T88" fmla="*/ 217 w 7058"/>
                <a:gd name="T89" fmla="*/ 12557 h 12572"/>
                <a:gd name="T90" fmla="*/ 289 w 7058"/>
                <a:gd name="T91" fmla="*/ 12566 h 12572"/>
                <a:gd name="T92" fmla="*/ 4906 w 7058"/>
                <a:gd name="T93" fmla="*/ 12565 h 12572"/>
                <a:gd name="T94" fmla="*/ 5004 w 7058"/>
                <a:gd name="T95" fmla="*/ 12520 h 12572"/>
                <a:gd name="T96" fmla="*/ 5076 w 7058"/>
                <a:gd name="T97" fmla="*/ 12447 h 12572"/>
                <a:gd name="T98" fmla="*/ 5118 w 7058"/>
                <a:gd name="T99" fmla="*/ 12355 h 12572"/>
                <a:gd name="T100" fmla="*/ 5126 w 7058"/>
                <a:gd name="T101" fmla="*/ 12253 h 12572"/>
                <a:gd name="T102" fmla="*/ 5096 w 7058"/>
                <a:gd name="T103" fmla="*/ 12151 h 12572"/>
                <a:gd name="T104" fmla="*/ 4433 w 7058"/>
                <a:gd name="T105" fmla="*/ 11469 h 12572"/>
                <a:gd name="T106" fmla="*/ 5520 w 7058"/>
                <a:gd name="T107" fmla="*/ 10357 h 12572"/>
                <a:gd name="T108" fmla="*/ 6607 w 7058"/>
                <a:gd name="T109" fmla="*/ 9225 h 12572"/>
                <a:gd name="T110" fmla="*/ 6821 w 7058"/>
                <a:gd name="T111" fmla="*/ 8987 h 12572"/>
                <a:gd name="T112" fmla="*/ 6926 w 7058"/>
                <a:gd name="T113" fmla="*/ 8832 h 12572"/>
                <a:gd name="T114" fmla="*/ 6994 w 7058"/>
                <a:gd name="T115" fmla="*/ 8686 h 12572"/>
                <a:gd name="T116" fmla="*/ 7034 w 7058"/>
                <a:gd name="T117" fmla="*/ 8555 h 12572"/>
                <a:gd name="T118" fmla="*/ 7058 w 7058"/>
                <a:gd name="T119" fmla="*/ 8381 h 12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58" h="12572">
                  <a:moveTo>
                    <a:pt x="7057" y="8325"/>
                  </a:moveTo>
                  <a:lnTo>
                    <a:pt x="7057" y="8325"/>
                  </a:lnTo>
                  <a:lnTo>
                    <a:pt x="7057" y="2428"/>
                  </a:lnTo>
                  <a:lnTo>
                    <a:pt x="7057" y="2428"/>
                  </a:lnTo>
                  <a:lnTo>
                    <a:pt x="7056" y="2282"/>
                  </a:lnTo>
                  <a:lnTo>
                    <a:pt x="7055" y="2146"/>
                  </a:lnTo>
                  <a:lnTo>
                    <a:pt x="7052" y="2017"/>
                  </a:lnTo>
                  <a:lnTo>
                    <a:pt x="7050" y="1956"/>
                  </a:lnTo>
                  <a:lnTo>
                    <a:pt x="7047" y="1897"/>
                  </a:lnTo>
                  <a:lnTo>
                    <a:pt x="7043" y="1840"/>
                  </a:lnTo>
                  <a:lnTo>
                    <a:pt x="7039" y="1785"/>
                  </a:lnTo>
                  <a:lnTo>
                    <a:pt x="7034" y="1730"/>
                  </a:lnTo>
                  <a:lnTo>
                    <a:pt x="7029" y="1678"/>
                  </a:lnTo>
                  <a:lnTo>
                    <a:pt x="7022" y="1627"/>
                  </a:lnTo>
                  <a:lnTo>
                    <a:pt x="7015" y="1578"/>
                  </a:lnTo>
                  <a:lnTo>
                    <a:pt x="7007" y="1530"/>
                  </a:lnTo>
                  <a:lnTo>
                    <a:pt x="6998" y="1483"/>
                  </a:lnTo>
                  <a:lnTo>
                    <a:pt x="6988" y="1437"/>
                  </a:lnTo>
                  <a:lnTo>
                    <a:pt x="6976" y="1392"/>
                  </a:lnTo>
                  <a:lnTo>
                    <a:pt x="6964" y="1349"/>
                  </a:lnTo>
                  <a:lnTo>
                    <a:pt x="6950" y="1306"/>
                  </a:lnTo>
                  <a:lnTo>
                    <a:pt x="6935" y="1265"/>
                  </a:lnTo>
                  <a:lnTo>
                    <a:pt x="6919" y="1224"/>
                  </a:lnTo>
                  <a:lnTo>
                    <a:pt x="6902" y="1183"/>
                  </a:lnTo>
                  <a:lnTo>
                    <a:pt x="6883" y="1143"/>
                  </a:lnTo>
                  <a:lnTo>
                    <a:pt x="6862" y="1104"/>
                  </a:lnTo>
                  <a:lnTo>
                    <a:pt x="6841" y="1065"/>
                  </a:lnTo>
                  <a:lnTo>
                    <a:pt x="6817" y="1027"/>
                  </a:lnTo>
                  <a:lnTo>
                    <a:pt x="6792" y="989"/>
                  </a:lnTo>
                  <a:lnTo>
                    <a:pt x="6765" y="952"/>
                  </a:lnTo>
                  <a:lnTo>
                    <a:pt x="6737" y="913"/>
                  </a:lnTo>
                  <a:lnTo>
                    <a:pt x="6705" y="876"/>
                  </a:lnTo>
                  <a:lnTo>
                    <a:pt x="6673" y="838"/>
                  </a:lnTo>
                  <a:lnTo>
                    <a:pt x="6673" y="838"/>
                  </a:lnTo>
                  <a:lnTo>
                    <a:pt x="6654" y="817"/>
                  </a:lnTo>
                  <a:lnTo>
                    <a:pt x="6633" y="795"/>
                  </a:lnTo>
                  <a:lnTo>
                    <a:pt x="6612" y="774"/>
                  </a:lnTo>
                  <a:lnTo>
                    <a:pt x="6590" y="753"/>
                  </a:lnTo>
                  <a:lnTo>
                    <a:pt x="6544" y="711"/>
                  </a:lnTo>
                  <a:lnTo>
                    <a:pt x="6496" y="669"/>
                  </a:lnTo>
                  <a:lnTo>
                    <a:pt x="6446" y="628"/>
                  </a:lnTo>
                  <a:lnTo>
                    <a:pt x="6393" y="588"/>
                  </a:lnTo>
                  <a:lnTo>
                    <a:pt x="6338" y="549"/>
                  </a:lnTo>
                  <a:lnTo>
                    <a:pt x="6282" y="511"/>
                  </a:lnTo>
                  <a:lnTo>
                    <a:pt x="6226" y="474"/>
                  </a:lnTo>
                  <a:lnTo>
                    <a:pt x="6168" y="438"/>
                  </a:lnTo>
                  <a:lnTo>
                    <a:pt x="6110" y="403"/>
                  </a:lnTo>
                  <a:lnTo>
                    <a:pt x="6052" y="369"/>
                  </a:lnTo>
                  <a:lnTo>
                    <a:pt x="5993" y="336"/>
                  </a:lnTo>
                  <a:lnTo>
                    <a:pt x="5935" y="304"/>
                  </a:lnTo>
                  <a:lnTo>
                    <a:pt x="5878" y="274"/>
                  </a:lnTo>
                  <a:lnTo>
                    <a:pt x="5822" y="245"/>
                  </a:lnTo>
                  <a:lnTo>
                    <a:pt x="5767" y="217"/>
                  </a:lnTo>
                  <a:lnTo>
                    <a:pt x="5713" y="191"/>
                  </a:lnTo>
                  <a:lnTo>
                    <a:pt x="5611" y="143"/>
                  </a:lnTo>
                  <a:lnTo>
                    <a:pt x="5518" y="102"/>
                  </a:lnTo>
                  <a:lnTo>
                    <a:pt x="5438" y="66"/>
                  </a:lnTo>
                  <a:lnTo>
                    <a:pt x="5371" y="38"/>
                  </a:lnTo>
                  <a:lnTo>
                    <a:pt x="5321" y="17"/>
                  </a:lnTo>
                  <a:lnTo>
                    <a:pt x="5278" y="0"/>
                  </a:lnTo>
                  <a:lnTo>
                    <a:pt x="5278" y="0"/>
                  </a:lnTo>
                  <a:lnTo>
                    <a:pt x="5278" y="99"/>
                  </a:lnTo>
                  <a:lnTo>
                    <a:pt x="5278" y="103"/>
                  </a:lnTo>
                  <a:lnTo>
                    <a:pt x="5278" y="103"/>
                  </a:lnTo>
                  <a:lnTo>
                    <a:pt x="5326" y="122"/>
                  </a:lnTo>
                  <a:lnTo>
                    <a:pt x="5380" y="144"/>
                  </a:lnTo>
                  <a:lnTo>
                    <a:pt x="5448" y="171"/>
                  </a:lnTo>
                  <a:lnTo>
                    <a:pt x="5524" y="204"/>
                  </a:lnTo>
                  <a:lnTo>
                    <a:pt x="5605" y="240"/>
                  </a:lnTo>
                  <a:lnTo>
                    <a:pt x="5647" y="259"/>
                  </a:lnTo>
                  <a:lnTo>
                    <a:pt x="5687" y="278"/>
                  </a:lnTo>
                  <a:lnTo>
                    <a:pt x="5726" y="297"/>
                  </a:lnTo>
                  <a:lnTo>
                    <a:pt x="5764" y="317"/>
                  </a:lnTo>
                  <a:lnTo>
                    <a:pt x="5764" y="317"/>
                  </a:lnTo>
                  <a:lnTo>
                    <a:pt x="5887" y="383"/>
                  </a:lnTo>
                  <a:lnTo>
                    <a:pt x="5949" y="416"/>
                  </a:lnTo>
                  <a:lnTo>
                    <a:pt x="6011" y="449"/>
                  </a:lnTo>
                  <a:lnTo>
                    <a:pt x="6071" y="483"/>
                  </a:lnTo>
                  <a:lnTo>
                    <a:pt x="6131" y="519"/>
                  </a:lnTo>
                  <a:lnTo>
                    <a:pt x="6161" y="537"/>
                  </a:lnTo>
                  <a:lnTo>
                    <a:pt x="6190" y="556"/>
                  </a:lnTo>
                  <a:lnTo>
                    <a:pt x="6218" y="576"/>
                  </a:lnTo>
                  <a:lnTo>
                    <a:pt x="6247" y="596"/>
                  </a:lnTo>
                  <a:lnTo>
                    <a:pt x="6247" y="596"/>
                  </a:lnTo>
                  <a:lnTo>
                    <a:pt x="6300" y="637"/>
                  </a:lnTo>
                  <a:lnTo>
                    <a:pt x="6352" y="679"/>
                  </a:lnTo>
                  <a:lnTo>
                    <a:pt x="6406" y="724"/>
                  </a:lnTo>
                  <a:lnTo>
                    <a:pt x="6432" y="748"/>
                  </a:lnTo>
                  <a:lnTo>
                    <a:pt x="6458" y="772"/>
                  </a:lnTo>
                  <a:lnTo>
                    <a:pt x="6483" y="796"/>
                  </a:lnTo>
                  <a:lnTo>
                    <a:pt x="6508" y="822"/>
                  </a:lnTo>
                  <a:lnTo>
                    <a:pt x="6533" y="848"/>
                  </a:lnTo>
                  <a:lnTo>
                    <a:pt x="6557" y="874"/>
                  </a:lnTo>
                  <a:lnTo>
                    <a:pt x="6581" y="901"/>
                  </a:lnTo>
                  <a:lnTo>
                    <a:pt x="6603" y="929"/>
                  </a:lnTo>
                  <a:lnTo>
                    <a:pt x="6626" y="957"/>
                  </a:lnTo>
                  <a:lnTo>
                    <a:pt x="6647" y="986"/>
                  </a:lnTo>
                  <a:lnTo>
                    <a:pt x="6668" y="1015"/>
                  </a:lnTo>
                  <a:lnTo>
                    <a:pt x="6688" y="1044"/>
                  </a:lnTo>
                  <a:lnTo>
                    <a:pt x="6707" y="1074"/>
                  </a:lnTo>
                  <a:lnTo>
                    <a:pt x="6725" y="1104"/>
                  </a:lnTo>
                  <a:lnTo>
                    <a:pt x="6743" y="1135"/>
                  </a:lnTo>
                  <a:lnTo>
                    <a:pt x="6759" y="1166"/>
                  </a:lnTo>
                  <a:lnTo>
                    <a:pt x="6774" y="1198"/>
                  </a:lnTo>
                  <a:lnTo>
                    <a:pt x="6787" y="1230"/>
                  </a:lnTo>
                  <a:lnTo>
                    <a:pt x="6799" y="1263"/>
                  </a:lnTo>
                  <a:lnTo>
                    <a:pt x="6810" y="1295"/>
                  </a:lnTo>
                  <a:lnTo>
                    <a:pt x="6820" y="1328"/>
                  </a:lnTo>
                  <a:lnTo>
                    <a:pt x="6828" y="1361"/>
                  </a:lnTo>
                  <a:lnTo>
                    <a:pt x="6835" y="1395"/>
                  </a:lnTo>
                  <a:lnTo>
                    <a:pt x="6840" y="1429"/>
                  </a:lnTo>
                  <a:lnTo>
                    <a:pt x="6844" y="1463"/>
                  </a:lnTo>
                  <a:lnTo>
                    <a:pt x="6845" y="1498"/>
                  </a:lnTo>
                  <a:lnTo>
                    <a:pt x="6845" y="1498"/>
                  </a:lnTo>
                  <a:lnTo>
                    <a:pt x="6846" y="1538"/>
                  </a:lnTo>
                  <a:lnTo>
                    <a:pt x="6845" y="1578"/>
                  </a:lnTo>
                  <a:lnTo>
                    <a:pt x="6844" y="1618"/>
                  </a:lnTo>
                  <a:lnTo>
                    <a:pt x="6841" y="1659"/>
                  </a:lnTo>
                  <a:lnTo>
                    <a:pt x="6837" y="1699"/>
                  </a:lnTo>
                  <a:lnTo>
                    <a:pt x="6831" y="1739"/>
                  </a:lnTo>
                  <a:lnTo>
                    <a:pt x="6825" y="1780"/>
                  </a:lnTo>
                  <a:lnTo>
                    <a:pt x="6818" y="1819"/>
                  </a:lnTo>
                  <a:lnTo>
                    <a:pt x="6810" y="1859"/>
                  </a:lnTo>
                  <a:lnTo>
                    <a:pt x="6800" y="1899"/>
                  </a:lnTo>
                  <a:lnTo>
                    <a:pt x="6790" y="1938"/>
                  </a:lnTo>
                  <a:lnTo>
                    <a:pt x="6779" y="1977"/>
                  </a:lnTo>
                  <a:lnTo>
                    <a:pt x="6767" y="2016"/>
                  </a:lnTo>
                  <a:lnTo>
                    <a:pt x="6753" y="2056"/>
                  </a:lnTo>
                  <a:lnTo>
                    <a:pt x="6739" y="2094"/>
                  </a:lnTo>
                  <a:lnTo>
                    <a:pt x="6723" y="2132"/>
                  </a:lnTo>
                  <a:lnTo>
                    <a:pt x="6708" y="2170"/>
                  </a:lnTo>
                  <a:lnTo>
                    <a:pt x="6691" y="2208"/>
                  </a:lnTo>
                  <a:lnTo>
                    <a:pt x="6674" y="2245"/>
                  </a:lnTo>
                  <a:lnTo>
                    <a:pt x="6655" y="2281"/>
                  </a:lnTo>
                  <a:lnTo>
                    <a:pt x="6636" y="2317"/>
                  </a:lnTo>
                  <a:lnTo>
                    <a:pt x="6616" y="2354"/>
                  </a:lnTo>
                  <a:lnTo>
                    <a:pt x="6596" y="2389"/>
                  </a:lnTo>
                  <a:lnTo>
                    <a:pt x="6574" y="2424"/>
                  </a:lnTo>
                  <a:lnTo>
                    <a:pt x="6552" y="2458"/>
                  </a:lnTo>
                  <a:lnTo>
                    <a:pt x="6530" y="2492"/>
                  </a:lnTo>
                  <a:lnTo>
                    <a:pt x="6506" y="2525"/>
                  </a:lnTo>
                  <a:lnTo>
                    <a:pt x="6482" y="2557"/>
                  </a:lnTo>
                  <a:lnTo>
                    <a:pt x="6458" y="2589"/>
                  </a:lnTo>
                  <a:lnTo>
                    <a:pt x="6433" y="2621"/>
                  </a:lnTo>
                  <a:lnTo>
                    <a:pt x="6407" y="2651"/>
                  </a:lnTo>
                  <a:lnTo>
                    <a:pt x="6380" y="2681"/>
                  </a:lnTo>
                  <a:lnTo>
                    <a:pt x="6380" y="2681"/>
                  </a:lnTo>
                  <a:lnTo>
                    <a:pt x="6315" y="2750"/>
                  </a:lnTo>
                  <a:lnTo>
                    <a:pt x="6227" y="2843"/>
                  </a:lnTo>
                  <a:lnTo>
                    <a:pt x="6115" y="2960"/>
                  </a:lnTo>
                  <a:lnTo>
                    <a:pt x="5982" y="3096"/>
                  </a:lnTo>
                  <a:lnTo>
                    <a:pt x="5662" y="3425"/>
                  </a:lnTo>
                  <a:lnTo>
                    <a:pt x="5278" y="3817"/>
                  </a:lnTo>
                  <a:lnTo>
                    <a:pt x="5278" y="3817"/>
                  </a:lnTo>
                  <a:lnTo>
                    <a:pt x="5276" y="3819"/>
                  </a:lnTo>
                  <a:lnTo>
                    <a:pt x="5276" y="3819"/>
                  </a:lnTo>
                  <a:lnTo>
                    <a:pt x="4710" y="4393"/>
                  </a:lnTo>
                  <a:lnTo>
                    <a:pt x="4094" y="5015"/>
                  </a:lnTo>
                  <a:lnTo>
                    <a:pt x="3459" y="5656"/>
                  </a:lnTo>
                  <a:lnTo>
                    <a:pt x="2834" y="6285"/>
                  </a:lnTo>
                  <a:lnTo>
                    <a:pt x="1737" y="7388"/>
                  </a:lnTo>
                  <a:lnTo>
                    <a:pt x="1048" y="8080"/>
                  </a:lnTo>
                  <a:lnTo>
                    <a:pt x="494" y="7526"/>
                  </a:lnTo>
                  <a:lnTo>
                    <a:pt x="494" y="7526"/>
                  </a:lnTo>
                  <a:lnTo>
                    <a:pt x="476" y="7510"/>
                  </a:lnTo>
                  <a:lnTo>
                    <a:pt x="458" y="7496"/>
                  </a:lnTo>
                  <a:lnTo>
                    <a:pt x="440" y="7483"/>
                  </a:lnTo>
                  <a:lnTo>
                    <a:pt x="420" y="7472"/>
                  </a:lnTo>
                  <a:lnTo>
                    <a:pt x="401" y="7463"/>
                  </a:lnTo>
                  <a:lnTo>
                    <a:pt x="381" y="7456"/>
                  </a:lnTo>
                  <a:lnTo>
                    <a:pt x="361" y="7450"/>
                  </a:lnTo>
                  <a:lnTo>
                    <a:pt x="340" y="7445"/>
                  </a:lnTo>
                  <a:lnTo>
                    <a:pt x="320" y="7443"/>
                  </a:lnTo>
                  <a:lnTo>
                    <a:pt x="299" y="7441"/>
                  </a:lnTo>
                  <a:lnTo>
                    <a:pt x="278" y="7441"/>
                  </a:lnTo>
                  <a:lnTo>
                    <a:pt x="258" y="7443"/>
                  </a:lnTo>
                  <a:lnTo>
                    <a:pt x="238" y="7446"/>
                  </a:lnTo>
                  <a:lnTo>
                    <a:pt x="218" y="7451"/>
                  </a:lnTo>
                  <a:lnTo>
                    <a:pt x="198" y="7457"/>
                  </a:lnTo>
                  <a:lnTo>
                    <a:pt x="178" y="7464"/>
                  </a:lnTo>
                  <a:lnTo>
                    <a:pt x="160" y="7472"/>
                  </a:lnTo>
                  <a:lnTo>
                    <a:pt x="142" y="7482"/>
                  </a:lnTo>
                  <a:lnTo>
                    <a:pt x="124" y="7493"/>
                  </a:lnTo>
                  <a:lnTo>
                    <a:pt x="108" y="7505"/>
                  </a:lnTo>
                  <a:lnTo>
                    <a:pt x="92" y="7518"/>
                  </a:lnTo>
                  <a:lnTo>
                    <a:pt x="78" y="7532"/>
                  </a:lnTo>
                  <a:lnTo>
                    <a:pt x="64" y="7548"/>
                  </a:lnTo>
                  <a:lnTo>
                    <a:pt x="51" y="7564"/>
                  </a:lnTo>
                  <a:lnTo>
                    <a:pt x="40" y="7582"/>
                  </a:lnTo>
                  <a:lnTo>
                    <a:pt x="30" y="7600"/>
                  </a:lnTo>
                  <a:lnTo>
                    <a:pt x="21" y="7620"/>
                  </a:lnTo>
                  <a:lnTo>
                    <a:pt x="14" y="7640"/>
                  </a:lnTo>
                  <a:lnTo>
                    <a:pt x="8" y="7662"/>
                  </a:lnTo>
                  <a:lnTo>
                    <a:pt x="4" y="7684"/>
                  </a:lnTo>
                  <a:lnTo>
                    <a:pt x="1" y="7707"/>
                  </a:lnTo>
                  <a:lnTo>
                    <a:pt x="0" y="7731"/>
                  </a:lnTo>
                  <a:lnTo>
                    <a:pt x="0" y="12276"/>
                  </a:lnTo>
                  <a:lnTo>
                    <a:pt x="0" y="12276"/>
                  </a:lnTo>
                  <a:lnTo>
                    <a:pt x="0" y="12291"/>
                  </a:lnTo>
                  <a:lnTo>
                    <a:pt x="2" y="12306"/>
                  </a:lnTo>
                  <a:lnTo>
                    <a:pt x="3" y="12320"/>
                  </a:lnTo>
                  <a:lnTo>
                    <a:pt x="6" y="12334"/>
                  </a:lnTo>
                  <a:lnTo>
                    <a:pt x="9" y="12348"/>
                  </a:lnTo>
                  <a:lnTo>
                    <a:pt x="13" y="12362"/>
                  </a:lnTo>
                  <a:lnTo>
                    <a:pt x="18" y="12376"/>
                  </a:lnTo>
                  <a:lnTo>
                    <a:pt x="23" y="12389"/>
                  </a:lnTo>
                  <a:lnTo>
                    <a:pt x="28" y="12401"/>
                  </a:lnTo>
                  <a:lnTo>
                    <a:pt x="35" y="12414"/>
                  </a:lnTo>
                  <a:lnTo>
                    <a:pt x="42" y="12426"/>
                  </a:lnTo>
                  <a:lnTo>
                    <a:pt x="49" y="12438"/>
                  </a:lnTo>
                  <a:lnTo>
                    <a:pt x="57" y="12449"/>
                  </a:lnTo>
                  <a:lnTo>
                    <a:pt x="66" y="12460"/>
                  </a:lnTo>
                  <a:lnTo>
                    <a:pt x="75" y="12470"/>
                  </a:lnTo>
                  <a:lnTo>
                    <a:pt x="84" y="12480"/>
                  </a:lnTo>
                  <a:lnTo>
                    <a:pt x="94" y="12490"/>
                  </a:lnTo>
                  <a:lnTo>
                    <a:pt x="105" y="12499"/>
                  </a:lnTo>
                  <a:lnTo>
                    <a:pt x="116" y="12507"/>
                  </a:lnTo>
                  <a:lnTo>
                    <a:pt x="127" y="12516"/>
                  </a:lnTo>
                  <a:lnTo>
                    <a:pt x="139" y="12523"/>
                  </a:lnTo>
                  <a:lnTo>
                    <a:pt x="151" y="12531"/>
                  </a:lnTo>
                  <a:lnTo>
                    <a:pt x="163" y="12537"/>
                  </a:lnTo>
                  <a:lnTo>
                    <a:pt x="176" y="12543"/>
                  </a:lnTo>
                  <a:lnTo>
                    <a:pt x="190" y="12548"/>
                  </a:lnTo>
                  <a:lnTo>
                    <a:pt x="204" y="12553"/>
                  </a:lnTo>
                  <a:lnTo>
                    <a:pt x="217" y="12557"/>
                  </a:lnTo>
                  <a:lnTo>
                    <a:pt x="231" y="12560"/>
                  </a:lnTo>
                  <a:lnTo>
                    <a:pt x="245" y="12563"/>
                  </a:lnTo>
                  <a:lnTo>
                    <a:pt x="260" y="12564"/>
                  </a:lnTo>
                  <a:lnTo>
                    <a:pt x="274" y="12566"/>
                  </a:lnTo>
                  <a:lnTo>
                    <a:pt x="289" y="12566"/>
                  </a:lnTo>
                  <a:lnTo>
                    <a:pt x="4837" y="12572"/>
                  </a:lnTo>
                  <a:lnTo>
                    <a:pt x="4837" y="12572"/>
                  </a:lnTo>
                  <a:lnTo>
                    <a:pt x="4860" y="12572"/>
                  </a:lnTo>
                  <a:lnTo>
                    <a:pt x="4883" y="12569"/>
                  </a:lnTo>
                  <a:lnTo>
                    <a:pt x="4906" y="12565"/>
                  </a:lnTo>
                  <a:lnTo>
                    <a:pt x="4928" y="12559"/>
                  </a:lnTo>
                  <a:lnTo>
                    <a:pt x="4948" y="12551"/>
                  </a:lnTo>
                  <a:lnTo>
                    <a:pt x="4968" y="12543"/>
                  </a:lnTo>
                  <a:lnTo>
                    <a:pt x="4986" y="12533"/>
                  </a:lnTo>
                  <a:lnTo>
                    <a:pt x="5004" y="12520"/>
                  </a:lnTo>
                  <a:lnTo>
                    <a:pt x="5020" y="12508"/>
                  </a:lnTo>
                  <a:lnTo>
                    <a:pt x="5036" y="12494"/>
                  </a:lnTo>
                  <a:lnTo>
                    <a:pt x="5050" y="12479"/>
                  </a:lnTo>
                  <a:lnTo>
                    <a:pt x="5063" y="12464"/>
                  </a:lnTo>
                  <a:lnTo>
                    <a:pt x="5076" y="12447"/>
                  </a:lnTo>
                  <a:lnTo>
                    <a:pt x="5087" y="12430"/>
                  </a:lnTo>
                  <a:lnTo>
                    <a:pt x="5096" y="12412"/>
                  </a:lnTo>
                  <a:lnTo>
                    <a:pt x="5105" y="12393"/>
                  </a:lnTo>
                  <a:lnTo>
                    <a:pt x="5112" y="12374"/>
                  </a:lnTo>
                  <a:lnTo>
                    <a:pt x="5118" y="12355"/>
                  </a:lnTo>
                  <a:lnTo>
                    <a:pt x="5122" y="12335"/>
                  </a:lnTo>
                  <a:lnTo>
                    <a:pt x="5125" y="12315"/>
                  </a:lnTo>
                  <a:lnTo>
                    <a:pt x="5127" y="12294"/>
                  </a:lnTo>
                  <a:lnTo>
                    <a:pt x="5127" y="12274"/>
                  </a:lnTo>
                  <a:lnTo>
                    <a:pt x="5126" y="12253"/>
                  </a:lnTo>
                  <a:lnTo>
                    <a:pt x="5123" y="12232"/>
                  </a:lnTo>
                  <a:lnTo>
                    <a:pt x="5119" y="12211"/>
                  </a:lnTo>
                  <a:lnTo>
                    <a:pt x="5113" y="12191"/>
                  </a:lnTo>
                  <a:lnTo>
                    <a:pt x="5105" y="12171"/>
                  </a:lnTo>
                  <a:lnTo>
                    <a:pt x="5096" y="12151"/>
                  </a:lnTo>
                  <a:lnTo>
                    <a:pt x="5085" y="12132"/>
                  </a:lnTo>
                  <a:lnTo>
                    <a:pt x="5073" y="12113"/>
                  </a:lnTo>
                  <a:lnTo>
                    <a:pt x="5058" y="12095"/>
                  </a:lnTo>
                  <a:lnTo>
                    <a:pt x="5042" y="12078"/>
                  </a:lnTo>
                  <a:lnTo>
                    <a:pt x="4433" y="11469"/>
                  </a:lnTo>
                  <a:lnTo>
                    <a:pt x="4433" y="11469"/>
                  </a:lnTo>
                  <a:lnTo>
                    <a:pt x="4786" y="11110"/>
                  </a:lnTo>
                  <a:lnTo>
                    <a:pt x="5276" y="10609"/>
                  </a:lnTo>
                  <a:lnTo>
                    <a:pt x="5276" y="10609"/>
                  </a:lnTo>
                  <a:lnTo>
                    <a:pt x="5520" y="10357"/>
                  </a:lnTo>
                  <a:lnTo>
                    <a:pt x="5768" y="10103"/>
                  </a:lnTo>
                  <a:lnTo>
                    <a:pt x="6009" y="9854"/>
                  </a:lnTo>
                  <a:lnTo>
                    <a:pt x="6234" y="9619"/>
                  </a:lnTo>
                  <a:lnTo>
                    <a:pt x="6437" y="9406"/>
                  </a:lnTo>
                  <a:lnTo>
                    <a:pt x="6607" y="9225"/>
                  </a:lnTo>
                  <a:lnTo>
                    <a:pt x="6678" y="9148"/>
                  </a:lnTo>
                  <a:lnTo>
                    <a:pt x="6739" y="9081"/>
                  </a:lnTo>
                  <a:lnTo>
                    <a:pt x="6787" y="9028"/>
                  </a:lnTo>
                  <a:lnTo>
                    <a:pt x="6821" y="8987"/>
                  </a:lnTo>
                  <a:lnTo>
                    <a:pt x="6821" y="8987"/>
                  </a:lnTo>
                  <a:lnTo>
                    <a:pt x="6845" y="8956"/>
                  </a:lnTo>
                  <a:lnTo>
                    <a:pt x="6868" y="8925"/>
                  </a:lnTo>
                  <a:lnTo>
                    <a:pt x="6889" y="8894"/>
                  </a:lnTo>
                  <a:lnTo>
                    <a:pt x="6908" y="8863"/>
                  </a:lnTo>
                  <a:lnTo>
                    <a:pt x="6926" y="8832"/>
                  </a:lnTo>
                  <a:lnTo>
                    <a:pt x="6942" y="8802"/>
                  </a:lnTo>
                  <a:lnTo>
                    <a:pt x="6957" y="8772"/>
                  </a:lnTo>
                  <a:lnTo>
                    <a:pt x="6971" y="8743"/>
                  </a:lnTo>
                  <a:lnTo>
                    <a:pt x="6983" y="8715"/>
                  </a:lnTo>
                  <a:lnTo>
                    <a:pt x="6994" y="8686"/>
                  </a:lnTo>
                  <a:lnTo>
                    <a:pt x="7004" y="8659"/>
                  </a:lnTo>
                  <a:lnTo>
                    <a:pt x="7013" y="8632"/>
                  </a:lnTo>
                  <a:lnTo>
                    <a:pt x="7021" y="8606"/>
                  </a:lnTo>
                  <a:lnTo>
                    <a:pt x="7028" y="8580"/>
                  </a:lnTo>
                  <a:lnTo>
                    <a:pt x="7034" y="8555"/>
                  </a:lnTo>
                  <a:lnTo>
                    <a:pt x="7039" y="8531"/>
                  </a:lnTo>
                  <a:lnTo>
                    <a:pt x="7047" y="8487"/>
                  </a:lnTo>
                  <a:lnTo>
                    <a:pt x="7053" y="8447"/>
                  </a:lnTo>
                  <a:lnTo>
                    <a:pt x="7056" y="8411"/>
                  </a:lnTo>
                  <a:lnTo>
                    <a:pt x="7058" y="8381"/>
                  </a:lnTo>
                  <a:lnTo>
                    <a:pt x="7058" y="8357"/>
                  </a:lnTo>
                  <a:lnTo>
                    <a:pt x="7058" y="8340"/>
                  </a:lnTo>
                  <a:lnTo>
                    <a:pt x="7057" y="8325"/>
                  </a:lnTo>
                  <a:lnTo>
                    <a:pt x="7057" y="83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02AE7666-5839-1D62-715F-FFC6F24B7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988" y="4205288"/>
              <a:ext cx="2216150" cy="1246188"/>
            </a:xfrm>
            <a:custGeom>
              <a:avLst/>
              <a:gdLst>
                <a:gd name="T0" fmla="*/ 10600 w 12562"/>
                <a:gd name="T1" fmla="*/ 1783 h 7063"/>
                <a:gd name="T2" fmla="*/ 9611 w 12562"/>
                <a:gd name="T3" fmla="*/ 824 h 7063"/>
                <a:gd name="T4" fmla="*/ 9021 w 12562"/>
                <a:gd name="T5" fmla="*/ 272 h 7063"/>
                <a:gd name="T6" fmla="*/ 8887 w 12562"/>
                <a:gd name="T7" fmla="*/ 170 h 7063"/>
                <a:gd name="T8" fmla="*/ 8736 w 12562"/>
                <a:gd name="T9" fmla="*/ 87 h 7063"/>
                <a:gd name="T10" fmla="*/ 8599 w 12562"/>
                <a:gd name="T11" fmla="*/ 37 h 7063"/>
                <a:gd name="T12" fmla="*/ 8440 w 12562"/>
                <a:gd name="T13" fmla="*/ 5 h 7063"/>
                <a:gd name="T14" fmla="*/ 8318 w 12562"/>
                <a:gd name="T15" fmla="*/ 1 h 7063"/>
                <a:gd name="T16" fmla="*/ 2144 w 12562"/>
                <a:gd name="T17" fmla="*/ 3 h 7063"/>
                <a:gd name="T18" fmla="*/ 1783 w 12562"/>
                <a:gd name="T19" fmla="*/ 18 h 7063"/>
                <a:gd name="T20" fmla="*/ 1528 w 12562"/>
                <a:gd name="T21" fmla="*/ 51 h 7063"/>
                <a:gd name="T22" fmla="*/ 1305 w 12562"/>
                <a:gd name="T23" fmla="*/ 107 h 7063"/>
                <a:gd name="T24" fmla="*/ 1103 w 12562"/>
                <a:gd name="T25" fmla="*/ 196 h 7063"/>
                <a:gd name="T26" fmla="*/ 913 w 12562"/>
                <a:gd name="T27" fmla="*/ 322 h 7063"/>
                <a:gd name="T28" fmla="*/ 794 w 12562"/>
                <a:gd name="T29" fmla="*/ 425 h 7063"/>
                <a:gd name="T30" fmla="*/ 628 w 12562"/>
                <a:gd name="T31" fmla="*/ 613 h 7063"/>
                <a:gd name="T32" fmla="*/ 437 w 12562"/>
                <a:gd name="T33" fmla="*/ 890 h 7063"/>
                <a:gd name="T34" fmla="*/ 274 w 12562"/>
                <a:gd name="T35" fmla="*/ 1181 h 7063"/>
                <a:gd name="T36" fmla="*/ 101 w 12562"/>
                <a:gd name="T37" fmla="*/ 1540 h 7063"/>
                <a:gd name="T38" fmla="*/ 47 w 12562"/>
                <a:gd name="T39" fmla="*/ 1782 h 7063"/>
                <a:gd name="T40" fmla="*/ 171 w 12562"/>
                <a:gd name="T41" fmla="*/ 1612 h 7063"/>
                <a:gd name="T42" fmla="*/ 297 w 12562"/>
                <a:gd name="T43" fmla="*/ 1333 h 7063"/>
                <a:gd name="T44" fmla="*/ 448 w 12562"/>
                <a:gd name="T45" fmla="*/ 1049 h 7063"/>
                <a:gd name="T46" fmla="*/ 576 w 12562"/>
                <a:gd name="T47" fmla="*/ 840 h 7063"/>
                <a:gd name="T48" fmla="*/ 723 w 12562"/>
                <a:gd name="T49" fmla="*/ 652 h 7063"/>
                <a:gd name="T50" fmla="*/ 847 w 12562"/>
                <a:gd name="T51" fmla="*/ 526 h 7063"/>
                <a:gd name="T52" fmla="*/ 985 w 12562"/>
                <a:gd name="T53" fmla="*/ 411 h 7063"/>
                <a:gd name="T54" fmla="*/ 1134 w 12562"/>
                <a:gd name="T55" fmla="*/ 316 h 7063"/>
                <a:gd name="T56" fmla="*/ 1294 w 12562"/>
                <a:gd name="T57" fmla="*/ 248 h 7063"/>
                <a:gd name="T58" fmla="*/ 1462 w 12562"/>
                <a:gd name="T59" fmla="*/ 215 h 7063"/>
                <a:gd name="T60" fmla="*/ 1617 w 12562"/>
                <a:gd name="T61" fmla="*/ 215 h 7063"/>
                <a:gd name="T62" fmla="*/ 1817 w 12562"/>
                <a:gd name="T63" fmla="*/ 241 h 7063"/>
                <a:gd name="T64" fmla="*/ 2015 w 12562"/>
                <a:gd name="T65" fmla="*/ 292 h 7063"/>
                <a:gd name="T66" fmla="*/ 2206 w 12562"/>
                <a:gd name="T67" fmla="*/ 367 h 7063"/>
                <a:gd name="T68" fmla="*/ 2387 w 12562"/>
                <a:gd name="T69" fmla="*/ 463 h 7063"/>
                <a:gd name="T70" fmla="*/ 2555 w 12562"/>
                <a:gd name="T71" fmla="*/ 576 h 7063"/>
                <a:gd name="T72" fmla="*/ 2678 w 12562"/>
                <a:gd name="T73" fmla="*/ 678 h 7063"/>
                <a:gd name="T74" fmla="*/ 3423 w 12562"/>
                <a:gd name="T75" fmla="*/ 1398 h 7063"/>
                <a:gd name="T76" fmla="*/ 4388 w 12562"/>
                <a:gd name="T77" fmla="*/ 2349 h 7063"/>
                <a:gd name="T78" fmla="*/ 8073 w 12562"/>
                <a:gd name="T79" fmla="*/ 6015 h 7063"/>
                <a:gd name="T80" fmla="*/ 7477 w 12562"/>
                <a:gd name="T81" fmla="*/ 6623 h 7063"/>
                <a:gd name="T82" fmla="*/ 7439 w 12562"/>
                <a:gd name="T83" fmla="*/ 6723 h 7063"/>
                <a:gd name="T84" fmla="*/ 7440 w 12562"/>
                <a:gd name="T85" fmla="*/ 6826 h 7063"/>
                <a:gd name="T86" fmla="*/ 7476 w 12562"/>
                <a:gd name="T87" fmla="*/ 6922 h 7063"/>
                <a:gd name="T88" fmla="*/ 7542 w 12562"/>
                <a:gd name="T89" fmla="*/ 6999 h 7063"/>
                <a:gd name="T90" fmla="*/ 7634 w 12562"/>
                <a:gd name="T91" fmla="*/ 7050 h 7063"/>
                <a:gd name="T92" fmla="*/ 12266 w 12562"/>
                <a:gd name="T93" fmla="*/ 7063 h 7063"/>
                <a:gd name="T94" fmla="*/ 12324 w 12562"/>
                <a:gd name="T95" fmla="*/ 7058 h 7063"/>
                <a:gd name="T96" fmla="*/ 12391 w 12562"/>
                <a:gd name="T97" fmla="*/ 7035 h 7063"/>
                <a:gd name="T98" fmla="*/ 12450 w 12562"/>
                <a:gd name="T99" fmla="*/ 6998 h 7063"/>
                <a:gd name="T100" fmla="*/ 12498 w 12562"/>
                <a:gd name="T101" fmla="*/ 6948 h 7063"/>
                <a:gd name="T102" fmla="*/ 12533 w 12562"/>
                <a:gd name="T103" fmla="*/ 6886 h 7063"/>
                <a:gd name="T104" fmla="*/ 12553 w 12562"/>
                <a:gd name="T105" fmla="*/ 6818 h 7063"/>
                <a:gd name="T106" fmla="*/ 12562 w 12562"/>
                <a:gd name="T107" fmla="*/ 2223 h 7063"/>
                <a:gd name="T108" fmla="*/ 12541 w 12562"/>
                <a:gd name="T109" fmla="*/ 2112 h 7063"/>
                <a:gd name="T110" fmla="*/ 12484 w 12562"/>
                <a:gd name="T111" fmla="*/ 2024 h 7063"/>
                <a:gd name="T112" fmla="*/ 12402 w 12562"/>
                <a:gd name="T113" fmla="*/ 1963 h 7063"/>
                <a:gd name="T114" fmla="*/ 12305 w 12562"/>
                <a:gd name="T115" fmla="*/ 1934 h 7063"/>
                <a:gd name="T116" fmla="*/ 12202 w 12562"/>
                <a:gd name="T117" fmla="*/ 1941 h 7063"/>
                <a:gd name="T118" fmla="*/ 12103 w 12562"/>
                <a:gd name="T119" fmla="*/ 1987 h 7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62" h="7063">
                  <a:moveTo>
                    <a:pt x="12068" y="2017"/>
                  </a:moveTo>
                  <a:lnTo>
                    <a:pt x="11460" y="2626"/>
                  </a:lnTo>
                  <a:lnTo>
                    <a:pt x="11460" y="2626"/>
                  </a:lnTo>
                  <a:lnTo>
                    <a:pt x="11100" y="2273"/>
                  </a:lnTo>
                  <a:lnTo>
                    <a:pt x="10600" y="1783"/>
                  </a:lnTo>
                  <a:lnTo>
                    <a:pt x="10600" y="1783"/>
                  </a:lnTo>
                  <a:lnTo>
                    <a:pt x="10349" y="1538"/>
                  </a:lnTo>
                  <a:lnTo>
                    <a:pt x="10094" y="1291"/>
                  </a:lnTo>
                  <a:lnTo>
                    <a:pt x="9845" y="1050"/>
                  </a:lnTo>
                  <a:lnTo>
                    <a:pt x="9611" y="824"/>
                  </a:lnTo>
                  <a:lnTo>
                    <a:pt x="9399" y="621"/>
                  </a:lnTo>
                  <a:lnTo>
                    <a:pt x="9217" y="451"/>
                  </a:lnTo>
                  <a:lnTo>
                    <a:pt x="9140" y="379"/>
                  </a:lnTo>
                  <a:lnTo>
                    <a:pt x="9074" y="320"/>
                  </a:lnTo>
                  <a:lnTo>
                    <a:pt x="9021" y="272"/>
                  </a:lnTo>
                  <a:lnTo>
                    <a:pt x="8980" y="237"/>
                  </a:lnTo>
                  <a:lnTo>
                    <a:pt x="8980" y="237"/>
                  </a:lnTo>
                  <a:lnTo>
                    <a:pt x="8949" y="213"/>
                  </a:lnTo>
                  <a:lnTo>
                    <a:pt x="8918" y="191"/>
                  </a:lnTo>
                  <a:lnTo>
                    <a:pt x="8887" y="170"/>
                  </a:lnTo>
                  <a:lnTo>
                    <a:pt x="8855" y="151"/>
                  </a:lnTo>
                  <a:lnTo>
                    <a:pt x="8825" y="133"/>
                  </a:lnTo>
                  <a:lnTo>
                    <a:pt x="8795" y="115"/>
                  </a:lnTo>
                  <a:lnTo>
                    <a:pt x="8766" y="100"/>
                  </a:lnTo>
                  <a:lnTo>
                    <a:pt x="8736" y="87"/>
                  </a:lnTo>
                  <a:lnTo>
                    <a:pt x="8708" y="75"/>
                  </a:lnTo>
                  <a:lnTo>
                    <a:pt x="8679" y="63"/>
                  </a:lnTo>
                  <a:lnTo>
                    <a:pt x="8652" y="53"/>
                  </a:lnTo>
                  <a:lnTo>
                    <a:pt x="8625" y="44"/>
                  </a:lnTo>
                  <a:lnTo>
                    <a:pt x="8599" y="37"/>
                  </a:lnTo>
                  <a:lnTo>
                    <a:pt x="8573" y="30"/>
                  </a:lnTo>
                  <a:lnTo>
                    <a:pt x="8549" y="24"/>
                  </a:lnTo>
                  <a:lnTo>
                    <a:pt x="8525" y="18"/>
                  </a:lnTo>
                  <a:lnTo>
                    <a:pt x="8480" y="10"/>
                  </a:lnTo>
                  <a:lnTo>
                    <a:pt x="8440" y="5"/>
                  </a:lnTo>
                  <a:lnTo>
                    <a:pt x="8404" y="2"/>
                  </a:lnTo>
                  <a:lnTo>
                    <a:pt x="8374" y="0"/>
                  </a:lnTo>
                  <a:lnTo>
                    <a:pt x="8350" y="0"/>
                  </a:lnTo>
                  <a:lnTo>
                    <a:pt x="8333" y="0"/>
                  </a:lnTo>
                  <a:lnTo>
                    <a:pt x="8318" y="1"/>
                  </a:lnTo>
                  <a:lnTo>
                    <a:pt x="8318" y="1"/>
                  </a:lnTo>
                  <a:lnTo>
                    <a:pt x="2426" y="1"/>
                  </a:lnTo>
                  <a:lnTo>
                    <a:pt x="2426" y="1"/>
                  </a:lnTo>
                  <a:lnTo>
                    <a:pt x="2280" y="1"/>
                  </a:lnTo>
                  <a:lnTo>
                    <a:pt x="2144" y="3"/>
                  </a:lnTo>
                  <a:lnTo>
                    <a:pt x="2016" y="6"/>
                  </a:lnTo>
                  <a:lnTo>
                    <a:pt x="1954" y="8"/>
                  </a:lnTo>
                  <a:lnTo>
                    <a:pt x="1895" y="11"/>
                  </a:lnTo>
                  <a:lnTo>
                    <a:pt x="1838" y="14"/>
                  </a:lnTo>
                  <a:lnTo>
                    <a:pt x="1783" y="18"/>
                  </a:lnTo>
                  <a:lnTo>
                    <a:pt x="1729" y="23"/>
                  </a:lnTo>
                  <a:lnTo>
                    <a:pt x="1677" y="29"/>
                  </a:lnTo>
                  <a:lnTo>
                    <a:pt x="1626" y="35"/>
                  </a:lnTo>
                  <a:lnTo>
                    <a:pt x="1576" y="42"/>
                  </a:lnTo>
                  <a:lnTo>
                    <a:pt x="1528" y="51"/>
                  </a:lnTo>
                  <a:lnTo>
                    <a:pt x="1481" y="60"/>
                  </a:lnTo>
                  <a:lnTo>
                    <a:pt x="1436" y="70"/>
                  </a:lnTo>
                  <a:lnTo>
                    <a:pt x="1391" y="81"/>
                  </a:lnTo>
                  <a:lnTo>
                    <a:pt x="1348" y="94"/>
                  </a:lnTo>
                  <a:lnTo>
                    <a:pt x="1305" y="107"/>
                  </a:lnTo>
                  <a:lnTo>
                    <a:pt x="1264" y="122"/>
                  </a:lnTo>
                  <a:lnTo>
                    <a:pt x="1222" y="139"/>
                  </a:lnTo>
                  <a:lnTo>
                    <a:pt x="1182" y="157"/>
                  </a:lnTo>
                  <a:lnTo>
                    <a:pt x="1142" y="176"/>
                  </a:lnTo>
                  <a:lnTo>
                    <a:pt x="1103" y="196"/>
                  </a:lnTo>
                  <a:lnTo>
                    <a:pt x="1065" y="218"/>
                  </a:lnTo>
                  <a:lnTo>
                    <a:pt x="1026" y="241"/>
                  </a:lnTo>
                  <a:lnTo>
                    <a:pt x="988" y="267"/>
                  </a:lnTo>
                  <a:lnTo>
                    <a:pt x="951" y="293"/>
                  </a:lnTo>
                  <a:lnTo>
                    <a:pt x="913" y="322"/>
                  </a:lnTo>
                  <a:lnTo>
                    <a:pt x="875" y="352"/>
                  </a:lnTo>
                  <a:lnTo>
                    <a:pt x="837" y="384"/>
                  </a:lnTo>
                  <a:lnTo>
                    <a:pt x="837" y="384"/>
                  </a:lnTo>
                  <a:lnTo>
                    <a:pt x="816" y="404"/>
                  </a:lnTo>
                  <a:lnTo>
                    <a:pt x="794" y="425"/>
                  </a:lnTo>
                  <a:lnTo>
                    <a:pt x="773" y="446"/>
                  </a:lnTo>
                  <a:lnTo>
                    <a:pt x="752" y="468"/>
                  </a:lnTo>
                  <a:lnTo>
                    <a:pt x="710" y="514"/>
                  </a:lnTo>
                  <a:lnTo>
                    <a:pt x="668" y="562"/>
                  </a:lnTo>
                  <a:lnTo>
                    <a:pt x="628" y="613"/>
                  </a:lnTo>
                  <a:lnTo>
                    <a:pt x="588" y="666"/>
                  </a:lnTo>
                  <a:lnTo>
                    <a:pt x="549" y="721"/>
                  </a:lnTo>
                  <a:lnTo>
                    <a:pt x="510" y="776"/>
                  </a:lnTo>
                  <a:lnTo>
                    <a:pt x="473" y="833"/>
                  </a:lnTo>
                  <a:lnTo>
                    <a:pt x="437" y="890"/>
                  </a:lnTo>
                  <a:lnTo>
                    <a:pt x="402" y="948"/>
                  </a:lnTo>
                  <a:lnTo>
                    <a:pt x="368" y="1007"/>
                  </a:lnTo>
                  <a:lnTo>
                    <a:pt x="336" y="1066"/>
                  </a:lnTo>
                  <a:lnTo>
                    <a:pt x="304" y="1123"/>
                  </a:lnTo>
                  <a:lnTo>
                    <a:pt x="274" y="1181"/>
                  </a:lnTo>
                  <a:lnTo>
                    <a:pt x="245" y="1237"/>
                  </a:lnTo>
                  <a:lnTo>
                    <a:pt x="217" y="1293"/>
                  </a:lnTo>
                  <a:lnTo>
                    <a:pt x="191" y="1346"/>
                  </a:lnTo>
                  <a:lnTo>
                    <a:pt x="142" y="1448"/>
                  </a:lnTo>
                  <a:lnTo>
                    <a:pt x="101" y="1540"/>
                  </a:lnTo>
                  <a:lnTo>
                    <a:pt x="66" y="1622"/>
                  </a:lnTo>
                  <a:lnTo>
                    <a:pt x="38" y="1688"/>
                  </a:lnTo>
                  <a:lnTo>
                    <a:pt x="17" y="1739"/>
                  </a:lnTo>
                  <a:lnTo>
                    <a:pt x="0" y="1782"/>
                  </a:lnTo>
                  <a:lnTo>
                    <a:pt x="47" y="1782"/>
                  </a:lnTo>
                  <a:lnTo>
                    <a:pt x="102" y="1782"/>
                  </a:lnTo>
                  <a:lnTo>
                    <a:pt x="102" y="1782"/>
                  </a:lnTo>
                  <a:lnTo>
                    <a:pt x="121" y="1733"/>
                  </a:lnTo>
                  <a:lnTo>
                    <a:pt x="143" y="1679"/>
                  </a:lnTo>
                  <a:lnTo>
                    <a:pt x="171" y="1612"/>
                  </a:lnTo>
                  <a:lnTo>
                    <a:pt x="204" y="1534"/>
                  </a:lnTo>
                  <a:lnTo>
                    <a:pt x="240" y="1453"/>
                  </a:lnTo>
                  <a:lnTo>
                    <a:pt x="259" y="1412"/>
                  </a:lnTo>
                  <a:lnTo>
                    <a:pt x="278" y="1372"/>
                  </a:lnTo>
                  <a:lnTo>
                    <a:pt x="297" y="1333"/>
                  </a:lnTo>
                  <a:lnTo>
                    <a:pt x="317" y="1296"/>
                  </a:lnTo>
                  <a:lnTo>
                    <a:pt x="317" y="1296"/>
                  </a:lnTo>
                  <a:lnTo>
                    <a:pt x="382" y="1172"/>
                  </a:lnTo>
                  <a:lnTo>
                    <a:pt x="415" y="1110"/>
                  </a:lnTo>
                  <a:lnTo>
                    <a:pt x="448" y="1049"/>
                  </a:lnTo>
                  <a:lnTo>
                    <a:pt x="482" y="988"/>
                  </a:lnTo>
                  <a:lnTo>
                    <a:pt x="519" y="927"/>
                  </a:lnTo>
                  <a:lnTo>
                    <a:pt x="537" y="898"/>
                  </a:lnTo>
                  <a:lnTo>
                    <a:pt x="556" y="869"/>
                  </a:lnTo>
                  <a:lnTo>
                    <a:pt x="576" y="840"/>
                  </a:lnTo>
                  <a:lnTo>
                    <a:pt x="596" y="812"/>
                  </a:lnTo>
                  <a:lnTo>
                    <a:pt x="596" y="812"/>
                  </a:lnTo>
                  <a:lnTo>
                    <a:pt x="636" y="759"/>
                  </a:lnTo>
                  <a:lnTo>
                    <a:pt x="678" y="706"/>
                  </a:lnTo>
                  <a:lnTo>
                    <a:pt x="723" y="652"/>
                  </a:lnTo>
                  <a:lnTo>
                    <a:pt x="747" y="626"/>
                  </a:lnTo>
                  <a:lnTo>
                    <a:pt x="771" y="601"/>
                  </a:lnTo>
                  <a:lnTo>
                    <a:pt x="796" y="575"/>
                  </a:lnTo>
                  <a:lnTo>
                    <a:pt x="821" y="550"/>
                  </a:lnTo>
                  <a:lnTo>
                    <a:pt x="847" y="526"/>
                  </a:lnTo>
                  <a:lnTo>
                    <a:pt x="873" y="502"/>
                  </a:lnTo>
                  <a:lnTo>
                    <a:pt x="901" y="478"/>
                  </a:lnTo>
                  <a:lnTo>
                    <a:pt x="928" y="455"/>
                  </a:lnTo>
                  <a:lnTo>
                    <a:pt x="956" y="433"/>
                  </a:lnTo>
                  <a:lnTo>
                    <a:pt x="985" y="411"/>
                  </a:lnTo>
                  <a:lnTo>
                    <a:pt x="1014" y="390"/>
                  </a:lnTo>
                  <a:lnTo>
                    <a:pt x="1043" y="370"/>
                  </a:lnTo>
                  <a:lnTo>
                    <a:pt x="1073" y="351"/>
                  </a:lnTo>
                  <a:lnTo>
                    <a:pt x="1103" y="333"/>
                  </a:lnTo>
                  <a:lnTo>
                    <a:pt x="1134" y="316"/>
                  </a:lnTo>
                  <a:lnTo>
                    <a:pt x="1165" y="300"/>
                  </a:lnTo>
                  <a:lnTo>
                    <a:pt x="1197" y="285"/>
                  </a:lnTo>
                  <a:lnTo>
                    <a:pt x="1228" y="271"/>
                  </a:lnTo>
                  <a:lnTo>
                    <a:pt x="1262" y="259"/>
                  </a:lnTo>
                  <a:lnTo>
                    <a:pt x="1294" y="248"/>
                  </a:lnTo>
                  <a:lnTo>
                    <a:pt x="1327" y="238"/>
                  </a:lnTo>
                  <a:lnTo>
                    <a:pt x="1360" y="230"/>
                  </a:lnTo>
                  <a:lnTo>
                    <a:pt x="1394" y="224"/>
                  </a:lnTo>
                  <a:lnTo>
                    <a:pt x="1428" y="218"/>
                  </a:lnTo>
                  <a:lnTo>
                    <a:pt x="1462" y="215"/>
                  </a:lnTo>
                  <a:lnTo>
                    <a:pt x="1496" y="213"/>
                  </a:lnTo>
                  <a:lnTo>
                    <a:pt x="1496" y="213"/>
                  </a:lnTo>
                  <a:lnTo>
                    <a:pt x="1536" y="213"/>
                  </a:lnTo>
                  <a:lnTo>
                    <a:pt x="1576" y="213"/>
                  </a:lnTo>
                  <a:lnTo>
                    <a:pt x="1617" y="215"/>
                  </a:lnTo>
                  <a:lnTo>
                    <a:pt x="1658" y="218"/>
                  </a:lnTo>
                  <a:lnTo>
                    <a:pt x="1698" y="222"/>
                  </a:lnTo>
                  <a:lnTo>
                    <a:pt x="1738" y="227"/>
                  </a:lnTo>
                  <a:lnTo>
                    <a:pt x="1778" y="233"/>
                  </a:lnTo>
                  <a:lnTo>
                    <a:pt x="1817" y="241"/>
                  </a:lnTo>
                  <a:lnTo>
                    <a:pt x="1857" y="249"/>
                  </a:lnTo>
                  <a:lnTo>
                    <a:pt x="1897" y="258"/>
                  </a:lnTo>
                  <a:lnTo>
                    <a:pt x="1936" y="268"/>
                  </a:lnTo>
                  <a:lnTo>
                    <a:pt x="1976" y="280"/>
                  </a:lnTo>
                  <a:lnTo>
                    <a:pt x="2015" y="292"/>
                  </a:lnTo>
                  <a:lnTo>
                    <a:pt x="2054" y="305"/>
                  </a:lnTo>
                  <a:lnTo>
                    <a:pt x="2092" y="319"/>
                  </a:lnTo>
                  <a:lnTo>
                    <a:pt x="2130" y="334"/>
                  </a:lnTo>
                  <a:lnTo>
                    <a:pt x="2168" y="350"/>
                  </a:lnTo>
                  <a:lnTo>
                    <a:pt x="2206" y="367"/>
                  </a:lnTo>
                  <a:lnTo>
                    <a:pt x="2243" y="384"/>
                  </a:lnTo>
                  <a:lnTo>
                    <a:pt x="2279" y="402"/>
                  </a:lnTo>
                  <a:lnTo>
                    <a:pt x="2315" y="422"/>
                  </a:lnTo>
                  <a:lnTo>
                    <a:pt x="2352" y="442"/>
                  </a:lnTo>
                  <a:lnTo>
                    <a:pt x="2387" y="463"/>
                  </a:lnTo>
                  <a:lnTo>
                    <a:pt x="2422" y="484"/>
                  </a:lnTo>
                  <a:lnTo>
                    <a:pt x="2456" y="506"/>
                  </a:lnTo>
                  <a:lnTo>
                    <a:pt x="2490" y="529"/>
                  </a:lnTo>
                  <a:lnTo>
                    <a:pt x="2523" y="552"/>
                  </a:lnTo>
                  <a:lnTo>
                    <a:pt x="2555" y="576"/>
                  </a:lnTo>
                  <a:lnTo>
                    <a:pt x="2587" y="601"/>
                  </a:lnTo>
                  <a:lnTo>
                    <a:pt x="2618" y="626"/>
                  </a:lnTo>
                  <a:lnTo>
                    <a:pt x="2648" y="652"/>
                  </a:lnTo>
                  <a:lnTo>
                    <a:pt x="2678" y="678"/>
                  </a:lnTo>
                  <a:lnTo>
                    <a:pt x="2678" y="678"/>
                  </a:lnTo>
                  <a:lnTo>
                    <a:pt x="2748" y="743"/>
                  </a:lnTo>
                  <a:lnTo>
                    <a:pt x="2841" y="832"/>
                  </a:lnTo>
                  <a:lnTo>
                    <a:pt x="2957" y="943"/>
                  </a:lnTo>
                  <a:lnTo>
                    <a:pt x="3094" y="1076"/>
                  </a:lnTo>
                  <a:lnTo>
                    <a:pt x="3423" y="1398"/>
                  </a:lnTo>
                  <a:lnTo>
                    <a:pt x="3814" y="1782"/>
                  </a:lnTo>
                  <a:lnTo>
                    <a:pt x="3814" y="1782"/>
                  </a:lnTo>
                  <a:lnTo>
                    <a:pt x="3816" y="1783"/>
                  </a:lnTo>
                  <a:lnTo>
                    <a:pt x="3816" y="1783"/>
                  </a:lnTo>
                  <a:lnTo>
                    <a:pt x="4388" y="2349"/>
                  </a:lnTo>
                  <a:lnTo>
                    <a:pt x="5010" y="2966"/>
                  </a:lnTo>
                  <a:lnTo>
                    <a:pt x="5651" y="3602"/>
                  </a:lnTo>
                  <a:lnTo>
                    <a:pt x="6279" y="4227"/>
                  </a:lnTo>
                  <a:lnTo>
                    <a:pt x="7381" y="5325"/>
                  </a:lnTo>
                  <a:lnTo>
                    <a:pt x="8073" y="6015"/>
                  </a:lnTo>
                  <a:lnTo>
                    <a:pt x="7520" y="6569"/>
                  </a:lnTo>
                  <a:lnTo>
                    <a:pt x="7520" y="6569"/>
                  </a:lnTo>
                  <a:lnTo>
                    <a:pt x="7504" y="6586"/>
                  </a:lnTo>
                  <a:lnTo>
                    <a:pt x="7490" y="6604"/>
                  </a:lnTo>
                  <a:lnTo>
                    <a:pt x="7477" y="6623"/>
                  </a:lnTo>
                  <a:lnTo>
                    <a:pt x="7466" y="6643"/>
                  </a:lnTo>
                  <a:lnTo>
                    <a:pt x="7457" y="6663"/>
                  </a:lnTo>
                  <a:lnTo>
                    <a:pt x="7450" y="6683"/>
                  </a:lnTo>
                  <a:lnTo>
                    <a:pt x="7444" y="6703"/>
                  </a:lnTo>
                  <a:lnTo>
                    <a:pt x="7439" y="6723"/>
                  </a:lnTo>
                  <a:lnTo>
                    <a:pt x="7437" y="6744"/>
                  </a:lnTo>
                  <a:lnTo>
                    <a:pt x="7435" y="6765"/>
                  </a:lnTo>
                  <a:lnTo>
                    <a:pt x="7436" y="6785"/>
                  </a:lnTo>
                  <a:lnTo>
                    <a:pt x="7437" y="6806"/>
                  </a:lnTo>
                  <a:lnTo>
                    <a:pt x="7440" y="6826"/>
                  </a:lnTo>
                  <a:lnTo>
                    <a:pt x="7445" y="6846"/>
                  </a:lnTo>
                  <a:lnTo>
                    <a:pt x="7451" y="6865"/>
                  </a:lnTo>
                  <a:lnTo>
                    <a:pt x="7458" y="6884"/>
                  </a:lnTo>
                  <a:lnTo>
                    <a:pt x="7466" y="6903"/>
                  </a:lnTo>
                  <a:lnTo>
                    <a:pt x="7476" y="6922"/>
                  </a:lnTo>
                  <a:lnTo>
                    <a:pt x="7487" y="6939"/>
                  </a:lnTo>
                  <a:lnTo>
                    <a:pt x="7499" y="6956"/>
                  </a:lnTo>
                  <a:lnTo>
                    <a:pt x="7512" y="6971"/>
                  </a:lnTo>
                  <a:lnTo>
                    <a:pt x="7526" y="6986"/>
                  </a:lnTo>
                  <a:lnTo>
                    <a:pt x="7542" y="6999"/>
                  </a:lnTo>
                  <a:lnTo>
                    <a:pt x="7558" y="7012"/>
                  </a:lnTo>
                  <a:lnTo>
                    <a:pt x="7576" y="7023"/>
                  </a:lnTo>
                  <a:lnTo>
                    <a:pt x="7594" y="7034"/>
                  </a:lnTo>
                  <a:lnTo>
                    <a:pt x="7614" y="7042"/>
                  </a:lnTo>
                  <a:lnTo>
                    <a:pt x="7634" y="7050"/>
                  </a:lnTo>
                  <a:lnTo>
                    <a:pt x="7656" y="7056"/>
                  </a:lnTo>
                  <a:lnTo>
                    <a:pt x="7678" y="7060"/>
                  </a:lnTo>
                  <a:lnTo>
                    <a:pt x="7701" y="7063"/>
                  </a:lnTo>
                  <a:lnTo>
                    <a:pt x="7724" y="7063"/>
                  </a:lnTo>
                  <a:lnTo>
                    <a:pt x="12266" y="7063"/>
                  </a:lnTo>
                  <a:lnTo>
                    <a:pt x="12266" y="7063"/>
                  </a:lnTo>
                  <a:lnTo>
                    <a:pt x="12281" y="7063"/>
                  </a:lnTo>
                  <a:lnTo>
                    <a:pt x="12296" y="7062"/>
                  </a:lnTo>
                  <a:lnTo>
                    <a:pt x="12310" y="7060"/>
                  </a:lnTo>
                  <a:lnTo>
                    <a:pt x="12324" y="7058"/>
                  </a:lnTo>
                  <a:lnTo>
                    <a:pt x="12338" y="7054"/>
                  </a:lnTo>
                  <a:lnTo>
                    <a:pt x="12352" y="7051"/>
                  </a:lnTo>
                  <a:lnTo>
                    <a:pt x="12366" y="7046"/>
                  </a:lnTo>
                  <a:lnTo>
                    <a:pt x="12379" y="7041"/>
                  </a:lnTo>
                  <a:lnTo>
                    <a:pt x="12391" y="7035"/>
                  </a:lnTo>
                  <a:lnTo>
                    <a:pt x="12404" y="7029"/>
                  </a:lnTo>
                  <a:lnTo>
                    <a:pt x="12416" y="7022"/>
                  </a:lnTo>
                  <a:lnTo>
                    <a:pt x="12428" y="7014"/>
                  </a:lnTo>
                  <a:lnTo>
                    <a:pt x="12439" y="7006"/>
                  </a:lnTo>
                  <a:lnTo>
                    <a:pt x="12450" y="6998"/>
                  </a:lnTo>
                  <a:lnTo>
                    <a:pt x="12460" y="6989"/>
                  </a:lnTo>
                  <a:lnTo>
                    <a:pt x="12470" y="6979"/>
                  </a:lnTo>
                  <a:lnTo>
                    <a:pt x="12480" y="6969"/>
                  </a:lnTo>
                  <a:lnTo>
                    <a:pt x="12489" y="6959"/>
                  </a:lnTo>
                  <a:lnTo>
                    <a:pt x="12498" y="6948"/>
                  </a:lnTo>
                  <a:lnTo>
                    <a:pt x="12506" y="6936"/>
                  </a:lnTo>
                  <a:lnTo>
                    <a:pt x="12513" y="6925"/>
                  </a:lnTo>
                  <a:lnTo>
                    <a:pt x="12521" y="6912"/>
                  </a:lnTo>
                  <a:lnTo>
                    <a:pt x="12527" y="6899"/>
                  </a:lnTo>
                  <a:lnTo>
                    <a:pt x="12533" y="6886"/>
                  </a:lnTo>
                  <a:lnTo>
                    <a:pt x="12538" y="6873"/>
                  </a:lnTo>
                  <a:lnTo>
                    <a:pt x="12543" y="6860"/>
                  </a:lnTo>
                  <a:lnTo>
                    <a:pt x="12547" y="6846"/>
                  </a:lnTo>
                  <a:lnTo>
                    <a:pt x="12550" y="6832"/>
                  </a:lnTo>
                  <a:lnTo>
                    <a:pt x="12553" y="6818"/>
                  </a:lnTo>
                  <a:lnTo>
                    <a:pt x="12554" y="6804"/>
                  </a:lnTo>
                  <a:lnTo>
                    <a:pt x="12556" y="6789"/>
                  </a:lnTo>
                  <a:lnTo>
                    <a:pt x="12556" y="6774"/>
                  </a:lnTo>
                  <a:lnTo>
                    <a:pt x="12562" y="2223"/>
                  </a:lnTo>
                  <a:lnTo>
                    <a:pt x="12562" y="2223"/>
                  </a:lnTo>
                  <a:lnTo>
                    <a:pt x="12562" y="2199"/>
                  </a:lnTo>
                  <a:lnTo>
                    <a:pt x="12559" y="2176"/>
                  </a:lnTo>
                  <a:lnTo>
                    <a:pt x="12555" y="2154"/>
                  </a:lnTo>
                  <a:lnTo>
                    <a:pt x="12549" y="2133"/>
                  </a:lnTo>
                  <a:lnTo>
                    <a:pt x="12541" y="2112"/>
                  </a:lnTo>
                  <a:lnTo>
                    <a:pt x="12533" y="2092"/>
                  </a:lnTo>
                  <a:lnTo>
                    <a:pt x="12523" y="2073"/>
                  </a:lnTo>
                  <a:lnTo>
                    <a:pt x="12510" y="2056"/>
                  </a:lnTo>
                  <a:lnTo>
                    <a:pt x="12498" y="2039"/>
                  </a:lnTo>
                  <a:lnTo>
                    <a:pt x="12484" y="2024"/>
                  </a:lnTo>
                  <a:lnTo>
                    <a:pt x="12469" y="2009"/>
                  </a:lnTo>
                  <a:lnTo>
                    <a:pt x="12454" y="1996"/>
                  </a:lnTo>
                  <a:lnTo>
                    <a:pt x="12437" y="1984"/>
                  </a:lnTo>
                  <a:lnTo>
                    <a:pt x="12420" y="1973"/>
                  </a:lnTo>
                  <a:lnTo>
                    <a:pt x="12402" y="1963"/>
                  </a:lnTo>
                  <a:lnTo>
                    <a:pt x="12383" y="1955"/>
                  </a:lnTo>
                  <a:lnTo>
                    <a:pt x="12364" y="1948"/>
                  </a:lnTo>
                  <a:lnTo>
                    <a:pt x="12345" y="1942"/>
                  </a:lnTo>
                  <a:lnTo>
                    <a:pt x="12325" y="1937"/>
                  </a:lnTo>
                  <a:lnTo>
                    <a:pt x="12305" y="1934"/>
                  </a:lnTo>
                  <a:lnTo>
                    <a:pt x="12284" y="1933"/>
                  </a:lnTo>
                  <a:lnTo>
                    <a:pt x="12264" y="1932"/>
                  </a:lnTo>
                  <a:lnTo>
                    <a:pt x="12243" y="1934"/>
                  </a:lnTo>
                  <a:lnTo>
                    <a:pt x="12223" y="1936"/>
                  </a:lnTo>
                  <a:lnTo>
                    <a:pt x="12202" y="1941"/>
                  </a:lnTo>
                  <a:lnTo>
                    <a:pt x="12182" y="1947"/>
                  </a:lnTo>
                  <a:lnTo>
                    <a:pt x="12162" y="1954"/>
                  </a:lnTo>
                  <a:lnTo>
                    <a:pt x="12141" y="1963"/>
                  </a:lnTo>
                  <a:lnTo>
                    <a:pt x="12122" y="1974"/>
                  </a:lnTo>
                  <a:lnTo>
                    <a:pt x="12103" y="1987"/>
                  </a:lnTo>
                  <a:lnTo>
                    <a:pt x="12085" y="2001"/>
                  </a:lnTo>
                  <a:lnTo>
                    <a:pt x="12068" y="2017"/>
                  </a:lnTo>
                  <a:lnTo>
                    <a:pt x="12068" y="20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78" name="Graphic 77" descr="Fire with solid fill">
            <a:extLst>
              <a:ext uri="{FF2B5EF4-FFF2-40B4-BE49-F238E27FC236}">
                <a16:creationId xmlns:a16="http://schemas.microsoft.com/office/drawing/2014/main" id="{63D7CA36-F1F2-1955-B41A-350D80316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6880" y="1816548"/>
            <a:ext cx="535815" cy="535815"/>
          </a:xfrm>
          <a:prstGeom prst="rect">
            <a:avLst/>
          </a:prstGeom>
        </p:spPr>
      </p:pic>
      <p:pic>
        <p:nvPicPr>
          <p:cNvPr id="80" name="Graphic 79" descr="Gears with solid fill">
            <a:extLst>
              <a:ext uri="{FF2B5EF4-FFF2-40B4-BE49-F238E27FC236}">
                <a16:creationId xmlns:a16="http://schemas.microsoft.com/office/drawing/2014/main" id="{6EA1B219-76AE-0F84-5F25-33FCC54B5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47041" y="4197483"/>
            <a:ext cx="535815" cy="535815"/>
          </a:xfrm>
          <a:prstGeom prst="rect">
            <a:avLst/>
          </a:prstGeom>
        </p:spPr>
      </p:pic>
      <p:pic>
        <p:nvPicPr>
          <p:cNvPr id="82" name="Graphic 81" descr="Rocket with solid fill">
            <a:extLst>
              <a:ext uri="{FF2B5EF4-FFF2-40B4-BE49-F238E27FC236}">
                <a16:creationId xmlns:a16="http://schemas.microsoft.com/office/drawing/2014/main" id="{A6246AAE-4DB8-F639-2E58-F9A53F767E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74638" y="2566308"/>
            <a:ext cx="535815" cy="535815"/>
          </a:xfrm>
          <a:prstGeom prst="rect">
            <a:avLst/>
          </a:prstGeom>
        </p:spPr>
      </p:pic>
      <p:pic>
        <p:nvPicPr>
          <p:cNvPr id="84" name="Graphic 83" descr="Lights On with solid fill">
            <a:extLst>
              <a:ext uri="{FF2B5EF4-FFF2-40B4-BE49-F238E27FC236}">
                <a16:creationId xmlns:a16="http://schemas.microsoft.com/office/drawing/2014/main" id="{E4C5DB3E-85A2-6E40-99FC-6D4761C95E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62233" y="4955623"/>
            <a:ext cx="535815" cy="53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52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00014-AEF2-C142-35D1-F99C7F615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4D3F-191E-227C-755E-8FB6DD67D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Diverging Arrow Cycle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4CB49D2-3B48-4B02-3AED-AEEA174414FD}"/>
              </a:ext>
            </a:extLst>
          </p:cNvPr>
          <p:cNvGrpSpPr/>
          <p:nvPr/>
        </p:nvGrpSpPr>
        <p:grpSpPr>
          <a:xfrm>
            <a:off x="6783167" y="1809848"/>
            <a:ext cx="2053431" cy="1260003"/>
            <a:chOff x="8921977" y="2875429"/>
            <a:chExt cx="2926080" cy="16800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BCC8E32-9149-B022-2EFB-0A6FB0559D4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71A7E10-175D-F4D8-68AE-F24A814AA996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397ED46-87F5-226E-9BFE-BC391D894DA2}"/>
              </a:ext>
            </a:extLst>
          </p:cNvPr>
          <p:cNvGrpSpPr/>
          <p:nvPr/>
        </p:nvGrpSpPr>
        <p:grpSpPr>
          <a:xfrm>
            <a:off x="273247" y="4266086"/>
            <a:ext cx="2053431" cy="1260003"/>
            <a:chOff x="332936" y="2875429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1627AC1-7AB3-5D67-BBA3-130D0B54F65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9B8B3F8-8A1B-53F5-AC82-E49966C9A947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72A0DAE-D1A9-03B1-48C2-9DEE61A1DFF6}"/>
              </a:ext>
            </a:extLst>
          </p:cNvPr>
          <p:cNvGrpSpPr/>
          <p:nvPr/>
        </p:nvGrpSpPr>
        <p:grpSpPr>
          <a:xfrm>
            <a:off x="6153530" y="4896088"/>
            <a:ext cx="2053431" cy="1260003"/>
            <a:chOff x="8921977" y="4580523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918ED91-08E1-9FCD-AC9B-0B5442EC88E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B9E78BC-4C8D-785C-08D1-028BB42B0403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DF0C312-5071-2654-4C26-D06D19CAE907}"/>
              </a:ext>
            </a:extLst>
          </p:cNvPr>
          <p:cNvGrpSpPr/>
          <p:nvPr/>
        </p:nvGrpSpPr>
        <p:grpSpPr>
          <a:xfrm>
            <a:off x="937040" y="1352902"/>
            <a:ext cx="2053431" cy="1260003"/>
            <a:chOff x="332936" y="2555951"/>
            <a:chExt cx="2926080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41C3D9-BED7-B980-EA16-B04F2790D19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DBD1561-5F00-1896-A811-3364D706E3A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F17B16D-6DFD-89CE-76D5-97921C82C30D}"/>
              </a:ext>
            </a:extLst>
          </p:cNvPr>
          <p:cNvGrpSpPr/>
          <p:nvPr/>
        </p:nvGrpSpPr>
        <p:grpSpPr>
          <a:xfrm>
            <a:off x="2598353" y="1692982"/>
            <a:ext cx="3947293" cy="3950395"/>
            <a:chOff x="4075113" y="1406525"/>
            <a:chExt cx="4041775" cy="404495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4CB7585-6FDD-24D2-2E73-ED7E35BFC14D}"/>
                </a:ext>
              </a:extLst>
            </p:cNvPr>
            <p:cNvSpPr/>
            <p:nvPr/>
          </p:nvSpPr>
          <p:spPr>
            <a:xfrm>
              <a:off x="5106989" y="4205289"/>
              <a:ext cx="707072" cy="314324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BC96BBF-C8F5-A25D-30D4-93479B6D4B19}"/>
                </a:ext>
              </a:extLst>
            </p:cNvPr>
            <p:cNvSpPr/>
            <p:nvPr/>
          </p:nvSpPr>
          <p:spPr>
            <a:xfrm>
              <a:off x="6872288" y="3697604"/>
              <a:ext cx="314324" cy="708661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532C6B-C8F3-957C-0D66-BC92B261073D}"/>
                </a:ext>
              </a:extLst>
            </p:cNvPr>
            <p:cNvSpPr/>
            <p:nvPr/>
          </p:nvSpPr>
          <p:spPr>
            <a:xfrm>
              <a:off x="6354762" y="2338389"/>
              <a:ext cx="758507" cy="3143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87FD9E4-EDAA-D949-39B0-25E0E4A596AE}"/>
                </a:ext>
              </a:extLst>
            </p:cNvPr>
            <p:cNvSpPr/>
            <p:nvPr/>
          </p:nvSpPr>
          <p:spPr>
            <a:xfrm>
              <a:off x="5005386" y="2397862"/>
              <a:ext cx="525465" cy="80253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6A37EA8-1E6B-DCFC-4391-55B32F636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386" y="2338388"/>
              <a:ext cx="2181226" cy="2181225"/>
            </a:xfrm>
            <a:custGeom>
              <a:avLst/>
              <a:gdLst>
                <a:gd name="connsiteX0" fmla="*/ 101601 w 2181226"/>
                <a:gd name="connsiteY0" fmla="*/ 2179815 h 2181225"/>
                <a:gd name="connsiteX1" fmla="*/ 101113 w 2181226"/>
                <a:gd name="connsiteY1" fmla="*/ 2181049 h 2181225"/>
                <a:gd name="connsiteX2" fmla="*/ 101601 w 2181226"/>
                <a:gd name="connsiteY2" fmla="*/ 2181049 h 2181225"/>
                <a:gd name="connsiteX3" fmla="*/ 1366842 w 2181226"/>
                <a:gd name="connsiteY3" fmla="*/ 1 h 2181225"/>
                <a:gd name="connsiteX4" fmla="*/ 1441181 w 2181226"/>
                <a:gd name="connsiteY4" fmla="*/ 72589 h 2181225"/>
                <a:gd name="connsiteX5" fmla="*/ 1503383 w 2181226"/>
                <a:gd name="connsiteY5" fmla="*/ 133456 h 2181225"/>
                <a:gd name="connsiteX6" fmla="*/ 1529364 w 2181226"/>
                <a:gd name="connsiteY6" fmla="*/ 158597 h 2181225"/>
                <a:gd name="connsiteX7" fmla="*/ 1551362 w 2181226"/>
                <a:gd name="connsiteY7" fmla="*/ 179580 h 2181225"/>
                <a:gd name="connsiteX8" fmla="*/ 1568998 w 2181226"/>
                <a:gd name="connsiteY8" fmla="*/ 196403 h 2181225"/>
                <a:gd name="connsiteX9" fmla="*/ 1582463 w 2181226"/>
                <a:gd name="connsiteY9" fmla="*/ 208690 h 2181225"/>
                <a:gd name="connsiteX10" fmla="*/ 1587962 w 2181226"/>
                <a:gd name="connsiteY10" fmla="*/ 213605 h 2181225"/>
                <a:gd name="connsiteX11" fmla="*/ 1593841 w 2181226"/>
                <a:gd name="connsiteY11" fmla="*/ 218520 h 2181225"/>
                <a:gd name="connsiteX12" fmla="*/ 1599720 w 2181226"/>
                <a:gd name="connsiteY12" fmla="*/ 223246 h 2181225"/>
                <a:gd name="connsiteX13" fmla="*/ 1605599 w 2181226"/>
                <a:gd name="connsiteY13" fmla="*/ 227971 h 2181225"/>
                <a:gd name="connsiteX14" fmla="*/ 1611857 w 2181226"/>
                <a:gd name="connsiteY14" fmla="*/ 232508 h 2181225"/>
                <a:gd name="connsiteX15" fmla="*/ 1618115 w 2181226"/>
                <a:gd name="connsiteY15" fmla="*/ 236856 h 2181225"/>
                <a:gd name="connsiteX16" fmla="*/ 1624373 w 2181226"/>
                <a:gd name="connsiteY16" fmla="*/ 241203 h 2181225"/>
                <a:gd name="connsiteX17" fmla="*/ 1630821 w 2181226"/>
                <a:gd name="connsiteY17" fmla="*/ 245362 h 2181225"/>
                <a:gd name="connsiteX18" fmla="*/ 1637458 w 2181226"/>
                <a:gd name="connsiteY18" fmla="*/ 249332 h 2181225"/>
                <a:gd name="connsiteX19" fmla="*/ 1644096 w 2181226"/>
                <a:gd name="connsiteY19" fmla="*/ 253301 h 2181225"/>
                <a:gd name="connsiteX20" fmla="*/ 1651112 w 2181226"/>
                <a:gd name="connsiteY20" fmla="*/ 257082 h 2181225"/>
                <a:gd name="connsiteX21" fmla="*/ 1657939 w 2181226"/>
                <a:gd name="connsiteY21" fmla="*/ 260862 h 2181225"/>
                <a:gd name="connsiteX22" fmla="*/ 1664956 w 2181226"/>
                <a:gd name="connsiteY22" fmla="*/ 264265 h 2181225"/>
                <a:gd name="connsiteX23" fmla="*/ 1671973 w 2181226"/>
                <a:gd name="connsiteY23" fmla="*/ 267479 h 2181225"/>
                <a:gd name="connsiteX24" fmla="*/ 1678989 w 2181226"/>
                <a:gd name="connsiteY24" fmla="*/ 270692 h 2181225"/>
                <a:gd name="connsiteX25" fmla="*/ 1686196 w 2181226"/>
                <a:gd name="connsiteY25" fmla="*/ 273717 h 2181225"/>
                <a:gd name="connsiteX26" fmla="*/ 1693402 w 2181226"/>
                <a:gd name="connsiteY26" fmla="*/ 276552 h 2181225"/>
                <a:gd name="connsiteX27" fmla="*/ 1700608 w 2181226"/>
                <a:gd name="connsiteY27" fmla="*/ 279198 h 2181225"/>
                <a:gd name="connsiteX28" fmla="*/ 1708004 w 2181226"/>
                <a:gd name="connsiteY28" fmla="*/ 281656 h 2181225"/>
                <a:gd name="connsiteX29" fmla="*/ 1715400 w 2181226"/>
                <a:gd name="connsiteY29" fmla="*/ 283924 h 2181225"/>
                <a:gd name="connsiteX30" fmla="*/ 1722986 w 2181226"/>
                <a:gd name="connsiteY30" fmla="*/ 286192 h 2181225"/>
                <a:gd name="connsiteX31" fmla="*/ 1730571 w 2181226"/>
                <a:gd name="connsiteY31" fmla="*/ 288083 h 2181225"/>
                <a:gd name="connsiteX32" fmla="*/ 1737967 w 2181226"/>
                <a:gd name="connsiteY32" fmla="*/ 289784 h 2181225"/>
                <a:gd name="connsiteX33" fmla="*/ 1745553 w 2181226"/>
                <a:gd name="connsiteY33" fmla="*/ 291296 h 2181225"/>
                <a:gd name="connsiteX34" fmla="*/ 1753138 w 2181226"/>
                <a:gd name="connsiteY34" fmla="*/ 292809 h 2181225"/>
                <a:gd name="connsiteX35" fmla="*/ 1760724 w 2181226"/>
                <a:gd name="connsiteY35" fmla="*/ 293943 h 2181225"/>
                <a:gd name="connsiteX36" fmla="*/ 1768310 w 2181226"/>
                <a:gd name="connsiteY36" fmla="*/ 294888 h 2181225"/>
                <a:gd name="connsiteX37" fmla="*/ 1775895 w 2181226"/>
                <a:gd name="connsiteY37" fmla="*/ 295644 h 2181225"/>
                <a:gd name="connsiteX38" fmla="*/ 1783481 w 2181226"/>
                <a:gd name="connsiteY38" fmla="*/ 296211 h 2181225"/>
                <a:gd name="connsiteX39" fmla="*/ 1791256 w 2181226"/>
                <a:gd name="connsiteY39" fmla="*/ 296589 h 2181225"/>
                <a:gd name="connsiteX40" fmla="*/ 1798842 w 2181226"/>
                <a:gd name="connsiteY40" fmla="*/ 296589 h 2181225"/>
                <a:gd name="connsiteX41" fmla="*/ 1806427 w 2181226"/>
                <a:gd name="connsiteY41" fmla="*/ 296589 h 2181225"/>
                <a:gd name="connsiteX42" fmla="*/ 1813065 w 2181226"/>
                <a:gd name="connsiteY42" fmla="*/ 296211 h 2181225"/>
                <a:gd name="connsiteX43" fmla="*/ 1819512 w 2181226"/>
                <a:gd name="connsiteY43" fmla="*/ 295644 h 2181225"/>
                <a:gd name="connsiteX44" fmla="*/ 1825770 w 2181226"/>
                <a:gd name="connsiteY44" fmla="*/ 294510 h 2181225"/>
                <a:gd name="connsiteX45" fmla="*/ 1832218 w 2181226"/>
                <a:gd name="connsiteY45" fmla="*/ 293376 h 2181225"/>
                <a:gd name="connsiteX46" fmla="*/ 1838476 w 2181226"/>
                <a:gd name="connsiteY46" fmla="*/ 291863 h 2181225"/>
                <a:gd name="connsiteX47" fmla="*/ 1844734 w 2181226"/>
                <a:gd name="connsiteY47" fmla="*/ 289973 h 2181225"/>
                <a:gd name="connsiteX48" fmla="*/ 1850993 w 2181226"/>
                <a:gd name="connsiteY48" fmla="*/ 287894 h 2181225"/>
                <a:gd name="connsiteX49" fmla="*/ 1857251 w 2181226"/>
                <a:gd name="connsiteY49" fmla="*/ 285625 h 2181225"/>
                <a:gd name="connsiteX50" fmla="*/ 1863319 w 2181226"/>
                <a:gd name="connsiteY50" fmla="*/ 282979 h 2181225"/>
                <a:gd name="connsiteX51" fmla="*/ 1869198 w 2181226"/>
                <a:gd name="connsiteY51" fmla="*/ 280144 h 2181225"/>
                <a:gd name="connsiteX52" fmla="*/ 1875077 w 2181226"/>
                <a:gd name="connsiteY52" fmla="*/ 277119 h 2181225"/>
                <a:gd name="connsiteX53" fmla="*/ 1880956 w 2181226"/>
                <a:gd name="connsiteY53" fmla="*/ 273906 h 2181225"/>
                <a:gd name="connsiteX54" fmla="*/ 1886645 w 2181226"/>
                <a:gd name="connsiteY54" fmla="*/ 270503 h 2181225"/>
                <a:gd name="connsiteX55" fmla="*/ 1892334 w 2181226"/>
                <a:gd name="connsiteY55" fmla="*/ 266911 h 2181225"/>
                <a:gd name="connsiteX56" fmla="*/ 1898023 w 2181226"/>
                <a:gd name="connsiteY56" fmla="*/ 263320 h 2181225"/>
                <a:gd name="connsiteX57" fmla="*/ 1903333 w 2181226"/>
                <a:gd name="connsiteY57" fmla="*/ 259161 h 2181225"/>
                <a:gd name="connsiteX58" fmla="*/ 1908833 w 2181226"/>
                <a:gd name="connsiteY58" fmla="*/ 255003 h 2181225"/>
                <a:gd name="connsiteX59" fmla="*/ 1914143 w 2181226"/>
                <a:gd name="connsiteY59" fmla="*/ 250844 h 2181225"/>
                <a:gd name="connsiteX60" fmla="*/ 1919263 w 2181226"/>
                <a:gd name="connsiteY60" fmla="*/ 246496 h 2181225"/>
                <a:gd name="connsiteX61" fmla="*/ 1924573 w 2181226"/>
                <a:gd name="connsiteY61" fmla="*/ 241959 h 2181225"/>
                <a:gd name="connsiteX62" fmla="*/ 1929693 w 2181226"/>
                <a:gd name="connsiteY62" fmla="*/ 237423 h 2181225"/>
                <a:gd name="connsiteX63" fmla="*/ 1934624 w 2181226"/>
                <a:gd name="connsiteY63" fmla="*/ 232886 h 2181225"/>
                <a:gd name="connsiteX64" fmla="*/ 1939365 w 2181226"/>
                <a:gd name="connsiteY64" fmla="*/ 228160 h 2181225"/>
                <a:gd name="connsiteX65" fmla="*/ 1944106 w 2181226"/>
                <a:gd name="connsiteY65" fmla="*/ 223246 h 2181225"/>
                <a:gd name="connsiteX66" fmla="*/ 1948657 w 2181226"/>
                <a:gd name="connsiteY66" fmla="*/ 218520 h 2181225"/>
                <a:gd name="connsiteX67" fmla="*/ 1953019 w 2181226"/>
                <a:gd name="connsiteY67" fmla="*/ 213605 h 2181225"/>
                <a:gd name="connsiteX68" fmla="*/ 1961553 w 2181226"/>
                <a:gd name="connsiteY68" fmla="*/ 203397 h 2181225"/>
                <a:gd name="connsiteX69" fmla="*/ 1969707 w 2181226"/>
                <a:gd name="connsiteY69" fmla="*/ 193379 h 2181225"/>
                <a:gd name="connsiteX70" fmla="*/ 1977103 w 2181226"/>
                <a:gd name="connsiteY70" fmla="*/ 183360 h 2181225"/>
                <a:gd name="connsiteX71" fmla="*/ 1981085 w 2181226"/>
                <a:gd name="connsiteY71" fmla="*/ 178067 h 2181225"/>
                <a:gd name="connsiteX72" fmla="*/ 1984689 w 2181226"/>
                <a:gd name="connsiteY72" fmla="*/ 172585 h 2181225"/>
                <a:gd name="connsiteX73" fmla="*/ 1988292 w 2181226"/>
                <a:gd name="connsiteY73" fmla="*/ 167104 h 2181225"/>
                <a:gd name="connsiteX74" fmla="*/ 1991895 w 2181226"/>
                <a:gd name="connsiteY74" fmla="*/ 161622 h 2181225"/>
                <a:gd name="connsiteX75" fmla="*/ 1998722 w 2181226"/>
                <a:gd name="connsiteY75" fmla="*/ 150091 h 2181225"/>
                <a:gd name="connsiteX76" fmla="*/ 2005359 w 2181226"/>
                <a:gd name="connsiteY76" fmla="*/ 138560 h 2181225"/>
                <a:gd name="connsiteX77" fmla="*/ 2011617 w 2181226"/>
                <a:gd name="connsiteY77" fmla="*/ 127029 h 2181225"/>
                <a:gd name="connsiteX78" fmla="*/ 2017686 w 2181226"/>
                <a:gd name="connsiteY78" fmla="*/ 115309 h 2181225"/>
                <a:gd name="connsiteX79" fmla="*/ 2030012 w 2181226"/>
                <a:gd name="connsiteY79" fmla="*/ 91870 h 2181225"/>
                <a:gd name="connsiteX80" fmla="*/ 2033805 w 2181226"/>
                <a:gd name="connsiteY80" fmla="*/ 84876 h 2181225"/>
                <a:gd name="connsiteX81" fmla="*/ 2037408 w 2181226"/>
                <a:gd name="connsiteY81" fmla="*/ 77503 h 2181225"/>
                <a:gd name="connsiteX82" fmla="*/ 2041201 w 2181226"/>
                <a:gd name="connsiteY82" fmla="*/ 69942 h 2181225"/>
                <a:gd name="connsiteX83" fmla="*/ 2044615 w 2181226"/>
                <a:gd name="connsiteY83" fmla="*/ 62192 h 2181225"/>
                <a:gd name="connsiteX84" fmla="*/ 2051631 w 2181226"/>
                <a:gd name="connsiteY84" fmla="*/ 46881 h 2181225"/>
                <a:gd name="connsiteX85" fmla="*/ 2057700 w 2181226"/>
                <a:gd name="connsiteY85" fmla="*/ 32136 h 2181225"/>
                <a:gd name="connsiteX86" fmla="*/ 2063199 w 2181226"/>
                <a:gd name="connsiteY86" fmla="*/ 19471 h 2181225"/>
                <a:gd name="connsiteX87" fmla="*/ 2067182 w 2181226"/>
                <a:gd name="connsiteY87" fmla="*/ 9264 h 2181225"/>
                <a:gd name="connsiteX88" fmla="*/ 2070785 w 2181226"/>
                <a:gd name="connsiteY88" fmla="*/ 1 h 2181225"/>
                <a:gd name="connsiteX89" fmla="*/ 51351 w 2181226"/>
                <a:gd name="connsiteY89" fmla="*/ 0 h 2181225"/>
                <a:gd name="connsiteX90" fmla="*/ 101601 w 2181226"/>
                <a:gd name="connsiteY90" fmla="*/ 0 h 2181225"/>
                <a:gd name="connsiteX91" fmla="*/ 2080291 w 2181226"/>
                <a:gd name="connsiteY91" fmla="*/ 0 h 2181225"/>
                <a:gd name="connsiteX92" fmla="*/ 2116139 w 2181226"/>
                <a:gd name="connsiteY92" fmla="*/ 0 h 2181225"/>
                <a:gd name="connsiteX93" fmla="*/ 2129700 w 2181226"/>
                <a:gd name="connsiteY93" fmla="*/ 0 h 2181225"/>
                <a:gd name="connsiteX94" fmla="*/ 2132347 w 2181226"/>
                <a:gd name="connsiteY94" fmla="*/ 176 h 2181225"/>
                <a:gd name="connsiteX95" fmla="*/ 2134994 w 2181226"/>
                <a:gd name="connsiteY95" fmla="*/ 353 h 2181225"/>
                <a:gd name="connsiteX96" fmla="*/ 2137640 w 2181226"/>
                <a:gd name="connsiteY96" fmla="*/ 705 h 2181225"/>
                <a:gd name="connsiteX97" fmla="*/ 2140111 w 2181226"/>
                <a:gd name="connsiteY97" fmla="*/ 1058 h 2181225"/>
                <a:gd name="connsiteX98" fmla="*/ 2142581 w 2181226"/>
                <a:gd name="connsiteY98" fmla="*/ 1587 h 2181225"/>
                <a:gd name="connsiteX99" fmla="*/ 2145052 w 2181226"/>
                <a:gd name="connsiteY99" fmla="*/ 2292 h 2181225"/>
                <a:gd name="connsiteX100" fmla="*/ 2147346 w 2181226"/>
                <a:gd name="connsiteY100" fmla="*/ 3174 h 2181225"/>
                <a:gd name="connsiteX101" fmla="*/ 2149816 w 2181226"/>
                <a:gd name="connsiteY101" fmla="*/ 4055 h 2181225"/>
                <a:gd name="connsiteX102" fmla="*/ 2152110 w 2181226"/>
                <a:gd name="connsiteY102" fmla="*/ 5113 h 2181225"/>
                <a:gd name="connsiteX103" fmla="*/ 2154228 w 2181226"/>
                <a:gd name="connsiteY103" fmla="*/ 6171 h 2181225"/>
                <a:gd name="connsiteX104" fmla="*/ 2156345 w 2181226"/>
                <a:gd name="connsiteY104" fmla="*/ 7405 h 2181225"/>
                <a:gd name="connsiteX105" fmla="*/ 2158463 w 2181226"/>
                <a:gd name="connsiteY105" fmla="*/ 8816 h 2181225"/>
                <a:gd name="connsiteX106" fmla="*/ 2160580 w 2181226"/>
                <a:gd name="connsiteY106" fmla="*/ 10227 h 2181225"/>
                <a:gd name="connsiteX107" fmla="*/ 2162521 w 2181226"/>
                <a:gd name="connsiteY107" fmla="*/ 11813 h 2181225"/>
                <a:gd name="connsiteX108" fmla="*/ 2164286 w 2181226"/>
                <a:gd name="connsiteY108" fmla="*/ 13400 h 2181225"/>
                <a:gd name="connsiteX109" fmla="*/ 2166051 w 2181226"/>
                <a:gd name="connsiteY109" fmla="*/ 15163 h 2181225"/>
                <a:gd name="connsiteX110" fmla="*/ 2167815 w 2181226"/>
                <a:gd name="connsiteY110" fmla="*/ 16927 h 2181225"/>
                <a:gd name="connsiteX111" fmla="*/ 2169403 w 2181226"/>
                <a:gd name="connsiteY111" fmla="*/ 18690 h 2181225"/>
                <a:gd name="connsiteX112" fmla="*/ 2170991 w 2181226"/>
                <a:gd name="connsiteY112" fmla="*/ 20629 h 2181225"/>
                <a:gd name="connsiteX113" fmla="*/ 2172403 w 2181226"/>
                <a:gd name="connsiteY113" fmla="*/ 22745 h 2181225"/>
                <a:gd name="connsiteX114" fmla="*/ 2173638 w 2181226"/>
                <a:gd name="connsiteY114" fmla="*/ 24685 h 2181225"/>
                <a:gd name="connsiteX115" fmla="*/ 2174874 w 2181226"/>
                <a:gd name="connsiteY115" fmla="*/ 26977 h 2181225"/>
                <a:gd name="connsiteX116" fmla="*/ 2176109 w 2181226"/>
                <a:gd name="connsiteY116" fmla="*/ 29093 h 2181225"/>
                <a:gd name="connsiteX117" fmla="*/ 2177168 w 2181226"/>
                <a:gd name="connsiteY117" fmla="*/ 31385 h 2181225"/>
                <a:gd name="connsiteX118" fmla="*/ 2178050 w 2181226"/>
                <a:gd name="connsiteY118" fmla="*/ 33677 h 2181225"/>
                <a:gd name="connsiteX119" fmla="*/ 2178932 w 2181226"/>
                <a:gd name="connsiteY119" fmla="*/ 36145 h 2181225"/>
                <a:gd name="connsiteX120" fmla="*/ 2179462 w 2181226"/>
                <a:gd name="connsiteY120" fmla="*/ 38614 h 2181225"/>
                <a:gd name="connsiteX121" fmla="*/ 2180167 w 2181226"/>
                <a:gd name="connsiteY121" fmla="*/ 41082 h 2181225"/>
                <a:gd name="connsiteX122" fmla="*/ 2180520 w 2181226"/>
                <a:gd name="connsiteY122" fmla="*/ 43727 h 2181225"/>
                <a:gd name="connsiteX123" fmla="*/ 2180873 w 2181226"/>
                <a:gd name="connsiteY123" fmla="*/ 46372 h 2181225"/>
                <a:gd name="connsiteX124" fmla="*/ 2181050 w 2181226"/>
                <a:gd name="connsiteY124" fmla="*/ 49016 h 2181225"/>
                <a:gd name="connsiteX125" fmla="*/ 2181226 w 2181226"/>
                <a:gd name="connsiteY125" fmla="*/ 51661 h 2181225"/>
                <a:gd name="connsiteX126" fmla="*/ 2181226 w 2181226"/>
                <a:gd name="connsiteY126" fmla="*/ 180549 h 2181225"/>
                <a:gd name="connsiteX127" fmla="*/ 2181225 w 2181226"/>
                <a:gd name="connsiteY127" fmla="*/ 180550 h 2181225"/>
                <a:gd name="connsiteX128" fmla="*/ 2181225 w 2181226"/>
                <a:gd name="connsiteY128" fmla="*/ 1357314 h 2181225"/>
                <a:gd name="connsiteX129" fmla="*/ 2111835 w 2181226"/>
                <a:gd name="connsiteY129" fmla="*/ 1429612 h 2181225"/>
                <a:gd name="connsiteX130" fmla="*/ 2053828 w 2181226"/>
                <a:gd name="connsiteY130" fmla="*/ 1490292 h 2181225"/>
                <a:gd name="connsiteX131" fmla="*/ 2029794 w 2181226"/>
                <a:gd name="connsiteY131" fmla="*/ 1515375 h 2181225"/>
                <a:gd name="connsiteX132" fmla="*/ 2009736 w 2181226"/>
                <a:gd name="connsiteY132" fmla="*/ 1536954 h 2181225"/>
                <a:gd name="connsiteX133" fmla="*/ 1993653 w 2181226"/>
                <a:gd name="connsiteY133" fmla="*/ 1554107 h 2181225"/>
                <a:gd name="connsiteX134" fmla="*/ 1981907 w 2181226"/>
                <a:gd name="connsiteY134" fmla="*/ 1566833 h 2181225"/>
                <a:gd name="connsiteX135" fmla="*/ 1977209 w 2181226"/>
                <a:gd name="connsiteY135" fmla="*/ 1572366 h 2181225"/>
                <a:gd name="connsiteX136" fmla="*/ 1972511 w 2181226"/>
                <a:gd name="connsiteY136" fmla="*/ 1577899 h 2181225"/>
                <a:gd name="connsiteX137" fmla="*/ 1967993 w 2181226"/>
                <a:gd name="connsiteY137" fmla="*/ 1583801 h 2181225"/>
                <a:gd name="connsiteX138" fmla="*/ 1963475 w 2181226"/>
                <a:gd name="connsiteY138" fmla="*/ 1589703 h 2181225"/>
                <a:gd name="connsiteX139" fmla="*/ 1959138 w 2181226"/>
                <a:gd name="connsiteY139" fmla="*/ 1595605 h 2181225"/>
                <a:gd name="connsiteX140" fmla="*/ 1954982 w 2181226"/>
                <a:gd name="connsiteY140" fmla="*/ 1601692 h 2181225"/>
                <a:gd name="connsiteX141" fmla="*/ 1950826 w 2181226"/>
                <a:gd name="connsiteY141" fmla="*/ 1607962 h 2181225"/>
                <a:gd name="connsiteX142" fmla="*/ 1946850 w 2181226"/>
                <a:gd name="connsiteY142" fmla="*/ 1614233 h 2181225"/>
                <a:gd name="connsiteX143" fmla="*/ 1943055 w 2181226"/>
                <a:gd name="connsiteY143" fmla="*/ 1620689 h 2181225"/>
                <a:gd name="connsiteX144" fmla="*/ 1939261 w 2181226"/>
                <a:gd name="connsiteY144" fmla="*/ 1627144 h 2181225"/>
                <a:gd name="connsiteX145" fmla="*/ 1935647 w 2181226"/>
                <a:gd name="connsiteY145" fmla="*/ 1633968 h 2181225"/>
                <a:gd name="connsiteX146" fmla="*/ 1932213 w 2181226"/>
                <a:gd name="connsiteY146" fmla="*/ 1640608 h 2181225"/>
                <a:gd name="connsiteX147" fmla="*/ 1928960 w 2181226"/>
                <a:gd name="connsiteY147" fmla="*/ 1647247 h 2181225"/>
                <a:gd name="connsiteX148" fmla="*/ 1925708 w 2181226"/>
                <a:gd name="connsiteY148" fmla="*/ 1654072 h 2181225"/>
                <a:gd name="connsiteX149" fmla="*/ 1922816 w 2181226"/>
                <a:gd name="connsiteY149" fmla="*/ 1661080 h 2181225"/>
                <a:gd name="connsiteX150" fmla="*/ 1919925 w 2181226"/>
                <a:gd name="connsiteY150" fmla="*/ 1668089 h 2181225"/>
                <a:gd name="connsiteX151" fmla="*/ 1917034 w 2181226"/>
                <a:gd name="connsiteY151" fmla="*/ 1675097 h 2181225"/>
                <a:gd name="connsiteX152" fmla="*/ 1914504 w 2181226"/>
                <a:gd name="connsiteY152" fmla="*/ 1682106 h 2181225"/>
                <a:gd name="connsiteX153" fmla="*/ 1912155 w 2181226"/>
                <a:gd name="connsiteY153" fmla="*/ 1689483 h 2181225"/>
                <a:gd name="connsiteX154" fmla="*/ 1909806 w 2181226"/>
                <a:gd name="connsiteY154" fmla="*/ 1696676 h 2181225"/>
                <a:gd name="connsiteX155" fmla="*/ 1907818 w 2181226"/>
                <a:gd name="connsiteY155" fmla="*/ 1703870 h 2181225"/>
                <a:gd name="connsiteX156" fmla="*/ 1906011 w 2181226"/>
                <a:gd name="connsiteY156" fmla="*/ 1711063 h 2181225"/>
                <a:gd name="connsiteX157" fmla="*/ 1904384 w 2181226"/>
                <a:gd name="connsiteY157" fmla="*/ 1718440 h 2181225"/>
                <a:gd name="connsiteX158" fmla="*/ 1902758 w 2181226"/>
                <a:gd name="connsiteY158" fmla="*/ 1725817 h 2181225"/>
                <a:gd name="connsiteX159" fmla="*/ 1901493 w 2181226"/>
                <a:gd name="connsiteY159" fmla="*/ 1733011 h 2181225"/>
                <a:gd name="connsiteX160" fmla="*/ 1900409 w 2181226"/>
                <a:gd name="connsiteY160" fmla="*/ 1740572 h 2181225"/>
                <a:gd name="connsiteX161" fmla="*/ 1899505 w 2181226"/>
                <a:gd name="connsiteY161" fmla="*/ 1747950 h 2181225"/>
                <a:gd name="connsiteX162" fmla="*/ 1898782 w 2181226"/>
                <a:gd name="connsiteY162" fmla="*/ 1755512 h 2181225"/>
                <a:gd name="connsiteX163" fmla="*/ 1898240 w 2181226"/>
                <a:gd name="connsiteY163" fmla="*/ 1762889 h 2181225"/>
                <a:gd name="connsiteX164" fmla="*/ 1897879 w 2181226"/>
                <a:gd name="connsiteY164" fmla="*/ 1770267 h 2181225"/>
                <a:gd name="connsiteX165" fmla="*/ 1897698 w 2181226"/>
                <a:gd name="connsiteY165" fmla="*/ 1777644 h 2181225"/>
                <a:gd name="connsiteX166" fmla="*/ 1897879 w 2181226"/>
                <a:gd name="connsiteY166" fmla="*/ 1785022 h 2181225"/>
                <a:gd name="connsiteX167" fmla="*/ 1898240 w 2181226"/>
                <a:gd name="connsiteY167" fmla="*/ 1791477 h 2181225"/>
                <a:gd name="connsiteX168" fmla="*/ 1898782 w 2181226"/>
                <a:gd name="connsiteY168" fmla="*/ 1797748 h 2181225"/>
                <a:gd name="connsiteX169" fmla="*/ 1899686 w 2181226"/>
                <a:gd name="connsiteY169" fmla="*/ 1804019 h 2181225"/>
                <a:gd name="connsiteX170" fmla="*/ 1900951 w 2181226"/>
                <a:gd name="connsiteY170" fmla="*/ 1810289 h 2181225"/>
                <a:gd name="connsiteX171" fmla="*/ 1902397 w 2181226"/>
                <a:gd name="connsiteY171" fmla="*/ 1816376 h 2181225"/>
                <a:gd name="connsiteX172" fmla="*/ 1904204 w 2181226"/>
                <a:gd name="connsiteY172" fmla="*/ 1822462 h 2181225"/>
                <a:gd name="connsiteX173" fmla="*/ 1906191 w 2181226"/>
                <a:gd name="connsiteY173" fmla="*/ 1828364 h 2181225"/>
                <a:gd name="connsiteX174" fmla="*/ 1908360 w 2181226"/>
                <a:gd name="connsiteY174" fmla="*/ 1834451 h 2181225"/>
                <a:gd name="connsiteX175" fmla="*/ 1910890 w 2181226"/>
                <a:gd name="connsiteY175" fmla="*/ 1840537 h 2181225"/>
                <a:gd name="connsiteX176" fmla="*/ 1913420 w 2181226"/>
                <a:gd name="connsiteY176" fmla="*/ 1846255 h 2181225"/>
                <a:gd name="connsiteX177" fmla="*/ 1916311 w 2181226"/>
                <a:gd name="connsiteY177" fmla="*/ 1851972 h 2181225"/>
                <a:gd name="connsiteX178" fmla="*/ 1919564 w 2181226"/>
                <a:gd name="connsiteY178" fmla="*/ 1857690 h 2181225"/>
                <a:gd name="connsiteX179" fmla="*/ 1922816 w 2181226"/>
                <a:gd name="connsiteY179" fmla="*/ 1863223 h 2181225"/>
                <a:gd name="connsiteX180" fmla="*/ 1926250 w 2181226"/>
                <a:gd name="connsiteY180" fmla="*/ 1868756 h 2181225"/>
                <a:gd name="connsiteX181" fmla="*/ 1929864 w 2181226"/>
                <a:gd name="connsiteY181" fmla="*/ 1874105 h 2181225"/>
                <a:gd name="connsiteX182" fmla="*/ 1933659 w 2181226"/>
                <a:gd name="connsiteY182" fmla="*/ 1879453 h 2181225"/>
                <a:gd name="connsiteX183" fmla="*/ 1937634 w 2181226"/>
                <a:gd name="connsiteY183" fmla="*/ 1884802 h 2181225"/>
                <a:gd name="connsiteX184" fmla="*/ 1941610 w 2181226"/>
                <a:gd name="connsiteY184" fmla="*/ 1889966 h 2181225"/>
                <a:gd name="connsiteX185" fmla="*/ 1945766 w 2181226"/>
                <a:gd name="connsiteY185" fmla="*/ 1895130 h 2181225"/>
                <a:gd name="connsiteX186" fmla="*/ 1949922 w 2181226"/>
                <a:gd name="connsiteY186" fmla="*/ 1900110 h 2181225"/>
                <a:gd name="connsiteX187" fmla="*/ 1954259 w 2181226"/>
                <a:gd name="connsiteY187" fmla="*/ 1904905 h 2181225"/>
                <a:gd name="connsiteX188" fmla="*/ 1958777 w 2181226"/>
                <a:gd name="connsiteY188" fmla="*/ 1909701 h 2181225"/>
                <a:gd name="connsiteX189" fmla="*/ 1963295 w 2181226"/>
                <a:gd name="connsiteY189" fmla="*/ 1914496 h 2181225"/>
                <a:gd name="connsiteX190" fmla="*/ 1967993 w 2181226"/>
                <a:gd name="connsiteY190" fmla="*/ 1918923 h 2181225"/>
                <a:gd name="connsiteX191" fmla="*/ 1972511 w 2181226"/>
                <a:gd name="connsiteY191" fmla="*/ 1923349 h 2181225"/>
                <a:gd name="connsiteX192" fmla="*/ 1977209 w 2181226"/>
                <a:gd name="connsiteY192" fmla="*/ 1927776 h 2181225"/>
                <a:gd name="connsiteX193" fmla="*/ 1986967 w 2181226"/>
                <a:gd name="connsiteY193" fmla="*/ 1936075 h 2181225"/>
                <a:gd name="connsiteX194" fmla="*/ 1996545 w 2181226"/>
                <a:gd name="connsiteY194" fmla="*/ 1943822 h 2181225"/>
                <a:gd name="connsiteX195" fmla="*/ 2006122 w 2181226"/>
                <a:gd name="connsiteY195" fmla="*/ 1951384 h 2181225"/>
                <a:gd name="connsiteX196" fmla="*/ 2011182 w 2181226"/>
                <a:gd name="connsiteY196" fmla="*/ 1955072 h 2181225"/>
                <a:gd name="connsiteX197" fmla="*/ 2016422 w 2181226"/>
                <a:gd name="connsiteY197" fmla="*/ 1958761 h 2181225"/>
                <a:gd name="connsiteX198" fmla="*/ 2021663 w 2181226"/>
                <a:gd name="connsiteY198" fmla="*/ 1962265 h 2181225"/>
                <a:gd name="connsiteX199" fmla="*/ 2026903 w 2181226"/>
                <a:gd name="connsiteY199" fmla="*/ 1965770 h 2181225"/>
                <a:gd name="connsiteX200" fmla="*/ 2037746 w 2181226"/>
                <a:gd name="connsiteY200" fmla="*/ 1972225 h 2181225"/>
                <a:gd name="connsiteX201" fmla="*/ 2048769 w 2181226"/>
                <a:gd name="connsiteY201" fmla="*/ 1978496 h 2181225"/>
                <a:gd name="connsiteX202" fmla="*/ 2059972 w 2181226"/>
                <a:gd name="connsiteY202" fmla="*/ 1984767 h 2181225"/>
                <a:gd name="connsiteX203" fmla="*/ 2070995 w 2181226"/>
                <a:gd name="connsiteY203" fmla="*/ 1990669 h 2181225"/>
                <a:gd name="connsiteX204" fmla="*/ 2093403 w 2181226"/>
                <a:gd name="connsiteY204" fmla="*/ 2002841 h 2181225"/>
                <a:gd name="connsiteX205" fmla="*/ 2100089 w 2181226"/>
                <a:gd name="connsiteY205" fmla="*/ 2006530 h 2181225"/>
                <a:gd name="connsiteX206" fmla="*/ 2107137 w 2181226"/>
                <a:gd name="connsiteY206" fmla="*/ 2010034 h 2181225"/>
                <a:gd name="connsiteX207" fmla="*/ 2114365 w 2181226"/>
                <a:gd name="connsiteY207" fmla="*/ 2013539 h 2181225"/>
                <a:gd name="connsiteX208" fmla="*/ 2121955 w 2181226"/>
                <a:gd name="connsiteY208" fmla="*/ 2017043 h 2181225"/>
                <a:gd name="connsiteX209" fmla="*/ 2136592 w 2181226"/>
                <a:gd name="connsiteY209" fmla="*/ 2023683 h 2181225"/>
                <a:gd name="connsiteX210" fmla="*/ 2150506 w 2181226"/>
                <a:gd name="connsiteY210" fmla="*/ 2029769 h 2181225"/>
                <a:gd name="connsiteX211" fmla="*/ 2162613 w 2181226"/>
                <a:gd name="connsiteY211" fmla="*/ 2034749 h 2181225"/>
                <a:gd name="connsiteX212" fmla="*/ 2172372 w 2181226"/>
                <a:gd name="connsiteY212" fmla="*/ 2038806 h 2181225"/>
                <a:gd name="connsiteX213" fmla="*/ 2181225 w 2181226"/>
                <a:gd name="connsiteY213" fmla="*/ 2042310 h 2181225"/>
                <a:gd name="connsiteX214" fmla="*/ 2181225 w 2181226"/>
                <a:gd name="connsiteY214" fmla="*/ 2050750 h 2181225"/>
                <a:gd name="connsiteX215" fmla="*/ 2181226 w 2181226"/>
                <a:gd name="connsiteY215" fmla="*/ 2050750 h 2181225"/>
                <a:gd name="connsiteX216" fmla="*/ 2181226 w 2181226"/>
                <a:gd name="connsiteY216" fmla="*/ 2052639 h 2181225"/>
                <a:gd name="connsiteX217" fmla="*/ 2181226 w 2181226"/>
                <a:gd name="connsiteY217" fmla="*/ 2129740 h 2181225"/>
                <a:gd name="connsiteX218" fmla="*/ 2181050 w 2181226"/>
                <a:gd name="connsiteY218" fmla="*/ 2132385 h 2181225"/>
                <a:gd name="connsiteX219" fmla="*/ 2180873 w 2181226"/>
                <a:gd name="connsiteY219" fmla="*/ 2135030 h 2181225"/>
                <a:gd name="connsiteX220" fmla="*/ 2180520 w 2181226"/>
                <a:gd name="connsiteY220" fmla="*/ 2137498 h 2181225"/>
                <a:gd name="connsiteX221" fmla="*/ 2180167 w 2181226"/>
                <a:gd name="connsiteY221" fmla="*/ 2140319 h 2181225"/>
                <a:gd name="connsiteX222" fmla="*/ 2179462 w 2181226"/>
                <a:gd name="connsiteY222" fmla="*/ 2142788 h 2181225"/>
                <a:gd name="connsiteX223" fmla="*/ 2178932 w 2181226"/>
                <a:gd name="connsiteY223" fmla="*/ 2145080 h 2181225"/>
                <a:gd name="connsiteX224" fmla="*/ 2178050 w 2181226"/>
                <a:gd name="connsiteY224" fmla="*/ 2147548 h 2181225"/>
                <a:gd name="connsiteX225" fmla="*/ 2177168 w 2181226"/>
                <a:gd name="connsiteY225" fmla="*/ 2149841 h 2181225"/>
                <a:gd name="connsiteX226" fmla="*/ 2176109 w 2181226"/>
                <a:gd name="connsiteY226" fmla="*/ 2152133 h 2181225"/>
                <a:gd name="connsiteX227" fmla="*/ 2174874 w 2181226"/>
                <a:gd name="connsiteY227" fmla="*/ 2154425 h 2181225"/>
                <a:gd name="connsiteX228" fmla="*/ 2173638 w 2181226"/>
                <a:gd name="connsiteY228" fmla="*/ 2156541 h 2181225"/>
                <a:gd name="connsiteX229" fmla="*/ 2172403 w 2181226"/>
                <a:gd name="connsiteY229" fmla="*/ 2158656 h 2181225"/>
                <a:gd name="connsiteX230" fmla="*/ 2170991 w 2181226"/>
                <a:gd name="connsiteY230" fmla="*/ 2160596 h 2181225"/>
                <a:gd name="connsiteX231" fmla="*/ 2169403 w 2181226"/>
                <a:gd name="connsiteY231" fmla="*/ 2162535 h 2181225"/>
                <a:gd name="connsiteX232" fmla="*/ 2167815 w 2181226"/>
                <a:gd name="connsiteY232" fmla="*/ 2164475 h 2181225"/>
                <a:gd name="connsiteX233" fmla="*/ 2166051 w 2181226"/>
                <a:gd name="connsiteY233" fmla="*/ 2166238 h 2181225"/>
                <a:gd name="connsiteX234" fmla="*/ 2164286 w 2181226"/>
                <a:gd name="connsiteY234" fmla="*/ 2167825 h 2181225"/>
                <a:gd name="connsiteX235" fmla="*/ 2162521 w 2181226"/>
                <a:gd name="connsiteY235" fmla="*/ 2169588 h 2181225"/>
                <a:gd name="connsiteX236" fmla="*/ 2160580 w 2181226"/>
                <a:gd name="connsiteY236" fmla="*/ 2170999 h 2181225"/>
                <a:gd name="connsiteX237" fmla="*/ 2158463 w 2181226"/>
                <a:gd name="connsiteY237" fmla="*/ 2172409 h 2181225"/>
                <a:gd name="connsiteX238" fmla="*/ 2156345 w 2181226"/>
                <a:gd name="connsiteY238" fmla="*/ 2173820 h 2181225"/>
                <a:gd name="connsiteX239" fmla="*/ 2154228 w 2181226"/>
                <a:gd name="connsiteY239" fmla="*/ 2175054 h 2181225"/>
                <a:gd name="connsiteX240" fmla="*/ 2152110 w 2181226"/>
                <a:gd name="connsiteY240" fmla="*/ 2176112 h 2181225"/>
                <a:gd name="connsiteX241" fmla="*/ 2149816 w 2181226"/>
                <a:gd name="connsiteY241" fmla="*/ 2177170 h 2181225"/>
                <a:gd name="connsiteX242" fmla="*/ 2147346 w 2181226"/>
                <a:gd name="connsiteY242" fmla="*/ 2178051 h 2181225"/>
                <a:gd name="connsiteX243" fmla="*/ 2145052 w 2181226"/>
                <a:gd name="connsiteY243" fmla="*/ 2178933 h 2181225"/>
                <a:gd name="connsiteX244" fmla="*/ 2142581 w 2181226"/>
                <a:gd name="connsiteY244" fmla="*/ 2179638 h 2181225"/>
                <a:gd name="connsiteX245" fmla="*/ 2140111 w 2181226"/>
                <a:gd name="connsiteY245" fmla="*/ 2180167 h 2181225"/>
                <a:gd name="connsiteX246" fmla="*/ 2137640 w 2181226"/>
                <a:gd name="connsiteY246" fmla="*/ 2180696 h 2181225"/>
                <a:gd name="connsiteX247" fmla="*/ 2134994 w 2181226"/>
                <a:gd name="connsiteY247" fmla="*/ 2181049 h 2181225"/>
                <a:gd name="connsiteX248" fmla="*/ 2132347 w 2181226"/>
                <a:gd name="connsiteY248" fmla="*/ 2181225 h 2181225"/>
                <a:gd name="connsiteX249" fmla="*/ 2129700 w 2181226"/>
                <a:gd name="connsiteY249" fmla="*/ 2181225 h 2181225"/>
                <a:gd name="connsiteX250" fmla="*/ 2116139 w 2181226"/>
                <a:gd name="connsiteY250" fmla="*/ 2181225 h 2181225"/>
                <a:gd name="connsiteX251" fmla="*/ 791529 w 2181226"/>
                <a:gd name="connsiteY251" fmla="*/ 2181225 h 2181225"/>
                <a:gd name="connsiteX252" fmla="*/ 719950 w 2181226"/>
                <a:gd name="connsiteY252" fmla="*/ 2110824 h 2181225"/>
                <a:gd name="connsiteX253" fmla="*/ 659722 w 2181226"/>
                <a:gd name="connsiteY253" fmla="*/ 2051790 h 2181225"/>
                <a:gd name="connsiteX254" fmla="*/ 634642 w 2181226"/>
                <a:gd name="connsiteY254" fmla="*/ 2027406 h 2181225"/>
                <a:gd name="connsiteX255" fmla="*/ 613406 w 2181226"/>
                <a:gd name="connsiteY255" fmla="*/ 2007056 h 2181225"/>
                <a:gd name="connsiteX256" fmla="*/ 596381 w 2181226"/>
                <a:gd name="connsiteY256" fmla="*/ 1990739 h 2181225"/>
                <a:gd name="connsiteX257" fmla="*/ 583566 w 2181226"/>
                <a:gd name="connsiteY257" fmla="*/ 1978822 h 2181225"/>
                <a:gd name="connsiteX258" fmla="*/ 578074 w 2181226"/>
                <a:gd name="connsiteY258" fmla="*/ 1974055 h 2181225"/>
                <a:gd name="connsiteX259" fmla="*/ 572582 w 2181226"/>
                <a:gd name="connsiteY259" fmla="*/ 1969288 h 2181225"/>
                <a:gd name="connsiteX260" fmla="*/ 566907 w 2181226"/>
                <a:gd name="connsiteY260" fmla="*/ 1964705 h 2181225"/>
                <a:gd name="connsiteX261" fmla="*/ 561049 w 2181226"/>
                <a:gd name="connsiteY261" fmla="*/ 1960121 h 2181225"/>
                <a:gd name="connsiteX262" fmla="*/ 555191 w 2181226"/>
                <a:gd name="connsiteY262" fmla="*/ 1955721 h 2181225"/>
                <a:gd name="connsiteX263" fmla="*/ 549150 w 2181226"/>
                <a:gd name="connsiteY263" fmla="*/ 1951505 h 2181225"/>
                <a:gd name="connsiteX264" fmla="*/ 542926 w 2181226"/>
                <a:gd name="connsiteY264" fmla="*/ 1947288 h 2181225"/>
                <a:gd name="connsiteX265" fmla="*/ 536702 w 2181226"/>
                <a:gd name="connsiteY265" fmla="*/ 1943254 h 2181225"/>
                <a:gd name="connsiteX266" fmla="*/ 530294 w 2181226"/>
                <a:gd name="connsiteY266" fmla="*/ 1939404 h 2181225"/>
                <a:gd name="connsiteX267" fmla="*/ 523887 w 2181226"/>
                <a:gd name="connsiteY267" fmla="*/ 1935554 h 2181225"/>
                <a:gd name="connsiteX268" fmla="*/ 517114 w 2181226"/>
                <a:gd name="connsiteY268" fmla="*/ 1931888 h 2181225"/>
                <a:gd name="connsiteX269" fmla="*/ 510523 w 2181226"/>
                <a:gd name="connsiteY269" fmla="*/ 1928221 h 2181225"/>
                <a:gd name="connsiteX270" fmla="*/ 503933 w 2181226"/>
                <a:gd name="connsiteY270" fmla="*/ 1924921 h 2181225"/>
                <a:gd name="connsiteX271" fmla="*/ 497159 w 2181226"/>
                <a:gd name="connsiteY271" fmla="*/ 1921804 h 2181225"/>
                <a:gd name="connsiteX272" fmla="*/ 490203 w 2181226"/>
                <a:gd name="connsiteY272" fmla="*/ 1918687 h 2181225"/>
                <a:gd name="connsiteX273" fmla="*/ 483246 w 2181226"/>
                <a:gd name="connsiteY273" fmla="*/ 1915754 h 2181225"/>
                <a:gd name="connsiteX274" fmla="*/ 476290 w 2181226"/>
                <a:gd name="connsiteY274" fmla="*/ 1913004 h 2181225"/>
                <a:gd name="connsiteX275" fmla="*/ 469333 w 2181226"/>
                <a:gd name="connsiteY275" fmla="*/ 1910437 h 2181225"/>
                <a:gd name="connsiteX276" fmla="*/ 462194 w 2181226"/>
                <a:gd name="connsiteY276" fmla="*/ 1908054 h 2181225"/>
                <a:gd name="connsiteX277" fmla="*/ 455054 w 2181226"/>
                <a:gd name="connsiteY277" fmla="*/ 1905854 h 2181225"/>
                <a:gd name="connsiteX278" fmla="*/ 447732 w 2181226"/>
                <a:gd name="connsiteY278" fmla="*/ 1903654 h 2181225"/>
                <a:gd name="connsiteX279" fmla="*/ 440592 w 2181226"/>
                <a:gd name="connsiteY279" fmla="*/ 1901820 h 2181225"/>
                <a:gd name="connsiteX280" fmla="*/ 433269 w 2181226"/>
                <a:gd name="connsiteY280" fmla="*/ 1900170 h 2181225"/>
                <a:gd name="connsiteX281" fmla="*/ 425947 w 2181226"/>
                <a:gd name="connsiteY281" fmla="*/ 1898704 h 2181225"/>
                <a:gd name="connsiteX282" fmla="*/ 418807 w 2181226"/>
                <a:gd name="connsiteY282" fmla="*/ 1897237 h 2181225"/>
                <a:gd name="connsiteX283" fmla="*/ 411485 w 2181226"/>
                <a:gd name="connsiteY283" fmla="*/ 1896137 h 2181225"/>
                <a:gd name="connsiteX284" fmla="*/ 404162 w 2181226"/>
                <a:gd name="connsiteY284" fmla="*/ 1895220 h 2181225"/>
                <a:gd name="connsiteX285" fmla="*/ 396839 w 2181226"/>
                <a:gd name="connsiteY285" fmla="*/ 1894487 h 2181225"/>
                <a:gd name="connsiteX286" fmla="*/ 389334 w 2181226"/>
                <a:gd name="connsiteY286" fmla="*/ 1893937 h 2181225"/>
                <a:gd name="connsiteX287" fmla="*/ 381828 w 2181226"/>
                <a:gd name="connsiteY287" fmla="*/ 1893570 h 2181225"/>
                <a:gd name="connsiteX288" fmla="*/ 374505 w 2181226"/>
                <a:gd name="connsiteY288" fmla="*/ 1893570 h 2181225"/>
                <a:gd name="connsiteX289" fmla="*/ 367183 w 2181226"/>
                <a:gd name="connsiteY289" fmla="*/ 1893570 h 2181225"/>
                <a:gd name="connsiteX290" fmla="*/ 360958 w 2181226"/>
                <a:gd name="connsiteY290" fmla="*/ 1893937 h 2181225"/>
                <a:gd name="connsiteX291" fmla="*/ 354734 w 2181226"/>
                <a:gd name="connsiteY291" fmla="*/ 1894487 h 2181225"/>
                <a:gd name="connsiteX292" fmla="*/ 348510 w 2181226"/>
                <a:gd name="connsiteY292" fmla="*/ 1895587 h 2181225"/>
                <a:gd name="connsiteX293" fmla="*/ 342286 w 2181226"/>
                <a:gd name="connsiteY293" fmla="*/ 1896687 h 2181225"/>
                <a:gd name="connsiteX294" fmla="*/ 336245 w 2181226"/>
                <a:gd name="connsiteY294" fmla="*/ 1898154 h 2181225"/>
                <a:gd name="connsiteX295" fmla="*/ 330203 w 2181226"/>
                <a:gd name="connsiteY295" fmla="*/ 1899987 h 2181225"/>
                <a:gd name="connsiteX296" fmla="*/ 324345 w 2181226"/>
                <a:gd name="connsiteY296" fmla="*/ 1902004 h 2181225"/>
                <a:gd name="connsiteX297" fmla="*/ 318121 w 2181226"/>
                <a:gd name="connsiteY297" fmla="*/ 1904204 h 2181225"/>
                <a:gd name="connsiteX298" fmla="*/ 312446 w 2181226"/>
                <a:gd name="connsiteY298" fmla="*/ 1906770 h 2181225"/>
                <a:gd name="connsiteX299" fmla="*/ 306588 w 2181226"/>
                <a:gd name="connsiteY299" fmla="*/ 1909521 h 2181225"/>
                <a:gd name="connsiteX300" fmla="*/ 300913 w 2181226"/>
                <a:gd name="connsiteY300" fmla="*/ 1912454 h 2181225"/>
                <a:gd name="connsiteX301" fmla="*/ 295238 w 2181226"/>
                <a:gd name="connsiteY301" fmla="*/ 1915571 h 2181225"/>
                <a:gd name="connsiteX302" fmla="*/ 289746 w 2181226"/>
                <a:gd name="connsiteY302" fmla="*/ 1918871 h 2181225"/>
                <a:gd name="connsiteX303" fmla="*/ 284254 w 2181226"/>
                <a:gd name="connsiteY303" fmla="*/ 1922354 h 2181225"/>
                <a:gd name="connsiteX304" fmla="*/ 278945 w 2181226"/>
                <a:gd name="connsiteY304" fmla="*/ 1926021 h 2181225"/>
                <a:gd name="connsiteX305" fmla="*/ 273636 w 2181226"/>
                <a:gd name="connsiteY305" fmla="*/ 1929871 h 2181225"/>
                <a:gd name="connsiteX306" fmla="*/ 268327 w 2181226"/>
                <a:gd name="connsiteY306" fmla="*/ 1933904 h 2181225"/>
                <a:gd name="connsiteX307" fmla="*/ 263201 w 2181226"/>
                <a:gd name="connsiteY307" fmla="*/ 1937938 h 2181225"/>
                <a:gd name="connsiteX308" fmla="*/ 258258 w 2181226"/>
                <a:gd name="connsiteY308" fmla="*/ 1942154 h 2181225"/>
                <a:gd name="connsiteX309" fmla="*/ 253133 w 2181226"/>
                <a:gd name="connsiteY309" fmla="*/ 1946555 h 2181225"/>
                <a:gd name="connsiteX310" fmla="*/ 248373 w 2181226"/>
                <a:gd name="connsiteY310" fmla="*/ 1950955 h 2181225"/>
                <a:gd name="connsiteX311" fmla="*/ 243613 w 2181226"/>
                <a:gd name="connsiteY311" fmla="*/ 1955355 h 2181225"/>
                <a:gd name="connsiteX312" fmla="*/ 239037 w 2181226"/>
                <a:gd name="connsiteY312" fmla="*/ 1959938 h 2181225"/>
                <a:gd name="connsiteX313" fmla="*/ 234460 w 2181226"/>
                <a:gd name="connsiteY313" fmla="*/ 1964705 h 2181225"/>
                <a:gd name="connsiteX314" fmla="*/ 230066 w 2181226"/>
                <a:gd name="connsiteY314" fmla="*/ 1969288 h 2181225"/>
                <a:gd name="connsiteX315" fmla="*/ 225673 w 2181226"/>
                <a:gd name="connsiteY315" fmla="*/ 1974055 h 2181225"/>
                <a:gd name="connsiteX316" fmla="*/ 217435 w 2181226"/>
                <a:gd name="connsiteY316" fmla="*/ 1983955 h 2181225"/>
                <a:gd name="connsiteX317" fmla="*/ 209746 w 2181226"/>
                <a:gd name="connsiteY317" fmla="*/ 1993672 h 2181225"/>
                <a:gd name="connsiteX318" fmla="*/ 202423 w 2181226"/>
                <a:gd name="connsiteY318" fmla="*/ 2003389 h 2181225"/>
                <a:gd name="connsiteX319" fmla="*/ 198762 w 2181226"/>
                <a:gd name="connsiteY319" fmla="*/ 2008522 h 2181225"/>
                <a:gd name="connsiteX320" fmla="*/ 195101 w 2181226"/>
                <a:gd name="connsiteY320" fmla="*/ 2013839 h 2181225"/>
                <a:gd name="connsiteX321" fmla="*/ 191623 w 2181226"/>
                <a:gd name="connsiteY321" fmla="*/ 2019156 h 2181225"/>
                <a:gd name="connsiteX322" fmla="*/ 188327 w 2181226"/>
                <a:gd name="connsiteY322" fmla="*/ 2024473 h 2181225"/>
                <a:gd name="connsiteX323" fmla="*/ 181554 w 2181226"/>
                <a:gd name="connsiteY323" fmla="*/ 2035656 h 2181225"/>
                <a:gd name="connsiteX324" fmla="*/ 175330 w 2181226"/>
                <a:gd name="connsiteY324" fmla="*/ 2046840 h 2181225"/>
                <a:gd name="connsiteX325" fmla="*/ 169288 w 2181226"/>
                <a:gd name="connsiteY325" fmla="*/ 2058023 h 2181225"/>
                <a:gd name="connsiteX326" fmla="*/ 163247 w 2181226"/>
                <a:gd name="connsiteY326" fmla="*/ 2069390 h 2181225"/>
                <a:gd name="connsiteX327" fmla="*/ 151348 w 2181226"/>
                <a:gd name="connsiteY327" fmla="*/ 2092124 h 2181225"/>
                <a:gd name="connsiteX328" fmla="*/ 147687 w 2181226"/>
                <a:gd name="connsiteY328" fmla="*/ 2098907 h 2181225"/>
                <a:gd name="connsiteX329" fmla="*/ 144208 w 2181226"/>
                <a:gd name="connsiteY329" fmla="*/ 2106057 h 2181225"/>
                <a:gd name="connsiteX330" fmla="*/ 140730 w 2181226"/>
                <a:gd name="connsiteY330" fmla="*/ 2113391 h 2181225"/>
                <a:gd name="connsiteX331" fmla="*/ 137252 w 2181226"/>
                <a:gd name="connsiteY331" fmla="*/ 2120908 h 2181225"/>
                <a:gd name="connsiteX332" fmla="*/ 130662 w 2181226"/>
                <a:gd name="connsiteY332" fmla="*/ 2135758 h 2181225"/>
                <a:gd name="connsiteX333" fmla="*/ 124620 w 2181226"/>
                <a:gd name="connsiteY333" fmla="*/ 2150058 h 2181225"/>
                <a:gd name="connsiteX334" fmla="*/ 119495 w 2181226"/>
                <a:gd name="connsiteY334" fmla="*/ 2162342 h 2181225"/>
                <a:gd name="connsiteX335" fmla="*/ 115467 w 2181226"/>
                <a:gd name="connsiteY335" fmla="*/ 2172242 h 2181225"/>
                <a:gd name="connsiteX336" fmla="*/ 111989 w 2181226"/>
                <a:gd name="connsiteY336" fmla="*/ 2181225 h 2181225"/>
                <a:gd name="connsiteX337" fmla="*/ 101920 w 2181226"/>
                <a:gd name="connsiteY337" fmla="*/ 2181225 h 2181225"/>
                <a:gd name="connsiteX338" fmla="*/ 101601 w 2181226"/>
                <a:gd name="connsiteY338" fmla="*/ 2181225 h 2181225"/>
                <a:gd name="connsiteX339" fmla="*/ 51351 w 2181226"/>
                <a:gd name="connsiteY339" fmla="*/ 2181225 h 2181225"/>
                <a:gd name="connsiteX340" fmla="*/ 48704 w 2181226"/>
                <a:gd name="connsiteY340" fmla="*/ 2181225 h 2181225"/>
                <a:gd name="connsiteX341" fmla="*/ 46057 w 2181226"/>
                <a:gd name="connsiteY341" fmla="*/ 2181049 h 2181225"/>
                <a:gd name="connsiteX342" fmla="*/ 43587 w 2181226"/>
                <a:gd name="connsiteY342" fmla="*/ 2180696 h 2181225"/>
                <a:gd name="connsiteX343" fmla="*/ 40940 w 2181226"/>
                <a:gd name="connsiteY343" fmla="*/ 2180167 h 2181225"/>
                <a:gd name="connsiteX344" fmla="*/ 38470 w 2181226"/>
                <a:gd name="connsiteY344" fmla="*/ 2179638 h 2181225"/>
                <a:gd name="connsiteX345" fmla="*/ 35999 w 2181226"/>
                <a:gd name="connsiteY345" fmla="*/ 2178933 h 2181225"/>
                <a:gd name="connsiteX346" fmla="*/ 33705 w 2181226"/>
                <a:gd name="connsiteY346" fmla="*/ 2178051 h 2181225"/>
                <a:gd name="connsiteX347" fmla="*/ 31411 w 2181226"/>
                <a:gd name="connsiteY347" fmla="*/ 2177170 h 2181225"/>
                <a:gd name="connsiteX348" fmla="*/ 29117 w 2181226"/>
                <a:gd name="connsiteY348" fmla="*/ 2176112 h 2181225"/>
                <a:gd name="connsiteX349" fmla="*/ 26823 w 2181226"/>
                <a:gd name="connsiteY349" fmla="*/ 2175054 h 2181225"/>
                <a:gd name="connsiteX350" fmla="*/ 24706 w 2181226"/>
                <a:gd name="connsiteY350" fmla="*/ 2173820 h 2181225"/>
                <a:gd name="connsiteX351" fmla="*/ 22588 w 2181226"/>
                <a:gd name="connsiteY351" fmla="*/ 2172409 h 2181225"/>
                <a:gd name="connsiteX352" fmla="*/ 20647 w 2181226"/>
                <a:gd name="connsiteY352" fmla="*/ 2170999 h 2181225"/>
                <a:gd name="connsiteX353" fmla="*/ 18706 w 2181226"/>
                <a:gd name="connsiteY353" fmla="*/ 2169588 h 2181225"/>
                <a:gd name="connsiteX354" fmla="*/ 16765 w 2181226"/>
                <a:gd name="connsiteY354" fmla="*/ 2167825 h 2181225"/>
                <a:gd name="connsiteX355" fmla="*/ 15000 w 2181226"/>
                <a:gd name="connsiteY355" fmla="*/ 2166238 h 2181225"/>
                <a:gd name="connsiteX356" fmla="*/ 13236 w 2181226"/>
                <a:gd name="connsiteY356" fmla="*/ 2164475 h 2181225"/>
                <a:gd name="connsiteX357" fmla="*/ 11648 w 2181226"/>
                <a:gd name="connsiteY357" fmla="*/ 2162535 h 2181225"/>
                <a:gd name="connsiteX358" fmla="*/ 10236 w 2181226"/>
                <a:gd name="connsiteY358" fmla="*/ 2160596 h 2181225"/>
                <a:gd name="connsiteX359" fmla="*/ 8648 w 2181226"/>
                <a:gd name="connsiteY359" fmla="*/ 2158656 h 2181225"/>
                <a:gd name="connsiteX360" fmla="*/ 7413 w 2181226"/>
                <a:gd name="connsiteY360" fmla="*/ 2156541 h 2181225"/>
                <a:gd name="connsiteX361" fmla="*/ 6177 w 2181226"/>
                <a:gd name="connsiteY361" fmla="*/ 2154425 h 2181225"/>
                <a:gd name="connsiteX362" fmla="*/ 4942 w 2181226"/>
                <a:gd name="connsiteY362" fmla="*/ 2152133 h 2181225"/>
                <a:gd name="connsiteX363" fmla="*/ 4060 w 2181226"/>
                <a:gd name="connsiteY363" fmla="*/ 2149841 h 2181225"/>
                <a:gd name="connsiteX364" fmla="*/ 3001 w 2181226"/>
                <a:gd name="connsiteY364" fmla="*/ 2147548 h 2181225"/>
                <a:gd name="connsiteX365" fmla="*/ 2295 w 2181226"/>
                <a:gd name="connsiteY365" fmla="*/ 2145080 h 2181225"/>
                <a:gd name="connsiteX366" fmla="*/ 1589 w 2181226"/>
                <a:gd name="connsiteY366" fmla="*/ 2142788 h 2181225"/>
                <a:gd name="connsiteX367" fmla="*/ 1060 w 2181226"/>
                <a:gd name="connsiteY367" fmla="*/ 2140319 h 2181225"/>
                <a:gd name="connsiteX368" fmla="*/ 531 w 2181226"/>
                <a:gd name="connsiteY368" fmla="*/ 2137498 h 2181225"/>
                <a:gd name="connsiteX369" fmla="*/ 178 w 2181226"/>
                <a:gd name="connsiteY369" fmla="*/ 2135030 h 2181225"/>
                <a:gd name="connsiteX370" fmla="*/ 1 w 2181226"/>
                <a:gd name="connsiteY370" fmla="*/ 2132385 h 2181225"/>
                <a:gd name="connsiteX371" fmla="*/ 1 w 2181226"/>
                <a:gd name="connsiteY371" fmla="*/ 2129740 h 2181225"/>
                <a:gd name="connsiteX372" fmla="*/ 1 w 2181226"/>
                <a:gd name="connsiteY372" fmla="*/ 2089149 h 2181225"/>
                <a:gd name="connsiteX373" fmla="*/ 0 w 2181226"/>
                <a:gd name="connsiteY373" fmla="*/ 2089149 h 2181225"/>
                <a:gd name="connsiteX374" fmla="*/ 0 w 2181226"/>
                <a:gd name="connsiteY374" fmla="*/ 816407 h 2181225"/>
                <a:gd name="connsiteX375" fmla="*/ 70368 w 2181226"/>
                <a:gd name="connsiteY375" fmla="*/ 745017 h 2181225"/>
                <a:gd name="connsiteX376" fmla="*/ 129009 w 2181226"/>
                <a:gd name="connsiteY376" fmla="*/ 685100 h 2181225"/>
                <a:gd name="connsiteX377" fmla="*/ 153382 w 2181226"/>
                <a:gd name="connsiteY377" fmla="*/ 660332 h 2181225"/>
                <a:gd name="connsiteX378" fmla="*/ 173906 w 2181226"/>
                <a:gd name="connsiteY378" fmla="*/ 639024 h 2181225"/>
                <a:gd name="connsiteX379" fmla="*/ 190032 w 2181226"/>
                <a:gd name="connsiteY379" fmla="*/ 622087 h 2181225"/>
                <a:gd name="connsiteX380" fmla="*/ 201944 w 2181226"/>
                <a:gd name="connsiteY380" fmla="*/ 609521 h 2181225"/>
                <a:gd name="connsiteX381" fmla="*/ 206891 w 2181226"/>
                <a:gd name="connsiteY381" fmla="*/ 604057 h 2181225"/>
                <a:gd name="connsiteX382" fmla="*/ 211656 w 2181226"/>
                <a:gd name="connsiteY382" fmla="*/ 598593 h 2181225"/>
                <a:gd name="connsiteX383" fmla="*/ 216237 w 2181226"/>
                <a:gd name="connsiteY383" fmla="*/ 592766 h 2181225"/>
                <a:gd name="connsiteX384" fmla="*/ 220635 w 2181226"/>
                <a:gd name="connsiteY384" fmla="*/ 586938 h 2181225"/>
                <a:gd name="connsiteX385" fmla="*/ 225033 w 2181226"/>
                <a:gd name="connsiteY385" fmla="*/ 581110 h 2181225"/>
                <a:gd name="connsiteX386" fmla="*/ 229431 w 2181226"/>
                <a:gd name="connsiteY386" fmla="*/ 575100 h 2181225"/>
                <a:gd name="connsiteX387" fmla="*/ 233463 w 2181226"/>
                <a:gd name="connsiteY387" fmla="*/ 568908 h 2181225"/>
                <a:gd name="connsiteX388" fmla="*/ 237495 w 2181226"/>
                <a:gd name="connsiteY388" fmla="*/ 562716 h 2181225"/>
                <a:gd name="connsiteX389" fmla="*/ 241526 w 2181226"/>
                <a:gd name="connsiteY389" fmla="*/ 556342 h 2181225"/>
                <a:gd name="connsiteX390" fmla="*/ 245191 w 2181226"/>
                <a:gd name="connsiteY390" fmla="*/ 549968 h 2181225"/>
                <a:gd name="connsiteX391" fmla="*/ 248856 w 2181226"/>
                <a:gd name="connsiteY391" fmla="*/ 543229 h 2181225"/>
                <a:gd name="connsiteX392" fmla="*/ 252338 w 2181226"/>
                <a:gd name="connsiteY392" fmla="*/ 536673 h 2181225"/>
                <a:gd name="connsiteX393" fmla="*/ 255820 w 2181226"/>
                <a:gd name="connsiteY393" fmla="*/ 530117 h 2181225"/>
                <a:gd name="connsiteX394" fmla="*/ 258935 w 2181226"/>
                <a:gd name="connsiteY394" fmla="*/ 523378 h 2181225"/>
                <a:gd name="connsiteX395" fmla="*/ 262050 w 2181226"/>
                <a:gd name="connsiteY395" fmla="*/ 516458 h 2181225"/>
                <a:gd name="connsiteX396" fmla="*/ 264799 w 2181226"/>
                <a:gd name="connsiteY396" fmla="*/ 509537 h 2181225"/>
                <a:gd name="connsiteX397" fmla="*/ 267731 w 2181226"/>
                <a:gd name="connsiteY397" fmla="*/ 502617 h 2181225"/>
                <a:gd name="connsiteX398" fmla="*/ 270297 w 2181226"/>
                <a:gd name="connsiteY398" fmla="*/ 495696 h 2181225"/>
                <a:gd name="connsiteX399" fmla="*/ 272862 w 2181226"/>
                <a:gd name="connsiteY399" fmla="*/ 488411 h 2181225"/>
                <a:gd name="connsiteX400" fmla="*/ 275061 w 2181226"/>
                <a:gd name="connsiteY400" fmla="*/ 481309 h 2181225"/>
                <a:gd name="connsiteX401" fmla="*/ 277077 w 2181226"/>
                <a:gd name="connsiteY401" fmla="*/ 474206 h 2181225"/>
                <a:gd name="connsiteX402" fmla="*/ 278910 w 2181226"/>
                <a:gd name="connsiteY402" fmla="*/ 467103 h 2181225"/>
                <a:gd name="connsiteX403" fmla="*/ 280742 w 2181226"/>
                <a:gd name="connsiteY403" fmla="*/ 459819 h 2181225"/>
                <a:gd name="connsiteX404" fmla="*/ 282208 w 2181226"/>
                <a:gd name="connsiteY404" fmla="*/ 452534 h 2181225"/>
                <a:gd name="connsiteX405" fmla="*/ 283491 w 2181226"/>
                <a:gd name="connsiteY405" fmla="*/ 445431 h 2181225"/>
                <a:gd name="connsiteX406" fmla="*/ 284590 w 2181226"/>
                <a:gd name="connsiteY406" fmla="*/ 437964 h 2181225"/>
                <a:gd name="connsiteX407" fmla="*/ 285690 w 2181226"/>
                <a:gd name="connsiteY407" fmla="*/ 430680 h 2181225"/>
                <a:gd name="connsiteX408" fmla="*/ 286423 w 2181226"/>
                <a:gd name="connsiteY408" fmla="*/ 423395 h 2181225"/>
                <a:gd name="connsiteX409" fmla="*/ 286973 w 2181226"/>
                <a:gd name="connsiteY409" fmla="*/ 415928 h 2181225"/>
                <a:gd name="connsiteX410" fmla="*/ 287156 w 2181226"/>
                <a:gd name="connsiteY410" fmla="*/ 408643 h 2181225"/>
                <a:gd name="connsiteX411" fmla="*/ 287339 w 2181226"/>
                <a:gd name="connsiteY411" fmla="*/ 401358 h 2181225"/>
                <a:gd name="connsiteX412" fmla="*/ 287156 w 2181226"/>
                <a:gd name="connsiteY412" fmla="*/ 394074 h 2181225"/>
                <a:gd name="connsiteX413" fmla="*/ 286973 w 2181226"/>
                <a:gd name="connsiteY413" fmla="*/ 387699 h 2181225"/>
                <a:gd name="connsiteX414" fmla="*/ 286240 w 2181226"/>
                <a:gd name="connsiteY414" fmla="*/ 381507 h 2181225"/>
                <a:gd name="connsiteX415" fmla="*/ 285323 w 2181226"/>
                <a:gd name="connsiteY415" fmla="*/ 375315 h 2181225"/>
                <a:gd name="connsiteX416" fmla="*/ 284041 w 2181226"/>
                <a:gd name="connsiteY416" fmla="*/ 369123 h 2181225"/>
                <a:gd name="connsiteX417" fmla="*/ 282575 w 2181226"/>
                <a:gd name="connsiteY417" fmla="*/ 363113 h 2181225"/>
                <a:gd name="connsiteX418" fmla="*/ 280742 w 2181226"/>
                <a:gd name="connsiteY418" fmla="*/ 357103 h 2181225"/>
                <a:gd name="connsiteX419" fmla="*/ 278726 w 2181226"/>
                <a:gd name="connsiteY419" fmla="*/ 351275 h 2181225"/>
                <a:gd name="connsiteX420" fmla="*/ 276527 w 2181226"/>
                <a:gd name="connsiteY420" fmla="*/ 345266 h 2181225"/>
                <a:gd name="connsiteX421" fmla="*/ 274145 w 2181226"/>
                <a:gd name="connsiteY421" fmla="*/ 339438 h 2181225"/>
                <a:gd name="connsiteX422" fmla="*/ 271396 w 2181226"/>
                <a:gd name="connsiteY422" fmla="*/ 333610 h 2181225"/>
                <a:gd name="connsiteX423" fmla="*/ 268464 w 2181226"/>
                <a:gd name="connsiteY423" fmla="*/ 327964 h 2181225"/>
                <a:gd name="connsiteX424" fmla="*/ 265166 w 2181226"/>
                <a:gd name="connsiteY424" fmla="*/ 322319 h 2181225"/>
                <a:gd name="connsiteX425" fmla="*/ 261867 w 2181226"/>
                <a:gd name="connsiteY425" fmla="*/ 316855 h 2181225"/>
                <a:gd name="connsiteX426" fmla="*/ 258385 w 2181226"/>
                <a:gd name="connsiteY426" fmla="*/ 311391 h 2181225"/>
                <a:gd name="connsiteX427" fmla="*/ 254720 w 2181226"/>
                <a:gd name="connsiteY427" fmla="*/ 306110 h 2181225"/>
                <a:gd name="connsiteX428" fmla="*/ 250872 w 2181226"/>
                <a:gd name="connsiteY428" fmla="*/ 300828 h 2181225"/>
                <a:gd name="connsiteX429" fmla="*/ 247024 w 2181226"/>
                <a:gd name="connsiteY429" fmla="*/ 295547 h 2181225"/>
                <a:gd name="connsiteX430" fmla="*/ 242809 w 2181226"/>
                <a:gd name="connsiteY430" fmla="*/ 290448 h 2181225"/>
                <a:gd name="connsiteX431" fmla="*/ 238777 w 2181226"/>
                <a:gd name="connsiteY431" fmla="*/ 285348 h 2181225"/>
                <a:gd name="connsiteX432" fmla="*/ 234379 w 2181226"/>
                <a:gd name="connsiteY432" fmla="*/ 280431 h 2181225"/>
                <a:gd name="connsiteX433" fmla="*/ 229981 w 2181226"/>
                <a:gd name="connsiteY433" fmla="*/ 275696 h 2181225"/>
                <a:gd name="connsiteX434" fmla="*/ 225400 w 2181226"/>
                <a:gd name="connsiteY434" fmla="*/ 270961 h 2181225"/>
                <a:gd name="connsiteX435" fmla="*/ 220819 w 2181226"/>
                <a:gd name="connsiteY435" fmla="*/ 266226 h 2181225"/>
                <a:gd name="connsiteX436" fmla="*/ 216237 w 2181226"/>
                <a:gd name="connsiteY436" fmla="*/ 261855 h 2181225"/>
                <a:gd name="connsiteX437" fmla="*/ 211473 w 2181226"/>
                <a:gd name="connsiteY437" fmla="*/ 257484 h 2181225"/>
                <a:gd name="connsiteX438" fmla="*/ 206708 w 2181226"/>
                <a:gd name="connsiteY438" fmla="*/ 253113 h 2181225"/>
                <a:gd name="connsiteX439" fmla="*/ 196812 w 2181226"/>
                <a:gd name="connsiteY439" fmla="*/ 244918 h 2181225"/>
                <a:gd name="connsiteX440" fmla="*/ 187283 w 2181226"/>
                <a:gd name="connsiteY440" fmla="*/ 237269 h 2181225"/>
                <a:gd name="connsiteX441" fmla="*/ 177571 w 2181226"/>
                <a:gd name="connsiteY441" fmla="*/ 229802 h 2181225"/>
                <a:gd name="connsiteX442" fmla="*/ 172257 w 2181226"/>
                <a:gd name="connsiteY442" fmla="*/ 226160 h 2181225"/>
                <a:gd name="connsiteX443" fmla="*/ 167126 w 2181226"/>
                <a:gd name="connsiteY443" fmla="*/ 222517 h 2181225"/>
                <a:gd name="connsiteX444" fmla="*/ 161811 w 2181226"/>
                <a:gd name="connsiteY444" fmla="*/ 219057 h 2181225"/>
                <a:gd name="connsiteX445" fmla="*/ 156314 w 2181226"/>
                <a:gd name="connsiteY445" fmla="*/ 215779 h 2181225"/>
                <a:gd name="connsiteX446" fmla="*/ 145319 w 2181226"/>
                <a:gd name="connsiteY446" fmla="*/ 209222 h 2181225"/>
                <a:gd name="connsiteX447" fmla="*/ 134323 w 2181226"/>
                <a:gd name="connsiteY447" fmla="*/ 203030 h 2181225"/>
                <a:gd name="connsiteX448" fmla="*/ 122962 w 2181226"/>
                <a:gd name="connsiteY448" fmla="*/ 197020 h 2181225"/>
                <a:gd name="connsiteX449" fmla="*/ 111600 w 2181226"/>
                <a:gd name="connsiteY449" fmla="*/ 191011 h 2181225"/>
                <a:gd name="connsiteX450" fmla="*/ 89060 w 2181226"/>
                <a:gd name="connsiteY450" fmla="*/ 178991 h 2181225"/>
                <a:gd name="connsiteX451" fmla="*/ 82096 w 2181226"/>
                <a:gd name="connsiteY451" fmla="*/ 175348 h 2181225"/>
                <a:gd name="connsiteX452" fmla="*/ 74950 w 2181226"/>
                <a:gd name="connsiteY452" fmla="*/ 171888 h 2181225"/>
                <a:gd name="connsiteX453" fmla="*/ 67619 w 2181226"/>
                <a:gd name="connsiteY453" fmla="*/ 168428 h 2181225"/>
                <a:gd name="connsiteX454" fmla="*/ 59923 w 2181226"/>
                <a:gd name="connsiteY454" fmla="*/ 164967 h 2181225"/>
                <a:gd name="connsiteX455" fmla="*/ 45079 w 2181226"/>
                <a:gd name="connsiteY455" fmla="*/ 158411 h 2181225"/>
                <a:gd name="connsiteX456" fmla="*/ 31152 w 2181226"/>
                <a:gd name="connsiteY456" fmla="*/ 152401 h 2181225"/>
                <a:gd name="connsiteX457" fmla="*/ 18691 w 2181226"/>
                <a:gd name="connsiteY457" fmla="*/ 147484 h 2181225"/>
                <a:gd name="connsiteX458" fmla="*/ 8795 w 2181226"/>
                <a:gd name="connsiteY458" fmla="*/ 143477 h 2181225"/>
                <a:gd name="connsiteX459" fmla="*/ 0 w 2181226"/>
                <a:gd name="connsiteY459" fmla="*/ 140018 h 2181225"/>
                <a:gd name="connsiteX460" fmla="*/ 0 w 2181226"/>
                <a:gd name="connsiteY460" fmla="*/ 80796 h 2181225"/>
                <a:gd name="connsiteX461" fmla="*/ 1 w 2181226"/>
                <a:gd name="connsiteY461" fmla="*/ 80796 h 2181225"/>
                <a:gd name="connsiteX462" fmla="*/ 1 w 2181226"/>
                <a:gd name="connsiteY462" fmla="*/ 51661 h 2181225"/>
                <a:gd name="connsiteX463" fmla="*/ 1 w 2181226"/>
                <a:gd name="connsiteY463" fmla="*/ 49016 h 2181225"/>
                <a:gd name="connsiteX464" fmla="*/ 178 w 2181226"/>
                <a:gd name="connsiteY464" fmla="*/ 46372 h 2181225"/>
                <a:gd name="connsiteX465" fmla="*/ 531 w 2181226"/>
                <a:gd name="connsiteY465" fmla="*/ 43727 h 2181225"/>
                <a:gd name="connsiteX466" fmla="*/ 1060 w 2181226"/>
                <a:gd name="connsiteY466" fmla="*/ 41082 h 2181225"/>
                <a:gd name="connsiteX467" fmla="*/ 1589 w 2181226"/>
                <a:gd name="connsiteY467" fmla="*/ 38614 h 2181225"/>
                <a:gd name="connsiteX468" fmla="*/ 2295 w 2181226"/>
                <a:gd name="connsiteY468" fmla="*/ 36145 h 2181225"/>
                <a:gd name="connsiteX469" fmla="*/ 3001 w 2181226"/>
                <a:gd name="connsiteY469" fmla="*/ 33677 h 2181225"/>
                <a:gd name="connsiteX470" fmla="*/ 4060 w 2181226"/>
                <a:gd name="connsiteY470" fmla="*/ 31385 h 2181225"/>
                <a:gd name="connsiteX471" fmla="*/ 4942 w 2181226"/>
                <a:gd name="connsiteY471" fmla="*/ 29093 h 2181225"/>
                <a:gd name="connsiteX472" fmla="*/ 6177 w 2181226"/>
                <a:gd name="connsiteY472" fmla="*/ 26977 h 2181225"/>
                <a:gd name="connsiteX473" fmla="*/ 7413 w 2181226"/>
                <a:gd name="connsiteY473" fmla="*/ 24685 h 2181225"/>
                <a:gd name="connsiteX474" fmla="*/ 8648 w 2181226"/>
                <a:gd name="connsiteY474" fmla="*/ 22745 h 2181225"/>
                <a:gd name="connsiteX475" fmla="*/ 10236 w 2181226"/>
                <a:gd name="connsiteY475" fmla="*/ 20629 h 2181225"/>
                <a:gd name="connsiteX476" fmla="*/ 11648 w 2181226"/>
                <a:gd name="connsiteY476" fmla="*/ 18690 h 2181225"/>
                <a:gd name="connsiteX477" fmla="*/ 13236 w 2181226"/>
                <a:gd name="connsiteY477" fmla="*/ 16927 h 2181225"/>
                <a:gd name="connsiteX478" fmla="*/ 15000 w 2181226"/>
                <a:gd name="connsiteY478" fmla="*/ 15163 h 2181225"/>
                <a:gd name="connsiteX479" fmla="*/ 16765 w 2181226"/>
                <a:gd name="connsiteY479" fmla="*/ 13400 h 2181225"/>
                <a:gd name="connsiteX480" fmla="*/ 18706 w 2181226"/>
                <a:gd name="connsiteY480" fmla="*/ 11813 h 2181225"/>
                <a:gd name="connsiteX481" fmla="*/ 20647 w 2181226"/>
                <a:gd name="connsiteY481" fmla="*/ 10227 h 2181225"/>
                <a:gd name="connsiteX482" fmla="*/ 22588 w 2181226"/>
                <a:gd name="connsiteY482" fmla="*/ 8816 h 2181225"/>
                <a:gd name="connsiteX483" fmla="*/ 24706 w 2181226"/>
                <a:gd name="connsiteY483" fmla="*/ 7405 h 2181225"/>
                <a:gd name="connsiteX484" fmla="*/ 26823 w 2181226"/>
                <a:gd name="connsiteY484" fmla="*/ 6171 h 2181225"/>
                <a:gd name="connsiteX485" fmla="*/ 29117 w 2181226"/>
                <a:gd name="connsiteY485" fmla="*/ 5113 h 2181225"/>
                <a:gd name="connsiteX486" fmla="*/ 31411 w 2181226"/>
                <a:gd name="connsiteY486" fmla="*/ 4055 h 2181225"/>
                <a:gd name="connsiteX487" fmla="*/ 33705 w 2181226"/>
                <a:gd name="connsiteY487" fmla="*/ 3174 h 2181225"/>
                <a:gd name="connsiteX488" fmla="*/ 35999 w 2181226"/>
                <a:gd name="connsiteY488" fmla="*/ 2292 h 2181225"/>
                <a:gd name="connsiteX489" fmla="*/ 38470 w 2181226"/>
                <a:gd name="connsiteY489" fmla="*/ 1587 h 2181225"/>
                <a:gd name="connsiteX490" fmla="*/ 40940 w 2181226"/>
                <a:gd name="connsiteY490" fmla="*/ 1058 h 2181225"/>
                <a:gd name="connsiteX491" fmla="*/ 43587 w 2181226"/>
                <a:gd name="connsiteY491" fmla="*/ 705 h 2181225"/>
                <a:gd name="connsiteX492" fmla="*/ 46057 w 2181226"/>
                <a:gd name="connsiteY492" fmla="*/ 353 h 2181225"/>
                <a:gd name="connsiteX493" fmla="*/ 48704 w 2181226"/>
                <a:gd name="connsiteY493" fmla="*/ 176 h 218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</a:cxnLst>
              <a:rect l="l" t="t" r="r" b="b"/>
              <a:pathLst>
                <a:path w="2181226" h="2181225">
                  <a:moveTo>
                    <a:pt x="101601" y="2179815"/>
                  </a:moveTo>
                  <a:lnTo>
                    <a:pt x="101113" y="2181049"/>
                  </a:lnTo>
                  <a:lnTo>
                    <a:pt x="101601" y="2181049"/>
                  </a:lnTo>
                  <a:close/>
                  <a:moveTo>
                    <a:pt x="1366842" y="1"/>
                  </a:moveTo>
                  <a:lnTo>
                    <a:pt x="1441181" y="72589"/>
                  </a:lnTo>
                  <a:lnTo>
                    <a:pt x="1503383" y="133456"/>
                  </a:lnTo>
                  <a:lnTo>
                    <a:pt x="1529364" y="158597"/>
                  </a:lnTo>
                  <a:lnTo>
                    <a:pt x="1551362" y="179580"/>
                  </a:lnTo>
                  <a:lnTo>
                    <a:pt x="1568998" y="196403"/>
                  </a:lnTo>
                  <a:lnTo>
                    <a:pt x="1582463" y="208690"/>
                  </a:lnTo>
                  <a:lnTo>
                    <a:pt x="1587962" y="213605"/>
                  </a:lnTo>
                  <a:lnTo>
                    <a:pt x="1593841" y="218520"/>
                  </a:lnTo>
                  <a:lnTo>
                    <a:pt x="1599720" y="223246"/>
                  </a:lnTo>
                  <a:lnTo>
                    <a:pt x="1605599" y="227971"/>
                  </a:lnTo>
                  <a:lnTo>
                    <a:pt x="1611857" y="232508"/>
                  </a:lnTo>
                  <a:lnTo>
                    <a:pt x="1618115" y="236856"/>
                  </a:lnTo>
                  <a:lnTo>
                    <a:pt x="1624373" y="241203"/>
                  </a:lnTo>
                  <a:lnTo>
                    <a:pt x="1630821" y="245362"/>
                  </a:lnTo>
                  <a:lnTo>
                    <a:pt x="1637458" y="249332"/>
                  </a:lnTo>
                  <a:lnTo>
                    <a:pt x="1644096" y="253301"/>
                  </a:lnTo>
                  <a:lnTo>
                    <a:pt x="1651112" y="257082"/>
                  </a:lnTo>
                  <a:lnTo>
                    <a:pt x="1657939" y="260862"/>
                  </a:lnTo>
                  <a:lnTo>
                    <a:pt x="1664956" y="264265"/>
                  </a:lnTo>
                  <a:lnTo>
                    <a:pt x="1671973" y="267479"/>
                  </a:lnTo>
                  <a:lnTo>
                    <a:pt x="1678989" y="270692"/>
                  </a:lnTo>
                  <a:lnTo>
                    <a:pt x="1686196" y="273717"/>
                  </a:lnTo>
                  <a:lnTo>
                    <a:pt x="1693402" y="276552"/>
                  </a:lnTo>
                  <a:lnTo>
                    <a:pt x="1700608" y="279198"/>
                  </a:lnTo>
                  <a:lnTo>
                    <a:pt x="1708004" y="281656"/>
                  </a:lnTo>
                  <a:lnTo>
                    <a:pt x="1715400" y="283924"/>
                  </a:lnTo>
                  <a:lnTo>
                    <a:pt x="1722986" y="286192"/>
                  </a:lnTo>
                  <a:lnTo>
                    <a:pt x="1730571" y="288083"/>
                  </a:lnTo>
                  <a:lnTo>
                    <a:pt x="1737967" y="289784"/>
                  </a:lnTo>
                  <a:lnTo>
                    <a:pt x="1745553" y="291296"/>
                  </a:lnTo>
                  <a:lnTo>
                    <a:pt x="1753138" y="292809"/>
                  </a:lnTo>
                  <a:lnTo>
                    <a:pt x="1760724" y="293943"/>
                  </a:lnTo>
                  <a:lnTo>
                    <a:pt x="1768310" y="294888"/>
                  </a:lnTo>
                  <a:lnTo>
                    <a:pt x="1775895" y="295644"/>
                  </a:lnTo>
                  <a:lnTo>
                    <a:pt x="1783481" y="296211"/>
                  </a:lnTo>
                  <a:lnTo>
                    <a:pt x="1791256" y="296589"/>
                  </a:lnTo>
                  <a:lnTo>
                    <a:pt x="1798842" y="296589"/>
                  </a:lnTo>
                  <a:lnTo>
                    <a:pt x="1806427" y="296589"/>
                  </a:lnTo>
                  <a:lnTo>
                    <a:pt x="1813065" y="296211"/>
                  </a:lnTo>
                  <a:lnTo>
                    <a:pt x="1819512" y="295644"/>
                  </a:lnTo>
                  <a:lnTo>
                    <a:pt x="1825770" y="294510"/>
                  </a:lnTo>
                  <a:lnTo>
                    <a:pt x="1832218" y="293376"/>
                  </a:lnTo>
                  <a:lnTo>
                    <a:pt x="1838476" y="291863"/>
                  </a:lnTo>
                  <a:lnTo>
                    <a:pt x="1844734" y="289973"/>
                  </a:lnTo>
                  <a:lnTo>
                    <a:pt x="1850993" y="287894"/>
                  </a:lnTo>
                  <a:lnTo>
                    <a:pt x="1857251" y="285625"/>
                  </a:lnTo>
                  <a:lnTo>
                    <a:pt x="1863319" y="282979"/>
                  </a:lnTo>
                  <a:lnTo>
                    <a:pt x="1869198" y="280144"/>
                  </a:lnTo>
                  <a:lnTo>
                    <a:pt x="1875077" y="277119"/>
                  </a:lnTo>
                  <a:lnTo>
                    <a:pt x="1880956" y="273906"/>
                  </a:lnTo>
                  <a:lnTo>
                    <a:pt x="1886645" y="270503"/>
                  </a:lnTo>
                  <a:lnTo>
                    <a:pt x="1892334" y="266911"/>
                  </a:lnTo>
                  <a:lnTo>
                    <a:pt x="1898023" y="263320"/>
                  </a:lnTo>
                  <a:lnTo>
                    <a:pt x="1903333" y="259161"/>
                  </a:lnTo>
                  <a:lnTo>
                    <a:pt x="1908833" y="255003"/>
                  </a:lnTo>
                  <a:lnTo>
                    <a:pt x="1914143" y="250844"/>
                  </a:lnTo>
                  <a:lnTo>
                    <a:pt x="1919263" y="246496"/>
                  </a:lnTo>
                  <a:lnTo>
                    <a:pt x="1924573" y="241959"/>
                  </a:lnTo>
                  <a:lnTo>
                    <a:pt x="1929693" y="237423"/>
                  </a:lnTo>
                  <a:lnTo>
                    <a:pt x="1934624" y="232886"/>
                  </a:lnTo>
                  <a:lnTo>
                    <a:pt x="1939365" y="228160"/>
                  </a:lnTo>
                  <a:lnTo>
                    <a:pt x="1944106" y="223246"/>
                  </a:lnTo>
                  <a:lnTo>
                    <a:pt x="1948657" y="218520"/>
                  </a:lnTo>
                  <a:lnTo>
                    <a:pt x="1953019" y="213605"/>
                  </a:lnTo>
                  <a:lnTo>
                    <a:pt x="1961553" y="203397"/>
                  </a:lnTo>
                  <a:lnTo>
                    <a:pt x="1969707" y="193379"/>
                  </a:lnTo>
                  <a:lnTo>
                    <a:pt x="1977103" y="183360"/>
                  </a:lnTo>
                  <a:lnTo>
                    <a:pt x="1981085" y="178067"/>
                  </a:lnTo>
                  <a:lnTo>
                    <a:pt x="1984689" y="172585"/>
                  </a:lnTo>
                  <a:lnTo>
                    <a:pt x="1988292" y="167104"/>
                  </a:lnTo>
                  <a:lnTo>
                    <a:pt x="1991895" y="161622"/>
                  </a:lnTo>
                  <a:lnTo>
                    <a:pt x="1998722" y="150091"/>
                  </a:lnTo>
                  <a:lnTo>
                    <a:pt x="2005359" y="138560"/>
                  </a:lnTo>
                  <a:lnTo>
                    <a:pt x="2011617" y="127029"/>
                  </a:lnTo>
                  <a:lnTo>
                    <a:pt x="2017686" y="115309"/>
                  </a:lnTo>
                  <a:lnTo>
                    <a:pt x="2030012" y="91870"/>
                  </a:lnTo>
                  <a:lnTo>
                    <a:pt x="2033805" y="84876"/>
                  </a:lnTo>
                  <a:lnTo>
                    <a:pt x="2037408" y="77503"/>
                  </a:lnTo>
                  <a:lnTo>
                    <a:pt x="2041201" y="69942"/>
                  </a:lnTo>
                  <a:lnTo>
                    <a:pt x="2044615" y="62192"/>
                  </a:lnTo>
                  <a:lnTo>
                    <a:pt x="2051631" y="46881"/>
                  </a:lnTo>
                  <a:lnTo>
                    <a:pt x="2057700" y="32136"/>
                  </a:lnTo>
                  <a:lnTo>
                    <a:pt x="2063199" y="19471"/>
                  </a:lnTo>
                  <a:lnTo>
                    <a:pt x="2067182" y="9264"/>
                  </a:lnTo>
                  <a:lnTo>
                    <a:pt x="2070785" y="1"/>
                  </a:lnTo>
                  <a:close/>
                  <a:moveTo>
                    <a:pt x="51351" y="0"/>
                  </a:moveTo>
                  <a:lnTo>
                    <a:pt x="101601" y="0"/>
                  </a:lnTo>
                  <a:lnTo>
                    <a:pt x="2080291" y="0"/>
                  </a:lnTo>
                  <a:lnTo>
                    <a:pt x="2116139" y="0"/>
                  </a:lnTo>
                  <a:lnTo>
                    <a:pt x="2129700" y="0"/>
                  </a:lnTo>
                  <a:lnTo>
                    <a:pt x="2132347" y="176"/>
                  </a:lnTo>
                  <a:lnTo>
                    <a:pt x="2134994" y="353"/>
                  </a:lnTo>
                  <a:lnTo>
                    <a:pt x="2137640" y="705"/>
                  </a:lnTo>
                  <a:lnTo>
                    <a:pt x="2140111" y="1058"/>
                  </a:lnTo>
                  <a:lnTo>
                    <a:pt x="2142581" y="1587"/>
                  </a:lnTo>
                  <a:lnTo>
                    <a:pt x="2145052" y="2292"/>
                  </a:lnTo>
                  <a:lnTo>
                    <a:pt x="2147346" y="3174"/>
                  </a:lnTo>
                  <a:lnTo>
                    <a:pt x="2149816" y="4055"/>
                  </a:lnTo>
                  <a:lnTo>
                    <a:pt x="2152110" y="5113"/>
                  </a:lnTo>
                  <a:lnTo>
                    <a:pt x="2154228" y="6171"/>
                  </a:lnTo>
                  <a:lnTo>
                    <a:pt x="2156345" y="7405"/>
                  </a:lnTo>
                  <a:lnTo>
                    <a:pt x="2158463" y="8816"/>
                  </a:lnTo>
                  <a:lnTo>
                    <a:pt x="2160580" y="10227"/>
                  </a:lnTo>
                  <a:lnTo>
                    <a:pt x="2162521" y="11813"/>
                  </a:lnTo>
                  <a:lnTo>
                    <a:pt x="2164286" y="13400"/>
                  </a:lnTo>
                  <a:lnTo>
                    <a:pt x="2166051" y="15163"/>
                  </a:lnTo>
                  <a:lnTo>
                    <a:pt x="2167815" y="16927"/>
                  </a:lnTo>
                  <a:lnTo>
                    <a:pt x="2169403" y="18690"/>
                  </a:lnTo>
                  <a:lnTo>
                    <a:pt x="2170991" y="20629"/>
                  </a:lnTo>
                  <a:lnTo>
                    <a:pt x="2172403" y="22745"/>
                  </a:lnTo>
                  <a:lnTo>
                    <a:pt x="2173638" y="24685"/>
                  </a:lnTo>
                  <a:lnTo>
                    <a:pt x="2174874" y="26977"/>
                  </a:lnTo>
                  <a:lnTo>
                    <a:pt x="2176109" y="29093"/>
                  </a:lnTo>
                  <a:lnTo>
                    <a:pt x="2177168" y="31385"/>
                  </a:lnTo>
                  <a:lnTo>
                    <a:pt x="2178050" y="33677"/>
                  </a:lnTo>
                  <a:lnTo>
                    <a:pt x="2178932" y="36145"/>
                  </a:lnTo>
                  <a:lnTo>
                    <a:pt x="2179462" y="38614"/>
                  </a:lnTo>
                  <a:lnTo>
                    <a:pt x="2180167" y="41082"/>
                  </a:lnTo>
                  <a:cubicBezTo>
                    <a:pt x="2180285" y="41964"/>
                    <a:pt x="2180402" y="42845"/>
                    <a:pt x="2180520" y="43727"/>
                  </a:cubicBezTo>
                  <a:cubicBezTo>
                    <a:pt x="2180638" y="44609"/>
                    <a:pt x="2180755" y="45490"/>
                    <a:pt x="2180873" y="46372"/>
                  </a:cubicBezTo>
                  <a:lnTo>
                    <a:pt x="2181050" y="49016"/>
                  </a:lnTo>
                  <a:cubicBezTo>
                    <a:pt x="2181109" y="49898"/>
                    <a:pt x="2181167" y="50779"/>
                    <a:pt x="2181226" y="51661"/>
                  </a:cubicBezTo>
                  <a:lnTo>
                    <a:pt x="2181226" y="180549"/>
                  </a:lnTo>
                  <a:lnTo>
                    <a:pt x="2181225" y="180550"/>
                  </a:lnTo>
                  <a:lnTo>
                    <a:pt x="2181225" y="1357314"/>
                  </a:lnTo>
                  <a:lnTo>
                    <a:pt x="2111835" y="1429612"/>
                  </a:lnTo>
                  <a:lnTo>
                    <a:pt x="2053828" y="1490292"/>
                  </a:lnTo>
                  <a:lnTo>
                    <a:pt x="2029794" y="1515375"/>
                  </a:lnTo>
                  <a:lnTo>
                    <a:pt x="2009736" y="1536954"/>
                  </a:lnTo>
                  <a:lnTo>
                    <a:pt x="1993653" y="1554107"/>
                  </a:lnTo>
                  <a:lnTo>
                    <a:pt x="1981907" y="1566833"/>
                  </a:lnTo>
                  <a:lnTo>
                    <a:pt x="1977209" y="1572366"/>
                  </a:lnTo>
                  <a:lnTo>
                    <a:pt x="1972511" y="1577899"/>
                  </a:lnTo>
                  <a:lnTo>
                    <a:pt x="1967993" y="1583801"/>
                  </a:lnTo>
                  <a:lnTo>
                    <a:pt x="1963475" y="1589703"/>
                  </a:lnTo>
                  <a:lnTo>
                    <a:pt x="1959138" y="1595605"/>
                  </a:lnTo>
                  <a:lnTo>
                    <a:pt x="1954982" y="1601692"/>
                  </a:lnTo>
                  <a:lnTo>
                    <a:pt x="1950826" y="1607962"/>
                  </a:lnTo>
                  <a:lnTo>
                    <a:pt x="1946850" y="1614233"/>
                  </a:lnTo>
                  <a:lnTo>
                    <a:pt x="1943055" y="1620689"/>
                  </a:lnTo>
                  <a:lnTo>
                    <a:pt x="1939261" y="1627144"/>
                  </a:lnTo>
                  <a:lnTo>
                    <a:pt x="1935647" y="1633968"/>
                  </a:lnTo>
                  <a:lnTo>
                    <a:pt x="1932213" y="1640608"/>
                  </a:lnTo>
                  <a:lnTo>
                    <a:pt x="1928960" y="1647247"/>
                  </a:lnTo>
                  <a:lnTo>
                    <a:pt x="1925708" y="1654072"/>
                  </a:lnTo>
                  <a:lnTo>
                    <a:pt x="1922816" y="1661080"/>
                  </a:lnTo>
                  <a:lnTo>
                    <a:pt x="1919925" y="1668089"/>
                  </a:lnTo>
                  <a:lnTo>
                    <a:pt x="1917034" y="1675097"/>
                  </a:lnTo>
                  <a:lnTo>
                    <a:pt x="1914504" y="1682106"/>
                  </a:lnTo>
                  <a:lnTo>
                    <a:pt x="1912155" y="1689483"/>
                  </a:lnTo>
                  <a:lnTo>
                    <a:pt x="1909806" y="1696676"/>
                  </a:lnTo>
                  <a:lnTo>
                    <a:pt x="1907818" y="1703870"/>
                  </a:lnTo>
                  <a:lnTo>
                    <a:pt x="1906011" y="1711063"/>
                  </a:lnTo>
                  <a:lnTo>
                    <a:pt x="1904384" y="1718440"/>
                  </a:lnTo>
                  <a:lnTo>
                    <a:pt x="1902758" y="1725817"/>
                  </a:lnTo>
                  <a:lnTo>
                    <a:pt x="1901493" y="1733011"/>
                  </a:lnTo>
                  <a:lnTo>
                    <a:pt x="1900409" y="1740572"/>
                  </a:lnTo>
                  <a:lnTo>
                    <a:pt x="1899505" y="1747950"/>
                  </a:lnTo>
                  <a:lnTo>
                    <a:pt x="1898782" y="1755512"/>
                  </a:lnTo>
                  <a:lnTo>
                    <a:pt x="1898240" y="1762889"/>
                  </a:lnTo>
                  <a:lnTo>
                    <a:pt x="1897879" y="1770267"/>
                  </a:lnTo>
                  <a:lnTo>
                    <a:pt x="1897698" y="1777644"/>
                  </a:lnTo>
                  <a:lnTo>
                    <a:pt x="1897879" y="1785022"/>
                  </a:lnTo>
                  <a:lnTo>
                    <a:pt x="1898240" y="1791477"/>
                  </a:lnTo>
                  <a:lnTo>
                    <a:pt x="1898782" y="1797748"/>
                  </a:lnTo>
                  <a:lnTo>
                    <a:pt x="1899686" y="1804019"/>
                  </a:lnTo>
                  <a:lnTo>
                    <a:pt x="1900951" y="1810289"/>
                  </a:lnTo>
                  <a:lnTo>
                    <a:pt x="1902397" y="1816376"/>
                  </a:lnTo>
                  <a:lnTo>
                    <a:pt x="1904204" y="1822462"/>
                  </a:lnTo>
                  <a:lnTo>
                    <a:pt x="1906191" y="1828364"/>
                  </a:lnTo>
                  <a:lnTo>
                    <a:pt x="1908360" y="1834451"/>
                  </a:lnTo>
                  <a:lnTo>
                    <a:pt x="1910890" y="1840537"/>
                  </a:lnTo>
                  <a:lnTo>
                    <a:pt x="1913420" y="1846255"/>
                  </a:lnTo>
                  <a:lnTo>
                    <a:pt x="1916311" y="1851972"/>
                  </a:lnTo>
                  <a:lnTo>
                    <a:pt x="1919564" y="1857690"/>
                  </a:lnTo>
                  <a:lnTo>
                    <a:pt x="1922816" y="1863223"/>
                  </a:lnTo>
                  <a:lnTo>
                    <a:pt x="1926250" y="1868756"/>
                  </a:lnTo>
                  <a:lnTo>
                    <a:pt x="1929864" y="1874105"/>
                  </a:lnTo>
                  <a:lnTo>
                    <a:pt x="1933659" y="1879453"/>
                  </a:lnTo>
                  <a:lnTo>
                    <a:pt x="1937634" y="1884802"/>
                  </a:lnTo>
                  <a:lnTo>
                    <a:pt x="1941610" y="1889966"/>
                  </a:lnTo>
                  <a:lnTo>
                    <a:pt x="1945766" y="1895130"/>
                  </a:lnTo>
                  <a:lnTo>
                    <a:pt x="1949922" y="1900110"/>
                  </a:lnTo>
                  <a:lnTo>
                    <a:pt x="1954259" y="1904905"/>
                  </a:lnTo>
                  <a:lnTo>
                    <a:pt x="1958777" y="1909701"/>
                  </a:lnTo>
                  <a:lnTo>
                    <a:pt x="1963295" y="1914496"/>
                  </a:lnTo>
                  <a:lnTo>
                    <a:pt x="1967993" y="1918923"/>
                  </a:lnTo>
                  <a:lnTo>
                    <a:pt x="1972511" y="1923349"/>
                  </a:lnTo>
                  <a:lnTo>
                    <a:pt x="1977209" y="1927776"/>
                  </a:lnTo>
                  <a:lnTo>
                    <a:pt x="1986967" y="1936075"/>
                  </a:lnTo>
                  <a:lnTo>
                    <a:pt x="1996545" y="1943822"/>
                  </a:lnTo>
                  <a:lnTo>
                    <a:pt x="2006122" y="1951384"/>
                  </a:lnTo>
                  <a:lnTo>
                    <a:pt x="2011182" y="1955072"/>
                  </a:lnTo>
                  <a:lnTo>
                    <a:pt x="2016422" y="1958761"/>
                  </a:lnTo>
                  <a:lnTo>
                    <a:pt x="2021663" y="1962265"/>
                  </a:lnTo>
                  <a:lnTo>
                    <a:pt x="2026903" y="1965770"/>
                  </a:lnTo>
                  <a:lnTo>
                    <a:pt x="2037746" y="1972225"/>
                  </a:lnTo>
                  <a:lnTo>
                    <a:pt x="2048769" y="1978496"/>
                  </a:lnTo>
                  <a:lnTo>
                    <a:pt x="2059972" y="1984767"/>
                  </a:lnTo>
                  <a:lnTo>
                    <a:pt x="2070995" y="1990669"/>
                  </a:lnTo>
                  <a:lnTo>
                    <a:pt x="2093403" y="2002841"/>
                  </a:lnTo>
                  <a:lnTo>
                    <a:pt x="2100089" y="2006530"/>
                  </a:lnTo>
                  <a:lnTo>
                    <a:pt x="2107137" y="2010034"/>
                  </a:lnTo>
                  <a:lnTo>
                    <a:pt x="2114365" y="2013539"/>
                  </a:lnTo>
                  <a:lnTo>
                    <a:pt x="2121955" y="2017043"/>
                  </a:lnTo>
                  <a:lnTo>
                    <a:pt x="2136592" y="2023683"/>
                  </a:lnTo>
                  <a:lnTo>
                    <a:pt x="2150506" y="2029769"/>
                  </a:lnTo>
                  <a:lnTo>
                    <a:pt x="2162613" y="2034749"/>
                  </a:lnTo>
                  <a:lnTo>
                    <a:pt x="2172372" y="2038806"/>
                  </a:lnTo>
                  <a:lnTo>
                    <a:pt x="2181225" y="2042310"/>
                  </a:lnTo>
                  <a:lnTo>
                    <a:pt x="2181225" y="2050750"/>
                  </a:lnTo>
                  <a:lnTo>
                    <a:pt x="2181226" y="2050750"/>
                  </a:lnTo>
                  <a:lnTo>
                    <a:pt x="2181226" y="2052639"/>
                  </a:lnTo>
                  <a:lnTo>
                    <a:pt x="2181226" y="2129740"/>
                  </a:lnTo>
                  <a:cubicBezTo>
                    <a:pt x="2181167" y="2130622"/>
                    <a:pt x="2181109" y="2131503"/>
                    <a:pt x="2181050" y="2132385"/>
                  </a:cubicBezTo>
                  <a:lnTo>
                    <a:pt x="2180873" y="2135030"/>
                  </a:lnTo>
                  <a:cubicBezTo>
                    <a:pt x="2180755" y="2135853"/>
                    <a:pt x="2180638" y="2136675"/>
                    <a:pt x="2180520" y="2137498"/>
                  </a:cubicBezTo>
                  <a:cubicBezTo>
                    <a:pt x="2180402" y="2138438"/>
                    <a:pt x="2180285" y="2139379"/>
                    <a:pt x="2180167" y="2140319"/>
                  </a:cubicBezTo>
                  <a:lnTo>
                    <a:pt x="2179462" y="2142788"/>
                  </a:lnTo>
                  <a:lnTo>
                    <a:pt x="2178932" y="2145080"/>
                  </a:lnTo>
                  <a:lnTo>
                    <a:pt x="2178050" y="2147548"/>
                  </a:lnTo>
                  <a:lnTo>
                    <a:pt x="2177168" y="2149841"/>
                  </a:lnTo>
                  <a:lnTo>
                    <a:pt x="2176109" y="2152133"/>
                  </a:lnTo>
                  <a:lnTo>
                    <a:pt x="2174874" y="2154425"/>
                  </a:lnTo>
                  <a:lnTo>
                    <a:pt x="2173638" y="2156541"/>
                  </a:lnTo>
                  <a:lnTo>
                    <a:pt x="2172403" y="2158656"/>
                  </a:lnTo>
                  <a:lnTo>
                    <a:pt x="2170991" y="2160596"/>
                  </a:lnTo>
                  <a:lnTo>
                    <a:pt x="2169403" y="2162535"/>
                  </a:lnTo>
                  <a:lnTo>
                    <a:pt x="2167815" y="2164475"/>
                  </a:lnTo>
                  <a:lnTo>
                    <a:pt x="2166051" y="2166238"/>
                  </a:lnTo>
                  <a:lnTo>
                    <a:pt x="2164286" y="2167825"/>
                  </a:lnTo>
                  <a:lnTo>
                    <a:pt x="2162521" y="2169588"/>
                  </a:lnTo>
                  <a:lnTo>
                    <a:pt x="2160580" y="2170999"/>
                  </a:lnTo>
                  <a:lnTo>
                    <a:pt x="2158463" y="2172409"/>
                  </a:lnTo>
                  <a:lnTo>
                    <a:pt x="2156345" y="2173820"/>
                  </a:lnTo>
                  <a:lnTo>
                    <a:pt x="2154228" y="2175054"/>
                  </a:lnTo>
                  <a:lnTo>
                    <a:pt x="2152110" y="2176112"/>
                  </a:lnTo>
                  <a:lnTo>
                    <a:pt x="2149816" y="2177170"/>
                  </a:lnTo>
                  <a:lnTo>
                    <a:pt x="2147346" y="2178051"/>
                  </a:lnTo>
                  <a:lnTo>
                    <a:pt x="2145052" y="2178933"/>
                  </a:lnTo>
                  <a:lnTo>
                    <a:pt x="2142581" y="2179638"/>
                  </a:lnTo>
                  <a:lnTo>
                    <a:pt x="2140111" y="2180167"/>
                  </a:lnTo>
                  <a:lnTo>
                    <a:pt x="2137640" y="2180696"/>
                  </a:lnTo>
                  <a:lnTo>
                    <a:pt x="2134994" y="2181049"/>
                  </a:lnTo>
                  <a:lnTo>
                    <a:pt x="2132347" y="2181225"/>
                  </a:lnTo>
                  <a:lnTo>
                    <a:pt x="2129700" y="2181225"/>
                  </a:lnTo>
                  <a:lnTo>
                    <a:pt x="2116139" y="2181225"/>
                  </a:lnTo>
                  <a:lnTo>
                    <a:pt x="791529" y="2181225"/>
                  </a:lnTo>
                  <a:lnTo>
                    <a:pt x="719950" y="2110824"/>
                  </a:lnTo>
                  <a:lnTo>
                    <a:pt x="659722" y="2051790"/>
                  </a:lnTo>
                  <a:lnTo>
                    <a:pt x="634642" y="2027406"/>
                  </a:lnTo>
                  <a:lnTo>
                    <a:pt x="613406" y="2007056"/>
                  </a:lnTo>
                  <a:lnTo>
                    <a:pt x="596381" y="1990739"/>
                  </a:lnTo>
                  <a:lnTo>
                    <a:pt x="583566" y="1978822"/>
                  </a:lnTo>
                  <a:lnTo>
                    <a:pt x="578074" y="1974055"/>
                  </a:lnTo>
                  <a:lnTo>
                    <a:pt x="572582" y="1969288"/>
                  </a:lnTo>
                  <a:lnTo>
                    <a:pt x="566907" y="1964705"/>
                  </a:lnTo>
                  <a:lnTo>
                    <a:pt x="561049" y="1960121"/>
                  </a:lnTo>
                  <a:lnTo>
                    <a:pt x="555191" y="1955721"/>
                  </a:lnTo>
                  <a:lnTo>
                    <a:pt x="549150" y="1951505"/>
                  </a:lnTo>
                  <a:lnTo>
                    <a:pt x="542926" y="1947288"/>
                  </a:lnTo>
                  <a:lnTo>
                    <a:pt x="536702" y="1943254"/>
                  </a:lnTo>
                  <a:lnTo>
                    <a:pt x="530294" y="1939404"/>
                  </a:lnTo>
                  <a:lnTo>
                    <a:pt x="523887" y="1935554"/>
                  </a:lnTo>
                  <a:lnTo>
                    <a:pt x="517114" y="1931888"/>
                  </a:lnTo>
                  <a:lnTo>
                    <a:pt x="510523" y="1928221"/>
                  </a:lnTo>
                  <a:lnTo>
                    <a:pt x="503933" y="1924921"/>
                  </a:lnTo>
                  <a:lnTo>
                    <a:pt x="497159" y="1921804"/>
                  </a:lnTo>
                  <a:lnTo>
                    <a:pt x="490203" y="1918687"/>
                  </a:lnTo>
                  <a:lnTo>
                    <a:pt x="483246" y="1915754"/>
                  </a:lnTo>
                  <a:lnTo>
                    <a:pt x="476290" y="1913004"/>
                  </a:lnTo>
                  <a:lnTo>
                    <a:pt x="469333" y="1910437"/>
                  </a:lnTo>
                  <a:lnTo>
                    <a:pt x="462194" y="1908054"/>
                  </a:lnTo>
                  <a:lnTo>
                    <a:pt x="455054" y="1905854"/>
                  </a:lnTo>
                  <a:lnTo>
                    <a:pt x="447732" y="1903654"/>
                  </a:lnTo>
                  <a:lnTo>
                    <a:pt x="440592" y="1901820"/>
                  </a:lnTo>
                  <a:lnTo>
                    <a:pt x="433269" y="1900170"/>
                  </a:lnTo>
                  <a:lnTo>
                    <a:pt x="425947" y="1898704"/>
                  </a:lnTo>
                  <a:lnTo>
                    <a:pt x="418807" y="1897237"/>
                  </a:lnTo>
                  <a:lnTo>
                    <a:pt x="411485" y="1896137"/>
                  </a:lnTo>
                  <a:lnTo>
                    <a:pt x="404162" y="1895220"/>
                  </a:lnTo>
                  <a:lnTo>
                    <a:pt x="396839" y="1894487"/>
                  </a:lnTo>
                  <a:lnTo>
                    <a:pt x="389334" y="1893937"/>
                  </a:lnTo>
                  <a:lnTo>
                    <a:pt x="381828" y="1893570"/>
                  </a:lnTo>
                  <a:lnTo>
                    <a:pt x="374505" y="1893570"/>
                  </a:lnTo>
                  <a:lnTo>
                    <a:pt x="367183" y="1893570"/>
                  </a:lnTo>
                  <a:lnTo>
                    <a:pt x="360958" y="1893937"/>
                  </a:lnTo>
                  <a:lnTo>
                    <a:pt x="354734" y="1894487"/>
                  </a:lnTo>
                  <a:lnTo>
                    <a:pt x="348510" y="1895587"/>
                  </a:lnTo>
                  <a:lnTo>
                    <a:pt x="342286" y="1896687"/>
                  </a:lnTo>
                  <a:lnTo>
                    <a:pt x="336245" y="1898154"/>
                  </a:lnTo>
                  <a:lnTo>
                    <a:pt x="330203" y="1899987"/>
                  </a:lnTo>
                  <a:lnTo>
                    <a:pt x="324345" y="1902004"/>
                  </a:lnTo>
                  <a:lnTo>
                    <a:pt x="318121" y="1904204"/>
                  </a:lnTo>
                  <a:lnTo>
                    <a:pt x="312446" y="1906770"/>
                  </a:lnTo>
                  <a:lnTo>
                    <a:pt x="306588" y="1909521"/>
                  </a:lnTo>
                  <a:lnTo>
                    <a:pt x="300913" y="1912454"/>
                  </a:lnTo>
                  <a:lnTo>
                    <a:pt x="295238" y="1915571"/>
                  </a:lnTo>
                  <a:lnTo>
                    <a:pt x="289746" y="1918871"/>
                  </a:lnTo>
                  <a:lnTo>
                    <a:pt x="284254" y="1922354"/>
                  </a:lnTo>
                  <a:lnTo>
                    <a:pt x="278945" y="1926021"/>
                  </a:lnTo>
                  <a:lnTo>
                    <a:pt x="273636" y="1929871"/>
                  </a:lnTo>
                  <a:lnTo>
                    <a:pt x="268327" y="1933904"/>
                  </a:lnTo>
                  <a:lnTo>
                    <a:pt x="263201" y="1937938"/>
                  </a:lnTo>
                  <a:lnTo>
                    <a:pt x="258258" y="1942154"/>
                  </a:lnTo>
                  <a:lnTo>
                    <a:pt x="253133" y="1946555"/>
                  </a:lnTo>
                  <a:lnTo>
                    <a:pt x="248373" y="1950955"/>
                  </a:lnTo>
                  <a:lnTo>
                    <a:pt x="243613" y="1955355"/>
                  </a:lnTo>
                  <a:lnTo>
                    <a:pt x="239037" y="1959938"/>
                  </a:lnTo>
                  <a:lnTo>
                    <a:pt x="234460" y="1964705"/>
                  </a:lnTo>
                  <a:lnTo>
                    <a:pt x="230066" y="1969288"/>
                  </a:lnTo>
                  <a:lnTo>
                    <a:pt x="225673" y="1974055"/>
                  </a:lnTo>
                  <a:lnTo>
                    <a:pt x="217435" y="1983955"/>
                  </a:lnTo>
                  <a:lnTo>
                    <a:pt x="209746" y="1993672"/>
                  </a:lnTo>
                  <a:lnTo>
                    <a:pt x="202423" y="2003389"/>
                  </a:lnTo>
                  <a:lnTo>
                    <a:pt x="198762" y="2008522"/>
                  </a:lnTo>
                  <a:lnTo>
                    <a:pt x="195101" y="2013839"/>
                  </a:lnTo>
                  <a:lnTo>
                    <a:pt x="191623" y="2019156"/>
                  </a:lnTo>
                  <a:lnTo>
                    <a:pt x="188327" y="2024473"/>
                  </a:lnTo>
                  <a:lnTo>
                    <a:pt x="181554" y="2035656"/>
                  </a:lnTo>
                  <a:lnTo>
                    <a:pt x="175330" y="2046840"/>
                  </a:lnTo>
                  <a:lnTo>
                    <a:pt x="169288" y="2058023"/>
                  </a:lnTo>
                  <a:lnTo>
                    <a:pt x="163247" y="2069390"/>
                  </a:lnTo>
                  <a:lnTo>
                    <a:pt x="151348" y="2092124"/>
                  </a:lnTo>
                  <a:lnTo>
                    <a:pt x="147687" y="2098907"/>
                  </a:lnTo>
                  <a:lnTo>
                    <a:pt x="144208" y="2106057"/>
                  </a:lnTo>
                  <a:lnTo>
                    <a:pt x="140730" y="2113391"/>
                  </a:lnTo>
                  <a:lnTo>
                    <a:pt x="137252" y="2120908"/>
                  </a:lnTo>
                  <a:lnTo>
                    <a:pt x="130662" y="2135758"/>
                  </a:lnTo>
                  <a:lnTo>
                    <a:pt x="124620" y="2150058"/>
                  </a:lnTo>
                  <a:lnTo>
                    <a:pt x="119495" y="2162342"/>
                  </a:lnTo>
                  <a:lnTo>
                    <a:pt x="115467" y="2172242"/>
                  </a:lnTo>
                  <a:lnTo>
                    <a:pt x="111989" y="2181225"/>
                  </a:lnTo>
                  <a:lnTo>
                    <a:pt x="101920" y="2181225"/>
                  </a:lnTo>
                  <a:lnTo>
                    <a:pt x="101601" y="2181225"/>
                  </a:lnTo>
                  <a:lnTo>
                    <a:pt x="51351" y="2181225"/>
                  </a:lnTo>
                  <a:lnTo>
                    <a:pt x="48704" y="2181225"/>
                  </a:lnTo>
                  <a:lnTo>
                    <a:pt x="46057" y="2181049"/>
                  </a:lnTo>
                  <a:lnTo>
                    <a:pt x="43587" y="2180696"/>
                  </a:lnTo>
                  <a:lnTo>
                    <a:pt x="40940" y="2180167"/>
                  </a:lnTo>
                  <a:lnTo>
                    <a:pt x="38470" y="2179638"/>
                  </a:lnTo>
                  <a:lnTo>
                    <a:pt x="35999" y="2178933"/>
                  </a:lnTo>
                  <a:lnTo>
                    <a:pt x="33705" y="2178051"/>
                  </a:lnTo>
                  <a:lnTo>
                    <a:pt x="31411" y="2177170"/>
                  </a:lnTo>
                  <a:lnTo>
                    <a:pt x="29117" y="2176112"/>
                  </a:lnTo>
                  <a:lnTo>
                    <a:pt x="26823" y="2175054"/>
                  </a:lnTo>
                  <a:lnTo>
                    <a:pt x="24706" y="2173820"/>
                  </a:lnTo>
                  <a:lnTo>
                    <a:pt x="22588" y="2172409"/>
                  </a:lnTo>
                  <a:lnTo>
                    <a:pt x="20647" y="2170999"/>
                  </a:lnTo>
                  <a:lnTo>
                    <a:pt x="18706" y="2169588"/>
                  </a:lnTo>
                  <a:lnTo>
                    <a:pt x="16765" y="2167825"/>
                  </a:lnTo>
                  <a:lnTo>
                    <a:pt x="15000" y="2166238"/>
                  </a:lnTo>
                  <a:lnTo>
                    <a:pt x="13236" y="2164475"/>
                  </a:lnTo>
                  <a:lnTo>
                    <a:pt x="11648" y="2162535"/>
                  </a:lnTo>
                  <a:lnTo>
                    <a:pt x="10236" y="2160596"/>
                  </a:lnTo>
                  <a:lnTo>
                    <a:pt x="8648" y="2158656"/>
                  </a:lnTo>
                  <a:lnTo>
                    <a:pt x="7413" y="2156541"/>
                  </a:lnTo>
                  <a:lnTo>
                    <a:pt x="6177" y="2154425"/>
                  </a:lnTo>
                  <a:lnTo>
                    <a:pt x="4942" y="2152133"/>
                  </a:lnTo>
                  <a:lnTo>
                    <a:pt x="4060" y="2149841"/>
                  </a:lnTo>
                  <a:lnTo>
                    <a:pt x="3001" y="2147548"/>
                  </a:lnTo>
                  <a:lnTo>
                    <a:pt x="2295" y="2145080"/>
                  </a:lnTo>
                  <a:lnTo>
                    <a:pt x="1589" y="2142788"/>
                  </a:lnTo>
                  <a:lnTo>
                    <a:pt x="1060" y="2140319"/>
                  </a:lnTo>
                  <a:lnTo>
                    <a:pt x="531" y="2137498"/>
                  </a:lnTo>
                  <a:cubicBezTo>
                    <a:pt x="413" y="2136675"/>
                    <a:pt x="296" y="2135853"/>
                    <a:pt x="178" y="2135030"/>
                  </a:cubicBezTo>
                  <a:lnTo>
                    <a:pt x="1" y="2132385"/>
                  </a:lnTo>
                  <a:lnTo>
                    <a:pt x="1" y="2129740"/>
                  </a:lnTo>
                  <a:lnTo>
                    <a:pt x="1" y="2089149"/>
                  </a:lnTo>
                  <a:lnTo>
                    <a:pt x="0" y="2089149"/>
                  </a:lnTo>
                  <a:lnTo>
                    <a:pt x="0" y="816407"/>
                  </a:lnTo>
                  <a:lnTo>
                    <a:pt x="70368" y="745017"/>
                  </a:lnTo>
                  <a:lnTo>
                    <a:pt x="129009" y="685100"/>
                  </a:lnTo>
                  <a:lnTo>
                    <a:pt x="153382" y="660332"/>
                  </a:lnTo>
                  <a:lnTo>
                    <a:pt x="173906" y="639024"/>
                  </a:lnTo>
                  <a:lnTo>
                    <a:pt x="190032" y="622087"/>
                  </a:lnTo>
                  <a:lnTo>
                    <a:pt x="201944" y="609521"/>
                  </a:lnTo>
                  <a:lnTo>
                    <a:pt x="206891" y="604057"/>
                  </a:lnTo>
                  <a:lnTo>
                    <a:pt x="211656" y="598593"/>
                  </a:lnTo>
                  <a:lnTo>
                    <a:pt x="216237" y="592766"/>
                  </a:lnTo>
                  <a:lnTo>
                    <a:pt x="220635" y="586938"/>
                  </a:lnTo>
                  <a:lnTo>
                    <a:pt x="225033" y="581110"/>
                  </a:lnTo>
                  <a:lnTo>
                    <a:pt x="229431" y="575100"/>
                  </a:lnTo>
                  <a:lnTo>
                    <a:pt x="233463" y="568908"/>
                  </a:lnTo>
                  <a:lnTo>
                    <a:pt x="237495" y="562716"/>
                  </a:lnTo>
                  <a:lnTo>
                    <a:pt x="241526" y="556342"/>
                  </a:lnTo>
                  <a:lnTo>
                    <a:pt x="245191" y="549968"/>
                  </a:lnTo>
                  <a:lnTo>
                    <a:pt x="248856" y="543229"/>
                  </a:lnTo>
                  <a:lnTo>
                    <a:pt x="252338" y="536673"/>
                  </a:lnTo>
                  <a:lnTo>
                    <a:pt x="255820" y="530117"/>
                  </a:lnTo>
                  <a:lnTo>
                    <a:pt x="258935" y="523378"/>
                  </a:lnTo>
                  <a:lnTo>
                    <a:pt x="262050" y="516458"/>
                  </a:lnTo>
                  <a:lnTo>
                    <a:pt x="264799" y="509537"/>
                  </a:lnTo>
                  <a:lnTo>
                    <a:pt x="267731" y="502617"/>
                  </a:lnTo>
                  <a:lnTo>
                    <a:pt x="270297" y="495696"/>
                  </a:lnTo>
                  <a:lnTo>
                    <a:pt x="272862" y="488411"/>
                  </a:lnTo>
                  <a:lnTo>
                    <a:pt x="275061" y="481309"/>
                  </a:lnTo>
                  <a:lnTo>
                    <a:pt x="277077" y="474206"/>
                  </a:lnTo>
                  <a:lnTo>
                    <a:pt x="278910" y="467103"/>
                  </a:lnTo>
                  <a:lnTo>
                    <a:pt x="280742" y="459819"/>
                  </a:lnTo>
                  <a:lnTo>
                    <a:pt x="282208" y="452534"/>
                  </a:lnTo>
                  <a:lnTo>
                    <a:pt x="283491" y="445431"/>
                  </a:lnTo>
                  <a:lnTo>
                    <a:pt x="284590" y="437964"/>
                  </a:lnTo>
                  <a:lnTo>
                    <a:pt x="285690" y="430680"/>
                  </a:lnTo>
                  <a:lnTo>
                    <a:pt x="286423" y="423395"/>
                  </a:lnTo>
                  <a:lnTo>
                    <a:pt x="286973" y="415928"/>
                  </a:lnTo>
                  <a:lnTo>
                    <a:pt x="287156" y="408643"/>
                  </a:lnTo>
                  <a:lnTo>
                    <a:pt x="287339" y="401358"/>
                  </a:lnTo>
                  <a:lnTo>
                    <a:pt x="287156" y="394074"/>
                  </a:lnTo>
                  <a:lnTo>
                    <a:pt x="286973" y="387699"/>
                  </a:lnTo>
                  <a:lnTo>
                    <a:pt x="286240" y="381507"/>
                  </a:lnTo>
                  <a:lnTo>
                    <a:pt x="285323" y="375315"/>
                  </a:lnTo>
                  <a:lnTo>
                    <a:pt x="284041" y="369123"/>
                  </a:lnTo>
                  <a:lnTo>
                    <a:pt x="282575" y="363113"/>
                  </a:lnTo>
                  <a:lnTo>
                    <a:pt x="280742" y="357103"/>
                  </a:lnTo>
                  <a:lnTo>
                    <a:pt x="278726" y="351275"/>
                  </a:lnTo>
                  <a:lnTo>
                    <a:pt x="276527" y="345266"/>
                  </a:lnTo>
                  <a:lnTo>
                    <a:pt x="274145" y="339438"/>
                  </a:lnTo>
                  <a:lnTo>
                    <a:pt x="271396" y="333610"/>
                  </a:lnTo>
                  <a:lnTo>
                    <a:pt x="268464" y="327964"/>
                  </a:lnTo>
                  <a:lnTo>
                    <a:pt x="265166" y="322319"/>
                  </a:lnTo>
                  <a:lnTo>
                    <a:pt x="261867" y="316855"/>
                  </a:lnTo>
                  <a:lnTo>
                    <a:pt x="258385" y="311391"/>
                  </a:lnTo>
                  <a:lnTo>
                    <a:pt x="254720" y="306110"/>
                  </a:lnTo>
                  <a:lnTo>
                    <a:pt x="250872" y="300828"/>
                  </a:lnTo>
                  <a:lnTo>
                    <a:pt x="247024" y="295547"/>
                  </a:lnTo>
                  <a:lnTo>
                    <a:pt x="242809" y="290448"/>
                  </a:lnTo>
                  <a:lnTo>
                    <a:pt x="238777" y="285348"/>
                  </a:lnTo>
                  <a:lnTo>
                    <a:pt x="234379" y="280431"/>
                  </a:lnTo>
                  <a:lnTo>
                    <a:pt x="229981" y="275696"/>
                  </a:lnTo>
                  <a:lnTo>
                    <a:pt x="225400" y="270961"/>
                  </a:lnTo>
                  <a:lnTo>
                    <a:pt x="220819" y="266226"/>
                  </a:lnTo>
                  <a:lnTo>
                    <a:pt x="216237" y="261855"/>
                  </a:lnTo>
                  <a:lnTo>
                    <a:pt x="211473" y="257484"/>
                  </a:lnTo>
                  <a:lnTo>
                    <a:pt x="206708" y="253113"/>
                  </a:lnTo>
                  <a:lnTo>
                    <a:pt x="196812" y="244918"/>
                  </a:lnTo>
                  <a:lnTo>
                    <a:pt x="187283" y="237269"/>
                  </a:lnTo>
                  <a:lnTo>
                    <a:pt x="177571" y="229802"/>
                  </a:lnTo>
                  <a:lnTo>
                    <a:pt x="172257" y="226160"/>
                  </a:lnTo>
                  <a:lnTo>
                    <a:pt x="167126" y="222517"/>
                  </a:lnTo>
                  <a:lnTo>
                    <a:pt x="161811" y="219057"/>
                  </a:lnTo>
                  <a:lnTo>
                    <a:pt x="156314" y="215779"/>
                  </a:lnTo>
                  <a:lnTo>
                    <a:pt x="145319" y="209222"/>
                  </a:lnTo>
                  <a:lnTo>
                    <a:pt x="134323" y="203030"/>
                  </a:lnTo>
                  <a:lnTo>
                    <a:pt x="122962" y="197020"/>
                  </a:lnTo>
                  <a:lnTo>
                    <a:pt x="111600" y="191011"/>
                  </a:lnTo>
                  <a:lnTo>
                    <a:pt x="89060" y="178991"/>
                  </a:lnTo>
                  <a:lnTo>
                    <a:pt x="82096" y="175348"/>
                  </a:lnTo>
                  <a:lnTo>
                    <a:pt x="74950" y="171888"/>
                  </a:lnTo>
                  <a:lnTo>
                    <a:pt x="67619" y="168428"/>
                  </a:lnTo>
                  <a:lnTo>
                    <a:pt x="59923" y="164967"/>
                  </a:lnTo>
                  <a:lnTo>
                    <a:pt x="45079" y="158411"/>
                  </a:lnTo>
                  <a:lnTo>
                    <a:pt x="31152" y="152401"/>
                  </a:lnTo>
                  <a:lnTo>
                    <a:pt x="18691" y="147484"/>
                  </a:lnTo>
                  <a:lnTo>
                    <a:pt x="8795" y="143477"/>
                  </a:lnTo>
                  <a:lnTo>
                    <a:pt x="0" y="140018"/>
                  </a:lnTo>
                  <a:lnTo>
                    <a:pt x="0" y="80796"/>
                  </a:lnTo>
                  <a:lnTo>
                    <a:pt x="1" y="80796"/>
                  </a:lnTo>
                  <a:lnTo>
                    <a:pt x="1" y="51661"/>
                  </a:lnTo>
                  <a:lnTo>
                    <a:pt x="1" y="49016"/>
                  </a:lnTo>
                  <a:lnTo>
                    <a:pt x="178" y="46372"/>
                  </a:lnTo>
                  <a:cubicBezTo>
                    <a:pt x="296" y="45490"/>
                    <a:pt x="413" y="44609"/>
                    <a:pt x="531" y="43727"/>
                  </a:cubicBezTo>
                  <a:cubicBezTo>
                    <a:pt x="707" y="42845"/>
                    <a:pt x="884" y="41964"/>
                    <a:pt x="1060" y="41082"/>
                  </a:cubicBezTo>
                  <a:cubicBezTo>
                    <a:pt x="1236" y="40259"/>
                    <a:pt x="1413" y="39437"/>
                    <a:pt x="1589" y="38614"/>
                  </a:cubicBezTo>
                  <a:lnTo>
                    <a:pt x="2295" y="36145"/>
                  </a:lnTo>
                  <a:lnTo>
                    <a:pt x="3001" y="33677"/>
                  </a:lnTo>
                  <a:lnTo>
                    <a:pt x="4060" y="31385"/>
                  </a:lnTo>
                  <a:lnTo>
                    <a:pt x="4942" y="29093"/>
                  </a:lnTo>
                  <a:lnTo>
                    <a:pt x="6177" y="26977"/>
                  </a:lnTo>
                  <a:lnTo>
                    <a:pt x="7413" y="24685"/>
                  </a:lnTo>
                  <a:lnTo>
                    <a:pt x="8648" y="22745"/>
                  </a:lnTo>
                  <a:lnTo>
                    <a:pt x="10236" y="20629"/>
                  </a:lnTo>
                  <a:lnTo>
                    <a:pt x="11648" y="18690"/>
                  </a:lnTo>
                  <a:lnTo>
                    <a:pt x="13236" y="16927"/>
                  </a:lnTo>
                  <a:lnTo>
                    <a:pt x="15000" y="15163"/>
                  </a:lnTo>
                  <a:lnTo>
                    <a:pt x="16765" y="13400"/>
                  </a:lnTo>
                  <a:lnTo>
                    <a:pt x="18706" y="11813"/>
                  </a:lnTo>
                  <a:lnTo>
                    <a:pt x="20647" y="10227"/>
                  </a:lnTo>
                  <a:lnTo>
                    <a:pt x="22588" y="8816"/>
                  </a:lnTo>
                  <a:lnTo>
                    <a:pt x="24706" y="7405"/>
                  </a:lnTo>
                  <a:lnTo>
                    <a:pt x="26823" y="6171"/>
                  </a:lnTo>
                  <a:lnTo>
                    <a:pt x="29117" y="5113"/>
                  </a:lnTo>
                  <a:lnTo>
                    <a:pt x="31411" y="4055"/>
                  </a:lnTo>
                  <a:lnTo>
                    <a:pt x="33705" y="3174"/>
                  </a:lnTo>
                  <a:lnTo>
                    <a:pt x="35999" y="2292"/>
                  </a:lnTo>
                  <a:lnTo>
                    <a:pt x="38470" y="1587"/>
                  </a:lnTo>
                  <a:lnTo>
                    <a:pt x="40940" y="1058"/>
                  </a:lnTo>
                  <a:lnTo>
                    <a:pt x="43587" y="705"/>
                  </a:lnTo>
                  <a:lnTo>
                    <a:pt x="46057" y="353"/>
                  </a:lnTo>
                  <a:lnTo>
                    <a:pt x="48704" y="1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274320" tIns="68580" rIns="274320" bIns="6858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</a:t>
              </a:r>
            </a:p>
            <a:p>
              <a:pPr algn="ctr"/>
              <a:r>
                <a:rPr lang="en-US" sz="2000" b="1" cap="all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00931DC-C1A4-745C-7ACB-B03AF438F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288" y="2171700"/>
              <a:ext cx="1244600" cy="2217738"/>
            </a:xfrm>
            <a:custGeom>
              <a:avLst/>
              <a:gdLst>
                <a:gd name="connsiteX0" fmla="*/ 387593 w 1244600"/>
                <a:gd name="connsiteY0" fmla="*/ 0 h 2217738"/>
                <a:gd name="connsiteX1" fmla="*/ 391825 w 1244600"/>
                <a:gd name="connsiteY1" fmla="*/ 0 h 2217738"/>
                <a:gd name="connsiteX2" fmla="*/ 1193638 w 1244600"/>
                <a:gd name="connsiteY2" fmla="*/ 1059 h 2217738"/>
                <a:gd name="connsiteX3" fmla="*/ 1196283 w 1244600"/>
                <a:gd name="connsiteY3" fmla="*/ 1059 h 2217738"/>
                <a:gd name="connsiteX4" fmla="*/ 1198928 w 1244600"/>
                <a:gd name="connsiteY4" fmla="*/ 1411 h 2217738"/>
                <a:gd name="connsiteX5" fmla="*/ 1201397 w 1244600"/>
                <a:gd name="connsiteY5" fmla="*/ 1588 h 2217738"/>
                <a:gd name="connsiteX6" fmla="*/ 1203866 w 1244600"/>
                <a:gd name="connsiteY6" fmla="*/ 2117 h 2217738"/>
                <a:gd name="connsiteX7" fmla="*/ 1206335 w 1244600"/>
                <a:gd name="connsiteY7" fmla="*/ 2646 h 2217738"/>
                <a:gd name="connsiteX8" fmla="*/ 1208803 w 1244600"/>
                <a:gd name="connsiteY8" fmla="*/ 3352 h 2217738"/>
                <a:gd name="connsiteX9" fmla="*/ 1211096 w 1244600"/>
                <a:gd name="connsiteY9" fmla="*/ 4234 h 2217738"/>
                <a:gd name="connsiteX10" fmla="*/ 1213565 w 1244600"/>
                <a:gd name="connsiteY10" fmla="*/ 5116 h 2217738"/>
                <a:gd name="connsiteX11" fmla="*/ 1215857 w 1244600"/>
                <a:gd name="connsiteY11" fmla="*/ 6174 h 2217738"/>
                <a:gd name="connsiteX12" fmla="*/ 1217973 w 1244600"/>
                <a:gd name="connsiteY12" fmla="*/ 7233 h 2217738"/>
                <a:gd name="connsiteX13" fmla="*/ 1220265 w 1244600"/>
                <a:gd name="connsiteY13" fmla="*/ 8644 h 2217738"/>
                <a:gd name="connsiteX14" fmla="*/ 1222205 w 1244600"/>
                <a:gd name="connsiteY14" fmla="*/ 10055 h 2217738"/>
                <a:gd name="connsiteX15" fmla="*/ 1224321 w 1244600"/>
                <a:gd name="connsiteY15" fmla="*/ 11466 h 2217738"/>
                <a:gd name="connsiteX16" fmla="*/ 1226085 w 1244600"/>
                <a:gd name="connsiteY16" fmla="*/ 12878 h 2217738"/>
                <a:gd name="connsiteX17" fmla="*/ 1228024 w 1244600"/>
                <a:gd name="connsiteY17" fmla="*/ 14465 h 2217738"/>
                <a:gd name="connsiteX18" fmla="*/ 1229788 w 1244600"/>
                <a:gd name="connsiteY18" fmla="*/ 16229 h 2217738"/>
                <a:gd name="connsiteX19" fmla="*/ 1231375 w 1244600"/>
                <a:gd name="connsiteY19" fmla="*/ 17993 h 2217738"/>
                <a:gd name="connsiteX20" fmla="*/ 1232962 w 1244600"/>
                <a:gd name="connsiteY20" fmla="*/ 19757 h 2217738"/>
                <a:gd name="connsiteX21" fmla="*/ 1234549 w 1244600"/>
                <a:gd name="connsiteY21" fmla="*/ 21698 h 2217738"/>
                <a:gd name="connsiteX22" fmla="*/ 1235960 w 1244600"/>
                <a:gd name="connsiteY22" fmla="*/ 23638 h 2217738"/>
                <a:gd name="connsiteX23" fmla="*/ 1237370 w 1244600"/>
                <a:gd name="connsiteY23" fmla="*/ 25755 h 2217738"/>
                <a:gd name="connsiteX24" fmla="*/ 1238428 w 1244600"/>
                <a:gd name="connsiteY24" fmla="*/ 27872 h 2217738"/>
                <a:gd name="connsiteX25" fmla="*/ 1239663 w 1244600"/>
                <a:gd name="connsiteY25" fmla="*/ 30165 h 2217738"/>
                <a:gd name="connsiteX26" fmla="*/ 1240721 w 1244600"/>
                <a:gd name="connsiteY26" fmla="*/ 32282 h 2217738"/>
                <a:gd name="connsiteX27" fmla="*/ 1241602 w 1244600"/>
                <a:gd name="connsiteY27" fmla="*/ 34752 h 2217738"/>
                <a:gd name="connsiteX28" fmla="*/ 1242308 w 1244600"/>
                <a:gd name="connsiteY28" fmla="*/ 37045 h 2217738"/>
                <a:gd name="connsiteX29" fmla="*/ 1243013 w 1244600"/>
                <a:gd name="connsiteY29" fmla="*/ 39514 h 2217738"/>
                <a:gd name="connsiteX30" fmla="*/ 1243542 w 1244600"/>
                <a:gd name="connsiteY30" fmla="*/ 41984 h 2217738"/>
                <a:gd name="connsiteX31" fmla="*/ 1244071 w 1244600"/>
                <a:gd name="connsiteY31" fmla="*/ 44454 h 2217738"/>
                <a:gd name="connsiteX32" fmla="*/ 1244424 w 1244600"/>
                <a:gd name="connsiteY32" fmla="*/ 46923 h 2217738"/>
                <a:gd name="connsiteX33" fmla="*/ 1244600 w 1244600"/>
                <a:gd name="connsiteY33" fmla="*/ 49569 h 2217738"/>
                <a:gd name="connsiteX34" fmla="*/ 1244600 w 1244600"/>
                <a:gd name="connsiteY34" fmla="*/ 52215 h 2217738"/>
                <a:gd name="connsiteX35" fmla="*/ 1244600 w 1244600"/>
                <a:gd name="connsiteY35" fmla="*/ 853967 h 2217738"/>
                <a:gd name="connsiteX36" fmla="*/ 1244424 w 1244600"/>
                <a:gd name="connsiteY36" fmla="*/ 858201 h 2217738"/>
                <a:gd name="connsiteX37" fmla="*/ 1244071 w 1244600"/>
                <a:gd name="connsiteY37" fmla="*/ 862258 h 2217738"/>
                <a:gd name="connsiteX38" fmla="*/ 1243189 w 1244600"/>
                <a:gd name="connsiteY38" fmla="*/ 866139 h 2217738"/>
                <a:gd name="connsiteX39" fmla="*/ 1242308 w 1244600"/>
                <a:gd name="connsiteY39" fmla="*/ 870020 h 2217738"/>
                <a:gd name="connsiteX40" fmla="*/ 1240897 w 1244600"/>
                <a:gd name="connsiteY40" fmla="*/ 873548 h 2217738"/>
                <a:gd name="connsiteX41" fmla="*/ 1239310 w 1244600"/>
                <a:gd name="connsiteY41" fmla="*/ 877076 h 2217738"/>
                <a:gd name="connsiteX42" fmla="*/ 1237547 w 1244600"/>
                <a:gd name="connsiteY42" fmla="*/ 880251 h 2217738"/>
                <a:gd name="connsiteX43" fmla="*/ 1235607 w 1244600"/>
                <a:gd name="connsiteY43" fmla="*/ 883426 h 2217738"/>
                <a:gd name="connsiteX44" fmla="*/ 1233314 w 1244600"/>
                <a:gd name="connsiteY44" fmla="*/ 886249 h 2217738"/>
                <a:gd name="connsiteX45" fmla="*/ 1231022 w 1244600"/>
                <a:gd name="connsiteY45" fmla="*/ 889071 h 2217738"/>
                <a:gd name="connsiteX46" fmla="*/ 1228377 w 1244600"/>
                <a:gd name="connsiteY46" fmla="*/ 891541 h 2217738"/>
                <a:gd name="connsiteX47" fmla="*/ 1225556 w 1244600"/>
                <a:gd name="connsiteY47" fmla="*/ 893834 h 2217738"/>
                <a:gd name="connsiteX48" fmla="*/ 1222734 w 1244600"/>
                <a:gd name="connsiteY48" fmla="*/ 895951 h 2217738"/>
                <a:gd name="connsiteX49" fmla="*/ 1219736 w 1244600"/>
                <a:gd name="connsiteY49" fmla="*/ 897891 h 2217738"/>
                <a:gd name="connsiteX50" fmla="*/ 1216562 w 1244600"/>
                <a:gd name="connsiteY50" fmla="*/ 899655 h 2217738"/>
                <a:gd name="connsiteX51" fmla="*/ 1213212 w 1244600"/>
                <a:gd name="connsiteY51" fmla="*/ 901066 h 2217738"/>
                <a:gd name="connsiteX52" fmla="*/ 1209685 w 1244600"/>
                <a:gd name="connsiteY52" fmla="*/ 902301 h 2217738"/>
                <a:gd name="connsiteX53" fmla="*/ 1206158 w 1244600"/>
                <a:gd name="connsiteY53" fmla="*/ 903360 h 2217738"/>
                <a:gd name="connsiteX54" fmla="*/ 1202808 w 1244600"/>
                <a:gd name="connsiteY54" fmla="*/ 904242 h 2217738"/>
                <a:gd name="connsiteX55" fmla="*/ 1199105 w 1244600"/>
                <a:gd name="connsiteY55" fmla="*/ 904771 h 2217738"/>
                <a:gd name="connsiteX56" fmla="*/ 1195578 w 1244600"/>
                <a:gd name="connsiteY56" fmla="*/ 905124 h 2217738"/>
                <a:gd name="connsiteX57" fmla="*/ 1191875 w 1244600"/>
                <a:gd name="connsiteY57" fmla="*/ 905124 h 2217738"/>
                <a:gd name="connsiteX58" fmla="*/ 1188348 w 1244600"/>
                <a:gd name="connsiteY58" fmla="*/ 904947 h 2217738"/>
                <a:gd name="connsiteX59" fmla="*/ 1184645 w 1244600"/>
                <a:gd name="connsiteY59" fmla="*/ 904418 h 2217738"/>
                <a:gd name="connsiteX60" fmla="*/ 1181118 w 1244600"/>
                <a:gd name="connsiteY60" fmla="*/ 903536 h 2217738"/>
                <a:gd name="connsiteX61" fmla="*/ 1177591 w 1244600"/>
                <a:gd name="connsiteY61" fmla="*/ 902478 h 2217738"/>
                <a:gd name="connsiteX62" fmla="*/ 1174065 w 1244600"/>
                <a:gd name="connsiteY62" fmla="*/ 901243 h 2217738"/>
                <a:gd name="connsiteX63" fmla="*/ 1170538 w 1244600"/>
                <a:gd name="connsiteY63" fmla="*/ 899655 h 2217738"/>
                <a:gd name="connsiteX64" fmla="*/ 1167187 w 1244600"/>
                <a:gd name="connsiteY64" fmla="*/ 897715 h 2217738"/>
                <a:gd name="connsiteX65" fmla="*/ 1163837 w 1244600"/>
                <a:gd name="connsiteY65" fmla="*/ 895422 h 2217738"/>
                <a:gd name="connsiteX66" fmla="*/ 1160663 w 1244600"/>
                <a:gd name="connsiteY66" fmla="*/ 892952 h 2217738"/>
                <a:gd name="connsiteX67" fmla="*/ 1157665 w 1244600"/>
                <a:gd name="connsiteY67" fmla="*/ 890129 h 2217738"/>
                <a:gd name="connsiteX68" fmla="*/ 1059973 w 1244600"/>
                <a:gd name="connsiteY68" fmla="*/ 792402 h 2217738"/>
                <a:gd name="connsiteX69" fmla="*/ 938300 w 1244600"/>
                <a:gd name="connsiteY69" fmla="*/ 914649 h 2217738"/>
                <a:gd name="connsiteX70" fmla="*/ 744679 w 1244600"/>
                <a:gd name="connsiteY70" fmla="*/ 1109222 h 2217738"/>
                <a:gd name="connsiteX71" fmla="*/ 634468 w 1244600"/>
                <a:gd name="connsiteY71" fmla="*/ 1220356 h 2217738"/>
                <a:gd name="connsiteX72" fmla="*/ 522492 w 1244600"/>
                <a:gd name="connsiteY72" fmla="*/ 1333430 h 2217738"/>
                <a:gd name="connsiteX73" fmla="*/ 413691 w 1244600"/>
                <a:gd name="connsiteY73" fmla="*/ 1443153 h 2217738"/>
                <a:gd name="connsiteX74" fmla="*/ 314060 w 1244600"/>
                <a:gd name="connsiteY74" fmla="*/ 1544408 h 2217738"/>
                <a:gd name="connsiteX75" fmla="*/ 246346 w 1244600"/>
                <a:gd name="connsiteY75" fmla="*/ 1613558 h 2217738"/>
                <a:gd name="connsiteX76" fmla="*/ 189741 w 1244600"/>
                <a:gd name="connsiteY76" fmla="*/ 1671595 h 2217738"/>
                <a:gd name="connsiteX77" fmla="*/ 166288 w 1244600"/>
                <a:gd name="connsiteY77" fmla="*/ 1695585 h 2217738"/>
                <a:gd name="connsiteX78" fmla="*/ 146714 w 1244600"/>
                <a:gd name="connsiteY78" fmla="*/ 1716225 h 2217738"/>
                <a:gd name="connsiteX79" fmla="*/ 131020 w 1244600"/>
                <a:gd name="connsiteY79" fmla="*/ 1732630 h 2217738"/>
                <a:gd name="connsiteX80" fmla="*/ 119558 w 1244600"/>
                <a:gd name="connsiteY80" fmla="*/ 1744802 h 2217738"/>
                <a:gd name="connsiteX81" fmla="*/ 114973 w 1244600"/>
                <a:gd name="connsiteY81" fmla="*/ 1750094 h 2217738"/>
                <a:gd name="connsiteX82" fmla="*/ 110388 w 1244600"/>
                <a:gd name="connsiteY82" fmla="*/ 1755386 h 2217738"/>
                <a:gd name="connsiteX83" fmla="*/ 105980 w 1244600"/>
                <a:gd name="connsiteY83" fmla="*/ 1761031 h 2217738"/>
                <a:gd name="connsiteX84" fmla="*/ 101571 w 1244600"/>
                <a:gd name="connsiteY84" fmla="*/ 1766676 h 2217738"/>
                <a:gd name="connsiteX85" fmla="*/ 97339 w 1244600"/>
                <a:gd name="connsiteY85" fmla="*/ 1772321 h 2217738"/>
                <a:gd name="connsiteX86" fmla="*/ 93284 w 1244600"/>
                <a:gd name="connsiteY86" fmla="*/ 1778142 h 2217738"/>
                <a:gd name="connsiteX87" fmla="*/ 89228 w 1244600"/>
                <a:gd name="connsiteY87" fmla="*/ 1784140 h 2217738"/>
                <a:gd name="connsiteX88" fmla="*/ 85348 w 1244600"/>
                <a:gd name="connsiteY88" fmla="*/ 1790137 h 2217738"/>
                <a:gd name="connsiteX89" fmla="*/ 81645 w 1244600"/>
                <a:gd name="connsiteY89" fmla="*/ 1796312 h 2217738"/>
                <a:gd name="connsiteX90" fmla="*/ 77942 w 1244600"/>
                <a:gd name="connsiteY90" fmla="*/ 1802486 h 2217738"/>
                <a:gd name="connsiteX91" fmla="*/ 74415 w 1244600"/>
                <a:gd name="connsiteY91" fmla="*/ 1809013 h 2217738"/>
                <a:gd name="connsiteX92" fmla="*/ 71065 w 1244600"/>
                <a:gd name="connsiteY92" fmla="*/ 1815363 h 2217738"/>
                <a:gd name="connsiteX93" fmla="*/ 67891 w 1244600"/>
                <a:gd name="connsiteY93" fmla="*/ 1821714 h 2217738"/>
                <a:gd name="connsiteX94" fmla="*/ 64717 w 1244600"/>
                <a:gd name="connsiteY94" fmla="*/ 1828240 h 2217738"/>
                <a:gd name="connsiteX95" fmla="*/ 61895 w 1244600"/>
                <a:gd name="connsiteY95" fmla="*/ 1834944 h 2217738"/>
                <a:gd name="connsiteX96" fmla="*/ 59074 w 1244600"/>
                <a:gd name="connsiteY96" fmla="*/ 1841647 h 2217738"/>
                <a:gd name="connsiteX97" fmla="*/ 56252 w 1244600"/>
                <a:gd name="connsiteY97" fmla="*/ 1848350 h 2217738"/>
                <a:gd name="connsiteX98" fmla="*/ 53784 w 1244600"/>
                <a:gd name="connsiteY98" fmla="*/ 1855054 h 2217738"/>
                <a:gd name="connsiteX99" fmla="*/ 51491 w 1244600"/>
                <a:gd name="connsiteY99" fmla="*/ 1862110 h 2217738"/>
                <a:gd name="connsiteX100" fmla="*/ 49199 w 1244600"/>
                <a:gd name="connsiteY100" fmla="*/ 1868990 h 2217738"/>
                <a:gd name="connsiteX101" fmla="*/ 47259 w 1244600"/>
                <a:gd name="connsiteY101" fmla="*/ 1875869 h 2217738"/>
                <a:gd name="connsiteX102" fmla="*/ 45496 w 1244600"/>
                <a:gd name="connsiteY102" fmla="*/ 1882749 h 2217738"/>
                <a:gd name="connsiteX103" fmla="*/ 43909 w 1244600"/>
                <a:gd name="connsiteY103" fmla="*/ 1889805 h 2217738"/>
                <a:gd name="connsiteX104" fmla="*/ 42322 w 1244600"/>
                <a:gd name="connsiteY104" fmla="*/ 1896861 h 2217738"/>
                <a:gd name="connsiteX105" fmla="*/ 41087 w 1244600"/>
                <a:gd name="connsiteY105" fmla="*/ 1903741 h 2217738"/>
                <a:gd name="connsiteX106" fmla="*/ 40029 w 1244600"/>
                <a:gd name="connsiteY106" fmla="*/ 1910973 h 2217738"/>
                <a:gd name="connsiteX107" fmla="*/ 39147 w 1244600"/>
                <a:gd name="connsiteY107" fmla="*/ 1918030 h 2217738"/>
                <a:gd name="connsiteX108" fmla="*/ 38442 w 1244600"/>
                <a:gd name="connsiteY108" fmla="*/ 1925262 h 2217738"/>
                <a:gd name="connsiteX109" fmla="*/ 37913 w 1244600"/>
                <a:gd name="connsiteY109" fmla="*/ 1932318 h 2217738"/>
                <a:gd name="connsiteX110" fmla="*/ 37560 w 1244600"/>
                <a:gd name="connsiteY110" fmla="*/ 1939374 h 2217738"/>
                <a:gd name="connsiteX111" fmla="*/ 37384 w 1244600"/>
                <a:gd name="connsiteY111" fmla="*/ 1946430 h 2217738"/>
                <a:gd name="connsiteX112" fmla="*/ 37560 w 1244600"/>
                <a:gd name="connsiteY112" fmla="*/ 1953487 h 2217738"/>
                <a:gd name="connsiteX113" fmla="*/ 37913 w 1244600"/>
                <a:gd name="connsiteY113" fmla="*/ 1959661 h 2217738"/>
                <a:gd name="connsiteX114" fmla="*/ 38442 w 1244600"/>
                <a:gd name="connsiteY114" fmla="*/ 1965658 h 2217738"/>
                <a:gd name="connsiteX115" fmla="*/ 39324 w 1244600"/>
                <a:gd name="connsiteY115" fmla="*/ 1971656 h 2217738"/>
                <a:gd name="connsiteX116" fmla="*/ 40558 w 1244600"/>
                <a:gd name="connsiteY116" fmla="*/ 1977654 h 2217738"/>
                <a:gd name="connsiteX117" fmla="*/ 41969 w 1244600"/>
                <a:gd name="connsiteY117" fmla="*/ 1983475 h 2217738"/>
                <a:gd name="connsiteX118" fmla="*/ 43732 w 1244600"/>
                <a:gd name="connsiteY118" fmla="*/ 1989296 h 2217738"/>
                <a:gd name="connsiteX119" fmla="*/ 45672 w 1244600"/>
                <a:gd name="connsiteY119" fmla="*/ 1994941 h 2217738"/>
                <a:gd name="connsiteX120" fmla="*/ 47788 w 1244600"/>
                <a:gd name="connsiteY120" fmla="*/ 2000763 h 2217738"/>
                <a:gd name="connsiteX121" fmla="*/ 50257 w 1244600"/>
                <a:gd name="connsiteY121" fmla="*/ 2006584 h 2217738"/>
                <a:gd name="connsiteX122" fmla="*/ 52726 w 1244600"/>
                <a:gd name="connsiteY122" fmla="*/ 2012052 h 2217738"/>
                <a:gd name="connsiteX123" fmla="*/ 55547 w 1244600"/>
                <a:gd name="connsiteY123" fmla="*/ 2017521 h 2217738"/>
                <a:gd name="connsiteX124" fmla="*/ 58721 w 1244600"/>
                <a:gd name="connsiteY124" fmla="*/ 2022989 h 2217738"/>
                <a:gd name="connsiteX125" fmla="*/ 61895 w 1244600"/>
                <a:gd name="connsiteY125" fmla="*/ 2028281 h 2217738"/>
                <a:gd name="connsiteX126" fmla="*/ 65246 w 1244600"/>
                <a:gd name="connsiteY126" fmla="*/ 2033573 h 2217738"/>
                <a:gd name="connsiteX127" fmla="*/ 68772 w 1244600"/>
                <a:gd name="connsiteY127" fmla="*/ 2038689 h 2217738"/>
                <a:gd name="connsiteX128" fmla="*/ 72476 w 1244600"/>
                <a:gd name="connsiteY128" fmla="*/ 2043805 h 2217738"/>
                <a:gd name="connsiteX129" fmla="*/ 76355 w 1244600"/>
                <a:gd name="connsiteY129" fmla="*/ 2048921 h 2217738"/>
                <a:gd name="connsiteX130" fmla="*/ 80234 w 1244600"/>
                <a:gd name="connsiteY130" fmla="*/ 2053860 h 2217738"/>
                <a:gd name="connsiteX131" fmla="*/ 84290 w 1244600"/>
                <a:gd name="connsiteY131" fmla="*/ 2058799 h 2217738"/>
                <a:gd name="connsiteX132" fmla="*/ 88346 w 1244600"/>
                <a:gd name="connsiteY132" fmla="*/ 2063562 h 2217738"/>
                <a:gd name="connsiteX133" fmla="*/ 92578 w 1244600"/>
                <a:gd name="connsiteY133" fmla="*/ 2068148 h 2217738"/>
                <a:gd name="connsiteX134" fmla="*/ 96987 w 1244600"/>
                <a:gd name="connsiteY134" fmla="*/ 2072735 h 2217738"/>
                <a:gd name="connsiteX135" fmla="*/ 101395 w 1244600"/>
                <a:gd name="connsiteY135" fmla="*/ 2077321 h 2217738"/>
                <a:gd name="connsiteX136" fmla="*/ 105980 w 1244600"/>
                <a:gd name="connsiteY136" fmla="*/ 2081555 h 2217738"/>
                <a:gd name="connsiteX137" fmla="*/ 110388 w 1244600"/>
                <a:gd name="connsiteY137" fmla="*/ 2085789 h 2217738"/>
                <a:gd name="connsiteX138" fmla="*/ 114973 w 1244600"/>
                <a:gd name="connsiteY138" fmla="*/ 2090022 h 2217738"/>
                <a:gd name="connsiteX139" fmla="*/ 124496 w 1244600"/>
                <a:gd name="connsiteY139" fmla="*/ 2097961 h 2217738"/>
                <a:gd name="connsiteX140" fmla="*/ 133841 w 1244600"/>
                <a:gd name="connsiteY140" fmla="*/ 2105369 h 2217738"/>
                <a:gd name="connsiteX141" fmla="*/ 143187 w 1244600"/>
                <a:gd name="connsiteY141" fmla="*/ 2112602 h 2217738"/>
                <a:gd name="connsiteX142" fmla="*/ 148125 w 1244600"/>
                <a:gd name="connsiteY142" fmla="*/ 2116130 h 2217738"/>
                <a:gd name="connsiteX143" fmla="*/ 153239 w 1244600"/>
                <a:gd name="connsiteY143" fmla="*/ 2119658 h 2217738"/>
                <a:gd name="connsiteX144" fmla="*/ 158353 w 1244600"/>
                <a:gd name="connsiteY144" fmla="*/ 2123010 h 2217738"/>
                <a:gd name="connsiteX145" fmla="*/ 163466 w 1244600"/>
                <a:gd name="connsiteY145" fmla="*/ 2126361 h 2217738"/>
                <a:gd name="connsiteX146" fmla="*/ 174047 w 1244600"/>
                <a:gd name="connsiteY146" fmla="*/ 2132535 h 2217738"/>
                <a:gd name="connsiteX147" fmla="*/ 184803 w 1244600"/>
                <a:gd name="connsiteY147" fmla="*/ 2138533 h 2217738"/>
                <a:gd name="connsiteX148" fmla="*/ 195736 w 1244600"/>
                <a:gd name="connsiteY148" fmla="*/ 2144531 h 2217738"/>
                <a:gd name="connsiteX149" fmla="*/ 206493 w 1244600"/>
                <a:gd name="connsiteY149" fmla="*/ 2150176 h 2217738"/>
                <a:gd name="connsiteX150" fmla="*/ 228359 w 1244600"/>
                <a:gd name="connsiteY150" fmla="*/ 2161818 h 2217738"/>
                <a:gd name="connsiteX151" fmla="*/ 234884 w 1244600"/>
                <a:gd name="connsiteY151" fmla="*/ 2165346 h 2217738"/>
                <a:gd name="connsiteX152" fmla="*/ 241761 w 1244600"/>
                <a:gd name="connsiteY152" fmla="*/ 2168698 h 2217738"/>
                <a:gd name="connsiteX153" fmla="*/ 248814 w 1244600"/>
                <a:gd name="connsiteY153" fmla="*/ 2172050 h 2217738"/>
                <a:gd name="connsiteX154" fmla="*/ 256221 w 1244600"/>
                <a:gd name="connsiteY154" fmla="*/ 2175401 h 2217738"/>
                <a:gd name="connsiteX155" fmla="*/ 270504 w 1244600"/>
                <a:gd name="connsiteY155" fmla="*/ 2181752 h 2217738"/>
                <a:gd name="connsiteX156" fmla="*/ 284082 w 1244600"/>
                <a:gd name="connsiteY156" fmla="*/ 2187573 h 2217738"/>
                <a:gd name="connsiteX157" fmla="*/ 295897 w 1244600"/>
                <a:gd name="connsiteY157" fmla="*/ 2192336 h 2217738"/>
                <a:gd name="connsiteX158" fmla="*/ 305419 w 1244600"/>
                <a:gd name="connsiteY158" fmla="*/ 2196217 h 2217738"/>
                <a:gd name="connsiteX159" fmla="*/ 314060 w 1244600"/>
                <a:gd name="connsiteY159" fmla="*/ 2199569 h 2217738"/>
                <a:gd name="connsiteX160" fmla="*/ 314060 w 1244600"/>
                <a:gd name="connsiteY160" fmla="*/ 2209447 h 2217738"/>
                <a:gd name="connsiteX161" fmla="*/ 314060 w 1244600"/>
                <a:gd name="connsiteY161" fmla="*/ 2217738 h 2217738"/>
                <a:gd name="connsiteX162" fmla="*/ 306477 w 1244600"/>
                <a:gd name="connsiteY162" fmla="*/ 2214739 h 2217738"/>
                <a:gd name="connsiteX163" fmla="*/ 297484 w 1244600"/>
                <a:gd name="connsiteY163" fmla="*/ 2211035 h 2217738"/>
                <a:gd name="connsiteX164" fmla="*/ 285669 w 1244600"/>
                <a:gd name="connsiteY164" fmla="*/ 2206272 h 2217738"/>
                <a:gd name="connsiteX165" fmla="*/ 271562 w 1244600"/>
                <a:gd name="connsiteY165" fmla="*/ 2199745 h 2217738"/>
                <a:gd name="connsiteX166" fmla="*/ 255339 w 1244600"/>
                <a:gd name="connsiteY166" fmla="*/ 2192513 h 2217738"/>
                <a:gd name="connsiteX167" fmla="*/ 237176 w 1244600"/>
                <a:gd name="connsiteY167" fmla="*/ 2184045 h 2217738"/>
                <a:gd name="connsiteX168" fmla="*/ 227830 w 1244600"/>
                <a:gd name="connsiteY168" fmla="*/ 2179459 h 2217738"/>
                <a:gd name="connsiteX169" fmla="*/ 218131 w 1244600"/>
                <a:gd name="connsiteY169" fmla="*/ 2174519 h 2217738"/>
                <a:gd name="connsiteX170" fmla="*/ 208080 w 1244600"/>
                <a:gd name="connsiteY170" fmla="*/ 2169404 h 2217738"/>
                <a:gd name="connsiteX171" fmla="*/ 198029 w 1244600"/>
                <a:gd name="connsiteY171" fmla="*/ 2164112 h 2217738"/>
                <a:gd name="connsiteX172" fmla="*/ 187801 w 1244600"/>
                <a:gd name="connsiteY172" fmla="*/ 2158467 h 2217738"/>
                <a:gd name="connsiteX173" fmla="*/ 177397 w 1244600"/>
                <a:gd name="connsiteY173" fmla="*/ 2152645 h 2217738"/>
                <a:gd name="connsiteX174" fmla="*/ 167170 w 1244600"/>
                <a:gd name="connsiteY174" fmla="*/ 2146648 h 2217738"/>
                <a:gd name="connsiteX175" fmla="*/ 156942 w 1244600"/>
                <a:gd name="connsiteY175" fmla="*/ 2140474 h 2217738"/>
                <a:gd name="connsiteX176" fmla="*/ 146891 w 1244600"/>
                <a:gd name="connsiteY176" fmla="*/ 2134123 h 2217738"/>
                <a:gd name="connsiteX177" fmla="*/ 136839 w 1244600"/>
                <a:gd name="connsiteY177" fmla="*/ 2127596 h 2217738"/>
                <a:gd name="connsiteX178" fmla="*/ 126964 w 1244600"/>
                <a:gd name="connsiteY178" fmla="*/ 2120893 h 2217738"/>
                <a:gd name="connsiteX179" fmla="*/ 117266 w 1244600"/>
                <a:gd name="connsiteY179" fmla="*/ 2114013 h 2217738"/>
                <a:gd name="connsiteX180" fmla="*/ 108096 w 1244600"/>
                <a:gd name="connsiteY180" fmla="*/ 2106957 h 2217738"/>
                <a:gd name="connsiteX181" fmla="*/ 99103 w 1244600"/>
                <a:gd name="connsiteY181" fmla="*/ 2099725 h 2217738"/>
                <a:gd name="connsiteX182" fmla="*/ 90638 w 1244600"/>
                <a:gd name="connsiteY182" fmla="*/ 2092316 h 2217738"/>
                <a:gd name="connsiteX183" fmla="*/ 82527 w 1244600"/>
                <a:gd name="connsiteY183" fmla="*/ 2085083 h 2217738"/>
                <a:gd name="connsiteX184" fmla="*/ 78647 w 1244600"/>
                <a:gd name="connsiteY184" fmla="*/ 2081202 h 2217738"/>
                <a:gd name="connsiteX185" fmla="*/ 74944 w 1244600"/>
                <a:gd name="connsiteY185" fmla="*/ 2077498 h 2217738"/>
                <a:gd name="connsiteX186" fmla="*/ 71418 w 1244600"/>
                <a:gd name="connsiteY186" fmla="*/ 2073617 h 2217738"/>
                <a:gd name="connsiteX187" fmla="*/ 67891 w 1244600"/>
                <a:gd name="connsiteY187" fmla="*/ 2069913 h 2217738"/>
                <a:gd name="connsiteX188" fmla="*/ 62248 w 1244600"/>
                <a:gd name="connsiteY188" fmla="*/ 2063209 h 2217738"/>
                <a:gd name="connsiteX189" fmla="*/ 56781 w 1244600"/>
                <a:gd name="connsiteY189" fmla="*/ 2056682 h 2217738"/>
                <a:gd name="connsiteX190" fmla="*/ 51668 w 1244600"/>
                <a:gd name="connsiteY190" fmla="*/ 2049803 h 2217738"/>
                <a:gd name="connsiteX191" fmla="*/ 46906 w 1244600"/>
                <a:gd name="connsiteY191" fmla="*/ 2043276 h 2217738"/>
                <a:gd name="connsiteX192" fmla="*/ 42498 w 1244600"/>
                <a:gd name="connsiteY192" fmla="*/ 2036572 h 2217738"/>
                <a:gd name="connsiteX193" fmla="*/ 38442 w 1244600"/>
                <a:gd name="connsiteY193" fmla="*/ 2029869 h 2217738"/>
                <a:gd name="connsiteX194" fmla="*/ 34563 w 1244600"/>
                <a:gd name="connsiteY194" fmla="*/ 2022989 h 2217738"/>
                <a:gd name="connsiteX195" fmla="*/ 30860 w 1244600"/>
                <a:gd name="connsiteY195" fmla="*/ 2016110 h 2217738"/>
                <a:gd name="connsiteX196" fmla="*/ 27685 w 1244600"/>
                <a:gd name="connsiteY196" fmla="*/ 2009053 h 2217738"/>
                <a:gd name="connsiteX197" fmla="*/ 24511 w 1244600"/>
                <a:gd name="connsiteY197" fmla="*/ 2001821 h 2217738"/>
                <a:gd name="connsiteX198" fmla="*/ 21690 w 1244600"/>
                <a:gd name="connsiteY198" fmla="*/ 1994588 h 2217738"/>
                <a:gd name="connsiteX199" fmla="*/ 19045 w 1244600"/>
                <a:gd name="connsiteY199" fmla="*/ 1987356 h 2217738"/>
                <a:gd name="connsiteX200" fmla="*/ 16576 w 1244600"/>
                <a:gd name="connsiteY200" fmla="*/ 1979771 h 2217738"/>
                <a:gd name="connsiteX201" fmla="*/ 14460 w 1244600"/>
                <a:gd name="connsiteY201" fmla="*/ 1972185 h 2217738"/>
                <a:gd name="connsiteX202" fmla="*/ 12520 w 1244600"/>
                <a:gd name="connsiteY202" fmla="*/ 1964424 h 2217738"/>
                <a:gd name="connsiteX203" fmla="*/ 10581 w 1244600"/>
                <a:gd name="connsiteY203" fmla="*/ 1956133 h 2217738"/>
                <a:gd name="connsiteX204" fmla="*/ 8994 w 1244600"/>
                <a:gd name="connsiteY204" fmla="*/ 1947842 h 2217738"/>
                <a:gd name="connsiteX205" fmla="*/ 7583 w 1244600"/>
                <a:gd name="connsiteY205" fmla="*/ 1939374 h 2217738"/>
                <a:gd name="connsiteX206" fmla="*/ 6348 w 1244600"/>
                <a:gd name="connsiteY206" fmla="*/ 1930731 h 2217738"/>
                <a:gd name="connsiteX207" fmla="*/ 5114 w 1244600"/>
                <a:gd name="connsiteY207" fmla="*/ 1921734 h 2217738"/>
                <a:gd name="connsiteX208" fmla="*/ 4232 w 1244600"/>
                <a:gd name="connsiteY208" fmla="*/ 1912561 h 2217738"/>
                <a:gd name="connsiteX209" fmla="*/ 3351 w 1244600"/>
                <a:gd name="connsiteY209" fmla="*/ 1902859 h 2217738"/>
                <a:gd name="connsiteX210" fmla="*/ 2645 w 1244600"/>
                <a:gd name="connsiteY210" fmla="*/ 1893157 h 2217738"/>
                <a:gd name="connsiteX211" fmla="*/ 2116 w 1244600"/>
                <a:gd name="connsiteY211" fmla="*/ 1883102 h 2217738"/>
                <a:gd name="connsiteX212" fmla="*/ 1587 w 1244600"/>
                <a:gd name="connsiteY212" fmla="*/ 1872694 h 2217738"/>
                <a:gd name="connsiteX213" fmla="*/ 1235 w 1244600"/>
                <a:gd name="connsiteY213" fmla="*/ 1861933 h 2217738"/>
                <a:gd name="connsiteX214" fmla="*/ 529 w 1244600"/>
                <a:gd name="connsiteY214" fmla="*/ 1839177 h 2217738"/>
                <a:gd name="connsiteX215" fmla="*/ 353 w 1244600"/>
                <a:gd name="connsiteY215" fmla="*/ 1815187 h 2217738"/>
                <a:gd name="connsiteX216" fmla="*/ 177 w 1244600"/>
                <a:gd name="connsiteY216" fmla="*/ 1789432 h 2217738"/>
                <a:gd name="connsiteX217" fmla="*/ 177 w 1244600"/>
                <a:gd name="connsiteY217" fmla="*/ 749184 h 2217738"/>
                <a:gd name="connsiteX218" fmla="*/ 177 w 1244600"/>
                <a:gd name="connsiteY218" fmla="*/ 746537 h 2217738"/>
                <a:gd name="connsiteX219" fmla="*/ 0 w 1244600"/>
                <a:gd name="connsiteY219" fmla="*/ 743539 h 2217738"/>
                <a:gd name="connsiteX220" fmla="*/ 177 w 1244600"/>
                <a:gd name="connsiteY220" fmla="*/ 739305 h 2217738"/>
                <a:gd name="connsiteX221" fmla="*/ 353 w 1244600"/>
                <a:gd name="connsiteY221" fmla="*/ 734013 h 2217738"/>
                <a:gd name="connsiteX222" fmla="*/ 1058 w 1244600"/>
                <a:gd name="connsiteY222" fmla="*/ 727839 h 2217738"/>
                <a:gd name="connsiteX223" fmla="*/ 1940 w 1244600"/>
                <a:gd name="connsiteY223" fmla="*/ 720606 h 2217738"/>
                <a:gd name="connsiteX224" fmla="*/ 3351 w 1244600"/>
                <a:gd name="connsiteY224" fmla="*/ 712845 h 2217738"/>
                <a:gd name="connsiteX225" fmla="*/ 4232 w 1244600"/>
                <a:gd name="connsiteY225" fmla="*/ 708611 h 2217738"/>
                <a:gd name="connsiteX226" fmla="*/ 5290 w 1244600"/>
                <a:gd name="connsiteY226" fmla="*/ 704201 h 2217738"/>
                <a:gd name="connsiteX227" fmla="*/ 6525 w 1244600"/>
                <a:gd name="connsiteY227" fmla="*/ 699614 h 2217738"/>
                <a:gd name="connsiteX228" fmla="*/ 7936 w 1244600"/>
                <a:gd name="connsiteY228" fmla="*/ 695028 h 2217738"/>
                <a:gd name="connsiteX229" fmla="*/ 9523 w 1244600"/>
                <a:gd name="connsiteY229" fmla="*/ 690265 h 2217738"/>
                <a:gd name="connsiteX230" fmla="*/ 11286 w 1244600"/>
                <a:gd name="connsiteY230" fmla="*/ 685502 h 2217738"/>
                <a:gd name="connsiteX231" fmla="*/ 13226 w 1244600"/>
                <a:gd name="connsiteY231" fmla="*/ 680563 h 2217738"/>
                <a:gd name="connsiteX232" fmla="*/ 15518 w 1244600"/>
                <a:gd name="connsiteY232" fmla="*/ 675447 h 2217738"/>
                <a:gd name="connsiteX233" fmla="*/ 17810 w 1244600"/>
                <a:gd name="connsiteY233" fmla="*/ 670331 h 2217738"/>
                <a:gd name="connsiteX234" fmla="*/ 20456 w 1244600"/>
                <a:gd name="connsiteY234" fmla="*/ 665039 h 2217738"/>
                <a:gd name="connsiteX235" fmla="*/ 23453 w 1244600"/>
                <a:gd name="connsiteY235" fmla="*/ 659747 h 2217738"/>
                <a:gd name="connsiteX236" fmla="*/ 26451 w 1244600"/>
                <a:gd name="connsiteY236" fmla="*/ 654279 h 2217738"/>
                <a:gd name="connsiteX237" fmla="*/ 29978 w 1244600"/>
                <a:gd name="connsiteY237" fmla="*/ 648810 h 2217738"/>
                <a:gd name="connsiteX238" fmla="*/ 33505 w 1244600"/>
                <a:gd name="connsiteY238" fmla="*/ 643342 h 2217738"/>
                <a:gd name="connsiteX239" fmla="*/ 37560 w 1244600"/>
                <a:gd name="connsiteY239" fmla="*/ 637873 h 2217738"/>
                <a:gd name="connsiteX240" fmla="*/ 41793 w 1244600"/>
                <a:gd name="connsiteY240" fmla="*/ 632581 h 2217738"/>
                <a:gd name="connsiteX241" fmla="*/ 47964 w 1244600"/>
                <a:gd name="connsiteY241" fmla="*/ 625349 h 2217738"/>
                <a:gd name="connsiteX242" fmla="*/ 56252 w 1244600"/>
                <a:gd name="connsiteY242" fmla="*/ 615823 h 2217738"/>
                <a:gd name="connsiteX243" fmla="*/ 67009 w 1244600"/>
                <a:gd name="connsiteY243" fmla="*/ 604004 h 2217738"/>
                <a:gd name="connsiteX244" fmla="*/ 79529 w 1244600"/>
                <a:gd name="connsiteY244" fmla="*/ 590597 h 2217738"/>
                <a:gd name="connsiteX245" fmla="*/ 109507 w 1244600"/>
                <a:gd name="connsiteY245" fmla="*/ 558668 h 2217738"/>
                <a:gd name="connsiteX246" fmla="*/ 145127 w 1244600"/>
                <a:gd name="connsiteY246" fmla="*/ 521094 h 2217738"/>
                <a:gd name="connsiteX247" fmla="*/ 184803 w 1244600"/>
                <a:gd name="connsiteY247" fmla="*/ 479816 h 2217738"/>
                <a:gd name="connsiteX248" fmla="*/ 227301 w 1244600"/>
                <a:gd name="connsiteY248" fmla="*/ 435892 h 2217738"/>
                <a:gd name="connsiteX249" fmla="*/ 270857 w 1244600"/>
                <a:gd name="connsiteY249" fmla="*/ 390909 h 2217738"/>
                <a:gd name="connsiteX250" fmla="*/ 314060 w 1244600"/>
                <a:gd name="connsiteY250" fmla="*/ 346632 h 2217738"/>
                <a:gd name="connsiteX251" fmla="*/ 400466 w 1244600"/>
                <a:gd name="connsiteY251" fmla="*/ 258078 h 2217738"/>
                <a:gd name="connsiteX252" fmla="*/ 462890 w 1244600"/>
                <a:gd name="connsiteY252" fmla="*/ 194573 h 2217738"/>
                <a:gd name="connsiteX253" fmla="*/ 355499 w 1244600"/>
                <a:gd name="connsiteY253" fmla="*/ 87143 h 2217738"/>
                <a:gd name="connsiteX254" fmla="*/ 352678 w 1244600"/>
                <a:gd name="connsiteY254" fmla="*/ 84144 h 2217738"/>
                <a:gd name="connsiteX255" fmla="*/ 350209 w 1244600"/>
                <a:gd name="connsiteY255" fmla="*/ 80969 h 2217738"/>
                <a:gd name="connsiteX256" fmla="*/ 347917 w 1244600"/>
                <a:gd name="connsiteY256" fmla="*/ 77617 h 2217738"/>
                <a:gd name="connsiteX257" fmla="*/ 345977 w 1244600"/>
                <a:gd name="connsiteY257" fmla="*/ 74266 h 2217738"/>
                <a:gd name="connsiteX258" fmla="*/ 344390 w 1244600"/>
                <a:gd name="connsiteY258" fmla="*/ 70738 h 2217738"/>
                <a:gd name="connsiteX259" fmla="*/ 342979 w 1244600"/>
                <a:gd name="connsiteY259" fmla="*/ 67210 h 2217738"/>
                <a:gd name="connsiteX260" fmla="*/ 341921 w 1244600"/>
                <a:gd name="connsiteY260" fmla="*/ 63682 h 2217738"/>
                <a:gd name="connsiteX261" fmla="*/ 341216 w 1244600"/>
                <a:gd name="connsiteY261" fmla="*/ 60154 h 2217738"/>
                <a:gd name="connsiteX262" fmla="*/ 340687 w 1244600"/>
                <a:gd name="connsiteY262" fmla="*/ 56273 h 2217738"/>
                <a:gd name="connsiteX263" fmla="*/ 340511 w 1244600"/>
                <a:gd name="connsiteY263" fmla="*/ 52568 h 2217738"/>
                <a:gd name="connsiteX264" fmla="*/ 340511 w 1244600"/>
                <a:gd name="connsiteY264" fmla="*/ 49040 h 2217738"/>
                <a:gd name="connsiteX265" fmla="*/ 340863 w 1244600"/>
                <a:gd name="connsiteY265" fmla="*/ 45336 h 2217738"/>
                <a:gd name="connsiteX266" fmla="*/ 341392 w 1244600"/>
                <a:gd name="connsiteY266" fmla="*/ 41808 h 2217738"/>
                <a:gd name="connsiteX267" fmla="*/ 342274 w 1244600"/>
                <a:gd name="connsiteY267" fmla="*/ 38280 h 2217738"/>
                <a:gd name="connsiteX268" fmla="*/ 343156 w 1244600"/>
                <a:gd name="connsiteY268" fmla="*/ 34928 h 2217738"/>
                <a:gd name="connsiteX269" fmla="*/ 344566 w 1244600"/>
                <a:gd name="connsiteY269" fmla="*/ 31576 h 2217738"/>
                <a:gd name="connsiteX270" fmla="*/ 345977 w 1244600"/>
                <a:gd name="connsiteY270" fmla="*/ 28225 h 2217738"/>
                <a:gd name="connsiteX271" fmla="*/ 347741 w 1244600"/>
                <a:gd name="connsiteY271" fmla="*/ 25049 h 2217738"/>
                <a:gd name="connsiteX272" fmla="*/ 349680 w 1244600"/>
                <a:gd name="connsiteY272" fmla="*/ 22050 h 2217738"/>
                <a:gd name="connsiteX273" fmla="*/ 351796 w 1244600"/>
                <a:gd name="connsiteY273" fmla="*/ 19052 h 2217738"/>
                <a:gd name="connsiteX274" fmla="*/ 354089 w 1244600"/>
                <a:gd name="connsiteY274" fmla="*/ 16406 h 2217738"/>
                <a:gd name="connsiteX275" fmla="*/ 356558 w 1244600"/>
                <a:gd name="connsiteY275" fmla="*/ 13760 h 2217738"/>
                <a:gd name="connsiteX276" fmla="*/ 359379 w 1244600"/>
                <a:gd name="connsiteY276" fmla="*/ 11290 h 2217738"/>
                <a:gd name="connsiteX277" fmla="*/ 362200 w 1244600"/>
                <a:gd name="connsiteY277" fmla="*/ 9173 h 2217738"/>
                <a:gd name="connsiteX278" fmla="*/ 365374 w 1244600"/>
                <a:gd name="connsiteY278" fmla="*/ 6880 h 2217738"/>
                <a:gd name="connsiteX279" fmla="*/ 368725 w 1244600"/>
                <a:gd name="connsiteY279" fmla="*/ 5116 h 2217738"/>
                <a:gd name="connsiteX280" fmla="*/ 372075 w 1244600"/>
                <a:gd name="connsiteY280" fmla="*/ 3705 h 2217738"/>
                <a:gd name="connsiteX281" fmla="*/ 375602 w 1244600"/>
                <a:gd name="connsiteY281" fmla="*/ 2293 h 2217738"/>
                <a:gd name="connsiteX282" fmla="*/ 379658 w 1244600"/>
                <a:gd name="connsiteY282" fmla="*/ 1235 h 2217738"/>
                <a:gd name="connsiteX283" fmla="*/ 383537 w 1244600"/>
                <a:gd name="connsiteY283" fmla="*/ 529 h 2217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</a:cxnLst>
              <a:rect l="l" t="t" r="r" b="b"/>
              <a:pathLst>
                <a:path w="1244600" h="2217738">
                  <a:moveTo>
                    <a:pt x="387593" y="0"/>
                  </a:moveTo>
                  <a:lnTo>
                    <a:pt x="391825" y="0"/>
                  </a:lnTo>
                  <a:lnTo>
                    <a:pt x="1193638" y="1059"/>
                  </a:lnTo>
                  <a:lnTo>
                    <a:pt x="1196283" y="1059"/>
                  </a:lnTo>
                  <a:lnTo>
                    <a:pt x="1198928" y="1411"/>
                  </a:lnTo>
                  <a:lnTo>
                    <a:pt x="1201397" y="1588"/>
                  </a:lnTo>
                  <a:lnTo>
                    <a:pt x="1203866" y="2117"/>
                  </a:lnTo>
                  <a:lnTo>
                    <a:pt x="1206335" y="2646"/>
                  </a:lnTo>
                  <a:lnTo>
                    <a:pt x="1208803" y="3352"/>
                  </a:lnTo>
                  <a:lnTo>
                    <a:pt x="1211096" y="4234"/>
                  </a:lnTo>
                  <a:lnTo>
                    <a:pt x="1213565" y="5116"/>
                  </a:lnTo>
                  <a:lnTo>
                    <a:pt x="1215857" y="6174"/>
                  </a:lnTo>
                  <a:lnTo>
                    <a:pt x="1217973" y="7233"/>
                  </a:lnTo>
                  <a:lnTo>
                    <a:pt x="1220265" y="8644"/>
                  </a:lnTo>
                  <a:lnTo>
                    <a:pt x="1222205" y="10055"/>
                  </a:lnTo>
                  <a:lnTo>
                    <a:pt x="1224321" y="11466"/>
                  </a:lnTo>
                  <a:lnTo>
                    <a:pt x="1226085" y="12878"/>
                  </a:lnTo>
                  <a:lnTo>
                    <a:pt x="1228024" y="14465"/>
                  </a:lnTo>
                  <a:lnTo>
                    <a:pt x="1229788" y="16229"/>
                  </a:lnTo>
                  <a:lnTo>
                    <a:pt x="1231375" y="17993"/>
                  </a:lnTo>
                  <a:lnTo>
                    <a:pt x="1232962" y="19757"/>
                  </a:lnTo>
                  <a:lnTo>
                    <a:pt x="1234549" y="21698"/>
                  </a:lnTo>
                  <a:lnTo>
                    <a:pt x="1235960" y="23638"/>
                  </a:lnTo>
                  <a:lnTo>
                    <a:pt x="1237370" y="25755"/>
                  </a:lnTo>
                  <a:lnTo>
                    <a:pt x="1238428" y="27872"/>
                  </a:lnTo>
                  <a:lnTo>
                    <a:pt x="1239663" y="30165"/>
                  </a:lnTo>
                  <a:lnTo>
                    <a:pt x="1240721" y="32282"/>
                  </a:lnTo>
                  <a:lnTo>
                    <a:pt x="1241602" y="34752"/>
                  </a:lnTo>
                  <a:lnTo>
                    <a:pt x="1242308" y="37045"/>
                  </a:lnTo>
                  <a:lnTo>
                    <a:pt x="1243013" y="39514"/>
                  </a:lnTo>
                  <a:lnTo>
                    <a:pt x="1243542" y="41984"/>
                  </a:lnTo>
                  <a:lnTo>
                    <a:pt x="1244071" y="44454"/>
                  </a:lnTo>
                  <a:lnTo>
                    <a:pt x="1244424" y="46923"/>
                  </a:lnTo>
                  <a:lnTo>
                    <a:pt x="1244600" y="49569"/>
                  </a:lnTo>
                  <a:lnTo>
                    <a:pt x="1244600" y="52215"/>
                  </a:lnTo>
                  <a:lnTo>
                    <a:pt x="1244600" y="853967"/>
                  </a:lnTo>
                  <a:lnTo>
                    <a:pt x="1244424" y="858201"/>
                  </a:lnTo>
                  <a:lnTo>
                    <a:pt x="1244071" y="862258"/>
                  </a:lnTo>
                  <a:lnTo>
                    <a:pt x="1243189" y="866139"/>
                  </a:lnTo>
                  <a:lnTo>
                    <a:pt x="1242308" y="870020"/>
                  </a:lnTo>
                  <a:lnTo>
                    <a:pt x="1240897" y="873548"/>
                  </a:lnTo>
                  <a:lnTo>
                    <a:pt x="1239310" y="877076"/>
                  </a:lnTo>
                  <a:lnTo>
                    <a:pt x="1237547" y="880251"/>
                  </a:lnTo>
                  <a:lnTo>
                    <a:pt x="1235607" y="883426"/>
                  </a:lnTo>
                  <a:lnTo>
                    <a:pt x="1233314" y="886249"/>
                  </a:lnTo>
                  <a:lnTo>
                    <a:pt x="1231022" y="889071"/>
                  </a:lnTo>
                  <a:lnTo>
                    <a:pt x="1228377" y="891541"/>
                  </a:lnTo>
                  <a:lnTo>
                    <a:pt x="1225556" y="893834"/>
                  </a:lnTo>
                  <a:lnTo>
                    <a:pt x="1222734" y="895951"/>
                  </a:lnTo>
                  <a:lnTo>
                    <a:pt x="1219736" y="897891"/>
                  </a:lnTo>
                  <a:lnTo>
                    <a:pt x="1216562" y="899655"/>
                  </a:lnTo>
                  <a:lnTo>
                    <a:pt x="1213212" y="901066"/>
                  </a:lnTo>
                  <a:lnTo>
                    <a:pt x="1209685" y="902301"/>
                  </a:lnTo>
                  <a:lnTo>
                    <a:pt x="1206158" y="903360"/>
                  </a:lnTo>
                  <a:lnTo>
                    <a:pt x="1202808" y="904242"/>
                  </a:lnTo>
                  <a:lnTo>
                    <a:pt x="1199105" y="904771"/>
                  </a:lnTo>
                  <a:lnTo>
                    <a:pt x="1195578" y="905124"/>
                  </a:lnTo>
                  <a:lnTo>
                    <a:pt x="1191875" y="905124"/>
                  </a:lnTo>
                  <a:lnTo>
                    <a:pt x="1188348" y="904947"/>
                  </a:lnTo>
                  <a:lnTo>
                    <a:pt x="1184645" y="904418"/>
                  </a:lnTo>
                  <a:lnTo>
                    <a:pt x="1181118" y="903536"/>
                  </a:lnTo>
                  <a:lnTo>
                    <a:pt x="1177591" y="902478"/>
                  </a:lnTo>
                  <a:lnTo>
                    <a:pt x="1174065" y="901243"/>
                  </a:lnTo>
                  <a:lnTo>
                    <a:pt x="1170538" y="899655"/>
                  </a:lnTo>
                  <a:lnTo>
                    <a:pt x="1167187" y="897715"/>
                  </a:lnTo>
                  <a:lnTo>
                    <a:pt x="1163837" y="895422"/>
                  </a:lnTo>
                  <a:lnTo>
                    <a:pt x="1160663" y="892952"/>
                  </a:lnTo>
                  <a:lnTo>
                    <a:pt x="1157665" y="890129"/>
                  </a:lnTo>
                  <a:lnTo>
                    <a:pt x="1059973" y="792402"/>
                  </a:lnTo>
                  <a:lnTo>
                    <a:pt x="938300" y="914649"/>
                  </a:lnTo>
                  <a:lnTo>
                    <a:pt x="744679" y="1109222"/>
                  </a:lnTo>
                  <a:lnTo>
                    <a:pt x="634468" y="1220356"/>
                  </a:lnTo>
                  <a:lnTo>
                    <a:pt x="522492" y="1333430"/>
                  </a:lnTo>
                  <a:lnTo>
                    <a:pt x="413691" y="1443153"/>
                  </a:lnTo>
                  <a:lnTo>
                    <a:pt x="314060" y="1544408"/>
                  </a:lnTo>
                  <a:lnTo>
                    <a:pt x="246346" y="1613558"/>
                  </a:lnTo>
                  <a:lnTo>
                    <a:pt x="189741" y="1671595"/>
                  </a:lnTo>
                  <a:lnTo>
                    <a:pt x="166288" y="1695585"/>
                  </a:lnTo>
                  <a:lnTo>
                    <a:pt x="146714" y="1716225"/>
                  </a:lnTo>
                  <a:lnTo>
                    <a:pt x="131020" y="1732630"/>
                  </a:lnTo>
                  <a:lnTo>
                    <a:pt x="119558" y="1744802"/>
                  </a:lnTo>
                  <a:lnTo>
                    <a:pt x="114973" y="1750094"/>
                  </a:lnTo>
                  <a:lnTo>
                    <a:pt x="110388" y="1755386"/>
                  </a:lnTo>
                  <a:lnTo>
                    <a:pt x="105980" y="1761031"/>
                  </a:lnTo>
                  <a:lnTo>
                    <a:pt x="101571" y="1766676"/>
                  </a:lnTo>
                  <a:lnTo>
                    <a:pt x="97339" y="1772321"/>
                  </a:lnTo>
                  <a:lnTo>
                    <a:pt x="93284" y="1778142"/>
                  </a:lnTo>
                  <a:lnTo>
                    <a:pt x="89228" y="1784140"/>
                  </a:lnTo>
                  <a:lnTo>
                    <a:pt x="85348" y="1790137"/>
                  </a:lnTo>
                  <a:lnTo>
                    <a:pt x="81645" y="1796312"/>
                  </a:lnTo>
                  <a:lnTo>
                    <a:pt x="77942" y="1802486"/>
                  </a:lnTo>
                  <a:lnTo>
                    <a:pt x="74415" y="1809013"/>
                  </a:lnTo>
                  <a:lnTo>
                    <a:pt x="71065" y="1815363"/>
                  </a:lnTo>
                  <a:lnTo>
                    <a:pt x="67891" y="1821714"/>
                  </a:lnTo>
                  <a:lnTo>
                    <a:pt x="64717" y="1828240"/>
                  </a:lnTo>
                  <a:lnTo>
                    <a:pt x="61895" y="1834944"/>
                  </a:lnTo>
                  <a:lnTo>
                    <a:pt x="59074" y="1841647"/>
                  </a:lnTo>
                  <a:lnTo>
                    <a:pt x="56252" y="1848350"/>
                  </a:lnTo>
                  <a:lnTo>
                    <a:pt x="53784" y="1855054"/>
                  </a:lnTo>
                  <a:lnTo>
                    <a:pt x="51491" y="1862110"/>
                  </a:lnTo>
                  <a:lnTo>
                    <a:pt x="49199" y="1868990"/>
                  </a:lnTo>
                  <a:lnTo>
                    <a:pt x="47259" y="1875869"/>
                  </a:lnTo>
                  <a:lnTo>
                    <a:pt x="45496" y="1882749"/>
                  </a:lnTo>
                  <a:lnTo>
                    <a:pt x="43909" y="1889805"/>
                  </a:lnTo>
                  <a:lnTo>
                    <a:pt x="42322" y="1896861"/>
                  </a:lnTo>
                  <a:lnTo>
                    <a:pt x="41087" y="1903741"/>
                  </a:lnTo>
                  <a:lnTo>
                    <a:pt x="40029" y="1910973"/>
                  </a:lnTo>
                  <a:lnTo>
                    <a:pt x="39147" y="1918030"/>
                  </a:lnTo>
                  <a:lnTo>
                    <a:pt x="38442" y="1925262"/>
                  </a:lnTo>
                  <a:lnTo>
                    <a:pt x="37913" y="1932318"/>
                  </a:lnTo>
                  <a:lnTo>
                    <a:pt x="37560" y="1939374"/>
                  </a:lnTo>
                  <a:lnTo>
                    <a:pt x="37384" y="1946430"/>
                  </a:lnTo>
                  <a:lnTo>
                    <a:pt x="37560" y="1953487"/>
                  </a:lnTo>
                  <a:lnTo>
                    <a:pt x="37913" y="1959661"/>
                  </a:lnTo>
                  <a:lnTo>
                    <a:pt x="38442" y="1965658"/>
                  </a:lnTo>
                  <a:lnTo>
                    <a:pt x="39324" y="1971656"/>
                  </a:lnTo>
                  <a:lnTo>
                    <a:pt x="40558" y="1977654"/>
                  </a:lnTo>
                  <a:lnTo>
                    <a:pt x="41969" y="1983475"/>
                  </a:lnTo>
                  <a:lnTo>
                    <a:pt x="43732" y="1989296"/>
                  </a:lnTo>
                  <a:lnTo>
                    <a:pt x="45672" y="1994941"/>
                  </a:lnTo>
                  <a:lnTo>
                    <a:pt x="47788" y="2000763"/>
                  </a:lnTo>
                  <a:lnTo>
                    <a:pt x="50257" y="2006584"/>
                  </a:lnTo>
                  <a:lnTo>
                    <a:pt x="52726" y="2012052"/>
                  </a:lnTo>
                  <a:lnTo>
                    <a:pt x="55547" y="2017521"/>
                  </a:lnTo>
                  <a:lnTo>
                    <a:pt x="58721" y="2022989"/>
                  </a:lnTo>
                  <a:lnTo>
                    <a:pt x="61895" y="2028281"/>
                  </a:lnTo>
                  <a:lnTo>
                    <a:pt x="65246" y="2033573"/>
                  </a:lnTo>
                  <a:lnTo>
                    <a:pt x="68772" y="2038689"/>
                  </a:lnTo>
                  <a:lnTo>
                    <a:pt x="72476" y="2043805"/>
                  </a:lnTo>
                  <a:lnTo>
                    <a:pt x="76355" y="2048921"/>
                  </a:lnTo>
                  <a:lnTo>
                    <a:pt x="80234" y="2053860"/>
                  </a:lnTo>
                  <a:lnTo>
                    <a:pt x="84290" y="2058799"/>
                  </a:lnTo>
                  <a:lnTo>
                    <a:pt x="88346" y="2063562"/>
                  </a:lnTo>
                  <a:lnTo>
                    <a:pt x="92578" y="2068148"/>
                  </a:lnTo>
                  <a:lnTo>
                    <a:pt x="96987" y="2072735"/>
                  </a:lnTo>
                  <a:lnTo>
                    <a:pt x="101395" y="2077321"/>
                  </a:lnTo>
                  <a:lnTo>
                    <a:pt x="105980" y="2081555"/>
                  </a:lnTo>
                  <a:lnTo>
                    <a:pt x="110388" y="2085789"/>
                  </a:lnTo>
                  <a:lnTo>
                    <a:pt x="114973" y="2090022"/>
                  </a:lnTo>
                  <a:lnTo>
                    <a:pt x="124496" y="2097961"/>
                  </a:lnTo>
                  <a:lnTo>
                    <a:pt x="133841" y="2105369"/>
                  </a:lnTo>
                  <a:lnTo>
                    <a:pt x="143187" y="2112602"/>
                  </a:lnTo>
                  <a:lnTo>
                    <a:pt x="148125" y="2116130"/>
                  </a:lnTo>
                  <a:lnTo>
                    <a:pt x="153239" y="2119658"/>
                  </a:lnTo>
                  <a:lnTo>
                    <a:pt x="158353" y="2123010"/>
                  </a:lnTo>
                  <a:lnTo>
                    <a:pt x="163466" y="2126361"/>
                  </a:lnTo>
                  <a:lnTo>
                    <a:pt x="174047" y="2132535"/>
                  </a:lnTo>
                  <a:lnTo>
                    <a:pt x="184803" y="2138533"/>
                  </a:lnTo>
                  <a:lnTo>
                    <a:pt x="195736" y="2144531"/>
                  </a:lnTo>
                  <a:lnTo>
                    <a:pt x="206493" y="2150176"/>
                  </a:lnTo>
                  <a:lnTo>
                    <a:pt x="228359" y="2161818"/>
                  </a:lnTo>
                  <a:lnTo>
                    <a:pt x="234884" y="2165346"/>
                  </a:lnTo>
                  <a:lnTo>
                    <a:pt x="241761" y="2168698"/>
                  </a:lnTo>
                  <a:lnTo>
                    <a:pt x="248814" y="2172050"/>
                  </a:lnTo>
                  <a:lnTo>
                    <a:pt x="256221" y="2175401"/>
                  </a:lnTo>
                  <a:lnTo>
                    <a:pt x="270504" y="2181752"/>
                  </a:lnTo>
                  <a:lnTo>
                    <a:pt x="284082" y="2187573"/>
                  </a:lnTo>
                  <a:lnTo>
                    <a:pt x="295897" y="2192336"/>
                  </a:lnTo>
                  <a:lnTo>
                    <a:pt x="305419" y="2196217"/>
                  </a:lnTo>
                  <a:lnTo>
                    <a:pt x="314060" y="2199569"/>
                  </a:lnTo>
                  <a:lnTo>
                    <a:pt x="314060" y="2209447"/>
                  </a:lnTo>
                  <a:lnTo>
                    <a:pt x="314060" y="2217738"/>
                  </a:lnTo>
                  <a:lnTo>
                    <a:pt x="306477" y="2214739"/>
                  </a:lnTo>
                  <a:lnTo>
                    <a:pt x="297484" y="2211035"/>
                  </a:lnTo>
                  <a:lnTo>
                    <a:pt x="285669" y="2206272"/>
                  </a:lnTo>
                  <a:lnTo>
                    <a:pt x="271562" y="2199745"/>
                  </a:lnTo>
                  <a:lnTo>
                    <a:pt x="255339" y="2192513"/>
                  </a:lnTo>
                  <a:lnTo>
                    <a:pt x="237176" y="2184045"/>
                  </a:lnTo>
                  <a:lnTo>
                    <a:pt x="227830" y="2179459"/>
                  </a:lnTo>
                  <a:lnTo>
                    <a:pt x="218131" y="2174519"/>
                  </a:lnTo>
                  <a:lnTo>
                    <a:pt x="208080" y="2169404"/>
                  </a:lnTo>
                  <a:lnTo>
                    <a:pt x="198029" y="2164112"/>
                  </a:lnTo>
                  <a:lnTo>
                    <a:pt x="187801" y="2158467"/>
                  </a:lnTo>
                  <a:lnTo>
                    <a:pt x="177397" y="2152645"/>
                  </a:lnTo>
                  <a:lnTo>
                    <a:pt x="167170" y="2146648"/>
                  </a:lnTo>
                  <a:lnTo>
                    <a:pt x="156942" y="2140474"/>
                  </a:lnTo>
                  <a:lnTo>
                    <a:pt x="146891" y="2134123"/>
                  </a:lnTo>
                  <a:lnTo>
                    <a:pt x="136839" y="2127596"/>
                  </a:lnTo>
                  <a:lnTo>
                    <a:pt x="126964" y="2120893"/>
                  </a:lnTo>
                  <a:lnTo>
                    <a:pt x="117266" y="2114013"/>
                  </a:lnTo>
                  <a:lnTo>
                    <a:pt x="108096" y="2106957"/>
                  </a:lnTo>
                  <a:lnTo>
                    <a:pt x="99103" y="2099725"/>
                  </a:lnTo>
                  <a:lnTo>
                    <a:pt x="90638" y="2092316"/>
                  </a:lnTo>
                  <a:lnTo>
                    <a:pt x="82527" y="2085083"/>
                  </a:lnTo>
                  <a:lnTo>
                    <a:pt x="78647" y="2081202"/>
                  </a:lnTo>
                  <a:lnTo>
                    <a:pt x="74944" y="2077498"/>
                  </a:lnTo>
                  <a:lnTo>
                    <a:pt x="71418" y="2073617"/>
                  </a:lnTo>
                  <a:lnTo>
                    <a:pt x="67891" y="2069913"/>
                  </a:lnTo>
                  <a:lnTo>
                    <a:pt x="62248" y="2063209"/>
                  </a:lnTo>
                  <a:lnTo>
                    <a:pt x="56781" y="2056682"/>
                  </a:lnTo>
                  <a:lnTo>
                    <a:pt x="51668" y="2049803"/>
                  </a:lnTo>
                  <a:lnTo>
                    <a:pt x="46906" y="2043276"/>
                  </a:lnTo>
                  <a:lnTo>
                    <a:pt x="42498" y="2036572"/>
                  </a:lnTo>
                  <a:lnTo>
                    <a:pt x="38442" y="2029869"/>
                  </a:lnTo>
                  <a:lnTo>
                    <a:pt x="34563" y="2022989"/>
                  </a:lnTo>
                  <a:lnTo>
                    <a:pt x="30860" y="2016110"/>
                  </a:lnTo>
                  <a:lnTo>
                    <a:pt x="27685" y="2009053"/>
                  </a:lnTo>
                  <a:lnTo>
                    <a:pt x="24511" y="2001821"/>
                  </a:lnTo>
                  <a:lnTo>
                    <a:pt x="21690" y="1994588"/>
                  </a:lnTo>
                  <a:lnTo>
                    <a:pt x="19045" y="1987356"/>
                  </a:lnTo>
                  <a:lnTo>
                    <a:pt x="16576" y="1979771"/>
                  </a:lnTo>
                  <a:lnTo>
                    <a:pt x="14460" y="1972185"/>
                  </a:lnTo>
                  <a:lnTo>
                    <a:pt x="12520" y="1964424"/>
                  </a:lnTo>
                  <a:lnTo>
                    <a:pt x="10581" y="1956133"/>
                  </a:lnTo>
                  <a:lnTo>
                    <a:pt x="8994" y="1947842"/>
                  </a:lnTo>
                  <a:lnTo>
                    <a:pt x="7583" y="1939374"/>
                  </a:lnTo>
                  <a:lnTo>
                    <a:pt x="6348" y="1930731"/>
                  </a:lnTo>
                  <a:lnTo>
                    <a:pt x="5114" y="1921734"/>
                  </a:lnTo>
                  <a:lnTo>
                    <a:pt x="4232" y="1912561"/>
                  </a:lnTo>
                  <a:lnTo>
                    <a:pt x="3351" y="1902859"/>
                  </a:lnTo>
                  <a:lnTo>
                    <a:pt x="2645" y="1893157"/>
                  </a:lnTo>
                  <a:lnTo>
                    <a:pt x="2116" y="1883102"/>
                  </a:lnTo>
                  <a:lnTo>
                    <a:pt x="1587" y="1872694"/>
                  </a:lnTo>
                  <a:lnTo>
                    <a:pt x="1235" y="1861933"/>
                  </a:lnTo>
                  <a:lnTo>
                    <a:pt x="529" y="1839177"/>
                  </a:lnTo>
                  <a:lnTo>
                    <a:pt x="353" y="1815187"/>
                  </a:lnTo>
                  <a:lnTo>
                    <a:pt x="177" y="1789432"/>
                  </a:lnTo>
                  <a:lnTo>
                    <a:pt x="177" y="749184"/>
                  </a:lnTo>
                  <a:lnTo>
                    <a:pt x="177" y="746537"/>
                  </a:lnTo>
                  <a:lnTo>
                    <a:pt x="0" y="743539"/>
                  </a:lnTo>
                  <a:lnTo>
                    <a:pt x="177" y="739305"/>
                  </a:lnTo>
                  <a:lnTo>
                    <a:pt x="353" y="734013"/>
                  </a:lnTo>
                  <a:lnTo>
                    <a:pt x="1058" y="727839"/>
                  </a:lnTo>
                  <a:lnTo>
                    <a:pt x="1940" y="720606"/>
                  </a:lnTo>
                  <a:lnTo>
                    <a:pt x="3351" y="712845"/>
                  </a:lnTo>
                  <a:lnTo>
                    <a:pt x="4232" y="708611"/>
                  </a:lnTo>
                  <a:lnTo>
                    <a:pt x="5290" y="704201"/>
                  </a:lnTo>
                  <a:lnTo>
                    <a:pt x="6525" y="699614"/>
                  </a:lnTo>
                  <a:lnTo>
                    <a:pt x="7936" y="695028"/>
                  </a:lnTo>
                  <a:lnTo>
                    <a:pt x="9523" y="690265"/>
                  </a:lnTo>
                  <a:lnTo>
                    <a:pt x="11286" y="685502"/>
                  </a:lnTo>
                  <a:lnTo>
                    <a:pt x="13226" y="680563"/>
                  </a:lnTo>
                  <a:lnTo>
                    <a:pt x="15518" y="675447"/>
                  </a:lnTo>
                  <a:lnTo>
                    <a:pt x="17810" y="670331"/>
                  </a:lnTo>
                  <a:lnTo>
                    <a:pt x="20456" y="665039"/>
                  </a:lnTo>
                  <a:lnTo>
                    <a:pt x="23453" y="659747"/>
                  </a:lnTo>
                  <a:lnTo>
                    <a:pt x="26451" y="654279"/>
                  </a:lnTo>
                  <a:lnTo>
                    <a:pt x="29978" y="648810"/>
                  </a:lnTo>
                  <a:lnTo>
                    <a:pt x="33505" y="643342"/>
                  </a:lnTo>
                  <a:lnTo>
                    <a:pt x="37560" y="637873"/>
                  </a:lnTo>
                  <a:lnTo>
                    <a:pt x="41793" y="632581"/>
                  </a:lnTo>
                  <a:lnTo>
                    <a:pt x="47964" y="625349"/>
                  </a:lnTo>
                  <a:lnTo>
                    <a:pt x="56252" y="615823"/>
                  </a:lnTo>
                  <a:lnTo>
                    <a:pt x="67009" y="604004"/>
                  </a:lnTo>
                  <a:lnTo>
                    <a:pt x="79529" y="590597"/>
                  </a:lnTo>
                  <a:lnTo>
                    <a:pt x="109507" y="558668"/>
                  </a:lnTo>
                  <a:lnTo>
                    <a:pt x="145127" y="521094"/>
                  </a:lnTo>
                  <a:lnTo>
                    <a:pt x="184803" y="479816"/>
                  </a:lnTo>
                  <a:lnTo>
                    <a:pt x="227301" y="435892"/>
                  </a:lnTo>
                  <a:lnTo>
                    <a:pt x="270857" y="390909"/>
                  </a:lnTo>
                  <a:lnTo>
                    <a:pt x="314060" y="346632"/>
                  </a:lnTo>
                  <a:lnTo>
                    <a:pt x="400466" y="258078"/>
                  </a:lnTo>
                  <a:lnTo>
                    <a:pt x="462890" y="194573"/>
                  </a:lnTo>
                  <a:lnTo>
                    <a:pt x="355499" y="87143"/>
                  </a:lnTo>
                  <a:lnTo>
                    <a:pt x="352678" y="84144"/>
                  </a:lnTo>
                  <a:lnTo>
                    <a:pt x="350209" y="80969"/>
                  </a:lnTo>
                  <a:lnTo>
                    <a:pt x="347917" y="77617"/>
                  </a:lnTo>
                  <a:lnTo>
                    <a:pt x="345977" y="74266"/>
                  </a:lnTo>
                  <a:lnTo>
                    <a:pt x="344390" y="70738"/>
                  </a:lnTo>
                  <a:lnTo>
                    <a:pt x="342979" y="67210"/>
                  </a:lnTo>
                  <a:lnTo>
                    <a:pt x="341921" y="63682"/>
                  </a:lnTo>
                  <a:lnTo>
                    <a:pt x="341216" y="60154"/>
                  </a:lnTo>
                  <a:lnTo>
                    <a:pt x="340687" y="56273"/>
                  </a:lnTo>
                  <a:lnTo>
                    <a:pt x="340511" y="52568"/>
                  </a:lnTo>
                  <a:lnTo>
                    <a:pt x="340511" y="49040"/>
                  </a:lnTo>
                  <a:lnTo>
                    <a:pt x="340863" y="45336"/>
                  </a:lnTo>
                  <a:lnTo>
                    <a:pt x="341392" y="41808"/>
                  </a:lnTo>
                  <a:lnTo>
                    <a:pt x="342274" y="38280"/>
                  </a:lnTo>
                  <a:lnTo>
                    <a:pt x="343156" y="34928"/>
                  </a:lnTo>
                  <a:lnTo>
                    <a:pt x="344566" y="31576"/>
                  </a:lnTo>
                  <a:lnTo>
                    <a:pt x="345977" y="28225"/>
                  </a:lnTo>
                  <a:lnTo>
                    <a:pt x="347741" y="25049"/>
                  </a:lnTo>
                  <a:lnTo>
                    <a:pt x="349680" y="22050"/>
                  </a:lnTo>
                  <a:lnTo>
                    <a:pt x="351796" y="19052"/>
                  </a:lnTo>
                  <a:lnTo>
                    <a:pt x="354089" y="16406"/>
                  </a:lnTo>
                  <a:lnTo>
                    <a:pt x="356558" y="13760"/>
                  </a:lnTo>
                  <a:lnTo>
                    <a:pt x="359379" y="11290"/>
                  </a:lnTo>
                  <a:lnTo>
                    <a:pt x="362200" y="9173"/>
                  </a:lnTo>
                  <a:lnTo>
                    <a:pt x="365374" y="6880"/>
                  </a:lnTo>
                  <a:lnTo>
                    <a:pt x="368725" y="5116"/>
                  </a:lnTo>
                  <a:lnTo>
                    <a:pt x="372075" y="3705"/>
                  </a:lnTo>
                  <a:lnTo>
                    <a:pt x="375602" y="2293"/>
                  </a:lnTo>
                  <a:lnTo>
                    <a:pt x="379658" y="1235"/>
                  </a:lnTo>
                  <a:lnTo>
                    <a:pt x="383537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A856D2AD-FC37-1FE3-8869-6BAB1E75B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8863" y="1406525"/>
              <a:ext cx="2216150" cy="1246188"/>
            </a:xfrm>
            <a:custGeom>
              <a:avLst/>
              <a:gdLst>
                <a:gd name="T0" fmla="*/ 12420 w 12562"/>
                <a:gd name="T1" fmla="*/ 5384 h 7063"/>
                <a:gd name="T2" fmla="*/ 12284 w 12562"/>
                <a:gd name="T3" fmla="*/ 5691 h 7063"/>
                <a:gd name="T4" fmla="*/ 12148 w 12562"/>
                <a:gd name="T5" fmla="*/ 5953 h 7063"/>
                <a:gd name="T6" fmla="*/ 12006 w 12562"/>
                <a:gd name="T7" fmla="*/ 6194 h 7063"/>
                <a:gd name="T8" fmla="*/ 11884 w 12562"/>
                <a:gd name="T9" fmla="*/ 6357 h 7063"/>
                <a:gd name="T10" fmla="*/ 11742 w 12562"/>
                <a:gd name="T11" fmla="*/ 6513 h 7063"/>
                <a:gd name="T12" fmla="*/ 11606 w 12562"/>
                <a:gd name="T13" fmla="*/ 6630 h 7063"/>
                <a:gd name="T14" fmla="*/ 11459 w 12562"/>
                <a:gd name="T15" fmla="*/ 6730 h 7063"/>
                <a:gd name="T16" fmla="*/ 11301 w 12562"/>
                <a:gd name="T17" fmla="*/ 6804 h 7063"/>
                <a:gd name="T18" fmla="*/ 11135 w 12562"/>
                <a:gd name="T19" fmla="*/ 6845 h 7063"/>
                <a:gd name="T20" fmla="*/ 10986 w 12562"/>
                <a:gd name="T21" fmla="*/ 6850 h 7063"/>
                <a:gd name="T22" fmla="*/ 10785 w 12562"/>
                <a:gd name="T23" fmla="*/ 6830 h 7063"/>
                <a:gd name="T24" fmla="*/ 10586 w 12562"/>
                <a:gd name="T25" fmla="*/ 6783 h 7063"/>
                <a:gd name="T26" fmla="*/ 10394 w 12562"/>
                <a:gd name="T27" fmla="*/ 6713 h 7063"/>
                <a:gd name="T28" fmla="*/ 10210 w 12562"/>
                <a:gd name="T29" fmla="*/ 6621 h 7063"/>
                <a:gd name="T30" fmla="*/ 10040 w 12562"/>
                <a:gd name="T31" fmla="*/ 6511 h 7063"/>
                <a:gd name="T32" fmla="*/ 9885 w 12562"/>
                <a:gd name="T33" fmla="*/ 6385 h 7063"/>
                <a:gd name="T34" fmla="*/ 9468 w 12562"/>
                <a:gd name="T35" fmla="*/ 5987 h 7063"/>
                <a:gd name="T36" fmla="*/ 7553 w 12562"/>
                <a:gd name="T37" fmla="*/ 4098 h 7063"/>
                <a:gd name="T38" fmla="*/ 5042 w 12562"/>
                <a:gd name="T39" fmla="*/ 494 h 7063"/>
                <a:gd name="T40" fmla="*/ 5096 w 12562"/>
                <a:gd name="T41" fmla="*/ 420 h 7063"/>
                <a:gd name="T42" fmla="*/ 5126 w 12562"/>
                <a:gd name="T43" fmla="*/ 319 h 7063"/>
                <a:gd name="T44" fmla="*/ 5118 w 12562"/>
                <a:gd name="T45" fmla="*/ 217 h 7063"/>
                <a:gd name="T46" fmla="*/ 5076 w 12562"/>
                <a:gd name="T47" fmla="*/ 124 h 7063"/>
                <a:gd name="T48" fmla="*/ 5004 w 12562"/>
                <a:gd name="T49" fmla="*/ 51 h 7063"/>
                <a:gd name="T50" fmla="*/ 4907 w 12562"/>
                <a:gd name="T51" fmla="*/ 7 h 7063"/>
                <a:gd name="T52" fmla="*/ 296 w 12562"/>
                <a:gd name="T53" fmla="*/ 0 h 7063"/>
                <a:gd name="T54" fmla="*/ 224 w 12562"/>
                <a:gd name="T55" fmla="*/ 9 h 7063"/>
                <a:gd name="T56" fmla="*/ 158 w 12562"/>
                <a:gd name="T57" fmla="*/ 34 h 7063"/>
                <a:gd name="T58" fmla="*/ 102 w 12562"/>
                <a:gd name="T59" fmla="*/ 74 h 7063"/>
                <a:gd name="T60" fmla="*/ 57 w 12562"/>
                <a:gd name="T61" fmla="*/ 127 h 7063"/>
                <a:gd name="T62" fmla="*/ 24 w 12562"/>
                <a:gd name="T63" fmla="*/ 190 h 7063"/>
                <a:gd name="T64" fmla="*/ 8 w 12562"/>
                <a:gd name="T65" fmla="*/ 259 h 7063"/>
                <a:gd name="T66" fmla="*/ 1 w 12562"/>
                <a:gd name="T67" fmla="*/ 4864 h 7063"/>
                <a:gd name="T68" fmla="*/ 30 w 12562"/>
                <a:gd name="T69" fmla="*/ 4971 h 7063"/>
                <a:gd name="T70" fmla="*/ 93 w 12562"/>
                <a:gd name="T71" fmla="*/ 5054 h 7063"/>
                <a:gd name="T72" fmla="*/ 179 w 12562"/>
                <a:gd name="T73" fmla="*/ 5108 h 7063"/>
                <a:gd name="T74" fmla="*/ 278 w 12562"/>
                <a:gd name="T75" fmla="*/ 5130 h 7063"/>
                <a:gd name="T76" fmla="*/ 381 w 12562"/>
                <a:gd name="T77" fmla="*/ 5116 h 7063"/>
                <a:gd name="T78" fmla="*/ 477 w 12562"/>
                <a:gd name="T79" fmla="*/ 5062 h 7063"/>
                <a:gd name="T80" fmla="*/ 1964 w 12562"/>
                <a:gd name="T81" fmla="*/ 5281 h 7063"/>
                <a:gd name="T82" fmla="*/ 2952 w 12562"/>
                <a:gd name="T83" fmla="*/ 6239 h 7063"/>
                <a:gd name="T84" fmla="*/ 3542 w 12562"/>
                <a:gd name="T85" fmla="*/ 6791 h 7063"/>
                <a:gd name="T86" fmla="*/ 3675 w 12562"/>
                <a:gd name="T87" fmla="*/ 6893 h 7063"/>
                <a:gd name="T88" fmla="*/ 3826 w 12562"/>
                <a:gd name="T89" fmla="*/ 6976 h 7063"/>
                <a:gd name="T90" fmla="*/ 3964 w 12562"/>
                <a:gd name="T91" fmla="*/ 7027 h 7063"/>
                <a:gd name="T92" fmla="*/ 4123 w 12562"/>
                <a:gd name="T93" fmla="*/ 7058 h 7063"/>
                <a:gd name="T94" fmla="*/ 4245 w 12562"/>
                <a:gd name="T95" fmla="*/ 7062 h 7063"/>
                <a:gd name="T96" fmla="*/ 10419 w 12562"/>
                <a:gd name="T97" fmla="*/ 7060 h 7063"/>
                <a:gd name="T98" fmla="*/ 10780 w 12562"/>
                <a:gd name="T99" fmla="*/ 7045 h 7063"/>
                <a:gd name="T100" fmla="*/ 11035 w 12562"/>
                <a:gd name="T101" fmla="*/ 7012 h 7063"/>
                <a:gd name="T102" fmla="*/ 11257 w 12562"/>
                <a:gd name="T103" fmla="*/ 6956 h 7063"/>
                <a:gd name="T104" fmla="*/ 11459 w 12562"/>
                <a:gd name="T105" fmla="*/ 6867 h 7063"/>
                <a:gd name="T106" fmla="*/ 11649 w 12562"/>
                <a:gd name="T107" fmla="*/ 6741 h 7063"/>
                <a:gd name="T108" fmla="*/ 11768 w 12562"/>
                <a:gd name="T109" fmla="*/ 6638 h 7063"/>
                <a:gd name="T110" fmla="*/ 11934 w 12562"/>
                <a:gd name="T111" fmla="*/ 6450 h 7063"/>
                <a:gd name="T112" fmla="*/ 12125 w 12562"/>
                <a:gd name="T113" fmla="*/ 6173 h 7063"/>
                <a:gd name="T114" fmla="*/ 12288 w 12562"/>
                <a:gd name="T115" fmla="*/ 5883 h 7063"/>
                <a:gd name="T116" fmla="*/ 12462 w 12562"/>
                <a:gd name="T117" fmla="*/ 5523 h 7063"/>
                <a:gd name="T118" fmla="*/ 12515 w 12562"/>
                <a:gd name="T119" fmla="*/ 5281 h 7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62" h="7063">
                  <a:moveTo>
                    <a:pt x="12515" y="5281"/>
                  </a:moveTo>
                  <a:lnTo>
                    <a:pt x="12460" y="5281"/>
                  </a:lnTo>
                  <a:lnTo>
                    <a:pt x="12460" y="5281"/>
                  </a:lnTo>
                  <a:lnTo>
                    <a:pt x="12441" y="5330"/>
                  </a:lnTo>
                  <a:lnTo>
                    <a:pt x="12420" y="5384"/>
                  </a:lnTo>
                  <a:lnTo>
                    <a:pt x="12391" y="5451"/>
                  </a:lnTo>
                  <a:lnTo>
                    <a:pt x="12359" y="5529"/>
                  </a:lnTo>
                  <a:lnTo>
                    <a:pt x="12322" y="5610"/>
                  </a:lnTo>
                  <a:lnTo>
                    <a:pt x="12304" y="5651"/>
                  </a:lnTo>
                  <a:lnTo>
                    <a:pt x="12284" y="5691"/>
                  </a:lnTo>
                  <a:lnTo>
                    <a:pt x="12265" y="5730"/>
                  </a:lnTo>
                  <a:lnTo>
                    <a:pt x="12245" y="5767"/>
                  </a:lnTo>
                  <a:lnTo>
                    <a:pt x="12245" y="5767"/>
                  </a:lnTo>
                  <a:lnTo>
                    <a:pt x="12180" y="5891"/>
                  </a:lnTo>
                  <a:lnTo>
                    <a:pt x="12148" y="5953"/>
                  </a:lnTo>
                  <a:lnTo>
                    <a:pt x="12115" y="6014"/>
                  </a:lnTo>
                  <a:lnTo>
                    <a:pt x="12080" y="6075"/>
                  </a:lnTo>
                  <a:lnTo>
                    <a:pt x="12044" y="6136"/>
                  </a:lnTo>
                  <a:lnTo>
                    <a:pt x="12025" y="6165"/>
                  </a:lnTo>
                  <a:lnTo>
                    <a:pt x="12006" y="6194"/>
                  </a:lnTo>
                  <a:lnTo>
                    <a:pt x="11987" y="6223"/>
                  </a:lnTo>
                  <a:lnTo>
                    <a:pt x="11966" y="6251"/>
                  </a:lnTo>
                  <a:lnTo>
                    <a:pt x="11966" y="6251"/>
                  </a:lnTo>
                  <a:lnTo>
                    <a:pt x="11927" y="6304"/>
                  </a:lnTo>
                  <a:lnTo>
                    <a:pt x="11884" y="6357"/>
                  </a:lnTo>
                  <a:lnTo>
                    <a:pt x="11839" y="6411"/>
                  </a:lnTo>
                  <a:lnTo>
                    <a:pt x="11816" y="6437"/>
                  </a:lnTo>
                  <a:lnTo>
                    <a:pt x="11792" y="6462"/>
                  </a:lnTo>
                  <a:lnTo>
                    <a:pt x="11767" y="6488"/>
                  </a:lnTo>
                  <a:lnTo>
                    <a:pt x="11742" y="6513"/>
                  </a:lnTo>
                  <a:lnTo>
                    <a:pt x="11716" y="6537"/>
                  </a:lnTo>
                  <a:lnTo>
                    <a:pt x="11689" y="6561"/>
                  </a:lnTo>
                  <a:lnTo>
                    <a:pt x="11661" y="6585"/>
                  </a:lnTo>
                  <a:lnTo>
                    <a:pt x="11634" y="6608"/>
                  </a:lnTo>
                  <a:lnTo>
                    <a:pt x="11606" y="6630"/>
                  </a:lnTo>
                  <a:lnTo>
                    <a:pt x="11577" y="6652"/>
                  </a:lnTo>
                  <a:lnTo>
                    <a:pt x="11549" y="6674"/>
                  </a:lnTo>
                  <a:lnTo>
                    <a:pt x="11519" y="6693"/>
                  </a:lnTo>
                  <a:lnTo>
                    <a:pt x="11489" y="6712"/>
                  </a:lnTo>
                  <a:lnTo>
                    <a:pt x="11459" y="6730"/>
                  </a:lnTo>
                  <a:lnTo>
                    <a:pt x="11428" y="6747"/>
                  </a:lnTo>
                  <a:lnTo>
                    <a:pt x="11397" y="6763"/>
                  </a:lnTo>
                  <a:lnTo>
                    <a:pt x="11366" y="6778"/>
                  </a:lnTo>
                  <a:lnTo>
                    <a:pt x="11334" y="6792"/>
                  </a:lnTo>
                  <a:lnTo>
                    <a:pt x="11301" y="6804"/>
                  </a:lnTo>
                  <a:lnTo>
                    <a:pt x="11268" y="6815"/>
                  </a:lnTo>
                  <a:lnTo>
                    <a:pt x="11235" y="6825"/>
                  </a:lnTo>
                  <a:lnTo>
                    <a:pt x="11202" y="6833"/>
                  </a:lnTo>
                  <a:lnTo>
                    <a:pt x="11168" y="6839"/>
                  </a:lnTo>
                  <a:lnTo>
                    <a:pt x="11135" y="6845"/>
                  </a:lnTo>
                  <a:lnTo>
                    <a:pt x="11101" y="6848"/>
                  </a:lnTo>
                  <a:lnTo>
                    <a:pt x="11066" y="6850"/>
                  </a:lnTo>
                  <a:lnTo>
                    <a:pt x="11066" y="6850"/>
                  </a:lnTo>
                  <a:lnTo>
                    <a:pt x="11026" y="6850"/>
                  </a:lnTo>
                  <a:lnTo>
                    <a:pt x="10986" y="6850"/>
                  </a:lnTo>
                  <a:lnTo>
                    <a:pt x="10945" y="6848"/>
                  </a:lnTo>
                  <a:lnTo>
                    <a:pt x="10905" y="6845"/>
                  </a:lnTo>
                  <a:lnTo>
                    <a:pt x="10865" y="6841"/>
                  </a:lnTo>
                  <a:lnTo>
                    <a:pt x="10825" y="6836"/>
                  </a:lnTo>
                  <a:lnTo>
                    <a:pt x="10785" y="6830"/>
                  </a:lnTo>
                  <a:lnTo>
                    <a:pt x="10745" y="6822"/>
                  </a:lnTo>
                  <a:lnTo>
                    <a:pt x="10705" y="6814"/>
                  </a:lnTo>
                  <a:lnTo>
                    <a:pt x="10666" y="6805"/>
                  </a:lnTo>
                  <a:lnTo>
                    <a:pt x="10626" y="6795"/>
                  </a:lnTo>
                  <a:lnTo>
                    <a:pt x="10586" y="6783"/>
                  </a:lnTo>
                  <a:lnTo>
                    <a:pt x="10547" y="6771"/>
                  </a:lnTo>
                  <a:lnTo>
                    <a:pt x="10508" y="6758"/>
                  </a:lnTo>
                  <a:lnTo>
                    <a:pt x="10470" y="6744"/>
                  </a:lnTo>
                  <a:lnTo>
                    <a:pt x="10432" y="6729"/>
                  </a:lnTo>
                  <a:lnTo>
                    <a:pt x="10394" y="6713"/>
                  </a:lnTo>
                  <a:lnTo>
                    <a:pt x="10357" y="6696"/>
                  </a:lnTo>
                  <a:lnTo>
                    <a:pt x="10320" y="6679"/>
                  </a:lnTo>
                  <a:lnTo>
                    <a:pt x="10283" y="6661"/>
                  </a:lnTo>
                  <a:lnTo>
                    <a:pt x="10247" y="6641"/>
                  </a:lnTo>
                  <a:lnTo>
                    <a:pt x="10210" y="6621"/>
                  </a:lnTo>
                  <a:lnTo>
                    <a:pt x="10175" y="6600"/>
                  </a:lnTo>
                  <a:lnTo>
                    <a:pt x="10140" y="6579"/>
                  </a:lnTo>
                  <a:lnTo>
                    <a:pt x="10106" y="6557"/>
                  </a:lnTo>
                  <a:lnTo>
                    <a:pt x="10073" y="6534"/>
                  </a:lnTo>
                  <a:lnTo>
                    <a:pt x="10040" y="6511"/>
                  </a:lnTo>
                  <a:lnTo>
                    <a:pt x="10007" y="6487"/>
                  </a:lnTo>
                  <a:lnTo>
                    <a:pt x="9976" y="6462"/>
                  </a:lnTo>
                  <a:lnTo>
                    <a:pt x="9945" y="6437"/>
                  </a:lnTo>
                  <a:lnTo>
                    <a:pt x="9914" y="6411"/>
                  </a:lnTo>
                  <a:lnTo>
                    <a:pt x="9885" y="6385"/>
                  </a:lnTo>
                  <a:lnTo>
                    <a:pt x="9885" y="6385"/>
                  </a:lnTo>
                  <a:lnTo>
                    <a:pt x="9814" y="6320"/>
                  </a:lnTo>
                  <a:lnTo>
                    <a:pt x="9721" y="6231"/>
                  </a:lnTo>
                  <a:lnTo>
                    <a:pt x="9605" y="6120"/>
                  </a:lnTo>
                  <a:lnTo>
                    <a:pt x="9468" y="5987"/>
                  </a:lnTo>
                  <a:lnTo>
                    <a:pt x="9140" y="5665"/>
                  </a:lnTo>
                  <a:lnTo>
                    <a:pt x="8748" y="5281"/>
                  </a:lnTo>
                  <a:lnTo>
                    <a:pt x="8748" y="5281"/>
                  </a:lnTo>
                  <a:lnTo>
                    <a:pt x="8176" y="4715"/>
                  </a:lnTo>
                  <a:lnTo>
                    <a:pt x="7553" y="4098"/>
                  </a:lnTo>
                  <a:lnTo>
                    <a:pt x="6912" y="3462"/>
                  </a:lnTo>
                  <a:lnTo>
                    <a:pt x="6284" y="2836"/>
                  </a:lnTo>
                  <a:lnTo>
                    <a:pt x="5181" y="1738"/>
                  </a:lnTo>
                  <a:lnTo>
                    <a:pt x="4489" y="1048"/>
                  </a:lnTo>
                  <a:lnTo>
                    <a:pt x="5042" y="494"/>
                  </a:lnTo>
                  <a:lnTo>
                    <a:pt x="5042" y="494"/>
                  </a:lnTo>
                  <a:lnTo>
                    <a:pt x="5058" y="477"/>
                  </a:lnTo>
                  <a:lnTo>
                    <a:pt x="5073" y="459"/>
                  </a:lnTo>
                  <a:lnTo>
                    <a:pt x="5085" y="440"/>
                  </a:lnTo>
                  <a:lnTo>
                    <a:pt x="5096" y="420"/>
                  </a:lnTo>
                  <a:lnTo>
                    <a:pt x="5105" y="400"/>
                  </a:lnTo>
                  <a:lnTo>
                    <a:pt x="5113" y="380"/>
                  </a:lnTo>
                  <a:lnTo>
                    <a:pt x="5119" y="360"/>
                  </a:lnTo>
                  <a:lnTo>
                    <a:pt x="5123" y="340"/>
                  </a:lnTo>
                  <a:lnTo>
                    <a:pt x="5126" y="319"/>
                  </a:lnTo>
                  <a:lnTo>
                    <a:pt x="5127" y="298"/>
                  </a:lnTo>
                  <a:lnTo>
                    <a:pt x="5127" y="278"/>
                  </a:lnTo>
                  <a:lnTo>
                    <a:pt x="5125" y="257"/>
                  </a:lnTo>
                  <a:lnTo>
                    <a:pt x="5122" y="237"/>
                  </a:lnTo>
                  <a:lnTo>
                    <a:pt x="5118" y="217"/>
                  </a:lnTo>
                  <a:lnTo>
                    <a:pt x="5112" y="198"/>
                  </a:lnTo>
                  <a:lnTo>
                    <a:pt x="5105" y="179"/>
                  </a:lnTo>
                  <a:lnTo>
                    <a:pt x="5096" y="160"/>
                  </a:lnTo>
                  <a:lnTo>
                    <a:pt x="5086" y="141"/>
                  </a:lnTo>
                  <a:lnTo>
                    <a:pt x="5076" y="124"/>
                  </a:lnTo>
                  <a:lnTo>
                    <a:pt x="5063" y="108"/>
                  </a:lnTo>
                  <a:lnTo>
                    <a:pt x="5050" y="92"/>
                  </a:lnTo>
                  <a:lnTo>
                    <a:pt x="5036" y="77"/>
                  </a:lnTo>
                  <a:lnTo>
                    <a:pt x="5020" y="64"/>
                  </a:lnTo>
                  <a:lnTo>
                    <a:pt x="5004" y="51"/>
                  </a:lnTo>
                  <a:lnTo>
                    <a:pt x="4986" y="40"/>
                  </a:lnTo>
                  <a:lnTo>
                    <a:pt x="4968" y="29"/>
                  </a:lnTo>
                  <a:lnTo>
                    <a:pt x="4948" y="21"/>
                  </a:lnTo>
                  <a:lnTo>
                    <a:pt x="4928" y="13"/>
                  </a:lnTo>
                  <a:lnTo>
                    <a:pt x="4907" y="7"/>
                  </a:lnTo>
                  <a:lnTo>
                    <a:pt x="4885" y="3"/>
                  </a:lnTo>
                  <a:lnTo>
                    <a:pt x="4862" y="0"/>
                  </a:lnTo>
                  <a:lnTo>
                    <a:pt x="4838" y="0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81" y="0"/>
                  </a:lnTo>
                  <a:lnTo>
                    <a:pt x="266" y="1"/>
                  </a:lnTo>
                  <a:lnTo>
                    <a:pt x="252" y="3"/>
                  </a:lnTo>
                  <a:lnTo>
                    <a:pt x="238" y="5"/>
                  </a:lnTo>
                  <a:lnTo>
                    <a:pt x="224" y="9"/>
                  </a:lnTo>
                  <a:lnTo>
                    <a:pt x="210" y="13"/>
                  </a:lnTo>
                  <a:lnTo>
                    <a:pt x="197" y="17"/>
                  </a:lnTo>
                  <a:lnTo>
                    <a:pt x="184" y="22"/>
                  </a:lnTo>
                  <a:lnTo>
                    <a:pt x="171" y="28"/>
                  </a:lnTo>
                  <a:lnTo>
                    <a:pt x="158" y="34"/>
                  </a:lnTo>
                  <a:lnTo>
                    <a:pt x="146" y="41"/>
                  </a:lnTo>
                  <a:lnTo>
                    <a:pt x="135" y="49"/>
                  </a:lnTo>
                  <a:lnTo>
                    <a:pt x="123" y="57"/>
                  </a:lnTo>
                  <a:lnTo>
                    <a:pt x="112" y="65"/>
                  </a:lnTo>
                  <a:lnTo>
                    <a:pt x="102" y="74"/>
                  </a:lnTo>
                  <a:lnTo>
                    <a:pt x="92" y="84"/>
                  </a:lnTo>
                  <a:lnTo>
                    <a:pt x="82" y="94"/>
                  </a:lnTo>
                  <a:lnTo>
                    <a:pt x="73" y="104"/>
                  </a:lnTo>
                  <a:lnTo>
                    <a:pt x="65" y="115"/>
                  </a:lnTo>
                  <a:lnTo>
                    <a:pt x="57" y="127"/>
                  </a:lnTo>
                  <a:lnTo>
                    <a:pt x="49" y="138"/>
                  </a:lnTo>
                  <a:lnTo>
                    <a:pt x="41" y="151"/>
                  </a:lnTo>
                  <a:lnTo>
                    <a:pt x="35" y="164"/>
                  </a:lnTo>
                  <a:lnTo>
                    <a:pt x="29" y="177"/>
                  </a:lnTo>
                  <a:lnTo>
                    <a:pt x="24" y="190"/>
                  </a:lnTo>
                  <a:lnTo>
                    <a:pt x="19" y="203"/>
                  </a:lnTo>
                  <a:lnTo>
                    <a:pt x="16" y="217"/>
                  </a:lnTo>
                  <a:lnTo>
                    <a:pt x="12" y="231"/>
                  </a:lnTo>
                  <a:lnTo>
                    <a:pt x="10" y="245"/>
                  </a:lnTo>
                  <a:lnTo>
                    <a:pt x="8" y="259"/>
                  </a:lnTo>
                  <a:lnTo>
                    <a:pt x="7" y="274"/>
                  </a:lnTo>
                  <a:lnTo>
                    <a:pt x="6" y="289"/>
                  </a:lnTo>
                  <a:lnTo>
                    <a:pt x="0" y="4840"/>
                  </a:lnTo>
                  <a:lnTo>
                    <a:pt x="0" y="4840"/>
                  </a:lnTo>
                  <a:lnTo>
                    <a:pt x="1" y="4864"/>
                  </a:lnTo>
                  <a:lnTo>
                    <a:pt x="3" y="4887"/>
                  </a:lnTo>
                  <a:lnTo>
                    <a:pt x="8" y="4909"/>
                  </a:lnTo>
                  <a:lnTo>
                    <a:pt x="13" y="4930"/>
                  </a:lnTo>
                  <a:lnTo>
                    <a:pt x="21" y="4951"/>
                  </a:lnTo>
                  <a:lnTo>
                    <a:pt x="30" y="4971"/>
                  </a:lnTo>
                  <a:lnTo>
                    <a:pt x="40" y="4990"/>
                  </a:lnTo>
                  <a:lnTo>
                    <a:pt x="52" y="5007"/>
                  </a:lnTo>
                  <a:lnTo>
                    <a:pt x="65" y="5024"/>
                  </a:lnTo>
                  <a:lnTo>
                    <a:pt x="78" y="5039"/>
                  </a:lnTo>
                  <a:lnTo>
                    <a:pt x="93" y="5054"/>
                  </a:lnTo>
                  <a:lnTo>
                    <a:pt x="109" y="5067"/>
                  </a:lnTo>
                  <a:lnTo>
                    <a:pt x="125" y="5079"/>
                  </a:lnTo>
                  <a:lnTo>
                    <a:pt x="142" y="5090"/>
                  </a:lnTo>
                  <a:lnTo>
                    <a:pt x="160" y="5100"/>
                  </a:lnTo>
                  <a:lnTo>
                    <a:pt x="179" y="5108"/>
                  </a:lnTo>
                  <a:lnTo>
                    <a:pt x="198" y="5115"/>
                  </a:lnTo>
                  <a:lnTo>
                    <a:pt x="217" y="5121"/>
                  </a:lnTo>
                  <a:lnTo>
                    <a:pt x="237" y="5126"/>
                  </a:lnTo>
                  <a:lnTo>
                    <a:pt x="258" y="5129"/>
                  </a:lnTo>
                  <a:lnTo>
                    <a:pt x="278" y="5130"/>
                  </a:lnTo>
                  <a:lnTo>
                    <a:pt x="299" y="5131"/>
                  </a:lnTo>
                  <a:lnTo>
                    <a:pt x="319" y="5129"/>
                  </a:lnTo>
                  <a:lnTo>
                    <a:pt x="340" y="5127"/>
                  </a:lnTo>
                  <a:lnTo>
                    <a:pt x="360" y="5122"/>
                  </a:lnTo>
                  <a:lnTo>
                    <a:pt x="381" y="5116"/>
                  </a:lnTo>
                  <a:lnTo>
                    <a:pt x="401" y="5109"/>
                  </a:lnTo>
                  <a:lnTo>
                    <a:pt x="421" y="5100"/>
                  </a:lnTo>
                  <a:lnTo>
                    <a:pt x="440" y="5089"/>
                  </a:lnTo>
                  <a:lnTo>
                    <a:pt x="459" y="5076"/>
                  </a:lnTo>
                  <a:lnTo>
                    <a:pt x="477" y="5062"/>
                  </a:lnTo>
                  <a:lnTo>
                    <a:pt x="495" y="5046"/>
                  </a:lnTo>
                  <a:lnTo>
                    <a:pt x="1103" y="4437"/>
                  </a:lnTo>
                  <a:lnTo>
                    <a:pt x="1103" y="4437"/>
                  </a:lnTo>
                  <a:lnTo>
                    <a:pt x="1463" y="4790"/>
                  </a:lnTo>
                  <a:lnTo>
                    <a:pt x="1964" y="5281"/>
                  </a:lnTo>
                  <a:lnTo>
                    <a:pt x="1964" y="5281"/>
                  </a:lnTo>
                  <a:lnTo>
                    <a:pt x="2215" y="5527"/>
                  </a:lnTo>
                  <a:lnTo>
                    <a:pt x="2469" y="5773"/>
                  </a:lnTo>
                  <a:lnTo>
                    <a:pt x="2718" y="6014"/>
                  </a:lnTo>
                  <a:lnTo>
                    <a:pt x="2952" y="6239"/>
                  </a:lnTo>
                  <a:lnTo>
                    <a:pt x="3164" y="6442"/>
                  </a:lnTo>
                  <a:lnTo>
                    <a:pt x="3346" y="6612"/>
                  </a:lnTo>
                  <a:lnTo>
                    <a:pt x="3422" y="6684"/>
                  </a:lnTo>
                  <a:lnTo>
                    <a:pt x="3488" y="6744"/>
                  </a:lnTo>
                  <a:lnTo>
                    <a:pt x="3542" y="6791"/>
                  </a:lnTo>
                  <a:lnTo>
                    <a:pt x="3583" y="6826"/>
                  </a:lnTo>
                  <a:lnTo>
                    <a:pt x="3583" y="6826"/>
                  </a:lnTo>
                  <a:lnTo>
                    <a:pt x="3614" y="6850"/>
                  </a:lnTo>
                  <a:lnTo>
                    <a:pt x="3645" y="6872"/>
                  </a:lnTo>
                  <a:lnTo>
                    <a:pt x="3675" y="6893"/>
                  </a:lnTo>
                  <a:lnTo>
                    <a:pt x="3707" y="6913"/>
                  </a:lnTo>
                  <a:lnTo>
                    <a:pt x="3737" y="6930"/>
                  </a:lnTo>
                  <a:lnTo>
                    <a:pt x="3767" y="6948"/>
                  </a:lnTo>
                  <a:lnTo>
                    <a:pt x="3797" y="6963"/>
                  </a:lnTo>
                  <a:lnTo>
                    <a:pt x="3826" y="6976"/>
                  </a:lnTo>
                  <a:lnTo>
                    <a:pt x="3855" y="6989"/>
                  </a:lnTo>
                  <a:lnTo>
                    <a:pt x="3883" y="7000"/>
                  </a:lnTo>
                  <a:lnTo>
                    <a:pt x="3911" y="7010"/>
                  </a:lnTo>
                  <a:lnTo>
                    <a:pt x="3937" y="7019"/>
                  </a:lnTo>
                  <a:lnTo>
                    <a:pt x="3964" y="7027"/>
                  </a:lnTo>
                  <a:lnTo>
                    <a:pt x="3989" y="7033"/>
                  </a:lnTo>
                  <a:lnTo>
                    <a:pt x="4014" y="7039"/>
                  </a:lnTo>
                  <a:lnTo>
                    <a:pt x="4037" y="7045"/>
                  </a:lnTo>
                  <a:lnTo>
                    <a:pt x="4083" y="7053"/>
                  </a:lnTo>
                  <a:lnTo>
                    <a:pt x="4123" y="7058"/>
                  </a:lnTo>
                  <a:lnTo>
                    <a:pt x="4158" y="7061"/>
                  </a:lnTo>
                  <a:lnTo>
                    <a:pt x="4188" y="7063"/>
                  </a:lnTo>
                  <a:lnTo>
                    <a:pt x="4212" y="7063"/>
                  </a:lnTo>
                  <a:lnTo>
                    <a:pt x="4230" y="7063"/>
                  </a:lnTo>
                  <a:lnTo>
                    <a:pt x="4245" y="7062"/>
                  </a:lnTo>
                  <a:lnTo>
                    <a:pt x="4245" y="7062"/>
                  </a:lnTo>
                  <a:lnTo>
                    <a:pt x="10136" y="7062"/>
                  </a:lnTo>
                  <a:lnTo>
                    <a:pt x="10136" y="7062"/>
                  </a:lnTo>
                  <a:lnTo>
                    <a:pt x="10282" y="7062"/>
                  </a:lnTo>
                  <a:lnTo>
                    <a:pt x="10419" y="7060"/>
                  </a:lnTo>
                  <a:lnTo>
                    <a:pt x="10546" y="7057"/>
                  </a:lnTo>
                  <a:lnTo>
                    <a:pt x="10608" y="7055"/>
                  </a:lnTo>
                  <a:lnTo>
                    <a:pt x="10667" y="7052"/>
                  </a:lnTo>
                  <a:lnTo>
                    <a:pt x="10724" y="7049"/>
                  </a:lnTo>
                  <a:lnTo>
                    <a:pt x="10780" y="7045"/>
                  </a:lnTo>
                  <a:lnTo>
                    <a:pt x="10833" y="7040"/>
                  </a:lnTo>
                  <a:lnTo>
                    <a:pt x="10886" y="7034"/>
                  </a:lnTo>
                  <a:lnTo>
                    <a:pt x="10936" y="7028"/>
                  </a:lnTo>
                  <a:lnTo>
                    <a:pt x="10987" y="7021"/>
                  </a:lnTo>
                  <a:lnTo>
                    <a:pt x="11035" y="7012"/>
                  </a:lnTo>
                  <a:lnTo>
                    <a:pt x="11081" y="7003"/>
                  </a:lnTo>
                  <a:lnTo>
                    <a:pt x="11127" y="6993"/>
                  </a:lnTo>
                  <a:lnTo>
                    <a:pt x="11171" y="6982"/>
                  </a:lnTo>
                  <a:lnTo>
                    <a:pt x="11215" y="6969"/>
                  </a:lnTo>
                  <a:lnTo>
                    <a:pt x="11257" y="6956"/>
                  </a:lnTo>
                  <a:lnTo>
                    <a:pt x="11299" y="6941"/>
                  </a:lnTo>
                  <a:lnTo>
                    <a:pt x="11341" y="6924"/>
                  </a:lnTo>
                  <a:lnTo>
                    <a:pt x="11381" y="6906"/>
                  </a:lnTo>
                  <a:lnTo>
                    <a:pt x="11420" y="6887"/>
                  </a:lnTo>
                  <a:lnTo>
                    <a:pt x="11459" y="6867"/>
                  </a:lnTo>
                  <a:lnTo>
                    <a:pt x="11498" y="6845"/>
                  </a:lnTo>
                  <a:lnTo>
                    <a:pt x="11536" y="6822"/>
                  </a:lnTo>
                  <a:lnTo>
                    <a:pt x="11574" y="6796"/>
                  </a:lnTo>
                  <a:lnTo>
                    <a:pt x="11612" y="6770"/>
                  </a:lnTo>
                  <a:lnTo>
                    <a:pt x="11649" y="6741"/>
                  </a:lnTo>
                  <a:lnTo>
                    <a:pt x="11688" y="6711"/>
                  </a:lnTo>
                  <a:lnTo>
                    <a:pt x="11725" y="6679"/>
                  </a:lnTo>
                  <a:lnTo>
                    <a:pt x="11725" y="6679"/>
                  </a:lnTo>
                  <a:lnTo>
                    <a:pt x="11747" y="6659"/>
                  </a:lnTo>
                  <a:lnTo>
                    <a:pt x="11768" y="6638"/>
                  </a:lnTo>
                  <a:lnTo>
                    <a:pt x="11790" y="6617"/>
                  </a:lnTo>
                  <a:lnTo>
                    <a:pt x="11811" y="6595"/>
                  </a:lnTo>
                  <a:lnTo>
                    <a:pt x="11853" y="6549"/>
                  </a:lnTo>
                  <a:lnTo>
                    <a:pt x="11894" y="6501"/>
                  </a:lnTo>
                  <a:lnTo>
                    <a:pt x="11934" y="6450"/>
                  </a:lnTo>
                  <a:lnTo>
                    <a:pt x="11974" y="6398"/>
                  </a:lnTo>
                  <a:lnTo>
                    <a:pt x="12013" y="6342"/>
                  </a:lnTo>
                  <a:lnTo>
                    <a:pt x="12052" y="6287"/>
                  </a:lnTo>
                  <a:lnTo>
                    <a:pt x="12089" y="6230"/>
                  </a:lnTo>
                  <a:lnTo>
                    <a:pt x="12125" y="6173"/>
                  </a:lnTo>
                  <a:lnTo>
                    <a:pt x="12160" y="6115"/>
                  </a:lnTo>
                  <a:lnTo>
                    <a:pt x="12194" y="6056"/>
                  </a:lnTo>
                  <a:lnTo>
                    <a:pt x="12227" y="5997"/>
                  </a:lnTo>
                  <a:lnTo>
                    <a:pt x="12258" y="5940"/>
                  </a:lnTo>
                  <a:lnTo>
                    <a:pt x="12288" y="5883"/>
                  </a:lnTo>
                  <a:lnTo>
                    <a:pt x="12317" y="5826"/>
                  </a:lnTo>
                  <a:lnTo>
                    <a:pt x="12345" y="5770"/>
                  </a:lnTo>
                  <a:lnTo>
                    <a:pt x="12371" y="5717"/>
                  </a:lnTo>
                  <a:lnTo>
                    <a:pt x="12420" y="5615"/>
                  </a:lnTo>
                  <a:lnTo>
                    <a:pt x="12462" y="5523"/>
                  </a:lnTo>
                  <a:lnTo>
                    <a:pt x="12497" y="5441"/>
                  </a:lnTo>
                  <a:lnTo>
                    <a:pt x="12525" y="5375"/>
                  </a:lnTo>
                  <a:lnTo>
                    <a:pt x="12545" y="5324"/>
                  </a:lnTo>
                  <a:lnTo>
                    <a:pt x="12562" y="5281"/>
                  </a:lnTo>
                  <a:lnTo>
                    <a:pt x="12515" y="5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1EE3828-F1C2-AF5C-DAE6-4A14483F7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113" y="2468563"/>
              <a:ext cx="1244600" cy="2217738"/>
            </a:xfrm>
            <a:custGeom>
              <a:avLst/>
              <a:gdLst>
                <a:gd name="T0" fmla="*/ 7056 w 7058"/>
                <a:gd name="T1" fmla="*/ 2282 h 12572"/>
                <a:gd name="T2" fmla="*/ 7043 w 7058"/>
                <a:gd name="T3" fmla="*/ 1840 h 12572"/>
                <a:gd name="T4" fmla="*/ 7015 w 7058"/>
                <a:gd name="T5" fmla="*/ 1578 h 12572"/>
                <a:gd name="T6" fmla="*/ 6964 w 7058"/>
                <a:gd name="T7" fmla="*/ 1349 h 12572"/>
                <a:gd name="T8" fmla="*/ 6883 w 7058"/>
                <a:gd name="T9" fmla="*/ 1143 h 12572"/>
                <a:gd name="T10" fmla="*/ 6765 w 7058"/>
                <a:gd name="T11" fmla="*/ 952 h 12572"/>
                <a:gd name="T12" fmla="*/ 6654 w 7058"/>
                <a:gd name="T13" fmla="*/ 817 h 12572"/>
                <a:gd name="T14" fmla="*/ 6496 w 7058"/>
                <a:gd name="T15" fmla="*/ 669 h 12572"/>
                <a:gd name="T16" fmla="*/ 6226 w 7058"/>
                <a:gd name="T17" fmla="*/ 474 h 12572"/>
                <a:gd name="T18" fmla="*/ 5935 w 7058"/>
                <a:gd name="T19" fmla="*/ 304 h 12572"/>
                <a:gd name="T20" fmla="*/ 5611 w 7058"/>
                <a:gd name="T21" fmla="*/ 143 h 12572"/>
                <a:gd name="T22" fmla="*/ 5278 w 7058"/>
                <a:gd name="T23" fmla="*/ 0 h 12572"/>
                <a:gd name="T24" fmla="*/ 5326 w 7058"/>
                <a:gd name="T25" fmla="*/ 122 h 12572"/>
                <a:gd name="T26" fmla="*/ 5647 w 7058"/>
                <a:gd name="T27" fmla="*/ 259 h 12572"/>
                <a:gd name="T28" fmla="*/ 5887 w 7058"/>
                <a:gd name="T29" fmla="*/ 383 h 12572"/>
                <a:gd name="T30" fmla="*/ 6161 w 7058"/>
                <a:gd name="T31" fmla="*/ 537 h 12572"/>
                <a:gd name="T32" fmla="*/ 6300 w 7058"/>
                <a:gd name="T33" fmla="*/ 637 h 12572"/>
                <a:gd name="T34" fmla="*/ 6483 w 7058"/>
                <a:gd name="T35" fmla="*/ 796 h 12572"/>
                <a:gd name="T36" fmla="*/ 6603 w 7058"/>
                <a:gd name="T37" fmla="*/ 929 h 12572"/>
                <a:gd name="T38" fmla="*/ 6707 w 7058"/>
                <a:gd name="T39" fmla="*/ 1074 h 12572"/>
                <a:gd name="T40" fmla="*/ 6787 w 7058"/>
                <a:gd name="T41" fmla="*/ 1230 h 12572"/>
                <a:gd name="T42" fmla="*/ 6835 w 7058"/>
                <a:gd name="T43" fmla="*/ 1395 h 12572"/>
                <a:gd name="T44" fmla="*/ 6846 w 7058"/>
                <a:gd name="T45" fmla="*/ 1538 h 12572"/>
                <a:gd name="T46" fmla="*/ 6831 w 7058"/>
                <a:gd name="T47" fmla="*/ 1739 h 12572"/>
                <a:gd name="T48" fmla="*/ 6790 w 7058"/>
                <a:gd name="T49" fmla="*/ 1938 h 12572"/>
                <a:gd name="T50" fmla="*/ 6723 w 7058"/>
                <a:gd name="T51" fmla="*/ 2132 h 12572"/>
                <a:gd name="T52" fmla="*/ 6636 w 7058"/>
                <a:gd name="T53" fmla="*/ 2317 h 12572"/>
                <a:gd name="T54" fmla="*/ 6530 w 7058"/>
                <a:gd name="T55" fmla="*/ 2492 h 12572"/>
                <a:gd name="T56" fmla="*/ 6407 w 7058"/>
                <a:gd name="T57" fmla="*/ 2651 h 12572"/>
                <a:gd name="T58" fmla="*/ 6115 w 7058"/>
                <a:gd name="T59" fmla="*/ 2960 h 12572"/>
                <a:gd name="T60" fmla="*/ 5276 w 7058"/>
                <a:gd name="T61" fmla="*/ 3819 h 12572"/>
                <a:gd name="T62" fmla="*/ 2834 w 7058"/>
                <a:gd name="T63" fmla="*/ 6285 h 12572"/>
                <a:gd name="T64" fmla="*/ 476 w 7058"/>
                <a:gd name="T65" fmla="*/ 7510 h 12572"/>
                <a:gd name="T66" fmla="*/ 381 w 7058"/>
                <a:gd name="T67" fmla="*/ 7456 h 12572"/>
                <a:gd name="T68" fmla="*/ 278 w 7058"/>
                <a:gd name="T69" fmla="*/ 7441 h 12572"/>
                <a:gd name="T70" fmla="*/ 178 w 7058"/>
                <a:gd name="T71" fmla="*/ 7464 h 12572"/>
                <a:gd name="T72" fmla="*/ 92 w 7058"/>
                <a:gd name="T73" fmla="*/ 7518 h 12572"/>
                <a:gd name="T74" fmla="*/ 30 w 7058"/>
                <a:gd name="T75" fmla="*/ 7600 h 12572"/>
                <a:gd name="T76" fmla="*/ 1 w 7058"/>
                <a:gd name="T77" fmla="*/ 7707 h 12572"/>
                <a:gd name="T78" fmla="*/ 2 w 7058"/>
                <a:gd name="T79" fmla="*/ 12306 h 12572"/>
                <a:gd name="T80" fmla="*/ 18 w 7058"/>
                <a:gd name="T81" fmla="*/ 12376 h 12572"/>
                <a:gd name="T82" fmla="*/ 49 w 7058"/>
                <a:gd name="T83" fmla="*/ 12438 h 12572"/>
                <a:gd name="T84" fmla="*/ 94 w 7058"/>
                <a:gd name="T85" fmla="*/ 12490 h 12572"/>
                <a:gd name="T86" fmla="*/ 151 w 7058"/>
                <a:gd name="T87" fmla="*/ 12531 h 12572"/>
                <a:gd name="T88" fmla="*/ 217 w 7058"/>
                <a:gd name="T89" fmla="*/ 12557 h 12572"/>
                <a:gd name="T90" fmla="*/ 289 w 7058"/>
                <a:gd name="T91" fmla="*/ 12566 h 12572"/>
                <a:gd name="T92" fmla="*/ 4906 w 7058"/>
                <a:gd name="T93" fmla="*/ 12565 h 12572"/>
                <a:gd name="T94" fmla="*/ 5004 w 7058"/>
                <a:gd name="T95" fmla="*/ 12520 h 12572"/>
                <a:gd name="T96" fmla="*/ 5076 w 7058"/>
                <a:gd name="T97" fmla="*/ 12447 h 12572"/>
                <a:gd name="T98" fmla="*/ 5118 w 7058"/>
                <a:gd name="T99" fmla="*/ 12355 h 12572"/>
                <a:gd name="T100" fmla="*/ 5126 w 7058"/>
                <a:gd name="T101" fmla="*/ 12253 h 12572"/>
                <a:gd name="T102" fmla="*/ 5096 w 7058"/>
                <a:gd name="T103" fmla="*/ 12151 h 12572"/>
                <a:gd name="T104" fmla="*/ 4433 w 7058"/>
                <a:gd name="T105" fmla="*/ 11469 h 12572"/>
                <a:gd name="T106" fmla="*/ 5520 w 7058"/>
                <a:gd name="T107" fmla="*/ 10357 h 12572"/>
                <a:gd name="T108" fmla="*/ 6607 w 7058"/>
                <a:gd name="T109" fmla="*/ 9225 h 12572"/>
                <a:gd name="T110" fmla="*/ 6821 w 7058"/>
                <a:gd name="T111" fmla="*/ 8987 h 12572"/>
                <a:gd name="T112" fmla="*/ 6926 w 7058"/>
                <a:gd name="T113" fmla="*/ 8832 h 12572"/>
                <a:gd name="T114" fmla="*/ 6994 w 7058"/>
                <a:gd name="T115" fmla="*/ 8686 h 12572"/>
                <a:gd name="T116" fmla="*/ 7034 w 7058"/>
                <a:gd name="T117" fmla="*/ 8555 h 12572"/>
                <a:gd name="T118" fmla="*/ 7058 w 7058"/>
                <a:gd name="T119" fmla="*/ 8381 h 12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58" h="12572">
                  <a:moveTo>
                    <a:pt x="7057" y="8325"/>
                  </a:moveTo>
                  <a:lnTo>
                    <a:pt x="7057" y="8325"/>
                  </a:lnTo>
                  <a:lnTo>
                    <a:pt x="7057" y="2428"/>
                  </a:lnTo>
                  <a:lnTo>
                    <a:pt x="7057" y="2428"/>
                  </a:lnTo>
                  <a:lnTo>
                    <a:pt x="7056" y="2282"/>
                  </a:lnTo>
                  <a:lnTo>
                    <a:pt x="7055" y="2146"/>
                  </a:lnTo>
                  <a:lnTo>
                    <a:pt x="7052" y="2017"/>
                  </a:lnTo>
                  <a:lnTo>
                    <a:pt x="7050" y="1956"/>
                  </a:lnTo>
                  <a:lnTo>
                    <a:pt x="7047" y="1897"/>
                  </a:lnTo>
                  <a:lnTo>
                    <a:pt x="7043" y="1840"/>
                  </a:lnTo>
                  <a:lnTo>
                    <a:pt x="7039" y="1785"/>
                  </a:lnTo>
                  <a:lnTo>
                    <a:pt x="7034" y="1730"/>
                  </a:lnTo>
                  <a:lnTo>
                    <a:pt x="7029" y="1678"/>
                  </a:lnTo>
                  <a:lnTo>
                    <a:pt x="7022" y="1627"/>
                  </a:lnTo>
                  <a:lnTo>
                    <a:pt x="7015" y="1578"/>
                  </a:lnTo>
                  <a:lnTo>
                    <a:pt x="7007" y="1530"/>
                  </a:lnTo>
                  <a:lnTo>
                    <a:pt x="6998" y="1483"/>
                  </a:lnTo>
                  <a:lnTo>
                    <a:pt x="6988" y="1437"/>
                  </a:lnTo>
                  <a:lnTo>
                    <a:pt x="6976" y="1392"/>
                  </a:lnTo>
                  <a:lnTo>
                    <a:pt x="6964" y="1349"/>
                  </a:lnTo>
                  <a:lnTo>
                    <a:pt x="6950" y="1306"/>
                  </a:lnTo>
                  <a:lnTo>
                    <a:pt x="6935" y="1265"/>
                  </a:lnTo>
                  <a:lnTo>
                    <a:pt x="6919" y="1224"/>
                  </a:lnTo>
                  <a:lnTo>
                    <a:pt x="6902" y="1183"/>
                  </a:lnTo>
                  <a:lnTo>
                    <a:pt x="6883" y="1143"/>
                  </a:lnTo>
                  <a:lnTo>
                    <a:pt x="6862" y="1104"/>
                  </a:lnTo>
                  <a:lnTo>
                    <a:pt x="6841" y="1065"/>
                  </a:lnTo>
                  <a:lnTo>
                    <a:pt x="6817" y="1027"/>
                  </a:lnTo>
                  <a:lnTo>
                    <a:pt x="6792" y="989"/>
                  </a:lnTo>
                  <a:lnTo>
                    <a:pt x="6765" y="952"/>
                  </a:lnTo>
                  <a:lnTo>
                    <a:pt x="6737" y="913"/>
                  </a:lnTo>
                  <a:lnTo>
                    <a:pt x="6705" y="876"/>
                  </a:lnTo>
                  <a:lnTo>
                    <a:pt x="6673" y="838"/>
                  </a:lnTo>
                  <a:lnTo>
                    <a:pt x="6673" y="838"/>
                  </a:lnTo>
                  <a:lnTo>
                    <a:pt x="6654" y="817"/>
                  </a:lnTo>
                  <a:lnTo>
                    <a:pt x="6633" y="795"/>
                  </a:lnTo>
                  <a:lnTo>
                    <a:pt x="6612" y="774"/>
                  </a:lnTo>
                  <a:lnTo>
                    <a:pt x="6590" y="753"/>
                  </a:lnTo>
                  <a:lnTo>
                    <a:pt x="6544" y="711"/>
                  </a:lnTo>
                  <a:lnTo>
                    <a:pt x="6496" y="669"/>
                  </a:lnTo>
                  <a:lnTo>
                    <a:pt x="6446" y="628"/>
                  </a:lnTo>
                  <a:lnTo>
                    <a:pt x="6393" y="588"/>
                  </a:lnTo>
                  <a:lnTo>
                    <a:pt x="6338" y="549"/>
                  </a:lnTo>
                  <a:lnTo>
                    <a:pt x="6282" y="511"/>
                  </a:lnTo>
                  <a:lnTo>
                    <a:pt x="6226" y="474"/>
                  </a:lnTo>
                  <a:lnTo>
                    <a:pt x="6168" y="438"/>
                  </a:lnTo>
                  <a:lnTo>
                    <a:pt x="6110" y="403"/>
                  </a:lnTo>
                  <a:lnTo>
                    <a:pt x="6052" y="369"/>
                  </a:lnTo>
                  <a:lnTo>
                    <a:pt x="5993" y="336"/>
                  </a:lnTo>
                  <a:lnTo>
                    <a:pt x="5935" y="304"/>
                  </a:lnTo>
                  <a:lnTo>
                    <a:pt x="5878" y="274"/>
                  </a:lnTo>
                  <a:lnTo>
                    <a:pt x="5822" y="245"/>
                  </a:lnTo>
                  <a:lnTo>
                    <a:pt x="5767" y="217"/>
                  </a:lnTo>
                  <a:lnTo>
                    <a:pt x="5713" y="191"/>
                  </a:lnTo>
                  <a:lnTo>
                    <a:pt x="5611" y="143"/>
                  </a:lnTo>
                  <a:lnTo>
                    <a:pt x="5518" y="102"/>
                  </a:lnTo>
                  <a:lnTo>
                    <a:pt x="5438" y="66"/>
                  </a:lnTo>
                  <a:lnTo>
                    <a:pt x="5371" y="38"/>
                  </a:lnTo>
                  <a:lnTo>
                    <a:pt x="5321" y="17"/>
                  </a:lnTo>
                  <a:lnTo>
                    <a:pt x="5278" y="0"/>
                  </a:lnTo>
                  <a:lnTo>
                    <a:pt x="5278" y="0"/>
                  </a:lnTo>
                  <a:lnTo>
                    <a:pt x="5278" y="99"/>
                  </a:lnTo>
                  <a:lnTo>
                    <a:pt x="5278" y="103"/>
                  </a:lnTo>
                  <a:lnTo>
                    <a:pt x="5278" y="103"/>
                  </a:lnTo>
                  <a:lnTo>
                    <a:pt x="5326" y="122"/>
                  </a:lnTo>
                  <a:lnTo>
                    <a:pt x="5380" y="144"/>
                  </a:lnTo>
                  <a:lnTo>
                    <a:pt x="5448" y="171"/>
                  </a:lnTo>
                  <a:lnTo>
                    <a:pt x="5524" y="204"/>
                  </a:lnTo>
                  <a:lnTo>
                    <a:pt x="5605" y="240"/>
                  </a:lnTo>
                  <a:lnTo>
                    <a:pt x="5647" y="259"/>
                  </a:lnTo>
                  <a:lnTo>
                    <a:pt x="5687" y="278"/>
                  </a:lnTo>
                  <a:lnTo>
                    <a:pt x="5726" y="297"/>
                  </a:lnTo>
                  <a:lnTo>
                    <a:pt x="5764" y="317"/>
                  </a:lnTo>
                  <a:lnTo>
                    <a:pt x="5764" y="317"/>
                  </a:lnTo>
                  <a:lnTo>
                    <a:pt x="5887" y="383"/>
                  </a:lnTo>
                  <a:lnTo>
                    <a:pt x="5949" y="416"/>
                  </a:lnTo>
                  <a:lnTo>
                    <a:pt x="6011" y="449"/>
                  </a:lnTo>
                  <a:lnTo>
                    <a:pt x="6071" y="483"/>
                  </a:lnTo>
                  <a:lnTo>
                    <a:pt x="6131" y="519"/>
                  </a:lnTo>
                  <a:lnTo>
                    <a:pt x="6161" y="537"/>
                  </a:lnTo>
                  <a:lnTo>
                    <a:pt x="6190" y="556"/>
                  </a:lnTo>
                  <a:lnTo>
                    <a:pt x="6218" y="576"/>
                  </a:lnTo>
                  <a:lnTo>
                    <a:pt x="6247" y="596"/>
                  </a:lnTo>
                  <a:lnTo>
                    <a:pt x="6247" y="596"/>
                  </a:lnTo>
                  <a:lnTo>
                    <a:pt x="6300" y="637"/>
                  </a:lnTo>
                  <a:lnTo>
                    <a:pt x="6352" y="679"/>
                  </a:lnTo>
                  <a:lnTo>
                    <a:pt x="6406" y="724"/>
                  </a:lnTo>
                  <a:lnTo>
                    <a:pt x="6432" y="748"/>
                  </a:lnTo>
                  <a:lnTo>
                    <a:pt x="6458" y="772"/>
                  </a:lnTo>
                  <a:lnTo>
                    <a:pt x="6483" y="796"/>
                  </a:lnTo>
                  <a:lnTo>
                    <a:pt x="6508" y="822"/>
                  </a:lnTo>
                  <a:lnTo>
                    <a:pt x="6533" y="848"/>
                  </a:lnTo>
                  <a:lnTo>
                    <a:pt x="6557" y="874"/>
                  </a:lnTo>
                  <a:lnTo>
                    <a:pt x="6581" y="901"/>
                  </a:lnTo>
                  <a:lnTo>
                    <a:pt x="6603" y="929"/>
                  </a:lnTo>
                  <a:lnTo>
                    <a:pt x="6626" y="957"/>
                  </a:lnTo>
                  <a:lnTo>
                    <a:pt x="6647" y="986"/>
                  </a:lnTo>
                  <a:lnTo>
                    <a:pt x="6668" y="1015"/>
                  </a:lnTo>
                  <a:lnTo>
                    <a:pt x="6688" y="1044"/>
                  </a:lnTo>
                  <a:lnTo>
                    <a:pt x="6707" y="1074"/>
                  </a:lnTo>
                  <a:lnTo>
                    <a:pt x="6725" y="1104"/>
                  </a:lnTo>
                  <a:lnTo>
                    <a:pt x="6743" y="1135"/>
                  </a:lnTo>
                  <a:lnTo>
                    <a:pt x="6759" y="1166"/>
                  </a:lnTo>
                  <a:lnTo>
                    <a:pt x="6774" y="1198"/>
                  </a:lnTo>
                  <a:lnTo>
                    <a:pt x="6787" y="1230"/>
                  </a:lnTo>
                  <a:lnTo>
                    <a:pt x="6799" y="1263"/>
                  </a:lnTo>
                  <a:lnTo>
                    <a:pt x="6810" y="1295"/>
                  </a:lnTo>
                  <a:lnTo>
                    <a:pt x="6820" y="1328"/>
                  </a:lnTo>
                  <a:lnTo>
                    <a:pt x="6828" y="1361"/>
                  </a:lnTo>
                  <a:lnTo>
                    <a:pt x="6835" y="1395"/>
                  </a:lnTo>
                  <a:lnTo>
                    <a:pt x="6840" y="1429"/>
                  </a:lnTo>
                  <a:lnTo>
                    <a:pt x="6844" y="1463"/>
                  </a:lnTo>
                  <a:lnTo>
                    <a:pt x="6845" y="1498"/>
                  </a:lnTo>
                  <a:lnTo>
                    <a:pt x="6845" y="1498"/>
                  </a:lnTo>
                  <a:lnTo>
                    <a:pt x="6846" y="1538"/>
                  </a:lnTo>
                  <a:lnTo>
                    <a:pt x="6845" y="1578"/>
                  </a:lnTo>
                  <a:lnTo>
                    <a:pt x="6844" y="1618"/>
                  </a:lnTo>
                  <a:lnTo>
                    <a:pt x="6841" y="1659"/>
                  </a:lnTo>
                  <a:lnTo>
                    <a:pt x="6837" y="1699"/>
                  </a:lnTo>
                  <a:lnTo>
                    <a:pt x="6831" y="1739"/>
                  </a:lnTo>
                  <a:lnTo>
                    <a:pt x="6825" y="1780"/>
                  </a:lnTo>
                  <a:lnTo>
                    <a:pt x="6818" y="1819"/>
                  </a:lnTo>
                  <a:lnTo>
                    <a:pt x="6810" y="1859"/>
                  </a:lnTo>
                  <a:lnTo>
                    <a:pt x="6800" y="1899"/>
                  </a:lnTo>
                  <a:lnTo>
                    <a:pt x="6790" y="1938"/>
                  </a:lnTo>
                  <a:lnTo>
                    <a:pt x="6779" y="1977"/>
                  </a:lnTo>
                  <a:lnTo>
                    <a:pt x="6767" y="2016"/>
                  </a:lnTo>
                  <a:lnTo>
                    <a:pt x="6753" y="2056"/>
                  </a:lnTo>
                  <a:lnTo>
                    <a:pt x="6739" y="2094"/>
                  </a:lnTo>
                  <a:lnTo>
                    <a:pt x="6723" y="2132"/>
                  </a:lnTo>
                  <a:lnTo>
                    <a:pt x="6708" y="2170"/>
                  </a:lnTo>
                  <a:lnTo>
                    <a:pt x="6691" y="2208"/>
                  </a:lnTo>
                  <a:lnTo>
                    <a:pt x="6674" y="2245"/>
                  </a:lnTo>
                  <a:lnTo>
                    <a:pt x="6655" y="2281"/>
                  </a:lnTo>
                  <a:lnTo>
                    <a:pt x="6636" y="2317"/>
                  </a:lnTo>
                  <a:lnTo>
                    <a:pt x="6616" y="2354"/>
                  </a:lnTo>
                  <a:lnTo>
                    <a:pt x="6596" y="2389"/>
                  </a:lnTo>
                  <a:lnTo>
                    <a:pt x="6574" y="2424"/>
                  </a:lnTo>
                  <a:lnTo>
                    <a:pt x="6552" y="2458"/>
                  </a:lnTo>
                  <a:lnTo>
                    <a:pt x="6530" y="2492"/>
                  </a:lnTo>
                  <a:lnTo>
                    <a:pt x="6506" y="2525"/>
                  </a:lnTo>
                  <a:lnTo>
                    <a:pt x="6482" y="2557"/>
                  </a:lnTo>
                  <a:lnTo>
                    <a:pt x="6458" y="2589"/>
                  </a:lnTo>
                  <a:lnTo>
                    <a:pt x="6433" y="2621"/>
                  </a:lnTo>
                  <a:lnTo>
                    <a:pt x="6407" y="2651"/>
                  </a:lnTo>
                  <a:lnTo>
                    <a:pt x="6380" y="2681"/>
                  </a:lnTo>
                  <a:lnTo>
                    <a:pt x="6380" y="2681"/>
                  </a:lnTo>
                  <a:lnTo>
                    <a:pt x="6315" y="2750"/>
                  </a:lnTo>
                  <a:lnTo>
                    <a:pt x="6227" y="2843"/>
                  </a:lnTo>
                  <a:lnTo>
                    <a:pt x="6115" y="2960"/>
                  </a:lnTo>
                  <a:lnTo>
                    <a:pt x="5982" y="3096"/>
                  </a:lnTo>
                  <a:lnTo>
                    <a:pt x="5662" y="3425"/>
                  </a:lnTo>
                  <a:lnTo>
                    <a:pt x="5278" y="3817"/>
                  </a:lnTo>
                  <a:lnTo>
                    <a:pt x="5278" y="3817"/>
                  </a:lnTo>
                  <a:lnTo>
                    <a:pt x="5276" y="3819"/>
                  </a:lnTo>
                  <a:lnTo>
                    <a:pt x="5276" y="3819"/>
                  </a:lnTo>
                  <a:lnTo>
                    <a:pt x="4710" y="4393"/>
                  </a:lnTo>
                  <a:lnTo>
                    <a:pt x="4094" y="5015"/>
                  </a:lnTo>
                  <a:lnTo>
                    <a:pt x="3459" y="5656"/>
                  </a:lnTo>
                  <a:lnTo>
                    <a:pt x="2834" y="6285"/>
                  </a:lnTo>
                  <a:lnTo>
                    <a:pt x="1737" y="7388"/>
                  </a:lnTo>
                  <a:lnTo>
                    <a:pt x="1048" y="8080"/>
                  </a:lnTo>
                  <a:lnTo>
                    <a:pt x="494" y="7526"/>
                  </a:lnTo>
                  <a:lnTo>
                    <a:pt x="494" y="7526"/>
                  </a:lnTo>
                  <a:lnTo>
                    <a:pt x="476" y="7510"/>
                  </a:lnTo>
                  <a:lnTo>
                    <a:pt x="458" y="7496"/>
                  </a:lnTo>
                  <a:lnTo>
                    <a:pt x="440" y="7483"/>
                  </a:lnTo>
                  <a:lnTo>
                    <a:pt x="420" y="7472"/>
                  </a:lnTo>
                  <a:lnTo>
                    <a:pt x="401" y="7463"/>
                  </a:lnTo>
                  <a:lnTo>
                    <a:pt x="381" y="7456"/>
                  </a:lnTo>
                  <a:lnTo>
                    <a:pt x="361" y="7450"/>
                  </a:lnTo>
                  <a:lnTo>
                    <a:pt x="340" y="7445"/>
                  </a:lnTo>
                  <a:lnTo>
                    <a:pt x="320" y="7443"/>
                  </a:lnTo>
                  <a:lnTo>
                    <a:pt x="299" y="7441"/>
                  </a:lnTo>
                  <a:lnTo>
                    <a:pt x="278" y="7441"/>
                  </a:lnTo>
                  <a:lnTo>
                    <a:pt x="258" y="7443"/>
                  </a:lnTo>
                  <a:lnTo>
                    <a:pt x="238" y="7446"/>
                  </a:lnTo>
                  <a:lnTo>
                    <a:pt x="218" y="7451"/>
                  </a:lnTo>
                  <a:lnTo>
                    <a:pt x="198" y="7457"/>
                  </a:lnTo>
                  <a:lnTo>
                    <a:pt x="178" y="7464"/>
                  </a:lnTo>
                  <a:lnTo>
                    <a:pt x="160" y="7472"/>
                  </a:lnTo>
                  <a:lnTo>
                    <a:pt x="142" y="7482"/>
                  </a:lnTo>
                  <a:lnTo>
                    <a:pt x="124" y="7493"/>
                  </a:lnTo>
                  <a:lnTo>
                    <a:pt x="108" y="7505"/>
                  </a:lnTo>
                  <a:lnTo>
                    <a:pt x="92" y="7518"/>
                  </a:lnTo>
                  <a:lnTo>
                    <a:pt x="78" y="7532"/>
                  </a:lnTo>
                  <a:lnTo>
                    <a:pt x="64" y="7548"/>
                  </a:lnTo>
                  <a:lnTo>
                    <a:pt x="51" y="7564"/>
                  </a:lnTo>
                  <a:lnTo>
                    <a:pt x="40" y="7582"/>
                  </a:lnTo>
                  <a:lnTo>
                    <a:pt x="30" y="7600"/>
                  </a:lnTo>
                  <a:lnTo>
                    <a:pt x="21" y="7620"/>
                  </a:lnTo>
                  <a:lnTo>
                    <a:pt x="14" y="7640"/>
                  </a:lnTo>
                  <a:lnTo>
                    <a:pt x="8" y="7662"/>
                  </a:lnTo>
                  <a:lnTo>
                    <a:pt x="4" y="7684"/>
                  </a:lnTo>
                  <a:lnTo>
                    <a:pt x="1" y="7707"/>
                  </a:lnTo>
                  <a:lnTo>
                    <a:pt x="0" y="7731"/>
                  </a:lnTo>
                  <a:lnTo>
                    <a:pt x="0" y="12276"/>
                  </a:lnTo>
                  <a:lnTo>
                    <a:pt x="0" y="12276"/>
                  </a:lnTo>
                  <a:lnTo>
                    <a:pt x="0" y="12291"/>
                  </a:lnTo>
                  <a:lnTo>
                    <a:pt x="2" y="12306"/>
                  </a:lnTo>
                  <a:lnTo>
                    <a:pt x="3" y="12320"/>
                  </a:lnTo>
                  <a:lnTo>
                    <a:pt x="6" y="12334"/>
                  </a:lnTo>
                  <a:lnTo>
                    <a:pt x="9" y="12348"/>
                  </a:lnTo>
                  <a:lnTo>
                    <a:pt x="13" y="12362"/>
                  </a:lnTo>
                  <a:lnTo>
                    <a:pt x="18" y="12376"/>
                  </a:lnTo>
                  <a:lnTo>
                    <a:pt x="23" y="12389"/>
                  </a:lnTo>
                  <a:lnTo>
                    <a:pt x="28" y="12401"/>
                  </a:lnTo>
                  <a:lnTo>
                    <a:pt x="35" y="12414"/>
                  </a:lnTo>
                  <a:lnTo>
                    <a:pt x="42" y="12426"/>
                  </a:lnTo>
                  <a:lnTo>
                    <a:pt x="49" y="12438"/>
                  </a:lnTo>
                  <a:lnTo>
                    <a:pt x="57" y="12449"/>
                  </a:lnTo>
                  <a:lnTo>
                    <a:pt x="66" y="12460"/>
                  </a:lnTo>
                  <a:lnTo>
                    <a:pt x="75" y="12470"/>
                  </a:lnTo>
                  <a:lnTo>
                    <a:pt x="84" y="12480"/>
                  </a:lnTo>
                  <a:lnTo>
                    <a:pt x="94" y="12490"/>
                  </a:lnTo>
                  <a:lnTo>
                    <a:pt x="105" y="12499"/>
                  </a:lnTo>
                  <a:lnTo>
                    <a:pt x="116" y="12507"/>
                  </a:lnTo>
                  <a:lnTo>
                    <a:pt x="127" y="12516"/>
                  </a:lnTo>
                  <a:lnTo>
                    <a:pt x="139" y="12523"/>
                  </a:lnTo>
                  <a:lnTo>
                    <a:pt x="151" y="12531"/>
                  </a:lnTo>
                  <a:lnTo>
                    <a:pt x="163" y="12537"/>
                  </a:lnTo>
                  <a:lnTo>
                    <a:pt x="176" y="12543"/>
                  </a:lnTo>
                  <a:lnTo>
                    <a:pt x="190" y="12548"/>
                  </a:lnTo>
                  <a:lnTo>
                    <a:pt x="204" y="12553"/>
                  </a:lnTo>
                  <a:lnTo>
                    <a:pt x="217" y="12557"/>
                  </a:lnTo>
                  <a:lnTo>
                    <a:pt x="231" y="12560"/>
                  </a:lnTo>
                  <a:lnTo>
                    <a:pt x="245" y="12563"/>
                  </a:lnTo>
                  <a:lnTo>
                    <a:pt x="260" y="12564"/>
                  </a:lnTo>
                  <a:lnTo>
                    <a:pt x="274" y="12566"/>
                  </a:lnTo>
                  <a:lnTo>
                    <a:pt x="289" y="12566"/>
                  </a:lnTo>
                  <a:lnTo>
                    <a:pt x="4837" y="12572"/>
                  </a:lnTo>
                  <a:lnTo>
                    <a:pt x="4837" y="12572"/>
                  </a:lnTo>
                  <a:lnTo>
                    <a:pt x="4860" y="12572"/>
                  </a:lnTo>
                  <a:lnTo>
                    <a:pt x="4883" y="12569"/>
                  </a:lnTo>
                  <a:lnTo>
                    <a:pt x="4906" y="12565"/>
                  </a:lnTo>
                  <a:lnTo>
                    <a:pt x="4928" y="12559"/>
                  </a:lnTo>
                  <a:lnTo>
                    <a:pt x="4948" y="12551"/>
                  </a:lnTo>
                  <a:lnTo>
                    <a:pt x="4968" y="12543"/>
                  </a:lnTo>
                  <a:lnTo>
                    <a:pt x="4986" y="12533"/>
                  </a:lnTo>
                  <a:lnTo>
                    <a:pt x="5004" y="12520"/>
                  </a:lnTo>
                  <a:lnTo>
                    <a:pt x="5020" y="12508"/>
                  </a:lnTo>
                  <a:lnTo>
                    <a:pt x="5036" y="12494"/>
                  </a:lnTo>
                  <a:lnTo>
                    <a:pt x="5050" y="12479"/>
                  </a:lnTo>
                  <a:lnTo>
                    <a:pt x="5063" y="12464"/>
                  </a:lnTo>
                  <a:lnTo>
                    <a:pt x="5076" y="12447"/>
                  </a:lnTo>
                  <a:lnTo>
                    <a:pt x="5087" y="12430"/>
                  </a:lnTo>
                  <a:lnTo>
                    <a:pt x="5096" y="12412"/>
                  </a:lnTo>
                  <a:lnTo>
                    <a:pt x="5105" y="12393"/>
                  </a:lnTo>
                  <a:lnTo>
                    <a:pt x="5112" y="12374"/>
                  </a:lnTo>
                  <a:lnTo>
                    <a:pt x="5118" y="12355"/>
                  </a:lnTo>
                  <a:lnTo>
                    <a:pt x="5122" y="12335"/>
                  </a:lnTo>
                  <a:lnTo>
                    <a:pt x="5125" y="12315"/>
                  </a:lnTo>
                  <a:lnTo>
                    <a:pt x="5127" y="12294"/>
                  </a:lnTo>
                  <a:lnTo>
                    <a:pt x="5127" y="12274"/>
                  </a:lnTo>
                  <a:lnTo>
                    <a:pt x="5126" y="12253"/>
                  </a:lnTo>
                  <a:lnTo>
                    <a:pt x="5123" y="12232"/>
                  </a:lnTo>
                  <a:lnTo>
                    <a:pt x="5119" y="12211"/>
                  </a:lnTo>
                  <a:lnTo>
                    <a:pt x="5113" y="12191"/>
                  </a:lnTo>
                  <a:lnTo>
                    <a:pt x="5105" y="12171"/>
                  </a:lnTo>
                  <a:lnTo>
                    <a:pt x="5096" y="12151"/>
                  </a:lnTo>
                  <a:lnTo>
                    <a:pt x="5085" y="12132"/>
                  </a:lnTo>
                  <a:lnTo>
                    <a:pt x="5073" y="12113"/>
                  </a:lnTo>
                  <a:lnTo>
                    <a:pt x="5058" y="12095"/>
                  </a:lnTo>
                  <a:lnTo>
                    <a:pt x="5042" y="12078"/>
                  </a:lnTo>
                  <a:lnTo>
                    <a:pt x="4433" y="11469"/>
                  </a:lnTo>
                  <a:lnTo>
                    <a:pt x="4433" y="11469"/>
                  </a:lnTo>
                  <a:lnTo>
                    <a:pt x="4786" y="11110"/>
                  </a:lnTo>
                  <a:lnTo>
                    <a:pt x="5276" y="10609"/>
                  </a:lnTo>
                  <a:lnTo>
                    <a:pt x="5276" y="10609"/>
                  </a:lnTo>
                  <a:lnTo>
                    <a:pt x="5520" y="10357"/>
                  </a:lnTo>
                  <a:lnTo>
                    <a:pt x="5768" y="10103"/>
                  </a:lnTo>
                  <a:lnTo>
                    <a:pt x="6009" y="9854"/>
                  </a:lnTo>
                  <a:lnTo>
                    <a:pt x="6234" y="9619"/>
                  </a:lnTo>
                  <a:lnTo>
                    <a:pt x="6437" y="9406"/>
                  </a:lnTo>
                  <a:lnTo>
                    <a:pt x="6607" y="9225"/>
                  </a:lnTo>
                  <a:lnTo>
                    <a:pt x="6678" y="9148"/>
                  </a:lnTo>
                  <a:lnTo>
                    <a:pt x="6739" y="9081"/>
                  </a:lnTo>
                  <a:lnTo>
                    <a:pt x="6787" y="9028"/>
                  </a:lnTo>
                  <a:lnTo>
                    <a:pt x="6821" y="8987"/>
                  </a:lnTo>
                  <a:lnTo>
                    <a:pt x="6821" y="8987"/>
                  </a:lnTo>
                  <a:lnTo>
                    <a:pt x="6845" y="8956"/>
                  </a:lnTo>
                  <a:lnTo>
                    <a:pt x="6868" y="8925"/>
                  </a:lnTo>
                  <a:lnTo>
                    <a:pt x="6889" y="8894"/>
                  </a:lnTo>
                  <a:lnTo>
                    <a:pt x="6908" y="8863"/>
                  </a:lnTo>
                  <a:lnTo>
                    <a:pt x="6926" y="8832"/>
                  </a:lnTo>
                  <a:lnTo>
                    <a:pt x="6942" y="8802"/>
                  </a:lnTo>
                  <a:lnTo>
                    <a:pt x="6957" y="8772"/>
                  </a:lnTo>
                  <a:lnTo>
                    <a:pt x="6971" y="8743"/>
                  </a:lnTo>
                  <a:lnTo>
                    <a:pt x="6983" y="8715"/>
                  </a:lnTo>
                  <a:lnTo>
                    <a:pt x="6994" y="8686"/>
                  </a:lnTo>
                  <a:lnTo>
                    <a:pt x="7004" y="8659"/>
                  </a:lnTo>
                  <a:lnTo>
                    <a:pt x="7013" y="8632"/>
                  </a:lnTo>
                  <a:lnTo>
                    <a:pt x="7021" y="8606"/>
                  </a:lnTo>
                  <a:lnTo>
                    <a:pt x="7028" y="8580"/>
                  </a:lnTo>
                  <a:lnTo>
                    <a:pt x="7034" y="8555"/>
                  </a:lnTo>
                  <a:lnTo>
                    <a:pt x="7039" y="8531"/>
                  </a:lnTo>
                  <a:lnTo>
                    <a:pt x="7047" y="8487"/>
                  </a:lnTo>
                  <a:lnTo>
                    <a:pt x="7053" y="8447"/>
                  </a:lnTo>
                  <a:lnTo>
                    <a:pt x="7056" y="8411"/>
                  </a:lnTo>
                  <a:lnTo>
                    <a:pt x="7058" y="8381"/>
                  </a:lnTo>
                  <a:lnTo>
                    <a:pt x="7058" y="8357"/>
                  </a:lnTo>
                  <a:lnTo>
                    <a:pt x="7058" y="8340"/>
                  </a:lnTo>
                  <a:lnTo>
                    <a:pt x="7057" y="8325"/>
                  </a:lnTo>
                  <a:lnTo>
                    <a:pt x="7057" y="83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A6FFA54-F870-1A02-E2D6-2DFDD1D46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988" y="4205288"/>
              <a:ext cx="2216150" cy="1246188"/>
            </a:xfrm>
            <a:custGeom>
              <a:avLst/>
              <a:gdLst>
                <a:gd name="T0" fmla="*/ 10600 w 12562"/>
                <a:gd name="T1" fmla="*/ 1783 h 7063"/>
                <a:gd name="T2" fmla="*/ 9611 w 12562"/>
                <a:gd name="T3" fmla="*/ 824 h 7063"/>
                <a:gd name="T4" fmla="*/ 9021 w 12562"/>
                <a:gd name="T5" fmla="*/ 272 h 7063"/>
                <a:gd name="T6" fmla="*/ 8887 w 12562"/>
                <a:gd name="T7" fmla="*/ 170 h 7063"/>
                <a:gd name="T8" fmla="*/ 8736 w 12562"/>
                <a:gd name="T9" fmla="*/ 87 h 7063"/>
                <a:gd name="T10" fmla="*/ 8599 w 12562"/>
                <a:gd name="T11" fmla="*/ 37 h 7063"/>
                <a:gd name="T12" fmla="*/ 8440 w 12562"/>
                <a:gd name="T13" fmla="*/ 5 h 7063"/>
                <a:gd name="T14" fmla="*/ 8318 w 12562"/>
                <a:gd name="T15" fmla="*/ 1 h 7063"/>
                <a:gd name="T16" fmla="*/ 2144 w 12562"/>
                <a:gd name="T17" fmla="*/ 3 h 7063"/>
                <a:gd name="T18" fmla="*/ 1783 w 12562"/>
                <a:gd name="T19" fmla="*/ 18 h 7063"/>
                <a:gd name="T20" fmla="*/ 1528 w 12562"/>
                <a:gd name="T21" fmla="*/ 51 h 7063"/>
                <a:gd name="T22" fmla="*/ 1305 w 12562"/>
                <a:gd name="T23" fmla="*/ 107 h 7063"/>
                <a:gd name="T24" fmla="*/ 1103 w 12562"/>
                <a:gd name="T25" fmla="*/ 196 h 7063"/>
                <a:gd name="T26" fmla="*/ 913 w 12562"/>
                <a:gd name="T27" fmla="*/ 322 h 7063"/>
                <a:gd name="T28" fmla="*/ 794 w 12562"/>
                <a:gd name="T29" fmla="*/ 425 h 7063"/>
                <a:gd name="T30" fmla="*/ 628 w 12562"/>
                <a:gd name="T31" fmla="*/ 613 h 7063"/>
                <a:gd name="T32" fmla="*/ 437 w 12562"/>
                <a:gd name="T33" fmla="*/ 890 h 7063"/>
                <a:gd name="T34" fmla="*/ 274 w 12562"/>
                <a:gd name="T35" fmla="*/ 1181 h 7063"/>
                <a:gd name="T36" fmla="*/ 101 w 12562"/>
                <a:gd name="T37" fmla="*/ 1540 h 7063"/>
                <a:gd name="T38" fmla="*/ 47 w 12562"/>
                <a:gd name="T39" fmla="*/ 1782 h 7063"/>
                <a:gd name="T40" fmla="*/ 171 w 12562"/>
                <a:gd name="T41" fmla="*/ 1612 h 7063"/>
                <a:gd name="T42" fmla="*/ 297 w 12562"/>
                <a:gd name="T43" fmla="*/ 1333 h 7063"/>
                <a:gd name="T44" fmla="*/ 448 w 12562"/>
                <a:gd name="T45" fmla="*/ 1049 h 7063"/>
                <a:gd name="T46" fmla="*/ 576 w 12562"/>
                <a:gd name="T47" fmla="*/ 840 h 7063"/>
                <a:gd name="T48" fmla="*/ 723 w 12562"/>
                <a:gd name="T49" fmla="*/ 652 h 7063"/>
                <a:gd name="T50" fmla="*/ 847 w 12562"/>
                <a:gd name="T51" fmla="*/ 526 h 7063"/>
                <a:gd name="T52" fmla="*/ 985 w 12562"/>
                <a:gd name="T53" fmla="*/ 411 h 7063"/>
                <a:gd name="T54" fmla="*/ 1134 w 12562"/>
                <a:gd name="T55" fmla="*/ 316 h 7063"/>
                <a:gd name="T56" fmla="*/ 1294 w 12562"/>
                <a:gd name="T57" fmla="*/ 248 h 7063"/>
                <a:gd name="T58" fmla="*/ 1462 w 12562"/>
                <a:gd name="T59" fmla="*/ 215 h 7063"/>
                <a:gd name="T60" fmla="*/ 1617 w 12562"/>
                <a:gd name="T61" fmla="*/ 215 h 7063"/>
                <a:gd name="T62" fmla="*/ 1817 w 12562"/>
                <a:gd name="T63" fmla="*/ 241 h 7063"/>
                <a:gd name="T64" fmla="*/ 2015 w 12562"/>
                <a:gd name="T65" fmla="*/ 292 h 7063"/>
                <a:gd name="T66" fmla="*/ 2206 w 12562"/>
                <a:gd name="T67" fmla="*/ 367 h 7063"/>
                <a:gd name="T68" fmla="*/ 2387 w 12562"/>
                <a:gd name="T69" fmla="*/ 463 h 7063"/>
                <a:gd name="T70" fmla="*/ 2555 w 12562"/>
                <a:gd name="T71" fmla="*/ 576 h 7063"/>
                <a:gd name="T72" fmla="*/ 2678 w 12562"/>
                <a:gd name="T73" fmla="*/ 678 h 7063"/>
                <a:gd name="T74" fmla="*/ 3423 w 12562"/>
                <a:gd name="T75" fmla="*/ 1398 h 7063"/>
                <a:gd name="T76" fmla="*/ 4388 w 12562"/>
                <a:gd name="T77" fmla="*/ 2349 h 7063"/>
                <a:gd name="T78" fmla="*/ 8073 w 12562"/>
                <a:gd name="T79" fmla="*/ 6015 h 7063"/>
                <a:gd name="T80" fmla="*/ 7477 w 12562"/>
                <a:gd name="T81" fmla="*/ 6623 h 7063"/>
                <a:gd name="T82" fmla="*/ 7439 w 12562"/>
                <a:gd name="T83" fmla="*/ 6723 h 7063"/>
                <a:gd name="T84" fmla="*/ 7440 w 12562"/>
                <a:gd name="T85" fmla="*/ 6826 h 7063"/>
                <a:gd name="T86" fmla="*/ 7476 w 12562"/>
                <a:gd name="T87" fmla="*/ 6922 h 7063"/>
                <a:gd name="T88" fmla="*/ 7542 w 12562"/>
                <a:gd name="T89" fmla="*/ 6999 h 7063"/>
                <a:gd name="T90" fmla="*/ 7634 w 12562"/>
                <a:gd name="T91" fmla="*/ 7050 h 7063"/>
                <a:gd name="T92" fmla="*/ 12266 w 12562"/>
                <a:gd name="T93" fmla="*/ 7063 h 7063"/>
                <a:gd name="T94" fmla="*/ 12324 w 12562"/>
                <a:gd name="T95" fmla="*/ 7058 h 7063"/>
                <a:gd name="T96" fmla="*/ 12391 w 12562"/>
                <a:gd name="T97" fmla="*/ 7035 h 7063"/>
                <a:gd name="T98" fmla="*/ 12450 w 12562"/>
                <a:gd name="T99" fmla="*/ 6998 h 7063"/>
                <a:gd name="T100" fmla="*/ 12498 w 12562"/>
                <a:gd name="T101" fmla="*/ 6948 h 7063"/>
                <a:gd name="T102" fmla="*/ 12533 w 12562"/>
                <a:gd name="T103" fmla="*/ 6886 h 7063"/>
                <a:gd name="T104" fmla="*/ 12553 w 12562"/>
                <a:gd name="T105" fmla="*/ 6818 h 7063"/>
                <a:gd name="T106" fmla="*/ 12562 w 12562"/>
                <a:gd name="T107" fmla="*/ 2223 h 7063"/>
                <a:gd name="T108" fmla="*/ 12541 w 12562"/>
                <a:gd name="T109" fmla="*/ 2112 h 7063"/>
                <a:gd name="T110" fmla="*/ 12484 w 12562"/>
                <a:gd name="T111" fmla="*/ 2024 h 7063"/>
                <a:gd name="T112" fmla="*/ 12402 w 12562"/>
                <a:gd name="T113" fmla="*/ 1963 h 7063"/>
                <a:gd name="T114" fmla="*/ 12305 w 12562"/>
                <a:gd name="T115" fmla="*/ 1934 h 7063"/>
                <a:gd name="T116" fmla="*/ 12202 w 12562"/>
                <a:gd name="T117" fmla="*/ 1941 h 7063"/>
                <a:gd name="T118" fmla="*/ 12103 w 12562"/>
                <a:gd name="T119" fmla="*/ 1987 h 7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62" h="7063">
                  <a:moveTo>
                    <a:pt x="12068" y="2017"/>
                  </a:moveTo>
                  <a:lnTo>
                    <a:pt x="11460" y="2626"/>
                  </a:lnTo>
                  <a:lnTo>
                    <a:pt x="11460" y="2626"/>
                  </a:lnTo>
                  <a:lnTo>
                    <a:pt x="11100" y="2273"/>
                  </a:lnTo>
                  <a:lnTo>
                    <a:pt x="10600" y="1783"/>
                  </a:lnTo>
                  <a:lnTo>
                    <a:pt x="10600" y="1783"/>
                  </a:lnTo>
                  <a:lnTo>
                    <a:pt x="10349" y="1538"/>
                  </a:lnTo>
                  <a:lnTo>
                    <a:pt x="10094" y="1291"/>
                  </a:lnTo>
                  <a:lnTo>
                    <a:pt x="9845" y="1050"/>
                  </a:lnTo>
                  <a:lnTo>
                    <a:pt x="9611" y="824"/>
                  </a:lnTo>
                  <a:lnTo>
                    <a:pt x="9399" y="621"/>
                  </a:lnTo>
                  <a:lnTo>
                    <a:pt x="9217" y="451"/>
                  </a:lnTo>
                  <a:lnTo>
                    <a:pt x="9140" y="379"/>
                  </a:lnTo>
                  <a:lnTo>
                    <a:pt x="9074" y="320"/>
                  </a:lnTo>
                  <a:lnTo>
                    <a:pt x="9021" y="272"/>
                  </a:lnTo>
                  <a:lnTo>
                    <a:pt x="8980" y="237"/>
                  </a:lnTo>
                  <a:lnTo>
                    <a:pt x="8980" y="237"/>
                  </a:lnTo>
                  <a:lnTo>
                    <a:pt x="8949" y="213"/>
                  </a:lnTo>
                  <a:lnTo>
                    <a:pt x="8918" y="191"/>
                  </a:lnTo>
                  <a:lnTo>
                    <a:pt x="8887" y="170"/>
                  </a:lnTo>
                  <a:lnTo>
                    <a:pt x="8855" y="151"/>
                  </a:lnTo>
                  <a:lnTo>
                    <a:pt x="8825" y="133"/>
                  </a:lnTo>
                  <a:lnTo>
                    <a:pt x="8795" y="115"/>
                  </a:lnTo>
                  <a:lnTo>
                    <a:pt x="8766" y="100"/>
                  </a:lnTo>
                  <a:lnTo>
                    <a:pt x="8736" y="87"/>
                  </a:lnTo>
                  <a:lnTo>
                    <a:pt x="8708" y="75"/>
                  </a:lnTo>
                  <a:lnTo>
                    <a:pt x="8679" y="63"/>
                  </a:lnTo>
                  <a:lnTo>
                    <a:pt x="8652" y="53"/>
                  </a:lnTo>
                  <a:lnTo>
                    <a:pt x="8625" y="44"/>
                  </a:lnTo>
                  <a:lnTo>
                    <a:pt x="8599" y="37"/>
                  </a:lnTo>
                  <a:lnTo>
                    <a:pt x="8573" y="30"/>
                  </a:lnTo>
                  <a:lnTo>
                    <a:pt x="8549" y="24"/>
                  </a:lnTo>
                  <a:lnTo>
                    <a:pt x="8525" y="18"/>
                  </a:lnTo>
                  <a:lnTo>
                    <a:pt x="8480" y="10"/>
                  </a:lnTo>
                  <a:lnTo>
                    <a:pt x="8440" y="5"/>
                  </a:lnTo>
                  <a:lnTo>
                    <a:pt x="8404" y="2"/>
                  </a:lnTo>
                  <a:lnTo>
                    <a:pt x="8374" y="0"/>
                  </a:lnTo>
                  <a:lnTo>
                    <a:pt x="8350" y="0"/>
                  </a:lnTo>
                  <a:lnTo>
                    <a:pt x="8333" y="0"/>
                  </a:lnTo>
                  <a:lnTo>
                    <a:pt x="8318" y="1"/>
                  </a:lnTo>
                  <a:lnTo>
                    <a:pt x="8318" y="1"/>
                  </a:lnTo>
                  <a:lnTo>
                    <a:pt x="2426" y="1"/>
                  </a:lnTo>
                  <a:lnTo>
                    <a:pt x="2426" y="1"/>
                  </a:lnTo>
                  <a:lnTo>
                    <a:pt x="2280" y="1"/>
                  </a:lnTo>
                  <a:lnTo>
                    <a:pt x="2144" y="3"/>
                  </a:lnTo>
                  <a:lnTo>
                    <a:pt x="2016" y="6"/>
                  </a:lnTo>
                  <a:lnTo>
                    <a:pt x="1954" y="8"/>
                  </a:lnTo>
                  <a:lnTo>
                    <a:pt x="1895" y="11"/>
                  </a:lnTo>
                  <a:lnTo>
                    <a:pt x="1838" y="14"/>
                  </a:lnTo>
                  <a:lnTo>
                    <a:pt x="1783" y="18"/>
                  </a:lnTo>
                  <a:lnTo>
                    <a:pt x="1729" y="23"/>
                  </a:lnTo>
                  <a:lnTo>
                    <a:pt x="1677" y="29"/>
                  </a:lnTo>
                  <a:lnTo>
                    <a:pt x="1626" y="35"/>
                  </a:lnTo>
                  <a:lnTo>
                    <a:pt x="1576" y="42"/>
                  </a:lnTo>
                  <a:lnTo>
                    <a:pt x="1528" y="51"/>
                  </a:lnTo>
                  <a:lnTo>
                    <a:pt x="1481" y="60"/>
                  </a:lnTo>
                  <a:lnTo>
                    <a:pt x="1436" y="70"/>
                  </a:lnTo>
                  <a:lnTo>
                    <a:pt x="1391" y="81"/>
                  </a:lnTo>
                  <a:lnTo>
                    <a:pt x="1348" y="94"/>
                  </a:lnTo>
                  <a:lnTo>
                    <a:pt x="1305" y="107"/>
                  </a:lnTo>
                  <a:lnTo>
                    <a:pt x="1264" y="122"/>
                  </a:lnTo>
                  <a:lnTo>
                    <a:pt x="1222" y="139"/>
                  </a:lnTo>
                  <a:lnTo>
                    <a:pt x="1182" y="157"/>
                  </a:lnTo>
                  <a:lnTo>
                    <a:pt x="1142" y="176"/>
                  </a:lnTo>
                  <a:lnTo>
                    <a:pt x="1103" y="196"/>
                  </a:lnTo>
                  <a:lnTo>
                    <a:pt x="1065" y="218"/>
                  </a:lnTo>
                  <a:lnTo>
                    <a:pt x="1026" y="241"/>
                  </a:lnTo>
                  <a:lnTo>
                    <a:pt x="988" y="267"/>
                  </a:lnTo>
                  <a:lnTo>
                    <a:pt x="951" y="293"/>
                  </a:lnTo>
                  <a:lnTo>
                    <a:pt x="913" y="322"/>
                  </a:lnTo>
                  <a:lnTo>
                    <a:pt x="875" y="352"/>
                  </a:lnTo>
                  <a:lnTo>
                    <a:pt x="837" y="384"/>
                  </a:lnTo>
                  <a:lnTo>
                    <a:pt x="837" y="384"/>
                  </a:lnTo>
                  <a:lnTo>
                    <a:pt x="816" y="404"/>
                  </a:lnTo>
                  <a:lnTo>
                    <a:pt x="794" y="425"/>
                  </a:lnTo>
                  <a:lnTo>
                    <a:pt x="773" y="446"/>
                  </a:lnTo>
                  <a:lnTo>
                    <a:pt x="752" y="468"/>
                  </a:lnTo>
                  <a:lnTo>
                    <a:pt x="710" y="514"/>
                  </a:lnTo>
                  <a:lnTo>
                    <a:pt x="668" y="562"/>
                  </a:lnTo>
                  <a:lnTo>
                    <a:pt x="628" y="613"/>
                  </a:lnTo>
                  <a:lnTo>
                    <a:pt x="588" y="666"/>
                  </a:lnTo>
                  <a:lnTo>
                    <a:pt x="549" y="721"/>
                  </a:lnTo>
                  <a:lnTo>
                    <a:pt x="510" y="776"/>
                  </a:lnTo>
                  <a:lnTo>
                    <a:pt x="473" y="833"/>
                  </a:lnTo>
                  <a:lnTo>
                    <a:pt x="437" y="890"/>
                  </a:lnTo>
                  <a:lnTo>
                    <a:pt x="402" y="948"/>
                  </a:lnTo>
                  <a:lnTo>
                    <a:pt x="368" y="1007"/>
                  </a:lnTo>
                  <a:lnTo>
                    <a:pt x="336" y="1066"/>
                  </a:lnTo>
                  <a:lnTo>
                    <a:pt x="304" y="1123"/>
                  </a:lnTo>
                  <a:lnTo>
                    <a:pt x="274" y="1181"/>
                  </a:lnTo>
                  <a:lnTo>
                    <a:pt x="245" y="1237"/>
                  </a:lnTo>
                  <a:lnTo>
                    <a:pt x="217" y="1293"/>
                  </a:lnTo>
                  <a:lnTo>
                    <a:pt x="191" y="1346"/>
                  </a:lnTo>
                  <a:lnTo>
                    <a:pt x="142" y="1448"/>
                  </a:lnTo>
                  <a:lnTo>
                    <a:pt x="101" y="1540"/>
                  </a:lnTo>
                  <a:lnTo>
                    <a:pt x="66" y="1622"/>
                  </a:lnTo>
                  <a:lnTo>
                    <a:pt x="38" y="1688"/>
                  </a:lnTo>
                  <a:lnTo>
                    <a:pt x="17" y="1739"/>
                  </a:lnTo>
                  <a:lnTo>
                    <a:pt x="0" y="1782"/>
                  </a:lnTo>
                  <a:lnTo>
                    <a:pt x="47" y="1782"/>
                  </a:lnTo>
                  <a:lnTo>
                    <a:pt x="102" y="1782"/>
                  </a:lnTo>
                  <a:lnTo>
                    <a:pt x="102" y="1782"/>
                  </a:lnTo>
                  <a:lnTo>
                    <a:pt x="121" y="1733"/>
                  </a:lnTo>
                  <a:lnTo>
                    <a:pt x="143" y="1679"/>
                  </a:lnTo>
                  <a:lnTo>
                    <a:pt x="171" y="1612"/>
                  </a:lnTo>
                  <a:lnTo>
                    <a:pt x="204" y="1534"/>
                  </a:lnTo>
                  <a:lnTo>
                    <a:pt x="240" y="1453"/>
                  </a:lnTo>
                  <a:lnTo>
                    <a:pt x="259" y="1412"/>
                  </a:lnTo>
                  <a:lnTo>
                    <a:pt x="278" y="1372"/>
                  </a:lnTo>
                  <a:lnTo>
                    <a:pt x="297" y="1333"/>
                  </a:lnTo>
                  <a:lnTo>
                    <a:pt x="317" y="1296"/>
                  </a:lnTo>
                  <a:lnTo>
                    <a:pt x="317" y="1296"/>
                  </a:lnTo>
                  <a:lnTo>
                    <a:pt x="382" y="1172"/>
                  </a:lnTo>
                  <a:lnTo>
                    <a:pt x="415" y="1110"/>
                  </a:lnTo>
                  <a:lnTo>
                    <a:pt x="448" y="1049"/>
                  </a:lnTo>
                  <a:lnTo>
                    <a:pt x="482" y="988"/>
                  </a:lnTo>
                  <a:lnTo>
                    <a:pt x="519" y="927"/>
                  </a:lnTo>
                  <a:lnTo>
                    <a:pt x="537" y="898"/>
                  </a:lnTo>
                  <a:lnTo>
                    <a:pt x="556" y="869"/>
                  </a:lnTo>
                  <a:lnTo>
                    <a:pt x="576" y="840"/>
                  </a:lnTo>
                  <a:lnTo>
                    <a:pt x="596" y="812"/>
                  </a:lnTo>
                  <a:lnTo>
                    <a:pt x="596" y="812"/>
                  </a:lnTo>
                  <a:lnTo>
                    <a:pt x="636" y="759"/>
                  </a:lnTo>
                  <a:lnTo>
                    <a:pt x="678" y="706"/>
                  </a:lnTo>
                  <a:lnTo>
                    <a:pt x="723" y="652"/>
                  </a:lnTo>
                  <a:lnTo>
                    <a:pt x="747" y="626"/>
                  </a:lnTo>
                  <a:lnTo>
                    <a:pt x="771" y="601"/>
                  </a:lnTo>
                  <a:lnTo>
                    <a:pt x="796" y="575"/>
                  </a:lnTo>
                  <a:lnTo>
                    <a:pt x="821" y="550"/>
                  </a:lnTo>
                  <a:lnTo>
                    <a:pt x="847" y="526"/>
                  </a:lnTo>
                  <a:lnTo>
                    <a:pt x="873" y="502"/>
                  </a:lnTo>
                  <a:lnTo>
                    <a:pt x="901" y="478"/>
                  </a:lnTo>
                  <a:lnTo>
                    <a:pt x="928" y="455"/>
                  </a:lnTo>
                  <a:lnTo>
                    <a:pt x="956" y="433"/>
                  </a:lnTo>
                  <a:lnTo>
                    <a:pt x="985" y="411"/>
                  </a:lnTo>
                  <a:lnTo>
                    <a:pt x="1014" y="390"/>
                  </a:lnTo>
                  <a:lnTo>
                    <a:pt x="1043" y="370"/>
                  </a:lnTo>
                  <a:lnTo>
                    <a:pt x="1073" y="351"/>
                  </a:lnTo>
                  <a:lnTo>
                    <a:pt x="1103" y="333"/>
                  </a:lnTo>
                  <a:lnTo>
                    <a:pt x="1134" y="316"/>
                  </a:lnTo>
                  <a:lnTo>
                    <a:pt x="1165" y="300"/>
                  </a:lnTo>
                  <a:lnTo>
                    <a:pt x="1197" y="285"/>
                  </a:lnTo>
                  <a:lnTo>
                    <a:pt x="1228" y="271"/>
                  </a:lnTo>
                  <a:lnTo>
                    <a:pt x="1262" y="259"/>
                  </a:lnTo>
                  <a:lnTo>
                    <a:pt x="1294" y="248"/>
                  </a:lnTo>
                  <a:lnTo>
                    <a:pt x="1327" y="238"/>
                  </a:lnTo>
                  <a:lnTo>
                    <a:pt x="1360" y="230"/>
                  </a:lnTo>
                  <a:lnTo>
                    <a:pt x="1394" y="224"/>
                  </a:lnTo>
                  <a:lnTo>
                    <a:pt x="1428" y="218"/>
                  </a:lnTo>
                  <a:lnTo>
                    <a:pt x="1462" y="215"/>
                  </a:lnTo>
                  <a:lnTo>
                    <a:pt x="1496" y="213"/>
                  </a:lnTo>
                  <a:lnTo>
                    <a:pt x="1496" y="213"/>
                  </a:lnTo>
                  <a:lnTo>
                    <a:pt x="1536" y="213"/>
                  </a:lnTo>
                  <a:lnTo>
                    <a:pt x="1576" y="213"/>
                  </a:lnTo>
                  <a:lnTo>
                    <a:pt x="1617" y="215"/>
                  </a:lnTo>
                  <a:lnTo>
                    <a:pt x="1658" y="218"/>
                  </a:lnTo>
                  <a:lnTo>
                    <a:pt x="1698" y="222"/>
                  </a:lnTo>
                  <a:lnTo>
                    <a:pt x="1738" y="227"/>
                  </a:lnTo>
                  <a:lnTo>
                    <a:pt x="1778" y="233"/>
                  </a:lnTo>
                  <a:lnTo>
                    <a:pt x="1817" y="241"/>
                  </a:lnTo>
                  <a:lnTo>
                    <a:pt x="1857" y="249"/>
                  </a:lnTo>
                  <a:lnTo>
                    <a:pt x="1897" y="258"/>
                  </a:lnTo>
                  <a:lnTo>
                    <a:pt x="1936" y="268"/>
                  </a:lnTo>
                  <a:lnTo>
                    <a:pt x="1976" y="280"/>
                  </a:lnTo>
                  <a:lnTo>
                    <a:pt x="2015" y="292"/>
                  </a:lnTo>
                  <a:lnTo>
                    <a:pt x="2054" y="305"/>
                  </a:lnTo>
                  <a:lnTo>
                    <a:pt x="2092" y="319"/>
                  </a:lnTo>
                  <a:lnTo>
                    <a:pt x="2130" y="334"/>
                  </a:lnTo>
                  <a:lnTo>
                    <a:pt x="2168" y="350"/>
                  </a:lnTo>
                  <a:lnTo>
                    <a:pt x="2206" y="367"/>
                  </a:lnTo>
                  <a:lnTo>
                    <a:pt x="2243" y="384"/>
                  </a:lnTo>
                  <a:lnTo>
                    <a:pt x="2279" y="402"/>
                  </a:lnTo>
                  <a:lnTo>
                    <a:pt x="2315" y="422"/>
                  </a:lnTo>
                  <a:lnTo>
                    <a:pt x="2352" y="442"/>
                  </a:lnTo>
                  <a:lnTo>
                    <a:pt x="2387" y="463"/>
                  </a:lnTo>
                  <a:lnTo>
                    <a:pt x="2422" y="484"/>
                  </a:lnTo>
                  <a:lnTo>
                    <a:pt x="2456" y="506"/>
                  </a:lnTo>
                  <a:lnTo>
                    <a:pt x="2490" y="529"/>
                  </a:lnTo>
                  <a:lnTo>
                    <a:pt x="2523" y="552"/>
                  </a:lnTo>
                  <a:lnTo>
                    <a:pt x="2555" y="576"/>
                  </a:lnTo>
                  <a:lnTo>
                    <a:pt x="2587" y="601"/>
                  </a:lnTo>
                  <a:lnTo>
                    <a:pt x="2618" y="626"/>
                  </a:lnTo>
                  <a:lnTo>
                    <a:pt x="2648" y="652"/>
                  </a:lnTo>
                  <a:lnTo>
                    <a:pt x="2678" y="678"/>
                  </a:lnTo>
                  <a:lnTo>
                    <a:pt x="2678" y="678"/>
                  </a:lnTo>
                  <a:lnTo>
                    <a:pt x="2748" y="743"/>
                  </a:lnTo>
                  <a:lnTo>
                    <a:pt x="2841" y="832"/>
                  </a:lnTo>
                  <a:lnTo>
                    <a:pt x="2957" y="943"/>
                  </a:lnTo>
                  <a:lnTo>
                    <a:pt x="3094" y="1076"/>
                  </a:lnTo>
                  <a:lnTo>
                    <a:pt x="3423" y="1398"/>
                  </a:lnTo>
                  <a:lnTo>
                    <a:pt x="3814" y="1782"/>
                  </a:lnTo>
                  <a:lnTo>
                    <a:pt x="3814" y="1782"/>
                  </a:lnTo>
                  <a:lnTo>
                    <a:pt x="3816" y="1783"/>
                  </a:lnTo>
                  <a:lnTo>
                    <a:pt x="3816" y="1783"/>
                  </a:lnTo>
                  <a:lnTo>
                    <a:pt x="4388" y="2349"/>
                  </a:lnTo>
                  <a:lnTo>
                    <a:pt x="5010" y="2966"/>
                  </a:lnTo>
                  <a:lnTo>
                    <a:pt x="5651" y="3602"/>
                  </a:lnTo>
                  <a:lnTo>
                    <a:pt x="6279" y="4227"/>
                  </a:lnTo>
                  <a:lnTo>
                    <a:pt x="7381" y="5325"/>
                  </a:lnTo>
                  <a:lnTo>
                    <a:pt x="8073" y="6015"/>
                  </a:lnTo>
                  <a:lnTo>
                    <a:pt x="7520" y="6569"/>
                  </a:lnTo>
                  <a:lnTo>
                    <a:pt x="7520" y="6569"/>
                  </a:lnTo>
                  <a:lnTo>
                    <a:pt x="7504" y="6586"/>
                  </a:lnTo>
                  <a:lnTo>
                    <a:pt x="7490" y="6604"/>
                  </a:lnTo>
                  <a:lnTo>
                    <a:pt x="7477" y="6623"/>
                  </a:lnTo>
                  <a:lnTo>
                    <a:pt x="7466" y="6643"/>
                  </a:lnTo>
                  <a:lnTo>
                    <a:pt x="7457" y="6663"/>
                  </a:lnTo>
                  <a:lnTo>
                    <a:pt x="7450" y="6683"/>
                  </a:lnTo>
                  <a:lnTo>
                    <a:pt x="7444" y="6703"/>
                  </a:lnTo>
                  <a:lnTo>
                    <a:pt x="7439" y="6723"/>
                  </a:lnTo>
                  <a:lnTo>
                    <a:pt x="7437" y="6744"/>
                  </a:lnTo>
                  <a:lnTo>
                    <a:pt x="7435" y="6765"/>
                  </a:lnTo>
                  <a:lnTo>
                    <a:pt x="7436" y="6785"/>
                  </a:lnTo>
                  <a:lnTo>
                    <a:pt x="7437" y="6806"/>
                  </a:lnTo>
                  <a:lnTo>
                    <a:pt x="7440" y="6826"/>
                  </a:lnTo>
                  <a:lnTo>
                    <a:pt x="7445" y="6846"/>
                  </a:lnTo>
                  <a:lnTo>
                    <a:pt x="7451" y="6865"/>
                  </a:lnTo>
                  <a:lnTo>
                    <a:pt x="7458" y="6884"/>
                  </a:lnTo>
                  <a:lnTo>
                    <a:pt x="7466" y="6903"/>
                  </a:lnTo>
                  <a:lnTo>
                    <a:pt x="7476" y="6922"/>
                  </a:lnTo>
                  <a:lnTo>
                    <a:pt x="7487" y="6939"/>
                  </a:lnTo>
                  <a:lnTo>
                    <a:pt x="7499" y="6956"/>
                  </a:lnTo>
                  <a:lnTo>
                    <a:pt x="7512" y="6971"/>
                  </a:lnTo>
                  <a:lnTo>
                    <a:pt x="7526" y="6986"/>
                  </a:lnTo>
                  <a:lnTo>
                    <a:pt x="7542" y="6999"/>
                  </a:lnTo>
                  <a:lnTo>
                    <a:pt x="7558" y="7012"/>
                  </a:lnTo>
                  <a:lnTo>
                    <a:pt x="7576" y="7023"/>
                  </a:lnTo>
                  <a:lnTo>
                    <a:pt x="7594" y="7034"/>
                  </a:lnTo>
                  <a:lnTo>
                    <a:pt x="7614" y="7042"/>
                  </a:lnTo>
                  <a:lnTo>
                    <a:pt x="7634" y="7050"/>
                  </a:lnTo>
                  <a:lnTo>
                    <a:pt x="7656" y="7056"/>
                  </a:lnTo>
                  <a:lnTo>
                    <a:pt x="7678" y="7060"/>
                  </a:lnTo>
                  <a:lnTo>
                    <a:pt x="7701" y="7063"/>
                  </a:lnTo>
                  <a:lnTo>
                    <a:pt x="7724" y="7063"/>
                  </a:lnTo>
                  <a:lnTo>
                    <a:pt x="12266" y="7063"/>
                  </a:lnTo>
                  <a:lnTo>
                    <a:pt x="12266" y="7063"/>
                  </a:lnTo>
                  <a:lnTo>
                    <a:pt x="12281" y="7063"/>
                  </a:lnTo>
                  <a:lnTo>
                    <a:pt x="12296" y="7062"/>
                  </a:lnTo>
                  <a:lnTo>
                    <a:pt x="12310" y="7060"/>
                  </a:lnTo>
                  <a:lnTo>
                    <a:pt x="12324" y="7058"/>
                  </a:lnTo>
                  <a:lnTo>
                    <a:pt x="12338" y="7054"/>
                  </a:lnTo>
                  <a:lnTo>
                    <a:pt x="12352" y="7051"/>
                  </a:lnTo>
                  <a:lnTo>
                    <a:pt x="12366" y="7046"/>
                  </a:lnTo>
                  <a:lnTo>
                    <a:pt x="12379" y="7041"/>
                  </a:lnTo>
                  <a:lnTo>
                    <a:pt x="12391" y="7035"/>
                  </a:lnTo>
                  <a:lnTo>
                    <a:pt x="12404" y="7029"/>
                  </a:lnTo>
                  <a:lnTo>
                    <a:pt x="12416" y="7022"/>
                  </a:lnTo>
                  <a:lnTo>
                    <a:pt x="12428" y="7014"/>
                  </a:lnTo>
                  <a:lnTo>
                    <a:pt x="12439" y="7006"/>
                  </a:lnTo>
                  <a:lnTo>
                    <a:pt x="12450" y="6998"/>
                  </a:lnTo>
                  <a:lnTo>
                    <a:pt x="12460" y="6989"/>
                  </a:lnTo>
                  <a:lnTo>
                    <a:pt x="12470" y="6979"/>
                  </a:lnTo>
                  <a:lnTo>
                    <a:pt x="12480" y="6969"/>
                  </a:lnTo>
                  <a:lnTo>
                    <a:pt x="12489" y="6959"/>
                  </a:lnTo>
                  <a:lnTo>
                    <a:pt x="12498" y="6948"/>
                  </a:lnTo>
                  <a:lnTo>
                    <a:pt x="12506" y="6936"/>
                  </a:lnTo>
                  <a:lnTo>
                    <a:pt x="12513" y="6925"/>
                  </a:lnTo>
                  <a:lnTo>
                    <a:pt x="12521" y="6912"/>
                  </a:lnTo>
                  <a:lnTo>
                    <a:pt x="12527" y="6899"/>
                  </a:lnTo>
                  <a:lnTo>
                    <a:pt x="12533" y="6886"/>
                  </a:lnTo>
                  <a:lnTo>
                    <a:pt x="12538" y="6873"/>
                  </a:lnTo>
                  <a:lnTo>
                    <a:pt x="12543" y="6860"/>
                  </a:lnTo>
                  <a:lnTo>
                    <a:pt x="12547" y="6846"/>
                  </a:lnTo>
                  <a:lnTo>
                    <a:pt x="12550" y="6832"/>
                  </a:lnTo>
                  <a:lnTo>
                    <a:pt x="12553" y="6818"/>
                  </a:lnTo>
                  <a:lnTo>
                    <a:pt x="12554" y="6804"/>
                  </a:lnTo>
                  <a:lnTo>
                    <a:pt x="12556" y="6789"/>
                  </a:lnTo>
                  <a:lnTo>
                    <a:pt x="12556" y="6774"/>
                  </a:lnTo>
                  <a:lnTo>
                    <a:pt x="12562" y="2223"/>
                  </a:lnTo>
                  <a:lnTo>
                    <a:pt x="12562" y="2223"/>
                  </a:lnTo>
                  <a:lnTo>
                    <a:pt x="12562" y="2199"/>
                  </a:lnTo>
                  <a:lnTo>
                    <a:pt x="12559" y="2176"/>
                  </a:lnTo>
                  <a:lnTo>
                    <a:pt x="12555" y="2154"/>
                  </a:lnTo>
                  <a:lnTo>
                    <a:pt x="12549" y="2133"/>
                  </a:lnTo>
                  <a:lnTo>
                    <a:pt x="12541" y="2112"/>
                  </a:lnTo>
                  <a:lnTo>
                    <a:pt x="12533" y="2092"/>
                  </a:lnTo>
                  <a:lnTo>
                    <a:pt x="12523" y="2073"/>
                  </a:lnTo>
                  <a:lnTo>
                    <a:pt x="12510" y="2056"/>
                  </a:lnTo>
                  <a:lnTo>
                    <a:pt x="12498" y="2039"/>
                  </a:lnTo>
                  <a:lnTo>
                    <a:pt x="12484" y="2024"/>
                  </a:lnTo>
                  <a:lnTo>
                    <a:pt x="12469" y="2009"/>
                  </a:lnTo>
                  <a:lnTo>
                    <a:pt x="12454" y="1996"/>
                  </a:lnTo>
                  <a:lnTo>
                    <a:pt x="12437" y="1984"/>
                  </a:lnTo>
                  <a:lnTo>
                    <a:pt x="12420" y="1973"/>
                  </a:lnTo>
                  <a:lnTo>
                    <a:pt x="12402" y="1963"/>
                  </a:lnTo>
                  <a:lnTo>
                    <a:pt x="12383" y="1955"/>
                  </a:lnTo>
                  <a:lnTo>
                    <a:pt x="12364" y="1948"/>
                  </a:lnTo>
                  <a:lnTo>
                    <a:pt x="12345" y="1942"/>
                  </a:lnTo>
                  <a:lnTo>
                    <a:pt x="12325" y="1937"/>
                  </a:lnTo>
                  <a:lnTo>
                    <a:pt x="12305" y="1934"/>
                  </a:lnTo>
                  <a:lnTo>
                    <a:pt x="12284" y="1933"/>
                  </a:lnTo>
                  <a:lnTo>
                    <a:pt x="12264" y="1932"/>
                  </a:lnTo>
                  <a:lnTo>
                    <a:pt x="12243" y="1934"/>
                  </a:lnTo>
                  <a:lnTo>
                    <a:pt x="12223" y="1936"/>
                  </a:lnTo>
                  <a:lnTo>
                    <a:pt x="12202" y="1941"/>
                  </a:lnTo>
                  <a:lnTo>
                    <a:pt x="12182" y="1947"/>
                  </a:lnTo>
                  <a:lnTo>
                    <a:pt x="12162" y="1954"/>
                  </a:lnTo>
                  <a:lnTo>
                    <a:pt x="12141" y="1963"/>
                  </a:lnTo>
                  <a:lnTo>
                    <a:pt x="12122" y="1974"/>
                  </a:lnTo>
                  <a:lnTo>
                    <a:pt x="12103" y="1987"/>
                  </a:lnTo>
                  <a:lnTo>
                    <a:pt x="12085" y="2001"/>
                  </a:lnTo>
                  <a:lnTo>
                    <a:pt x="12068" y="2017"/>
                  </a:lnTo>
                  <a:lnTo>
                    <a:pt x="12068" y="20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78" name="Graphic 77" descr="Fire with solid fill">
            <a:extLst>
              <a:ext uri="{FF2B5EF4-FFF2-40B4-BE49-F238E27FC236}">
                <a16:creationId xmlns:a16="http://schemas.microsoft.com/office/drawing/2014/main" id="{FF8C2071-1F78-995E-B089-805618F5C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6880" y="1816548"/>
            <a:ext cx="535815" cy="535815"/>
          </a:xfrm>
          <a:prstGeom prst="rect">
            <a:avLst/>
          </a:prstGeom>
        </p:spPr>
      </p:pic>
      <p:pic>
        <p:nvPicPr>
          <p:cNvPr id="80" name="Graphic 79" descr="Gears with solid fill">
            <a:extLst>
              <a:ext uri="{FF2B5EF4-FFF2-40B4-BE49-F238E27FC236}">
                <a16:creationId xmlns:a16="http://schemas.microsoft.com/office/drawing/2014/main" id="{567E133B-822C-33CA-E78E-38CF66547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47041" y="4197483"/>
            <a:ext cx="535815" cy="535815"/>
          </a:xfrm>
          <a:prstGeom prst="rect">
            <a:avLst/>
          </a:prstGeom>
        </p:spPr>
      </p:pic>
      <p:pic>
        <p:nvPicPr>
          <p:cNvPr id="82" name="Graphic 81" descr="Rocket with solid fill">
            <a:extLst>
              <a:ext uri="{FF2B5EF4-FFF2-40B4-BE49-F238E27FC236}">
                <a16:creationId xmlns:a16="http://schemas.microsoft.com/office/drawing/2014/main" id="{A3621C77-A05B-FE15-C3DE-665794A135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74638" y="2566308"/>
            <a:ext cx="535815" cy="535815"/>
          </a:xfrm>
          <a:prstGeom prst="rect">
            <a:avLst/>
          </a:prstGeom>
        </p:spPr>
      </p:pic>
      <p:pic>
        <p:nvPicPr>
          <p:cNvPr id="84" name="Graphic 83" descr="Lights On with solid fill">
            <a:extLst>
              <a:ext uri="{FF2B5EF4-FFF2-40B4-BE49-F238E27FC236}">
                <a16:creationId xmlns:a16="http://schemas.microsoft.com/office/drawing/2014/main" id="{D8F5B4CA-AAE2-0F0E-C412-E878867B03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62233" y="4955623"/>
            <a:ext cx="535815" cy="53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92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388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Diverging Arrow Cycle – Slide Template</vt:lpstr>
      <vt:lpstr>Diverging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Diverging Arrow Cycle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2025-01-13T18:29:42Z</dcterms:modified>
  <cp:category>Charts &amp; Diagrams</cp:category>
</cp:coreProperties>
</file>