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B6F1E-515F-E422-ED66-3E2664408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2190BB-670C-03CC-D70A-CE2BF0FDF3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4B5050-E751-0D75-8365-DEEF6D5610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DB4A5-52D7-F8AB-266D-E0E7C85044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8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Opposing Twisted Steps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5A69F58-8FA8-2998-00E8-595C9CB5E661}"/>
              </a:ext>
            </a:extLst>
          </p:cNvPr>
          <p:cNvGrpSpPr/>
          <p:nvPr/>
        </p:nvGrpSpPr>
        <p:grpSpPr>
          <a:xfrm>
            <a:off x="0" y="1101725"/>
            <a:ext cx="12192001" cy="4922838"/>
            <a:chOff x="0" y="1101725"/>
            <a:chExt cx="12192001" cy="4922838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BABC097-99F6-3082-BDDE-77BEAD3DF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6988" y="1101725"/>
              <a:ext cx="5815013" cy="2203450"/>
            </a:xfrm>
            <a:custGeom>
              <a:avLst/>
              <a:gdLst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65870 w 5815013"/>
                <a:gd name="connsiteY2" fmla="*/ 1216422 h 2203450"/>
                <a:gd name="connsiteX3" fmla="*/ 5656516 w 5815013"/>
                <a:gd name="connsiteY3" fmla="*/ 1684147 h 2203450"/>
                <a:gd name="connsiteX4" fmla="*/ 4382452 w 5815013"/>
                <a:gd name="connsiteY4" fmla="*/ 1903603 h 2203450"/>
                <a:gd name="connsiteX5" fmla="*/ 517588 w 5815013"/>
                <a:gd name="connsiteY5" fmla="*/ 2153539 h 2203450"/>
                <a:gd name="connsiteX6" fmla="*/ 150792 w 5815013"/>
                <a:gd name="connsiteY6" fmla="*/ 2163192 h 2203450"/>
                <a:gd name="connsiteX7" fmla="*/ 105165 w 5815013"/>
                <a:gd name="connsiteY7" fmla="*/ 2175669 h 2203450"/>
                <a:gd name="connsiteX8" fmla="*/ 53178 w 5815013"/>
                <a:gd name="connsiteY8" fmla="*/ 2189560 h 2203450"/>
                <a:gd name="connsiteX9" fmla="*/ 0 w 5815013"/>
                <a:gd name="connsiteY9" fmla="*/ 2203450 h 2203450"/>
                <a:gd name="connsiteX10" fmla="*/ 133738 w 5815013"/>
                <a:gd name="connsiteY10" fmla="*/ 2057797 h 2203450"/>
                <a:gd name="connsiteX11" fmla="*/ 268269 w 5815013"/>
                <a:gd name="connsiteY11" fmla="*/ 1912938 h 2203450"/>
                <a:gd name="connsiteX12" fmla="*/ 335734 w 5815013"/>
                <a:gd name="connsiteY12" fmla="*/ 1840706 h 2203450"/>
                <a:gd name="connsiteX13" fmla="*/ 403991 w 5815013"/>
                <a:gd name="connsiteY13" fmla="*/ 1768078 h 2203450"/>
                <a:gd name="connsiteX14" fmla="*/ 472646 w 5815013"/>
                <a:gd name="connsiteY14" fmla="*/ 1696244 h 2203450"/>
                <a:gd name="connsiteX15" fmla="*/ 541301 w 5815013"/>
                <a:gd name="connsiteY15" fmla="*/ 1624410 h 2203450"/>
                <a:gd name="connsiteX16" fmla="*/ 610352 w 5815013"/>
                <a:gd name="connsiteY16" fmla="*/ 1552972 h 2203450"/>
                <a:gd name="connsiteX17" fmla="*/ 679801 w 5815013"/>
                <a:gd name="connsiteY17" fmla="*/ 1481931 h 2203450"/>
                <a:gd name="connsiteX18" fmla="*/ 749646 w 5815013"/>
                <a:gd name="connsiteY18" fmla="*/ 1410494 h 2203450"/>
                <a:gd name="connsiteX19" fmla="*/ 819888 w 5815013"/>
                <a:gd name="connsiteY19" fmla="*/ 1339850 h 2203450"/>
                <a:gd name="connsiteX20" fmla="*/ 890527 w 5815013"/>
                <a:gd name="connsiteY20" fmla="*/ 1269603 h 2203450"/>
                <a:gd name="connsiteX21" fmla="*/ 961563 w 5815013"/>
                <a:gd name="connsiteY21" fmla="*/ 1199753 h 2203450"/>
                <a:gd name="connsiteX22" fmla="*/ 1032599 w 5815013"/>
                <a:gd name="connsiteY22" fmla="*/ 1130300 h 2203450"/>
                <a:gd name="connsiteX23" fmla="*/ 1104428 w 5815013"/>
                <a:gd name="connsiteY23" fmla="*/ 1061641 h 2203450"/>
                <a:gd name="connsiteX24" fmla="*/ 1144510 w 5815013"/>
                <a:gd name="connsiteY24" fmla="*/ 1023938 h 2203450"/>
                <a:gd name="connsiteX25" fmla="*/ 1184591 w 5815013"/>
                <a:gd name="connsiteY25" fmla="*/ 987425 h 2203450"/>
                <a:gd name="connsiteX26" fmla="*/ 1225070 w 5815013"/>
                <a:gd name="connsiteY26" fmla="*/ 951706 h 2203450"/>
                <a:gd name="connsiteX27" fmla="*/ 1265945 w 5815013"/>
                <a:gd name="connsiteY27" fmla="*/ 915591 h 2203450"/>
                <a:gd name="connsiteX28" fmla="*/ 1307614 w 5815013"/>
                <a:gd name="connsiteY28" fmla="*/ 880666 h 2203450"/>
                <a:gd name="connsiteX29" fmla="*/ 1349680 w 5815013"/>
                <a:gd name="connsiteY29" fmla="*/ 846931 h 2203450"/>
                <a:gd name="connsiteX30" fmla="*/ 1392540 w 5815013"/>
                <a:gd name="connsiteY30" fmla="*/ 812800 h 2203450"/>
                <a:gd name="connsiteX31" fmla="*/ 1435002 w 5815013"/>
                <a:gd name="connsiteY31" fmla="*/ 779859 h 2203450"/>
                <a:gd name="connsiteX32" fmla="*/ 1478656 w 5815013"/>
                <a:gd name="connsiteY32" fmla="*/ 747316 h 2203450"/>
                <a:gd name="connsiteX33" fmla="*/ 1522309 w 5815013"/>
                <a:gd name="connsiteY33" fmla="*/ 715566 h 2203450"/>
                <a:gd name="connsiteX34" fmla="*/ 1566359 w 5815013"/>
                <a:gd name="connsiteY34" fmla="*/ 684609 h 2203450"/>
                <a:gd name="connsiteX35" fmla="*/ 1611203 w 5815013"/>
                <a:gd name="connsiteY35" fmla="*/ 653653 h 2203450"/>
                <a:gd name="connsiteX36" fmla="*/ 1656047 w 5815013"/>
                <a:gd name="connsiteY36" fmla="*/ 623888 h 2203450"/>
                <a:gd name="connsiteX37" fmla="*/ 1701287 w 5815013"/>
                <a:gd name="connsiteY37" fmla="*/ 594519 h 2203450"/>
                <a:gd name="connsiteX38" fmla="*/ 1746925 w 5815013"/>
                <a:gd name="connsiteY38" fmla="*/ 565944 h 2203450"/>
                <a:gd name="connsiteX39" fmla="*/ 1792959 w 5815013"/>
                <a:gd name="connsiteY39" fmla="*/ 538163 h 2203450"/>
                <a:gd name="connsiteX40" fmla="*/ 1839390 w 5815013"/>
                <a:gd name="connsiteY40" fmla="*/ 510778 h 2203450"/>
                <a:gd name="connsiteX41" fmla="*/ 1886218 w 5815013"/>
                <a:gd name="connsiteY41" fmla="*/ 484188 h 2203450"/>
                <a:gd name="connsiteX42" fmla="*/ 1933047 w 5815013"/>
                <a:gd name="connsiteY42" fmla="*/ 457994 h 2203450"/>
                <a:gd name="connsiteX43" fmla="*/ 1980271 w 5815013"/>
                <a:gd name="connsiteY43" fmla="*/ 432991 h 2203450"/>
                <a:gd name="connsiteX44" fmla="*/ 2027893 w 5815013"/>
                <a:gd name="connsiteY44" fmla="*/ 408384 h 2203450"/>
                <a:gd name="connsiteX45" fmla="*/ 2075912 w 5815013"/>
                <a:gd name="connsiteY45" fmla="*/ 384572 h 2203450"/>
                <a:gd name="connsiteX46" fmla="*/ 2123930 w 5815013"/>
                <a:gd name="connsiteY46" fmla="*/ 361553 h 2203450"/>
                <a:gd name="connsiteX47" fmla="*/ 2172346 w 5815013"/>
                <a:gd name="connsiteY47" fmla="*/ 338931 h 2203450"/>
                <a:gd name="connsiteX48" fmla="*/ 2221158 w 5815013"/>
                <a:gd name="connsiteY48" fmla="*/ 317500 h 2203450"/>
                <a:gd name="connsiteX49" fmla="*/ 2270764 w 5815013"/>
                <a:gd name="connsiteY49" fmla="*/ 296069 h 2203450"/>
                <a:gd name="connsiteX50" fmla="*/ 2319576 w 5815013"/>
                <a:gd name="connsiteY50" fmla="*/ 276225 h 2203450"/>
                <a:gd name="connsiteX51" fmla="*/ 2369579 w 5815013"/>
                <a:gd name="connsiteY51" fmla="*/ 256778 h 2203450"/>
                <a:gd name="connsiteX52" fmla="*/ 2418788 w 5815013"/>
                <a:gd name="connsiteY52" fmla="*/ 237728 h 2203450"/>
                <a:gd name="connsiteX53" fmla="*/ 2468791 w 5815013"/>
                <a:gd name="connsiteY53" fmla="*/ 219869 h 2203450"/>
                <a:gd name="connsiteX54" fmla="*/ 2519191 w 5815013"/>
                <a:gd name="connsiteY54" fmla="*/ 202406 h 2203450"/>
                <a:gd name="connsiteX55" fmla="*/ 2569590 w 5815013"/>
                <a:gd name="connsiteY55" fmla="*/ 186134 h 2203450"/>
                <a:gd name="connsiteX56" fmla="*/ 2620784 w 5815013"/>
                <a:gd name="connsiteY56" fmla="*/ 170259 h 2203450"/>
                <a:gd name="connsiteX57" fmla="*/ 2672374 w 5815013"/>
                <a:gd name="connsiteY57" fmla="*/ 155178 h 2203450"/>
                <a:gd name="connsiteX58" fmla="*/ 2724361 w 5815013"/>
                <a:gd name="connsiteY58" fmla="*/ 140891 h 2203450"/>
                <a:gd name="connsiteX59" fmla="*/ 2775952 w 5815013"/>
                <a:gd name="connsiteY59" fmla="*/ 128191 h 2203450"/>
                <a:gd name="connsiteX60" fmla="*/ 2827938 w 5815013"/>
                <a:gd name="connsiteY60" fmla="*/ 115888 h 2203450"/>
                <a:gd name="connsiteX61" fmla="*/ 2879926 w 5815013"/>
                <a:gd name="connsiteY61" fmla="*/ 104775 h 2203450"/>
                <a:gd name="connsiteX62" fmla="*/ 2931516 w 5815013"/>
                <a:gd name="connsiteY62" fmla="*/ 94059 h 2203450"/>
                <a:gd name="connsiteX63" fmla="*/ 2983503 w 5815013"/>
                <a:gd name="connsiteY63" fmla="*/ 84534 h 2203450"/>
                <a:gd name="connsiteX64" fmla="*/ 3035490 w 5815013"/>
                <a:gd name="connsiteY64" fmla="*/ 75406 h 2203450"/>
                <a:gd name="connsiteX65" fmla="*/ 3088271 w 5815013"/>
                <a:gd name="connsiteY65" fmla="*/ 67469 h 2203450"/>
                <a:gd name="connsiteX66" fmla="*/ 3140258 w 5815013"/>
                <a:gd name="connsiteY66" fmla="*/ 59928 h 2203450"/>
                <a:gd name="connsiteX67" fmla="*/ 3192642 w 5815013"/>
                <a:gd name="connsiteY67" fmla="*/ 53181 h 2203450"/>
                <a:gd name="connsiteX68" fmla="*/ 3245026 w 5815013"/>
                <a:gd name="connsiteY68" fmla="*/ 46831 h 2203450"/>
                <a:gd name="connsiteX69" fmla="*/ 3297410 w 5815013"/>
                <a:gd name="connsiteY69" fmla="*/ 41672 h 2203450"/>
                <a:gd name="connsiteX70" fmla="*/ 3350587 w 5815013"/>
                <a:gd name="connsiteY70" fmla="*/ 36513 h 2203450"/>
                <a:gd name="connsiteX71" fmla="*/ 3402971 w 5815013"/>
                <a:gd name="connsiteY71" fmla="*/ 32147 h 2203450"/>
                <a:gd name="connsiteX72" fmla="*/ 3456149 w 5815013"/>
                <a:gd name="connsiteY72" fmla="*/ 28178 h 2203450"/>
                <a:gd name="connsiteX73" fmla="*/ 3509723 w 5815013"/>
                <a:gd name="connsiteY73" fmla="*/ 24606 h 2203450"/>
                <a:gd name="connsiteX74" fmla="*/ 3562504 w 5815013"/>
                <a:gd name="connsiteY74" fmla="*/ 22225 h 2203450"/>
                <a:gd name="connsiteX75" fmla="*/ 3616078 w 5815013"/>
                <a:gd name="connsiteY75" fmla="*/ 19447 h 2203450"/>
                <a:gd name="connsiteX76" fmla="*/ 3669653 w 5815013"/>
                <a:gd name="connsiteY76" fmla="*/ 17066 h 2203450"/>
                <a:gd name="connsiteX77" fmla="*/ 3723228 w 5815013"/>
                <a:gd name="connsiteY77" fmla="*/ 15478 h 2203450"/>
                <a:gd name="connsiteX78" fmla="*/ 3776802 w 5815013"/>
                <a:gd name="connsiteY78" fmla="*/ 13494 h 2203450"/>
                <a:gd name="connsiteX79" fmla="*/ 3830773 w 5815013"/>
                <a:gd name="connsiteY79" fmla="*/ 12700 h 2203450"/>
                <a:gd name="connsiteX80" fmla="*/ 3939510 w 5815013"/>
                <a:gd name="connsiteY80" fmla="*/ 11113 h 2203450"/>
                <a:gd name="connsiteX81" fmla="*/ 4047849 w 5815013"/>
                <a:gd name="connsiteY81" fmla="*/ 10319 h 2203450"/>
                <a:gd name="connsiteX82" fmla="*/ 4157776 w 5815013"/>
                <a:gd name="connsiteY82" fmla="*/ 9525 h 2203450"/>
                <a:gd name="connsiteX83" fmla="*/ 4268496 w 5815013"/>
                <a:gd name="connsiteY83" fmla="*/ 9525 h 2203450"/>
                <a:gd name="connsiteX84" fmla="*/ 4287148 w 5815013"/>
                <a:gd name="connsiteY84" fmla="*/ 9525 h 2203450"/>
                <a:gd name="connsiteX85" fmla="*/ 4470889 w 5815013"/>
                <a:gd name="connsiteY85" fmla="*/ 9525 h 2203450"/>
                <a:gd name="connsiteX86" fmla="*/ 4655820 w 5815013"/>
                <a:gd name="connsiteY86" fmla="*/ 10716 h 2203450"/>
                <a:gd name="connsiteX87" fmla="*/ 4842736 w 5815013"/>
                <a:gd name="connsiteY87" fmla="*/ 11509 h 2203450"/>
                <a:gd name="connsiteX88" fmla="*/ 5031238 w 5815013"/>
                <a:gd name="connsiteY88" fmla="*/ 13097 h 2203450"/>
                <a:gd name="connsiteX89" fmla="*/ 5222519 w 5815013"/>
                <a:gd name="connsiteY89" fmla="*/ 15081 h 2203450"/>
                <a:gd name="connsiteX90" fmla="*/ 5416974 w 5815013"/>
                <a:gd name="connsiteY90" fmla="*/ 17463 h 2203450"/>
                <a:gd name="connsiteX91" fmla="*/ 5613811 w 5815013"/>
                <a:gd name="connsiteY91" fmla="*/ 20241 h 2203450"/>
                <a:gd name="connsiteX92" fmla="*/ 5814220 w 5815013"/>
                <a:gd name="connsiteY92" fmla="*/ 23813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7588 w 5815013"/>
                <a:gd name="connsiteY4" fmla="*/ 2153539 h 2203450"/>
                <a:gd name="connsiteX5" fmla="*/ 150792 w 5815013"/>
                <a:gd name="connsiteY5" fmla="*/ 2163192 h 2203450"/>
                <a:gd name="connsiteX6" fmla="*/ 105165 w 5815013"/>
                <a:gd name="connsiteY6" fmla="*/ 2175669 h 2203450"/>
                <a:gd name="connsiteX7" fmla="*/ 53178 w 5815013"/>
                <a:gd name="connsiteY7" fmla="*/ 2189560 h 2203450"/>
                <a:gd name="connsiteX8" fmla="*/ 0 w 5815013"/>
                <a:gd name="connsiteY8" fmla="*/ 2203450 h 2203450"/>
                <a:gd name="connsiteX9" fmla="*/ 133738 w 5815013"/>
                <a:gd name="connsiteY9" fmla="*/ 2057797 h 2203450"/>
                <a:gd name="connsiteX10" fmla="*/ 268269 w 5815013"/>
                <a:gd name="connsiteY10" fmla="*/ 1912938 h 2203450"/>
                <a:gd name="connsiteX11" fmla="*/ 335734 w 5815013"/>
                <a:gd name="connsiteY11" fmla="*/ 1840706 h 2203450"/>
                <a:gd name="connsiteX12" fmla="*/ 403991 w 5815013"/>
                <a:gd name="connsiteY12" fmla="*/ 1768078 h 2203450"/>
                <a:gd name="connsiteX13" fmla="*/ 472646 w 5815013"/>
                <a:gd name="connsiteY13" fmla="*/ 1696244 h 2203450"/>
                <a:gd name="connsiteX14" fmla="*/ 541301 w 5815013"/>
                <a:gd name="connsiteY14" fmla="*/ 1624410 h 2203450"/>
                <a:gd name="connsiteX15" fmla="*/ 610352 w 5815013"/>
                <a:gd name="connsiteY15" fmla="*/ 1552972 h 2203450"/>
                <a:gd name="connsiteX16" fmla="*/ 679801 w 5815013"/>
                <a:gd name="connsiteY16" fmla="*/ 1481931 h 2203450"/>
                <a:gd name="connsiteX17" fmla="*/ 749646 w 5815013"/>
                <a:gd name="connsiteY17" fmla="*/ 1410494 h 2203450"/>
                <a:gd name="connsiteX18" fmla="*/ 819888 w 5815013"/>
                <a:gd name="connsiteY18" fmla="*/ 1339850 h 2203450"/>
                <a:gd name="connsiteX19" fmla="*/ 890527 w 5815013"/>
                <a:gd name="connsiteY19" fmla="*/ 1269603 h 2203450"/>
                <a:gd name="connsiteX20" fmla="*/ 961563 w 5815013"/>
                <a:gd name="connsiteY20" fmla="*/ 1199753 h 2203450"/>
                <a:gd name="connsiteX21" fmla="*/ 1032599 w 5815013"/>
                <a:gd name="connsiteY21" fmla="*/ 1130300 h 2203450"/>
                <a:gd name="connsiteX22" fmla="*/ 1104428 w 5815013"/>
                <a:gd name="connsiteY22" fmla="*/ 1061641 h 2203450"/>
                <a:gd name="connsiteX23" fmla="*/ 1144510 w 5815013"/>
                <a:gd name="connsiteY23" fmla="*/ 1023938 h 2203450"/>
                <a:gd name="connsiteX24" fmla="*/ 1184591 w 5815013"/>
                <a:gd name="connsiteY24" fmla="*/ 987425 h 2203450"/>
                <a:gd name="connsiteX25" fmla="*/ 1225070 w 5815013"/>
                <a:gd name="connsiteY25" fmla="*/ 951706 h 2203450"/>
                <a:gd name="connsiteX26" fmla="*/ 1265945 w 5815013"/>
                <a:gd name="connsiteY26" fmla="*/ 915591 h 2203450"/>
                <a:gd name="connsiteX27" fmla="*/ 1307614 w 5815013"/>
                <a:gd name="connsiteY27" fmla="*/ 880666 h 2203450"/>
                <a:gd name="connsiteX28" fmla="*/ 1349680 w 5815013"/>
                <a:gd name="connsiteY28" fmla="*/ 846931 h 2203450"/>
                <a:gd name="connsiteX29" fmla="*/ 1392540 w 5815013"/>
                <a:gd name="connsiteY29" fmla="*/ 812800 h 2203450"/>
                <a:gd name="connsiteX30" fmla="*/ 1435002 w 5815013"/>
                <a:gd name="connsiteY30" fmla="*/ 779859 h 2203450"/>
                <a:gd name="connsiteX31" fmla="*/ 1478656 w 5815013"/>
                <a:gd name="connsiteY31" fmla="*/ 747316 h 2203450"/>
                <a:gd name="connsiteX32" fmla="*/ 1522309 w 5815013"/>
                <a:gd name="connsiteY32" fmla="*/ 715566 h 2203450"/>
                <a:gd name="connsiteX33" fmla="*/ 1566359 w 5815013"/>
                <a:gd name="connsiteY33" fmla="*/ 684609 h 2203450"/>
                <a:gd name="connsiteX34" fmla="*/ 1611203 w 5815013"/>
                <a:gd name="connsiteY34" fmla="*/ 653653 h 2203450"/>
                <a:gd name="connsiteX35" fmla="*/ 1656047 w 5815013"/>
                <a:gd name="connsiteY35" fmla="*/ 623888 h 2203450"/>
                <a:gd name="connsiteX36" fmla="*/ 1701287 w 5815013"/>
                <a:gd name="connsiteY36" fmla="*/ 594519 h 2203450"/>
                <a:gd name="connsiteX37" fmla="*/ 1746925 w 5815013"/>
                <a:gd name="connsiteY37" fmla="*/ 565944 h 2203450"/>
                <a:gd name="connsiteX38" fmla="*/ 1792959 w 5815013"/>
                <a:gd name="connsiteY38" fmla="*/ 538163 h 2203450"/>
                <a:gd name="connsiteX39" fmla="*/ 1839390 w 5815013"/>
                <a:gd name="connsiteY39" fmla="*/ 510778 h 2203450"/>
                <a:gd name="connsiteX40" fmla="*/ 1886218 w 5815013"/>
                <a:gd name="connsiteY40" fmla="*/ 484188 h 2203450"/>
                <a:gd name="connsiteX41" fmla="*/ 1933047 w 5815013"/>
                <a:gd name="connsiteY41" fmla="*/ 457994 h 2203450"/>
                <a:gd name="connsiteX42" fmla="*/ 1980271 w 5815013"/>
                <a:gd name="connsiteY42" fmla="*/ 432991 h 2203450"/>
                <a:gd name="connsiteX43" fmla="*/ 2027893 w 5815013"/>
                <a:gd name="connsiteY43" fmla="*/ 408384 h 2203450"/>
                <a:gd name="connsiteX44" fmla="*/ 2075912 w 5815013"/>
                <a:gd name="connsiteY44" fmla="*/ 384572 h 2203450"/>
                <a:gd name="connsiteX45" fmla="*/ 2123930 w 5815013"/>
                <a:gd name="connsiteY45" fmla="*/ 361553 h 2203450"/>
                <a:gd name="connsiteX46" fmla="*/ 2172346 w 5815013"/>
                <a:gd name="connsiteY46" fmla="*/ 338931 h 2203450"/>
                <a:gd name="connsiteX47" fmla="*/ 2221158 w 5815013"/>
                <a:gd name="connsiteY47" fmla="*/ 317500 h 2203450"/>
                <a:gd name="connsiteX48" fmla="*/ 2270764 w 5815013"/>
                <a:gd name="connsiteY48" fmla="*/ 296069 h 2203450"/>
                <a:gd name="connsiteX49" fmla="*/ 2319576 w 5815013"/>
                <a:gd name="connsiteY49" fmla="*/ 276225 h 2203450"/>
                <a:gd name="connsiteX50" fmla="*/ 2369579 w 5815013"/>
                <a:gd name="connsiteY50" fmla="*/ 256778 h 2203450"/>
                <a:gd name="connsiteX51" fmla="*/ 2418788 w 5815013"/>
                <a:gd name="connsiteY51" fmla="*/ 237728 h 2203450"/>
                <a:gd name="connsiteX52" fmla="*/ 2468791 w 5815013"/>
                <a:gd name="connsiteY52" fmla="*/ 219869 h 2203450"/>
                <a:gd name="connsiteX53" fmla="*/ 2519191 w 5815013"/>
                <a:gd name="connsiteY53" fmla="*/ 202406 h 2203450"/>
                <a:gd name="connsiteX54" fmla="*/ 2569590 w 5815013"/>
                <a:gd name="connsiteY54" fmla="*/ 186134 h 2203450"/>
                <a:gd name="connsiteX55" fmla="*/ 2620784 w 5815013"/>
                <a:gd name="connsiteY55" fmla="*/ 170259 h 2203450"/>
                <a:gd name="connsiteX56" fmla="*/ 2672374 w 5815013"/>
                <a:gd name="connsiteY56" fmla="*/ 155178 h 2203450"/>
                <a:gd name="connsiteX57" fmla="*/ 2724361 w 5815013"/>
                <a:gd name="connsiteY57" fmla="*/ 140891 h 2203450"/>
                <a:gd name="connsiteX58" fmla="*/ 2775952 w 5815013"/>
                <a:gd name="connsiteY58" fmla="*/ 128191 h 2203450"/>
                <a:gd name="connsiteX59" fmla="*/ 2827938 w 5815013"/>
                <a:gd name="connsiteY59" fmla="*/ 115888 h 2203450"/>
                <a:gd name="connsiteX60" fmla="*/ 2879926 w 5815013"/>
                <a:gd name="connsiteY60" fmla="*/ 104775 h 2203450"/>
                <a:gd name="connsiteX61" fmla="*/ 2931516 w 5815013"/>
                <a:gd name="connsiteY61" fmla="*/ 94059 h 2203450"/>
                <a:gd name="connsiteX62" fmla="*/ 2983503 w 5815013"/>
                <a:gd name="connsiteY62" fmla="*/ 84534 h 2203450"/>
                <a:gd name="connsiteX63" fmla="*/ 3035490 w 5815013"/>
                <a:gd name="connsiteY63" fmla="*/ 75406 h 2203450"/>
                <a:gd name="connsiteX64" fmla="*/ 3088271 w 5815013"/>
                <a:gd name="connsiteY64" fmla="*/ 67469 h 2203450"/>
                <a:gd name="connsiteX65" fmla="*/ 3140258 w 5815013"/>
                <a:gd name="connsiteY65" fmla="*/ 59928 h 2203450"/>
                <a:gd name="connsiteX66" fmla="*/ 3192642 w 5815013"/>
                <a:gd name="connsiteY66" fmla="*/ 53181 h 2203450"/>
                <a:gd name="connsiteX67" fmla="*/ 3245026 w 5815013"/>
                <a:gd name="connsiteY67" fmla="*/ 46831 h 2203450"/>
                <a:gd name="connsiteX68" fmla="*/ 3297410 w 5815013"/>
                <a:gd name="connsiteY68" fmla="*/ 41672 h 2203450"/>
                <a:gd name="connsiteX69" fmla="*/ 3350587 w 5815013"/>
                <a:gd name="connsiteY69" fmla="*/ 36513 h 2203450"/>
                <a:gd name="connsiteX70" fmla="*/ 3402971 w 5815013"/>
                <a:gd name="connsiteY70" fmla="*/ 32147 h 2203450"/>
                <a:gd name="connsiteX71" fmla="*/ 3456149 w 5815013"/>
                <a:gd name="connsiteY71" fmla="*/ 28178 h 2203450"/>
                <a:gd name="connsiteX72" fmla="*/ 3509723 w 5815013"/>
                <a:gd name="connsiteY72" fmla="*/ 24606 h 2203450"/>
                <a:gd name="connsiteX73" fmla="*/ 3562504 w 5815013"/>
                <a:gd name="connsiteY73" fmla="*/ 22225 h 2203450"/>
                <a:gd name="connsiteX74" fmla="*/ 3616078 w 5815013"/>
                <a:gd name="connsiteY74" fmla="*/ 19447 h 2203450"/>
                <a:gd name="connsiteX75" fmla="*/ 3669653 w 5815013"/>
                <a:gd name="connsiteY75" fmla="*/ 17066 h 2203450"/>
                <a:gd name="connsiteX76" fmla="*/ 3723228 w 5815013"/>
                <a:gd name="connsiteY76" fmla="*/ 15478 h 2203450"/>
                <a:gd name="connsiteX77" fmla="*/ 3776802 w 5815013"/>
                <a:gd name="connsiteY77" fmla="*/ 13494 h 2203450"/>
                <a:gd name="connsiteX78" fmla="*/ 3830773 w 5815013"/>
                <a:gd name="connsiteY78" fmla="*/ 12700 h 2203450"/>
                <a:gd name="connsiteX79" fmla="*/ 3939510 w 5815013"/>
                <a:gd name="connsiteY79" fmla="*/ 11113 h 2203450"/>
                <a:gd name="connsiteX80" fmla="*/ 4047849 w 5815013"/>
                <a:gd name="connsiteY80" fmla="*/ 10319 h 2203450"/>
                <a:gd name="connsiteX81" fmla="*/ 4157776 w 5815013"/>
                <a:gd name="connsiteY81" fmla="*/ 9525 h 2203450"/>
                <a:gd name="connsiteX82" fmla="*/ 4268496 w 5815013"/>
                <a:gd name="connsiteY82" fmla="*/ 9525 h 2203450"/>
                <a:gd name="connsiteX83" fmla="*/ 4287148 w 5815013"/>
                <a:gd name="connsiteY83" fmla="*/ 9525 h 2203450"/>
                <a:gd name="connsiteX84" fmla="*/ 4470889 w 5815013"/>
                <a:gd name="connsiteY84" fmla="*/ 9525 h 2203450"/>
                <a:gd name="connsiteX85" fmla="*/ 4655820 w 5815013"/>
                <a:gd name="connsiteY85" fmla="*/ 10716 h 2203450"/>
                <a:gd name="connsiteX86" fmla="*/ 4842736 w 5815013"/>
                <a:gd name="connsiteY86" fmla="*/ 11509 h 2203450"/>
                <a:gd name="connsiteX87" fmla="*/ 5031238 w 5815013"/>
                <a:gd name="connsiteY87" fmla="*/ 13097 h 2203450"/>
                <a:gd name="connsiteX88" fmla="*/ 5222519 w 5815013"/>
                <a:gd name="connsiteY88" fmla="*/ 15081 h 2203450"/>
                <a:gd name="connsiteX89" fmla="*/ 5416974 w 5815013"/>
                <a:gd name="connsiteY89" fmla="*/ 17463 h 2203450"/>
                <a:gd name="connsiteX90" fmla="*/ 5613811 w 5815013"/>
                <a:gd name="connsiteY90" fmla="*/ 20241 h 2203450"/>
                <a:gd name="connsiteX91" fmla="*/ 5814220 w 5815013"/>
                <a:gd name="connsiteY91" fmla="*/ 23813 h 2203450"/>
                <a:gd name="connsiteX92" fmla="*/ 5815013 w 5815013"/>
                <a:gd name="connsiteY92" fmla="*/ 0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7588 w 5815013"/>
                <a:gd name="connsiteY4" fmla="*/ 2153539 h 2203450"/>
                <a:gd name="connsiteX5" fmla="*/ 105165 w 5815013"/>
                <a:gd name="connsiteY5" fmla="*/ 2175669 h 2203450"/>
                <a:gd name="connsiteX6" fmla="*/ 53178 w 5815013"/>
                <a:gd name="connsiteY6" fmla="*/ 2189560 h 2203450"/>
                <a:gd name="connsiteX7" fmla="*/ 0 w 5815013"/>
                <a:gd name="connsiteY7" fmla="*/ 2203450 h 2203450"/>
                <a:gd name="connsiteX8" fmla="*/ 133738 w 5815013"/>
                <a:gd name="connsiteY8" fmla="*/ 2057797 h 2203450"/>
                <a:gd name="connsiteX9" fmla="*/ 268269 w 5815013"/>
                <a:gd name="connsiteY9" fmla="*/ 1912938 h 2203450"/>
                <a:gd name="connsiteX10" fmla="*/ 335734 w 5815013"/>
                <a:gd name="connsiteY10" fmla="*/ 1840706 h 2203450"/>
                <a:gd name="connsiteX11" fmla="*/ 403991 w 5815013"/>
                <a:gd name="connsiteY11" fmla="*/ 1768078 h 2203450"/>
                <a:gd name="connsiteX12" fmla="*/ 472646 w 5815013"/>
                <a:gd name="connsiteY12" fmla="*/ 1696244 h 2203450"/>
                <a:gd name="connsiteX13" fmla="*/ 541301 w 5815013"/>
                <a:gd name="connsiteY13" fmla="*/ 1624410 h 2203450"/>
                <a:gd name="connsiteX14" fmla="*/ 610352 w 5815013"/>
                <a:gd name="connsiteY14" fmla="*/ 1552972 h 2203450"/>
                <a:gd name="connsiteX15" fmla="*/ 679801 w 5815013"/>
                <a:gd name="connsiteY15" fmla="*/ 1481931 h 2203450"/>
                <a:gd name="connsiteX16" fmla="*/ 749646 w 5815013"/>
                <a:gd name="connsiteY16" fmla="*/ 1410494 h 2203450"/>
                <a:gd name="connsiteX17" fmla="*/ 819888 w 5815013"/>
                <a:gd name="connsiteY17" fmla="*/ 1339850 h 2203450"/>
                <a:gd name="connsiteX18" fmla="*/ 890527 w 5815013"/>
                <a:gd name="connsiteY18" fmla="*/ 1269603 h 2203450"/>
                <a:gd name="connsiteX19" fmla="*/ 961563 w 5815013"/>
                <a:gd name="connsiteY19" fmla="*/ 1199753 h 2203450"/>
                <a:gd name="connsiteX20" fmla="*/ 1032599 w 5815013"/>
                <a:gd name="connsiteY20" fmla="*/ 1130300 h 2203450"/>
                <a:gd name="connsiteX21" fmla="*/ 1104428 w 5815013"/>
                <a:gd name="connsiteY21" fmla="*/ 1061641 h 2203450"/>
                <a:gd name="connsiteX22" fmla="*/ 1144510 w 5815013"/>
                <a:gd name="connsiteY22" fmla="*/ 1023938 h 2203450"/>
                <a:gd name="connsiteX23" fmla="*/ 1184591 w 5815013"/>
                <a:gd name="connsiteY23" fmla="*/ 987425 h 2203450"/>
                <a:gd name="connsiteX24" fmla="*/ 1225070 w 5815013"/>
                <a:gd name="connsiteY24" fmla="*/ 951706 h 2203450"/>
                <a:gd name="connsiteX25" fmla="*/ 1265945 w 5815013"/>
                <a:gd name="connsiteY25" fmla="*/ 915591 h 2203450"/>
                <a:gd name="connsiteX26" fmla="*/ 1307614 w 5815013"/>
                <a:gd name="connsiteY26" fmla="*/ 880666 h 2203450"/>
                <a:gd name="connsiteX27" fmla="*/ 1349680 w 5815013"/>
                <a:gd name="connsiteY27" fmla="*/ 846931 h 2203450"/>
                <a:gd name="connsiteX28" fmla="*/ 1392540 w 5815013"/>
                <a:gd name="connsiteY28" fmla="*/ 812800 h 2203450"/>
                <a:gd name="connsiteX29" fmla="*/ 1435002 w 5815013"/>
                <a:gd name="connsiteY29" fmla="*/ 779859 h 2203450"/>
                <a:gd name="connsiteX30" fmla="*/ 1478656 w 5815013"/>
                <a:gd name="connsiteY30" fmla="*/ 747316 h 2203450"/>
                <a:gd name="connsiteX31" fmla="*/ 1522309 w 5815013"/>
                <a:gd name="connsiteY31" fmla="*/ 715566 h 2203450"/>
                <a:gd name="connsiteX32" fmla="*/ 1566359 w 5815013"/>
                <a:gd name="connsiteY32" fmla="*/ 684609 h 2203450"/>
                <a:gd name="connsiteX33" fmla="*/ 1611203 w 5815013"/>
                <a:gd name="connsiteY33" fmla="*/ 653653 h 2203450"/>
                <a:gd name="connsiteX34" fmla="*/ 1656047 w 5815013"/>
                <a:gd name="connsiteY34" fmla="*/ 623888 h 2203450"/>
                <a:gd name="connsiteX35" fmla="*/ 1701287 w 5815013"/>
                <a:gd name="connsiteY35" fmla="*/ 594519 h 2203450"/>
                <a:gd name="connsiteX36" fmla="*/ 1746925 w 5815013"/>
                <a:gd name="connsiteY36" fmla="*/ 565944 h 2203450"/>
                <a:gd name="connsiteX37" fmla="*/ 1792959 w 5815013"/>
                <a:gd name="connsiteY37" fmla="*/ 538163 h 2203450"/>
                <a:gd name="connsiteX38" fmla="*/ 1839390 w 5815013"/>
                <a:gd name="connsiteY38" fmla="*/ 510778 h 2203450"/>
                <a:gd name="connsiteX39" fmla="*/ 1886218 w 5815013"/>
                <a:gd name="connsiteY39" fmla="*/ 484188 h 2203450"/>
                <a:gd name="connsiteX40" fmla="*/ 1933047 w 5815013"/>
                <a:gd name="connsiteY40" fmla="*/ 457994 h 2203450"/>
                <a:gd name="connsiteX41" fmla="*/ 1980271 w 5815013"/>
                <a:gd name="connsiteY41" fmla="*/ 432991 h 2203450"/>
                <a:gd name="connsiteX42" fmla="*/ 2027893 w 5815013"/>
                <a:gd name="connsiteY42" fmla="*/ 408384 h 2203450"/>
                <a:gd name="connsiteX43" fmla="*/ 2075912 w 5815013"/>
                <a:gd name="connsiteY43" fmla="*/ 384572 h 2203450"/>
                <a:gd name="connsiteX44" fmla="*/ 2123930 w 5815013"/>
                <a:gd name="connsiteY44" fmla="*/ 361553 h 2203450"/>
                <a:gd name="connsiteX45" fmla="*/ 2172346 w 5815013"/>
                <a:gd name="connsiteY45" fmla="*/ 338931 h 2203450"/>
                <a:gd name="connsiteX46" fmla="*/ 2221158 w 5815013"/>
                <a:gd name="connsiteY46" fmla="*/ 317500 h 2203450"/>
                <a:gd name="connsiteX47" fmla="*/ 2270764 w 5815013"/>
                <a:gd name="connsiteY47" fmla="*/ 296069 h 2203450"/>
                <a:gd name="connsiteX48" fmla="*/ 2319576 w 5815013"/>
                <a:gd name="connsiteY48" fmla="*/ 276225 h 2203450"/>
                <a:gd name="connsiteX49" fmla="*/ 2369579 w 5815013"/>
                <a:gd name="connsiteY49" fmla="*/ 256778 h 2203450"/>
                <a:gd name="connsiteX50" fmla="*/ 2418788 w 5815013"/>
                <a:gd name="connsiteY50" fmla="*/ 237728 h 2203450"/>
                <a:gd name="connsiteX51" fmla="*/ 2468791 w 5815013"/>
                <a:gd name="connsiteY51" fmla="*/ 219869 h 2203450"/>
                <a:gd name="connsiteX52" fmla="*/ 2519191 w 5815013"/>
                <a:gd name="connsiteY52" fmla="*/ 202406 h 2203450"/>
                <a:gd name="connsiteX53" fmla="*/ 2569590 w 5815013"/>
                <a:gd name="connsiteY53" fmla="*/ 186134 h 2203450"/>
                <a:gd name="connsiteX54" fmla="*/ 2620784 w 5815013"/>
                <a:gd name="connsiteY54" fmla="*/ 170259 h 2203450"/>
                <a:gd name="connsiteX55" fmla="*/ 2672374 w 5815013"/>
                <a:gd name="connsiteY55" fmla="*/ 155178 h 2203450"/>
                <a:gd name="connsiteX56" fmla="*/ 2724361 w 5815013"/>
                <a:gd name="connsiteY56" fmla="*/ 140891 h 2203450"/>
                <a:gd name="connsiteX57" fmla="*/ 2775952 w 5815013"/>
                <a:gd name="connsiteY57" fmla="*/ 128191 h 2203450"/>
                <a:gd name="connsiteX58" fmla="*/ 2827938 w 5815013"/>
                <a:gd name="connsiteY58" fmla="*/ 115888 h 2203450"/>
                <a:gd name="connsiteX59" fmla="*/ 2879926 w 5815013"/>
                <a:gd name="connsiteY59" fmla="*/ 104775 h 2203450"/>
                <a:gd name="connsiteX60" fmla="*/ 2931516 w 5815013"/>
                <a:gd name="connsiteY60" fmla="*/ 94059 h 2203450"/>
                <a:gd name="connsiteX61" fmla="*/ 2983503 w 5815013"/>
                <a:gd name="connsiteY61" fmla="*/ 84534 h 2203450"/>
                <a:gd name="connsiteX62" fmla="*/ 3035490 w 5815013"/>
                <a:gd name="connsiteY62" fmla="*/ 75406 h 2203450"/>
                <a:gd name="connsiteX63" fmla="*/ 3088271 w 5815013"/>
                <a:gd name="connsiteY63" fmla="*/ 67469 h 2203450"/>
                <a:gd name="connsiteX64" fmla="*/ 3140258 w 5815013"/>
                <a:gd name="connsiteY64" fmla="*/ 59928 h 2203450"/>
                <a:gd name="connsiteX65" fmla="*/ 3192642 w 5815013"/>
                <a:gd name="connsiteY65" fmla="*/ 53181 h 2203450"/>
                <a:gd name="connsiteX66" fmla="*/ 3245026 w 5815013"/>
                <a:gd name="connsiteY66" fmla="*/ 46831 h 2203450"/>
                <a:gd name="connsiteX67" fmla="*/ 3297410 w 5815013"/>
                <a:gd name="connsiteY67" fmla="*/ 41672 h 2203450"/>
                <a:gd name="connsiteX68" fmla="*/ 3350587 w 5815013"/>
                <a:gd name="connsiteY68" fmla="*/ 36513 h 2203450"/>
                <a:gd name="connsiteX69" fmla="*/ 3402971 w 5815013"/>
                <a:gd name="connsiteY69" fmla="*/ 32147 h 2203450"/>
                <a:gd name="connsiteX70" fmla="*/ 3456149 w 5815013"/>
                <a:gd name="connsiteY70" fmla="*/ 28178 h 2203450"/>
                <a:gd name="connsiteX71" fmla="*/ 3509723 w 5815013"/>
                <a:gd name="connsiteY71" fmla="*/ 24606 h 2203450"/>
                <a:gd name="connsiteX72" fmla="*/ 3562504 w 5815013"/>
                <a:gd name="connsiteY72" fmla="*/ 22225 h 2203450"/>
                <a:gd name="connsiteX73" fmla="*/ 3616078 w 5815013"/>
                <a:gd name="connsiteY73" fmla="*/ 19447 h 2203450"/>
                <a:gd name="connsiteX74" fmla="*/ 3669653 w 5815013"/>
                <a:gd name="connsiteY74" fmla="*/ 17066 h 2203450"/>
                <a:gd name="connsiteX75" fmla="*/ 3723228 w 5815013"/>
                <a:gd name="connsiteY75" fmla="*/ 15478 h 2203450"/>
                <a:gd name="connsiteX76" fmla="*/ 3776802 w 5815013"/>
                <a:gd name="connsiteY76" fmla="*/ 13494 h 2203450"/>
                <a:gd name="connsiteX77" fmla="*/ 3830773 w 5815013"/>
                <a:gd name="connsiteY77" fmla="*/ 12700 h 2203450"/>
                <a:gd name="connsiteX78" fmla="*/ 3939510 w 5815013"/>
                <a:gd name="connsiteY78" fmla="*/ 11113 h 2203450"/>
                <a:gd name="connsiteX79" fmla="*/ 4047849 w 5815013"/>
                <a:gd name="connsiteY79" fmla="*/ 10319 h 2203450"/>
                <a:gd name="connsiteX80" fmla="*/ 4157776 w 5815013"/>
                <a:gd name="connsiteY80" fmla="*/ 9525 h 2203450"/>
                <a:gd name="connsiteX81" fmla="*/ 4268496 w 5815013"/>
                <a:gd name="connsiteY81" fmla="*/ 9525 h 2203450"/>
                <a:gd name="connsiteX82" fmla="*/ 4287148 w 5815013"/>
                <a:gd name="connsiteY82" fmla="*/ 9525 h 2203450"/>
                <a:gd name="connsiteX83" fmla="*/ 4470889 w 5815013"/>
                <a:gd name="connsiteY83" fmla="*/ 9525 h 2203450"/>
                <a:gd name="connsiteX84" fmla="*/ 4655820 w 5815013"/>
                <a:gd name="connsiteY84" fmla="*/ 10716 h 2203450"/>
                <a:gd name="connsiteX85" fmla="*/ 4842736 w 5815013"/>
                <a:gd name="connsiteY85" fmla="*/ 11509 h 2203450"/>
                <a:gd name="connsiteX86" fmla="*/ 5031238 w 5815013"/>
                <a:gd name="connsiteY86" fmla="*/ 13097 h 2203450"/>
                <a:gd name="connsiteX87" fmla="*/ 5222519 w 5815013"/>
                <a:gd name="connsiteY87" fmla="*/ 15081 h 2203450"/>
                <a:gd name="connsiteX88" fmla="*/ 5416974 w 5815013"/>
                <a:gd name="connsiteY88" fmla="*/ 17463 h 2203450"/>
                <a:gd name="connsiteX89" fmla="*/ 5613811 w 5815013"/>
                <a:gd name="connsiteY89" fmla="*/ 20241 h 2203450"/>
                <a:gd name="connsiteX90" fmla="*/ 5814220 w 5815013"/>
                <a:gd name="connsiteY90" fmla="*/ 23813 h 2203450"/>
                <a:gd name="connsiteX91" fmla="*/ 5815013 w 5815013"/>
                <a:gd name="connsiteY91" fmla="*/ 0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7588 w 5815013"/>
                <a:gd name="connsiteY4" fmla="*/ 2153539 h 2203450"/>
                <a:gd name="connsiteX5" fmla="*/ 53178 w 5815013"/>
                <a:gd name="connsiteY5" fmla="*/ 2189560 h 2203450"/>
                <a:gd name="connsiteX6" fmla="*/ 0 w 5815013"/>
                <a:gd name="connsiteY6" fmla="*/ 2203450 h 2203450"/>
                <a:gd name="connsiteX7" fmla="*/ 133738 w 5815013"/>
                <a:gd name="connsiteY7" fmla="*/ 2057797 h 2203450"/>
                <a:gd name="connsiteX8" fmla="*/ 268269 w 5815013"/>
                <a:gd name="connsiteY8" fmla="*/ 1912938 h 2203450"/>
                <a:gd name="connsiteX9" fmla="*/ 335734 w 5815013"/>
                <a:gd name="connsiteY9" fmla="*/ 1840706 h 2203450"/>
                <a:gd name="connsiteX10" fmla="*/ 403991 w 5815013"/>
                <a:gd name="connsiteY10" fmla="*/ 1768078 h 2203450"/>
                <a:gd name="connsiteX11" fmla="*/ 472646 w 5815013"/>
                <a:gd name="connsiteY11" fmla="*/ 1696244 h 2203450"/>
                <a:gd name="connsiteX12" fmla="*/ 541301 w 5815013"/>
                <a:gd name="connsiteY12" fmla="*/ 1624410 h 2203450"/>
                <a:gd name="connsiteX13" fmla="*/ 610352 w 5815013"/>
                <a:gd name="connsiteY13" fmla="*/ 1552972 h 2203450"/>
                <a:gd name="connsiteX14" fmla="*/ 679801 w 5815013"/>
                <a:gd name="connsiteY14" fmla="*/ 1481931 h 2203450"/>
                <a:gd name="connsiteX15" fmla="*/ 749646 w 5815013"/>
                <a:gd name="connsiteY15" fmla="*/ 1410494 h 2203450"/>
                <a:gd name="connsiteX16" fmla="*/ 819888 w 5815013"/>
                <a:gd name="connsiteY16" fmla="*/ 1339850 h 2203450"/>
                <a:gd name="connsiteX17" fmla="*/ 890527 w 5815013"/>
                <a:gd name="connsiteY17" fmla="*/ 1269603 h 2203450"/>
                <a:gd name="connsiteX18" fmla="*/ 961563 w 5815013"/>
                <a:gd name="connsiteY18" fmla="*/ 1199753 h 2203450"/>
                <a:gd name="connsiteX19" fmla="*/ 1032599 w 5815013"/>
                <a:gd name="connsiteY19" fmla="*/ 1130300 h 2203450"/>
                <a:gd name="connsiteX20" fmla="*/ 1104428 w 5815013"/>
                <a:gd name="connsiteY20" fmla="*/ 1061641 h 2203450"/>
                <a:gd name="connsiteX21" fmla="*/ 1144510 w 5815013"/>
                <a:gd name="connsiteY21" fmla="*/ 1023938 h 2203450"/>
                <a:gd name="connsiteX22" fmla="*/ 1184591 w 5815013"/>
                <a:gd name="connsiteY22" fmla="*/ 987425 h 2203450"/>
                <a:gd name="connsiteX23" fmla="*/ 1225070 w 5815013"/>
                <a:gd name="connsiteY23" fmla="*/ 951706 h 2203450"/>
                <a:gd name="connsiteX24" fmla="*/ 1265945 w 5815013"/>
                <a:gd name="connsiteY24" fmla="*/ 915591 h 2203450"/>
                <a:gd name="connsiteX25" fmla="*/ 1307614 w 5815013"/>
                <a:gd name="connsiteY25" fmla="*/ 880666 h 2203450"/>
                <a:gd name="connsiteX26" fmla="*/ 1349680 w 5815013"/>
                <a:gd name="connsiteY26" fmla="*/ 846931 h 2203450"/>
                <a:gd name="connsiteX27" fmla="*/ 1392540 w 5815013"/>
                <a:gd name="connsiteY27" fmla="*/ 812800 h 2203450"/>
                <a:gd name="connsiteX28" fmla="*/ 1435002 w 5815013"/>
                <a:gd name="connsiteY28" fmla="*/ 779859 h 2203450"/>
                <a:gd name="connsiteX29" fmla="*/ 1478656 w 5815013"/>
                <a:gd name="connsiteY29" fmla="*/ 747316 h 2203450"/>
                <a:gd name="connsiteX30" fmla="*/ 1522309 w 5815013"/>
                <a:gd name="connsiteY30" fmla="*/ 715566 h 2203450"/>
                <a:gd name="connsiteX31" fmla="*/ 1566359 w 5815013"/>
                <a:gd name="connsiteY31" fmla="*/ 684609 h 2203450"/>
                <a:gd name="connsiteX32" fmla="*/ 1611203 w 5815013"/>
                <a:gd name="connsiteY32" fmla="*/ 653653 h 2203450"/>
                <a:gd name="connsiteX33" fmla="*/ 1656047 w 5815013"/>
                <a:gd name="connsiteY33" fmla="*/ 623888 h 2203450"/>
                <a:gd name="connsiteX34" fmla="*/ 1701287 w 5815013"/>
                <a:gd name="connsiteY34" fmla="*/ 594519 h 2203450"/>
                <a:gd name="connsiteX35" fmla="*/ 1746925 w 5815013"/>
                <a:gd name="connsiteY35" fmla="*/ 565944 h 2203450"/>
                <a:gd name="connsiteX36" fmla="*/ 1792959 w 5815013"/>
                <a:gd name="connsiteY36" fmla="*/ 538163 h 2203450"/>
                <a:gd name="connsiteX37" fmla="*/ 1839390 w 5815013"/>
                <a:gd name="connsiteY37" fmla="*/ 510778 h 2203450"/>
                <a:gd name="connsiteX38" fmla="*/ 1886218 w 5815013"/>
                <a:gd name="connsiteY38" fmla="*/ 484188 h 2203450"/>
                <a:gd name="connsiteX39" fmla="*/ 1933047 w 5815013"/>
                <a:gd name="connsiteY39" fmla="*/ 457994 h 2203450"/>
                <a:gd name="connsiteX40" fmla="*/ 1980271 w 5815013"/>
                <a:gd name="connsiteY40" fmla="*/ 432991 h 2203450"/>
                <a:gd name="connsiteX41" fmla="*/ 2027893 w 5815013"/>
                <a:gd name="connsiteY41" fmla="*/ 408384 h 2203450"/>
                <a:gd name="connsiteX42" fmla="*/ 2075912 w 5815013"/>
                <a:gd name="connsiteY42" fmla="*/ 384572 h 2203450"/>
                <a:gd name="connsiteX43" fmla="*/ 2123930 w 5815013"/>
                <a:gd name="connsiteY43" fmla="*/ 361553 h 2203450"/>
                <a:gd name="connsiteX44" fmla="*/ 2172346 w 5815013"/>
                <a:gd name="connsiteY44" fmla="*/ 338931 h 2203450"/>
                <a:gd name="connsiteX45" fmla="*/ 2221158 w 5815013"/>
                <a:gd name="connsiteY45" fmla="*/ 317500 h 2203450"/>
                <a:gd name="connsiteX46" fmla="*/ 2270764 w 5815013"/>
                <a:gd name="connsiteY46" fmla="*/ 296069 h 2203450"/>
                <a:gd name="connsiteX47" fmla="*/ 2319576 w 5815013"/>
                <a:gd name="connsiteY47" fmla="*/ 276225 h 2203450"/>
                <a:gd name="connsiteX48" fmla="*/ 2369579 w 5815013"/>
                <a:gd name="connsiteY48" fmla="*/ 256778 h 2203450"/>
                <a:gd name="connsiteX49" fmla="*/ 2418788 w 5815013"/>
                <a:gd name="connsiteY49" fmla="*/ 237728 h 2203450"/>
                <a:gd name="connsiteX50" fmla="*/ 2468791 w 5815013"/>
                <a:gd name="connsiteY50" fmla="*/ 219869 h 2203450"/>
                <a:gd name="connsiteX51" fmla="*/ 2519191 w 5815013"/>
                <a:gd name="connsiteY51" fmla="*/ 202406 h 2203450"/>
                <a:gd name="connsiteX52" fmla="*/ 2569590 w 5815013"/>
                <a:gd name="connsiteY52" fmla="*/ 186134 h 2203450"/>
                <a:gd name="connsiteX53" fmla="*/ 2620784 w 5815013"/>
                <a:gd name="connsiteY53" fmla="*/ 170259 h 2203450"/>
                <a:gd name="connsiteX54" fmla="*/ 2672374 w 5815013"/>
                <a:gd name="connsiteY54" fmla="*/ 155178 h 2203450"/>
                <a:gd name="connsiteX55" fmla="*/ 2724361 w 5815013"/>
                <a:gd name="connsiteY55" fmla="*/ 140891 h 2203450"/>
                <a:gd name="connsiteX56" fmla="*/ 2775952 w 5815013"/>
                <a:gd name="connsiteY56" fmla="*/ 128191 h 2203450"/>
                <a:gd name="connsiteX57" fmla="*/ 2827938 w 5815013"/>
                <a:gd name="connsiteY57" fmla="*/ 115888 h 2203450"/>
                <a:gd name="connsiteX58" fmla="*/ 2879926 w 5815013"/>
                <a:gd name="connsiteY58" fmla="*/ 104775 h 2203450"/>
                <a:gd name="connsiteX59" fmla="*/ 2931516 w 5815013"/>
                <a:gd name="connsiteY59" fmla="*/ 94059 h 2203450"/>
                <a:gd name="connsiteX60" fmla="*/ 2983503 w 5815013"/>
                <a:gd name="connsiteY60" fmla="*/ 84534 h 2203450"/>
                <a:gd name="connsiteX61" fmla="*/ 3035490 w 5815013"/>
                <a:gd name="connsiteY61" fmla="*/ 75406 h 2203450"/>
                <a:gd name="connsiteX62" fmla="*/ 3088271 w 5815013"/>
                <a:gd name="connsiteY62" fmla="*/ 67469 h 2203450"/>
                <a:gd name="connsiteX63" fmla="*/ 3140258 w 5815013"/>
                <a:gd name="connsiteY63" fmla="*/ 59928 h 2203450"/>
                <a:gd name="connsiteX64" fmla="*/ 3192642 w 5815013"/>
                <a:gd name="connsiteY64" fmla="*/ 53181 h 2203450"/>
                <a:gd name="connsiteX65" fmla="*/ 3245026 w 5815013"/>
                <a:gd name="connsiteY65" fmla="*/ 46831 h 2203450"/>
                <a:gd name="connsiteX66" fmla="*/ 3297410 w 5815013"/>
                <a:gd name="connsiteY66" fmla="*/ 41672 h 2203450"/>
                <a:gd name="connsiteX67" fmla="*/ 3350587 w 5815013"/>
                <a:gd name="connsiteY67" fmla="*/ 36513 h 2203450"/>
                <a:gd name="connsiteX68" fmla="*/ 3402971 w 5815013"/>
                <a:gd name="connsiteY68" fmla="*/ 32147 h 2203450"/>
                <a:gd name="connsiteX69" fmla="*/ 3456149 w 5815013"/>
                <a:gd name="connsiteY69" fmla="*/ 28178 h 2203450"/>
                <a:gd name="connsiteX70" fmla="*/ 3509723 w 5815013"/>
                <a:gd name="connsiteY70" fmla="*/ 24606 h 2203450"/>
                <a:gd name="connsiteX71" fmla="*/ 3562504 w 5815013"/>
                <a:gd name="connsiteY71" fmla="*/ 22225 h 2203450"/>
                <a:gd name="connsiteX72" fmla="*/ 3616078 w 5815013"/>
                <a:gd name="connsiteY72" fmla="*/ 19447 h 2203450"/>
                <a:gd name="connsiteX73" fmla="*/ 3669653 w 5815013"/>
                <a:gd name="connsiteY73" fmla="*/ 17066 h 2203450"/>
                <a:gd name="connsiteX74" fmla="*/ 3723228 w 5815013"/>
                <a:gd name="connsiteY74" fmla="*/ 15478 h 2203450"/>
                <a:gd name="connsiteX75" fmla="*/ 3776802 w 5815013"/>
                <a:gd name="connsiteY75" fmla="*/ 13494 h 2203450"/>
                <a:gd name="connsiteX76" fmla="*/ 3830773 w 5815013"/>
                <a:gd name="connsiteY76" fmla="*/ 12700 h 2203450"/>
                <a:gd name="connsiteX77" fmla="*/ 3939510 w 5815013"/>
                <a:gd name="connsiteY77" fmla="*/ 11113 h 2203450"/>
                <a:gd name="connsiteX78" fmla="*/ 4047849 w 5815013"/>
                <a:gd name="connsiteY78" fmla="*/ 10319 h 2203450"/>
                <a:gd name="connsiteX79" fmla="*/ 4157776 w 5815013"/>
                <a:gd name="connsiteY79" fmla="*/ 9525 h 2203450"/>
                <a:gd name="connsiteX80" fmla="*/ 4268496 w 5815013"/>
                <a:gd name="connsiteY80" fmla="*/ 9525 h 2203450"/>
                <a:gd name="connsiteX81" fmla="*/ 4287148 w 5815013"/>
                <a:gd name="connsiteY81" fmla="*/ 9525 h 2203450"/>
                <a:gd name="connsiteX82" fmla="*/ 4470889 w 5815013"/>
                <a:gd name="connsiteY82" fmla="*/ 9525 h 2203450"/>
                <a:gd name="connsiteX83" fmla="*/ 4655820 w 5815013"/>
                <a:gd name="connsiteY83" fmla="*/ 10716 h 2203450"/>
                <a:gd name="connsiteX84" fmla="*/ 4842736 w 5815013"/>
                <a:gd name="connsiteY84" fmla="*/ 11509 h 2203450"/>
                <a:gd name="connsiteX85" fmla="*/ 5031238 w 5815013"/>
                <a:gd name="connsiteY85" fmla="*/ 13097 h 2203450"/>
                <a:gd name="connsiteX86" fmla="*/ 5222519 w 5815013"/>
                <a:gd name="connsiteY86" fmla="*/ 15081 h 2203450"/>
                <a:gd name="connsiteX87" fmla="*/ 5416974 w 5815013"/>
                <a:gd name="connsiteY87" fmla="*/ 17463 h 2203450"/>
                <a:gd name="connsiteX88" fmla="*/ 5613811 w 5815013"/>
                <a:gd name="connsiteY88" fmla="*/ 20241 h 2203450"/>
                <a:gd name="connsiteX89" fmla="*/ 5814220 w 5815013"/>
                <a:gd name="connsiteY89" fmla="*/ 23813 h 2203450"/>
                <a:gd name="connsiteX90" fmla="*/ 5815013 w 5815013"/>
                <a:gd name="connsiteY90" fmla="*/ 0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7588 w 5815013"/>
                <a:gd name="connsiteY4" fmla="*/ 2153539 h 2203450"/>
                <a:gd name="connsiteX5" fmla="*/ 0 w 5815013"/>
                <a:gd name="connsiteY5" fmla="*/ 2203450 h 2203450"/>
                <a:gd name="connsiteX6" fmla="*/ 133738 w 5815013"/>
                <a:gd name="connsiteY6" fmla="*/ 2057797 h 2203450"/>
                <a:gd name="connsiteX7" fmla="*/ 268269 w 5815013"/>
                <a:gd name="connsiteY7" fmla="*/ 1912938 h 2203450"/>
                <a:gd name="connsiteX8" fmla="*/ 335734 w 5815013"/>
                <a:gd name="connsiteY8" fmla="*/ 1840706 h 2203450"/>
                <a:gd name="connsiteX9" fmla="*/ 403991 w 5815013"/>
                <a:gd name="connsiteY9" fmla="*/ 1768078 h 2203450"/>
                <a:gd name="connsiteX10" fmla="*/ 472646 w 5815013"/>
                <a:gd name="connsiteY10" fmla="*/ 1696244 h 2203450"/>
                <a:gd name="connsiteX11" fmla="*/ 541301 w 5815013"/>
                <a:gd name="connsiteY11" fmla="*/ 1624410 h 2203450"/>
                <a:gd name="connsiteX12" fmla="*/ 610352 w 5815013"/>
                <a:gd name="connsiteY12" fmla="*/ 1552972 h 2203450"/>
                <a:gd name="connsiteX13" fmla="*/ 679801 w 5815013"/>
                <a:gd name="connsiteY13" fmla="*/ 1481931 h 2203450"/>
                <a:gd name="connsiteX14" fmla="*/ 749646 w 5815013"/>
                <a:gd name="connsiteY14" fmla="*/ 1410494 h 2203450"/>
                <a:gd name="connsiteX15" fmla="*/ 819888 w 5815013"/>
                <a:gd name="connsiteY15" fmla="*/ 1339850 h 2203450"/>
                <a:gd name="connsiteX16" fmla="*/ 890527 w 5815013"/>
                <a:gd name="connsiteY16" fmla="*/ 1269603 h 2203450"/>
                <a:gd name="connsiteX17" fmla="*/ 961563 w 5815013"/>
                <a:gd name="connsiteY17" fmla="*/ 1199753 h 2203450"/>
                <a:gd name="connsiteX18" fmla="*/ 1032599 w 5815013"/>
                <a:gd name="connsiteY18" fmla="*/ 1130300 h 2203450"/>
                <a:gd name="connsiteX19" fmla="*/ 1104428 w 5815013"/>
                <a:gd name="connsiteY19" fmla="*/ 1061641 h 2203450"/>
                <a:gd name="connsiteX20" fmla="*/ 1144510 w 5815013"/>
                <a:gd name="connsiteY20" fmla="*/ 1023938 h 2203450"/>
                <a:gd name="connsiteX21" fmla="*/ 1184591 w 5815013"/>
                <a:gd name="connsiteY21" fmla="*/ 987425 h 2203450"/>
                <a:gd name="connsiteX22" fmla="*/ 1225070 w 5815013"/>
                <a:gd name="connsiteY22" fmla="*/ 951706 h 2203450"/>
                <a:gd name="connsiteX23" fmla="*/ 1265945 w 5815013"/>
                <a:gd name="connsiteY23" fmla="*/ 915591 h 2203450"/>
                <a:gd name="connsiteX24" fmla="*/ 1307614 w 5815013"/>
                <a:gd name="connsiteY24" fmla="*/ 880666 h 2203450"/>
                <a:gd name="connsiteX25" fmla="*/ 1349680 w 5815013"/>
                <a:gd name="connsiteY25" fmla="*/ 846931 h 2203450"/>
                <a:gd name="connsiteX26" fmla="*/ 1392540 w 5815013"/>
                <a:gd name="connsiteY26" fmla="*/ 812800 h 2203450"/>
                <a:gd name="connsiteX27" fmla="*/ 1435002 w 5815013"/>
                <a:gd name="connsiteY27" fmla="*/ 779859 h 2203450"/>
                <a:gd name="connsiteX28" fmla="*/ 1478656 w 5815013"/>
                <a:gd name="connsiteY28" fmla="*/ 747316 h 2203450"/>
                <a:gd name="connsiteX29" fmla="*/ 1522309 w 5815013"/>
                <a:gd name="connsiteY29" fmla="*/ 715566 h 2203450"/>
                <a:gd name="connsiteX30" fmla="*/ 1566359 w 5815013"/>
                <a:gd name="connsiteY30" fmla="*/ 684609 h 2203450"/>
                <a:gd name="connsiteX31" fmla="*/ 1611203 w 5815013"/>
                <a:gd name="connsiteY31" fmla="*/ 653653 h 2203450"/>
                <a:gd name="connsiteX32" fmla="*/ 1656047 w 5815013"/>
                <a:gd name="connsiteY32" fmla="*/ 623888 h 2203450"/>
                <a:gd name="connsiteX33" fmla="*/ 1701287 w 5815013"/>
                <a:gd name="connsiteY33" fmla="*/ 594519 h 2203450"/>
                <a:gd name="connsiteX34" fmla="*/ 1746925 w 5815013"/>
                <a:gd name="connsiteY34" fmla="*/ 565944 h 2203450"/>
                <a:gd name="connsiteX35" fmla="*/ 1792959 w 5815013"/>
                <a:gd name="connsiteY35" fmla="*/ 538163 h 2203450"/>
                <a:gd name="connsiteX36" fmla="*/ 1839390 w 5815013"/>
                <a:gd name="connsiteY36" fmla="*/ 510778 h 2203450"/>
                <a:gd name="connsiteX37" fmla="*/ 1886218 w 5815013"/>
                <a:gd name="connsiteY37" fmla="*/ 484188 h 2203450"/>
                <a:gd name="connsiteX38" fmla="*/ 1933047 w 5815013"/>
                <a:gd name="connsiteY38" fmla="*/ 457994 h 2203450"/>
                <a:gd name="connsiteX39" fmla="*/ 1980271 w 5815013"/>
                <a:gd name="connsiteY39" fmla="*/ 432991 h 2203450"/>
                <a:gd name="connsiteX40" fmla="*/ 2027893 w 5815013"/>
                <a:gd name="connsiteY40" fmla="*/ 408384 h 2203450"/>
                <a:gd name="connsiteX41" fmla="*/ 2075912 w 5815013"/>
                <a:gd name="connsiteY41" fmla="*/ 384572 h 2203450"/>
                <a:gd name="connsiteX42" fmla="*/ 2123930 w 5815013"/>
                <a:gd name="connsiteY42" fmla="*/ 361553 h 2203450"/>
                <a:gd name="connsiteX43" fmla="*/ 2172346 w 5815013"/>
                <a:gd name="connsiteY43" fmla="*/ 338931 h 2203450"/>
                <a:gd name="connsiteX44" fmla="*/ 2221158 w 5815013"/>
                <a:gd name="connsiteY44" fmla="*/ 317500 h 2203450"/>
                <a:gd name="connsiteX45" fmla="*/ 2270764 w 5815013"/>
                <a:gd name="connsiteY45" fmla="*/ 296069 h 2203450"/>
                <a:gd name="connsiteX46" fmla="*/ 2319576 w 5815013"/>
                <a:gd name="connsiteY46" fmla="*/ 276225 h 2203450"/>
                <a:gd name="connsiteX47" fmla="*/ 2369579 w 5815013"/>
                <a:gd name="connsiteY47" fmla="*/ 256778 h 2203450"/>
                <a:gd name="connsiteX48" fmla="*/ 2418788 w 5815013"/>
                <a:gd name="connsiteY48" fmla="*/ 237728 h 2203450"/>
                <a:gd name="connsiteX49" fmla="*/ 2468791 w 5815013"/>
                <a:gd name="connsiteY49" fmla="*/ 219869 h 2203450"/>
                <a:gd name="connsiteX50" fmla="*/ 2519191 w 5815013"/>
                <a:gd name="connsiteY50" fmla="*/ 202406 h 2203450"/>
                <a:gd name="connsiteX51" fmla="*/ 2569590 w 5815013"/>
                <a:gd name="connsiteY51" fmla="*/ 186134 h 2203450"/>
                <a:gd name="connsiteX52" fmla="*/ 2620784 w 5815013"/>
                <a:gd name="connsiteY52" fmla="*/ 170259 h 2203450"/>
                <a:gd name="connsiteX53" fmla="*/ 2672374 w 5815013"/>
                <a:gd name="connsiteY53" fmla="*/ 155178 h 2203450"/>
                <a:gd name="connsiteX54" fmla="*/ 2724361 w 5815013"/>
                <a:gd name="connsiteY54" fmla="*/ 140891 h 2203450"/>
                <a:gd name="connsiteX55" fmla="*/ 2775952 w 5815013"/>
                <a:gd name="connsiteY55" fmla="*/ 128191 h 2203450"/>
                <a:gd name="connsiteX56" fmla="*/ 2827938 w 5815013"/>
                <a:gd name="connsiteY56" fmla="*/ 115888 h 2203450"/>
                <a:gd name="connsiteX57" fmla="*/ 2879926 w 5815013"/>
                <a:gd name="connsiteY57" fmla="*/ 104775 h 2203450"/>
                <a:gd name="connsiteX58" fmla="*/ 2931516 w 5815013"/>
                <a:gd name="connsiteY58" fmla="*/ 94059 h 2203450"/>
                <a:gd name="connsiteX59" fmla="*/ 2983503 w 5815013"/>
                <a:gd name="connsiteY59" fmla="*/ 84534 h 2203450"/>
                <a:gd name="connsiteX60" fmla="*/ 3035490 w 5815013"/>
                <a:gd name="connsiteY60" fmla="*/ 75406 h 2203450"/>
                <a:gd name="connsiteX61" fmla="*/ 3088271 w 5815013"/>
                <a:gd name="connsiteY61" fmla="*/ 67469 h 2203450"/>
                <a:gd name="connsiteX62" fmla="*/ 3140258 w 5815013"/>
                <a:gd name="connsiteY62" fmla="*/ 59928 h 2203450"/>
                <a:gd name="connsiteX63" fmla="*/ 3192642 w 5815013"/>
                <a:gd name="connsiteY63" fmla="*/ 53181 h 2203450"/>
                <a:gd name="connsiteX64" fmla="*/ 3245026 w 5815013"/>
                <a:gd name="connsiteY64" fmla="*/ 46831 h 2203450"/>
                <a:gd name="connsiteX65" fmla="*/ 3297410 w 5815013"/>
                <a:gd name="connsiteY65" fmla="*/ 41672 h 2203450"/>
                <a:gd name="connsiteX66" fmla="*/ 3350587 w 5815013"/>
                <a:gd name="connsiteY66" fmla="*/ 36513 h 2203450"/>
                <a:gd name="connsiteX67" fmla="*/ 3402971 w 5815013"/>
                <a:gd name="connsiteY67" fmla="*/ 32147 h 2203450"/>
                <a:gd name="connsiteX68" fmla="*/ 3456149 w 5815013"/>
                <a:gd name="connsiteY68" fmla="*/ 28178 h 2203450"/>
                <a:gd name="connsiteX69" fmla="*/ 3509723 w 5815013"/>
                <a:gd name="connsiteY69" fmla="*/ 24606 h 2203450"/>
                <a:gd name="connsiteX70" fmla="*/ 3562504 w 5815013"/>
                <a:gd name="connsiteY70" fmla="*/ 22225 h 2203450"/>
                <a:gd name="connsiteX71" fmla="*/ 3616078 w 5815013"/>
                <a:gd name="connsiteY71" fmla="*/ 19447 h 2203450"/>
                <a:gd name="connsiteX72" fmla="*/ 3669653 w 5815013"/>
                <a:gd name="connsiteY72" fmla="*/ 17066 h 2203450"/>
                <a:gd name="connsiteX73" fmla="*/ 3723228 w 5815013"/>
                <a:gd name="connsiteY73" fmla="*/ 15478 h 2203450"/>
                <a:gd name="connsiteX74" fmla="*/ 3776802 w 5815013"/>
                <a:gd name="connsiteY74" fmla="*/ 13494 h 2203450"/>
                <a:gd name="connsiteX75" fmla="*/ 3830773 w 5815013"/>
                <a:gd name="connsiteY75" fmla="*/ 12700 h 2203450"/>
                <a:gd name="connsiteX76" fmla="*/ 3939510 w 5815013"/>
                <a:gd name="connsiteY76" fmla="*/ 11113 h 2203450"/>
                <a:gd name="connsiteX77" fmla="*/ 4047849 w 5815013"/>
                <a:gd name="connsiteY77" fmla="*/ 10319 h 2203450"/>
                <a:gd name="connsiteX78" fmla="*/ 4157776 w 5815013"/>
                <a:gd name="connsiteY78" fmla="*/ 9525 h 2203450"/>
                <a:gd name="connsiteX79" fmla="*/ 4268496 w 5815013"/>
                <a:gd name="connsiteY79" fmla="*/ 9525 h 2203450"/>
                <a:gd name="connsiteX80" fmla="*/ 4287148 w 5815013"/>
                <a:gd name="connsiteY80" fmla="*/ 9525 h 2203450"/>
                <a:gd name="connsiteX81" fmla="*/ 4470889 w 5815013"/>
                <a:gd name="connsiteY81" fmla="*/ 9525 h 2203450"/>
                <a:gd name="connsiteX82" fmla="*/ 4655820 w 5815013"/>
                <a:gd name="connsiteY82" fmla="*/ 10716 h 2203450"/>
                <a:gd name="connsiteX83" fmla="*/ 4842736 w 5815013"/>
                <a:gd name="connsiteY83" fmla="*/ 11509 h 2203450"/>
                <a:gd name="connsiteX84" fmla="*/ 5031238 w 5815013"/>
                <a:gd name="connsiteY84" fmla="*/ 13097 h 2203450"/>
                <a:gd name="connsiteX85" fmla="*/ 5222519 w 5815013"/>
                <a:gd name="connsiteY85" fmla="*/ 15081 h 2203450"/>
                <a:gd name="connsiteX86" fmla="*/ 5416974 w 5815013"/>
                <a:gd name="connsiteY86" fmla="*/ 17463 h 2203450"/>
                <a:gd name="connsiteX87" fmla="*/ 5613811 w 5815013"/>
                <a:gd name="connsiteY87" fmla="*/ 20241 h 2203450"/>
                <a:gd name="connsiteX88" fmla="*/ 5814220 w 5815013"/>
                <a:gd name="connsiteY88" fmla="*/ 23813 h 2203450"/>
                <a:gd name="connsiteX89" fmla="*/ 5815013 w 5815013"/>
                <a:gd name="connsiteY89" fmla="*/ 0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9493 w 5815013"/>
                <a:gd name="connsiteY4" fmla="*/ 2182114 h 2203450"/>
                <a:gd name="connsiteX5" fmla="*/ 0 w 5815013"/>
                <a:gd name="connsiteY5" fmla="*/ 2203450 h 2203450"/>
                <a:gd name="connsiteX6" fmla="*/ 133738 w 5815013"/>
                <a:gd name="connsiteY6" fmla="*/ 2057797 h 2203450"/>
                <a:gd name="connsiteX7" fmla="*/ 268269 w 5815013"/>
                <a:gd name="connsiteY7" fmla="*/ 1912938 h 2203450"/>
                <a:gd name="connsiteX8" fmla="*/ 335734 w 5815013"/>
                <a:gd name="connsiteY8" fmla="*/ 1840706 h 2203450"/>
                <a:gd name="connsiteX9" fmla="*/ 403991 w 5815013"/>
                <a:gd name="connsiteY9" fmla="*/ 1768078 h 2203450"/>
                <a:gd name="connsiteX10" fmla="*/ 472646 w 5815013"/>
                <a:gd name="connsiteY10" fmla="*/ 1696244 h 2203450"/>
                <a:gd name="connsiteX11" fmla="*/ 541301 w 5815013"/>
                <a:gd name="connsiteY11" fmla="*/ 1624410 h 2203450"/>
                <a:gd name="connsiteX12" fmla="*/ 610352 w 5815013"/>
                <a:gd name="connsiteY12" fmla="*/ 1552972 h 2203450"/>
                <a:gd name="connsiteX13" fmla="*/ 679801 w 5815013"/>
                <a:gd name="connsiteY13" fmla="*/ 1481931 h 2203450"/>
                <a:gd name="connsiteX14" fmla="*/ 749646 w 5815013"/>
                <a:gd name="connsiteY14" fmla="*/ 1410494 h 2203450"/>
                <a:gd name="connsiteX15" fmla="*/ 819888 w 5815013"/>
                <a:gd name="connsiteY15" fmla="*/ 1339850 h 2203450"/>
                <a:gd name="connsiteX16" fmla="*/ 890527 w 5815013"/>
                <a:gd name="connsiteY16" fmla="*/ 1269603 h 2203450"/>
                <a:gd name="connsiteX17" fmla="*/ 961563 w 5815013"/>
                <a:gd name="connsiteY17" fmla="*/ 1199753 h 2203450"/>
                <a:gd name="connsiteX18" fmla="*/ 1032599 w 5815013"/>
                <a:gd name="connsiteY18" fmla="*/ 1130300 h 2203450"/>
                <a:gd name="connsiteX19" fmla="*/ 1104428 w 5815013"/>
                <a:gd name="connsiteY19" fmla="*/ 1061641 h 2203450"/>
                <a:gd name="connsiteX20" fmla="*/ 1144510 w 5815013"/>
                <a:gd name="connsiteY20" fmla="*/ 1023938 h 2203450"/>
                <a:gd name="connsiteX21" fmla="*/ 1184591 w 5815013"/>
                <a:gd name="connsiteY21" fmla="*/ 987425 h 2203450"/>
                <a:gd name="connsiteX22" fmla="*/ 1225070 w 5815013"/>
                <a:gd name="connsiteY22" fmla="*/ 951706 h 2203450"/>
                <a:gd name="connsiteX23" fmla="*/ 1265945 w 5815013"/>
                <a:gd name="connsiteY23" fmla="*/ 915591 h 2203450"/>
                <a:gd name="connsiteX24" fmla="*/ 1307614 w 5815013"/>
                <a:gd name="connsiteY24" fmla="*/ 880666 h 2203450"/>
                <a:gd name="connsiteX25" fmla="*/ 1349680 w 5815013"/>
                <a:gd name="connsiteY25" fmla="*/ 846931 h 2203450"/>
                <a:gd name="connsiteX26" fmla="*/ 1392540 w 5815013"/>
                <a:gd name="connsiteY26" fmla="*/ 812800 h 2203450"/>
                <a:gd name="connsiteX27" fmla="*/ 1435002 w 5815013"/>
                <a:gd name="connsiteY27" fmla="*/ 779859 h 2203450"/>
                <a:gd name="connsiteX28" fmla="*/ 1478656 w 5815013"/>
                <a:gd name="connsiteY28" fmla="*/ 747316 h 2203450"/>
                <a:gd name="connsiteX29" fmla="*/ 1522309 w 5815013"/>
                <a:gd name="connsiteY29" fmla="*/ 715566 h 2203450"/>
                <a:gd name="connsiteX30" fmla="*/ 1566359 w 5815013"/>
                <a:gd name="connsiteY30" fmla="*/ 684609 h 2203450"/>
                <a:gd name="connsiteX31" fmla="*/ 1611203 w 5815013"/>
                <a:gd name="connsiteY31" fmla="*/ 653653 h 2203450"/>
                <a:gd name="connsiteX32" fmla="*/ 1656047 w 5815013"/>
                <a:gd name="connsiteY32" fmla="*/ 623888 h 2203450"/>
                <a:gd name="connsiteX33" fmla="*/ 1701287 w 5815013"/>
                <a:gd name="connsiteY33" fmla="*/ 594519 h 2203450"/>
                <a:gd name="connsiteX34" fmla="*/ 1746925 w 5815013"/>
                <a:gd name="connsiteY34" fmla="*/ 565944 h 2203450"/>
                <a:gd name="connsiteX35" fmla="*/ 1792959 w 5815013"/>
                <a:gd name="connsiteY35" fmla="*/ 538163 h 2203450"/>
                <a:gd name="connsiteX36" fmla="*/ 1839390 w 5815013"/>
                <a:gd name="connsiteY36" fmla="*/ 510778 h 2203450"/>
                <a:gd name="connsiteX37" fmla="*/ 1886218 w 5815013"/>
                <a:gd name="connsiteY37" fmla="*/ 484188 h 2203450"/>
                <a:gd name="connsiteX38" fmla="*/ 1933047 w 5815013"/>
                <a:gd name="connsiteY38" fmla="*/ 457994 h 2203450"/>
                <a:gd name="connsiteX39" fmla="*/ 1980271 w 5815013"/>
                <a:gd name="connsiteY39" fmla="*/ 432991 h 2203450"/>
                <a:gd name="connsiteX40" fmla="*/ 2027893 w 5815013"/>
                <a:gd name="connsiteY40" fmla="*/ 408384 h 2203450"/>
                <a:gd name="connsiteX41" fmla="*/ 2075912 w 5815013"/>
                <a:gd name="connsiteY41" fmla="*/ 384572 h 2203450"/>
                <a:gd name="connsiteX42" fmla="*/ 2123930 w 5815013"/>
                <a:gd name="connsiteY42" fmla="*/ 361553 h 2203450"/>
                <a:gd name="connsiteX43" fmla="*/ 2172346 w 5815013"/>
                <a:gd name="connsiteY43" fmla="*/ 338931 h 2203450"/>
                <a:gd name="connsiteX44" fmla="*/ 2221158 w 5815013"/>
                <a:gd name="connsiteY44" fmla="*/ 317500 h 2203450"/>
                <a:gd name="connsiteX45" fmla="*/ 2270764 w 5815013"/>
                <a:gd name="connsiteY45" fmla="*/ 296069 h 2203450"/>
                <a:gd name="connsiteX46" fmla="*/ 2319576 w 5815013"/>
                <a:gd name="connsiteY46" fmla="*/ 276225 h 2203450"/>
                <a:gd name="connsiteX47" fmla="*/ 2369579 w 5815013"/>
                <a:gd name="connsiteY47" fmla="*/ 256778 h 2203450"/>
                <a:gd name="connsiteX48" fmla="*/ 2418788 w 5815013"/>
                <a:gd name="connsiteY48" fmla="*/ 237728 h 2203450"/>
                <a:gd name="connsiteX49" fmla="*/ 2468791 w 5815013"/>
                <a:gd name="connsiteY49" fmla="*/ 219869 h 2203450"/>
                <a:gd name="connsiteX50" fmla="*/ 2519191 w 5815013"/>
                <a:gd name="connsiteY50" fmla="*/ 202406 h 2203450"/>
                <a:gd name="connsiteX51" fmla="*/ 2569590 w 5815013"/>
                <a:gd name="connsiteY51" fmla="*/ 186134 h 2203450"/>
                <a:gd name="connsiteX52" fmla="*/ 2620784 w 5815013"/>
                <a:gd name="connsiteY52" fmla="*/ 170259 h 2203450"/>
                <a:gd name="connsiteX53" fmla="*/ 2672374 w 5815013"/>
                <a:gd name="connsiteY53" fmla="*/ 155178 h 2203450"/>
                <a:gd name="connsiteX54" fmla="*/ 2724361 w 5815013"/>
                <a:gd name="connsiteY54" fmla="*/ 140891 h 2203450"/>
                <a:gd name="connsiteX55" fmla="*/ 2775952 w 5815013"/>
                <a:gd name="connsiteY55" fmla="*/ 128191 h 2203450"/>
                <a:gd name="connsiteX56" fmla="*/ 2827938 w 5815013"/>
                <a:gd name="connsiteY56" fmla="*/ 115888 h 2203450"/>
                <a:gd name="connsiteX57" fmla="*/ 2879926 w 5815013"/>
                <a:gd name="connsiteY57" fmla="*/ 104775 h 2203450"/>
                <a:gd name="connsiteX58" fmla="*/ 2931516 w 5815013"/>
                <a:gd name="connsiteY58" fmla="*/ 94059 h 2203450"/>
                <a:gd name="connsiteX59" fmla="*/ 2983503 w 5815013"/>
                <a:gd name="connsiteY59" fmla="*/ 84534 h 2203450"/>
                <a:gd name="connsiteX60" fmla="*/ 3035490 w 5815013"/>
                <a:gd name="connsiteY60" fmla="*/ 75406 h 2203450"/>
                <a:gd name="connsiteX61" fmla="*/ 3088271 w 5815013"/>
                <a:gd name="connsiteY61" fmla="*/ 67469 h 2203450"/>
                <a:gd name="connsiteX62" fmla="*/ 3140258 w 5815013"/>
                <a:gd name="connsiteY62" fmla="*/ 59928 h 2203450"/>
                <a:gd name="connsiteX63" fmla="*/ 3192642 w 5815013"/>
                <a:gd name="connsiteY63" fmla="*/ 53181 h 2203450"/>
                <a:gd name="connsiteX64" fmla="*/ 3245026 w 5815013"/>
                <a:gd name="connsiteY64" fmla="*/ 46831 h 2203450"/>
                <a:gd name="connsiteX65" fmla="*/ 3297410 w 5815013"/>
                <a:gd name="connsiteY65" fmla="*/ 41672 h 2203450"/>
                <a:gd name="connsiteX66" fmla="*/ 3350587 w 5815013"/>
                <a:gd name="connsiteY66" fmla="*/ 36513 h 2203450"/>
                <a:gd name="connsiteX67" fmla="*/ 3402971 w 5815013"/>
                <a:gd name="connsiteY67" fmla="*/ 32147 h 2203450"/>
                <a:gd name="connsiteX68" fmla="*/ 3456149 w 5815013"/>
                <a:gd name="connsiteY68" fmla="*/ 28178 h 2203450"/>
                <a:gd name="connsiteX69" fmla="*/ 3509723 w 5815013"/>
                <a:gd name="connsiteY69" fmla="*/ 24606 h 2203450"/>
                <a:gd name="connsiteX70" fmla="*/ 3562504 w 5815013"/>
                <a:gd name="connsiteY70" fmla="*/ 22225 h 2203450"/>
                <a:gd name="connsiteX71" fmla="*/ 3616078 w 5815013"/>
                <a:gd name="connsiteY71" fmla="*/ 19447 h 2203450"/>
                <a:gd name="connsiteX72" fmla="*/ 3669653 w 5815013"/>
                <a:gd name="connsiteY72" fmla="*/ 17066 h 2203450"/>
                <a:gd name="connsiteX73" fmla="*/ 3723228 w 5815013"/>
                <a:gd name="connsiteY73" fmla="*/ 15478 h 2203450"/>
                <a:gd name="connsiteX74" fmla="*/ 3776802 w 5815013"/>
                <a:gd name="connsiteY74" fmla="*/ 13494 h 2203450"/>
                <a:gd name="connsiteX75" fmla="*/ 3830773 w 5815013"/>
                <a:gd name="connsiteY75" fmla="*/ 12700 h 2203450"/>
                <a:gd name="connsiteX76" fmla="*/ 3939510 w 5815013"/>
                <a:gd name="connsiteY76" fmla="*/ 11113 h 2203450"/>
                <a:gd name="connsiteX77" fmla="*/ 4047849 w 5815013"/>
                <a:gd name="connsiteY77" fmla="*/ 10319 h 2203450"/>
                <a:gd name="connsiteX78" fmla="*/ 4157776 w 5815013"/>
                <a:gd name="connsiteY78" fmla="*/ 9525 h 2203450"/>
                <a:gd name="connsiteX79" fmla="*/ 4268496 w 5815013"/>
                <a:gd name="connsiteY79" fmla="*/ 9525 h 2203450"/>
                <a:gd name="connsiteX80" fmla="*/ 4287148 w 5815013"/>
                <a:gd name="connsiteY80" fmla="*/ 9525 h 2203450"/>
                <a:gd name="connsiteX81" fmla="*/ 4470889 w 5815013"/>
                <a:gd name="connsiteY81" fmla="*/ 9525 h 2203450"/>
                <a:gd name="connsiteX82" fmla="*/ 4655820 w 5815013"/>
                <a:gd name="connsiteY82" fmla="*/ 10716 h 2203450"/>
                <a:gd name="connsiteX83" fmla="*/ 4842736 w 5815013"/>
                <a:gd name="connsiteY83" fmla="*/ 11509 h 2203450"/>
                <a:gd name="connsiteX84" fmla="*/ 5031238 w 5815013"/>
                <a:gd name="connsiteY84" fmla="*/ 13097 h 2203450"/>
                <a:gd name="connsiteX85" fmla="*/ 5222519 w 5815013"/>
                <a:gd name="connsiteY85" fmla="*/ 15081 h 2203450"/>
                <a:gd name="connsiteX86" fmla="*/ 5416974 w 5815013"/>
                <a:gd name="connsiteY86" fmla="*/ 17463 h 2203450"/>
                <a:gd name="connsiteX87" fmla="*/ 5613811 w 5815013"/>
                <a:gd name="connsiteY87" fmla="*/ 20241 h 2203450"/>
                <a:gd name="connsiteX88" fmla="*/ 5814220 w 5815013"/>
                <a:gd name="connsiteY88" fmla="*/ 23813 h 2203450"/>
                <a:gd name="connsiteX89" fmla="*/ 5815013 w 5815013"/>
                <a:gd name="connsiteY89" fmla="*/ 0 h 220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815013" h="2203450">
                  <a:moveTo>
                    <a:pt x="5815013" y="0"/>
                  </a:moveTo>
                  <a:lnTo>
                    <a:pt x="5815013" y="1216422"/>
                  </a:lnTo>
                  <a:lnTo>
                    <a:pt x="5656516" y="1684147"/>
                  </a:lnTo>
                  <a:lnTo>
                    <a:pt x="4382452" y="1903603"/>
                  </a:lnTo>
                  <a:lnTo>
                    <a:pt x="519493" y="2182114"/>
                  </a:lnTo>
                  <a:lnTo>
                    <a:pt x="0" y="2203450"/>
                  </a:lnTo>
                  <a:lnTo>
                    <a:pt x="133738" y="2057797"/>
                  </a:lnTo>
                  <a:lnTo>
                    <a:pt x="268269" y="1912938"/>
                  </a:lnTo>
                  <a:lnTo>
                    <a:pt x="335734" y="1840706"/>
                  </a:lnTo>
                  <a:lnTo>
                    <a:pt x="403991" y="1768078"/>
                  </a:lnTo>
                  <a:lnTo>
                    <a:pt x="472646" y="1696244"/>
                  </a:lnTo>
                  <a:lnTo>
                    <a:pt x="541301" y="1624410"/>
                  </a:lnTo>
                  <a:lnTo>
                    <a:pt x="610352" y="1552972"/>
                  </a:lnTo>
                  <a:lnTo>
                    <a:pt x="679801" y="1481931"/>
                  </a:lnTo>
                  <a:lnTo>
                    <a:pt x="749646" y="1410494"/>
                  </a:lnTo>
                  <a:lnTo>
                    <a:pt x="819888" y="1339850"/>
                  </a:lnTo>
                  <a:lnTo>
                    <a:pt x="890527" y="1269603"/>
                  </a:lnTo>
                  <a:lnTo>
                    <a:pt x="961563" y="1199753"/>
                  </a:lnTo>
                  <a:lnTo>
                    <a:pt x="1032599" y="1130300"/>
                  </a:lnTo>
                  <a:lnTo>
                    <a:pt x="1104428" y="1061641"/>
                  </a:lnTo>
                  <a:lnTo>
                    <a:pt x="1144510" y="1023938"/>
                  </a:lnTo>
                  <a:lnTo>
                    <a:pt x="1184591" y="987425"/>
                  </a:lnTo>
                  <a:lnTo>
                    <a:pt x="1225070" y="951706"/>
                  </a:lnTo>
                  <a:lnTo>
                    <a:pt x="1265945" y="915591"/>
                  </a:lnTo>
                  <a:lnTo>
                    <a:pt x="1307614" y="880666"/>
                  </a:lnTo>
                  <a:lnTo>
                    <a:pt x="1349680" y="846931"/>
                  </a:lnTo>
                  <a:lnTo>
                    <a:pt x="1392540" y="812800"/>
                  </a:lnTo>
                  <a:lnTo>
                    <a:pt x="1435002" y="779859"/>
                  </a:lnTo>
                  <a:lnTo>
                    <a:pt x="1478656" y="747316"/>
                  </a:lnTo>
                  <a:lnTo>
                    <a:pt x="1522309" y="715566"/>
                  </a:lnTo>
                  <a:lnTo>
                    <a:pt x="1566359" y="684609"/>
                  </a:lnTo>
                  <a:lnTo>
                    <a:pt x="1611203" y="653653"/>
                  </a:lnTo>
                  <a:lnTo>
                    <a:pt x="1656047" y="623888"/>
                  </a:lnTo>
                  <a:lnTo>
                    <a:pt x="1701287" y="594519"/>
                  </a:lnTo>
                  <a:lnTo>
                    <a:pt x="1746925" y="565944"/>
                  </a:lnTo>
                  <a:lnTo>
                    <a:pt x="1792959" y="538163"/>
                  </a:lnTo>
                  <a:lnTo>
                    <a:pt x="1839390" y="510778"/>
                  </a:lnTo>
                  <a:lnTo>
                    <a:pt x="1886218" y="484188"/>
                  </a:lnTo>
                  <a:lnTo>
                    <a:pt x="1933047" y="457994"/>
                  </a:lnTo>
                  <a:lnTo>
                    <a:pt x="1980271" y="432991"/>
                  </a:lnTo>
                  <a:lnTo>
                    <a:pt x="2027893" y="408384"/>
                  </a:lnTo>
                  <a:lnTo>
                    <a:pt x="2075912" y="384572"/>
                  </a:lnTo>
                  <a:lnTo>
                    <a:pt x="2123930" y="361553"/>
                  </a:lnTo>
                  <a:lnTo>
                    <a:pt x="2172346" y="338931"/>
                  </a:lnTo>
                  <a:lnTo>
                    <a:pt x="2221158" y="317500"/>
                  </a:lnTo>
                  <a:lnTo>
                    <a:pt x="2270764" y="296069"/>
                  </a:lnTo>
                  <a:lnTo>
                    <a:pt x="2319576" y="276225"/>
                  </a:lnTo>
                  <a:lnTo>
                    <a:pt x="2369579" y="256778"/>
                  </a:lnTo>
                  <a:lnTo>
                    <a:pt x="2418788" y="237728"/>
                  </a:lnTo>
                  <a:lnTo>
                    <a:pt x="2468791" y="219869"/>
                  </a:lnTo>
                  <a:lnTo>
                    <a:pt x="2519191" y="202406"/>
                  </a:lnTo>
                  <a:lnTo>
                    <a:pt x="2569590" y="186134"/>
                  </a:lnTo>
                  <a:lnTo>
                    <a:pt x="2620784" y="170259"/>
                  </a:lnTo>
                  <a:lnTo>
                    <a:pt x="2672374" y="155178"/>
                  </a:lnTo>
                  <a:lnTo>
                    <a:pt x="2724361" y="140891"/>
                  </a:lnTo>
                  <a:lnTo>
                    <a:pt x="2775952" y="128191"/>
                  </a:lnTo>
                  <a:lnTo>
                    <a:pt x="2827938" y="115888"/>
                  </a:lnTo>
                  <a:lnTo>
                    <a:pt x="2879926" y="104775"/>
                  </a:lnTo>
                  <a:lnTo>
                    <a:pt x="2931516" y="94059"/>
                  </a:lnTo>
                  <a:lnTo>
                    <a:pt x="2983503" y="84534"/>
                  </a:lnTo>
                  <a:lnTo>
                    <a:pt x="3035490" y="75406"/>
                  </a:lnTo>
                  <a:lnTo>
                    <a:pt x="3088271" y="67469"/>
                  </a:lnTo>
                  <a:lnTo>
                    <a:pt x="3140258" y="59928"/>
                  </a:lnTo>
                  <a:lnTo>
                    <a:pt x="3192642" y="53181"/>
                  </a:lnTo>
                  <a:lnTo>
                    <a:pt x="3245026" y="46831"/>
                  </a:lnTo>
                  <a:lnTo>
                    <a:pt x="3297410" y="41672"/>
                  </a:lnTo>
                  <a:lnTo>
                    <a:pt x="3350587" y="36513"/>
                  </a:lnTo>
                  <a:lnTo>
                    <a:pt x="3402971" y="32147"/>
                  </a:lnTo>
                  <a:lnTo>
                    <a:pt x="3456149" y="28178"/>
                  </a:lnTo>
                  <a:lnTo>
                    <a:pt x="3509723" y="24606"/>
                  </a:lnTo>
                  <a:lnTo>
                    <a:pt x="3562504" y="22225"/>
                  </a:lnTo>
                  <a:lnTo>
                    <a:pt x="3616078" y="19447"/>
                  </a:lnTo>
                  <a:lnTo>
                    <a:pt x="3669653" y="17066"/>
                  </a:lnTo>
                  <a:lnTo>
                    <a:pt x="3723228" y="15478"/>
                  </a:lnTo>
                  <a:lnTo>
                    <a:pt x="3776802" y="13494"/>
                  </a:lnTo>
                  <a:lnTo>
                    <a:pt x="3830773" y="12700"/>
                  </a:lnTo>
                  <a:lnTo>
                    <a:pt x="3939510" y="11113"/>
                  </a:lnTo>
                  <a:lnTo>
                    <a:pt x="4047849" y="10319"/>
                  </a:lnTo>
                  <a:lnTo>
                    <a:pt x="4157776" y="9525"/>
                  </a:lnTo>
                  <a:lnTo>
                    <a:pt x="4268496" y="9525"/>
                  </a:lnTo>
                  <a:lnTo>
                    <a:pt x="4287148" y="9525"/>
                  </a:lnTo>
                  <a:lnTo>
                    <a:pt x="4470889" y="9525"/>
                  </a:lnTo>
                  <a:lnTo>
                    <a:pt x="4655820" y="10716"/>
                  </a:lnTo>
                  <a:lnTo>
                    <a:pt x="4842736" y="11509"/>
                  </a:lnTo>
                  <a:lnTo>
                    <a:pt x="5031238" y="13097"/>
                  </a:lnTo>
                  <a:lnTo>
                    <a:pt x="5222519" y="15081"/>
                  </a:lnTo>
                  <a:lnTo>
                    <a:pt x="5416974" y="17463"/>
                  </a:lnTo>
                  <a:lnTo>
                    <a:pt x="5613811" y="20241"/>
                  </a:lnTo>
                  <a:lnTo>
                    <a:pt x="5814220" y="23813"/>
                  </a:lnTo>
                  <a:cubicBezTo>
                    <a:pt x="5814484" y="15875"/>
                    <a:pt x="5814749" y="7938"/>
                    <a:pt x="5815013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1B746AC-6E1D-7353-1088-559990F30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125536"/>
              <a:ext cx="5765800" cy="1950605"/>
            </a:xfrm>
            <a:custGeom>
              <a:avLst/>
              <a:gdLst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5335985 w 5765800"/>
                <a:gd name="connsiteY106" fmla="*/ 1889919 h 1917700"/>
                <a:gd name="connsiteX107" fmla="*/ 5330582 w 5765800"/>
                <a:gd name="connsiteY107" fmla="*/ 1888890 h 1917700"/>
                <a:gd name="connsiteX108" fmla="*/ 5267960 w 5765800"/>
                <a:gd name="connsiteY108" fmla="*/ 1891982 h 1917700"/>
                <a:gd name="connsiteX109" fmla="*/ 4455160 w 5765800"/>
                <a:gd name="connsiteY109" fmla="*/ 1800542 h 1917700"/>
                <a:gd name="connsiteX110" fmla="*/ 4409440 w 5765800"/>
                <a:gd name="connsiteY110" fmla="*/ 1790382 h 1917700"/>
                <a:gd name="connsiteX111" fmla="*/ 4389120 w 5765800"/>
                <a:gd name="connsiteY111" fmla="*/ 1785302 h 1917700"/>
                <a:gd name="connsiteX112" fmla="*/ 4358640 w 5765800"/>
                <a:gd name="connsiteY112" fmla="*/ 1785302 h 1917700"/>
                <a:gd name="connsiteX113" fmla="*/ 3566160 w 5765800"/>
                <a:gd name="connsiteY113" fmla="*/ 1668462 h 1917700"/>
                <a:gd name="connsiteX114" fmla="*/ 3413760 w 5765800"/>
                <a:gd name="connsiteY114" fmla="*/ 1648142 h 1917700"/>
                <a:gd name="connsiteX115" fmla="*/ 2529840 w 5765800"/>
                <a:gd name="connsiteY115" fmla="*/ 1485582 h 1917700"/>
                <a:gd name="connsiteX116" fmla="*/ 1559560 w 5765800"/>
                <a:gd name="connsiteY116" fmla="*/ 1424622 h 1917700"/>
                <a:gd name="connsiteX117" fmla="*/ 1498600 w 5765800"/>
                <a:gd name="connsiteY117" fmla="*/ 1419542 h 1917700"/>
                <a:gd name="connsiteX118" fmla="*/ 858520 w 5765800"/>
                <a:gd name="connsiteY118" fmla="*/ 1373822 h 1917700"/>
                <a:gd name="connsiteX119" fmla="*/ 457200 w 5765800"/>
                <a:gd name="connsiteY119" fmla="*/ 1353502 h 1917700"/>
                <a:gd name="connsiteX120" fmla="*/ 167640 w 5765800"/>
                <a:gd name="connsiteY120" fmla="*/ 1343342 h 1917700"/>
                <a:gd name="connsiteX121" fmla="*/ 162758 w 5765800"/>
                <a:gd name="connsiteY121" fmla="*/ 1184672 h 1917700"/>
                <a:gd name="connsiteX122" fmla="*/ 0 w 5765800"/>
                <a:gd name="connsiteY122" fmla="*/ 1184672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5335985 w 5765800"/>
                <a:gd name="connsiteY106" fmla="*/ 1889919 h 1917700"/>
                <a:gd name="connsiteX107" fmla="*/ 5330582 w 5765800"/>
                <a:gd name="connsiteY107" fmla="*/ 1888890 h 1917700"/>
                <a:gd name="connsiteX108" fmla="*/ 5267960 w 5765800"/>
                <a:gd name="connsiteY108" fmla="*/ 1891982 h 1917700"/>
                <a:gd name="connsiteX109" fmla="*/ 4455160 w 5765800"/>
                <a:gd name="connsiteY109" fmla="*/ 1800542 h 1917700"/>
                <a:gd name="connsiteX110" fmla="*/ 4409440 w 5765800"/>
                <a:gd name="connsiteY110" fmla="*/ 1790382 h 1917700"/>
                <a:gd name="connsiteX111" fmla="*/ 4389120 w 5765800"/>
                <a:gd name="connsiteY111" fmla="*/ 1785302 h 1917700"/>
                <a:gd name="connsiteX112" fmla="*/ 4358640 w 5765800"/>
                <a:gd name="connsiteY112" fmla="*/ 1785302 h 1917700"/>
                <a:gd name="connsiteX113" fmla="*/ 3566160 w 5765800"/>
                <a:gd name="connsiteY113" fmla="*/ 1668462 h 1917700"/>
                <a:gd name="connsiteX114" fmla="*/ 3413760 w 5765800"/>
                <a:gd name="connsiteY114" fmla="*/ 1648142 h 1917700"/>
                <a:gd name="connsiteX115" fmla="*/ 2529840 w 5765800"/>
                <a:gd name="connsiteY115" fmla="*/ 1485582 h 1917700"/>
                <a:gd name="connsiteX116" fmla="*/ 1559560 w 5765800"/>
                <a:gd name="connsiteY116" fmla="*/ 1424622 h 1917700"/>
                <a:gd name="connsiteX117" fmla="*/ 1498600 w 5765800"/>
                <a:gd name="connsiteY117" fmla="*/ 1419542 h 1917700"/>
                <a:gd name="connsiteX118" fmla="*/ 858520 w 5765800"/>
                <a:gd name="connsiteY118" fmla="*/ 1373822 h 1917700"/>
                <a:gd name="connsiteX119" fmla="*/ 457200 w 5765800"/>
                <a:gd name="connsiteY119" fmla="*/ 1353502 h 1917700"/>
                <a:gd name="connsiteX120" fmla="*/ 167640 w 5765800"/>
                <a:gd name="connsiteY120" fmla="*/ 1343342 h 1917700"/>
                <a:gd name="connsiteX121" fmla="*/ 0 w 5765800"/>
                <a:gd name="connsiteY121" fmla="*/ 1184672 h 1917700"/>
                <a:gd name="connsiteX122" fmla="*/ 0 w 5765800"/>
                <a:gd name="connsiteY122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5335985 w 5765800"/>
                <a:gd name="connsiteY106" fmla="*/ 1889919 h 1917700"/>
                <a:gd name="connsiteX107" fmla="*/ 5330582 w 5765800"/>
                <a:gd name="connsiteY107" fmla="*/ 1888890 h 1917700"/>
                <a:gd name="connsiteX108" fmla="*/ 4455160 w 5765800"/>
                <a:gd name="connsiteY108" fmla="*/ 1800542 h 1917700"/>
                <a:gd name="connsiteX109" fmla="*/ 4409440 w 5765800"/>
                <a:gd name="connsiteY109" fmla="*/ 1790382 h 1917700"/>
                <a:gd name="connsiteX110" fmla="*/ 4389120 w 5765800"/>
                <a:gd name="connsiteY110" fmla="*/ 1785302 h 1917700"/>
                <a:gd name="connsiteX111" fmla="*/ 4358640 w 5765800"/>
                <a:gd name="connsiteY111" fmla="*/ 1785302 h 1917700"/>
                <a:gd name="connsiteX112" fmla="*/ 3566160 w 5765800"/>
                <a:gd name="connsiteY112" fmla="*/ 1668462 h 1917700"/>
                <a:gd name="connsiteX113" fmla="*/ 3413760 w 5765800"/>
                <a:gd name="connsiteY113" fmla="*/ 1648142 h 1917700"/>
                <a:gd name="connsiteX114" fmla="*/ 2529840 w 5765800"/>
                <a:gd name="connsiteY114" fmla="*/ 1485582 h 1917700"/>
                <a:gd name="connsiteX115" fmla="*/ 1559560 w 5765800"/>
                <a:gd name="connsiteY115" fmla="*/ 1424622 h 1917700"/>
                <a:gd name="connsiteX116" fmla="*/ 1498600 w 5765800"/>
                <a:gd name="connsiteY116" fmla="*/ 1419542 h 1917700"/>
                <a:gd name="connsiteX117" fmla="*/ 858520 w 5765800"/>
                <a:gd name="connsiteY117" fmla="*/ 1373822 h 1917700"/>
                <a:gd name="connsiteX118" fmla="*/ 457200 w 5765800"/>
                <a:gd name="connsiteY118" fmla="*/ 1353502 h 1917700"/>
                <a:gd name="connsiteX119" fmla="*/ 167640 w 5765800"/>
                <a:gd name="connsiteY119" fmla="*/ 1343342 h 1917700"/>
                <a:gd name="connsiteX120" fmla="*/ 0 w 5765800"/>
                <a:gd name="connsiteY120" fmla="*/ 1184672 h 1917700"/>
                <a:gd name="connsiteX121" fmla="*/ 0 w 5765800"/>
                <a:gd name="connsiteY121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5335985 w 5765800"/>
                <a:gd name="connsiteY106" fmla="*/ 1889919 h 1917700"/>
                <a:gd name="connsiteX107" fmla="*/ 4455160 w 5765800"/>
                <a:gd name="connsiteY107" fmla="*/ 1800542 h 1917700"/>
                <a:gd name="connsiteX108" fmla="*/ 4409440 w 5765800"/>
                <a:gd name="connsiteY108" fmla="*/ 1790382 h 1917700"/>
                <a:gd name="connsiteX109" fmla="*/ 4389120 w 5765800"/>
                <a:gd name="connsiteY109" fmla="*/ 1785302 h 1917700"/>
                <a:gd name="connsiteX110" fmla="*/ 4358640 w 5765800"/>
                <a:gd name="connsiteY110" fmla="*/ 1785302 h 1917700"/>
                <a:gd name="connsiteX111" fmla="*/ 3566160 w 5765800"/>
                <a:gd name="connsiteY111" fmla="*/ 1668462 h 1917700"/>
                <a:gd name="connsiteX112" fmla="*/ 3413760 w 5765800"/>
                <a:gd name="connsiteY112" fmla="*/ 1648142 h 1917700"/>
                <a:gd name="connsiteX113" fmla="*/ 2529840 w 5765800"/>
                <a:gd name="connsiteY113" fmla="*/ 1485582 h 1917700"/>
                <a:gd name="connsiteX114" fmla="*/ 1559560 w 5765800"/>
                <a:gd name="connsiteY114" fmla="*/ 1424622 h 1917700"/>
                <a:gd name="connsiteX115" fmla="*/ 1498600 w 5765800"/>
                <a:gd name="connsiteY115" fmla="*/ 1419542 h 1917700"/>
                <a:gd name="connsiteX116" fmla="*/ 858520 w 5765800"/>
                <a:gd name="connsiteY116" fmla="*/ 1373822 h 1917700"/>
                <a:gd name="connsiteX117" fmla="*/ 457200 w 5765800"/>
                <a:gd name="connsiteY117" fmla="*/ 1353502 h 1917700"/>
                <a:gd name="connsiteX118" fmla="*/ 167640 w 5765800"/>
                <a:gd name="connsiteY118" fmla="*/ 1343342 h 1917700"/>
                <a:gd name="connsiteX119" fmla="*/ 0 w 5765800"/>
                <a:gd name="connsiteY119" fmla="*/ 1184672 h 1917700"/>
                <a:gd name="connsiteX120" fmla="*/ 0 w 5765800"/>
                <a:gd name="connsiteY120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4455160 w 5765800"/>
                <a:gd name="connsiteY106" fmla="*/ 1800542 h 1917700"/>
                <a:gd name="connsiteX107" fmla="*/ 4409440 w 5765800"/>
                <a:gd name="connsiteY107" fmla="*/ 1790382 h 1917700"/>
                <a:gd name="connsiteX108" fmla="*/ 4389120 w 5765800"/>
                <a:gd name="connsiteY108" fmla="*/ 1785302 h 1917700"/>
                <a:gd name="connsiteX109" fmla="*/ 4358640 w 5765800"/>
                <a:gd name="connsiteY109" fmla="*/ 1785302 h 1917700"/>
                <a:gd name="connsiteX110" fmla="*/ 3566160 w 5765800"/>
                <a:gd name="connsiteY110" fmla="*/ 1668462 h 1917700"/>
                <a:gd name="connsiteX111" fmla="*/ 3413760 w 5765800"/>
                <a:gd name="connsiteY111" fmla="*/ 1648142 h 1917700"/>
                <a:gd name="connsiteX112" fmla="*/ 2529840 w 5765800"/>
                <a:gd name="connsiteY112" fmla="*/ 1485582 h 1917700"/>
                <a:gd name="connsiteX113" fmla="*/ 1559560 w 5765800"/>
                <a:gd name="connsiteY113" fmla="*/ 1424622 h 1917700"/>
                <a:gd name="connsiteX114" fmla="*/ 1498600 w 5765800"/>
                <a:gd name="connsiteY114" fmla="*/ 1419542 h 1917700"/>
                <a:gd name="connsiteX115" fmla="*/ 858520 w 5765800"/>
                <a:gd name="connsiteY115" fmla="*/ 1373822 h 1917700"/>
                <a:gd name="connsiteX116" fmla="*/ 457200 w 5765800"/>
                <a:gd name="connsiteY116" fmla="*/ 1353502 h 1917700"/>
                <a:gd name="connsiteX117" fmla="*/ 167640 w 5765800"/>
                <a:gd name="connsiteY117" fmla="*/ 1343342 h 1917700"/>
                <a:gd name="connsiteX118" fmla="*/ 0 w 5765800"/>
                <a:gd name="connsiteY118" fmla="*/ 1184672 h 1917700"/>
                <a:gd name="connsiteX119" fmla="*/ 0 w 5765800"/>
                <a:gd name="connsiteY119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4455160 w 5765800"/>
                <a:gd name="connsiteY105" fmla="*/ 1800542 h 1917700"/>
                <a:gd name="connsiteX106" fmla="*/ 4409440 w 5765800"/>
                <a:gd name="connsiteY106" fmla="*/ 1790382 h 1917700"/>
                <a:gd name="connsiteX107" fmla="*/ 4389120 w 5765800"/>
                <a:gd name="connsiteY107" fmla="*/ 1785302 h 1917700"/>
                <a:gd name="connsiteX108" fmla="*/ 4358640 w 5765800"/>
                <a:gd name="connsiteY108" fmla="*/ 1785302 h 1917700"/>
                <a:gd name="connsiteX109" fmla="*/ 3566160 w 5765800"/>
                <a:gd name="connsiteY109" fmla="*/ 1668462 h 1917700"/>
                <a:gd name="connsiteX110" fmla="*/ 3413760 w 5765800"/>
                <a:gd name="connsiteY110" fmla="*/ 1648142 h 1917700"/>
                <a:gd name="connsiteX111" fmla="*/ 2529840 w 5765800"/>
                <a:gd name="connsiteY111" fmla="*/ 1485582 h 1917700"/>
                <a:gd name="connsiteX112" fmla="*/ 1559560 w 5765800"/>
                <a:gd name="connsiteY112" fmla="*/ 1424622 h 1917700"/>
                <a:gd name="connsiteX113" fmla="*/ 1498600 w 5765800"/>
                <a:gd name="connsiteY113" fmla="*/ 1419542 h 1917700"/>
                <a:gd name="connsiteX114" fmla="*/ 858520 w 5765800"/>
                <a:gd name="connsiteY114" fmla="*/ 1373822 h 1917700"/>
                <a:gd name="connsiteX115" fmla="*/ 457200 w 5765800"/>
                <a:gd name="connsiteY115" fmla="*/ 1353502 h 1917700"/>
                <a:gd name="connsiteX116" fmla="*/ 167640 w 5765800"/>
                <a:gd name="connsiteY116" fmla="*/ 1343342 h 1917700"/>
                <a:gd name="connsiteX117" fmla="*/ 0 w 5765800"/>
                <a:gd name="connsiteY117" fmla="*/ 1184672 h 1917700"/>
                <a:gd name="connsiteX118" fmla="*/ 0 w 5765800"/>
                <a:gd name="connsiteY118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4455160 w 5765800"/>
                <a:gd name="connsiteY104" fmla="*/ 1800542 h 1917700"/>
                <a:gd name="connsiteX105" fmla="*/ 4409440 w 5765800"/>
                <a:gd name="connsiteY105" fmla="*/ 1790382 h 1917700"/>
                <a:gd name="connsiteX106" fmla="*/ 4389120 w 5765800"/>
                <a:gd name="connsiteY106" fmla="*/ 1785302 h 1917700"/>
                <a:gd name="connsiteX107" fmla="*/ 4358640 w 5765800"/>
                <a:gd name="connsiteY107" fmla="*/ 1785302 h 1917700"/>
                <a:gd name="connsiteX108" fmla="*/ 3566160 w 5765800"/>
                <a:gd name="connsiteY108" fmla="*/ 1668462 h 1917700"/>
                <a:gd name="connsiteX109" fmla="*/ 3413760 w 5765800"/>
                <a:gd name="connsiteY109" fmla="*/ 1648142 h 1917700"/>
                <a:gd name="connsiteX110" fmla="*/ 2529840 w 5765800"/>
                <a:gd name="connsiteY110" fmla="*/ 1485582 h 1917700"/>
                <a:gd name="connsiteX111" fmla="*/ 1559560 w 5765800"/>
                <a:gd name="connsiteY111" fmla="*/ 1424622 h 1917700"/>
                <a:gd name="connsiteX112" fmla="*/ 1498600 w 5765800"/>
                <a:gd name="connsiteY112" fmla="*/ 1419542 h 1917700"/>
                <a:gd name="connsiteX113" fmla="*/ 858520 w 5765800"/>
                <a:gd name="connsiteY113" fmla="*/ 1373822 h 1917700"/>
                <a:gd name="connsiteX114" fmla="*/ 457200 w 5765800"/>
                <a:gd name="connsiteY114" fmla="*/ 1353502 h 1917700"/>
                <a:gd name="connsiteX115" fmla="*/ 167640 w 5765800"/>
                <a:gd name="connsiteY115" fmla="*/ 1343342 h 1917700"/>
                <a:gd name="connsiteX116" fmla="*/ 0 w 5765800"/>
                <a:gd name="connsiteY116" fmla="*/ 1184672 h 1917700"/>
                <a:gd name="connsiteX117" fmla="*/ 0 w 5765800"/>
                <a:gd name="connsiteY117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4455160 w 5765800"/>
                <a:gd name="connsiteY103" fmla="*/ 1800542 h 1917700"/>
                <a:gd name="connsiteX104" fmla="*/ 4409440 w 5765800"/>
                <a:gd name="connsiteY104" fmla="*/ 1790382 h 1917700"/>
                <a:gd name="connsiteX105" fmla="*/ 4389120 w 5765800"/>
                <a:gd name="connsiteY105" fmla="*/ 1785302 h 1917700"/>
                <a:gd name="connsiteX106" fmla="*/ 4358640 w 5765800"/>
                <a:gd name="connsiteY106" fmla="*/ 1785302 h 1917700"/>
                <a:gd name="connsiteX107" fmla="*/ 3566160 w 5765800"/>
                <a:gd name="connsiteY107" fmla="*/ 1668462 h 1917700"/>
                <a:gd name="connsiteX108" fmla="*/ 3413760 w 5765800"/>
                <a:gd name="connsiteY108" fmla="*/ 1648142 h 1917700"/>
                <a:gd name="connsiteX109" fmla="*/ 2529840 w 5765800"/>
                <a:gd name="connsiteY109" fmla="*/ 1485582 h 1917700"/>
                <a:gd name="connsiteX110" fmla="*/ 1559560 w 5765800"/>
                <a:gd name="connsiteY110" fmla="*/ 1424622 h 1917700"/>
                <a:gd name="connsiteX111" fmla="*/ 1498600 w 5765800"/>
                <a:gd name="connsiteY111" fmla="*/ 1419542 h 1917700"/>
                <a:gd name="connsiteX112" fmla="*/ 858520 w 5765800"/>
                <a:gd name="connsiteY112" fmla="*/ 1373822 h 1917700"/>
                <a:gd name="connsiteX113" fmla="*/ 457200 w 5765800"/>
                <a:gd name="connsiteY113" fmla="*/ 1353502 h 1917700"/>
                <a:gd name="connsiteX114" fmla="*/ 167640 w 5765800"/>
                <a:gd name="connsiteY114" fmla="*/ 1343342 h 1917700"/>
                <a:gd name="connsiteX115" fmla="*/ 0 w 5765800"/>
                <a:gd name="connsiteY115" fmla="*/ 1184672 h 1917700"/>
                <a:gd name="connsiteX116" fmla="*/ 0 w 5765800"/>
                <a:gd name="connsiteY116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4455160 w 5765800"/>
                <a:gd name="connsiteY102" fmla="*/ 1800542 h 1917700"/>
                <a:gd name="connsiteX103" fmla="*/ 4409440 w 5765800"/>
                <a:gd name="connsiteY103" fmla="*/ 1790382 h 1917700"/>
                <a:gd name="connsiteX104" fmla="*/ 4389120 w 5765800"/>
                <a:gd name="connsiteY104" fmla="*/ 1785302 h 1917700"/>
                <a:gd name="connsiteX105" fmla="*/ 4358640 w 5765800"/>
                <a:gd name="connsiteY105" fmla="*/ 1785302 h 1917700"/>
                <a:gd name="connsiteX106" fmla="*/ 3566160 w 5765800"/>
                <a:gd name="connsiteY106" fmla="*/ 1668462 h 1917700"/>
                <a:gd name="connsiteX107" fmla="*/ 3413760 w 5765800"/>
                <a:gd name="connsiteY107" fmla="*/ 1648142 h 1917700"/>
                <a:gd name="connsiteX108" fmla="*/ 2529840 w 5765800"/>
                <a:gd name="connsiteY108" fmla="*/ 1485582 h 1917700"/>
                <a:gd name="connsiteX109" fmla="*/ 1559560 w 5765800"/>
                <a:gd name="connsiteY109" fmla="*/ 1424622 h 1917700"/>
                <a:gd name="connsiteX110" fmla="*/ 1498600 w 5765800"/>
                <a:gd name="connsiteY110" fmla="*/ 1419542 h 1917700"/>
                <a:gd name="connsiteX111" fmla="*/ 858520 w 5765800"/>
                <a:gd name="connsiteY111" fmla="*/ 1373822 h 1917700"/>
                <a:gd name="connsiteX112" fmla="*/ 457200 w 5765800"/>
                <a:gd name="connsiteY112" fmla="*/ 1353502 h 1917700"/>
                <a:gd name="connsiteX113" fmla="*/ 167640 w 5765800"/>
                <a:gd name="connsiteY113" fmla="*/ 1343342 h 1917700"/>
                <a:gd name="connsiteX114" fmla="*/ 0 w 5765800"/>
                <a:gd name="connsiteY114" fmla="*/ 1184672 h 1917700"/>
                <a:gd name="connsiteX115" fmla="*/ 0 w 5765800"/>
                <a:gd name="connsiteY115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4455160 w 5765800"/>
                <a:gd name="connsiteY101" fmla="*/ 1800542 h 1917700"/>
                <a:gd name="connsiteX102" fmla="*/ 4409440 w 5765800"/>
                <a:gd name="connsiteY102" fmla="*/ 1790382 h 1917700"/>
                <a:gd name="connsiteX103" fmla="*/ 4389120 w 5765800"/>
                <a:gd name="connsiteY103" fmla="*/ 1785302 h 1917700"/>
                <a:gd name="connsiteX104" fmla="*/ 4358640 w 5765800"/>
                <a:gd name="connsiteY104" fmla="*/ 1785302 h 1917700"/>
                <a:gd name="connsiteX105" fmla="*/ 3566160 w 5765800"/>
                <a:gd name="connsiteY105" fmla="*/ 1668462 h 1917700"/>
                <a:gd name="connsiteX106" fmla="*/ 3413760 w 5765800"/>
                <a:gd name="connsiteY106" fmla="*/ 1648142 h 1917700"/>
                <a:gd name="connsiteX107" fmla="*/ 2529840 w 5765800"/>
                <a:gd name="connsiteY107" fmla="*/ 1485582 h 1917700"/>
                <a:gd name="connsiteX108" fmla="*/ 1559560 w 5765800"/>
                <a:gd name="connsiteY108" fmla="*/ 1424622 h 1917700"/>
                <a:gd name="connsiteX109" fmla="*/ 1498600 w 5765800"/>
                <a:gd name="connsiteY109" fmla="*/ 1419542 h 1917700"/>
                <a:gd name="connsiteX110" fmla="*/ 858520 w 5765800"/>
                <a:gd name="connsiteY110" fmla="*/ 1373822 h 1917700"/>
                <a:gd name="connsiteX111" fmla="*/ 457200 w 5765800"/>
                <a:gd name="connsiteY111" fmla="*/ 1353502 h 1917700"/>
                <a:gd name="connsiteX112" fmla="*/ 167640 w 5765800"/>
                <a:gd name="connsiteY112" fmla="*/ 1343342 h 1917700"/>
                <a:gd name="connsiteX113" fmla="*/ 0 w 5765800"/>
                <a:gd name="connsiteY113" fmla="*/ 1184672 h 1917700"/>
                <a:gd name="connsiteX114" fmla="*/ 0 w 5765800"/>
                <a:gd name="connsiteY114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4455160 w 5765800"/>
                <a:gd name="connsiteY100" fmla="*/ 1800542 h 1917700"/>
                <a:gd name="connsiteX101" fmla="*/ 4409440 w 5765800"/>
                <a:gd name="connsiteY101" fmla="*/ 1790382 h 1917700"/>
                <a:gd name="connsiteX102" fmla="*/ 4389120 w 5765800"/>
                <a:gd name="connsiteY102" fmla="*/ 1785302 h 1917700"/>
                <a:gd name="connsiteX103" fmla="*/ 4358640 w 5765800"/>
                <a:gd name="connsiteY103" fmla="*/ 1785302 h 1917700"/>
                <a:gd name="connsiteX104" fmla="*/ 3566160 w 5765800"/>
                <a:gd name="connsiteY104" fmla="*/ 1668462 h 1917700"/>
                <a:gd name="connsiteX105" fmla="*/ 3413760 w 5765800"/>
                <a:gd name="connsiteY105" fmla="*/ 1648142 h 1917700"/>
                <a:gd name="connsiteX106" fmla="*/ 2529840 w 5765800"/>
                <a:gd name="connsiteY106" fmla="*/ 1485582 h 1917700"/>
                <a:gd name="connsiteX107" fmla="*/ 1559560 w 5765800"/>
                <a:gd name="connsiteY107" fmla="*/ 1424622 h 1917700"/>
                <a:gd name="connsiteX108" fmla="*/ 1498600 w 5765800"/>
                <a:gd name="connsiteY108" fmla="*/ 1419542 h 1917700"/>
                <a:gd name="connsiteX109" fmla="*/ 858520 w 5765800"/>
                <a:gd name="connsiteY109" fmla="*/ 1373822 h 1917700"/>
                <a:gd name="connsiteX110" fmla="*/ 457200 w 5765800"/>
                <a:gd name="connsiteY110" fmla="*/ 1353502 h 1917700"/>
                <a:gd name="connsiteX111" fmla="*/ 167640 w 5765800"/>
                <a:gd name="connsiteY111" fmla="*/ 1343342 h 1917700"/>
                <a:gd name="connsiteX112" fmla="*/ 0 w 5765800"/>
                <a:gd name="connsiteY112" fmla="*/ 1184672 h 1917700"/>
                <a:gd name="connsiteX113" fmla="*/ 0 w 5765800"/>
                <a:gd name="connsiteY113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4455160 w 5765800"/>
                <a:gd name="connsiteY99" fmla="*/ 1800542 h 1917700"/>
                <a:gd name="connsiteX100" fmla="*/ 4409440 w 5765800"/>
                <a:gd name="connsiteY100" fmla="*/ 1790382 h 1917700"/>
                <a:gd name="connsiteX101" fmla="*/ 4389120 w 5765800"/>
                <a:gd name="connsiteY101" fmla="*/ 1785302 h 1917700"/>
                <a:gd name="connsiteX102" fmla="*/ 4358640 w 5765800"/>
                <a:gd name="connsiteY102" fmla="*/ 1785302 h 1917700"/>
                <a:gd name="connsiteX103" fmla="*/ 3566160 w 5765800"/>
                <a:gd name="connsiteY103" fmla="*/ 1668462 h 1917700"/>
                <a:gd name="connsiteX104" fmla="*/ 3413760 w 5765800"/>
                <a:gd name="connsiteY104" fmla="*/ 1648142 h 1917700"/>
                <a:gd name="connsiteX105" fmla="*/ 2529840 w 5765800"/>
                <a:gd name="connsiteY105" fmla="*/ 1485582 h 1917700"/>
                <a:gd name="connsiteX106" fmla="*/ 1559560 w 5765800"/>
                <a:gd name="connsiteY106" fmla="*/ 1424622 h 1917700"/>
                <a:gd name="connsiteX107" fmla="*/ 1498600 w 5765800"/>
                <a:gd name="connsiteY107" fmla="*/ 1419542 h 1917700"/>
                <a:gd name="connsiteX108" fmla="*/ 858520 w 5765800"/>
                <a:gd name="connsiteY108" fmla="*/ 1373822 h 1917700"/>
                <a:gd name="connsiteX109" fmla="*/ 457200 w 5765800"/>
                <a:gd name="connsiteY109" fmla="*/ 1353502 h 1917700"/>
                <a:gd name="connsiteX110" fmla="*/ 167640 w 5765800"/>
                <a:gd name="connsiteY110" fmla="*/ 1343342 h 1917700"/>
                <a:gd name="connsiteX111" fmla="*/ 0 w 5765800"/>
                <a:gd name="connsiteY111" fmla="*/ 1184672 h 1917700"/>
                <a:gd name="connsiteX112" fmla="*/ 0 w 5765800"/>
                <a:gd name="connsiteY112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4455160 w 5765800"/>
                <a:gd name="connsiteY98" fmla="*/ 1800542 h 1917700"/>
                <a:gd name="connsiteX99" fmla="*/ 4409440 w 5765800"/>
                <a:gd name="connsiteY99" fmla="*/ 1790382 h 1917700"/>
                <a:gd name="connsiteX100" fmla="*/ 4389120 w 5765800"/>
                <a:gd name="connsiteY100" fmla="*/ 1785302 h 1917700"/>
                <a:gd name="connsiteX101" fmla="*/ 4358640 w 5765800"/>
                <a:gd name="connsiteY101" fmla="*/ 1785302 h 1917700"/>
                <a:gd name="connsiteX102" fmla="*/ 3566160 w 5765800"/>
                <a:gd name="connsiteY102" fmla="*/ 1668462 h 1917700"/>
                <a:gd name="connsiteX103" fmla="*/ 3413760 w 5765800"/>
                <a:gd name="connsiteY103" fmla="*/ 1648142 h 1917700"/>
                <a:gd name="connsiteX104" fmla="*/ 2529840 w 5765800"/>
                <a:gd name="connsiteY104" fmla="*/ 1485582 h 1917700"/>
                <a:gd name="connsiteX105" fmla="*/ 1559560 w 5765800"/>
                <a:gd name="connsiteY105" fmla="*/ 1424622 h 1917700"/>
                <a:gd name="connsiteX106" fmla="*/ 1498600 w 5765800"/>
                <a:gd name="connsiteY106" fmla="*/ 1419542 h 1917700"/>
                <a:gd name="connsiteX107" fmla="*/ 858520 w 5765800"/>
                <a:gd name="connsiteY107" fmla="*/ 1373822 h 1917700"/>
                <a:gd name="connsiteX108" fmla="*/ 457200 w 5765800"/>
                <a:gd name="connsiteY108" fmla="*/ 1353502 h 1917700"/>
                <a:gd name="connsiteX109" fmla="*/ 167640 w 5765800"/>
                <a:gd name="connsiteY109" fmla="*/ 1343342 h 1917700"/>
                <a:gd name="connsiteX110" fmla="*/ 0 w 5765800"/>
                <a:gd name="connsiteY110" fmla="*/ 1184672 h 1917700"/>
                <a:gd name="connsiteX111" fmla="*/ 0 w 5765800"/>
                <a:gd name="connsiteY111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4455160 w 5765800"/>
                <a:gd name="connsiteY97" fmla="*/ 1800542 h 1917700"/>
                <a:gd name="connsiteX98" fmla="*/ 4409440 w 5765800"/>
                <a:gd name="connsiteY98" fmla="*/ 1790382 h 1917700"/>
                <a:gd name="connsiteX99" fmla="*/ 4389120 w 5765800"/>
                <a:gd name="connsiteY99" fmla="*/ 1785302 h 1917700"/>
                <a:gd name="connsiteX100" fmla="*/ 4358640 w 5765800"/>
                <a:gd name="connsiteY100" fmla="*/ 1785302 h 1917700"/>
                <a:gd name="connsiteX101" fmla="*/ 3566160 w 5765800"/>
                <a:gd name="connsiteY101" fmla="*/ 1668462 h 1917700"/>
                <a:gd name="connsiteX102" fmla="*/ 3413760 w 5765800"/>
                <a:gd name="connsiteY102" fmla="*/ 1648142 h 1917700"/>
                <a:gd name="connsiteX103" fmla="*/ 2529840 w 5765800"/>
                <a:gd name="connsiteY103" fmla="*/ 1485582 h 1917700"/>
                <a:gd name="connsiteX104" fmla="*/ 1559560 w 5765800"/>
                <a:gd name="connsiteY104" fmla="*/ 1424622 h 1917700"/>
                <a:gd name="connsiteX105" fmla="*/ 1498600 w 5765800"/>
                <a:gd name="connsiteY105" fmla="*/ 1419542 h 1917700"/>
                <a:gd name="connsiteX106" fmla="*/ 858520 w 5765800"/>
                <a:gd name="connsiteY106" fmla="*/ 1373822 h 1917700"/>
                <a:gd name="connsiteX107" fmla="*/ 457200 w 5765800"/>
                <a:gd name="connsiteY107" fmla="*/ 1353502 h 1917700"/>
                <a:gd name="connsiteX108" fmla="*/ 167640 w 5765800"/>
                <a:gd name="connsiteY108" fmla="*/ 1343342 h 1917700"/>
                <a:gd name="connsiteX109" fmla="*/ 0 w 5765800"/>
                <a:gd name="connsiteY109" fmla="*/ 1184672 h 1917700"/>
                <a:gd name="connsiteX110" fmla="*/ 0 w 5765800"/>
                <a:gd name="connsiteY110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4455160 w 5765800"/>
                <a:gd name="connsiteY96" fmla="*/ 1800542 h 1917700"/>
                <a:gd name="connsiteX97" fmla="*/ 4409440 w 5765800"/>
                <a:gd name="connsiteY97" fmla="*/ 1790382 h 1917700"/>
                <a:gd name="connsiteX98" fmla="*/ 4389120 w 5765800"/>
                <a:gd name="connsiteY98" fmla="*/ 1785302 h 1917700"/>
                <a:gd name="connsiteX99" fmla="*/ 4358640 w 5765800"/>
                <a:gd name="connsiteY99" fmla="*/ 1785302 h 1917700"/>
                <a:gd name="connsiteX100" fmla="*/ 3566160 w 5765800"/>
                <a:gd name="connsiteY100" fmla="*/ 1668462 h 1917700"/>
                <a:gd name="connsiteX101" fmla="*/ 3413760 w 5765800"/>
                <a:gd name="connsiteY101" fmla="*/ 1648142 h 1917700"/>
                <a:gd name="connsiteX102" fmla="*/ 2529840 w 5765800"/>
                <a:gd name="connsiteY102" fmla="*/ 1485582 h 1917700"/>
                <a:gd name="connsiteX103" fmla="*/ 1559560 w 5765800"/>
                <a:gd name="connsiteY103" fmla="*/ 1424622 h 1917700"/>
                <a:gd name="connsiteX104" fmla="*/ 1498600 w 5765800"/>
                <a:gd name="connsiteY104" fmla="*/ 1419542 h 1917700"/>
                <a:gd name="connsiteX105" fmla="*/ 858520 w 5765800"/>
                <a:gd name="connsiteY105" fmla="*/ 1373822 h 1917700"/>
                <a:gd name="connsiteX106" fmla="*/ 457200 w 5765800"/>
                <a:gd name="connsiteY106" fmla="*/ 1353502 h 1917700"/>
                <a:gd name="connsiteX107" fmla="*/ 167640 w 5765800"/>
                <a:gd name="connsiteY107" fmla="*/ 1343342 h 1917700"/>
                <a:gd name="connsiteX108" fmla="*/ 0 w 5765800"/>
                <a:gd name="connsiteY108" fmla="*/ 1184672 h 1917700"/>
                <a:gd name="connsiteX109" fmla="*/ 0 w 5765800"/>
                <a:gd name="connsiteY109" fmla="*/ 0 h 1917700"/>
                <a:gd name="connsiteX0" fmla="*/ 0 w 5765800"/>
                <a:gd name="connsiteY0" fmla="*/ 0 h 1943100"/>
                <a:gd name="connsiteX1" fmla="*/ 2595960 w 5765800"/>
                <a:gd name="connsiteY1" fmla="*/ 0 h 1943100"/>
                <a:gd name="connsiteX2" fmla="*/ 2597547 w 5765800"/>
                <a:gd name="connsiteY2" fmla="*/ 0 h 1943100"/>
                <a:gd name="connsiteX3" fmla="*/ 2626519 w 5765800"/>
                <a:gd name="connsiteY3" fmla="*/ 0 h 1943100"/>
                <a:gd name="connsiteX4" fmla="*/ 2656285 w 5765800"/>
                <a:gd name="connsiteY4" fmla="*/ 397 h 1943100"/>
                <a:gd name="connsiteX5" fmla="*/ 2685256 w 5765800"/>
                <a:gd name="connsiteY5" fmla="*/ 1191 h 1943100"/>
                <a:gd name="connsiteX6" fmla="*/ 2715022 w 5765800"/>
                <a:gd name="connsiteY6" fmla="*/ 2381 h 1943100"/>
                <a:gd name="connsiteX7" fmla="*/ 2743994 w 5765800"/>
                <a:gd name="connsiteY7" fmla="*/ 3572 h 1943100"/>
                <a:gd name="connsiteX8" fmla="*/ 2773760 w 5765800"/>
                <a:gd name="connsiteY8" fmla="*/ 5159 h 1943100"/>
                <a:gd name="connsiteX9" fmla="*/ 2802731 w 5765800"/>
                <a:gd name="connsiteY9" fmla="*/ 7541 h 1943100"/>
                <a:gd name="connsiteX10" fmla="*/ 2832100 w 5765800"/>
                <a:gd name="connsiteY10" fmla="*/ 9922 h 1943100"/>
                <a:gd name="connsiteX11" fmla="*/ 2861072 w 5765800"/>
                <a:gd name="connsiteY11" fmla="*/ 11906 h 1943100"/>
                <a:gd name="connsiteX12" fmla="*/ 2890044 w 5765800"/>
                <a:gd name="connsiteY12" fmla="*/ 15081 h 1943100"/>
                <a:gd name="connsiteX13" fmla="*/ 2919413 w 5765800"/>
                <a:gd name="connsiteY13" fmla="*/ 18256 h 1943100"/>
                <a:gd name="connsiteX14" fmla="*/ 2948385 w 5765800"/>
                <a:gd name="connsiteY14" fmla="*/ 21828 h 1943100"/>
                <a:gd name="connsiteX15" fmla="*/ 2977356 w 5765800"/>
                <a:gd name="connsiteY15" fmla="*/ 25400 h 1943100"/>
                <a:gd name="connsiteX16" fmla="*/ 3005931 w 5765800"/>
                <a:gd name="connsiteY16" fmla="*/ 29369 h 1943100"/>
                <a:gd name="connsiteX17" fmla="*/ 3035300 w 5765800"/>
                <a:gd name="connsiteY17" fmla="*/ 33734 h 1943100"/>
                <a:gd name="connsiteX18" fmla="*/ 3063875 w 5765800"/>
                <a:gd name="connsiteY18" fmla="*/ 38100 h 1943100"/>
                <a:gd name="connsiteX19" fmla="*/ 3092450 w 5765800"/>
                <a:gd name="connsiteY19" fmla="*/ 42863 h 1943100"/>
                <a:gd name="connsiteX20" fmla="*/ 3121025 w 5765800"/>
                <a:gd name="connsiteY20" fmla="*/ 48419 h 1943100"/>
                <a:gd name="connsiteX21" fmla="*/ 3149600 w 5765800"/>
                <a:gd name="connsiteY21" fmla="*/ 53578 h 1943100"/>
                <a:gd name="connsiteX22" fmla="*/ 3178175 w 5765800"/>
                <a:gd name="connsiteY22" fmla="*/ 59134 h 1943100"/>
                <a:gd name="connsiteX23" fmla="*/ 3206750 w 5765800"/>
                <a:gd name="connsiteY23" fmla="*/ 65088 h 1943100"/>
                <a:gd name="connsiteX24" fmla="*/ 3234531 w 5765800"/>
                <a:gd name="connsiteY24" fmla="*/ 71834 h 1943100"/>
                <a:gd name="connsiteX25" fmla="*/ 3262710 w 5765800"/>
                <a:gd name="connsiteY25" fmla="*/ 77788 h 1943100"/>
                <a:gd name="connsiteX26" fmla="*/ 3290888 w 5765800"/>
                <a:gd name="connsiteY26" fmla="*/ 84931 h 1943100"/>
                <a:gd name="connsiteX27" fmla="*/ 3319066 w 5765800"/>
                <a:gd name="connsiteY27" fmla="*/ 92075 h 1943100"/>
                <a:gd name="connsiteX28" fmla="*/ 3346847 w 5765800"/>
                <a:gd name="connsiteY28" fmla="*/ 99219 h 1943100"/>
                <a:gd name="connsiteX29" fmla="*/ 3374628 w 5765800"/>
                <a:gd name="connsiteY29" fmla="*/ 107156 h 1943100"/>
                <a:gd name="connsiteX30" fmla="*/ 3402013 w 5765800"/>
                <a:gd name="connsiteY30" fmla="*/ 115094 h 1943100"/>
                <a:gd name="connsiteX31" fmla="*/ 3429794 w 5765800"/>
                <a:gd name="connsiteY31" fmla="*/ 123031 h 1943100"/>
                <a:gd name="connsiteX32" fmla="*/ 3457178 w 5765800"/>
                <a:gd name="connsiteY32" fmla="*/ 131366 h 1943100"/>
                <a:gd name="connsiteX33" fmla="*/ 3484563 w 5765800"/>
                <a:gd name="connsiteY33" fmla="*/ 140097 h 1943100"/>
                <a:gd name="connsiteX34" fmla="*/ 3511550 w 5765800"/>
                <a:gd name="connsiteY34" fmla="*/ 149225 h 1943100"/>
                <a:gd name="connsiteX35" fmla="*/ 3538935 w 5765800"/>
                <a:gd name="connsiteY35" fmla="*/ 158353 h 1943100"/>
                <a:gd name="connsiteX36" fmla="*/ 3565922 w 5765800"/>
                <a:gd name="connsiteY36" fmla="*/ 167481 h 1943100"/>
                <a:gd name="connsiteX37" fmla="*/ 3592116 w 5765800"/>
                <a:gd name="connsiteY37" fmla="*/ 177800 h 1943100"/>
                <a:gd name="connsiteX38" fmla="*/ 3618706 w 5765800"/>
                <a:gd name="connsiteY38" fmla="*/ 187722 h 1943100"/>
                <a:gd name="connsiteX39" fmla="*/ 3645297 w 5765800"/>
                <a:gd name="connsiteY39" fmla="*/ 198041 h 1943100"/>
                <a:gd name="connsiteX40" fmla="*/ 3671888 w 5765800"/>
                <a:gd name="connsiteY40" fmla="*/ 208359 h 1943100"/>
                <a:gd name="connsiteX41" fmla="*/ 3697685 w 5765800"/>
                <a:gd name="connsiteY41" fmla="*/ 219472 h 1943100"/>
                <a:gd name="connsiteX42" fmla="*/ 3724275 w 5765800"/>
                <a:gd name="connsiteY42" fmla="*/ 230584 h 1943100"/>
                <a:gd name="connsiteX43" fmla="*/ 3749675 w 5765800"/>
                <a:gd name="connsiteY43" fmla="*/ 241300 h 1943100"/>
                <a:gd name="connsiteX44" fmla="*/ 3775869 w 5765800"/>
                <a:gd name="connsiteY44" fmla="*/ 253603 h 1943100"/>
                <a:gd name="connsiteX45" fmla="*/ 3801269 w 5765800"/>
                <a:gd name="connsiteY45" fmla="*/ 264716 h 1943100"/>
                <a:gd name="connsiteX46" fmla="*/ 3826669 w 5765800"/>
                <a:gd name="connsiteY46" fmla="*/ 277416 h 1943100"/>
                <a:gd name="connsiteX47" fmla="*/ 3851672 w 5765800"/>
                <a:gd name="connsiteY47" fmla="*/ 289719 h 1943100"/>
                <a:gd name="connsiteX48" fmla="*/ 3876675 w 5765800"/>
                <a:gd name="connsiteY48" fmla="*/ 302022 h 1943100"/>
                <a:gd name="connsiteX49" fmla="*/ 3901678 w 5765800"/>
                <a:gd name="connsiteY49" fmla="*/ 314722 h 1943100"/>
                <a:gd name="connsiteX50" fmla="*/ 3926285 w 5765800"/>
                <a:gd name="connsiteY50" fmla="*/ 328216 h 1943100"/>
                <a:gd name="connsiteX51" fmla="*/ 3950891 w 5765800"/>
                <a:gd name="connsiteY51" fmla="*/ 341313 h 1943100"/>
                <a:gd name="connsiteX52" fmla="*/ 3974703 w 5765800"/>
                <a:gd name="connsiteY52" fmla="*/ 354806 h 1943100"/>
                <a:gd name="connsiteX53" fmla="*/ 3999310 w 5765800"/>
                <a:gd name="connsiteY53" fmla="*/ 368697 h 1943100"/>
                <a:gd name="connsiteX54" fmla="*/ 4023122 w 5765800"/>
                <a:gd name="connsiteY54" fmla="*/ 382588 h 1943100"/>
                <a:gd name="connsiteX55" fmla="*/ 4046538 w 5765800"/>
                <a:gd name="connsiteY55" fmla="*/ 397272 h 1943100"/>
                <a:gd name="connsiteX56" fmla="*/ 4069953 w 5765800"/>
                <a:gd name="connsiteY56" fmla="*/ 411559 h 1943100"/>
                <a:gd name="connsiteX57" fmla="*/ 4093369 w 5765800"/>
                <a:gd name="connsiteY57" fmla="*/ 426244 h 1943100"/>
                <a:gd name="connsiteX58" fmla="*/ 4115991 w 5765800"/>
                <a:gd name="connsiteY58" fmla="*/ 441325 h 1943100"/>
                <a:gd name="connsiteX59" fmla="*/ 4139010 w 5765800"/>
                <a:gd name="connsiteY59" fmla="*/ 456406 h 1943100"/>
                <a:gd name="connsiteX60" fmla="*/ 4162028 w 5765800"/>
                <a:gd name="connsiteY60" fmla="*/ 471884 h 1943100"/>
                <a:gd name="connsiteX61" fmla="*/ 4184253 w 5765800"/>
                <a:gd name="connsiteY61" fmla="*/ 487759 h 1943100"/>
                <a:gd name="connsiteX62" fmla="*/ 4206478 w 5765800"/>
                <a:gd name="connsiteY62" fmla="*/ 503634 h 1943100"/>
                <a:gd name="connsiteX63" fmla="*/ 4228306 w 5765800"/>
                <a:gd name="connsiteY63" fmla="*/ 519509 h 1943100"/>
                <a:gd name="connsiteX64" fmla="*/ 4250135 w 5765800"/>
                <a:gd name="connsiteY64" fmla="*/ 536575 h 1943100"/>
                <a:gd name="connsiteX65" fmla="*/ 4271566 w 5765800"/>
                <a:gd name="connsiteY65" fmla="*/ 552847 h 1943100"/>
                <a:gd name="connsiteX66" fmla="*/ 4292997 w 5765800"/>
                <a:gd name="connsiteY66" fmla="*/ 569516 h 1943100"/>
                <a:gd name="connsiteX67" fmla="*/ 4519613 w 5765800"/>
                <a:gd name="connsiteY67" fmla="*/ 752475 h 1943100"/>
                <a:gd name="connsiteX68" fmla="*/ 4624388 w 5765800"/>
                <a:gd name="connsiteY68" fmla="*/ 837406 h 1943100"/>
                <a:gd name="connsiteX69" fmla="*/ 4724400 w 5765800"/>
                <a:gd name="connsiteY69" fmla="*/ 919956 h 1943100"/>
                <a:gd name="connsiteX70" fmla="*/ 4820444 w 5765800"/>
                <a:gd name="connsiteY70" fmla="*/ 999331 h 1943100"/>
                <a:gd name="connsiteX71" fmla="*/ 4912916 w 5765800"/>
                <a:gd name="connsiteY71" fmla="*/ 1077119 h 1943100"/>
                <a:gd name="connsiteX72" fmla="*/ 4957366 w 5765800"/>
                <a:gd name="connsiteY72" fmla="*/ 1115616 h 1943100"/>
                <a:gd name="connsiteX73" fmla="*/ 5001816 w 5765800"/>
                <a:gd name="connsiteY73" fmla="*/ 1153716 h 1943100"/>
                <a:gd name="connsiteX74" fmla="*/ 5045472 w 5765800"/>
                <a:gd name="connsiteY74" fmla="*/ 1192213 h 1943100"/>
                <a:gd name="connsiteX75" fmla="*/ 5088335 w 5765800"/>
                <a:gd name="connsiteY75" fmla="*/ 1230313 h 1943100"/>
                <a:gd name="connsiteX76" fmla="*/ 5131197 w 5765800"/>
                <a:gd name="connsiteY76" fmla="*/ 1268810 h 1943100"/>
                <a:gd name="connsiteX77" fmla="*/ 5173663 w 5765800"/>
                <a:gd name="connsiteY77" fmla="*/ 1307306 h 1943100"/>
                <a:gd name="connsiteX78" fmla="*/ 5215731 w 5765800"/>
                <a:gd name="connsiteY78" fmla="*/ 1345803 h 1943100"/>
                <a:gd name="connsiteX79" fmla="*/ 5257403 w 5765800"/>
                <a:gd name="connsiteY79" fmla="*/ 1385094 h 1943100"/>
                <a:gd name="connsiteX80" fmla="*/ 5299075 w 5765800"/>
                <a:gd name="connsiteY80" fmla="*/ 1424385 h 1943100"/>
                <a:gd name="connsiteX81" fmla="*/ 5340747 w 5765800"/>
                <a:gd name="connsiteY81" fmla="*/ 1464072 h 1943100"/>
                <a:gd name="connsiteX82" fmla="*/ 5381625 w 5765800"/>
                <a:gd name="connsiteY82" fmla="*/ 1504950 h 1943100"/>
                <a:gd name="connsiteX83" fmla="*/ 5423297 w 5765800"/>
                <a:gd name="connsiteY83" fmla="*/ 1546225 h 1943100"/>
                <a:gd name="connsiteX84" fmla="*/ 5464969 w 5765800"/>
                <a:gd name="connsiteY84" fmla="*/ 1588294 h 1943100"/>
                <a:gd name="connsiteX85" fmla="*/ 5507038 w 5765800"/>
                <a:gd name="connsiteY85" fmla="*/ 1631156 h 1943100"/>
                <a:gd name="connsiteX86" fmla="*/ 5549106 w 5765800"/>
                <a:gd name="connsiteY86" fmla="*/ 1675606 h 1943100"/>
                <a:gd name="connsiteX87" fmla="*/ 5591175 w 5765800"/>
                <a:gd name="connsiteY87" fmla="*/ 1720453 h 1943100"/>
                <a:gd name="connsiteX88" fmla="*/ 5634038 w 5765800"/>
                <a:gd name="connsiteY88" fmla="*/ 1766491 h 1943100"/>
                <a:gd name="connsiteX89" fmla="*/ 5677297 w 5765800"/>
                <a:gd name="connsiteY89" fmla="*/ 1813719 h 1943100"/>
                <a:gd name="connsiteX90" fmla="*/ 5721350 w 5765800"/>
                <a:gd name="connsiteY90" fmla="*/ 1862931 h 1943100"/>
                <a:gd name="connsiteX91" fmla="*/ 5765800 w 5765800"/>
                <a:gd name="connsiteY91" fmla="*/ 1912938 h 1943100"/>
                <a:gd name="connsiteX92" fmla="*/ 5735638 w 5765800"/>
                <a:gd name="connsiteY92" fmla="*/ 1914525 h 1943100"/>
                <a:gd name="connsiteX93" fmla="*/ 5705078 w 5765800"/>
                <a:gd name="connsiteY93" fmla="*/ 1916510 h 1943100"/>
                <a:gd name="connsiteX94" fmla="*/ 5673328 w 5765800"/>
                <a:gd name="connsiteY94" fmla="*/ 1917303 h 1943100"/>
                <a:gd name="connsiteX95" fmla="*/ 5640388 w 5765800"/>
                <a:gd name="connsiteY95" fmla="*/ 1943100 h 1943100"/>
                <a:gd name="connsiteX96" fmla="*/ 4455160 w 5765800"/>
                <a:gd name="connsiteY96" fmla="*/ 1800542 h 1943100"/>
                <a:gd name="connsiteX97" fmla="*/ 4409440 w 5765800"/>
                <a:gd name="connsiteY97" fmla="*/ 1790382 h 1943100"/>
                <a:gd name="connsiteX98" fmla="*/ 4389120 w 5765800"/>
                <a:gd name="connsiteY98" fmla="*/ 1785302 h 1943100"/>
                <a:gd name="connsiteX99" fmla="*/ 4358640 w 5765800"/>
                <a:gd name="connsiteY99" fmla="*/ 1785302 h 1943100"/>
                <a:gd name="connsiteX100" fmla="*/ 3566160 w 5765800"/>
                <a:gd name="connsiteY100" fmla="*/ 1668462 h 1943100"/>
                <a:gd name="connsiteX101" fmla="*/ 3413760 w 5765800"/>
                <a:gd name="connsiteY101" fmla="*/ 1648142 h 1943100"/>
                <a:gd name="connsiteX102" fmla="*/ 2529840 w 5765800"/>
                <a:gd name="connsiteY102" fmla="*/ 1485582 h 1943100"/>
                <a:gd name="connsiteX103" fmla="*/ 1559560 w 5765800"/>
                <a:gd name="connsiteY103" fmla="*/ 1424622 h 1943100"/>
                <a:gd name="connsiteX104" fmla="*/ 1498600 w 5765800"/>
                <a:gd name="connsiteY104" fmla="*/ 1419542 h 1943100"/>
                <a:gd name="connsiteX105" fmla="*/ 858520 w 5765800"/>
                <a:gd name="connsiteY105" fmla="*/ 1373822 h 1943100"/>
                <a:gd name="connsiteX106" fmla="*/ 457200 w 5765800"/>
                <a:gd name="connsiteY106" fmla="*/ 1353502 h 1943100"/>
                <a:gd name="connsiteX107" fmla="*/ 167640 w 5765800"/>
                <a:gd name="connsiteY107" fmla="*/ 1343342 h 1943100"/>
                <a:gd name="connsiteX108" fmla="*/ 0 w 5765800"/>
                <a:gd name="connsiteY108" fmla="*/ 1184672 h 1943100"/>
                <a:gd name="connsiteX109" fmla="*/ 0 w 5765800"/>
                <a:gd name="connsiteY109" fmla="*/ 0 h 1943100"/>
                <a:gd name="connsiteX0" fmla="*/ 0 w 5765800"/>
                <a:gd name="connsiteY0" fmla="*/ 0 h 1917303"/>
                <a:gd name="connsiteX1" fmla="*/ 2595960 w 5765800"/>
                <a:gd name="connsiteY1" fmla="*/ 0 h 1917303"/>
                <a:gd name="connsiteX2" fmla="*/ 2597547 w 5765800"/>
                <a:gd name="connsiteY2" fmla="*/ 0 h 1917303"/>
                <a:gd name="connsiteX3" fmla="*/ 2626519 w 5765800"/>
                <a:gd name="connsiteY3" fmla="*/ 0 h 1917303"/>
                <a:gd name="connsiteX4" fmla="*/ 2656285 w 5765800"/>
                <a:gd name="connsiteY4" fmla="*/ 397 h 1917303"/>
                <a:gd name="connsiteX5" fmla="*/ 2685256 w 5765800"/>
                <a:gd name="connsiteY5" fmla="*/ 1191 h 1917303"/>
                <a:gd name="connsiteX6" fmla="*/ 2715022 w 5765800"/>
                <a:gd name="connsiteY6" fmla="*/ 2381 h 1917303"/>
                <a:gd name="connsiteX7" fmla="*/ 2743994 w 5765800"/>
                <a:gd name="connsiteY7" fmla="*/ 3572 h 1917303"/>
                <a:gd name="connsiteX8" fmla="*/ 2773760 w 5765800"/>
                <a:gd name="connsiteY8" fmla="*/ 5159 h 1917303"/>
                <a:gd name="connsiteX9" fmla="*/ 2802731 w 5765800"/>
                <a:gd name="connsiteY9" fmla="*/ 7541 h 1917303"/>
                <a:gd name="connsiteX10" fmla="*/ 2832100 w 5765800"/>
                <a:gd name="connsiteY10" fmla="*/ 9922 h 1917303"/>
                <a:gd name="connsiteX11" fmla="*/ 2861072 w 5765800"/>
                <a:gd name="connsiteY11" fmla="*/ 11906 h 1917303"/>
                <a:gd name="connsiteX12" fmla="*/ 2890044 w 5765800"/>
                <a:gd name="connsiteY12" fmla="*/ 15081 h 1917303"/>
                <a:gd name="connsiteX13" fmla="*/ 2919413 w 5765800"/>
                <a:gd name="connsiteY13" fmla="*/ 18256 h 1917303"/>
                <a:gd name="connsiteX14" fmla="*/ 2948385 w 5765800"/>
                <a:gd name="connsiteY14" fmla="*/ 21828 h 1917303"/>
                <a:gd name="connsiteX15" fmla="*/ 2977356 w 5765800"/>
                <a:gd name="connsiteY15" fmla="*/ 25400 h 1917303"/>
                <a:gd name="connsiteX16" fmla="*/ 3005931 w 5765800"/>
                <a:gd name="connsiteY16" fmla="*/ 29369 h 1917303"/>
                <a:gd name="connsiteX17" fmla="*/ 3035300 w 5765800"/>
                <a:gd name="connsiteY17" fmla="*/ 33734 h 1917303"/>
                <a:gd name="connsiteX18" fmla="*/ 3063875 w 5765800"/>
                <a:gd name="connsiteY18" fmla="*/ 38100 h 1917303"/>
                <a:gd name="connsiteX19" fmla="*/ 3092450 w 5765800"/>
                <a:gd name="connsiteY19" fmla="*/ 42863 h 1917303"/>
                <a:gd name="connsiteX20" fmla="*/ 3121025 w 5765800"/>
                <a:gd name="connsiteY20" fmla="*/ 48419 h 1917303"/>
                <a:gd name="connsiteX21" fmla="*/ 3149600 w 5765800"/>
                <a:gd name="connsiteY21" fmla="*/ 53578 h 1917303"/>
                <a:gd name="connsiteX22" fmla="*/ 3178175 w 5765800"/>
                <a:gd name="connsiteY22" fmla="*/ 59134 h 1917303"/>
                <a:gd name="connsiteX23" fmla="*/ 3206750 w 5765800"/>
                <a:gd name="connsiteY23" fmla="*/ 65088 h 1917303"/>
                <a:gd name="connsiteX24" fmla="*/ 3234531 w 5765800"/>
                <a:gd name="connsiteY24" fmla="*/ 71834 h 1917303"/>
                <a:gd name="connsiteX25" fmla="*/ 3262710 w 5765800"/>
                <a:gd name="connsiteY25" fmla="*/ 77788 h 1917303"/>
                <a:gd name="connsiteX26" fmla="*/ 3290888 w 5765800"/>
                <a:gd name="connsiteY26" fmla="*/ 84931 h 1917303"/>
                <a:gd name="connsiteX27" fmla="*/ 3319066 w 5765800"/>
                <a:gd name="connsiteY27" fmla="*/ 92075 h 1917303"/>
                <a:gd name="connsiteX28" fmla="*/ 3346847 w 5765800"/>
                <a:gd name="connsiteY28" fmla="*/ 99219 h 1917303"/>
                <a:gd name="connsiteX29" fmla="*/ 3374628 w 5765800"/>
                <a:gd name="connsiteY29" fmla="*/ 107156 h 1917303"/>
                <a:gd name="connsiteX30" fmla="*/ 3402013 w 5765800"/>
                <a:gd name="connsiteY30" fmla="*/ 115094 h 1917303"/>
                <a:gd name="connsiteX31" fmla="*/ 3429794 w 5765800"/>
                <a:gd name="connsiteY31" fmla="*/ 123031 h 1917303"/>
                <a:gd name="connsiteX32" fmla="*/ 3457178 w 5765800"/>
                <a:gd name="connsiteY32" fmla="*/ 131366 h 1917303"/>
                <a:gd name="connsiteX33" fmla="*/ 3484563 w 5765800"/>
                <a:gd name="connsiteY33" fmla="*/ 140097 h 1917303"/>
                <a:gd name="connsiteX34" fmla="*/ 3511550 w 5765800"/>
                <a:gd name="connsiteY34" fmla="*/ 149225 h 1917303"/>
                <a:gd name="connsiteX35" fmla="*/ 3538935 w 5765800"/>
                <a:gd name="connsiteY35" fmla="*/ 158353 h 1917303"/>
                <a:gd name="connsiteX36" fmla="*/ 3565922 w 5765800"/>
                <a:gd name="connsiteY36" fmla="*/ 167481 h 1917303"/>
                <a:gd name="connsiteX37" fmla="*/ 3592116 w 5765800"/>
                <a:gd name="connsiteY37" fmla="*/ 177800 h 1917303"/>
                <a:gd name="connsiteX38" fmla="*/ 3618706 w 5765800"/>
                <a:gd name="connsiteY38" fmla="*/ 187722 h 1917303"/>
                <a:gd name="connsiteX39" fmla="*/ 3645297 w 5765800"/>
                <a:gd name="connsiteY39" fmla="*/ 198041 h 1917303"/>
                <a:gd name="connsiteX40" fmla="*/ 3671888 w 5765800"/>
                <a:gd name="connsiteY40" fmla="*/ 208359 h 1917303"/>
                <a:gd name="connsiteX41" fmla="*/ 3697685 w 5765800"/>
                <a:gd name="connsiteY41" fmla="*/ 219472 h 1917303"/>
                <a:gd name="connsiteX42" fmla="*/ 3724275 w 5765800"/>
                <a:gd name="connsiteY42" fmla="*/ 230584 h 1917303"/>
                <a:gd name="connsiteX43" fmla="*/ 3749675 w 5765800"/>
                <a:gd name="connsiteY43" fmla="*/ 241300 h 1917303"/>
                <a:gd name="connsiteX44" fmla="*/ 3775869 w 5765800"/>
                <a:gd name="connsiteY44" fmla="*/ 253603 h 1917303"/>
                <a:gd name="connsiteX45" fmla="*/ 3801269 w 5765800"/>
                <a:gd name="connsiteY45" fmla="*/ 264716 h 1917303"/>
                <a:gd name="connsiteX46" fmla="*/ 3826669 w 5765800"/>
                <a:gd name="connsiteY46" fmla="*/ 277416 h 1917303"/>
                <a:gd name="connsiteX47" fmla="*/ 3851672 w 5765800"/>
                <a:gd name="connsiteY47" fmla="*/ 289719 h 1917303"/>
                <a:gd name="connsiteX48" fmla="*/ 3876675 w 5765800"/>
                <a:gd name="connsiteY48" fmla="*/ 302022 h 1917303"/>
                <a:gd name="connsiteX49" fmla="*/ 3901678 w 5765800"/>
                <a:gd name="connsiteY49" fmla="*/ 314722 h 1917303"/>
                <a:gd name="connsiteX50" fmla="*/ 3926285 w 5765800"/>
                <a:gd name="connsiteY50" fmla="*/ 328216 h 1917303"/>
                <a:gd name="connsiteX51" fmla="*/ 3950891 w 5765800"/>
                <a:gd name="connsiteY51" fmla="*/ 341313 h 1917303"/>
                <a:gd name="connsiteX52" fmla="*/ 3974703 w 5765800"/>
                <a:gd name="connsiteY52" fmla="*/ 354806 h 1917303"/>
                <a:gd name="connsiteX53" fmla="*/ 3999310 w 5765800"/>
                <a:gd name="connsiteY53" fmla="*/ 368697 h 1917303"/>
                <a:gd name="connsiteX54" fmla="*/ 4023122 w 5765800"/>
                <a:gd name="connsiteY54" fmla="*/ 382588 h 1917303"/>
                <a:gd name="connsiteX55" fmla="*/ 4046538 w 5765800"/>
                <a:gd name="connsiteY55" fmla="*/ 397272 h 1917303"/>
                <a:gd name="connsiteX56" fmla="*/ 4069953 w 5765800"/>
                <a:gd name="connsiteY56" fmla="*/ 411559 h 1917303"/>
                <a:gd name="connsiteX57" fmla="*/ 4093369 w 5765800"/>
                <a:gd name="connsiteY57" fmla="*/ 426244 h 1917303"/>
                <a:gd name="connsiteX58" fmla="*/ 4115991 w 5765800"/>
                <a:gd name="connsiteY58" fmla="*/ 441325 h 1917303"/>
                <a:gd name="connsiteX59" fmla="*/ 4139010 w 5765800"/>
                <a:gd name="connsiteY59" fmla="*/ 456406 h 1917303"/>
                <a:gd name="connsiteX60" fmla="*/ 4162028 w 5765800"/>
                <a:gd name="connsiteY60" fmla="*/ 471884 h 1917303"/>
                <a:gd name="connsiteX61" fmla="*/ 4184253 w 5765800"/>
                <a:gd name="connsiteY61" fmla="*/ 487759 h 1917303"/>
                <a:gd name="connsiteX62" fmla="*/ 4206478 w 5765800"/>
                <a:gd name="connsiteY62" fmla="*/ 503634 h 1917303"/>
                <a:gd name="connsiteX63" fmla="*/ 4228306 w 5765800"/>
                <a:gd name="connsiteY63" fmla="*/ 519509 h 1917303"/>
                <a:gd name="connsiteX64" fmla="*/ 4250135 w 5765800"/>
                <a:gd name="connsiteY64" fmla="*/ 536575 h 1917303"/>
                <a:gd name="connsiteX65" fmla="*/ 4271566 w 5765800"/>
                <a:gd name="connsiteY65" fmla="*/ 552847 h 1917303"/>
                <a:gd name="connsiteX66" fmla="*/ 4292997 w 5765800"/>
                <a:gd name="connsiteY66" fmla="*/ 569516 h 1917303"/>
                <a:gd name="connsiteX67" fmla="*/ 4519613 w 5765800"/>
                <a:gd name="connsiteY67" fmla="*/ 752475 h 1917303"/>
                <a:gd name="connsiteX68" fmla="*/ 4624388 w 5765800"/>
                <a:gd name="connsiteY68" fmla="*/ 837406 h 1917303"/>
                <a:gd name="connsiteX69" fmla="*/ 4724400 w 5765800"/>
                <a:gd name="connsiteY69" fmla="*/ 919956 h 1917303"/>
                <a:gd name="connsiteX70" fmla="*/ 4820444 w 5765800"/>
                <a:gd name="connsiteY70" fmla="*/ 999331 h 1917303"/>
                <a:gd name="connsiteX71" fmla="*/ 4912916 w 5765800"/>
                <a:gd name="connsiteY71" fmla="*/ 1077119 h 1917303"/>
                <a:gd name="connsiteX72" fmla="*/ 4957366 w 5765800"/>
                <a:gd name="connsiteY72" fmla="*/ 1115616 h 1917303"/>
                <a:gd name="connsiteX73" fmla="*/ 5001816 w 5765800"/>
                <a:gd name="connsiteY73" fmla="*/ 1153716 h 1917303"/>
                <a:gd name="connsiteX74" fmla="*/ 5045472 w 5765800"/>
                <a:gd name="connsiteY74" fmla="*/ 1192213 h 1917303"/>
                <a:gd name="connsiteX75" fmla="*/ 5088335 w 5765800"/>
                <a:gd name="connsiteY75" fmla="*/ 1230313 h 1917303"/>
                <a:gd name="connsiteX76" fmla="*/ 5131197 w 5765800"/>
                <a:gd name="connsiteY76" fmla="*/ 1268810 h 1917303"/>
                <a:gd name="connsiteX77" fmla="*/ 5173663 w 5765800"/>
                <a:gd name="connsiteY77" fmla="*/ 1307306 h 1917303"/>
                <a:gd name="connsiteX78" fmla="*/ 5215731 w 5765800"/>
                <a:gd name="connsiteY78" fmla="*/ 1345803 h 1917303"/>
                <a:gd name="connsiteX79" fmla="*/ 5257403 w 5765800"/>
                <a:gd name="connsiteY79" fmla="*/ 1385094 h 1917303"/>
                <a:gd name="connsiteX80" fmla="*/ 5299075 w 5765800"/>
                <a:gd name="connsiteY80" fmla="*/ 1424385 h 1917303"/>
                <a:gd name="connsiteX81" fmla="*/ 5340747 w 5765800"/>
                <a:gd name="connsiteY81" fmla="*/ 1464072 h 1917303"/>
                <a:gd name="connsiteX82" fmla="*/ 5381625 w 5765800"/>
                <a:gd name="connsiteY82" fmla="*/ 1504950 h 1917303"/>
                <a:gd name="connsiteX83" fmla="*/ 5423297 w 5765800"/>
                <a:gd name="connsiteY83" fmla="*/ 1546225 h 1917303"/>
                <a:gd name="connsiteX84" fmla="*/ 5464969 w 5765800"/>
                <a:gd name="connsiteY84" fmla="*/ 1588294 h 1917303"/>
                <a:gd name="connsiteX85" fmla="*/ 5507038 w 5765800"/>
                <a:gd name="connsiteY85" fmla="*/ 1631156 h 1917303"/>
                <a:gd name="connsiteX86" fmla="*/ 5549106 w 5765800"/>
                <a:gd name="connsiteY86" fmla="*/ 1675606 h 1917303"/>
                <a:gd name="connsiteX87" fmla="*/ 5591175 w 5765800"/>
                <a:gd name="connsiteY87" fmla="*/ 1720453 h 1917303"/>
                <a:gd name="connsiteX88" fmla="*/ 5634038 w 5765800"/>
                <a:gd name="connsiteY88" fmla="*/ 1766491 h 1917303"/>
                <a:gd name="connsiteX89" fmla="*/ 5677297 w 5765800"/>
                <a:gd name="connsiteY89" fmla="*/ 1813719 h 1917303"/>
                <a:gd name="connsiteX90" fmla="*/ 5721350 w 5765800"/>
                <a:gd name="connsiteY90" fmla="*/ 1862931 h 1917303"/>
                <a:gd name="connsiteX91" fmla="*/ 5765800 w 5765800"/>
                <a:gd name="connsiteY91" fmla="*/ 1912938 h 1917303"/>
                <a:gd name="connsiteX92" fmla="*/ 5735638 w 5765800"/>
                <a:gd name="connsiteY92" fmla="*/ 1914525 h 1917303"/>
                <a:gd name="connsiteX93" fmla="*/ 5705078 w 5765800"/>
                <a:gd name="connsiteY93" fmla="*/ 1916510 h 1917303"/>
                <a:gd name="connsiteX94" fmla="*/ 5673328 w 5765800"/>
                <a:gd name="connsiteY94" fmla="*/ 1917303 h 1917303"/>
                <a:gd name="connsiteX95" fmla="*/ 4455160 w 5765800"/>
                <a:gd name="connsiteY95" fmla="*/ 1800542 h 1917303"/>
                <a:gd name="connsiteX96" fmla="*/ 4409440 w 5765800"/>
                <a:gd name="connsiteY96" fmla="*/ 1790382 h 1917303"/>
                <a:gd name="connsiteX97" fmla="*/ 4389120 w 5765800"/>
                <a:gd name="connsiteY97" fmla="*/ 1785302 h 1917303"/>
                <a:gd name="connsiteX98" fmla="*/ 4358640 w 5765800"/>
                <a:gd name="connsiteY98" fmla="*/ 1785302 h 1917303"/>
                <a:gd name="connsiteX99" fmla="*/ 3566160 w 5765800"/>
                <a:gd name="connsiteY99" fmla="*/ 1668462 h 1917303"/>
                <a:gd name="connsiteX100" fmla="*/ 3413760 w 5765800"/>
                <a:gd name="connsiteY100" fmla="*/ 1648142 h 1917303"/>
                <a:gd name="connsiteX101" fmla="*/ 2529840 w 5765800"/>
                <a:gd name="connsiteY101" fmla="*/ 1485582 h 1917303"/>
                <a:gd name="connsiteX102" fmla="*/ 1559560 w 5765800"/>
                <a:gd name="connsiteY102" fmla="*/ 1424622 h 1917303"/>
                <a:gd name="connsiteX103" fmla="*/ 1498600 w 5765800"/>
                <a:gd name="connsiteY103" fmla="*/ 1419542 h 1917303"/>
                <a:gd name="connsiteX104" fmla="*/ 858520 w 5765800"/>
                <a:gd name="connsiteY104" fmla="*/ 1373822 h 1917303"/>
                <a:gd name="connsiteX105" fmla="*/ 457200 w 5765800"/>
                <a:gd name="connsiteY105" fmla="*/ 1353502 h 1917303"/>
                <a:gd name="connsiteX106" fmla="*/ 167640 w 5765800"/>
                <a:gd name="connsiteY106" fmla="*/ 1343342 h 1917303"/>
                <a:gd name="connsiteX107" fmla="*/ 0 w 5765800"/>
                <a:gd name="connsiteY107" fmla="*/ 1184672 h 1917303"/>
                <a:gd name="connsiteX108" fmla="*/ 0 w 5765800"/>
                <a:gd name="connsiteY108" fmla="*/ 0 h 1917303"/>
                <a:gd name="connsiteX0" fmla="*/ 0 w 5765800"/>
                <a:gd name="connsiteY0" fmla="*/ 0 h 1916510"/>
                <a:gd name="connsiteX1" fmla="*/ 2595960 w 5765800"/>
                <a:gd name="connsiteY1" fmla="*/ 0 h 1916510"/>
                <a:gd name="connsiteX2" fmla="*/ 2597547 w 5765800"/>
                <a:gd name="connsiteY2" fmla="*/ 0 h 1916510"/>
                <a:gd name="connsiteX3" fmla="*/ 2626519 w 5765800"/>
                <a:gd name="connsiteY3" fmla="*/ 0 h 1916510"/>
                <a:gd name="connsiteX4" fmla="*/ 2656285 w 5765800"/>
                <a:gd name="connsiteY4" fmla="*/ 397 h 1916510"/>
                <a:gd name="connsiteX5" fmla="*/ 2685256 w 5765800"/>
                <a:gd name="connsiteY5" fmla="*/ 1191 h 1916510"/>
                <a:gd name="connsiteX6" fmla="*/ 2715022 w 5765800"/>
                <a:gd name="connsiteY6" fmla="*/ 2381 h 1916510"/>
                <a:gd name="connsiteX7" fmla="*/ 2743994 w 5765800"/>
                <a:gd name="connsiteY7" fmla="*/ 3572 h 1916510"/>
                <a:gd name="connsiteX8" fmla="*/ 2773760 w 5765800"/>
                <a:gd name="connsiteY8" fmla="*/ 5159 h 1916510"/>
                <a:gd name="connsiteX9" fmla="*/ 2802731 w 5765800"/>
                <a:gd name="connsiteY9" fmla="*/ 7541 h 1916510"/>
                <a:gd name="connsiteX10" fmla="*/ 2832100 w 5765800"/>
                <a:gd name="connsiteY10" fmla="*/ 9922 h 1916510"/>
                <a:gd name="connsiteX11" fmla="*/ 2861072 w 5765800"/>
                <a:gd name="connsiteY11" fmla="*/ 11906 h 1916510"/>
                <a:gd name="connsiteX12" fmla="*/ 2890044 w 5765800"/>
                <a:gd name="connsiteY12" fmla="*/ 15081 h 1916510"/>
                <a:gd name="connsiteX13" fmla="*/ 2919413 w 5765800"/>
                <a:gd name="connsiteY13" fmla="*/ 18256 h 1916510"/>
                <a:gd name="connsiteX14" fmla="*/ 2948385 w 5765800"/>
                <a:gd name="connsiteY14" fmla="*/ 21828 h 1916510"/>
                <a:gd name="connsiteX15" fmla="*/ 2977356 w 5765800"/>
                <a:gd name="connsiteY15" fmla="*/ 25400 h 1916510"/>
                <a:gd name="connsiteX16" fmla="*/ 3005931 w 5765800"/>
                <a:gd name="connsiteY16" fmla="*/ 29369 h 1916510"/>
                <a:gd name="connsiteX17" fmla="*/ 3035300 w 5765800"/>
                <a:gd name="connsiteY17" fmla="*/ 33734 h 1916510"/>
                <a:gd name="connsiteX18" fmla="*/ 3063875 w 5765800"/>
                <a:gd name="connsiteY18" fmla="*/ 38100 h 1916510"/>
                <a:gd name="connsiteX19" fmla="*/ 3092450 w 5765800"/>
                <a:gd name="connsiteY19" fmla="*/ 42863 h 1916510"/>
                <a:gd name="connsiteX20" fmla="*/ 3121025 w 5765800"/>
                <a:gd name="connsiteY20" fmla="*/ 48419 h 1916510"/>
                <a:gd name="connsiteX21" fmla="*/ 3149600 w 5765800"/>
                <a:gd name="connsiteY21" fmla="*/ 53578 h 1916510"/>
                <a:gd name="connsiteX22" fmla="*/ 3178175 w 5765800"/>
                <a:gd name="connsiteY22" fmla="*/ 59134 h 1916510"/>
                <a:gd name="connsiteX23" fmla="*/ 3206750 w 5765800"/>
                <a:gd name="connsiteY23" fmla="*/ 65088 h 1916510"/>
                <a:gd name="connsiteX24" fmla="*/ 3234531 w 5765800"/>
                <a:gd name="connsiteY24" fmla="*/ 71834 h 1916510"/>
                <a:gd name="connsiteX25" fmla="*/ 3262710 w 5765800"/>
                <a:gd name="connsiteY25" fmla="*/ 77788 h 1916510"/>
                <a:gd name="connsiteX26" fmla="*/ 3290888 w 5765800"/>
                <a:gd name="connsiteY26" fmla="*/ 84931 h 1916510"/>
                <a:gd name="connsiteX27" fmla="*/ 3319066 w 5765800"/>
                <a:gd name="connsiteY27" fmla="*/ 92075 h 1916510"/>
                <a:gd name="connsiteX28" fmla="*/ 3346847 w 5765800"/>
                <a:gd name="connsiteY28" fmla="*/ 99219 h 1916510"/>
                <a:gd name="connsiteX29" fmla="*/ 3374628 w 5765800"/>
                <a:gd name="connsiteY29" fmla="*/ 107156 h 1916510"/>
                <a:gd name="connsiteX30" fmla="*/ 3402013 w 5765800"/>
                <a:gd name="connsiteY30" fmla="*/ 115094 h 1916510"/>
                <a:gd name="connsiteX31" fmla="*/ 3429794 w 5765800"/>
                <a:gd name="connsiteY31" fmla="*/ 123031 h 1916510"/>
                <a:gd name="connsiteX32" fmla="*/ 3457178 w 5765800"/>
                <a:gd name="connsiteY32" fmla="*/ 131366 h 1916510"/>
                <a:gd name="connsiteX33" fmla="*/ 3484563 w 5765800"/>
                <a:gd name="connsiteY33" fmla="*/ 140097 h 1916510"/>
                <a:gd name="connsiteX34" fmla="*/ 3511550 w 5765800"/>
                <a:gd name="connsiteY34" fmla="*/ 149225 h 1916510"/>
                <a:gd name="connsiteX35" fmla="*/ 3538935 w 5765800"/>
                <a:gd name="connsiteY35" fmla="*/ 158353 h 1916510"/>
                <a:gd name="connsiteX36" fmla="*/ 3565922 w 5765800"/>
                <a:gd name="connsiteY36" fmla="*/ 167481 h 1916510"/>
                <a:gd name="connsiteX37" fmla="*/ 3592116 w 5765800"/>
                <a:gd name="connsiteY37" fmla="*/ 177800 h 1916510"/>
                <a:gd name="connsiteX38" fmla="*/ 3618706 w 5765800"/>
                <a:gd name="connsiteY38" fmla="*/ 187722 h 1916510"/>
                <a:gd name="connsiteX39" fmla="*/ 3645297 w 5765800"/>
                <a:gd name="connsiteY39" fmla="*/ 198041 h 1916510"/>
                <a:gd name="connsiteX40" fmla="*/ 3671888 w 5765800"/>
                <a:gd name="connsiteY40" fmla="*/ 208359 h 1916510"/>
                <a:gd name="connsiteX41" fmla="*/ 3697685 w 5765800"/>
                <a:gd name="connsiteY41" fmla="*/ 219472 h 1916510"/>
                <a:gd name="connsiteX42" fmla="*/ 3724275 w 5765800"/>
                <a:gd name="connsiteY42" fmla="*/ 230584 h 1916510"/>
                <a:gd name="connsiteX43" fmla="*/ 3749675 w 5765800"/>
                <a:gd name="connsiteY43" fmla="*/ 241300 h 1916510"/>
                <a:gd name="connsiteX44" fmla="*/ 3775869 w 5765800"/>
                <a:gd name="connsiteY44" fmla="*/ 253603 h 1916510"/>
                <a:gd name="connsiteX45" fmla="*/ 3801269 w 5765800"/>
                <a:gd name="connsiteY45" fmla="*/ 264716 h 1916510"/>
                <a:gd name="connsiteX46" fmla="*/ 3826669 w 5765800"/>
                <a:gd name="connsiteY46" fmla="*/ 277416 h 1916510"/>
                <a:gd name="connsiteX47" fmla="*/ 3851672 w 5765800"/>
                <a:gd name="connsiteY47" fmla="*/ 289719 h 1916510"/>
                <a:gd name="connsiteX48" fmla="*/ 3876675 w 5765800"/>
                <a:gd name="connsiteY48" fmla="*/ 302022 h 1916510"/>
                <a:gd name="connsiteX49" fmla="*/ 3901678 w 5765800"/>
                <a:gd name="connsiteY49" fmla="*/ 314722 h 1916510"/>
                <a:gd name="connsiteX50" fmla="*/ 3926285 w 5765800"/>
                <a:gd name="connsiteY50" fmla="*/ 328216 h 1916510"/>
                <a:gd name="connsiteX51" fmla="*/ 3950891 w 5765800"/>
                <a:gd name="connsiteY51" fmla="*/ 341313 h 1916510"/>
                <a:gd name="connsiteX52" fmla="*/ 3974703 w 5765800"/>
                <a:gd name="connsiteY52" fmla="*/ 354806 h 1916510"/>
                <a:gd name="connsiteX53" fmla="*/ 3999310 w 5765800"/>
                <a:gd name="connsiteY53" fmla="*/ 368697 h 1916510"/>
                <a:gd name="connsiteX54" fmla="*/ 4023122 w 5765800"/>
                <a:gd name="connsiteY54" fmla="*/ 382588 h 1916510"/>
                <a:gd name="connsiteX55" fmla="*/ 4046538 w 5765800"/>
                <a:gd name="connsiteY55" fmla="*/ 397272 h 1916510"/>
                <a:gd name="connsiteX56" fmla="*/ 4069953 w 5765800"/>
                <a:gd name="connsiteY56" fmla="*/ 411559 h 1916510"/>
                <a:gd name="connsiteX57" fmla="*/ 4093369 w 5765800"/>
                <a:gd name="connsiteY57" fmla="*/ 426244 h 1916510"/>
                <a:gd name="connsiteX58" fmla="*/ 4115991 w 5765800"/>
                <a:gd name="connsiteY58" fmla="*/ 441325 h 1916510"/>
                <a:gd name="connsiteX59" fmla="*/ 4139010 w 5765800"/>
                <a:gd name="connsiteY59" fmla="*/ 456406 h 1916510"/>
                <a:gd name="connsiteX60" fmla="*/ 4162028 w 5765800"/>
                <a:gd name="connsiteY60" fmla="*/ 471884 h 1916510"/>
                <a:gd name="connsiteX61" fmla="*/ 4184253 w 5765800"/>
                <a:gd name="connsiteY61" fmla="*/ 487759 h 1916510"/>
                <a:gd name="connsiteX62" fmla="*/ 4206478 w 5765800"/>
                <a:gd name="connsiteY62" fmla="*/ 503634 h 1916510"/>
                <a:gd name="connsiteX63" fmla="*/ 4228306 w 5765800"/>
                <a:gd name="connsiteY63" fmla="*/ 519509 h 1916510"/>
                <a:gd name="connsiteX64" fmla="*/ 4250135 w 5765800"/>
                <a:gd name="connsiteY64" fmla="*/ 536575 h 1916510"/>
                <a:gd name="connsiteX65" fmla="*/ 4271566 w 5765800"/>
                <a:gd name="connsiteY65" fmla="*/ 552847 h 1916510"/>
                <a:gd name="connsiteX66" fmla="*/ 4292997 w 5765800"/>
                <a:gd name="connsiteY66" fmla="*/ 569516 h 1916510"/>
                <a:gd name="connsiteX67" fmla="*/ 4519613 w 5765800"/>
                <a:gd name="connsiteY67" fmla="*/ 752475 h 1916510"/>
                <a:gd name="connsiteX68" fmla="*/ 4624388 w 5765800"/>
                <a:gd name="connsiteY68" fmla="*/ 837406 h 1916510"/>
                <a:gd name="connsiteX69" fmla="*/ 4724400 w 5765800"/>
                <a:gd name="connsiteY69" fmla="*/ 919956 h 1916510"/>
                <a:gd name="connsiteX70" fmla="*/ 4820444 w 5765800"/>
                <a:gd name="connsiteY70" fmla="*/ 999331 h 1916510"/>
                <a:gd name="connsiteX71" fmla="*/ 4912916 w 5765800"/>
                <a:gd name="connsiteY71" fmla="*/ 1077119 h 1916510"/>
                <a:gd name="connsiteX72" fmla="*/ 4957366 w 5765800"/>
                <a:gd name="connsiteY72" fmla="*/ 1115616 h 1916510"/>
                <a:gd name="connsiteX73" fmla="*/ 5001816 w 5765800"/>
                <a:gd name="connsiteY73" fmla="*/ 1153716 h 1916510"/>
                <a:gd name="connsiteX74" fmla="*/ 5045472 w 5765800"/>
                <a:gd name="connsiteY74" fmla="*/ 1192213 h 1916510"/>
                <a:gd name="connsiteX75" fmla="*/ 5088335 w 5765800"/>
                <a:gd name="connsiteY75" fmla="*/ 1230313 h 1916510"/>
                <a:gd name="connsiteX76" fmla="*/ 5131197 w 5765800"/>
                <a:gd name="connsiteY76" fmla="*/ 1268810 h 1916510"/>
                <a:gd name="connsiteX77" fmla="*/ 5173663 w 5765800"/>
                <a:gd name="connsiteY77" fmla="*/ 1307306 h 1916510"/>
                <a:gd name="connsiteX78" fmla="*/ 5215731 w 5765800"/>
                <a:gd name="connsiteY78" fmla="*/ 1345803 h 1916510"/>
                <a:gd name="connsiteX79" fmla="*/ 5257403 w 5765800"/>
                <a:gd name="connsiteY79" fmla="*/ 1385094 h 1916510"/>
                <a:gd name="connsiteX80" fmla="*/ 5299075 w 5765800"/>
                <a:gd name="connsiteY80" fmla="*/ 1424385 h 1916510"/>
                <a:gd name="connsiteX81" fmla="*/ 5340747 w 5765800"/>
                <a:gd name="connsiteY81" fmla="*/ 1464072 h 1916510"/>
                <a:gd name="connsiteX82" fmla="*/ 5381625 w 5765800"/>
                <a:gd name="connsiteY82" fmla="*/ 1504950 h 1916510"/>
                <a:gd name="connsiteX83" fmla="*/ 5423297 w 5765800"/>
                <a:gd name="connsiteY83" fmla="*/ 1546225 h 1916510"/>
                <a:gd name="connsiteX84" fmla="*/ 5464969 w 5765800"/>
                <a:gd name="connsiteY84" fmla="*/ 1588294 h 1916510"/>
                <a:gd name="connsiteX85" fmla="*/ 5507038 w 5765800"/>
                <a:gd name="connsiteY85" fmla="*/ 1631156 h 1916510"/>
                <a:gd name="connsiteX86" fmla="*/ 5549106 w 5765800"/>
                <a:gd name="connsiteY86" fmla="*/ 1675606 h 1916510"/>
                <a:gd name="connsiteX87" fmla="*/ 5591175 w 5765800"/>
                <a:gd name="connsiteY87" fmla="*/ 1720453 h 1916510"/>
                <a:gd name="connsiteX88" fmla="*/ 5634038 w 5765800"/>
                <a:gd name="connsiteY88" fmla="*/ 1766491 h 1916510"/>
                <a:gd name="connsiteX89" fmla="*/ 5677297 w 5765800"/>
                <a:gd name="connsiteY89" fmla="*/ 1813719 h 1916510"/>
                <a:gd name="connsiteX90" fmla="*/ 5721350 w 5765800"/>
                <a:gd name="connsiteY90" fmla="*/ 1862931 h 1916510"/>
                <a:gd name="connsiteX91" fmla="*/ 5765800 w 5765800"/>
                <a:gd name="connsiteY91" fmla="*/ 1912938 h 1916510"/>
                <a:gd name="connsiteX92" fmla="*/ 5735638 w 5765800"/>
                <a:gd name="connsiteY92" fmla="*/ 1914525 h 1916510"/>
                <a:gd name="connsiteX93" fmla="*/ 5705078 w 5765800"/>
                <a:gd name="connsiteY93" fmla="*/ 1916510 h 1916510"/>
                <a:gd name="connsiteX94" fmla="*/ 4455160 w 5765800"/>
                <a:gd name="connsiteY94" fmla="*/ 1800542 h 1916510"/>
                <a:gd name="connsiteX95" fmla="*/ 4409440 w 5765800"/>
                <a:gd name="connsiteY95" fmla="*/ 1790382 h 1916510"/>
                <a:gd name="connsiteX96" fmla="*/ 4389120 w 5765800"/>
                <a:gd name="connsiteY96" fmla="*/ 1785302 h 1916510"/>
                <a:gd name="connsiteX97" fmla="*/ 4358640 w 5765800"/>
                <a:gd name="connsiteY97" fmla="*/ 1785302 h 1916510"/>
                <a:gd name="connsiteX98" fmla="*/ 3566160 w 5765800"/>
                <a:gd name="connsiteY98" fmla="*/ 1668462 h 1916510"/>
                <a:gd name="connsiteX99" fmla="*/ 3413760 w 5765800"/>
                <a:gd name="connsiteY99" fmla="*/ 1648142 h 1916510"/>
                <a:gd name="connsiteX100" fmla="*/ 2529840 w 5765800"/>
                <a:gd name="connsiteY100" fmla="*/ 1485582 h 1916510"/>
                <a:gd name="connsiteX101" fmla="*/ 1559560 w 5765800"/>
                <a:gd name="connsiteY101" fmla="*/ 1424622 h 1916510"/>
                <a:gd name="connsiteX102" fmla="*/ 1498600 w 5765800"/>
                <a:gd name="connsiteY102" fmla="*/ 1419542 h 1916510"/>
                <a:gd name="connsiteX103" fmla="*/ 858520 w 5765800"/>
                <a:gd name="connsiteY103" fmla="*/ 1373822 h 1916510"/>
                <a:gd name="connsiteX104" fmla="*/ 457200 w 5765800"/>
                <a:gd name="connsiteY104" fmla="*/ 1353502 h 1916510"/>
                <a:gd name="connsiteX105" fmla="*/ 167640 w 5765800"/>
                <a:gd name="connsiteY105" fmla="*/ 1343342 h 1916510"/>
                <a:gd name="connsiteX106" fmla="*/ 0 w 5765800"/>
                <a:gd name="connsiteY106" fmla="*/ 1184672 h 1916510"/>
                <a:gd name="connsiteX107" fmla="*/ 0 w 5765800"/>
                <a:gd name="connsiteY107" fmla="*/ 0 h 1916510"/>
                <a:gd name="connsiteX0" fmla="*/ 0 w 5765800"/>
                <a:gd name="connsiteY0" fmla="*/ 0 h 1914525"/>
                <a:gd name="connsiteX1" fmla="*/ 2595960 w 5765800"/>
                <a:gd name="connsiteY1" fmla="*/ 0 h 1914525"/>
                <a:gd name="connsiteX2" fmla="*/ 2597547 w 5765800"/>
                <a:gd name="connsiteY2" fmla="*/ 0 h 1914525"/>
                <a:gd name="connsiteX3" fmla="*/ 2626519 w 5765800"/>
                <a:gd name="connsiteY3" fmla="*/ 0 h 1914525"/>
                <a:gd name="connsiteX4" fmla="*/ 2656285 w 5765800"/>
                <a:gd name="connsiteY4" fmla="*/ 397 h 1914525"/>
                <a:gd name="connsiteX5" fmla="*/ 2685256 w 5765800"/>
                <a:gd name="connsiteY5" fmla="*/ 1191 h 1914525"/>
                <a:gd name="connsiteX6" fmla="*/ 2715022 w 5765800"/>
                <a:gd name="connsiteY6" fmla="*/ 2381 h 1914525"/>
                <a:gd name="connsiteX7" fmla="*/ 2743994 w 5765800"/>
                <a:gd name="connsiteY7" fmla="*/ 3572 h 1914525"/>
                <a:gd name="connsiteX8" fmla="*/ 2773760 w 5765800"/>
                <a:gd name="connsiteY8" fmla="*/ 5159 h 1914525"/>
                <a:gd name="connsiteX9" fmla="*/ 2802731 w 5765800"/>
                <a:gd name="connsiteY9" fmla="*/ 7541 h 1914525"/>
                <a:gd name="connsiteX10" fmla="*/ 2832100 w 5765800"/>
                <a:gd name="connsiteY10" fmla="*/ 9922 h 1914525"/>
                <a:gd name="connsiteX11" fmla="*/ 2861072 w 5765800"/>
                <a:gd name="connsiteY11" fmla="*/ 11906 h 1914525"/>
                <a:gd name="connsiteX12" fmla="*/ 2890044 w 5765800"/>
                <a:gd name="connsiteY12" fmla="*/ 15081 h 1914525"/>
                <a:gd name="connsiteX13" fmla="*/ 2919413 w 5765800"/>
                <a:gd name="connsiteY13" fmla="*/ 18256 h 1914525"/>
                <a:gd name="connsiteX14" fmla="*/ 2948385 w 5765800"/>
                <a:gd name="connsiteY14" fmla="*/ 21828 h 1914525"/>
                <a:gd name="connsiteX15" fmla="*/ 2977356 w 5765800"/>
                <a:gd name="connsiteY15" fmla="*/ 25400 h 1914525"/>
                <a:gd name="connsiteX16" fmla="*/ 3005931 w 5765800"/>
                <a:gd name="connsiteY16" fmla="*/ 29369 h 1914525"/>
                <a:gd name="connsiteX17" fmla="*/ 3035300 w 5765800"/>
                <a:gd name="connsiteY17" fmla="*/ 33734 h 1914525"/>
                <a:gd name="connsiteX18" fmla="*/ 3063875 w 5765800"/>
                <a:gd name="connsiteY18" fmla="*/ 38100 h 1914525"/>
                <a:gd name="connsiteX19" fmla="*/ 3092450 w 5765800"/>
                <a:gd name="connsiteY19" fmla="*/ 42863 h 1914525"/>
                <a:gd name="connsiteX20" fmla="*/ 3121025 w 5765800"/>
                <a:gd name="connsiteY20" fmla="*/ 48419 h 1914525"/>
                <a:gd name="connsiteX21" fmla="*/ 3149600 w 5765800"/>
                <a:gd name="connsiteY21" fmla="*/ 53578 h 1914525"/>
                <a:gd name="connsiteX22" fmla="*/ 3178175 w 5765800"/>
                <a:gd name="connsiteY22" fmla="*/ 59134 h 1914525"/>
                <a:gd name="connsiteX23" fmla="*/ 3206750 w 5765800"/>
                <a:gd name="connsiteY23" fmla="*/ 65088 h 1914525"/>
                <a:gd name="connsiteX24" fmla="*/ 3234531 w 5765800"/>
                <a:gd name="connsiteY24" fmla="*/ 71834 h 1914525"/>
                <a:gd name="connsiteX25" fmla="*/ 3262710 w 5765800"/>
                <a:gd name="connsiteY25" fmla="*/ 77788 h 1914525"/>
                <a:gd name="connsiteX26" fmla="*/ 3290888 w 5765800"/>
                <a:gd name="connsiteY26" fmla="*/ 84931 h 1914525"/>
                <a:gd name="connsiteX27" fmla="*/ 3319066 w 5765800"/>
                <a:gd name="connsiteY27" fmla="*/ 92075 h 1914525"/>
                <a:gd name="connsiteX28" fmla="*/ 3346847 w 5765800"/>
                <a:gd name="connsiteY28" fmla="*/ 99219 h 1914525"/>
                <a:gd name="connsiteX29" fmla="*/ 3374628 w 5765800"/>
                <a:gd name="connsiteY29" fmla="*/ 107156 h 1914525"/>
                <a:gd name="connsiteX30" fmla="*/ 3402013 w 5765800"/>
                <a:gd name="connsiteY30" fmla="*/ 115094 h 1914525"/>
                <a:gd name="connsiteX31" fmla="*/ 3429794 w 5765800"/>
                <a:gd name="connsiteY31" fmla="*/ 123031 h 1914525"/>
                <a:gd name="connsiteX32" fmla="*/ 3457178 w 5765800"/>
                <a:gd name="connsiteY32" fmla="*/ 131366 h 1914525"/>
                <a:gd name="connsiteX33" fmla="*/ 3484563 w 5765800"/>
                <a:gd name="connsiteY33" fmla="*/ 140097 h 1914525"/>
                <a:gd name="connsiteX34" fmla="*/ 3511550 w 5765800"/>
                <a:gd name="connsiteY34" fmla="*/ 149225 h 1914525"/>
                <a:gd name="connsiteX35" fmla="*/ 3538935 w 5765800"/>
                <a:gd name="connsiteY35" fmla="*/ 158353 h 1914525"/>
                <a:gd name="connsiteX36" fmla="*/ 3565922 w 5765800"/>
                <a:gd name="connsiteY36" fmla="*/ 167481 h 1914525"/>
                <a:gd name="connsiteX37" fmla="*/ 3592116 w 5765800"/>
                <a:gd name="connsiteY37" fmla="*/ 177800 h 1914525"/>
                <a:gd name="connsiteX38" fmla="*/ 3618706 w 5765800"/>
                <a:gd name="connsiteY38" fmla="*/ 187722 h 1914525"/>
                <a:gd name="connsiteX39" fmla="*/ 3645297 w 5765800"/>
                <a:gd name="connsiteY39" fmla="*/ 198041 h 1914525"/>
                <a:gd name="connsiteX40" fmla="*/ 3671888 w 5765800"/>
                <a:gd name="connsiteY40" fmla="*/ 208359 h 1914525"/>
                <a:gd name="connsiteX41" fmla="*/ 3697685 w 5765800"/>
                <a:gd name="connsiteY41" fmla="*/ 219472 h 1914525"/>
                <a:gd name="connsiteX42" fmla="*/ 3724275 w 5765800"/>
                <a:gd name="connsiteY42" fmla="*/ 230584 h 1914525"/>
                <a:gd name="connsiteX43" fmla="*/ 3749675 w 5765800"/>
                <a:gd name="connsiteY43" fmla="*/ 241300 h 1914525"/>
                <a:gd name="connsiteX44" fmla="*/ 3775869 w 5765800"/>
                <a:gd name="connsiteY44" fmla="*/ 253603 h 1914525"/>
                <a:gd name="connsiteX45" fmla="*/ 3801269 w 5765800"/>
                <a:gd name="connsiteY45" fmla="*/ 264716 h 1914525"/>
                <a:gd name="connsiteX46" fmla="*/ 3826669 w 5765800"/>
                <a:gd name="connsiteY46" fmla="*/ 277416 h 1914525"/>
                <a:gd name="connsiteX47" fmla="*/ 3851672 w 5765800"/>
                <a:gd name="connsiteY47" fmla="*/ 289719 h 1914525"/>
                <a:gd name="connsiteX48" fmla="*/ 3876675 w 5765800"/>
                <a:gd name="connsiteY48" fmla="*/ 302022 h 1914525"/>
                <a:gd name="connsiteX49" fmla="*/ 3901678 w 5765800"/>
                <a:gd name="connsiteY49" fmla="*/ 314722 h 1914525"/>
                <a:gd name="connsiteX50" fmla="*/ 3926285 w 5765800"/>
                <a:gd name="connsiteY50" fmla="*/ 328216 h 1914525"/>
                <a:gd name="connsiteX51" fmla="*/ 3950891 w 5765800"/>
                <a:gd name="connsiteY51" fmla="*/ 341313 h 1914525"/>
                <a:gd name="connsiteX52" fmla="*/ 3974703 w 5765800"/>
                <a:gd name="connsiteY52" fmla="*/ 354806 h 1914525"/>
                <a:gd name="connsiteX53" fmla="*/ 3999310 w 5765800"/>
                <a:gd name="connsiteY53" fmla="*/ 368697 h 1914525"/>
                <a:gd name="connsiteX54" fmla="*/ 4023122 w 5765800"/>
                <a:gd name="connsiteY54" fmla="*/ 382588 h 1914525"/>
                <a:gd name="connsiteX55" fmla="*/ 4046538 w 5765800"/>
                <a:gd name="connsiteY55" fmla="*/ 397272 h 1914525"/>
                <a:gd name="connsiteX56" fmla="*/ 4069953 w 5765800"/>
                <a:gd name="connsiteY56" fmla="*/ 411559 h 1914525"/>
                <a:gd name="connsiteX57" fmla="*/ 4093369 w 5765800"/>
                <a:gd name="connsiteY57" fmla="*/ 426244 h 1914525"/>
                <a:gd name="connsiteX58" fmla="*/ 4115991 w 5765800"/>
                <a:gd name="connsiteY58" fmla="*/ 441325 h 1914525"/>
                <a:gd name="connsiteX59" fmla="*/ 4139010 w 5765800"/>
                <a:gd name="connsiteY59" fmla="*/ 456406 h 1914525"/>
                <a:gd name="connsiteX60" fmla="*/ 4162028 w 5765800"/>
                <a:gd name="connsiteY60" fmla="*/ 471884 h 1914525"/>
                <a:gd name="connsiteX61" fmla="*/ 4184253 w 5765800"/>
                <a:gd name="connsiteY61" fmla="*/ 487759 h 1914525"/>
                <a:gd name="connsiteX62" fmla="*/ 4206478 w 5765800"/>
                <a:gd name="connsiteY62" fmla="*/ 503634 h 1914525"/>
                <a:gd name="connsiteX63" fmla="*/ 4228306 w 5765800"/>
                <a:gd name="connsiteY63" fmla="*/ 519509 h 1914525"/>
                <a:gd name="connsiteX64" fmla="*/ 4250135 w 5765800"/>
                <a:gd name="connsiteY64" fmla="*/ 536575 h 1914525"/>
                <a:gd name="connsiteX65" fmla="*/ 4271566 w 5765800"/>
                <a:gd name="connsiteY65" fmla="*/ 552847 h 1914525"/>
                <a:gd name="connsiteX66" fmla="*/ 4292997 w 5765800"/>
                <a:gd name="connsiteY66" fmla="*/ 569516 h 1914525"/>
                <a:gd name="connsiteX67" fmla="*/ 4519613 w 5765800"/>
                <a:gd name="connsiteY67" fmla="*/ 752475 h 1914525"/>
                <a:gd name="connsiteX68" fmla="*/ 4624388 w 5765800"/>
                <a:gd name="connsiteY68" fmla="*/ 837406 h 1914525"/>
                <a:gd name="connsiteX69" fmla="*/ 4724400 w 5765800"/>
                <a:gd name="connsiteY69" fmla="*/ 919956 h 1914525"/>
                <a:gd name="connsiteX70" fmla="*/ 4820444 w 5765800"/>
                <a:gd name="connsiteY70" fmla="*/ 999331 h 1914525"/>
                <a:gd name="connsiteX71" fmla="*/ 4912916 w 5765800"/>
                <a:gd name="connsiteY71" fmla="*/ 1077119 h 1914525"/>
                <a:gd name="connsiteX72" fmla="*/ 4957366 w 5765800"/>
                <a:gd name="connsiteY72" fmla="*/ 1115616 h 1914525"/>
                <a:gd name="connsiteX73" fmla="*/ 5001816 w 5765800"/>
                <a:gd name="connsiteY73" fmla="*/ 1153716 h 1914525"/>
                <a:gd name="connsiteX74" fmla="*/ 5045472 w 5765800"/>
                <a:gd name="connsiteY74" fmla="*/ 1192213 h 1914525"/>
                <a:gd name="connsiteX75" fmla="*/ 5088335 w 5765800"/>
                <a:gd name="connsiteY75" fmla="*/ 1230313 h 1914525"/>
                <a:gd name="connsiteX76" fmla="*/ 5131197 w 5765800"/>
                <a:gd name="connsiteY76" fmla="*/ 1268810 h 1914525"/>
                <a:gd name="connsiteX77" fmla="*/ 5173663 w 5765800"/>
                <a:gd name="connsiteY77" fmla="*/ 1307306 h 1914525"/>
                <a:gd name="connsiteX78" fmla="*/ 5215731 w 5765800"/>
                <a:gd name="connsiteY78" fmla="*/ 1345803 h 1914525"/>
                <a:gd name="connsiteX79" fmla="*/ 5257403 w 5765800"/>
                <a:gd name="connsiteY79" fmla="*/ 1385094 h 1914525"/>
                <a:gd name="connsiteX80" fmla="*/ 5299075 w 5765800"/>
                <a:gd name="connsiteY80" fmla="*/ 1424385 h 1914525"/>
                <a:gd name="connsiteX81" fmla="*/ 5340747 w 5765800"/>
                <a:gd name="connsiteY81" fmla="*/ 1464072 h 1914525"/>
                <a:gd name="connsiteX82" fmla="*/ 5381625 w 5765800"/>
                <a:gd name="connsiteY82" fmla="*/ 1504950 h 1914525"/>
                <a:gd name="connsiteX83" fmla="*/ 5423297 w 5765800"/>
                <a:gd name="connsiteY83" fmla="*/ 1546225 h 1914525"/>
                <a:gd name="connsiteX84" fmla="*/ 5464969 w 5765800"/>
                <a:gd name="connsiteY84" fmla="*/ 1588294 h 1914525"/>
                <a:gd name="connsiteX85" fmla="*/ 5507038 w 5765800"/>
                <a:gd name="connsiteY85" fmla="*/ 1631156 h 1914525"/>
                <a:gd name="connsiteX86" fmla="*/ 5549106 w 5765800"/>
                <a:gd name="connsiteY86" fmla="*/ 1675606 h 1914525"/>
                <a:gd name="connsiteX87" fmla="*/ 5591175 w 5765800"/>
                <a:gd name="connsiteY87" fmla="*/ 1720453 h 1914525"/>
                <a:gd name="connsiteX88" fmla="*/ 5634038 w 5765800"/>
                <a:gd name="connsiteY88" fmla="*/ 1766491 h 1914525"/>
                <a:gd name="connsiteX89" fmla="*/ 5677297 w 5765800"/>
                <a:gd name="connsiteY89" fmla="*/ 1813719 h 1914525"/>
                <a:gd name="connsiteX90" fmla="*/ 5721350 w 5765800"/>
                <a:gd name="connsiteY90" fmla="*/ 1862931 h 1914525"/>
                <a:gd name="connsiteX91" fmla="*/ 5765800 w 5765800"/>
                <a:gd name="connsiteY91" fmla="*/ 1912938 h 1914525"/>
                <a:gd name="connsiteX92" fmla="*/ 5735638 w 5765800"/>
                <a:gd name="connsiteY92" fmla="*/ 1914525 h 1914525"/>
                <a:gd name="connsiteX93" fmla="*/ 4455160 w 5765800"/>
                <a:gd name="connsiteY93" fmla="*/ 1800542 h 1914525"/>
                <a:gd name="connsiteX94" fmla="*/ 4409440 w 5765800"/>
                <a:gd name="connsiteY94" fmla="*/ 1790382 h 1914525"/>
                <a:gd name="connsiteX95" fmla="*/ 4389120 w 5765800"/>
                <a:gd name="connsiteY95" fmla="*/ 1785302 h 1914525"/>
                <a:gd name="connsiteX96" fmla="*/ 4358640 w 5765800"/>
                <a:gd name="connsiteY96" fmla="*/ 1785302 h 1914525"/>
                <a:gd name="connsiteX97" fmla="*/ 3566160 w 5765800"/>
                <a:gd name="connsiteY97" fmla="*/ 1668462 h 1914525"/>
                <a:gd name="connsiteX98" fmla="*/ 3413760 w 5765800"/>
                <a:gd name="connsiteY98" fmla="*/ 1648142 h 1914525"/>
                <a:gd name="connsiteX99" fmla="*/ 2529840 w 5765800"/>
                <a:gd name="connsiteY99" fmla="*/ 1485582 h 1914525"/>
                <a:gd name="connsiteX100" fmla="*/ 1559560 w 5765800"/>
                <a:gd name="connsiteY100" fmla="*/ 1424622 h 1914525"/>
                <a:gd name="connsiteX101" fmla="*/ 1498600 w 5765800"/>
                <a:gd name="connsiteY101" fmla="*/ 1419542 h 1914525"/>
                <a:gd name="connsiteX102" fmla="*/ 858520 w 5765800"/>
                <a:gd name="connsiteY102" fmla="*/ 1373822 h 1914525"/>
                <a:gd name="connsiteX103" fmla="*/ 457200 w 5765800"/>
                <a:gd name="connsiteY103" fmla="*/ 1353502 h 1914525"/>
                <a:gd name="connsiteX104" fmla="*/ 167640 w 5765800"/>
                <a:gd name="connsiteY104" fmla="*/ 1343342 h 1914525"/>
                <a:gd name="connsiteX105" fmla="*/ 0 w 5765800"/>
                <a:gd name="connsiteY105" fmla="*/ 1184672 h 1914525"/>
                <a:gd name="connsiteX106" fmla="*/ 0 w 5765800"/>
                <a:gd name="connsiteY106" fmla="*/ 0 h 1914525"/>
                <a:gd name="connsiteX0" fmla="*/ 0 w 5765800"/>
                <a:gd name="connsiteY0" fmla="*/ 0 h 1912938"/>
                <a:gd name="connsiteX1" fmla="*/ 2595960 w 5765800"/>
                <a:gd name="connsiteY1" fmla="*/ 0 h 1912938"/>
                <a:gd name="connsiteX2" fmla="*/ 2597547 w 5765800"/>
                <a:gd name="connsiteY2" fmla="*/ 0 h 1912938"/>
                <a:gd name="connsiteX3" fmla="*/ 2626519 w 5765800"/>
                <a:gd name="connsiteY3" fmla="*/ 0 h 1912938"/>
                <a:gd name="connsiteX4" fmla="*/ 2656285 w 5765800"/>
                <a:gd name="connsiteY4" fmla="*/ 397 h 1912938"/>
                <a:gd name="connsiteX5" fmla="*/ 2685256 w 5765800"/>
                <a:gd name="connsiteY5" fmla="*/ 1191 h 1912938"/>
                <a:gd name="connsiteX6" fmla="*/ 2715022 w 5765800"/>
                <a:gd name="connsiteY6" fmla="*/ 2381 h 1912938"/>
                <a:gd name="connsiteX7" fmla="*/ 2743994 w 5765800"/>
                <a:gd name="connsiteY7" fmla="*/ 3572 h 1912938"/>
                <a:gd name="connsiteX8" fmla="*/ 2773760 w 5765800"/>
                <a:gd name="connsiteY8" fmla="*/ 5159 h 1912938"/>
                <a:gd name="connsiteX9" fmla="*/ 2802731 w 5765800"/>
                <a:gd name="connsiteY9" fmla="*/ 7541 h 1912938"/>
                <a:gd name="connsiteX10" fmla="*/ 2832100 w 5765800"/>
                <a:gd name="connsiteY10" fmla="*/ 9922 h 1912938"/>
                <a:gd name="connsiteX11" fmla="*/ 2861072 w 5765800"/>
                <a:gd name="connsiteY11" fmla="*/ 11906 h 1912938"/>
                <a:gd name="connsiteX12" fmla="*/ 2890044 w 5765800"/>
                <a:gd name="connsiteY12" fmla="*/ 15081 h 1912938"/>
                <a:gd name="connsiteX13" fmla="*/ 2919413 w 5765800"/>
                <a:gd name="connsiteY13" fmla="*/ 18256 h 1912938"/>
                <a:gd name="connsiteX14" fmla="*/ 2948385 w 5765800"/>
                <a:gd name="connsiteY14" fmla="*/ 21828 h 1912938"/>
                <a:gd name="connsiteX15" fmla="*/ 2977356 w 5765800"/>
                <a:gd name="connsiteY15" fmla="*/ 25400 h 1912938"/>
                <a:gd name="connsiteX16" fmla="*/ 3005931 w 5765800"/>
                <a:gd name="connsiteY16" fmla="*/ 29369 h 1912938"/>
                <a:gd name="connsiteX17" fmla="*/ 3035300 w 5765800"/>
                <a:gd name="connsiteY17" fmla="*/ 33734 h 1912938"/>
                <a:gd name="connsiteX18" fmla="*/ 3063875 w 5765800"/>
                <a:gd name="connsiteY18" fmla="*/ 38100 h 1912938"/>
                <a:gd name="connsiteX19" fmla="*/ 3092450 w 5765800"/>
                <a:gd name="connsiteY19" fmla="*/ 42863 h 1912938"/>
                <a:gd name="connsiteX20" fmla="*/ 3121025 w 5765800"/>
                <a:gd name="connsiteY20" fmla="*/ 48419 h 1912938"/>
                <a:gd name="connsiteX21" fmla="*/ 3149600 w 5765800"/>
                <a:gd name="connsiteY21" fmla="*/ 53578 h 1912938"/>
                <a:gd name="connsiteX22" fmla="*/ 3178175 w 5765800"/>
                <a:gd name="connsiteY22" fmla="*/ 59134 h 1912938"/>
                <a:gd name="connsiteX23" fmla="*/ 3206750 w 5765800"/>
                <a:gd name="connsiteY23" fmla="*/ 65088 h 1912938"/>
                <a:gd name="connsiteX24" fmla="*/ 3234531 w 5765800"/>
                <a:gd name="connsiteY24" fmla="*/ 71834 h 1912938"/>
                <a:gd name="connsiteX25" fmla="*/ 3262710 w 5765800"/>
                <a:gd name="connsiteY25" fmla="*/ 77788 h 1912938"/>
                <a:gd name="connsiteX26" fmla="*/ 3290888 w 5765800"/>
                <a:gd name="connsiteY26" fmla="*/ 84931 h 1912938"/>
                <a:gd name="connsiteX27" fmla="*/ 3319066 w 5765800"/>
                <a:gd name="connsiteY27" fmla="*/ 92075 h 1912938"/>
                <a:gd name="connsiteX28" fmla="*/ 3346847 w 5765800"/>
                <a:gd name="connsiteY28" fmla="*/ 99219 h 1912938"/>
                <a:gd name="connsiteX29" fmla="*/ 3374628 w 5765800"/>
                <a:gd name="connsiteY29" fmla="*/ 107156 h 1912938"/>
                <a:gd name="connsiteX30" fmla="*/ 3402013 w 5765800"/>
                <a:gd name="connsiteY30" fmla="*/ 115094 h 1912938"/>
                <a:gd name="connsiteX31" fmla="*/ 3429794 w 5765800"/>
                <a:gd name="connsiteY31" fmla="*/ 123031 h 1912938"/>
                <a:gd name="connsiteX32" fmla="*/ 3457178 w 5765800"/>
                <a:gd name="connsiteY32" fmla="*/ 131366 h 1912938"/>
                <a:gd name="connsiteX33" fmla="*/ 3484563 w 5765800"/>
                <a:gd name="connsiteY33" fmla="*/ 140097 h 1912938"/>
                <a:gd name="connsiteX34" fmla="*/ 3511550 w 5765800"/>
                <a:gd name="connsiteY34" fmla="*/ 149225 h 1912938"/>
                <a:gd name="connsiteX35" fmla="*/ 3538935 w 5765800"/>
                <a:gd name="connsiteY35" fmla="*/ 158353 h 1912938"/>
                <a:gd name="connsiteX36" fmla="*/ 3565922 w 5765800"/>
                <a:gd name="connsiteY36" fmla="*/ 167481 h 1912938"/>
                <a:gd name="connsiteX37" fmla="*/ 3592116 w 5765800"/>
                <a:gd name="connsiteY37" fmla="*/ 177800 h 1912938"/>
                <a:gd name="connsiteX38" fmla="*/ 3618706 w 5765800"/>
                <a:gd name="connsiteY38" fmla="*/ 187722 h 1912938"/>
                <a:gd name="connsiteX39" fmla="*/ 3645297 w 5765800"/>
                <a:gd name="connsiteY39" fmla="*/ 198041 h 1912938"/>
                <a:gd name="connsiteX40" fmla="*/ 3671888 w 5765800"/>
                <a:gd name="connsiteY40" fmla="*/ 208359 h 1912938"/>
                <a:gd name="connsiteX41" fmla="*/ 3697685 w 5765800"/>
                <a:gd name="connsiteY41" fmla="*/ 219472 h 1912938"/>
                <a:gd name="connsiteX42" fmla="*/ 3724275 w 5765800"/>
                <a:gd name="connsiteY42" fmla="*/ 230584 h 1912938"/>
                <a:gd name="connsiteX43" fmla="*/ 3749675 w 5765800"/>
                <a:gd name="connsiteY43" fmla="*/ 241300 h 1912938"/>
                <a:gd name="connsiteX44" fmla="*/ 3775869 w 5765800"/>
                <a:gd name="connsiteY44" fmla="*/ 253603 h 1912938"/>
                <a:gd name="connsiteX45" fmla="*/ 3801269 w 5765800"/>
                <a:gd name="connsiteY45" fmla="*/ 264716 h 1912938"/>
                <a:gd name="connsiteX46" fmla="*/ 3826669 w 5765800"/>
                <a:gd name="connsiteY46" fmla="*/ 277416 h 1912938"/>
                <a:gd name="connsiteX47" fmla="*/ 3851672 w 5765800"/>
                <a:gd name="connsiteY47" fmla="*/ 289719 h 1912938"/>
                <a:gd name="connsiteX48" fmla="*/ 3876675 w 5765800"/>
                <a:gd name="connsiteY48" fmla="*/ 302022 h 1912938"/>
                <a:gd name="connsiteX49" fmla="*/ 3901678 w 5765800"/>
                <a:gd name="connsiteY49" fmla="*/ 314722 h 1912938"/>
                <a:gd name="connsiteX50" fmla="*/ 3926285 w 5765800"/>
                <a:gd name="connsiteY50" fmla="*/ 328216 h 1912938"/>
                <a:gd name="connsiteX51" fmla="*/ 3950891 w 5765800"/>
                <a:gd name="connsiteY51" fmla="*/ 341313 h 1912938"/>
                <a:gd name="connsiteX52" fmla="*/ 3974703 w 5765800"/>
                <a:gd name="connsiteY52" fmla="*/ 354806 h 1912938"/>
                <a:gd name="connsiteX53" fmla="*/ 3999310 w 5765800"/>
                <a:gd name="connsiteY53" fmla="*/ 368697 h 1912938"/>
                <a:gd name="connsiteX54" fmla="*/ 4023122 w 5765800"/>
                <a:gd name="connsiteY54" fmla="*/ 382588 h 1912938"/>
                <a:gd name="connsiteX55" fmla="*/ 4046538 w 5765800"/>
                <a:gd name="connsiteY55" fmla="*/ 397272 h 1912938"/>
                <a:gd name="connsiteX56" fmla="*/ 4069953 w 5765800"/>
                <a:gd name="connsiteY56" fmla="*/ 411559 h 1912938"/>
                <a:gd name="connsiteX57" fmla="*/ 4093369 w 5765800"/>
                <a:gd name="connsiteY57" fmla="*/ 426244 h 1912938"/>
                <a:gd name="connsiteX58" fmla="*/ 4115991 w 5765800"/>
                <a:gd name="connsiteY58" fmla="*/ 441325 h 1912938"/>
                <a:gd name="connsiteX59" fmla="*/ 4139010 w 5765800"/>
                <a:gd name="connsiteY59" fmla="*/ 456406 h 1912938"/>
                <a:gd name="connsiteX60" fmla="*/ 4162028 w 5765800"/>
                <a:gd name="connsiteY60" fmla="*/ 471884 h 1912938"/>
                <a:gd name="connsiteX61" fmla="*/ 4184253 w 5765800"/>
                <a:gd name="connsiteY61" fmla="*/ 487759 h 1912938"/>
                <a:gd name="connsiteX62" fmla="*/ 4206478 w 5765800"/>
                <a:gd name="connsiteY62" fmla="*/ 503634 h 1912938"/>
                <a:gd name="connsiteX63" fmla="*/ 4228306 w 5765800"/>
                <a:gd name="connsiteY63" fmla="*/ 519509 h 1912938"/>
                <a:gd name="connsiteX64" fmla="*/ 4250135 w 5765800"/>
                <a:gd name="connsiteY64" fmla="*/ 536575 h 1912938"/>
                <a:gd name="connsiteX65" fmla="*/ 4271566 w 5765800"/>
                <a:gd name="connsiteY65" fmla="*/ 552847 h 1912938"/>
                <a:gd name="connsiteX66" fmla="*/ 4292997 w 5765800"/>
                <a:gd name="connsiteY66" fmla="*/ 569516 h 1912938"/>
                <a:gd name="connsiteX67" fmla="*/ 4519613 w 5765800"/>
                <a:gd name="connsiteY67" fmla="*/ 752475 h 1912938"/>
                <a:gd name="connsiteX68" fmla="*/ 4624388 w 5765800"/>
                <a:gd name="connsiteY68" fmla="*/ 837406 h 1912938"/>
                <a:gd name="connsiteX69" fmla="*/ 4724400 w 5765800"/>
                <a:gd name="connsiteY69" fmla="*/ 919956 h 1912938"/>
                <a:gd name="connsiteX70" fmla="*/ 4820444 w 5765800"/>
                <a:gd name="connsiteY70" fmla="*/ 999331 h 1912938"/>
                <a:gd name="connsiteX71" fmla="*/ 4912916 w 5765800"/>
                <a:gd name="connsiteY71" fmla="*/ 1077119 h 1912938"/>
                <a:gd name="connsiteX72" fmla="*/ 4957366 w 5765800"/>
                <a:gd name="connsiteY72" fmla="*/ 1115616 h 1912938"/>
                <a:gd name="connsiteX73" fmla="*/ 5001816 w 5765800"/>
                <a:gd name="connsiteY73" fmla="*/ 1153716 h 1912938"/>
                <a:gd name="connsiteX74" fmla="*/ 5045472 w 5765800"/>
                <a:gd name="connsiteY74" fmla="*/ 1192213 h 1912938"/>
                <a:gd name="connsiteX75" fmla="*/ 5088335 w 5765800"/>
                <a:gd name="connsiteY75" fmla="*/ 1230313 h 1912938"/>
                <a:gd name="connsiteX76" fmla="*/ 5131197 w 5765800"/>
                <a:gd name="connsiteY76" fmla="*/ 1268810 h 1912938"/>
                <a:gd name="connsiteX77" fmla="*/ 5173663 w 5765800"/>
                <a:gd name="connsiteY77" fmla="*/ 1307306 h 1912938"/>
                <a:gd name="connsiteX78" fmla="*/ 5215731 w 5765800"/>
                <a:gd name="connsiteY78" fmla="*/ 1345803 h 1912938"/>
                <a:gd name="connsiteX79" fmla="*/ 5257403 w 5765800"/>
                <a:gd name="connsiteY79" fmla="*/ 1385094 h 1912938"/>
                <a:gd name="connsiteX80" fmla="*/ 5299075 w 5765800"/>
                <a:gd name="connsiteY80" fmla="*/ 1424385 h 1912938"/>
                <a:gd name="connsiteX81" fmla="*/ 5340747 w 5765800"/>
                <a:gd name="connsiteY81" fmla="*/ 1464072 h 1912938"/>
                <a:gd name="connsiteX82" fmla="*/ 5381625 w 5765800"/>
                <a:gd name="connsiteY82" fmla="*/ 1504950 h 1912938"/>
                <a:gd name="connsiteX83" fmla="*/ 5423297 w 5765800"/>
                <a:gd name="connsiteY83" fmla="*/ 1546225 h 1912938"/>
                <a:gd name="connsiteX84" fmla="*/ 5464969 w 5765800"/>
                <a:gd name="connsiteY84" fmla="*/ 1588294 h 1912938"/>
                <a:gd name="connsiteX85" fmla="*/ 5507038 w 5765800"/>
                <a:gd name="connsiteY85" fmla="*/ 1631156 h 1912938"/>
                <a:gd name="connsiteX86" fmla="*/ 5549106 w 5765800"/>
                <a:gd name="connsiteY86" fmla="*/ 1675606 h 1912938"/>
                <a:gd name="connsiteX87" fmla="*/ 5591175 w 5765800"/>
                <a:gd name="connsiteY87" fmla="*/ 1720453 h 1912938"/>
                <a:gd name="connsiteX88" fmla="*/ 5634038 w 5765800"/>
                <a:gd name="connsiteY88" fmla="*/ 1766491 h 1912938"/>
                <a:gd name="connsiteX89" fmla="*/ 5677297 w 5765800"/>
                <a:gd name="connsiteY89" fmla="*/ 1813719 h 1912938"/>
                <a:gd name="connsiteX90" fmla="*/ 5721350 w 5765800"/>
                <a:gd name="connsiteY90" fmla="*/ 1862931 h 1912938"/>
                <a:gd name="connsiteX91" fmla="*/ 5765800 w 5765800"/>
                <a:gd name="connsiteY91" fmla="*/ 1912938 h 1912938"/>
                <a:gd name="connsiteX92" fmla="*/ 4455160 w 5765800"/>
                <a:gd name="connsiteY92" fmla="*/ 1800542 h 1912938"/>
                <a:gd name="connsiteX93" fmla="*/ 4409440 w 5765800"/>
                <a:gd name="connsiteY93" fmla="*/ 1790382 h 1912938"/>
                <a:gd name="connsiteX94" fmla="*/ 4389120 w 5765800"/>
                <a:gd name="connsiteY94" fmla="*/ 1785302 h 1912938"/>
                <a:gd name="connsiteX95" fmla="*/ 4358640 w 5765800"/>
                <a:gd name="connsiteY95" fmla="*/ 1785302 h 1912938"/>
                <a:gd name="connsiteX96" fmla="*/ 3566160 w 5765800"/>
                <a:gd name="connsiteY96" fmla="*/ 1668462 h 1912938"/>
                <a:gd name="connsiteX97" fmla="*/ 3413760 w 5765800"/>
                <a:gd name="connsiteY97" fmla="*/ 1648142 h 1912938"/>
                <a:gd name="connsiteX98" fmla="*/ 2529840 w 5765800"/>
                <a:gd name="connsiteY98" fmla="*/ 1485582 h 1912938"/>
                <a:gd name="connsiteX99" fmla="*/ 1559560 w 5765800"/>
                <a:gd name="connsiteY99" fmla="*/ 1424622 h 1912938"/>
                <a:gd name="connsiteX100" fmla="*/ 1498600 w 5765800"/>
                <a:gd name="connsiteY100" fmla="*/ 1419542 h 1912938"/>
                <a:gd name="connsiteX101" fmla="*/ 858520 w 5765800"/>
                <a:gd name="connsiteY101" fmla="*/ 1373822 h 1912938"/>
                <a:gd name="connsiteX102" fmla="*/ 457200 w 5765800"/>
                <a:gd name="connsiteY102" fmla="*/ 1353502 h 1912938"/>
                <a:gd name="connsiteX103" fmla="*/ 167640 w 5765800"/>
                <a:gd name="connsiteY103" fmla="*/ 1343342 h 1912938"/>
                <a:gd name="connsiteX104" fmla="*/ 0 w 5765800"/>
                <a:gd name="connsiteY104" fmla="*/ 1184672 h 1912938"/>
                <a:gd name="connsiteX105" fmla="*/ 0 w 5765800"/>
                <a:gd name="connsiteY105" fmla="*/ 0 h 1912938"/>
                <a:gd name="connsiteX0" fmla="*/ 0 w 5765800"/>
                <a:gd name="connsiteY0" fmla="*/ 0 h 1912938"/>
                <a:gd name="connsiteX1" fmla="*/ 2595960 w 5765800"/>
                <a:gd name="connsiteY1" fmla="*/ 0 h 1912938"/>
                <a:gd name="connsiteX2" fmla="*/ 2597547 w 5765800"/>
                <a:gd name="connsiteY2" fmla="*/ 0 h 1912938"/>
                <a:gd name="connsiteX3" fmla="*/ 2626519 w 5765800"/>
                <a:gd name="connsiteY3" fmla="*/ 0 h 1912938"/>
                <a:gd name="connsiteX4" fmla="*/ 2656285 w 5765800"/>
                <a:gd name="connsiteY4" fmla="*/ 397 h 1912938"/>
                <a:gd name="connsiteX5" fmla="*/ 2685256 w 5765800"/>
                <a:gd name="connsiteY5" fmla="*/ 1191 h 1912938"/>
                <a:gd name="connsiteX6" fmla="*/ 2715022 w 5765800"/>
                <a:gd name="connsiteY6" fmla="*/ 2381 h 1912938"/>
                <a:gd name="connsiteX7" fmla="*/ 2743994 w 5765800"/>
                <a:gd name="connsiteY7" fmla="*/ 3572 h 1912938"/>
                <a:gd name="connsiteX8" fmla="*/ 2773760 w 5765800"/>
                <a:gd name="connsiteY8" fmla="*/ 5159 h 1912938"/>
                <a:gd name="connsiteX9" fmla="*/ 2802731 w 5765800"/>
                <a:gd name="connsiteY9" fmla="*/ 7541 h 1912938"/>
                <a:gd name="connsiteX10" fmla="*/ 2832100 w 5765800"/>
                <a:gd name="connsiteY10" fmla="*/ 9922 h 1912938"/>
                <a:gd name="connsiteX11" fmla="*/ 2861072 w 5765800"/>
                <a:gd name="connsiteY11" fmla="*/ 11906 h 1912938"/>
                <a:gd name="connsiteX12" fmla="*/ 2890044 w 5765800"/>
                <a:gd name="connsiteY12" fmla="*/ 15081 h 1912938"/>
                <a:gd name="connsiteX13" fmla="*/ 2919413 w 5765800"/>
                <a:gd name="connsiteY13" fmla="*/ 18256 h 1912938"/>
                <a:gd name="connsiteX14" fmla="*/ 2948385 w 5765800"/>
                <a:gd name="connsiteY14" fmla="*/ 21828 h 1912938"/>
                <a:gd name="connsiteX15" fmla="*/ 2977356 w 5765800"/>
                <a:gd name="connsiteY15" fmla="*/ 25400 h 1912938"/>
                <a:gd name="connsiteX16" fmla="*/ 3005931 w 5765800"/>
                <a:gd name="connsiteY16" fmla="*/ 29369 h 1912938"/>
                <a:gd name="connsiteX17" fmla="*/ 3035300 w 5765800"/>
                <a:gd name="connsiteY17" fmla="*/ 33734 h 1912938"/>
                <a:gd name="connsiteX18" fmla="*/ 3063875 w 5765800"/>
                <a:gd name="connsiteY18" fmla="*/ 38100 h 1912938"/>
                <a:gd name="connsiteX19" fmla="*/ 3092450 w 5765800"/>
                <a:gd name="connsiteY19" fmla="*/ 42863 h 1912938"/>
                <a:gd name="connsiteX20" fmla="*/ 3121025 w 5765800"/>
                <a:gd name="connsiteY20" fmla="*/ 48419 h 1912938"/>
                <a:gd name="connsiteX21" fmla="*/ 3149600 w 5765800"/>
                <a:gd name="connsiteY21" fmla="*/ 53578 h 1912938"/>
                <a:gd name="connsiteX22" fmla="*/ 3178175 w 5765800"/>
                <a:gd name="connsiteY22" fmla="*/ 59134 h 1912938"/>
                <a:gd name="connsiteX23" fmla="*/ 3206750 w 5765800"/>
                <a:gd name="connsiteY23" fmla="*/ 65088 h 1912938"/>
                <a:gd name="connsiteX24" fmla="*/ 3234531 w 5765800"/>
                <a:gd name="connsiteY24" fmla="*/ 71834 h 1912938"/>
                <a:gd name="connsiteX25" fmla="*/ 3262710 w 5765800"/>
                <a:gd name="connsiteY25" fmla="*/ 77788 h 1912938"/>
                <a:gd name="connsiteX26" fmla="*/ 3290888 w 5765800"/>
                <a:gd name="connsiteY26" fmla="*/ 84931 h 1912938"/>
                <a:gd name="connsiteX27" fmla="*/ 3319066 w 5765800"/>
                <a:gd name="connsiteY27" fmla="*/ 92075 h 1912938"/>
                <a:gd name="connsiteX28" fmla="*/ 3346847 w 5765800"/>
                <a:gd name="connsiteY28" fmla="*/ 99219 h 1912938"/>
                <a:gd name="connsiteX29" fmla="*/ 3374628 w 5765800"/>
                <a:gd name="connsiteY29" fmla="*/ 107156 h 1912938"/>
                <a:gd name="connsiteX30" fmla="*/ 3402013 w 5765800"/>
                <a:gd name="connsiteY30" fmla="*/ 115094 h 1912938"/>
                <a:gd name="connsiteX31" fmla="*/ 3429794 w 5765800"/>
                <a:gd name="connsiteY31" fmla="*/ 123031 h 1912938"/>
                <a:gd name="connsiteX32" fmla="*/ 3457178 w 5765800"/>
                <a:gd name="connsiteY32" fmla="*/ 131366 h 1912938"/>
                <a:gd name="connsiteX33" fmla="*/ 3484563 w 5765800"/>
                <a:gd name="connsiteY33" fmla="*/ 140097 h 1912938"/>
                <a:gd name="connsiteX34" fmla="*/ 3511550 w 5765800"/>
                <a:gd name="connsiteY34" fmla="*/ 149225 h 1912938"/>
                <a:gd name="connsiteX35" fmla="*/ 3538935 w 5765800"/>
                <a:gd name="connsiteY35" fmla="*/ 158353 h 1912938"/>
                <a:gd name="connsiteX36" fmla="*/ 3565922 w 5765800"/>
                <a:gd name="connsiteY36" fmla="*/ 167481 h 1912938"/>
                <a:gd name="connsiteX37" fmla="*/ 3592116 w 5765800"/>
                <a:gd name="connsiteY37" fmla="*/ 177800 h 1912938"/>
                <a:gd name="connsiteX38" fmla="*/ 3618706 w 5765800"/>
                <a:gd name="connsiteY38" fmla="*/ 187722 h 1912938"/>
                <a:gd name="connsiteX39" fmla="*/ 3645297 w 5765800"/>
                <a:gd name="connsiteY39" fmla="*/ 198041 h 1912938"/>
                <a:gd name="connsiteX40" fmla="*/ 3671888 w 5765800"/>
                <a:gd name="connsiteY40" fmla="*/ 208359 h 1912938"/>
                <a:gd name="connsiteX41" fmla="*/ 3697685 w 5765800"/>
                <a:gd name="connsiteY41" fmla="*/ 219472 h 1912938"/>
                <a:gd name="connsiteX42" fmla="*/ 3724275 w 5765800"/>
                <a:gd name="connsiteY42" fmla="*/ 230584 h 1912938"/>
                <a:gd name="connsiteX43" fmla="*/ 3749675 w 5765800"/>
                <a:gd name="connsiteY43" fmla="*/ 241300 h 1912938"/>
                <a:gd name="connsiteX44" fmla="*/ 3775869 w 5765800"/>
                <a:gd name="connsiteY44" fmla="*/ 253603 h 1912938"/>
                <a:gd name="connsiteX45" fmla="*/ 3801269 w 5765800"/>
                <a:gd name="connsiteY45" fmla="*/ 264716 h 1912938"/>
                <a:gd name="connsiteX46" fmla="*/ 3826669 w 5765800"/>
                <a:gd name="connsiteY46" fmla="*/ 277416 h 1912938"/>
                <a:gd name="connsiteX47" fmla="*/ 3851672 w 5765800"/>
                <a:gd name="connsiteY47" fmla="*/ 289719 h 1912938"/>
                <a:gd name="connsiteX48" fmla="*/ 3876675 w 5765800"/>
                <a:gd name="connsiteY48" fmla="*/ 302022 h 1912938"/>
                <a:gd name="connsiteX49" fmla="*/ 3901678 w 5765800"/>
                <a:gd name="connsiteY49" fmla="*/ 314722 h 1912938"/>
                <a:gd name="connsiteX50" fmla="*/ 3926285 w 5765800"/>
                <a:gd name="connsiteY50" fmla="*/ 328216 h 1912938"/>
                <a:gd name="connsiteX51" fmla="*/ 3950891 w 5765800"/>
                <a:gd name="connsiteY51" fmla="*/ 341313 h 1912938"/>
                <a:gd name="connsiteX52" fmla="*/ 3974703 w 5765800"/>
                <a:gd name="connsiteY52" fmla="*/ 354806 h 1912938"/>
                <a:gd name="connsiteX53" fmla="*/ 3999310 w 5765800"/>
                <a:gd name="connsiteY53" fmla="*/ 368697 h 1912938"/>
                <a:gd name="connsiteX54" fmla="*/ 4023122 w 5765800"/>
                <a:gd name="connsiteY54" fmla="*/ 382588 h 1912938"/>
                <a:gd name="connsiteX55" fmla="*/ 4046538 w 5765800"/>
                <a:gd name="connsiteY55" fmla="*/ 397272 h 1912938"/>
                <a:gd name="connsiteX56" fmla="*/ 4069953 w 5765800"/>
                <a:gd name="connsiteY56" fmla="*/ 411559 h 1912938"/>
                <a:gd name="connsiteX57" fmla="*/ 4093369 w 5765800"/>
                <a:gd name="connsiteY57" fmla="*/ 426244 h 1912938"/>
                <a:gd name="connsiteX58" fmla="*/ 4115991 w 5765800"/>
                <a:gd name="connsiteY58" fmla="*/ 441325 h 1912938"/>
                <a:gd name="connsiteX59" fmla="*/ 4139010 w 5765800"/>
                <a:gd name="connsiteY59" fmla="*/ 456406 h 1912938"/>
                <a:gd name="connsiteX60" fmla="*/ 4162028 w 5765800"/>
                <a:gd name="connsiteY60" fmla="*/ 471884 h 1912938"/>
                <a:gd name="connsiteX61" fmla="*/ 4184253 w 5765800"/>
                <a:gd name="connsiteY61" fmla="*/ 487759 h 1912938"/>
                <a:gd name="connsiteX62" fmla="*/ 4206478 w 5765800"/>
                <a:gd name="connsiteY62" fmla="*/ 503634 h 1912938"/>
                <a:gd name="connsiteX63" fmla="*/ 4228306 w 5765800"/>
                <a:gd name="connsiteY63" fmla="*/ 519509 h 1912938"/>
                <a:gd name="connsiteX64" fmla="*/ 4250135 w 5765800"/>
                <a:gd name="connsiteY64" fmla="*/ 536575 h 1912938"/>
                <a:gd name="connsiteX65" fmla="*/ 4271566 w 5765800"/>
                <a:gd name="connsiteY65" fmla="*/ 552847 h 1912938"/>
                <a:gd name="connsiteX66" fmla="*/ 4292997 w 5765800"/>
                <a:gd name="connsiteY66" fmla="*/ 569516 h 1912938"/>
                <a:gd name="connsiteX67" fmla="*/ 4519613 w 5765800"/>
                <a:gd name="connsiteY67" fmla="*/ 752475 h 1912938"/>
                <a:gd name="connsiteX68" fmla="*/ 4624388 w 5765800"/>
                <a:gd name="connsiteY68" fmla="*/ 837406 h 1912938"/>
                <a:gd name="connsiteX69" fmla="*/ 4724400 w 5765800"/>
                <a:gd name="connsiteY69" fmla="*/ 919956 h 1912938"/>
                <a:gd name="connsiteX70" fmla="*/ 4820444 w 5765800"/>
                <a:gd name="connsiteY70" fmla="*/ 999331 h 1912938"/>
                <a:gd name="connsiteX71" fmla="*/ 4912916 w 5765800"/>
                <a:gd name="connsiteY71" fmla="*/ 1077119 h 1912938"/>
                <a:gd name="connsiteX72" fmla="*/ 4957366 w 5765800"/>
                <a:gd name="connsiteY72" fmla="*/ 1115616 h 1912938"/>
                <a:gd name="connsiteX73" fmla="*/ 5001816 w 5765800"/>
                <a:gd name="connsiteY73" fmla="*/ 1153716 h 1912938"/>
                <a:gd name="connsiteX74" fmla="*/ 5045472 w 5765800"/>
                <a:gd name="connsiteY74" fmla="*/ 1192213 h 1912938"/>
                <a:gd name="connsiteX75" fmla="*/ 5088335 w 5765800"/>
                <a:gd name="connsiteY75" fmla="*/ 1230313 h 1912938"/>
                <a:gd name="connsiteX76" fmla="*/ 5131197 w 5765800"/>
                <a:gd name="connsiteY76" fmla="*/ 1268810 h 1912938"/>
                <a:gd name="connsiteX77" fmla="*/ 5173663 w 5765800"/>
                <a:gd name="connsiteY77" fmla="*/ 1307306 h 1912938"/>
                <a:gd name="connsiteX78" fmla="*/ 5215731 w 5765800"/>
                <a:gd name="connsiteY78" fmla="*/ 1345803 h 1912938"/>
                <a:gd name="connsiteX79" fmla="*/ 5257403 w 5765800"/>
                <a:gd name="connsiteY79" fmla="*/ 1385094 h 1912938"/>
                <a:gd name="connsiteX80" fmla="*/ 5299075 w 5765800"/>
                <a:gd name="connsiteY80" fmla="*/ 1424385 h 1912938"/>
                <a:gd name="connsiteX81" fmla="*/ 5340747 w 5765800"/>
                <a:gd name="connsiteY81" fmla="*/ 1464072 h 1912938"/>
                <a:gd name="connsiteX82" fmla="*/ 5381625 w 5765800"/>
                <a:gd name="connsiteY82" fmla="*/ 1504950 h 1912938"/>
                <a:gd name="connsiteX83" fmla="*/ 5423297 w 5765800"/>
                <a:gd name="connsiteY83" fmla="*/ 1546225 h 1912938"/>
                <a:gd name="connsiteX84" fmla="*/ 5464969 w 5765800"/>
                <a:gd name="connsiteY84" fmla="*/ 1588294 h 1912938"/>
                <a:gd name="connsiteX85" fmla="*/ 5507038 w 5765800"/>
                <a:gd name="connsiteY85" fmla="*/ 1631156 h 1912938"/>
                <a:gd name="connsiteX86" fmla="*/ 5549106 w 5765800"/>
                <a:gd name="connsiteY86" fmla="*/ 1675606 h 1912938"/>
                <a:gd name="connsiteX87" fmla="*/ 5591175 w 5765800"/>
                <a:gd name="connsiteY87" fmla="*/ 1720453 h 1912938"/>
                <a:gd name="connsiteX88" fmla="*/ 5634038 w 5765800"/>
                <a:gd name="connsiteY88" fmla="*/ 1766491 h 1912938"/>
                <a:gd name="connsiteX89" fmla="*/ 5677297 w 5765800"/>
                <a:gd name="connsiteY89" fmla="*/ 1813719 h 1912938"/>
                <a:gd name="connsiteX90" fmla="*/ 5721350 w 5765800"/>
                <a:gd name="connsiteY90" fmla="*/ 1862931 h 1912938"/>
                <a:gd name="connsiteX91" fmla="*/ 5765800 w 5765800"/>
                <a:gd name="connsiteY91" fmla="*/ 1912938 h 1912938"/>
                <a:gd name="connsiteX92" fmla="*/ 4455160 w 5765800"/>
                <a:gd name="connsiteY92" fmla="*/ 1800542 h 1912938"/>
                <a:gd name="connsiteX93" fmla="*/ 4409440 w 5765800"/>
                <a:gd name="connsiteY93" fmla="*/ 1790382 h 1912938"/>
                <a:gd name="connsiteX94" fmla="*/ 4389120 w 5765800"/>
                <a:gd name="connsiteY94" fmla="*/ 1785302 h 1912938"/>
                <a:gd name="connsiteX95" fmla="*/ 4358640 w 5765800"/>
                <a:gd name="connsiteY95" fmla="*/ 1785302 h 1912938"/>
                <a:gd name="connsiteX96" fmla="*/ 3566160 w 5765800"/>
                <a:gd name="connsiteY96" fmla="*/ 1668462 h 1912938"/>
                <a:gd name="connsiteX97" fmla="*/ 3413760 w 5765800"/>
                <a:gd name="connsiteY97" fmla="*/ 1648142 h 1912938"/>
                <a:gd name="connsiteX98" fmla="*/ 2529840 w 5765800"/>
                <a:gd name="connsiteY98" fmla="*/ 1485582 h 1912938"/>
                <a:gd name="connsiteX99" fmla="*/ 1559560 w 5765800"/>
                <a:gd name="connsiteY99" fmla="*/ 1424622 h 1912938"/>
                <a:gd name="connsiteX100" fmla="*/ 1498600 w 5765800"/>
                <a:gd name="connsiteY100" fmla="*/ 1419542 h 1912938"/>
                <a:gd name="connsiteX101" fmla="*/ 858520 w 5765800"/>
                <a:gd name="connsiteY101" fmla="*/ 1373822 h 1912938"/>
                <a:gd name="connsiteX102" fmla="*/ 457200 w 5765800"/>
                <a:gd name="connsiteY102" fmla="*/ 1353502 h 1912938"/>
                <a:gd name="connsiteX103" fmla="*/ 167640 w 5765800"/>
                <a:gd name="connsiteY103" fmla="*/ 1343342 h 1912938"/>
                <a:gd name="connsiteX104" fmla="*/ 0 w 5765800"/>
                <a:gd name="connsiteY104" fmla="*/ 1184672 h 1912938"/>
                <a:gd name="connsiteX105" fmla="*/ 0 w 5765800"/>
                <a:gd name="connsiteY105" fmla="*/ 0 h 1912938"/>
                <a:gd name="connsiteX0" fmla="*/ 0 w 5765800"/>
                <a:gd name="connsiteY0" fmla="*/ 0 h 1917814"/>
                <a:gd name="connsiteX1" fmla="*/ 2595960 w 5765800"/>
                <a:gd name="connsiteY1" fmla="*/ 0 h 1917814"/>
                <a:gd name="connsiteX2" fmla="*/ 2597547 w 5765800"/>
                <a:gd name="connsiteY2" fmla="*/ 0 h 1917814"/>
                <a:gd name="connsiteX3" fmla="*/ 2626519 w 5765800"/>
                <a:gd name="connsiteY3" fmla="*/ 0 h 1917814"/>
                <a:gd name="connsiteX4" fmla="*/ 2656285 w 5765800"/>
                <a:gd name="connsiteY4" fmla="*/ 397 h 1917814"/>
                <a:gd name="connsiteX5" fmla="*/ 2685256 w 5765800"/>
                <a:gd name="connsiteY5" fmla="*/ 1191 h 1917814"/>
                <a:gd name="connsiteX6" fmla="*/ 2715022 w 5765800"/>
                <a:gd name="connsiteY6" fmla="*/ 2381 h 1917814"/>
                <a:gd name="connsiteX7" fmla="*/ 2743994 w 5765800"/>
                <a:gd name="connsiteY7" fmla="*/ 3572 h 1917814"/>
                <a:gd name="connsiteX8" fmla="*/ 2773760 w 5765800"/>
                <a:gd name="connsiteY8" fmla="*/ 5159 h 1917814"/>
                <a:gd name="connsiteX9" fmla="*/ 2802731 w 5765800"/>
                <a:gd name="connsiteY9" fmla="*/ 7541 h 1917814"/>
                <a:gd name="connsiteX10" fmla="*/ 2832100 w 5765800"/>
                <a:gd name="connsiteY10" fmla="*/ 9922 h 1917814"/>
                <a:gd name="connsiteX11" fmla="*/ 2861072 w 5765800"/>
                <a:gd name="connsiteY11" fmla="*/ 11906 h 1917814"/>
                <a:gd name="connsiteX12" fmla="*/ 2890044 w 5765800"/>
                <a:gd name="connsiteY12" fmla="*/ 15081 h 1917814"/>
                <a:gd name="connsiteX13" fmla="*/ 2919413 w 5765800"/>
                <a:gd name="connsiteY13" fmla="*/ 18256 h 1917814"/>
                <a:gd name="connsiteX14" fmla="*/ 2948385 w 5765800"/>
                <a:gd name="connsiteY14" fmla="*/ 21828 h 1917814"/>
                <a:gd name="connsiteX15" fmla="*/ 2977356 w 5765800"/>
                <a:gd name="connsiteY15" fmla="*/ 25400 h 1917814"/>
                <a:gd name="connsiteX16" fmla="*/ 3005931 w 5765800"/>
                <a:gd name="connsiteY16" fmla="*/ 29369 h 1917814"/>
                <a:gd name="connsiteX17" fmla="*/ 3035300 w 5765800"/>
                <a:gd name="connsiteY17" fmla="*/ 33734 h 1917814"/>
                <a:gd name="connsiteX18" fmla="*/ 3063875 w 5765800"/>
                <a:gd name="connsiteY18" fmla="*/ 38100 h 1917814"/>
                <a:gd name="connsiteX19" fmla="*/ 3092450 w 5765800"/>
                <a:gd name="connsiteY19" fmla="*/ 42863 h 1917814"/>
                <a:gd name="connsiteX20" fmla="*/ 3121025 w 5765800"/>
                <a:gd name="connsiteY20" fmla="*/ 48419 h 1917814"/>
                <a:gd name="connsiteX21" fmla="*/ 3149600 w 5765800"/>
                <a:gd name="connsiteY21" fmla="*/ 53578 h 1917814"/>
                <a:gd name="connsiteX22" fmla="*/ 3178175 w 5765800"/>
                <a:gd name="connsiteY22" fmla="*/ 59134 h 1917814"/>
                <a:gd name="connsiteX23" fmla="*/ 3206750 w 5765800"/>
                <a:gd name="connsiteY23" fmla="*/ 65088 h 1917814"/>
                <a:gd name="connsiteX24" fmla="*/ 3234531 w 5765800"/>
                <a:gd name="connsiteY24" fmla="*/ 71834 h 1917814"/>
                <a:gd name="connsiteX25" fmla="*/ 3262710 w 5765800"/>
                <a:gd name="connsiteY25" fmla="*/ 77788 h 1917814"/>
                <a:gd name="connsiteX26" fmla="*/ 3290888 w 5765800"/>
                <a:gd name="connsiteY26" fmla="*/ 84931 h 1917814"/>
                <a:gd name="connsiteX27" fmla="*/ 3319066 w 5765800"/>
                <a:gd name="connsiteY27" fmla="*/ 92075 h 1917814"/>
                <a:gd name="connsiteX28" fmla="*/ 3346847 w 5765800"/>
                <a:gd name="connsiteY28" fmla="*/ 99219 h 1917814"/>
                <a:gd name="connsiteX29" fmla="*/ 3374628 w 5765800"/>
                <a:gd name="connsiteY29" fmla="*/ 107156 h 1917814"/>
                <a:gd name="connsiteX30" fmla="*/ 3402013 w 5765800"/>
                <a:gd name="connsiteY30" fmla="*/ 115094 h 1917814"/>
                <a:gd name="connsiteX31" fmla="*/ 3429794 w 5765800"/>
                <a:gd name="connsiteY31" fmla="*/ 123031 h 1917814"/>
                <a:gd name="connsiteX32" fmla="*/ 3457178 w 5765800"/>
                <a:gd name="connsiteY32" fmla="*/ 131366 h 1917814"/>
                <a:gd name="connsiteX33" fmla="*/ 3484563 w 5765800"/>
                <a:gd name="connsiteY33" fmla="*/ 140097 h 1917814"/>
                <a:gd name="connsiteX34" fmla="*/ 3511550 w 5765800"/>
                <a:gd name="connsiteY34" fmla="*/ 149225 h 1917814"/>
                <a:gd name="connsiteX35" fmla="*/ 3538935 w 5765800"/>
                <a:gd name="connsiteY35" fmla="*/ 158353 h 1917814"/>
                <a:gd name="connsiteX36" fmla="*/ 3565922 w 5765800"/>
                <a:gd name="connsiteY36" fmla="*/ 167481 h 1917814"/>
                <a:gd name="connsiteX37" fmla="*/ 3592116 w 5765800"/>
                <a:gd name="connsiteY37" fmla="*/ 177800 h 1917814"/>
                <a:gd name="connsiteX38" fmla="*/ 3618706 w 5765800"/>
                <a:gd name="connsiteY38" fmla="*/ 187722 h 1917814"/>
                <a:gd name="connsiteX39" fmla="*/ 3645297 w 5765800"/>
                <a:gd name="connsiteY39" fmla="*/ 198041 h 1917814"/>
                <a:gd name="connsiteX40" fmla="*/ 3671888 w 5765800"/>
                <a:gd name="connsiteY40" fmla="*/ 208359 h 1917814"/>
                <a:gd name="connsiteX41" fmla="*/ 3697685 w 5765800"/>
                <a:gd name="connsiteY41" fmla="*/ 219472 h 1917814"/>
                <a:gd name="connsiteX42" fmla="*/ 3724275 w 5765800"/>
                <a:gd name="connsiteY42" fmla="*/ 230584 h 1917814"/>
                <a:gd name="connsiteX43" fmla="*/ 3749675 w 5765800"/>
                <a:gd name="connsiteY43" fmla="*/ 241300 h 1917814"/>
                <a:gd name="connsiteX44" fmla="*/ 3775869 w 5765800"/>
                <a:gd name="connsiteY44" fmla="*/ 253603 h 1917814"/>
                <a:gd name="connsiteX45" fmla="*/ 3801269 w 5765800"/>
                <a:gd name="connsiteY45" fmla="*/ 264716 h 1917814"/>
                <a:gd name="connsiteX46" fmla="*/ 3826669 w 5765800"/>
                <a:gd name="connsiteY46" fmla="*/ 277416 h 1917814"/>
                <a:gd name="connsiteX47" fmla="*/ 3851672 w 5765800"/>
                <a:gd name="connsiteY47" fmla="*/ 289719 h 1917814"/>
                <a:gd name="connsiteX48" fmla="*/ 3876675 w 5765800"/>
                <a:gd name="connsiteY48" fmla="*/ 302022 h 1917814"/>
                <a:gd name="connsiteX49" fmla="*/ 3901678 w 5765800"/>
                <a:gd name="connsiteY49" fmla="*/ 314722 h 1917814"/>
                <a:gd name="connsiteX50" fmla="*/ 3926285 w 5765800"/>
                <a:gd name="connsiteY50" fmla="*/ 328216 h 1917814"/>
                <a:gd name="connsiteX51" fmla="*/ 3950891 w 5765800"/>
                <a:gd name="connsiteY51" fmla="*/ 341313 h 1917814"/>
                <a:gd name="connsiteX52" fmla="*/ 3974703 w 5765800"/>
                <a:gd name="connsiteY52" fmla="*/ 354806 h 1917814"/>
                <a:gd name="connsiteX53" fmla="*/ 3999310 w 5765800"/>
                <a:gd name="connsiteY53" fmla="*/ 368697 h 1917814"/>
                <a:gd name="connsiteX54" fmla="*/ 4023122 w 5765800"/>
                <a:gd name="connsiteY54" fmla="*/ 382588 h 1917814"/>
                <a:gd name="connsiteX55" fmla="*/ 4046538 w 5765800"/>
                <a:gd name="connsiteY55" fmla="*/ 397272 h 1917814"/>
                <a:gd name="connsiteX56" fmla="*/ 4069953 w 5765800"/>
                <a:gd name="connsiteY56" fmla="*/ 411559 h 1917814"/>
                <a:gd name="connsiteX57" fmla="*/ 4093369 w 5765800"/>
                <a:gd name="connsiteY57" fmla="*/ 426244 h 1917814"/>
                <a:gd name="connsiteX58" fmla="*/ 4115991 w 5765800"/>
                <a:gd name="connsiteY58" fmla="*/ 441325 h 1917814"/>
                <a:gd name="connsiteX59" fmla="*/ 4139010 w 5765800"/>
                <a:gd name="connsiteY59" fmla="*/ 456406 h 1917814"/>
                <a:gd name="connsiteX60" fmla="*/ 4162028 w 5765800"/>
                <a:gd name="connsiteY60" fmla="*/ 471884 h 1917814"/>
                <a:gd name="connsiteX61" fmla="*/ 4184253 w 5765800"/>
                <a:gd name="connsiteY61" fmla="*/ 487759 h 1917814"/>
                <a:gd name="connsiteX62" fmla="*/ 4206478 w 5765800"/>
                <a:gd name="connsiteY62" fmla="*/ 503634 h 1917814"/>
                <a:gd name="connsiteX63" fmla="*/ 4228306 w 5765800"/>
                <a:gd name="connsiteY63" fmla="*/ 519509 h 1917814"/>
                <a:gd name="connsiteX64" fmla="*/ 4250135 w 5765800"/>
                <a:gd name="connsiteY64" fmla="*/ 536575 h 1917814"/>
                <a:gd name="connsiteX65" fmla="*/ 4271566 w 5765800"/>
                <a:gd name="connsiteY65" fmla="*/ 552847 h 1917814"/>
                <a:gd name="connsiteX66" fmla="*/ 4292997 w 5765800"/>
                <a:gd name="connsiteY66" fmla="*/ 569516 h 1917814"/>
                <a:gd name="connsiteX67" fmla="*/ 4519613 w 5765800"/>
                <a:gd name="connsiteY67" fmla="*/ 752475 h 1917814"/>
                <a:gd name="connsiteX68" fmla="*/ 4624388 w 5765800"/>
                <a:gd name="connsiteY68" fmla="*/ 837406 h 1917814"/>
                <a:gd name="connsiteX69" fmla="*/ 4724400 w 5765800"/>
                <a:gd name="connsiteY69" fmla="*/ 919956 h 1917814"/>
                <a:gd name="connsiteX70" fmla="*/ 4820444 w 5765800"/>
                <a:gd name="connsiteY70" fmla="*/ 999331 h 1917814"/>
                <a:gd name="connsiteX71" fmla="*/ 4912916 w 5765800"/>
                <a:gd name="connsiteY71" fmla="*/ 1077119 h 1917814"/>
                <a:gd name="connsiteX72" fmla="*/ 4957366 w 5765800"/>
                <a:gd name="connsiteY72" fmla="*/ 1115616 h 1917814"/>
                <a:gd name="connsiteX73" fmla="*/ 5001816 w 5765800"/>
                <a:gd name="connsiteY73" fmla="*/ 1153716 h 1917814"/>
                <a:gd name="connsiteX74" fmla="*/ 5045472 w 5765800"/>
                <a:gd name="connsiteY74" fmla="*/ 1192213 h 1917814"/>
                <a:gd name="connsiteX75" fmla="*/ 5088335 w 5765800"/>
                <a:gd name="connsiteY75" fmla="*/ 1230313 h 1917814"/>
                <a:gd name="connsiteX76" fmla="*/ 5131197 w 5765800"/>
                <a:gd name="connsiteY76" fmla="*/ 1268810 h 1917814"/>
                <a:gd name="connsiteX77" fmla="*/ 5173663 w 5765800"/>
                <a:gd name="connsiteY77" fmla="*/ 1307306 h 1917814"/>
                <a:gd name="connsiteX78" fmla="*/ 5215731 w 5765800"/>
                <a:gd name="connsiteY78" fmla="*/ 1345803 h 1917814"/>
                <a:gd name="connsiteX79" fmla="*/ 5257403 w 5765800"/>
                <a:gd name="connsiteY79" fmla="*/ 1385094 h 1917814"/>
                <a:gd name="connsiteX80" fmla="*/ 5299075 w 5765800"/>
                <a:gd name="connsiteY80" fmla="*/ 1424385 h 1917814"/>
                <a:gd name="connsiteX81" fmla="*/ 5340747 w 5765800"/>
                <a:gd name="connsiteY81" fmla="*/ 1464072 h 1917814"/>
                <a:gd name="connsiteX82" fmla="*/ 5381625 w 5765800"/>
                <a:gd name="connsiteY82" fmla="*/ 1504950 h 1917814"/>
                <a:gd name="connsiteX83" fmla="*/ 5423297 w 5765800"/>
                <a:gd name="connsiteY83" fmla="*/ 1546225 h 1917814"/>
                <a:gd name="connsiteX84" fmla="*/ 5464969 w 5765800"/>
                <a:gd name="connsiteY84" fmla="*/ 1588294 h 1917814"/>
                <a:gd name="connsiteX85" fmla="*/ 5507038 w 5765800"/>
                <a:gd name="connsiteY85" fmla="*/ 1631156 h 1917814"/>
                <a:gd name="connsiteX86" fmla="*/ 5549106 w 5765800"/>
                <a:gd name="connsiteY86" fmla="*/ 1675606 h 1917814"/>
                <a:gd name="connsiteX87" fmla="*/ 5591175 w 5765800"/>
                <a:gd name="connsiteY87" fmla="*/ 1720453 h 1917814"/>
                <a:gd name="connsiteX88" fmla="*/ 5634038 w 5765800"/>
                <a:gd name="connsiteY88" fmla="*/ 1766491 h 1917814"/>
                <a:gd name="connsiteX89" fmla="*/ 5677297 w 5765800"/>
                <a:gd name="connsiteY89" fmla="*/ 1813719 h 1917814"/>
                <a:gd name="connsiteX90" fmla="*/ 5721350 w 5765800"/>
                <a:gd name="connsiteY90" fmla="*/ 1862931 h 1917814"/>
                <a:gd name="connsiteX91" fmla="*/ 5765800 w 5765800"/>
                <a:gd name="connsiteY91" fmla="*/ 1912938 h 1917814"/>
                <a:gd name="connsiteX92" fmla="*/ 4455160 w 5765800"/>
                <a:gd name="connsiteY92" fmla="*/ 1800542 h 1917814"/>
                <a:gd name="connsiteX93" fmla="*/ 4409440 w 5765800"/>
                <a:gd name="connsiteY93" fmla="*/ 1790382 h 1917814"/>
                <a:gd name="connsiteX94" fmla="*/ 4389120 w 5765800"/>
                <a:gd name="connsiteY94" fmla="*/ 1785302 h 1917814"/>
                <a:gd name="connsiteX95" fmla="*/ 4358640 w 5765800"/>
                <a:gd name="connsiteY95" fmla="*/ 1785302 h 1917814"/>
                <a:gd name="connsiteX96" fmla="*/ 3566160 w 5765800"/>
                <a:gd name="connsiteY96" fmla="*/ 1668462 h 1917814"/>
                <a:gd name="connsiteX97" fmla="*/ 3413760 w 5765800"/>
                <a:gd name="connsiteY97" fmla="*/ 1648142 h 1917814"/>
                <a:gd name="connsiteX98" fmla="*/ 2529840 w 5765800"/>
                <a:gd name="connsiteY98" fmla="*/ 1485582 h 1917814"/>
                <a:gd name="connsiteX99" fmla="*/ 1559560 w 5765800"/>
                <a:gd name="connsiteY99" fmla="*/ 1424622 h 1917814"/>
                <a:gd name="connsiteX100" fmla="*/ 1498600 w 5765800"/>
                <a:gd name="connsiteY100" fmla="*/ 1419542 h 1917814"/>
                <a:gd name="connsiteX101" fmla="*/ 858520 w 5765800"/>
                <a:gd name="connsiteY101" fmla="*/ 1373822 h 1917814"/>
                <a:gd name="connsiteX102" fmla="*/ 457200 w 5765800"/>
                <a:gd name="connsiteY102" fmla="*/ 1353502 h 1917814"/>
                <a:gd name="connsiteX103" fmla="*/ 167640 w 5765800"/>
                <a:gd name="connsiteY103" fmla="*/ 1343342 h 1917814"/>
                <a:gd name="connsiteX104" fmla="*/ 0 w 5765800"/>
                <a:gd name="connsiteY104" fmla="*/ 1184672 h 1917814"/>
                <a:gd name="connsiteX105" fmla="*/ 0 w 5765800"/>
                <a:gd name="connsiteY105" fmla="*/ 0 h 1917814"/>
                <a:gd name="connsiteX0" fmla="*/ 0 w 5765800"/>
                <a:gd name="connsiteY0" fmla="*/ 0 h 1950605"/>
                <a:gd name="connsiteX1" fmla="*/ 2595960 w 5765800"/>
                <a:gd name="connsiteY1" fmla="*/ 0 h 1950605"/>
                <a:gd name="connsiteX2" fmla="*/ 2597547 w 5765800"/>
                <a:gd name="connsiteY2" fmla="*/ 0 h 1950605"/>
                <a:gd name="connsiteX3" fmla="*/ 2626519 w 5765800"/>
                <a:gd name="connsiteY3" fmla="*/ 0 h 1950605"/>
                <a:gd name="connsiteX4" fmla="*/ 2656285 w 5765800"/>
                <a:gd name="connsiteY4" fmla="*/ 397 h 1950605"/>
                <a:gd name="connsiteX5" fmla="*/ 2685256 w 5765800"/>
                <a:gd name="connsiteY5" fmla="*/ 1191 h 1950605"/>
                <a:gd name="connsiteX6" fmla="*/ 2715022 w 5765800"/>
                <a:gd name="connsiteY6" fmla="*/ 2381 h 1950605"/>
                <a:gd name="connsiteX7" fmla="*/ 2743994 w 5765800"/>
                <a:gd name="connsiteY7" fmla="*/ 3572 h 1950605"/>
                <a:gd name="connsiteX8" fmla="*/ 2773760 w 5765800"/>
                <a:gd name="connsiteY8" fmla="*/ 5159 h 1950605"/>
                <a:gd name="connsiteX9" fmla="*/ 2802731 w 5765800"/>
                <a:gd name="connsiteY9" fmla="*/ 7541 h 1950605"/>
                <a:gd name="connsiteX10" fmla="*/ 2832100 w 5765800"/>
                <a:gd name="connsiteY10" fmla="*/ 9922 h 1950605"/>
                <a:gd name="connsiteX11" fmla="*/ 2861072 w 5765800"/>
                <a:gd name="connsiteY11" fmla="*/ 11906 h 1950605"/>
                <a:gd name="connsiteX12" fmla="*/ 2890044 w 5765800"/>
                <a:gd name="connsiteY12" fmla="*/ 15081 h 1950605"/>
                <a:gd name="connsiteX13" fmla="*/ 2919413 w 5765800"/>
                <a:gd name="connsiteY13" fmla="*/ 18256 h 1950605"/>
                <a:gd name="connsiteX14" fmla="*/ 2948385 w 5765800"/>
                <a:gd name="connsiteY14" fmla="*/ 21828 h 1950605"/>
                <a:gd name="connsiteX15" fmla="*/ 2977356 w 5765800"/>
                <a:gd name="connsiteY15" fmla="*/ 25400 h 1950605"/>
                <a:gd name="connsiteX16" fmla="*/ 3005931 w 5765800"/>
                <a:gd name="connsiteY16" fmla="*/ 29369 h 1950605"/>
                <a:gd name="connsiteX17" fmla="*/ 3035300 w 5765800"/>
                <a:gd name="connsiteY17" fmla="*/ 33734 h 1950605"/>
                <a:gd name="connsiteX18" fmla="*/ 3063875 w 5765800"/>
                <a:gd name="connsiteY18" fmla="*/ 38100 h 1950605"/>
                <a:gd name="connsiteX19" fmla="*/ 3092450 w 5765800"/>
                <a:gd name="connsiteY19" fmla="*/ 42863 h 1950605"/>
                <a:gd name="connsiteX20" fmla="*/ 3121025 w 5765800"/>
                <a:gd name="connsiteY20" fmla="*/ 48419 h 1950605"/>
                <a:gd name="connsiteX21" fmla="*/ 3149600 w 5765800"/>
                <a:gd name="connsiteY21" fmla="*/ 53578 h 1950605"/>
                <a:gd name="connsiteX22" fmla="*/ 3178175 w 5765800"/>
                <a:gd name="connsiteY22" fmla="*/ 59134 h 1950605"/>
                <a:gd name="connsiteX23" fmla="*/ 3206750 w 5765800"/>
                <a:gd name="connsiteY23" fmla="*/ 65088 h 1950605"/>
                <a:gd name="connsiteX24" fmla="*/ 3234531 w 5765800"/>
                <a:gd name="connsiteY24" fmla="*/ 71834 h 1950605"/>
                <a:gd name="connsiteX25" fmla="*/ 3262710 w 5765800"/>
                <a:gd name="connsiteY25" fmla="*/ 77788 h 1950605"/>
                <a:gd name="connsiteX26" fmla="*/ 3290888 w 5765800"/>
                <a:gd name="connsiteY26" fmla="*/ 84931 h 1950605"/>
                <a:gd name="connsiteX27" fmla="*/ 3319066 w 5765800"/>
                <a:gd name="connsiteY27" fmla="*/ 92075 h 1950605"/>
                <a:gd name="connsiteX28" fmla="*/ 3346847 w 5765800"/>
                <a:gd name="connsiteY28" fmla="*/ 99219 h 1950605"/>
                <a:gd name="connsiteX29" fmla="*/ 3374628 w 5765800"/>
                <a:gd name="connsiteY29" fmla="*/ 107156 h 1950605"/>
                <a:gd name="connsiteX30" fmla="*/ 3402013 w 5765800"/>
                <a:gd name="connsiteY30" fmla="*/ 115094 h 1950605"/>
                <a:gd name="connsiteX31" fmla="*/ 3429794 w 5765800"/>
                <a:gd name="connsiteY31" fmla="*/ 123031 h 1950605"/>
                <a:gd name="connsiteX32" fmla="*/ 3457178 w 5765800"/>
                <a:gd name="connsiteY32" fmla="*/ 131366 h 1950605"/>
                <a:gd name="connsiteX33" fmla="*/ 3484563 w 5765800"/>
                <a:gd name="connsiteY33" fmla="*/ 140097 h 1950605"/>
                <a:gd name="connsiteX34" fmla="*/ 3511550 w 5765800"/>
                <a:gd name="connsiteY34" fmla="*/ 149225 h 1950605"/>
                <a:gd name="connsiteX35" fmla="*/ 3538935 w 5765800"/>
                <a:gd name="connsiteY35" fmla="*/ 158353 h 1950605"/>
                <a:gd name="connsiteX36" fmla="*/ 3565922 w 5765800"/>
                <a:gd name="connsiteY36" fmla="*/ 167481 h 1950605"/>
                <a:gd name="connsiteX37" fmla="*/ 3592116 w 5765800"/>
                <a:gd name="connsiteY37" fmla="*/ 177800 h 1950605"/>
                <a:gd name="connsiteX38" fmla="*/ 3618706 w 5765800"/>
                <a:gd name="connsiteY38" fmla="*/ 187722 h 1950605"/>
                <a:gd name="connsiteX39" fmla="*/ 3645297 w 5765800"/>
                <a:gd name="connsiteY39" fmla="*/ 198041 h 1950605"/>
                <a:gd name="connsiteX40" fmla="*/ 3671888 w 5765800"/>
                <a:gd name="connsiteY40" fmla="*/ 208359 h 1950605"/>
                <a:gd name="connsiteX41" fmla="*/ 3697685 w 5765800"/>
                <a:gd name="connsiteY41" fmla="*/ 219472 h 1950605"/>
                <a:gd name="connsiteX42" fmla="*/ 3724275 w 5765800"/>
                <a:gd name="connsiteY42" fmla="*/ 230584 h 1950605"/>
                <a:gd name="connsiteX43" fmla="*/ 3749675 w 5765800"/>
                <a:gd name="connsiteY43" fmla="*/ 241300 h 1950605"/>
                <a:gd name="connsiteX44" fmla="*/ 3775869 w 5765800"/>
                <a:gd name="connsiteY44" fmla="*/ 253603 h 1950605"/>
                <a:gd name="connsiteX45" fmla="*/ 3801269 w 5765800"/>
                <a:gd name="connsiteY45" fmla="*/ 264716 h 1950605"/>
                <a:gd name="connsiteX46" fmla="*/ 3826669 w 5765800"/>
                <a:gd name="connsiteY46" fmla="*/ 277416 h 1950605"/>
                <a:gd name="connsiteX47" fmla="*/ 3851672 w 5765800"/>
                <a:gd name="connsiteY47" fmla="*/ 289719 h 1950605"/>
                <a:gd name="connsiteX48" fmla="*/ 3876675 w 5765800"/>
                <a:gd name="connsiteY48" fmla="*/ 302022 h 1950605"/>
                <a:gd name="connsiteX49" fmla="*/ 3901678 w 5765800"/>
                <a:gd name="connsiteY49" fmla="*/ 314722 h 1950605"/>
                <a:gd name="connsiteX50" fmla="*/ 3926285 w 5765800"/>
                <a:gd name="connsiteY50" fmla="*/ 328216 h 1950605"/>
                <a:gd name="connsiteX51" fmla="*/ 3950891 w 5765800"/>
                <a:gd name="connsiteY51" fmla="*/ 341313 h 1950605"/>
                <a:gd name="connsiteX52" fmla="*/ 3974703 w 5765800"/>
                <a:gd name="connsiteY52" fmla="*/ 354806 h 1950605"/>
                <a:gd name="connsiteX53" fmla="*/ 3999310 w 5765800"/>
                <a:gd name="connsiteY53" fmla="*/ 368697 h 1950605"/>
                <a:gd name="connsiteX54" fmla="*/ 4023122 w 5765800"/>
                <a:gd name="connsiteY54" fmla="*/ 382588 h 1950605"/>
                <a:gd name="connsiteX55" fmla="*/ 4046538 w 5765800"/>
                <a:gd name="connsiteY55" fmla="*/ 397272 h 1950605"/>
                <a:gd name="connsiteX56" fmla="*/ 4069953 w 5765800"/>
                <a:gd name="connsiteY56" fmla="*/ 411559 h 1950605"/>
                <a:gd name="connsiteX57" fmla="*/ 4093369 w 5765800"/>
                <a:gd name="connsiteY57" fmla="*/ 426244 h 1950605"/>
                <a:gd name="connsiteX58" fmla="*/ 4115991 w 5765800"/>
                <a:gd name="connsiteY58" fmla="*/ 441325 h 1950605"/>
                <a:gd name="connsiteX59" fmla="*/ 4139010 w 5765800"/>
                <a:gd name="connsiteY59" fmla="*/ 456406 h 1950605"/>
                <a:gd name="connsiteX60" fmla="*/ 4162028 w 5765800"/>
                <a:gd name="connsiteY60" fmla="*/ 471884 h 1950605"/>
                <a:gd name="connsiteX61" fmla="*/ 4184253 w 5765800"/>
                <a:gd name="connsiteY61" fmla="*/ 487759 h 1950605"/>
                <a:gd name="connsiteX62" fmla="*/ 4206478 w 5765800"/>
                <a:gd name="connsiteY62" fmla="*/ 503634 h 1950605"/>
                <a:gd name="connsiteX63" fmla="*/ 4228306 w 5765800"/>
                <a:gd name="connsiteY63" fmla="*/ 519509 h 1950605"/>
                <a:gd name="connsiteX64" fmla="*/ 4250135 w 5765800"/>
                <a:gd name="connsiteY64" fmla="*/ 536575 h 1950605"/>
                <a:gd name="connsiteX65" fmla="*/ 4271566 w 5765800"/>
                <a:gd name="connsiteY65" fmla="*/ 552847 h 1950605"/>
                <a:gd name="connsiteX66" fmla="*/ 4292997 w 5765800"/>
                <a:gd name="connsiteY66" fmla="*/ 569516 h 1950605"/>
                <a:gd name="connsiteX67" fmla="*/ 4519613 w 5765800"/>
                <a:gd name="connsiteY67" fmla="*/ 752475 h 1950605"/>
                <a:gd name="connsiteX68" fmla="*/ 4624388 w 5765800"/>
                <a:gd name="connsiteY68" fmla="*/ 837406 h 1950605"/>
                <a:gd name="connsiteX69" fmla="*/ 4724400 w 5765800"/>
                <a:gd name="connsiteY69" fmla="*/ 919956 h 1950605"/>
                <a:gd name="connsiteX70" fmla="*/ 4820444 w 5765800"/>
                <a:gd name="connsiteY70" fmla="*/ 999331 h 1950605"/>
                <a:gd name="connsiteX71" fmla="*/ 4912916 w 5765800"/>
                <a:gd name="connsiteY71" fmla="*/ 1077119 h 1950605"/>
                <a:gd name="connsiteX72" fmla="*/ 4957366 w 5765800"/>
                <a:gd name="connsiteY72" fmla="*/ 1115616 h 1950605"/>
                <a:gd name="connsiteX73" fmla="*/ 5001816 w 5765800"/>
                <a:gd name="connsiteY73" fmla="*/ 1153716 h 1950605"/>
                <a:gd name="connsiteX74" fmla="*/ 5045472 w 5765800"/>
                <a:gd name="connsiteY74" fmla="*/ 1192213 h 1950605"/>
                <a:gd name="connsiteX75" fmla="*/ 5088335 w 5765800"/>
                <a:gd name="connsiteY75" fmla="*/ 1230313 h 1950605"/>
                <a:gd name="connsiteX76" fmla="*/ 5131197 w 5765800"/>
                <a:gd name="connsiteY76" fmla="*/ 1268810 h 1950605"/>
                <a:gd name="connsiteX77" fmla="*/ 5173663 w 5765800"/>
                <a:gd name="connsiteY77" fmla="*/ 1307306 h 1950605"/>
                <a:gd name="connsiteX78" fmla="*/ 5215731 w 5765800"/>
                <a:gd name="connsiteY78" fmla="*/ 1345803 h 1950605"/>
                <a:gd name="connsiteX79" fmla="*/ 5257403 w 5765800"/>
                <a:gd name="connsiteY79" fmla="*/ 1385094 h 1950605"/>
                <a:gd name="connsiteX80" fmla="*/ 5299075 w 5765800"/>
                <a:gd name="connsiteY80" fmla="*/ 1424385 h 1950605"/>
                <a:gd name="connsiteX81" fmla="*/ 5340747 w 5765800"/>
                <a:gd name="connsiteY81" fmla="*/ 1464072 h 1950605"/>
                <a:gd name="connsiteX82" fmla="*/ 5381625 w 5765800"/>
                <a:gd name="connsiteY82" fmla="*/ 1504950 h 1950605"/>
                <a:gd name="connsiteX83" fmla="*/ 5423297 w 5765800"/>
                <a:gd name="connsiteY83" fmla="*/ 1546225 h 1950605"/>
                <a:gd name="connsiteX84" fmla="*/ 5464969 w 5765800"/>
                <a:gd name="connsiteY84" fmla="*/ 1588294 h 1950605"/>
                <a:gd name="connsiteX85" fmla="*/ 5507038 w 5765800"/>
                <a:gd name="connsiteY85" fmla="*/ 1631156 h 1950605"/>
                <a:gd name="connsiteX86" fmla="*/ 5549106 w 5765800"/>
                <a:gd name="connsiteY86" fmla="*/ 1675606 h 1950605"/>
                <a:gd name="connsiteX87" fmla="*/ 5591175 w 5765800"/>
                <a:gd name="connsiteY87" fmla="*/ 1720453 h 1950605"/>
                <a:gd name="connsiteX88" fmla="*/ 5634038 w 5765800"/>
                <a:gd name="connsiteY88" fmla="*/ 1766491 h 1950605"/>
                <a:gd name="connsiteX89" fmla="*/ 5677297 w 5765800"/>
                <a:gd name="connsiteY89" fmla="*/ 1813719 h 1950605"/>
                <a:gd name="connsiteX90" fmla="*/ 5721350 w 5765800"/>
                <a:gd name="connsiteY90" fmla="*/ 1862931 h 1950605"/>
                <a:gd name="connsiteX91" fmla="*/ 5765800 w 5765800"/>
                <a:gd name="connsiteY91" fmla="*/ 1912938 h 1950605"/>
                <a:gd name="connsiteX92" fmla="*/ 4455160 w 5765800"/>
                <a:gd name="connsiteY92" fmla="*/ 1800542 h 1950605"/>
                <a:gd name="connsiteX93" fmla="*/ 4409440 w 5765800"/>
                <a:gd name="connsiteY93" fmla="*/ 1790382 h 1950605"/>
                <a:gd name="connsiteX94" fmla="*/ 4389120 w 5765800"/>
                <a:gd name="connsiteY94" fmla="*/ 1785302 h 1950605"/>
                <a:gd name="connsiteX95" fmla="*/ 4358640 w 5765800"/>
                <a:gd name="connsiteY95" fmla="*/ 1785302 h 1950605"/>
                <a:gd name="connsiteX96" fmla="*/ 3566160 w 5765800"/>
                <a:gd name="connsiteY96" fmla="*/ 1668462 h 1950605"/>
                <a:gd name="connsiteX97" fmla="*/ 3413760 w 5765800"/>
                <a:gd name="connsiteY97" fmla="*/ 1648142 h 1950605"/>
                <a:gd name="connsiteX98" fmla="*/ 2529840 w 5765800"/>
                <a:gd name="connsiteY98" fmla="*/ 1485582 h 1950605"/>
                <a:gd name="connsiteX99" fmla="*/ 1559560 w 5765800"/>
                <a:gd name="connsiteY99" fmla="*/ 1424622 h 1950605"/>
                <a:gd name="connsiteX100" fmla="*/ 1498600 w 5765800"/>
                <a:gd name="connsiteY100" fmla="*/ 1419542 h 1950605"/>
                <a:gd name="connsiteX101" fmla="*/ 858520 w 5765800"/>
                <a:gd name="connsiteY101" fmla="*/ 1373822 h 1950605"/>
                <a:gd name="connsiteX102" fmla="*/ 457200 w 5765800"/>
                <a:gd name="connsiteY102" fmla="*/ 1353502 h 1950605"/>
                <a:gd name="connsiteX103" fmla="*/ 167640 w 5765800"/>
                <a:gd name="connsiteY103" fmla="*/ 1343342 h 1950605"/>
                <a:gd name="connsiteX104" fmla="*/ 0 w 5765800"/>
                <a:gd name="connsiteY104" fmla="*/ 1184672 h 1950605"/>
                <a:gd name="connsiteX105" fmla="*/ 0 w 5765800"/>
                <a:gd name="connsiteY105" fmla="*/ 0 h 195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5765800" h="1950605">
                  <a:moveTo>
                    <a:pt x="0" y="0"/>
                  </a:moveTo>
                  <a:lnTo>
                    <a:pt x="2595960" y="0"/>
                  </a:lnTo>
                  <a:lnTo>
                    <a:pt x="2597547" y="0"/>
                  </a:lnTo>
                  <a:lnTo>
                    <a:pt x="2626519" y="0"/>
                  </a:lnTo>
                  <a:lnTo>
                    <a:pt x="2656285" y="397"/>
                  </a:lnTo>
                  <a:lnTo>
                    <a:pt x="2685256" y="1191"/>
                  </a:lnTo>
                  <a:lnTo>
                    <a:pt x="2715022" y="2381"/>
                  </a:lnTo>
                  <a:lnTo>
                    <a:pt x="2743994" y="3572"/>
                  </a:lnTo>
                  <a:lnTo>
                    <a:pt x="2773760" y="5159"/>
                  </a:lnTo>
                  <a:lnTo>
                    <a:pt x="2802731" y="7541"/>
                  </a:lnTo>
                  <a:lnTo>
                    <a:pt x="2832100" y="9922"/>
                  </a:lnTo>
                  <a:lnTo>
                    <a:pt x="2861072" y="11906"/>
                  </a:lnTo>
                  <a:lnTo>
                    <a:pt x="2890044" y="15081"/>
                  </a:lnTo>
                  <a:lnTo>
                    <a:pt x="2919413" y="18256"/>
                  </a:lnTo>
                  <a:lnTo>
                    <a:pt x="2948385" y="21828"/>
                  </a:lnTo>
                  <a:lnTo>
                    <a:pt x="2977356" y="25400"/>
                  </a:lnTo>
                  <a:lnTo>
                    <a:pt x="3005931" y="29369"/>
                  </a:lnTo>
                  <a:lnTo>
                    <a:pt x="3035300" y="33734"/>
                  </a:lnTo>
                  <a:lnTo>
                    <a:pt x="3063875" y="38100"/>
                  </a:lnTo>
                  <a:lnTo>
                    <a:pt x="3092450" y="42863"/>
                  </a:lnTo>
                  <a:lnTo>
                    <a:pt x="3121025" y="48419"/>
                  </a:lnTo>
                  <a:lnTo>
                    <a:pt x="3149600" y="53578"/>
                  </a:lnTo>
                  <a:lnTo>
                    <a:pt x="3178175" y="59134"/>
                  </a:lnTo>
                  <a:lnTo>
                    <a:pt x="3206750" y="65088"/>
                  </a:lnTo>
                  <a:lnTo>
                    <a:pt x="3234531" y="71834"/>
                  </a:lnTo>
                  <a:lnTo>
                    <a:pt x="3262710" y="77788"/>
                  </a:lnTo>
                  <a:lnTo>
                    <a:pt x="3290888" y="84931"/>
                  </a:lnTo>
                  <a:lnTo>
                    <a:pt x="3319066" y="92075"/>
                  </a:lnTo>
                  <a:lnTo>
                    <a:pt x="3346847" y="99219"/>
                  </a:lnTo>
                  <a:lnTo>
                    <a:pt x="3374628" y="107156"/>
                  </a:lnTo>
                  <a:lnTo>
                    <a:pt x="3402013" y="115094"/>
                  </a:lnTo>
                  <a:lnTo>
                    <a:pt x="3429794" y="123031"/>
                  </a:lnTo>
                  <a:lnTo>
                    <a:pt x="3457178" y="131366"/>
                  </a:lnTo>
                  <a:lnTo>
                    <a:pt x="3484563" y="140097"/>
                  </a:lnTo>
                  <a:lnTo>
                    <a:pt x="3511550" y="149225"/>
                  </a:lnTo>
                  <a:lnTo>
                    <a:pt x="3538935" y="158353"/>
                  </a:lnTo>
                  <a:lnTo>
                    <a:pt x="3565922" y="167481"/>
                  </a:lnTo>
                  <a:lnTo>
                    <a:pt x="3592116" y="177800"/>
                  </a:lnTo>
                  <a:lnTo>
                    <a:pt x="3618706" y="187722"/>
                  </a:lnTo>
                  <a:lnTo>
                    <a:pt x="3645297" y="198041"/>
                  </a:lnTo>
                  <a:lnTo>
                    <a:pt x="3671888" y="208359"/>
                  </a:lnTo>
                  <a:lnTo>
                    <a:pt x="3697685" y="219472"/>
                  </a:lnTo>
                  <a:lnTo>
                    <a:pt x="3724275" y="230584"/>
                  </a:lnTo>
                  <a:lnTo>
                    <a:pt x="3749675" y="241300"/>
                  </a:lnTo>
                  <a:lnTo>
                    <a:pt x="3775869" y="253603"/>
                  </a:lnTo>
                  <a:lnTo>
                    <a:pt x="3801269" y="264716"/>
                  </a:lnTo>
                  <a:lnTo>
                    <a:pt x="3826669" y="277416"/>
                  </a:lnTo>
                  <a:lnTo>
                    <a:pt x="3851672" y="289719"/>
                  </a:lnTo>
                  <a:lnTo>
                    <a:pt x="3876675" y="302022"/>
                  </a:lnTo>
                  <a:lnTo>
                    <a:pt x="3901678" y="314722"/>
                  </a:lnTo>
                  <a:lnTo>
                    <a:pt x="3926285" y="328216"/>
                  </a:lnTo>
                  <a:lnTo>
                    <a:pt x="3950891" y="341313"/>
                  </a:lnTo>
                  <a:lnTo>
                    <a:pt x="3974703" y="354806"/>
                  </a:lnTo>
                  <a:lnTo>
                    <a:pt x="3999310" y="368697"/>
                  </a:lnTo>
                  <a:lnTo>
                    <a:pt x="4023122" y="382588"/>
                  </a:lnTo>
                  <a:lnTo>
                    <a:pt x="4046538" y="397272"/>
                  </a:lnTo>
                  <a:lnTo>
                    <a:pt x="4069953" y="411559"/>
                  </a:lnTo>
                  <a:lnTo>
                    <a:pt x="4093369" y="426244"/>
                  </a:lnTo>
                  <a:lnTo>
                    <a:pt x="4115991" y="441325"/>
                  </a:lnTo>
                  <a:lnTo>
                    <a:pt x="4139010" y="456406"/>
                  </a:lnTo>
                  <a:lnTo>
                    <a:pt x="4162028" y="471884"/>
                  </a:lnTo>
                  <a:lnTo>
                    <a:pt x="4184253" y="487759"/>
                  </a:lnTo>
                  <a:lnTo>
                    <a:pt x="4206478" y="503634"/>
                  </a:lnTo>
                  <a:lnTo>
                    <a:pt x="4228306" y="519509"/>
                  </a:lnTo>
                  <a:lnTo>
                    <a:pt x="4250135" y="536575"/>
                  </a:lnTo>
                  <a:lnTo>
                    <a:pt x="4271566" y="552847"/>
                  </a:lnTo>
                  <a:lnTo>
                    <a:pt x="4292997" y="569516"/>
                  </a:lnTo>
                  <a:lnTo>
                    <a:pt x="4519613" y="752475"/>
                  </a:lnTo>
                  <a:lnTo>
                    <a:pt x="4624388" y="837406"/>
                  </a:lnTo>
                  <a:lnTo>
                    <a:pt x="4724400" y="919956"/>
                  </a:lnTo>
                  <a:lnTo>
                    <a:pt x="4820444" y="999331"/>
                  </a:lnTo>
                  <a:lnTo>
                    <a:pt x="4912916" y="1077119"/>
                  </a:lnTo>
                  <a:lnTo>
                    <a:pt x="4957366" y="1115616"/>
                  </a:lnTo>
                  <a:lnTo>
                    <a:pt x="5001816" y="1153716"/>
                  </a:lnTo>
                  <a:lnTo>
                    <a:pt x="5045472" y="1192213"/>
                  </a:lnTo>
                  <a:lnTo>
                    <a:pt x="5088335" y="1230313"/>
                  </a:lnTo>
                  <a:lnTo>
                    <a:pt x="5131197" y="1268810"/>
                  </a:lnTo>
                  <a:lnTo>
                    <a:pt x="5173663" y="1307306"/>
                  </a:lnTo>
                  <a:lnTo>
                    <a:pt x="5215731" y="1345803"/>
                  </a:lnTo>
                  <a:lnTo>
                    <a:pt x="5257403" y="1385094"/>
                  </a:lnTo>
                  <a:lnTo>
                    <a:pt x="5299075" y="1424385"/>
                  </a:lnTo>
                  <a:lnTo>
                    <a:pt x="5340747" y="1464072"/>
                  </a:lnTo>
                  <a:lnTo>
                    <a:pt x="5381625" y="1504950"/>
                  </a:lnTo>
                  <a:lnTo>
                    <a:pt x="5423297" y="1546225"/>
                  </a:lnTo>
                  <a:lnTo>
                    <a:pt x="5464969" y="1588294"/>
                  </a:lnTo>
                  <a:lnTo>
                    <a:pt x="5507038" y="1631156"/>
                  </a:lnTo>
                  <a:lnTo>
                    <a:pt x="5549106" y="1675606"/>
                  </a:lnTo>
                  <a:lnTo>
                    <a:pt x="5591175" y="1720453"/>
                  </a:lnTo>
                  <a:lnTo>
                    <a:pt x="5634038" y="1766491"/>
                  </a:lnTo>
                  <a:lnTo>
                    <a:pt x="5677297" y="1813719"/>
                  </a:lnTo>
                  <a:lnTo>
                    <a:pt x="5721350" y="1862931"/>
                  </a:lnTo>
                  <a:lnTo>
                    <a:pt x="5765800" y="1912938"/>
                  </a:lnTo>
                  <a:cubicBezTo>
                    <a:pt x="5440680" y="2002473"/>
                    <a:pt x="5374640" y="1919287"/>
                    <a:pt x="4455160" y="1800542"/>
                  </a:cubicBezTo>
                  <a:lnTo>
                    <a:pt x="4409440" y="1790382"/>
                  </a:lnTo>
                  <a:cubicBezTo>
                    <a:pt x="4402637" y="1788812"/>
                    <a:pt x="4396067" y="1785997"/>
                    <a:pt x="4389120" y="1785302"/>
                  </a:cubicBezTo>
                  <a:cubicBezTo>
                    <a:pt x="4379010" y="1784291"/>
                    <a:pt x="4368800" y="1785302"/>
                    <a:pt x="4358640" y="1785302"/>
                  </a:cubicBezTo>
                  <a:lnTo>
                    <a:pt x="3566160" y="1668462"/>
                  </a:lnTo>
                  <a:cubicBezTo>
                    <a:pt x="3454246" y="1656027"/>
                    <a:pt x="3504970" y="1663344"/>
                    <a:pt x="3413760" y="1648142"/>
                  </a:cubicBezTo>
                  <a:lnTo>
                    <a:pt x="2529840" y="1485582"/>
                  </a:lnTo>
                  <a:lnTo>
                    <a:pt x="1559560" y="1424622"/>
                  </a:lnTo>
                  <a:cubicBezTo>
                    <a:pt x="1508791" y="1418981"/>
                    <a:pt x="1529174" y="1419542"/>
                    <a:pt x="1498600" y="1419542"/>
                  </a:cubicBezTo>
                  <a:lnTo>
                    <a:pt x="858520" y="1373822"/>
                  </a:lnTo>
                  <a:lnTo>
                    <a:pt x="457200" y="1353502"/>
                  </a:lnTo>
                  <a:lnTo>
                    <a:pt x="167640" y="1343342"/>
                  </a:lnTo>
                  <a:lnTo>
                    <a:pt x="0" y="11846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A255E08-AD04-9119-4F46-85E568975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166938"/>
              <a:ext cx="7402513" cy="2669222"/>
            </a:xfrm>
            <a:custGeom>
              <a:avLst/>
              <a:gdLst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67158 w 7402513"/>
                <a:gd name="connsiteY4" fmla="*/ 461780 h 2669222"/>
                <a:gd name="connsiteX5" fmla="*/ 6772831 w 7402513"/>
                <a:gd name="connsiteY5" fmla="*/ 54079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84638 w 7402513"/>
                <a:gd name="connsiteY13" fmla="*/ 2561429 h 2669222"/>
                <a:gd name="connsiteX14" fmla="*/ 0 w 7402513"/>
                <a:gd name="connsiteY14" fmla="*/ 2561429 h 2669222"/>
                <a:gd name="connsiteX15" fmla="*/ 0 w 7402513"/>
                <a:gd name="connsiteY15" fmla="*/ 1360325 h 2669222"/>
                <a:gd name="connsiteX16" fmla="*/ 96520 w 7402513"/>
                <a:gd name="connsiteY16" fmla="*/ 1317942 h 2669222"/>
                <a:gd name="connsiteX17" fmla="*/ 472440 w 7402513"/>
                <a:gd name="connsiteY17" fmla="*/ 1317942 h 2669222"/>
                <a:gd name="connsiteX18" fmla="*/ 2473960 w 7402513"/>
                <a:gd name="connsiteY18" fmla="*/ 1323022 h 2669222"/>
                <a:gd name="connsiteX19" fmla="*/ 4582160 w 7402513"/>
                <a:gd name="connsiteY19" fmla="*/ 1292542 h 2669222"/>
                <a:gd name="connsiteX20" fmla="*/ 5709920 w 7402513"/>
                <a:gd name="connsiteY20" fmla="*/ 1028382 h 2669222"/>
                <a:gd name="connsiteX21" fmla="*/ 6441440 w 7402513"/>
                <a:gd name="connsiteY21" fmla="*/ 667702 h 2669222"/>
                <a:gd name="connsiteX22" fmla="*/ 6701260 w 7402513"/>
                <a:gd name="connsiteY22" fmla="*/ 545434 h 2669222"/>
                <a:gd name="connsiteX23" fmla="*/ 7176307 w 7402513"/>
                <a:gd name="connsiteY23" fmla="*/ 179074 h 2669222"/>
                <a:gd name="connsiteX24" fmla="*/ 7289807 w 7402513"/>
                <a:gd name="connsiteY24" fmla="*/ 89736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67158 w 7402513"/>
                <a:gd name="connsiteY4" fmla="*/ 461780 h 2669222"/>
                <a:gd name="connsiteX5" fmla="*/ 6772831 w 7402513"/>
                <a:gd name="connsiteY5" fmla="*/ 54079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41440 w 7402513"/>
                <a:gd name="connsiteY20" fmla="*/ 667702 h 2669222"/>
                <a:gd name="connsiteX21" fmla="*/ 6701260 w 7402513"/>
                <a:gd name="connsiteY21" fmla="*/ 54543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67158 w 7402513"/>
                <a:gd name="connsiteY4" fmla="*/ 46178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41440 w 7402513"/>
                <a:gd name="connsiteY20" fmla="*/ 667702 h 2669222"/>
                <a:gd name="connsiteX21" fmla="*/ 6701260 w 7402513"/>
                <a:gd name="connsiteY21" fmla="*/ 54543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41440 w 7402513"/>
                <a:gd name="connsiteY20" fmla="*/ 667702 h 2669222"/>
                <a:gd name="connsiteX21" fmla="*/ 6701260 w 7402513"/>
                <a:gd name="connsiteY21" fmla="*/ 54543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56680 w 7402513"/>
                <a:gd name="connsiteY20" fmla="*/ 688657 h 2669222"/>
                <a:gd name="connsiteX21" fmla="*/ 6701260 w 7402513"/>
                <a:gd name="connsiteY21" fmla="*/ 54543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56680 w 7402513"/>
                <a:gd name="connsiteY20" fmla="*/ 688657 h 2669222"/>
                <a:gd name="connsiteX21" fmla="*/ 6697450 w 7402513"/>
                <a:gd name="connsiteY21" fmla="*/ 53400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56680 w 7402513"/>
                <a:gd name="connsiteY20" fmla="*/ 688657 h 2669222"/>
                <a:gd name="connsiteX21" fmla="*/ 6697450 w 7402513"/>
                <a:gd name="connsiteY21" fmla="*/ 534004 h 2669222"/>
                <a:gd name="connsiteX22" fmla="*/ 7172497 w 7402513"/>
                <a:gd name="connsiteY22" fmla="*/ 16002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56680 w 7402513"/>
                <a:gd name="connsiteY20" fmla="*/ 688657 h 2669222"/>
                <a:gd name="connsiteX21" fmla="*/ 6697450 w 7402513"/>
                <a:gd name="connsiteY21" fmla="*/ 534004 h 2669222"/>
                <a:gd name="connsiteX22" fmla="*/ 7172497 w 7402513"/>
                <a:gd name="connsiteY22" fmla="*/ 160024 h 2669222"/>
                <a:gd name="connsiteX23" fmla="*/ 7282187 w 7402513"/>
                <a:gd name="connsiteY23" fmla="*/ 78306 h 2669222"/>
                <a:gd name="connsiteX24" fmla="*/ 7402513 w 7402513"/>
                <a:gd name="connsiteY24" fmla="*/ 0 h 2669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402513" h="2669222">
                  <a:moveTo>
                    <a:pt x="7402513" y="0"/>
                  </a:moveTo>
                  <a:lnTo>
                    <a:pt x="7377115" y="24221"/>
                  </a:lnTo>
                  <a:lnTo>
                    <a:pt x="7352113" y="49235"/>
                  </a:lnTo>
                  <a:lnTo>
                    <a:pt x="7302109" y="98471"/>
                  </a:lnTo>
                  <a:lnTo>
                    <a:pt x="6887478" y="477020"/>
                  </a:lnTo>
                  <a:lnTo>
                    <a:pt x="6788071" y="550956"/>
                  </a:lnTo>
                  <a:lnTo>
                    <a:pt x="6268720" y="1023302"/>
                  </a:lnTo>
                  <a:lnTo>
                    <a:pt x="5674360" y="1571942"/>
                  </a:lnTo>
                  <a:lnTo>
                    <a:pt x="5217160" y="2013902"/>
                  </a:lnTo>
                  <a:lnTo>
                    <a:pt x="4495800" y="2399982"/>
                  </a:lnTo>
                  <a:lnTo>
                    <a:pt x="3576320" y="2618422"/>
                  </a:lnTo>
                  <a:lnTo>
                    <a:pt x="431800" y="2669222"/>
                  </a:lnTo>
                  <a:lnTo>
                    <a:pt x="81280" y="2628582"/>
                  </a:lnTo>
                  <a:lnTo>
                    <a:pt x="0" y="2561429"/>
                  </a:lnTo>
                  <a:lnTo>
                    <a:pt x="0" y="1360325"/>
                  </a:lnTo>
                  <a:lnTo>
                    <a:pt x="96520" y="1317942"/>
                  </a:lnTo>
                  <a:lnTo>
                    <a:pt x="472440" y="1317942"/>
                  </a:lnTo>
                  <a:lnTo>
                    <a:pt x="2473960" y="1323022"/>
                  </a:lnTo>
                  <a:lnTo>
                    <a:pt x="4582160" y="1292542"/>
                  </a:lnTo>
                  <a:lnTo>
                    <a:pt x="5709920" y="1028382"/>
                  </a:lnTo>
                  <a:lnTo>
                    <a:pt x="6456680" y="688657"/>
                  </a:lnTo>
                  <a:lnTo>
                    <a:pt x="6697450" y="534004"/>
                  </a:lnTo>
                  <a:lnTo>
                    <a:pt x="7172497" y="160024"/>
                  </a:lnTo>
                  <a:lnTo>
                    <a:pt x="7282187" y="78306"/>
                  </a:lnTo>
                  <a:lnTo>
                    <a:pt x="74025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2F0EBD6-9E93-8745-9A62-7806A6FB6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265363"/>
              <a:ext cx="7302500" cy="3735388"/>
            </a:xfrm>
            <a:custGeom>
              <a:avLst/>
              <a:gdLst>
                <a:gd name="T0" fmla="*/ 10686 w 18400"/>
                <a:gd name="T1" fmla="*/ 8151 h 9410"/>
                <a:gd name="T2" fmla="*/ 10923 w 18400"/>
                <a:gd name="T3" fmla="*/ 7949 h 9410"/>
                <a:gd name="T4" fmla="*/ 11151 w 18400"/>
                <a:gd name="T5" fmla="*/ 7736 h 9410"/>
                <a:gd name="T6" fmla="*/ 11371 w 18400"/>
                <a:gd name="T7" fmla="*/ 7515 h 9410"/>
                <a:gd name="T8" fmla="*/ 11795 w 18400"/>
                <a:gd name="T9" fmla="*/ 7069 h 9410"/>
                <a:gd name="T10" fmla="*/ 12029 w 18400"/>
                <a:gd name="T11" fmla="*/ 6819 h 9410"/>
                <a:gd name="T12" fmla="*/ 12531 w 18400"/>
                <a:gd name="T13" fmla="*/ 6287 h 9410"/>
                <a:gd name="T14" fmla="*/ 13522 w 18400"/>
                <a:gd name="T15" fmla="*/ 5212 h 9410"/>
                <a:gd name="T16" fmla="*/ 14217 w 18400"/>
                <a:gd name="T17" fmla="*/ 4453 h 9410"/>
                <a:gd name="T18" fmla="*/ 15031 w 18400"/>
                <a:gd name="T19" fmla="*/ 3559 h 9410"/>
                <a:gd name="T20" fmla="*/ 16052 w 18400"/>
                <a:gd name="T21" fmla="*/ 2439 h 9410"/>
                <a:gd name="T22" fmla="*/ 16677 w 18400"/>
                <a:gd name="T23" fmla="*/ 1766 h 9410"/>
                <a:gd name="T24" fmla="*/ 17313 w 18400"/>
                <a:gd name="T25" fmla="*/ 1097 h 9410"/>
                <a:gd name="T26" fmla="*/ 17961 w 18400"/>
                <a:gd name="T27" fmla="*/ 435 h 9410"/>
                <a:gd name="T28" fmla="*/ 18400 w 18400"/>
                <a:gd name="T29" fmla="*/ 0 h 9410"/>
                <a:gd name="T30" fmla="*/ 16224 w 18400"/>
                <a:gd name="T31" fmla="*/ 1820 h 9410"/>
                <a:gd name="T32" fmla="*/ 15159 w 18400"/>
                <a:gd name="T33" fmla="*/ 2722 h 9410"/>
                <a:gd name="T34" fmla="*/ 14800 w 18400"/>
                <a:gd name="T35" fmla="*/ 3037 h 9410"/>
                <a:gd name="T36" fmla="*/ 14667 w 18400"/>
                <a:gd name="T37" fmla="*/ 3162 h 9410"/>
                <a:gd name="T38" fmla="*/ 14352 w 18400"/>
                <a:gd name="T39" fmla="*/ 3479 h 9410"/>
                <a:gd name="T40" fmla="*/ 13970 w 18400"/>
                <a:gd name="T41" fmla="*/ 3859 h 9410"/>
                <a:gd name="T42" fmla="*/ 13636 w 18400"/>
                <a:gd name="T43" fmla="*/ 4169 h 9410"/>
                <a:gd name="T44" fmla="*/ 13327 w 18400"/>
                <a:gd name="T45" fmla="*/ 4434 h 9410"/>
                <a:gd name="T46" fmla="*/ 13127 w 18400"/>
                <a:gd name="T47" fmla="*/ 4593 h 9410"/>
                <a:gd name="T48" fmla="*/ 12917 w 18400"/>
                <a:gd name="T49" fmla="*/ 4751 h 9410"/>
                <a:gd name="T50" fmla="*/ 12694 w 18400"/>
                <a:gd name="T51" fmla="*/ 4906 h 9410"/>
                <a:gd name="T52" fmla="*/ 12463 w 18400"/>
                <a:gd name="T53" fmla="*/ 5057 h 9410"/>
                <a:gd name="T54" fmla="*/ 12218 w 18400"/>
                <a:gd name="T55" fmla="*/ 5200 h 9410"/>
                <a:gd name="T56" fmla="*/ 11962 w 18400"/>
                <a:gd name="T57" fmla="*/ 5337 h 9410"/>
                <a:gd name="T58" fmla="*/ 11697 w 18400"/>
                <a:gd name="T59" fmla="*/ 5465 h 9410"/>
                <a:gd name="T60" fmla="*/ 11418 w 18400"/>
                <a:gd name="T61" fmla="*/ 5582 h 9410"/>
                <a:gd name="T62" fmla="*/ 11127 w 18400"/>
                <a:gd name="T63" fmla="*/ 5689 h 9410"/>
                <a:gd name="T64" fmla="*/ 10824 w 18400"/>
                <a:gd name="T65" fmla="*/ 5782 h 9410"/>
                <a:gd name="T66" fmla="*/ 10509 w 18400"/>
                <a:gd name="T67" fmla="*/ 5860 h 9410"/>
                <a:gd name="T68" fmla="*/ 10312 w 18400"/>
                <a:gd name="T69" fmla="*/ 5902 h 9410"/>
                <a:gd name="T70" fmla="*/ 9926 w 18400"/>
                <a:gd name="T71" fmla="*/ 5976 h 9410"/>
                <a:gd name="T72" fmla="*/ 9363 w 18400"/>
                <a:gd name="T73" fmla="*/ 6064 h 9410"/>
                <a:gd name="T74" fmla="*/ 8826 w 18400"/>
                <a:gd name="T75" fmla="*/ 6128 h 9410"/>
                <a:gd name="T76" fmla="*/ 8318 w 18400"/>
                <a:gd name="T77" fmla="*/ 6173 h 9410"/>
                <a:gd name="T78" fmla="*/ 7843 w 18400"/>
                <a:gd name="T79" fmla="*/ 6200 h 9410"/>
                <a:gd name="T80" fmla="*/ 7404 w 18400"/>
                <a:gd name="T81" fmla="*/ 6213 h 9410"/>
                <a:gd name="T82" fmla="*/ 7006 w 18400"/>
                <a:gd name="T83" fmla="*/ 6217 h 9410"/>
                <a:gd name="T84" fmla="*/ 6444 w 18400"/>
                <a:gd name="T85" fmla="*/ 6211 h 9410"/>
                <a:gd name="T86" fmla="*/ 5958 w 18400"/>
                <a:gd name="T87" fmla="*/ 6203 h 9410"/>
                <a:gd name="T88" fmla="*/ 0 w 18400"/>
                <a:gd name="T89" fmla="*/ 9410 h 9410"/>
                <a:gd name="T90" fmla="*/ 6756 w 18400"/>
                <a:gd name="T91" fmla="*/ 9410 h 9410"/>
                <a:gd name="T92" fmla="*/ 7095 w 18400"/>
                <a:gd name="T93" fmla="*/ 9403 h 9410"/>
                <a:gd name="T94" fmla="*/ 7442 w 18400"/>
                <a:gd name="T95" fmla="*/ 9386 h 9410"/>
                <a:gd name="T96" fmla="*/ 7798 w 18400"/>
                <a:gd name="T97" fmla="*/ 9355 h 9410"/>
                <a:gd name="T98" fmla="*/ 8161 w 18400"/>
                <a:gd name="T99" fmla="*/ 9303 h 9410"/>
                <a:gd name="T100" fmla="*/ 8408 w 18400"/>
                <a:gd name="T101" fmla="*/ 9255 h 9410"/>
                <a:gd name="T102" fmla="*/ 8596 w 18400"/>
                <a:gd name="T103" fmla="*/ 9210 h 9410"/>
                <a:gd name="T104" fmla="*/ 8784 w 18400"/>
                <a:gd name="T105" fmla="*/ 9159 h 9410"/>
                <a:gd name="T106" fmla="*/ 8974 w 18400"/>
                <a:gd name="T107" fmla="*/ 9099 h 9410"/>
                <a:gd name="T108" fmla="*/ 9165 w 18400"/>
                <a:gd name="T109" fmla="*/ 9031 h 9410"/>
                <a:gd name="T110" fmla="*/ 9358 w 18400"/>
                <a:gd name="T111" fmla="*/ 8954 h 9410"/>
                <a:gd name="T112" fmla="*/ 9552 w 18400"/>
                <a:gd name="T113" fmla="*/ 8867 h 9410"/>
                <a:gd name="T114" fmla="*/ 9747 w 18400"/>
                <a:gd name="T115" fmla="*/ 8770 h 9410"/>
                <a:gd name="T116" fmla="*/ 9943 w 18400"/>
                <a:gd name="T117" fmla="*/ 8662 h 9410"/>
                <a:gd name="T118" fmla="*/ 10141 w 18400"/>
                <a:gd name="T119" fmla="*/ 8542 h 9410"/>
                <a:gd name="T120" fmla="*/ 10339 w 18400"/>
                <a:gd name="T121" fmla="*/ 8410 h 9410"/>
                <a:gd name="T122" fmla="*/ 10538 w 18400"/>
                <a:gd name="T123" fmla="*/ 8266 h 9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400" h="9410">
                  <a:moveTo>
                    <a:pt x="10603" y="8215"/>
                  </a:moveTo>
                  <a:lnTo>
                    <a:pt x="10603" y="8215"/>
                  </a:lnTo>
                  <a:lnTo>
                    <a:pt x="10686" y="8151"/>
                  </a:lnTo>
                  <a:lnTo>
                    <a:pt x="10766" y="8085"/>
                  </a:lnTo>
                  <a:lnTo>
                    <a:pt x="10844" y="8017"/>
                  </a:lnTo>
                  <a:lnTo>
                    <a:pt x="10923" y="7949"/>
                  </a:lnTo>
                  <a:lnTo>
                    <a:pt x="11000" y="7879"/>
                  </a:lnTo>
                  <a:lnTo>
                    <a:pt x="11076" y="7807"/>
                  </a:lnTo>
                  <a:lnTo>
                    <a:pt x="11151" y="7736"/>
                  </a:lnTo>
                  <a:lnTo>
                    <a:pt x="11225" y="7663"/>
                  </a:lnTo>
                  <a:lnTo>
                    <a:pt x="11299" y="7590"/>
                  </a:lnTo>
                  <a:lnTo>
                    <a:pt x="11371" y="7515"/>
                  </a:lnTo>
                  <a:lnTo>
                    <a:pt x="11515" y="7367"/>
                  </a:lnTo>
                  <a:lnTo>
                    <a:pt x="11656" y="7218"/>
                  </a:lnTo>
                  <a:lnTo>
                    <a:pt x="11795" y="7069"/>
                  </a:lnTo>
                  <a:lnTo>
                    <a:pt x="11795" y="7069"/>
                  </a:lnTo>
                  <a:lnTo>
                    <a:pt x="11913" y="6944"/>
                  </a:lnTo>
                  <a:lnTo>
                    <a:pt x="12029" y="6819"/>
                  </a:lnTo>
                  <a:lnTo>
                    <a:pt x="12029" y="6819"/>
                  </a:lnTo>
                  <a:lnTo>
                    <a:pt x="12281" y="6553"/>
                  </a:lnTo>
                  <a:lnTo>
                    <a:pt x="12531" y="6287"/>
                  </a:lnTo>
                  <a:lnTo>
                    <a:pt x="12781" y="6018"/>
                  </a:lnTo>
                  <a:lnTo>
                    <a:pt x="13030" y="5748"/>
                  </a:lnTo>
                  <a:lnTo>
                    <a:pt x="13522" y="5212"/>
                  </a:lnTo>
                  <a:lnTo>
                    <a:pt x="14009" y="4680"/>
                  </a:lnTo>
                  <a:lnTo>
                    <a:pt x="14217" y="4453"/>
                  </a:lnTo>
                  <a:lnTo>
                    <a:pt x="14217" y="4453"/>
                  </a:lnTo>
                  <a:lnTo>
                    <a:pt x="14625" y="4006"/>
                  </a:lnTo>
                  <a:lnTo>
                    <a:pt x="15031" y="3559"/>
                  </a:lnTo>
                  <a:lnTo>
                    <a:pt x="15031" y="3559"/>
                  </a:lnTo>
                  <a:lnTo>
                    <a:pt x="15437" y="3112"/>
                  </a:lnTo>
                  <a:lnTo>
                    <a:pt x="15845" y="2664"/>
                  </a:lnTo>
                  <a:lnTo>
                    <a:pt x="16052" y="2439"/>
                  </a:lnTo>
                  <a:lnTo>
                    <a:pt x="16259" y="2215"/>
                  </a:lnTo>
                  <a:lnTo>
                    <a:pt x="16467" y="1990"/>
                  </a:lnTo>
                  <a:lnTo>
                    <a:pt x="16677" y="1766"/>
                  </a:lnTo>
                  <a:lnTo>
                    <a:pt x="16888" y="1542"/>
                  </a:lnTo>
                  <a:lnTo>
                    <a:pt x="17100" y="1320"/>
                  </a:lnTo>
                  <a:lnTo>
                    <a:pt x="17313" y="1097"/>
                  </a:lnTo>
                  <a:lnTo>
                    <a:pt x="17528" y="875"/>
                  </a:lnTo>
                  <a:lnTo>
                    <a:pt x="17744" y="654"/>
                  </a:lnTo>
                  <a:lnTo>
                    <a:pt x="17961" y="435"/>
                  </a:lnTo>
                  <a:lnTo>
                    <a:pt x="18180" y="218"/>
                  </a:lnTo>
                  <a:lnTo>
                    <a:pt x="18400" y="0"/>
                  </a:lnTo>
                  <a:lnTo>
                    <a:pt x="18400" y="0"/>
                  </a:lnTo>
                  <a:lnTo>
                    <a:pt x="17304" y="915"/>
                  </a:lnTo>
                  <a:lnTo>
                    <a:pt x="16751" y="1378"/>
                  </a:lnTo>
                  <a:lnTo>
                    <a:pt x="16224" y="1820"/>
                  </a:lnTo>
                  <a:lnTo>
                    <a:pt x="15744" y="2224"/>
                  </a:lnTo>
                  <a:lnTo>
                    <a:pt x="15333" y="2574"/>
                  </a:lnTo>
                  <a:lnTo>
                    <a:pt x="15159" y="2722"/>
                  </a:lnTo>
                  <a:lnTo>
                    <a:pt x="15011" y="2850"/>
                  </a:lnTo>
                  <a:lnTo>
                    <a:pt x="14891" y="2956"/>
                  </a:lnTo>
                  <a:lnTo>
                    <a:pt x="14800" y="3037"/>
                  </a:lnTo>
                  <a:lnTo>
                    <a:pt x="14800" y="3037"/>
                  </a:lnTo>
                  <a:lnTo>
                    <a:pt x="14736" y="3097"/>
                  </a:lnTo>
                  <a:lnTo>
                    <a:pt x="14667" y="3162"/>
                  </a:lnTo>
                  <a:lnTo>
                    <a:pt x="14595" y="3235"/>
                  </a:lnTo>
                  <a:lnTo>
                    <a:pt x="14519" y="3312"/>
                  </a:lnTo>
                  <a:lnTo>
                    <a:pt x="14352" y="3479"/>
                  </a:lnTo>
                  <a:lnTo>
                    <a:pt x="14170" y="3663"/>
                  </a:lnTo>
                  <a:lnTo>
                    <a:pt x="14072" y="3760"/>
                  </a:lnTo>
                  <a:lnTo>
                    <a:pt x="13970" y="3859"/>
                  </a:lnTo>
                  <a:lnTo>
                    <a:pt x="13864" y="3960"/>
                  </a:lnTo>
                  <a:lnTo>
                    <a:pt x="13753" y="4064"/>
                  </a:lnTo>
                  <a:lnTo>
                    <a:pt x="13636" y="4169"/>
                  </a:lnTo>
                  <a:lnTo>
                    <a:pt x="13517" y="4274"/>
                  </a:lnTo>
                  <a:lnTo>
                    <a:pt x="13391" y="4380"/>
                  </a:lnTo>
                  <a:lnTo>
                    <a:pt x="13327" y="4434"/>
                  </a:lnTo>
                  <a:lnTo>
                    <a:pt x="13261" y="4487"/>
                  </a:lnTo>
                  <a:lnTo>
                    <a:pt x="13195" y="4541"/>
                  </a:lnTo>
                  <a:lnTo>
                    <a:pt x="13127" y="4593"/>
                  </a:lnTo>
                  <a:lnTo>
                    <a:pt x="13059" y="4646"/>
                  </a:lnTo>
                  <a:lnTo>
                    <a:pt x="12988" y="4699"/>
                  </a:lnTo>
                  <a:lnTo>
                    <a:pt x="12917" y="4751"/>
                  </a:lnTo>
                  <a:lnTo>
                    <a:pt x="12844" y="4804"/>
                  </a:lnTo>
                  <a:lnTo>
                    <a:pt x="12770" y="4855"/>
                  </a:lnTo>
                  <a:lnTo>
                    <a:pt x="12694" y="4906"/>
                  </a:lnTo>
                  <a:lnTo>
                    <a:pt x="12619" y="4956"/>
                  </a:lnTo>
                  <a:lnTo>
                    <a:pt x="12541" y="5006"/>
                  </a:lnTo>
                  <a:lnTo>
                    <a:pt x="12463" y="5057"/>
                  </a:lnTo>
                  <a:lnTo>
                    <a:pt x="12383" y="5104"/>
                  </a:lnTo>
                  <a:lnTo>
                    <a:pt x="12300" y="5152"/>
                  </a:lnTo>
                  <a:lnTo>
                    <a:pt x="12218" y="5200"/>
                  </a:lnTo>
                  <a:lnTo>
                    <a:pt x="12134" y="5247"/>
                  </a:lnTo>
                  <a:lnTo>
                    <a:pt x="12049" y="5293"/>
                  </a:lnTo>
                  <a:lnTo>
                    <a:pt x="11962" y="5337"/>
                  </a:lnTo>
                  <a:lnTo>
                    <a:pt x="11875" y="5381"/>
                  </a:lnTo>
                  <a:lnTo>
                    <a:pt x="11787" y="5423"/>
                  </a:lnTo>
                  <a:lnTo>
                    <a:pt x="11697" y="5465"/>
                  </a:lnTo>
                  <a:lnTo>
                    <a:pt x="11605" y="5506"/>
                  </a:lnTo>
                  <a:lnTo>
                    <a:pt x="11512" y="5545"/>
                  </a:lnTo>
                  <a:lnTo>
                    <a:pt x="11418" y="5582"/>
                  </a:lnTo>
                  <a:lnTo>
                    <a:pt x="11322" y="5619"/>
                  </a:lnTo>
                  <a:lnTo>
                    <a:pt x="11225" y="5655"/>
                  </a:lnTo>
                  <a:lnTo>
                    <a:pt x="11127" y="5689"/>
                  </a:lnTo>
                  <a:lnTo>
                    <a:pt x="11027" y="5722"/>
                  </a:lnTo>
                  <a:lnTo>
                    <a:pt x="10927" y="5753"/>
                  </a:lnTo>
                  <a:lnTo>
                    <a:pt x="10824" y="5782"/>
                  </a:lnTo>
                  <a:lnTo>
                    <a:pt x="10721" y="5810"/>
                  </a:lnTo>
                  <a:lnTo>
                    <a:pt x="10616" y="5835"/>
                  </a:lnTo>
                  <a:lnTo>
                    <a:pt x="10509" y="5860"/>
                  </a:lnTo>
                  <a:lnTo>
                    <a:pt x="10509" y="5860"/>
                  </a:lnTo>
                  <a:lnTo>
                    <a:pt x="10411" y="5881"/>
                  </a:lnTo>
                  <a:lnTo>
                    <a:pt x="10312" y="5902"/>
                  </a:lnTo>
                  <a:lnTo>
                    <a:pt x="10216" y="5921"/>
                  </a:lnTo>
                  <a:lnTo>
                    <a:pt x="10119" y="5940"/>
                  </a:lnTo>
                  <a:lnTo>
                    <a:pt x="9926" y="5976"/>
                  </a:lnTo>
                  <a:lnTo>
                    <a:pt x="9735" y="6008"/>
                  </a:lnTo>
                  <a:lnTo>
                    <a:pt x="9548" y="6037"/>
                  </a:lnTo>
                  <a:lnTo>
                    <a:pt x="9363" y="6064"/>
                  </a:lnTo>
                  <a:lnTo>
                    <a:pt x="9181" y="6088"/>
                  </a:lnTo>
                  <a:lnTo>
                    <a:pt x="9002" y="6109"/>
                  </a:lnTo>
                  <a:lnTo>
                    <a:pt x="8826" y="6128"/>
                  </a:lnTo>
                  <a:lnTo>
                    <a:pt x="8653" y="6145"/>
                  </a:lnTo>
                  <a:lnTo>
                    <a:pt x="8483" y="6160"/>
                  </a:lnTo>
                  <a:lnTo>
                    <a:pt x="8318" y="6173"/>
                  </a:lnTo>
                  <a:lnTo>
                    <a:pt x="8156" y="6183"/>
                  </a:lnTo>
                  <a:lnTo>
                    <a:pt x="7997" y="6192"/>
                  </a:lnTo>
                  <a:lnTo>
                    <a:pt x="7843" y="6200"/>
                  </a:lnTo>
                  <a:lnTo>
                    <a:pt x="7692" y="6205"/>
                  </a:lnTo>
                  <a:lnTo>
                    <a:pt x="7545" y="6210"/>
                  </a:lnTo>
                  <a:lnTo>
                    <a:pt x="7404" y="6213"/>
                  </a:lnTo>
                  <a:lnTo>
                    <a:pt x="7267" y="6215"/>
                  </a:lnTo>
                  <a:lnTo>
                    <a:pt x="7134" y="6216"/>
                  </a:lnTo>
                  <a:lnTo>
                    <a:pt x="7006" y="6217"/>
                  </a:lnTo>
                  <a:lnTo>
                    <a:pt x="6883" y="6216"/>
                  </a:lnTo>
                  <a:lnTo>
                    <a:pt x="6654" y="6214"/>
                  </a:lnTo>
                  <a:lnTo>
                    <a:pt x="6444" y="6211"/>
                  </a:lnTo>
                  <a:lnTo>
                    <a:pt x="6258" y="6207"/>
                  </a:lnTo>
                  <a:lnTo>
                    <a:pt x="6096" y="6204"/>
                  </a:lnTo>
                  <a:lnTo>
                    <a:pt x="5958" y="6203"/>
                  </a:lnTo>
                  <a:lnTo>
                    <a:pt x="5958" y="6203"/>
                  </a:lnTo>
                  <a:lnTo>
                    <a:pt x="0" y="6203"/>
                  </a:lnTo>
                  <a:lnTo>
                    <a:pt x="0" y="9410"/>
                  </a:lnTo>
                  <a:lnTo>
                    <a:pt x="6646" y="9410"/>
                  </a:lnTo>
                  <a:lnTo>
                    <a:pt x="6646" y="9410"/>
                  </a:lnTo>
                  <a:lnTo>
                    <a:pt x="6756" y="9410"/>
                  </a:lnTo>
                  <a:lnTo>
                    <a:pt x="6868" y="9408"/>
                  </a:lnTo>
                  <a:lnTo>
                    <a:pt x="6981" y="9406"/>
                  </a:lnTo>
                  <a:lnTo>
                    <a:pt x="7095" y="9403"/>
                  </a:lnTo>
                  <a:lnTo>
                    <a:pt x="7209" y="9400"/>
                  </a:lnTo>
                  <a:lnTo>
                    <a:pt x="7325" y="9394"/>
                  </a:lnTo>
                  <a:lnTo>
                    <a:pt x="7442" y="9386"/>
                  </a:lnTo>
                  <a:lnTo>
                    <a:pt x="7560" y="9378"/>
                  </a:lnTo>
                  <a:lnTo>
                    <a:pt x="7678" y="9367"/>
                  </a:lnTo>
                  <a:lnTo>
                    <a:pt x="7798" y="9355"/>
                  </a:lnTo>
                  <a:lnTo>
                    <a:pt x="7919" y="9339"/>
                  </a:lnTo>
                  <a:lnTo>
                    <a:pt x="8039" y="9323"/>
                  </a:lnTo>
                  <a:lnTo>
                    <a:pt x="8161" y="9303"/>
                  </a:lnTo>
                  <a:lnTo>
                    <a:pt x="8284" y="9279"/>
                  </a:lnTo>
                  <a:lnTo>
                    <a:pt x="8347" y="9267"/>
                  </a:lnTo>
                  <a:lnTo>
                    <a:pt x="8408" y="9255"/>
                  </a:lnTo>
                  <a:lnTo>
                    <a:pt x="8470" y="9240"/>
                  </a:lnTo>
                  <a:lnTo>
                    <a:pt x="8533" y="9226"/>
                  </a:lnTo>
                  <a:lnTo>
                    <a:pt x="8596" y="9210"/>
                  </a:lnTo>
                  <a:lnTo>
                    <a:pt x="8659" y="9193"/>
                  </a:lnTo>
                  <a:lnTo>
                    <a:pt x="8721" y="9177"/>
                  </a:lnTo>
                  <a:lnTo>
                    <a:pt x="8784" y="9159"/>
                  </a:lnTo>
                  <a:lnTo>
                    <a:pt x="8847" y="9140"/>
                  </a:lnTo>
                  <a:lnTo>
                    <a:pt x="8910" y="9120"/>
                  </a:lnTo>
                  <a:lnTo>
                    <a:pt x="8974" y="9099"/>
                  </a:lnTo>
                  <a:lnTo>
                    <a:pt x="9037" y="9078"/>
                  </a:lnTo>
                  <a:lnTo>
                    <a:pt x="9101" y="9055"/>
                  </a:lnTo>
                  <a:lnTo>
                    <a:pt x="9165" y="9031"/>
                  </a:lnTo>
                  <a:lnTo>
                    <a:pt x="9229" y="9006"/>
                  </a:lnTo>
                  <a:lnTo>
                    <a:pt x="9294" y="8981"/>
                  </a:lnTo>
                  <a:lnTo>
                    <a:pt x="9358" y="8954"/>
                  </a:lnTo>
                  <a:lnTo>
                    <a:pt x="9423" y="8926"/>
                  </a:lnTo>
                  <a:lnTo>
                    <a:pt x="9487" y="8897"/>
                  </a:lnTo>
                  <a:lnTo>
                    <a:pt x="9552" y="8867"/>
                  </a:lnTo>
                  <a:lnTo>
                    <a:pt x="9617" y="8836"/>
                  </a:lnTo>
                  <a:lnTo>
                    <a:pt x="9683" y="8803"/>
                  </a:lnTo>
                  <a:lnTo>
                    <a:pt x="9747" y="8770"/>
                  </a:lnTo>
                  <a:lnTo>
                    <a:pt x="9812" y="8734"/>
                  </a:lnTo>
                  <a:lnTo>
                    <a:pt x="9878" y="8699"/>
                  </a:lnTo>
                  <a:lnTo>
                    <a:pt x="9943" y="8662"/>
                  </a:lnTo>
                  <a:lnTo>
                    <a:pt x="10009" y="8623"/>
                  </a:lnTo>
                  <a:lnTo>
                    <a:pt x="10075" y="8583"/>
                  </a:lnTo>
                  <a:lnTo>
                    <a:pt x="10141" y="8542"/>
                  </a:lnTo>
                  <a:lnTo>
                    <a:pt x="10206" y="8499"/>
                  </a:lnTo>
                  <a:lnTo>
                    <a:pt x="10272" y="8456"/>
                  </a:lnTo>
                  <a:lnTo>
                    <a:pt x="10339" y="8410"/>
                  </a:lnTo>
                  <a:lnTo>
                    <a:pt x="10404" y="8363"/>
                  </a:lnTo>
                  <a:lnTo>
                    <a:pt x="10471" y="8315"/>
                  </a:lnTo>
                  <a:lnTo>
                    <a:pt x="10538" y="8266"/>
                  </a:lnTo>
                  <a:lnTo>
                    <a:pt x="10603" y="8215"/>
                  </a:lnTo>
                  <a:lnTo>
                    <a:pt x="10603" y="8215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934F611-1FE9-89F7-3845-F80CD26FF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6950" y="3395471"/>
              <a:ext cx="6115050" cy="1383792"/>
            </a:xfrm>
            <a:custGeom>
              <a:avLst/>
              <a:gdLst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59805 w 6115050"/>
                <a:gd name="connsiteY6" fmla="*/ 1338453 h 1383792"/>
                <a:gd name="connsiteX7" fmla="*/ 6066282 w 6115050"/>
                <a:gd name="connsiteY7" fmla="*/ 1383792 h 1383792"/>
                <a:gd name="connsiteX8" fmla="*/ 5090922 w 6115050"/>
                <a:gd name="connsiteY8" fmla="*/ 1365504 h 1383792"/>
                <a:gd name="connsiteX9" fmla="*/ 3835146 w 6115050"/>
                <a:gd name="connsiteY9" fmla="*/ 1371600 h 1383792"/>
                <a:gd name="connsiteX10" fmla="*/ 3256026 w 6115050"/>
                <a:gd name="connsiteY10" fmla="*/ 1341120 h 1383792"/>
                <a:gd name="connsiteX11" fmla="*/ 2628138 w 6115050"/>
                <a:gd name="connsiteY11" fmla="*/ 1182624 h 1383792"/>
                <a:gd name="connsiteX12" fmla="*/ 2073402 w 6115050"/>
                <a:gd name="connsiteY12" fmla="*/ 999744 h 1383792"/>
                <a:gd name="connsiteX13" fmla="*/ 1323594 w 6115050"/>
                <a:gd name="connsiteY13" fmla="*/ 688848 h 1383792"/>
                <a:gd name="connsiteX14" fmla="*/ 713994 w 6115050"/>
                <a:gd name="connsiteY14" fmla="*/ 414528 h 1383792"/>
                <a:gd name="connsiteX15" fmla="*/ 354330 w 6115050"/>
                <a:gd name="connsiteY15" fmla="*/ 274320 h 1383792"/>
                <a:gd name="connsiteX16" fmla="*/ 19050 w 6115050"/>
                <a:gd name="connsiteY16" fmla="*/ 256032 h 1383792"/>
                <a:gd name="connsiteX17" fmla="*/ 136289 w 6115050"/>
                <a:gd name="connsiteY17" fmla="*/ 243783 h 1383792"/>
                <a:gd name="connsiteX18" fmla="*/ 104775 w 6115050"/>
                <a:gd name="connsiteY18" fmla="*/ 242744 h 1383792"/>
                <a:gd name="connsiteX19" fmla="*/ 69056 w 6115050"/>
                <a:gd name="connsiteY19" fmla="*/ 241156 h 1383792"/>
                <a:gd name="connsiteX20" fmla="*/ 33735 w 6115050"/>
                <a:gd name="connsiteY20" fmla="*/ 240362 h 1383792"/>
                <a:gd name="connsiteX21" fmla="*/ 0 w 6115050"/>
                <a:gd name="connsiteY21" fmla="*/ 239568 h 1383792"/>
                <a:gd name="connsiteX22" fmla="*/ 166291 w 6115050"/>
                <a:gd name="connsiteY22" fmla="*/ 56950 h 1383792"/>
                <a:gd name="connsiteX23" fmla="*/ 262890 w 6115050"/>
                <a:gd name="connsiteY23" fmla="*/ 6096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136289 w 6115050"/>
                <a:gd name="connsiteY16" fmla="*/ 243783 h 1383792"/>
                <a:gd name="connsiteX17" fmla="*/ 104775 w 6115050"/>
                <a:gd name="connsiteY17" fmla="*/ 242744 h 1383792"/>
                <a:gd name="connsiteX18" fmla="*/ 69056 w 6115050"/>
                <a:gd name="connsiteY18" fmla="*/ 241156 h 1383792"/>
                <a:gd name="connsiteX19" fmla="*/ 33735 w 6115050"/>
                <a:gd name="connsiteY19" fmla="*/ 240362 h 1383792"/>
                <a:gd name="connsiteX20" fmla="*/ 0 w 6115050"/>
                <a:gd name="connsiteY20" fmla="*/ 239568 h 1383792"/>
                <a:gd name="connsiteX21" fmla="*/ 166291 w 6115050"/>
                <a:gd name="connsiteY21" fmla="*/ 56950 h 1383792"/>
                <a:gd name="connsiteX22" fmla="*/ 262890 w 6115050"/>
                <a:gd name="connsiteY22" fmla="*/ 6096 h 1383792"/>
                <a:gd name="connsiteX23" fmla="*/ 866394 w 6115050"/>
                <a:gd name="connsiteY23" fmla="*/ 0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104775 w 6115050"/>
                <a:gd name="connsiteY16" fmla="*/ 242744 h 1383792"/>
                <a:gd name="connsiteX17" fmla="*/ 69056 w 6115050"/>
                <a:gd name="connsiteY17" fmla="*/ 241156 h 1383792"/>
                <a:gd name="connsiteX18" fmla="*/ 33735 w 6115050"/>
                <a:gd name="connsiteY18" fmla="*/ 240362 h 1383792"/>
                <a:gd name="connsiteX19" fmla="*/ 0 w 6115050"/>
                <a:gd name="connsiteY19" fmla="*/ 239568 h 1383792"/>
                <a:gd name="connsiteX20" fmla="*/ 166291 w 6115050"/>
                <a:gd name="connsiteY20" fmla="*/ 56950 h 1383792"/>
                <a:gd name="connsiteX21" fmla="*/ 262890 w 6115050"/>
                <a:gd name="connsiteY21" fmla="*/ 6096 h 1383792"/>
                <a:gd name="connsiteX22" fmla="*/ 866394 w 6115050"/>
                <a:gd name="connsiteY22" fmla="*/ 0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69056 w 6115050"/>
                <a:gd name="connsiteY16" fmla="*/ 241156 h 1383792"/>
                <a:gd name="connsiteX17" fmla="*/ 33735 w 6115050"/>
                <a:gd name="connsiteY17" fmla="*/ 240362 h 1383792"/>
                <a:gd name="connsiteX18" fmla="*/ 0 w 6115050"/>
                <a:gd name="connsiteY18" fmla="*/ 239568 h 1383792"/>
                <a:gd name="connsiteX19" fmla="*/ 166291 w 6115050"/>
                <a:gd name="connsiteY19" fmla="*/ 56950 h 1383792"/>
                <a:gd name="connsiteX20" fmla="*/ 262890 w 6115050"/>
                <a:gd name="connsiteY20" fmla="*/ 6096 h 1383792"/>
                <a:gd name="connsiteX21" fmla="*/ 866394 w 6115050"/>
                <a:gd name="connsiteY21" fmla="*/ 0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33735 w 6115050"/>
                <a:gd name="connsiteY16" fmla="*/ 240362 h 1383792"/>
                <a:gd name="connsiteX17" fmla="*/ 0 w 6115050"/>
                <a:gd name="connsiteY17" fmla="*/ 239568 h 1383792"/>
                <a:gd name="connsiteX18" fmla="*/ 166291 w 6115050"/>
                <a:gd name="connsiteY18" fmla="*/ 56950 h 1383792"/>
                <a:gd name="connsiteX19" fmla="*/ 262890 w 6115050"/>
                <a:gd name="connsiteY19" fmla="*/ 6096 h 1383792"/>
                <a:gd name="connsiteX20" fmla="*/ 866394 w 6115050"/>
                <a:gd name="connsiteY20" fmla="*/ 0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0 w 6115050"/>
                <a:gd name="connsiteY16" fmla="*/ 239568 h 1383792"/>
                <a:gd name="connsiteX17" fmla="*/ 166291 w 6115050"/>
                <a:gd name="connsiteY17" fmla="*/ 56950 h 1383792"/>
                <a:gd name="connsiteX18" fmla="*/ 262890 w 6115050"/>
                <a:gd name="connsiteY18" fmla="*/ 6096 h 1383792"/>
                <a:gd name="connsiteX19" fmla="*/ 866394 w 6115050"/>
                <a:gd name="connsiteY19" fmla="*/ 0 h 138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15050" h="1383792">
                  <a:moveTo>
                    <a:pt x="866394" y="0"/>
                  </a:moveTo>
                  <a:lnTo>
                    <a:pt x="1908810" y="36576"/>
                  </a:lnTo>
                  <a:lnTo>
                    <a:pt x="2878074" y="67056"/>
                  </a:lnTo>
                  <a:lnTo>
                    <a:pt x="6096762" y="97536"/>
                  </a:lnTo>
                  <a:lnTo>
                    <a:pt x="6115050" y="133570"/>
                  </a:lnTo>
                  <a:lnTo>
                    <a:pt x="6115050" y="1338453"/>
                  </a:lnTo>
                  <a:lnTo>
                    <a:pt x="6066282" y="1383792"/>
                  </a:lnTo>
                  <a:lnTo>
                    <a:pt x="5090922" y="1365504"/>
                  </a:lnTo>
                  <a:lnTo>
                    <a:pt x="3835146" y="1371600"/>
                  </a:lnTo>
                  <a:lnTo>
                    <a:pt x="3256026" y="1341120"/>
                  </a:lnTo>
                  <a:lnTo>
                    <a:pt x="2628138" y="1182624"/>
                  </a:lnTo>
                  <a:lnTo>
                    <a:pt x="2073402" y="999744"/>
                  </a:lnTo>
                  <a:lnTo>
                    <a:pt x="1323594" y="688848"/>
                  </a:lnTo>
                  <a:lnTo>
                    <a:pt x="713994" y="414528"/>
                  </a:lnTo>
                  <a:lnTo>
                    <a:pt x="354330" y="274320"/>
                  </a:lnTo>
                  <a:lnTo>
                    <a:pt x="19050" y="256032"/>
                  </a:lnTo>
                  <a:lnTo>
                    <a:pt x="0" y="239568"/>
                  </a:lnTo>
                  <a:lnTo>
                    <a:pt x="166291" y="56950"/>
                  </a:lnTo>
                  <a:lnTo>
                    <a:pt x="262890" y="6096"/>
                  </a:lnTo>
                  <a:lnTo>
                    <a:pt x="86639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DA1F86A9-CA77-90C0-C363-5CDEA7FD9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0113" y="3633788"/>
              <a:ext cx="6211888" cy="2390775"/>
            </a:xfrm>
            <a:custGeom>
              <a:avLst/>
              <a:gdLst>
                <a:gd name="T0" fmla="*/ 5586 w 15650"/>
                <a:gd name="T1" fmla="*/ 1814 h 6021"/>
                <a:gd name="T2" fmla="*/ 4753 w 15650"/>
                <a:gd name="T3" fmla="*/ 1474 h 6021"/>
                <a:gd name="T4" fmla="*/ 2907 w 15650"/>
                <a:gd name="T5" fmla="*/ 705 h 6021"/>
                <a:gd name="T6" fmla="*/ 1919 w 15650"/>
                <a:gd name="T7" fmla="*/ 297 h 6021"/>
                <a:gd name="T8" fmla="*/ 1604 w 15650"/>
                <a:gd name="T9" fmla="*/ 172 h 6021"/>
                <a:gd name="T10" fmla="*/ 1502 w 15650"/>
                <a:gd name="T11" fmla="*/ 139 h 6021"/>
                <a:gd name="T12" fmla="*/ 1389 w 15650"/>
                <a:gd name="T13" fmla="*/ 109 h 6021"/>
                <a:gd name="T14" fmla="*/ 1142 w 15650"/>
                <a:gd name="T15" fmla="*/ 63 h 6021"/>
                <a:gd name="T16" fmla="*/ 873 w 15650"/>
                <a:gd name="T17" fmla="*/ 31 h 6021"/>
                <a:gd name="T18" fmla="*/ 597 w 15650"/>
                <a:gd name="T19" fmla="*/ 11 h 6021"/>
                <a:gd name="T20" fmla="*/ 327 w 15650"/>
                <a:gd name="T21" fmla="*/ 2 h 6021"/>
                <a:gd name="T22" fmla="*/ 74 w 15650"/>
                <a:gd name="T23" fmla="*/ 184 h 6021"/>
                <a:gd name="T24" fmla="*/ 0 w 15650"/>
                <a:gd name="T25" fmla="*/ 265 h 6021"/>
                <a:gd name="T26" fmla="*/ 199 w 15650"/>
                <a:gd name="T27" fmla="*/ 250 h 6021"/>
                <a:gd name="T28" fmla="*/ 395 w 15650"/>
                <a:gd name="T29" fmla="*/ 248 h 6021"/>
                <a:gd name="T30" fmla="*/ 586 w 15650"/>
                <a:gd name="T31" fmla="*/ 257 h 6021"/>
                <a:gd name="T32" fmla="*/ 772 w 15650"/>
                <a:gd name="T33" fmla="*/ 278 h 6021"/>
                <a:gd name="T34" fmla="*/ 949 w 15650"/>
                <a:gd name="T35" fmla="*/ 311 h 6021"/>
                <a:gd name="T36" fmla="*/ 1118 w 15650"/>
                <a:gd name="T37" fmla="*/ 354 h 6021"/>
                <a:gd name="T38" fmla="*/ 1278 w 15650"/>
                <a:gd name="T39" fmla="*/ 409 h 6021"/>
                <a:gd name="T40" fmla="*/ 1424 w 15650"/>
                <a:gd name="T41" fmla="*/ 473 h 6021"/>
                <a:gd name="T42" fmla="*/ 1559 w 15650"/>
                <a:gd name="T43" fmla="*/ 549 h 6021"/>
                <a:gd name="T44" fmla="*/ 1680 w 15650"/>
                <a:gd name="T45" fmla="*/ 635 h 6021"/>
                <a:gd name="T46" fmla="*/ 1750 w 15650"/>
                <a:gd name="T47" fmla="*/ 697 h 6021"/>
                <a:gd name="T48" fmla="*/ 2015 w 15650"/>
                <a:gd name="T49" fmla="*/ 965 h 6021"/>
                <a:gd name="T50" fmla="*/ 2765 w 15650"/>
                <a:gd name="T51" fmla="*/ 1758 h 6021"/>
                <a:gd name="T52" fmla="*/ 3679 w 15650"/>
                <a:gd name="T53" fmla="*/ 2726 h 6021"/>
                <a:gd name="T54" fmla="*/ 4502 w 15650"/>
                <a:gd name="T55" fmla="*/ 3582 h 6021"/>
                <a:gd name="T56" fmla="*/ 4981 w 15650"/>
                <a:gd name="T57" fmla="*/ 4069 h 6021"/>
                <a:gd name="T58" fmla="*/ 5284 w 15650"/>
                <a:gd name="T59" fmla="*/ 4368 h 6021"/>
                <a:gd name="T60" fmla="*/ 5476 w 15650"/>
                <a:gd name="T61" fmla="*/ 4547 h 6021"/>
                <a:gd name="T62" fmla="*/ 5672 w 15650"/>
                <a:gd name="T63" fmla="*/ 4712 h 6021"/>
                <a:gd name="T64" fmla="*/ 5874 w 15650"/>
                <a:gd name="T65" fmla="*/ 4863 h 6021"/>
                <a:gd name="T66" fmla="*/ 6080 w 15650"/>
                <a:gd name="T67" fmla="*/ 5003 h 6021"/>
                <a:gd name="T68" fmla="*/ 6289 w 15650"/>
                <a:gd name="T69" fmla="*/ 5132 h 6021"/>
                <a:gd name="T70" fmla="*/ 6501 w 15650"/>
                <a:gd name="T71" fmla="*/ 5249 h 6021"/>
                <a:gd name="T72" fmla="*/ 6715 w 15650"/>
                <a:gd name="T73" fmla="*/ 5354 h 6021"/>
                <a:gd name="T74" fmla="*/ 6931 w 15650"/>
                <a:gd name="T75" fmla="*/ 5450 h 6021"/>
                <a:gd name="T76" fmla="*/ 7147 w 15650"/>
                <a:gd name="T77" fmla="*/ 5536 h 6021"/>
                <a:gd name="T78" fmla="*/ 7363 w 15650"/>
                <a:gd name="T79" fmla="*/ 5612 h 6021"/>
                <a:gd name="T80" fmla="*/ 7580 w 15650"/>
                <a:gd name="T81" fmla="*/ 5680 h 6021"/>
                <a:gd name="T82" fmla="*/ 7795 w 15650"/>
                <a:gd name="T83" fmla="*/ 5738 h 6021"/>
                <a:gd name="T84" fmla="*/ 8010 w 15650"/>
                <a:gd name="T85" fmla="*/ 5789 h 6021"/>
                <a:gd name="T86" fmla="*/ 8222 w 15650"/>
                <a:gd name="T87" fmla="*/ 5831 h 6021"/>
                <a:gd name="T88" fmla="*/ 8432 w 15650"/>
                <a:gd name="T89" fmla="*/ 5867 h 6021"/>
                <a:gd name="T90" fmla="*/ 8773 w 15650"/>
                <a:gd name="T91" fmla="*/ 5913 h 6021"/>
                <a:gd name="T92" fmla="*/ 9169 w 15650"/>
                <a:gd name="T93" fmla="*/ 5946 h 6021"/>
                <a:gd name="T94" fmla="*/ 9543 w 15650"/>
                <a:gd name="T95" fmla="*/ 5959 h 6021"/>
                <a:gd name="T96" fmla="*/ 15650 w 15650"/>
                <a:gd name="T97" fmla="*/ 6021 h 6021"/>
                <a:gd name="T98" fmla="*/ 15650 w 15650"/>
                <a:gd name="T99" fmla="*/ 2768 h 6021"/>
                <a:gd name="T100" fmla="*/ 9750 w 15650"/>
                <a:gd name="T101" fmla="*/ 2767 h 6021"/>
                <a:gd name="T102" fmla="*/ 9369 w 15650"/>
                <a:gd name="T103" fmla="*/ 2751 h 6021"/>
                <a:gd name="T104" fmla="*/ 8979 w 15650"/>
                <a:gd name="T105" fmla="*/ 2715 h 6021"/>
                <a:gd name="T106" fmla="*/ 8586 w 15650"/>
                <a:gd name="T107" fmla="*/ 2662 h 6021"/>
                <a:gd name="T108" fmla="*/ 8191 w 15650"/>
                <a:gd name="T109" fmla="*/ 2594 h 6021"/>
                <a:gd name="T110" fmla="*/ 7795 w 15650"/>
                <a:gd name="T111" fmla="*/ 2511 h 6021"/>
                <a:gd name="T112" fmla="*/ 7405 w 15650"/>
                <a:gd name="T113" fmla="*/ 2418 h 6021"/>
                <a:gd name="T114" fmla="*/ 7020 w 15650"/>
                <a:gd name="T115" fmla="*/ 2312 h 6021"/>
                <a:gd name="T116" fmla="*/ 6645 w 15650"/>
                <a:gd name="T117" fmla="*/ 2198 h 6021"/>
                <a:gd name="T118" fmla="*/ 6283 w 15650"/>
                <a:gd name="T119" fmla="*/ 2077 h 6021"/>
                <a:gd name="T120" fmla="*/ 5934 w 15650"/>
                <a:gd name="T121" fmla="*/ 1951 h 6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650" h="6021">
                  <a:moveTo>
                    <a:pt x="5822" y="1907"/>
                  </a:moveTo>
                  <a:lnTo>
                    <a:pt x="5822" y="1907"/>
                  </a:lnTo>
                  <a:lnTo>
                    <a:pt x="5586" y="1814"/>
                  </a:lnTo>
                  <a:lnTo>
                    <a:pt x="5327" y="1709"/>
                  </a:lnTo>
                  <a:lnTo>
                    <a:pt x="5048" y="1595"/>
                  </a:lnTo>
                  <a:lnTo>
                    <a:pt x="4753" y="1474"/>
                  </a:lnTo>
                  <a:lnTo>
                    <a:pt x="4135" y="1219"/>
                  </a:lnTo>
                  <a:lnTo>
                    <a:pt x="3508" y="957"/>
                  </a:lnTo>
                  <a:lnTo>
                    <a:pt x="2907" y="705"/>
                  </a:lnTo>
                  <a:lnTo>
                    <a:pt x="2366" y="480"/>
                  </a:lnTo>
                  <a:lnTo>
                    <a:pt x="2129" y="383"/>
                  </a:lnTo>
                  <a:lnTo>
                    <a:pt x="1919" y="297"/>
                  </a:lnTo>
                  <a:lnTo>
                    <a:pt x="1743" y="227"/>
                  </a:lnTo>
                  <a:lnTo>
                    <a:pt x="1604" y="172"/>
                  </a:lnTo>
                  <a:lnTo>
                    <a:pt x="1604" y="172"/>
                  </a:lnTo>
                  <a:lnTo>
                    <a:pt x="1571" y="160"/>
                  </a:lnTo>
                  <a:lnTo>
                    <a:pt x="1537" y="149"/>
                  </a:lnTo>
                  <a:lnTo>
                    <a:pt x="1502" y="139"/>
                  </a:lnTo>
                  <a:lnTo>
                    <a:pt x="1465" y="128"/>
                  </a:lnTo>
                  <a:lnTo>
                    <a:pt x="1427" y="119"/>
                  </a:lnTo>
                  <a:lnTo>
                    <a:pt x="1389" y="109"/>
                  </a:lnTo>
                  <a:lnTo>
                    <a:pt x="1309" y="92"/>
                  </a:lnTo>
                  <a:lnTo>
                    <a:pt x="1227" y="77"/>
                  </a:lnTo>
                  <a:lnTo>
                    <a:pt x="1142" y="63"/>
                  </a:lnTo>
                  <a:lnTo>
                    <a:pt x="1054" y="51"/>
                  </a:lnTo>
                  <a:lnTo>
                    <a:pt x="963" y="40"/>
                  </a:lnTo>
                  <a:lnTo>
                    <a:pt x="873" y="31"/>
                  </a:lnTo>
                  <a:lnTo>
                    <a:pt x="781" y="23"/>
                  </a:lnTo>
                  <a:lnTo>
                    <a:pt x="688" y="16"/>
                  </a:lnTo>
                  <a:lnTo>
                    <a:pt x="597" y="11"/>
                  </a:lnTo>
                  <a:lnTo>
                    <a:pt x="506" y="8"/>
                  </a:lnTo>
                  <a:lnTo>
                    <a:pt x="416" y="4"/>
                  </a:lnTo>
                  <a:lnTo>
                    <a:pt x="327" y="2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74" y="184"/>
                  </a:lnTo>
                  <a:lnTo>
                    <a:pt x="74" y="184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66" y="259"/>
                  </a:lnTo>
                  <a:lnTo>
                    <a:pt x="133" y="254"/>
                  </a:lnTo>
                  <a:lnTo>
                    <a:pt x="199" y="250"/>
                  </a:lnTo>
                  <a:lnTo>
                    <a:pt x="265" y="248"/>
                  </a:lnTo>
                  <a:lnTo>
                    <a:pt x="331" y="248"/>
                  </a:lnTo>
                  <a:lnTo>
                    <a:pt x="395" y="248"/>
                  </a:lnTo>
                  <a:lnTo>
                    <a:pt x="459" y="250"/>
                  </a:lnTo>
                  <a:lnTo>
                    <a:pt x="523" y="253"/>
                  </a:lnTo>
                  <a:lnTo>
                    <a:pt x="586" y="257"/>
                  </a:lnTo>
                  <a:lnTo>
                    <a:pt x="649" y="264"/>
                  </a:lnTo>
                  <a:lnTo>
                    <a:pt x="711" y="271"/>
                  </a:lnTo>
                  <a:lnTo>
                    <a:pt x="772" y="278"/>
                  </a:lnTo>
                  <a:lnTo>
                    <a:pt x="832" y="288"/>
                  </a:lnTo>
                  <a:lnTo>
                    <a:pt x="891" y="298"/>
                  </a:lnTo>
                  <a:lnTo>
                    <a:pt x="949" y="311"/>
                  </a:lnTo>
                  <a:lnTo>
                    <a:pt x="1007" y="324"/>
                  </a:lnTo>
                  <a:lnTo>
                    <a:pt x="1063" y="338"/>
                  </a:lnTo>
                  <a:lnTo>
                    <a:pt x="1118" y="354"/>
                  </a:lnTo>
                  <a:lnTo>
                    <a:pt x="1173" y="371"/>
                  </a:lnTo>
                  <a:lnTo>
                    <a:pt x="1225" y="390"/>
                  </a:lnTo>
                  <a:lnTo>
                    <a:pt x="1278" y="409"/>
                  </a:lnTo>
                  <a:lnTo>
                    <a:pt x="1327" y="429"/>
                  </a:lnTo>
                  <a:lnTo>
                    <a:pt x="1377" y="451"/>
                  </a:lnTo>
                  <a:lnTo>
                    <a:pt x="1424" y="473"/>
                  </a:lnTo>
                  <a:lnTo>
                    <a:pt x="1472" y="498"/>
                  </a:lnTo>
                  <a:lnTo>
                    <a:pt x="1516" y="522"/>
                  </a:lnTo>
                  <a:lnTo>
                    <a:pt x="1559" y="549"/>
                  </a:lnTo>
                  <a:lnTo>
                    <a:pt x="1601" y="576"/>
                  </a:lnTo>
                  <a:lnTo>
                    <a:pt x="1640" y="605"/>
                  </a:lnTo>
                  <a:lnTo>
                    <a:pt x="1680" y="635"/>
                  </a:lnTo>
                  <a:lnTo>
                    <a:pt x="1716" y="665"/>
                  </a:lnTo>
                  <a:lnTo>
                    <a:pt x="1750" y="697"/>
                  </a:lnTo>
                  <a:lnTo>
                    <a:pt x="1750" y="697"/>
                  </a:lnTo>
                  <a:lnTo>
                    <a:pt x="1820" y="765"/>
                  </a:lnTo>
                  <a:lnTo>
                    <a:pt x="1909" y="854"/>
                  </a:lnTo>
                  <a:lnTo>
                    <a:pt x="2015" y="965"/>
                  </a:lnTo>
                  <a:lnTo>
                    <a:pt x="2138" y="1093"/>
                  </a:lnTo>
                  <a:lnTo>
                    <a:pt x="2427" y="1399"/>
                  </a:lnTo>
                  <a:lnTo>
                    <a:pt x="2765" y="1758"/>
                  </a:lnTo>
                  <a:lnTo>
                    <a:pt x="2765" y="1758"/>
                  </a:lnTo>
                  <a:lnTo>
                    <a:pt x="3359" y="2387"/>
                  </a:lnTo>
                  <a:lnTo>
                    <a:pt x="3679" y="2726"/>
                  </a:lnTo>
                  <a:lnTo>
                    <a:pt x="4007" y="3069"/>
                  </a:lnTo>
                  <a:lnTo>
                    <a:pt x="4338" y="3414"/>
                  </a:lnTo>
                  <a:lnTo>
                    <a:pt x="4502" y="3582"/>
                  </a:lnTo>
                  <a:lnTo>
                    <a:pt x="4664" y="3749"/>
                  </a:lnTo>
                  <a:lnTo>
                    <a:pt x="4824" y="3912"/>
                  </a:lnTo>
                  <a:lnTo>
                    <a:pt x="4981" y="4069"/>
                  </a:lnTo>
                  <a:lnTo>
                    <a:pt x="5134" y="4221"/>
                  </a:lnTo>
                  <a:lnTo>
                    <a:pt x="5284" y="4368"/>
                  </a:lnTo>
                  <a:lnTo>
                    <a:pt x="5284" y="4368"/>
                  </a:lnTo>
                  <a:lnTo>
                    <a:pt x="5346" y="4429"/>
                  </a:lnTo>
                  <a:lnTo>
                    <a:pt x="5411" y="4489"/>
                  </a:lnTo>
                  <a:lnTo>
                    <a:pt x="5476" y="4547"/>
                  </a:lnTo>
                  <a:lnTo>
                    <a:pt x="5540" y="4602"/>
                  </a:lnTo>
                  <a:lnTo>
                    <a:pt x="5607" y="4658"/>
                  </a:lnTo>
                  <a:lnTo>
                    <a:pt x="5672" y="4712"/>
                  </a:lnTo>
                  <a:lnTo>
                    <a:pt x="5739" y="4764"/>
                  </a:lnTo>
                  <a:lnTo>
                    <a:pt x="5807" y="4814"/>
                  </a:lnTo>
                  <a:lnTo>
                    <a:pt x="5874" y="4863"/>
                  </a:lnTo>
                  <a:lnTo>
                    <a:pt x="5942" y="4912"/>
                  </a:lnTo>
                  <a:lnTo>
                    <a:pt x="6012" y="4958"/>
                  </a:lnTo>
                  <a:lnTo>
                    <a:pt x="6080" y="5003"/>
                  </a:lnTo>
                  <a:lnTo>
                    <a:pt x="6149" y="5048"/>
                  </a:lnTo>
                  <a:lnTo>
                    <a:pt x="6220" y="5090"/>
                  </a:lnTo>
                  <a:lnTo>
                    <a:pt x="6289" y="5132"/>
                  </a:lnTo>
                  <a:lnTo>
                    <a:pt x="6360" y="5172"/>
                  </a:lnTo>
                  <a:lnTo>
                    <a:pt x="6431" y="5211"/>
                  </a:lnTo>
                  <a:lnTo>
                    <a:pt x="6501" y="5249"/>
                  </a:lnTo>
                  <a:lnTo>
                    <a:pt x="6572" y="5285"/>
                  </a:lnTo>
                  <a:lnTo>
                    <a:pt x="6643" y="5321"/>
                  </a:lnTo>
                  <a:lnTo>
                    <a:pt x="6715" y="5354"/>
                  </a:lnTo>
                  <a:lnTo>
                    <a:pt x="6787" y="5388"/>
                  </a:lnTo>
                  <a:lnTo>
                    <a:pt x="6859" y="5419"/>
                  </a:lnTo>
                  <a:lnTo>
                    <a:pt x="6931" y="5450"/>
                  </a:lnTo>
                  <a:lnTo>
                    <a:pt x="7003" y="5480"/>
                  </a:lnTo>
                  <a:lnTo>
                    <a:pt x="7075" y="5508"/>
                  </a:lnTo>
                  <a:lnTo>
                    <a:pt x="7147" y="5536"/>
                  </a:lnTo>
                  <a:lnTo>
                    <a:pt x="7219" y="5563"/>
                  </a:lnTo>
                  <a:lnTo>
                    <a:pt x="7291" y="5587"/>
                  </a:lnTo>
                  <a:lnTo>
                    <a:pt x="7363" y="5612"/>
                  </a:lnTo>
                  <a:lnTo>
                    <a:pt x="7435" y="5635"/>
                  </a:lnTo>
                  <a:lnTo>
                    <a:pt x="7507" y="5658"/>
                  </a:lnTo>
                  <a:lnTo>
                    <a:pt x="7580" y="5680"/>
                  </a:lnTo>
                  <a:lnTo>
                    <a:pt x="7652" y="5700"/>
                  </a:lnTo>
                  <a:lnTo>
                    <a:pt x="7723" y="5719"/>
                  </a:lnTo>
                  <a:lnTo>
                    <a:pt x="7795" y="5738"/>
                  </a:lnTo>
                  <a:lnTo>
                    <a:pt x="7867" y="5756"/>
                  </a:lnTo>
                  <a:lnTo>
                    <a:pt x="7938" y="5772"/>
                  </a:lnTo>
                  <a:lnTo>
                    <a:pt x="8010" y="5789"/>
                  </a:lnTo>
                  <a:lnTo>
                    <a:pt x="8081" y="5803"/>
                  </a:lnTo>
                  <a:lnTo>
                    <a:pt x="8151" y="5818"/>
                  </a:lnTo>
                  <a:lnTo>
                    <a:pt x="8222" y="5831"/>
                  </a:lnTo>
                  <a:lnTo>
                    <a:pt x="8293" y="5845"/>
                  </a:lnTo>
                  <a:lnTo>
                    <a:pt x="8362" y="5856"/>
                  </a:lnTo>
                  <a:lnTo>
                    <a:pt x="8432" y="5867"/>
                  </a:lnTo>
                  <a:lnTo>
                    <a:pt x="8501" y="5878"/>
                  </a:lnTo>
                  <a:lnTo>
                    <a:pt x="8639" y="5897"/>
                  </a:lnTo>
                  <a:lnTo>
                    <a:pt x="8773" y="5913"/>
                  </a:lnTo>
                  <a:lnTo>
                    <a:pt x="8908" y="5926"/>
                  </a:lnTo>
                  <a:lnTo>
                    <a:pt x="9039" y="5937"/>
                  </a:lnTo>
                  <a:lnTo>
                    <a:pt x="9169" y="5946"/>
                  </a:lnTo>
                  <a:lnTo>
                    <a:pt x="9296" y="5953"/>
                  </a:lnTo>
                  <a:lnTo>
                    <a:pt x="9422" y="5957"/>
                  </a:lnTo>
                  <a:lnTo>
                    <a:pt x="9543" y="5959"/>
                  </a:lnTo>
                  <a:lnTo>
                    <a:pt x="9663" y="5961"/>
                  </a:lnTo>
                  <a:lnTo>
                    <a:pt x="15650" y="5961"/>
                  </a:lnTo>
                  <a:lnTo>
                    <a:pt x="15650" y="6021"/>
                  </a:lnTo>
                  <a:lnTo>
                    <a:pt x="15650" y="6021"/>
                  </a:lnTo>
                  <a:lnTo>
                    <a:pt x="15650" y="2768"/>
                  </a:lnTo>
                  <a:lnTo>
                    <a:pt x="15650" y="2768"/>
                  </a:lnTo>
                  <a:lnTo>
                    <a:pt x="9875" y="2768"/>
                  </a:lnTo>
                  <a:lnTo>
                    <a:pt x="9875" y="2768"/>
                  </a:lnTo>
                  <a:lnTo>
                    <a:pt x="9750" y="2767"/>
                  </a:lnTo>
                  <a:lnTo>
                    <a:pt x="9625" y="2764"/>
                  </a:lnTo>
                  <a:lnTo>
                    <a:pt x="9496" y="2758"/>
                  </a:lnTo>
                  <a:lnTo>
                    <a:pt x="9369" y="2751"/>
                  </a:lnTo>
                  <a:lnTo>
                    <a:pt x="9240" y="2741"/>
                  </a:lnTo>
                  <a:lnTo>
                    <a:pt x="9110" y="2728"/>
                  </a:lnTo>
                  <a:lnTo>
                    <a:pt x="8979" y="2715"/>
                  </a:lnTo>
                  <a:lnTo>
                    <a:pt x="8849" y="2698"/>
                  </a:lnTo>
                  <a:lnTo>
                    <a:pt x="8717" y="2682"/>
                  </a:lnTo>
                  <a:lnTo>
                    <a:pt x="8586" y="2662"/>
                  </a:lnTo>
                  <a:lnTo>
                    <a:pt x="8454" y="2640"/>
                  </a:lnTo>
                  <a:lnTo>
                    <a:pt x="8322" y="2618"/>
                  </a:lnTo>
                  <a:lnTo>
                    <a:pt x="8191" y="2594"/>
                  </a:lnTo>
                  <a:lnTo>
                    <a:pt x="8058" y="2568"/>
                  </a:lnTo>
                  <a:lnTo>
                    <a:pt x="7926" y="2540"/>
                  </a:lnTo>
                  <a:lnTo>
                    <a:pt x="7795" y="2511"/>
                  </a:lnTo>
                  <a:lnTo>
                    <a:pt x="7664" y="2481"/>
                  </a:lnTo>
                  <a:lnTo>
                    <a:pt x="7535" y="2450"/>
                  </a:lnTo>
                  <a:lnTo>
                    <a:pt x="7405" y="2418"/>
                  </a:lnTo>
                  <a:lnTo>
                    <a:pt x="7275" y="2383"/>
                  </a:lnTo>
                  <a:lnTo>
                    <a:pt x="7147" y="2348"/>
                  </a:lnTo>
                  <a:lnTo>
                    <a:pt x="7020" y="2312"/>
                  </a:lnTo>
                  <a:lnTo>
                    <a:pt x="6894" y="2275"/>
                  </a:lnTo>
                  <a:lnTo>
                    <a:pt x="6769" y="2237"/>
                  </a:lnTo>
                  <a:lnTo>
                    <a:pt x="6645" y="2198"/>
                  </a:lnTo>
                  <a:lnTo>
                    <a:pt x="6522" y="2159"/>
                  </a:lnTo>
                  <a:lnTo>
                    <a:pt x="6402" y="2118"/>
                  </a:lnTo>
                  <a:lnTo>
                    <a:pt x="6283" y="2077"/>
                  </a:lnTo>
                  <a:lnTo>
                    <a:pt x="6165" y="2035"/>
                  </a:lnTo>
                  <a:lnTo>
                    <a:pt x="6048" y="1993"/>
                  </a:lnTo>
                  <a:lnTo>
                    <a:pt x="5934" y="1951"/>
                  </a:lnTo>
                  <a:lnTo>
                    <a:pt x="5822" y="1907"/>
                  </a:lnTo>
                  <a:lnTo>
                    <a:pt x="5822" y="190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0BFEE573-EA0F-6CA8-AA50-1C4D1F804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2050" y="2319338"/>
              <a:ext cx="5949950" cy="1209675"/>
            </a:xfrm>
            <a:custGeom>
              <a:avLst/>
              <a:gdLst>
                <a:gd name="T0" fmla="*/ 6015 w 14989"/>
                <a:gd name="T1" fmla="*/ 423 h 3049"/>
                <a:gd name="T2" fmla="*/ 5742 w 14989"/>
                <a:gd name="T3" fmla="*/ 505 h 3049"/>
                <a:gd name="T4" fmla="*/ 5459 w 14989"/>
                <a:gd name="T5" fmla="*/ 597 h 3049"/>
                <a:gd name="T6" fmla="*/ 5170 w 14989"/>
                <a:gd name="T7" fmla="*/ 697 h 3049"/>
                <a:gd name="T8" fmla="*/ 4877 w 14989"/>
                <a:gd name="T9" fmla="*/ 804 h 3049"/>
                <a:gd name="T10" fmla="*/ 4581 w 14989"/>
                <a:gd name="T11" fmla="*/ 917 h 3049"/>
                <a:gd name="T12" fmla="*/ 4287 w 14989"/>
                <a:gd name="T13" fmla="*/ 1033 h 3049"/>
                <a:gd name="T14" fmla="*/ 3715 w 14989"/>
                <a:gd name="T15" fmla="*/ 1266 h 3049"/>
                <a:gd name="T16" fmla="*/ 3183 w 14989"/>
                <a:gd name="T17" fmla="*/ 1489 h 3049"/>
                <a:gd name="T18" fmla="*/ 2510 w 14989"/>
                <a:gd name="T19" fmla="*/ 1774 h 3049"/>
                <a:gd name="T20" fmla="*/ 2179 w 14989"/>
                <a:gd name="T21" fmla="*/ 1910 h 3049"/>
                <a:gd name="T22" fmla="*/ 2056 w 14989"/>
                <a:gd name="T23" fmla="*/ 1956 h 3049"/>
                <a:gd name="T24" fmla="*/ 1900 w 14989"/>
                <a:gd name="T25" fmla="*/ 2011 h 3049"/>
                <a:gd name="T26" fmla="*/ 1531 w 14989"/>
                <a:gd name="T27" fmla="*/ 2137 h 3049"/>
                <a:gd name="T28" fmla="*/ 1209 w 14989"/>
                <a:gd name="T29" fmla="*/ 2239 h 3049"/>
                <a:gd name="T30" fmla="*/ 976 w 14989"/>
                <a:gd name="T31" fmla="*/ 2311 h 3049"/>
                <a:gd name="T32" fmla="*/ 729 w 14989"/>
                <a:gd name="T33" fmla="*/ 2382 h 3049"/>
                <a:gd name="T34" fmla="*/ 470 w 14989"/>
                <a:gd name="T35" fmla="*/ 2452 h 3049"/>
                <a:gd name="T36" fmla="*/ 336 w 14989"/>
                <a:gd name="T37" fmla="*/ 2487 h 3049"/>
                <a:gd name="T38" fmla="*/ 0 w 14989"/>
                <a:gd name="T39" fmla="*/ 2856 h 3049"/>
                <a:gd name="T40" fmla="*/ 158 w 14989"/>
                <a:gd name="T41" fmla="*/ 2841 h 3049"/>
                <a:gd name="T42" fmla="*/ 336 w 14989"/>
                <a:gd name="T43" fmla="*/ 2828 h 3049"/>
                <a:gd name="T44" fmla="*/ 534 w 14989"/>
                <a:gd name="T45" fmla="*/ 2818 h 3049"/>
                <a:gd name="T46" fmla="*/ 753 w 14989"/>
                <a:gd name="T47" fmla="*/ 2810 h 3049"/>
                <a:gd name="T48" fmla="*/ 993 w 14989"/>
                <a:gd name="T49" fmla="*/ 2805 h 3049"/>
                <a:gd name="T50" fmla="*/ 1253 w 14989"/>
                <a:gd name="T51" fmla="*/ 2807 h 3049"/>
                <a:gd name="T52" fmla="*/ 1537 w 14989"/>
                <a:gd name="T53" fmla="*/ 2812 h 3049"/>
                <a:gd name="T54" fmla="*/ 1842 w 14989"/>
                <a:gd name="T55" fmla="*/ 2823 h 3049"/>
                <a:gd name="T56" fmla="*/ 2580 w 14989"/>
                <a:gd name="T57" fmla="*/ 2856 h 3049"/>
                <a:gd name="T58" fmla="*/ 4295 w 14989"/>
                <a:gd name="T59" fmla="*/ 2930 h 3049"/>
                <a:gd name="T60" fmla="*/ 5624 w 14989"/>
                <a:gd name="T61" fmla="*/ 2984 h 3049"/>
                <a:gd name="T62" fmla="*/ 6448 w 14989"/>
                <a:gd name="T63" fmla="*/ 3013 h 3049"/>
                <a:gd name="T64" fmla="*/ 7173 w 14989"/>
                <a:gd name="T65" fmla="*/ 3035 h 3049"/>
                <a:gd name="T66" fmla="*/ 7758 w 14989"/>
                <a:gd name="T67" fmla="*/ 3047 h 3049"/>
                <a:gd name="T68" fmla="*/ 7981 w 14989"/>
                <a:gd name="T69" fmla="*/ 3049 h 3049"/>
                <a:gd name="T70" fmla="*/ 14989 w 14989"/>
                <a:gd name="T71" fmla="*/ 3049 h 3049"/>
                <a:gd name="T72" fmla="*/ 14989 w 14989"/>
                <a:gd name="T73" fmla="*/ 0 h 3049"/>
                <a:gd name="T74" fmla="*/ 9830 w 14989"/>
                <a:gd name="T75" fmla="*/ 0 h 3049"/>
                <a:gd name="T76" fmla="*/ 9473 w 14989"/>
                <a:gd name="T77" fmla="*/ 1 h 3049"/>
                <a:gd name="T78" fmla="*/ 9064 w 14989"/>
                <a:gd name="T79" fmla="*/ 9 h 3049"/>
                <a:gd name="T80" fmla="*/ 8729 w 14989"/>
                <a:gd name="T81" fmla="*/ 21 h 3049"/>
                <a:gd name="T82" fmla="*/ 8495 w 14989"/>
                <a:gd name="T83" fmla="*/ 35 h 3049"/>
                <a:gd name="T84" fmla="*/ 8251 w 14989"/>
                <a:gd name="T85" fmla="*/ 50 h 3049"/>
                <a:gd name="T86" fmla="*/ 8001 w 14989"/>
                <a:gd name="T87" fmla="*/ 71 h 3049"/>
                <a:gd name="T88" fmla="*/ 7746 w 14989"/>
                <a:gd name="T89" fmla="*/ 97 h 3049"/>
                <a:gd name="T90" fmla="*/ 7485 w 14989"/>
                <a:gd name="T91" fmla="*/ 128 h 3049"/>
                <a:gd name="T92" fmla="*/ 7221 w 14989"/>
                <a:gd name="T93" fmla="*/ 166 h 3049"/>
                <a:gd name="T94" fmla="*/ 6953 w 14989"/>
                <a:gd name="T95" fmla="*/ 209 h 3049"/>
                <a:gd name="T96" fmla="*/ 6685 w 14989"/>
                <a:gd name="T97" fmla="*/ 261 h 3049"/>
                <a:gd name="T98" fmla="*/ 6417 w 14989"/>
                <a:gd name="T99" fmla="*/ 320 h 3049"/>
                <a:gd name="T100" fmla="*/ 6148 w 14989"/>
                <a:gd name="T101" fmla="*/ 387 h 3049"/>
                <a:gd name="T102" fmla="*/ 6015 w 14989"/>
                <a:gd name="T103" fmla="*/ 423 h 3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89" h="3049">
                  <a:moveTo>
                    <a:pt x="6015" y="423"/>
                  </a:moveTo>
                  <a:lnTo>
                    <a:pt x="6015" y="423"/>
                  </a:lnTo>
                  <a:lnTo>
                    <a:pt x="5880" y="462"/>
                  </a:lnTo>
                  <a:lnTo>
                    <a:pt x="5742" y="505"/>
                  </a:lnTo>
                  <a:lnTo>
                    <a:pt x="5602" y="549"/>
                  </a:lnTo>
                  <a:lnTo>
                    <a:pt x="5459" y="597"/>
                  </a:lnTo>
                  <a:lnTo>
                    <a:pt x="5315" y="646"/>
                  </a:lnTo>
                  <a:lnTo>
                    <a:pt x="5170" y="697"/>
                  </a:lnTo>
                  <a:lnTo>
                    <a:pt x="5023" y="750"/>
                  </a:lnTo>
                  <a:lnTo>
                    <a:pt x="4877" y="804"/>
                  </a:lnTo>
                  <a:lnTo>
                    <a:pt x="4729" y="860"/>
                  </a:lnTo>
                  <a:lnTo>
                    <a:pt x="4581" y="917"/>
                  </a:lnTo>
                  <a:lnTo>
                    <a:pt x="4434" y="974"/>
                  </a:lnTo>
                  <a:lnTo>
                    <a:pt x="4287" y="1033"/>
                  </a:lnTo>
                  <a:lnTo>
                    <a:pt x="3998" y="1149"/>
                  </a:lnTo>
                  <a:lnTo>
                    <a:pt x="3715" y="1266"/>
                  </a:lnTo>
                  <a:lnTo>
                    <a:pt x="3443" y="1379"/>
                  </a:lnTo>
                  <a:lnTo>
                    <a:pt x="3183" y="1489"/>
                  </a:lnTo>
                  <a:lnTo>
                    <a:pt x="2715" y="1688"/>
                  </a:lnTo>
                  <a:lnTo>
                    <a:pt x="2510" y="1774"/>
                  </a:lnTo>
                  <a:lnTo>
                    <a:pt x="2331" y="1848"/>
                  </a:lnTo>
                  <a:lnTo>
                    <a:pt x="2179" y="1910"/>
                  </a:lnTo>
                  <a:lnTo>
                    <a:pt x="2114" y="1935"/>
                  </a:lnTo>
                  <a:lnTo>
                    <a:pt x="2056" y="1956"/>
                  </a:lnTo>
                  <a:lnTo>
                    <a:pt x="2056" y="1956"/>
                  </a:lnTo>
                  <a:lnTo>
                    <a:pt x="1900" y="2011"/>
                  </a:lnTo>
                  <a:lnTo>
                    <a:pt x="1725" y="2071"/>
                  </a:lnTo>
                  <a:lnTo>
                    <a:pt x="1531" y="2137"/>
                  </a:lnTo>
                  <a:lnTo>
                    <a:pt x="1320" y="2205"/>
                  </a:lnTo>
                  <a:lnTo>
                    <a:pt x="1209" y="2239"/>
                  </a:lnTo>
                  <a:lnTo>
                    <a:pt x="1093" y="2275"/>
                  </a:lnTo>
                  <a:lnTo>
                    <a:pt x="976" y="2311"/>
                  </a:lnTo>
                  <a:lnTo>
                    <a:pt x="854" y="2346"/>
                  </a:lnTo>
                  <a:lnTo>
                    <a:pt x="729" y="2382"/>
                  </a:lnTo>
                  <a:lnTo>
                    <a:pt x="601" y="2417"/>
                  </a:lnTo>
                  <a:lnTo>
                    <a:pt x="470" y="2452"/>
                  </a:lnTo>
                  <a:lnTo>
                    <a:pt x="336" y="2487"/>
                  </a:lnTo>
                  <a:lnTo>
                    <a:pt x="336" y="2487"/>
                  </a:lnTo>
                  <a:lnTo>
                    <a:pt x="0" y="2856"/>
                  </a:lnTo>
                  <a:lnTo>
                    <a:pt x="0" y="2856"/>
                  </a:lnTo>
                  <a:lnTo>
                    <a:pt x="76" y="2848"/>
                  </a:lnTo>
                  <a:lnTo>
                    <a:pt x="158" y="2841"/>
                  </a:lnTo>
                  <a:lnTo>
                    <a:pt x="245" y="2834"/>
                  </a:lnTo>
                  <a:lnTo>
                    <a:pt x="336" y="2828"/>
                  </a:lnTo>
                  <a:lnTo>
                    <a:pt x="433" y="2822"/>
                  </a:lnTo>
                  <a:lnTo>
                    <a:pt x="534" y="2818"/>
                  </a:lnTo>
                  <a:lnTo>
                    <a:pt x="642" y="2813"/>
                  </a:lnTo>
                  <a:lnTo>
                    <a:pt x="753" y="2810"/>
                  </a:lnTo>
                  <a:lnTo>
                    <a:pt x="869" y="2808"/>
                  </a:lnTo>
                  <a:lnTo>
                    <a:pt x="993" y="2805"/>
                  </a:lnTo>
                  <a:lnTo>
                    <a:pt x="1120" y="2805"/>
                  </a:lnTo>
                  <a:lnTo>
                    <a:pt x="1253" y="2807"/>
                  </a:lnTo>
                  <a:lnTo>
                    <a:pt x="1392" y="2809"/>
                  </a:lnTo>
                  <a:lnTo>
                    <a:pt x="1537" y="2812"/>
                  </a:lnTo>
                  <a:lnTo>
                    <a:pt x="1687" y="2817"/>
                  </a:lnTo>
                  <a:lnTo>
                    <a:pt x="1842" y="2823"/>
                  </a:lnTo>
                  <a:lnTo>
                    <a:pt x="1842" y="2823"/>
                  </a:lnTo>
                  <a:lnTo>
                    <a:pt x="2580" y="2856"/>
                  </a:lnTo>
                  <a:lnTo>
                    <a:pt x="3413" y="2892"/>
                  </a:lnTo>
                  <a:lnTo>
                    <a:pt x="4295" y="2930"/>
                  </a:lnTo>
                  <a:lnTo>
                    <a:pt x="5188" y="2966"/>
                  </a:lnTo>
                  <a:lnTo>
                    <a:pt x="5624" y="2984"/>
                  </a:lnTo>
                  <a:lnTo>
                    <a:pt x="6046" y="2999"/>
                  </a:lnTo>
                  <a:lnTo>
                    <a:pt x="6448" y="3013"/>
                  </a:lnTo>
                  <a:lnTo>
                    <a:pt x="6826" y="3025"/>
                  </a:lnTo>
                  <a:lnTo>
                    <a:pt x="7173" y="3035"/>
                  </a:lnTo>
                  <a:lnTo>
                    <a:pt x="7485" y="3043"/>
                  </a:lnTo>
                  <a:lnTo>
                    <a:pt x="7758" y="3047"/>
                  </a:lnTo>
                  <a:lnTo>
                    <a:pt x="7875" y="3048"/>
                  </a:lnTo>
                  <a:lnTo>
                    <a:pt x="7981" y="3049"/>
                  </a:lnTo>
                  <a:lnTo>
                    <a:pt x="7981" y="3049"/>
                  </a:lnTo>
                  <a:lnTo>
                    <a:pt x="14989" y="3049"/>
                  </a:lnTo>
                  <a:lnTo>
                    <a:pt x="14989" y="0"/>
                  </a:lnTo>
                  <a:lnTo>
                    <a:pt x="14989" y="0"/>
                  </a:lnTo>
                  <a:lnTo>
                    <a:pt x="9830" y="0"/>
                  </a:lnTo>
                  <a:lnTo>
                    <a:pt x="9830" y="0"/>
                  </a:lnTo>
                  <a:lnTo>
                    <a:pt x="9659" y="0"/>
                  </a:lnTo>
                  <a:lnTo>
                    <a:pt x="9473" y="1"/>
                  </a:lnTo>
                  <a:lnTo>
                    <a:pt x="9275" y="4"/>
                  </a:lnTo>
                  <a:lnTo>
                    <a:pt x="9064" y="9"/>
                  </a:lnTo>
                  <a:lnTo>
                    <a:pt x="8843" y="17"/>
                  </a:lnTo>
                  <a:lnTo>
                    <a:pt x="8729" y="21"/>
                  </a:lnTo>
                  <a:lnTo>
                    <a:pt x="8613" y="28"/>
                  </a:lnTo>
                  <a:lnTo>
                    <a:pt x="8495" y="35"/>
                  </a:lnTo>
                  <a:lnTo>
                    <a:pt x="8373" y="41"/>
                  </a:lnTo>
                  <a:lnTo>
                    <a:pt x="8251" y="50"/>
                  </a:lnTo>
                  <a:lnTo>
                    <a:pt x="8127" y="60"/>
                  </a:lnTo>
                  <a:lnTo>
                    <a:pt x="8001" y="71"/>
                  </a:lnTo>
                  <a:lnTo>
                    <a:pt x="7874" y="84"/>
                  </a:lnTo>
                  <a:lnTo>
                    <a:pt x="7746" y="97"/>
                  </a:lnTo>
                  <a:lnTo>
                    <a:pt x="7616" y="113"/>
                  </a:lnTo>
                  <a:lnTo>
                    <a:pt x="7485" y="128"/>
                  </a:lnTo>
                  <a:lnTo>
                    <a:pt x="7353" y="146"/>
                  </a:lnTo>
                  <a:lnTo>
                    <a:pt x="7221" y="166"/>
                  </a:lnTo>
                  <a:lnTo>
                    <a:pt x="7087" y="187"/>
                  </a:lnTo>
                  <a:lnTo>
                    <a:pt x="6953" y="209"/>
                  </a:lnTo>
                  <a:lnTo>
                    <a:pt x="6820" y="234"/>
                  </a:lnTo>
                  <a:lnTo>
                    <a:pt x="6685" y="261"/>
                  </a:lnTo>
                  <a:lnTo>
                    <a:pt x="6551" y="290"/>
                  </a:lnTo>
                  <a:lnTo>
                    <a:pt x="6417" y="320"/>
                  </a:lnTo>
                  <a:lnTo>
                    <a:pt x="6282" y="352"/>
                  </a:lnTo>
                  <a:lnTo>
                    <a:pt x="6148" y="387"/>
                  </a:lnTo>
                  <a:lnTo>
                    <a:pt x="6015" y="423"/>
                  </a:lnTo>
                  <a:lnTo>
                    <a:pt x="6015" y="4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D64E6127-53B5-847D-85AC-AD912B585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90725"/>
              <a:ext cx="7596188" cy="1538288"/>
            </a:xfrm>
            <a:custGeom>
              <a:avLst/>
              <a:gdLst>
                <a:gd name="T0" fmla="*/ 15799 w 19139"/>
                <a:gd name="T1" fmla="*/ 2256 h 3876"/>
                <a:gd name="T2" fmla="*/ 15509 w 19139"/>
                <a:gd name="T3" fmla="*/ 2402 h 3876"/>
                <a:gd name="T4" fmla="*/ 15268 w 19139"/>
                <a:gd name="T5" fmla="*/ 2497 h 3876"/>
                <a:gd name="T6" fmla="*/ 15092 w 19139"/>
                <a:gd name="T7" fmla="*/ 2551 h 3876"/>
                <a:gd name="T8" fmla="*/ 14902 w 19139"/>
                <a:gd name="T9" fmla="*/ 2594 h 3876"/>
                <a:gd name="T10" fmla="*/ 14693 w 19139"/>
                <a:gd name="T11" fmla="*/ 2626 h 3876"/>
                <a:gd name="T12" fmla="*/ 14608 w 19139"/>
                <a:gd name="T13" fmla="*/ 2638 h 3876"/>
                <a:gd name="T14" fmla="*/ 14528 w 19139"/>
                <a:gd name="T15" fmla="*/ 2642 h 3876"/>
                <a:gd name="T16" fmla="*/ 14212 w 19139"/>
                <a:gd name="T17" fmla="*/ 2654 h 3876"/>
                <a:gd name="T18" fmla="*/ 13852 w 19139"/>
                <a:gd name="T19" fmla="*/ 2642 h 3876"/>
                <a:gd name="T20" fmla="*/ 13686 w 19139"/>
                <a:gd name="T21" fmla="*/ 2624 h 3876"/>
                <a:gd name="T22" fmla="*/ 13445 w 19139"/>
                <a:gd name="T23" fmla="*/ 2584 h 3876"/>
                <a:gd name="T24" fmla="*/ 13187 w 19139"/>
                <a:gd name="T25" fmla="*/ 2526 h 3876"/>
                <a:gd name="T26" fmla="*/ 12700 w 19139"/>
                <a:gd name="T27" fmla="*/ 2390 h 3876"/>
                <a:gd name="T28" fmla="*/ 12104 w 19139"/>
                <a:gd name="T29" fmla="*/ 2195 h 3876"/>
                <a:gd name="T30" fmla="*/ 11337 w 19139"/>
                <a:gd name="T31" fmla="*/ 1919 h 3876"/>
                <a:gd name="T32" fmla="*/ 10301 w 19139"/>
                <a:gd name="T33" fmla="*/ 1542 h 3876"/>
                <a:gd name="T34" fmla="*/ 9770 w 19139"/>
                <a:gd name="T35" fmla="*/ 1367 h 3876"/>
                <a:gd name="T36" fmla="*/ 9419 w 19139"/>
                <a:gd name="T37" fmla="*/ 1270 h 3876"/>
                <a:gd name="T38" fmla="*/ 8478 w 19139"/>
                <a:gd name="T39" fmla="*/ 1038 h 3876"/>
                <a:gd name="T40" fmla="*/ 7991 w 19139"/>
                <a:gd name="T41" fmla="*/ 933 h 3876"/>
                <a:gd name="T42" fmla="*/ 7667 w 19139"/>
                <a:gd name="T43" fmla="*/ 879 h 3876"/>
                <a:gd name="T44" fmla="*/ 7325 w 19139"/>
                <a:gd name="T45" fmla="*/ 839 h 3876"/>
                <a:gd name="T46" fmla="*/ 6951 w 19139"/>
                <a:gd name="T47" fmla="*/ 815 h 3876"/>
                <a:gd name="T48" fmla="*/ 6528 w 19139"/>
                <a:gd name="T49" fmla="*/ 807 h 3876"/>
                <a:gd name="T50" fmla="*/ 0 w 19139"/>
                <a:gd name="T51" fmla="*/ 3872 h 3876"/>
                <a:gd name="T52" fmla="*/ 8683 w 19139"/>
                <a:gd name="T53" fmla="*/ 3874 h 3876"/>
                <a:gd name="T54" fmla="*/ 10054 w 19139"/>
                <a:gd name="T55" fmla="*/ 3873 h 3876"/>
                <a:gd name="T56" fmla="*/ 10734 w 19139"/>
                <a:gd name="T57" fmla="*/ 3860 h 3876"/>
                <a:gd name="T58" fmla="*/ 11393 w 19139"/>
                <a:gd name="T59" fmla="*/ 3830 h 3876"/>
                <a:gd name="T60" fmla="*/ 12014 w 19139"/>
                <a:gd name="T61" fmla="*/ 3778 h 3876"/>
                <a:gd name="T62" fmla="*/ 12586 w 19139"/>
                <a:gd name="T63" fmla="*/ 3700 h 3876"/>
                <a:gd name="T64" fmla="*/ 12848 w 19139"/>
                <a:gd name="T65" fmla="*/ 3649 h 3876"/>
                <a:gd name="T66" fmla="*/ 13093 w 19139"/>
                <a:gd name="T67" fmla="*/ 3590 h 3876"/>
                <a:gd name="T68" fmla="*/ 13454 w 19139"/>
                <a:gd name="T69" fmla="*/ 3482 h 3876"/>
                <a:gd name="T70" fmla="*/ 13953 w 19139"/>
                <a:gd name="T71" fmla="*/ 3310 h 3876"/>
                <a:gd name="T72" fmla="*/ 14458 w 19139"/>
                <a:gd name="T73" fmla="*/ 3113 h 3876"/>
                <a:gd name="T74" fmla="*/ 14959 w 19139"/>
                <a:gd name="T75" fmla="*/ 2897 h 3876"/>
                <a:gd name="T76" fmla="*/ 15439 w 19139"/>
                <a:gd name="T77" fmla="*/ 2670 h 3876"/>
                <a:gd name="T78" fmla="*/ 15884 w 19139"/>
                <a:gd name="T79" fmla="*/ 2441 h 3876"/>
                <a:gd name="T80" fmla="*/ 16284 w 19139"/>
                <a:gd name="T81" fmla="*/ 2217 h 3876"/>
                <a:gd name="T82" fmla="*/ 16622 w 19139"/>
                <a:gd name="T83" fmla="*/ 2006 h 3876"/>
                <a:gd name="T84" fmla="*/ 16856 w 19139"/>
                <a:gd name="T85" fmla="*/ 1842 h 3876"/>
                <a:gd name="T86" fmla="*/ 17533 w 19139"/>
                <a:gd name="T87" fmla="*/ 1328 h 3876"/>
                <a:gd name="T88" fmla="*/ 18653 w 19139"/>
                <a:gd name="T89" fmla="*/ 446 h 3876"/>
                <a:gd name="T90" fmla="*/ 18743 w 19139"/>
                <a:gd name="T91" fmla="*/ 356 h 3876"/>
                <a:gd name="T92" fmla="*/ 19139 w 19139"/>
                <a:gd name="T93" fmla="*/ 0 h 3876"/>
                <a:gd name="T94" fmla="*/ 17815 w 19139"/>
                <a:gd name="T95" fmla="*/ 922 h 3876"/>
                <a:gd name="T96" fmla="*/ 16517 w 19139"/>
                <a:gd name="T97" fmla="*/ 1810 h 3876"/>
                <a:gd name="T98" fmla="*/ 16047 w 19139"/>
                <a:gd name="T99" fmla="*/ 2114 h 3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139" h="3876">
                  <a:moveTo>
                    <a:pt x="16009" y="2137"/>
                  </a:moveTo>
                  <a:lnTo>
                    <a:pt x="16009" y="2137"/>
                  </a:lnTo>
                  <a:lnTo>
                    <a:pt x="15870" y="2217"/>
                  </a:lnTo>
                  <a:lnTo>
                    <a:pt x="15799" y="2256"/>
                  </a:lnTo>
                  <a:lnTo>
                    <a:pt x="15729" y="2294"/>
                  </a:lnTo>
                  <a:lnTo>
                    <a:pt x="15657" y="2332"/>
                  </a:lnTo>
                  <a:lnTo>
                    <a:pt x="15583" y="2368"/>
                  </a:lnTo>
                  <a:lnTo>
                    <a:pt x="15509" y="2402"/>
                  </a:lnTo>
                  <a:lnTo>
                    <a:pt x="15431" y="2436"/>
                  </a:lnTo>
                  <a:lnTo>
                    <a:pt x="15351" y="2467"/>
                  </a:lnTo>
                  <a:lnTo>
                    <a:pt x="15310" y="2483"/>
                  </a:lnTo>
                  <a:lnTo>
                    <a:pt x="15268" y="2497"/>
                  </a:lnTo>
                  <a:lnTo>
                    <a:pt x="15226" y="2512"/>
                  </a:lnTo>
                  <a:lnTo>
                    <a:pt x="15183" y="2525"/>
                  </a:lnTo>
                  <a:lnTo>
                    <a:pt x="15138" y="2537"/>
                  </a:lnTo>
                  <a:lnTo>
                    <a:pt x="15092" y="2551"/>
                  </a:lnTo>
                  <a:lnTo>
                    <a:pt x="15046" y="2562"/>
                  </a:lnTo>
                  <a:lnTo>
                    <a:pt x="14999" y="2573"/>
                  </a:lnTo>
                  <a:lnTo>
                    <a:pt x="14951" y="2584"/>
                  </a:lnTo>
                  <a:lnTo>
                    <a:pt x="14902" y="2594"/>
                  </a:lnTo>
                  <a:lnTo>
                    <a:pt x="14851" y="2603"/>
                  </a:lnTo>
                  <a:lnTo>
                    <a:pt x="14800" y="2612"/>
                  </a:lnTo>
                  <a:lnTo>
                    <a:pt x="14746" y="2620"/>
                  </a:lnTo>
                  <a:lnTo>
                    <a:pt x="14693" y="2626"/>
                  </a:lnTo>
                  <a:lnTo>
                    <a:pt x="14693" y="2626"/>
                  </a:lnTo>
                  <a:lnTo>
                    <a:pt x="14651" y="2632"/>
                  </a:lnTo>
                  <a:lnTo>
                    <a:pt x="14608" y="2638"/>
                  </a:lnTo>
                  <a:lnTo>
                    <a:pt x="14608" y="2638"/>
                  </a:lnTo>
                  <a:lnTo>
                    <a:pt x="14588" y="2639"/>
                  </a:lnTo>
                  <a:lnTo>
                    <a:pt x="14568" y="2640"/>
                  </a:lnTo>
                  <a:lnTo>
                    <a:pt x="14528" y="2642"/>
                  </a:lnTo>
                  <a:lnTo>
                    <a:pt x="14528" y="2642"/>
                  </a:lnTo>
                  <a:lnTo>
                    <a:pt x="14452" y="2646"/>
                  </a:lnTo>
                  <a:lnTo>
                    <a:pt x="14375" y="2651"/>
                  </a:lnTo>
                  <a:lnTo>
                    <a:pt x="14295" y="2653"/>
                  </a:lnTo>
                  <a:lnTo>
                    <a:pt x="14212" y="2654"/>
                  </a:lnTo>
                  <a:lnTo>
                    <a:pt x="14126" y="2654"/>
                  </a:lnTo>
                  <a:lnTo>
                    <a:pt x="14038" y="2652"/>
                  </a:lnTo>
                  <a:lnTo>
                    <a:pt x="13946" y="2648"/>
                  </a:lnTo>
                  <a:lnTo>
                    <a:pt x="13852" y="2642"/>
                  </a:lnTo>
                  <a:lnTo>
                    <a:pt x="13852" y="2642"/>
                  </a:lnTo>
                  <a:lnTo>
                    <a:pt x="13797" y="2638"/>
                  </a:lnTo>
                  <a:lnTo>
                    <a:pt x="13742" y="2632"/>
                  </a:lnTo>
                  <a:lnTo>
                    <a:pt x="13686" y="2624"/>
                  </a:lnTo>
                  <a:lnTo>
                    <a:pt x="13627" y="2616"/>
                  </a:lnTo>
                  <a:lnTo>
                    <a:pt x="13568" y="2606"/>
                  </a:lnTo>
                  <a:lnTo>
                    <a:pt x="13506" y="2596"/>
                  </a:lnTo>
                  <a:lnTo>
                    <a:pt x="13445" y="2584"/>
                  </a:lnTo>
                  <a:lnTo>
                    <a:pt x="13382" y="2572"/>
                  </a:lnTo>
                  <a:lnTo>
                    <a:pt x="13318" y="2557"/>
                  </a:lnTo>
                  <a:lnTo>
                    <a:pt x="13252" y="2543"/>
                  </a:lnTo>
                  <a:lnTo>
                    <a:pt x="13187" y="2526"/>
                  </a:lnTo>
                  <a:lnTo>
                    <a:pt x="13120" y="2509"/>
                  </a:lnTo>
                  <a:lnTo>
                    <a:pt x="12983" y="2473"/>
                  </a:lnTo>
                  <a:lnTo>
                    <a:pt x="12842" y="2434"/>
                  </a:lnTo>
                  <a:lnTo>
                    <a:pt x="12700" y="2390"/>
                  </a:lnTo>
                  <a:lnTo>
                    <a:pt x="12553" y="2344"/>
                  </a:lnTo>
                  <a:lnTo>
                    <a:pt x="12405" y="2297"/>
                  </a:lnTo>
                  <a:lnTo>
                    <a:pt x="12256" y="2246"/>
                  </a:lnTo>
                  <a:lnTo>
                    <a:pt x="12104" y="2195"/>
                  </a:lnTo>
                  <a:lnTo>
                    <a:pt x="11952" y="2142"/>
                  </a:lnTo>
                  <a:lnTo>
                    <a:pt x="11797" y="2087"/>
                  </a:lnTo>
                  <a:lnTo>
                    <a:pt x="11644" y="2031"/>
                  </a:lnTo>
                  <a:lnTo>
                    <a:pt x="11337" y="1919"/>
                  </a:lnTo>
                  <a:lnTo>
                    <a:pt x="11031" y="1807"/>
                  </a:lnTo>
                  <a:lnTo>
                    <a:pt x="10733" y="1697"/>
                  </a:lnTo>
                  <a:lnTo>
                    <a:pt x="10442" y="1592"/>
                  </a:lnTo>
                  <a:lnTo>
                    <a:pt x="10301" y="1542"/>
                  </a:lnTo>
                  <a:lnTo>
                    <a:pt x="10162" y="1494"/>
                  </a:lnTo>
                  <a:lnTo>
                    <a:pt x="10027" y="1450"/>
                  </a:lnTo>
                  <a:lnTo>
                    <a:pt x="9896" y="1407"/>
                  </a:lnTo>
                  <a:lnTo>
                    <a:pt x="9770" y="1367"/>
                  </a:lnTo>
                  <a:lnTo>
                    <a:pt x="9647" y="1332"/>
                  </a:lnTo>
                  <a:lnTo>
                    <a:pt x="9531" y="1299"/>
                  </a:lnTo>
                  <a:lnTo>
                    <a:pt x="9419" y="1270"/>
                  </a:lnTo>
                  <a:lnTo>
                    <a:pt x="9419" y="1270"/>
                  </a:lnTo>
                  <a:lnTo>
                    <a:pt x="9209" y="1219"/>
                  </a:lnTo>
                  <a:lnTo>
                    <a:pt x="9011" y="1169"/>
                  </a:lnTo>
                  <a:lnTo>
                    <a:pt x="8647" y="1079"/>
                  </a:lnTo>
                  <a:lnTo>
                    <a:pt x="8478" y="1038"/>
                  </a:lnTo>
                  <a:lnTo>
                    <a:pt x="8313" y="1000"/>
                  </a:lnTo>
                  <a:lnTo>
                    <a:pt x="8152" y="964"/>
                  </a:lnTo>
                  <a:lnTo>
                    <a:pt x="8071" y="948"/>
                  </a:lnTo>
                  <a:lnTo>
                    <a:pt x="7991" y="933"/>
                  </a:lnTo>
                  <a:lnTo>
                    <a:pt x="7911" y="918"/>
                  </a:lnTo>
                  <a:lnTo>
                    <a:pt x="7831" y="904"/>
                  </a:lnTo>
                  <a:lnTo>
                    <a:pt x="7750" y="892"/>
                  </a:lnTo>
                  <a:lnTo>
                    <a:pt x="7667" y="879"/>
                  </a:lnTo>
                  <a:lnTo>
                    <a:pt x="7585" y="868"/>
                  </a:lnTo>
                  <a:lnTo>
                    <a:pt x="7500" y="857"/>
                  </a:lnTo>
                  <a:lnTo>
                    <a:pt x="7413" y="848"/>
                  </a:lnTo>
                  <a:lnTo>
                    <a:pt x="7325" y="839"/>
                  </a:lnTo>
                  <a:lnTo>
                    <a:pt x="7236" y="831"/>
                  </a:lnTo>
                  <a:lnTo>
                    <a:pt x="7143" y="825"/>
                  </a:lnTo>
                  <a:lnTo>
                    <a:pt x="7049" y="819"/>
                  </a:lnTo>
                  <a:lnTo>
                    <a:pt x="6951" y="815"/>
                  </a:lnTo>
                  <a:lnTo>
                    <a:pt x="6850" y="811"/>
                  </a:lnTo>
                  <a:lnTo>
                    <a:pt x="6747" y="809"/>
                  </a:lnTo>
                  <a:lnTo>
                    <a:pt x="6639" y="807"/>
                  </a:lnTo>
                  <a:lnTo>
                    <a:pt x="6528" y="807"/>
                  </a:lnTo>
                  <a:lnTo>
                    <a:pt x="6528" y="807"/>
                  </a:lnTo>
                  <a:lnTo>
                    <a:pt x="0" y="807"/>
                  </a:lnTo>
                  <a:lnTo>
                    <a:pt x="0" y="3872"/>
                  </a:lnTo>
                  <a:lnTo>
                    <a:pt x="0" y="3872"/>
                  </a:lnTo>
                  <a:lnTo>
                    <a:pt x="8021" y="3872"/>
                  </a:lnTo>
                  <a:lnTo>
                    <a:pt x="8021" y="3872"/>
                  </a:lnTo>
                  <a:lnTo>
                    <a:pt x="8349" y="3872"/>
                  </a:lnTo>
                  <a:lnTo>
                    <a:pt x="8683" y="3874"/>
                  </a:lnTo>
                  <a:lnTo>
                    <a:pt x="9024" y="3875"/>
                  </a:lnTo>
                  <a:lnTo>
                    <a:pt x="9367" y="3876"/>
                  </a:lnTo>
                  <a:lnTo>
                    <a:pt x="9711" y="3875"/>
                  </a:lnTo>
                  <a:lnTo>
                    <a:pt x="10054" y="3873"/>
                  </a:lnTo>
                  <a:lnTo>
                    <a:pt x="10226" y="3871"/>
                  </a:lnTo>
                  <a:lnTo>
                    <a:pt x="10396" y="3868"/>
                  </a:lnTo>
                  <a:lnTo>
                    <a:pt x="10567" y="3864"/>
                  </a:lnTo>
                  <a:lnTo>
                    <a:pt x="10734" y="3860"/>
                  </a:lnTo>
                  <a:lnTo>
                    <a:pt x="10902" y="3853"/>
                  </a:lnTo>
                  <a:lnTo>
                    <a:pt x="11067" y="3846"/>
                  </a:lnTo>
                  <a:lnTo>
                    <a:pt x="11230" y="3839"/>
                  </a:lnTo>
                  <a:lnTo>
                    <a:pt x="11393" y="3830"/>
                  </a:lnTo>
                  <a:lnTo>
                    <a:pt x="11551" y="3819"/>
                  </a:lnTo>
                  <a:lnTo>
                    <a:pt x="11708" y="3807"/>
                  </a:lnTo>
                  <a:lnTo>
                    <a:pt x="11863" y="3794"/>
                  </a:lnTo>
                  <a:lnTo>
                    <a:pt x="12014" y="3778"/>
                  </a:lnTo>
                  <a:lnTo>
                    <a:pt x="12162" y="3762"/>
                  </a:lnTo>
                  <a:lnTo>
                    <a:pt x="12307" y="3743"/>
                  </a:lnTo>
                  <a:lnTo>
                    <a:pt x="12448" y="3723"/>
                  </a:lnTo>
                  <a:lnTo>
                    <a:pt x="12586" y="3700"/>
                  </a:lnTo>
                  <a:lnTo>
                    <a:pt x="12653" y="3688"/>
                  </a:lnTo>
                  <a:lnTo>
                    <a:pt x="12719" y="3676"/>
                  </a:lnTo>
                  <a:lnTo>
                    <a:pt x="12784" y="3663"/>
                  </a:lnTo>
                  <a:lnTo>
                    <a:pt x="12848" y="3649"/>
                  </a:lnTo>
                  <a:lnTo>
                    <a:pt x="12911" y="3635"/>
                  </a:lnTo>
                  <a:lnTo>
                    <a:pt x="12973" y="3620"/>
                  </a:lnTo>
                  <a:lnTo>
                    <a:pt x="13034" y="3606"/>
                  </a:lnTo>
                  <a:lnTo>
                    <a:pt x="13093" y="3590"/>
                  </a:lnTo>
                  <a:lnTo>
                    <a:pt x="13093" y="3590"/>
                  </a:lnTo>
                  <a:lnTo>
                    <a:pt x="13212" y="3557"/>
                  </a:lnTo>
                  <a:lnTo>
                    <a:pt x="13332" y="3521"/>
                  </a:lnTo>
                  <a:lnTo>
                    <a:pt x="13454" y="3482"/>
                  </a:lnTo>
                  <a:lnTo>
                    <a:pt x="13577" y="3442"/>
                  </a:lnTo>
                  <a:lnTo>
                    <a:pt x="13701" y="3401"/>
                  </a:lnTo>
                  <a:lnTo>
                    <a:pt x="13827" y="3356"/>
                  </a:lnTo>
                  <a:lnTo>
                    <a:pt x="13953" y="3310"/>
                  </a:lnTo>
                  <a:lnTo>
                    <a:pt x="14080" y="3264"/>
                  </a:lnTo>
                  <a:lnTo>
                    <a:pt x="14206" y="3215"/>
                  </a:lnTo>
                  <a:lnTo>
                    <a:pt x="14333" y="3165"/>
                  </a:lnTo>
                  <a:lnTo>
                    <a:pt x="14458" y="3113"/>
                  </a:lnTo>
                  <a:lnTo>
                    <a:pt x="14585" y="3060"/>
                  </a:lnTo>
                  <a:lnTo>
                    <a:pt x="14711" y="3006"/>
                  </a:lnTo>
                  <a:lnTo>
                    <a:pt x="14836" y="2952"/>
                  </a:lnTo>
                  <a:lnTo>
                    <a:pt x="14959" y="2897"/>
                  </a:lnTo>
                  <a:lnTo>
                    <a:pt x="15082" y="2841"/>
                  </a:lnTo>
                  <a:lnTo>
                    <a:pt x="15202" y="2785"/>
                  </a:lnTo>
                  <a:lnTo>
                    <a:pt x="15321" y="2728"/>
                  </a:lnTo>
                  <a:lnTo>
                    <a:pt x="15439" y="2670"/>
                  </a:lnTo>
                  <a:lnTo>
                    <a:pt x="15554" y="2613"/>
                  </a:lnTo>
                  <a:lnTo>
                    <a:pt x="15667" y="2555"/>
                  </a:lnTo>
                  <a:lnTo>
                    <a:pt x="15777" y="2498"/>
                  </a:lnTo>
                  <a:lnTo>
                    <a:pt x="15884" y="2441"/>
                  </a:lnTo>
                  <a:lnTo>
                    <a:pt x="15989" y="2385"/>
                  </a:lnTo>
                  <a:lnTo>
                    <a:pt x="16091" y="2328"/>
                  </a:lnTo>
                  <a:lnTo>
                    <a:pt x="16190" y="2272"/>
                  </a:lnTo>
                  <a:lnTo>
                    <a:pt x="16284" y="2217"/>
                  </a:lnTo>
                  <a:lnTo>
                    <a:pt x="16374" y="2163"/>
                  </a:lnTo>
                  <a:lnTo>
                    <a:pt x="16462" y="2109"/>
                  </a:lnTo>
                  <a:lnTo>
                    <a:pt x="16544" y="2057"/>
                  </a:lnTo>
                  <a:lnTo>
                    <a:pt x="16622" y="2006"/>
                  </a:lnTo>
                  <a:lnTo>
                    <a:pt x="16696" y="1956"/>
                  </a:lnTo>
                  <a:lnTo>
                    <a:pt x="16696" y="1956"/>
                  </a:lnTo>
                  <a:lnTo>
                    <a:pt x="16771" y="1903"/>
                  </a:lnTo>
                  <a:lnTo>
                    <a:pt x="16856" y="1842"/>
                  </a:lnTo>
                  <a:lnTo>
                    <a:pt x="16950" y="1772"/>
                  </a:lnTo>
                  <a:lnTo>
                    <a:pt x="17054" y="1695"/>
                  </a:lnTo>
                  <a:lnTo>
                    <a:pt x="17282" y="1522"/>
                  </a:lnTo>
                  <a:lnTo>
                    <a:pt x="17533" y="1328"/>
                  </a:lnTo>
                  <a:lnTo>
                    <a:pt x="17803" y="1118"/>
                  </a:lnTo>
                  <a:lnTo>
                    <a:pt x="18083" y="897"/>
                  </a:lnTo>
                  <a:lnTo>
                    <a:pt x="18369" y="672"/>
                  </a:lnTo>
                  <a:lnTo>
                    <a:pt x="18653" y="446"/>
                  </a:lnTo>
                  <a:lnTo>
                    <a:pt x="18653" y="446"/>
                  </a:lnTo>
                  <a:lnTo>
                    <a:pt x="18697" y="401"/>
                  </a:lnTo>
                  <a:lnTo>
                    <a:pt x="18743" y="356"/>
                  </a:lnTo>
                  <a:lnTo>
                    <a:pt x="18743" y="356"/>
                  </a:lnTo>
                  <a:lnTo>
                    <a:pt x="18840" y="265"/>
                  </a:lnTo>
                  <a:lnTo>
                    <a:pt x="18938" y="175"/>
                  </a:lnTo>
                  <a:lnTo>
                    <a:pt x="19038" y="87"/>
                  </a:lnTo>
                  <a:lnTo>
                    <a:pt x="19139" y="0"/>
                  </a:lnTo>
                  <a:lnTo>
                    <a:pt x="19139" y="0"/>
                  </a:lnTo>
                  <a:lnTo>
                    <a:pt x="18737" y="281"/>
                  </a:lnTo>
                  <a:lnTo>
                    <a:pt x="18286" y="594"/>
                  </a:lnTo>
                  <a:lnTo>
                    <a:pt x="17815" y="922"/>
                  </a:lnTo>
                  <a:lnTo>
                    <a:pt x="17345" y="1246"/>
                  </a:lnTo>
                  <a:lnTo>
                    <a:pt x="16903" y="1548"/>
                  </a:lnTo>
                  <a:lnTo>
                    <a:pt x="16702" y="1685"/>
                  </a:lnTo>
                  <a:lnTo>
                    <a:pt x="16517" y="1810"/>
                  </a:lnTo>
                  <a:lnTo>
                    <a:pt x="16352" y="1919"/>
                  </a:lnTo>
                  <a:lnTo>
                    <a:pt x="16209" y="2012"/>
                  </a:lnTo>
                  <a:lnTo>
                    <a:pt x="16094" y="2086"/>
                  </a:lnTo>
                  <a:lnTo>
                    <a:pt x="16047" y="2114"/>
                  </a:lnTo>
                  <a:lnTo>
                    <a:pt x="16009" y="2137"/>
                  </a:lnTo>
                  <a:lnTo>
                    <a:pt x="16009" y="213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BA185E8-0063-61BE-2A28-E9C26E62BFA8}"/>
              </a:ext>
            </a:extLst>
          </p:cNvPr>
          <p:cNvGrpSpPr/>
          <p:nvPr/>
        </p:nvGrpSpPr>
        <p:grpSpPr>
          <a:xfrm>
            <a:off x="9134475" y="1194215"/>
            <a:ext cx="2926080" cy="1044527"/>
            <a:chOff x="8921977" y="1303110"/>
            <a:chExt cx="2926080" cy="104452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70FA4B5-C80E-C7A4-D389-5319AFBAE77C}"/>
                </a:ext>
              </a:extLst>
            </p:cNvPr>
            <p:cNvSpPr txBox="1"/>
            <p:nvPr/>
          </p:nvSpPr>
          <p:spPr>
            <a:xfrm>
              <a:off x="8921977" y="130311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C3FE0C-7761-A74A-0357-1682A9B10D1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5CC8BE-4070-B499-CC1B-E4B2FD011186}"/>
              </a:ext>
            </a:extLst>
          </p:cNvPr>
          <p:cNvGrpSpPr/>
          <p:nvPr/>
        </p:nvGrpSpPr>
        <p:grpSpPr>
          <a:xfrm>
            <a:off x="131445" y="1194215"/>
            <a:ext cx="2926080" cy="1044527"/>
            <a:chOff x="332936" y="2688726"/>
            <a:chExt cx="2926080" cy="104452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1291A5-9336-AE31-FC6A-DBDE643578D0}"/>
                </a:ext>
              </a:extLst>
            </p:cNvPr>
            <p:cNvSpPr txBox="1"/>
            <p:nvPr/>
          </p:nvSpPr>
          <p:spPr>
            <a:xfrm>
              <a:off x="332936" y="26887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C85E37C-1A7E-9CDE-C903-C4BE4C3D31F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31F632B-B695-9F01-56D8-E7A9397737FC}"/>
              </a:ext>
            </a:extLst>
          </p:cNvPr>
          <p:cNvGrpSpPr/>
          <p:nvPr/>
        </p:nvGrpSpPr>
        <p:grpSpPr>
          <a:xfrm>
            <a:off x="9134475" y="2413048"/>
            <a:ext cx="2926080" cy="1044527"/>
            <a:chOff x="8921977" y="1303110"/>
            <a:chExt cx="2926080" cy="104452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C3E9770-4F63-04E9-79FD-D2B51FB680FD}"/>
                </a:ext>
              </a:extLst>
            </p:cNvPr>
            <p:cNvSpPr txBox="1"/>
            <p:nvPr/>
          </p:nvSpPr>
          <p:spPr>
            <a:xfrm>
              <a:off x="8921977" y="130311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9C6C049-13AA-E4D3-F6BC-7531711BEB3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B2F3023-88FA-B4FF-6011-70F4D5D83942}"/>
              </a:ext>
            </a:extLst>
          </p:cNvPr>
          <p:cNvGrpSpPr/>
          <p:nvPr/>
        </p:nvGrpSpPr>
        <p:grpSpPr>
          <a:xfrm>
            <a:off x="9134475" y="3610793"/>
            <a:ext cx="2926080" cy="1044527"/>
            <a:chOff x="8921977" y="1303110"/>
            <a:chExt cx="2926080" cy="104452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C045D02-7E0B-EA4F-8BF4-4B6D6519B233}"/>
                </a:ext>
              </a:extLst>
            </p:cNvPr>
            <p:cNvSpPr txBox="1"/>
            <p:nvPr/>
          </p:nvSpPr>
          <p:spPr>
            <a:xfrm>
              <a:off x="8921977" y="130311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CF76954-2672-8A42-93FD-506A812986D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252A758-19B2-8E1B-32B8-1DD3AB2C04A7}"/>
              </a:ext>
            </a:extLst>
          </p:cNvPr>
          <p:cNvGrpSpPr/>
          <p:nvPr/>
        </p:nvGrpSpPr>
        <p:grpSpPr>
          <a:xfrm>
            <a:off x="9134475" y="4829175"/>
            <a:ext cx="2926080" cy="1044527"/>
            <a:chOff x="8921977" y="1303110"/>
            <a:chExt cx="2926080" cy="104452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40DF53D-8037-2B96-5228-4456439D4A17}"/>
                </a:ext>
              </a:extLst>
            </p:cNvPr>
            <p:cNvSpPr txBox="1"/>
            <p:nvPr/>
          </p:nvSpPr>
          <p:spPr>
            <a:xfrm>
              <a:off x="8921977" y="130311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8221AD3-86A5-5ADE-92F0-4C503A0D323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FC63DB0-8FCD-B88E-AE3B-F6403A887256}"/>
              </a:ext>
            </a:extLst>
          </p:cNvPr>
          <p:cNvGrpSpPr/>
          <p:nvPr/>
        </p:nvGrpSpPr>
        <p:grpSpPr>
          <a:xfrm>
            <a:off x="131445" y="2413048"/>
            <a:ext cx="2926080" cy="1044527"/>
            <a:chOff x="332936" y="2688726"/>
            <a:chExt cx="2926080" cy="104452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BD5D37D-72B8-87D7-1B2E-1FD31F6EC011}"/>
                </a:ext>
              </a:extLst>
            </p:cNvPr>
            <p:cNvSpPr txBox="1"/>
            <p:nvPr/>
          </p:nvSpPr>
          <p:spPr>
            <a:xfrm>
              <a:off x="332936" y="26887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1450DCF-AA1F-6FC7-ABDC-DB2CB659501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8B5BF1B-6351-E635-C16C-CA31A783DF78}"/>
              </a:ext>
            </a:extLst>
          </p:cNvPr>
          <p:cNvGrpSpPr/>
          <p:nvPr/>
        </p:nvGrpSpPr>
        <p:grpSpPr>
          <a:xfrm>
            <a:off x="131445" y="3610793"/>
            <a:ext cx="2926080" cy="1044527"/>
            <a:chOff x="332936" y="2688726"/>
            <a:chExt cx="2926080" cy="104452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FB76E46-99C4-E504-F74A-0D7C857B29EC}"/>
                </a:ext>
              </a:extLst>
            </p:cNvPr>
            <p:cNvSpPr txBox="1"/>
            <p:nvPr/>
          </p:nvSpPr>
          <p:spPr>
            <a:xfrm>
              <a:off x="332936" y="26887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288A22B-94A4-A29F-928D-6E5572C7BE2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D0E8D9D-D487-0DBB-50A0-0E78BB8B62C0}"/>
              </a:ext>
            </a:extLst>
          </p:cNvPr>
          <p:cNvGrpSpPr/>
          <p:nvPr/>
        </p:nvGrpSpPr>
        <p:grpSpPr>
          <a:xfrm>
            <a:off x="131445" y="4829175"/>
            <a:ext cx="2926080" cy="1044527"/>
            <a:chOff x="332936" y="2688726"/>
            <a:chExt cx="2926080" cy="104452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A8802FC-ECEA-6557-6BD3-27B3A66DDC3B}"/>
                </a:ext>
              </a:extLst>
            </p:cNvPr>
            <p:cNvSpPr txBox="1"/>
            <p:nvPr/>
          </p:nvSpPr>
          <p:spPr>
            <a:xfrm>
              <a:off x="332936" y="26887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E9FE6BF-F508-C6C7-CBCB-8D12D2BDC6E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5" name="Graphic 34" descr="Lights On with solid fill">
            <a:extLst>
              <a:ext uri="{FF2B5EF4-FFF2-40B4-BE49-F238E27FC236}">
                <a16:creationId xmlns:a16="http://schemas.microsoft.com/office/drawing/2014/main" id="{DBB59B9D-0CE1-A3EE-A301-27B6943C2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73254" y="1535553"/>
            <a:ext cx="646331" cy="646331"/>
          </a:xfrm>
          <a:prstGeom prst="rect">
            <a:avLst/>
          </a:prstGeom>
        </p:spPr>
      </p:pic>
      <p:pic>
        <p:nvPicPr>
          <p:cNvPr id="36" name="Graphic 35" descr="Bullseye with solid fill">
            <a:extLst>
              <a:ext uri="{FF2B5EF4-FFF2-40B4-BE49-F238E27FC236}">
                <a16:creationId xmlns:a16="http://schemas.microsoft.com/office/drawing/2014/main" id="{A3D05B7B-407F-5C20-2D13-02C3E153ED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173254" y="2612146"/>
            <a:ext cx="646331" cy="646331"/>
          </a:xfrm>
          <a:prstGeom prst="rect">
            <a:avLst/>
          </a:prstGeom>
        </p:spPr>
      </p:pic>
      <p:pic>
        <p:nvPicPr>
          <p:cNvPr id="37" name="Graphic 36" descr="Gears with solid fill">
            <a:extLst>
              <a:ext uri="{FF2B5EF4-FFF2-40B4-BE49-F238E27FC236}">
                <a16:creationId xmlns:a16="http://schemas.microsoft.com/office/drawing/2014/main" id="{55D01430-C0CF-C01C-DB50-BFEF72C35E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173254" y="3809891"/>
            <a:ext cx="646331" cy="646331"/>
          </a:xfrm>
          <a:prstGeom prst="rect">
            <a:avLst/>
          </a:prstGeom>
        </p:spPr>
      </p:pic>
      <p:pic>
        <p:nvPicPr>
          <p:cNvPr id="38" name="Graphic 37" descr="Brain with solid fill">
            <a:extLst>
              <a:ext uri="{FF2B5EF4-FFF2-40B4-BE49-F238E27FC236}">
                <a16:creationId xmlns:a16="http://schemas.microsoft.com/office/drawing/2014/main" id="{6DEAF023-E1F3-2326-5B6D-7728CBA79B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173254" y="4946993"/>
            <a:ext cx="646331" cy="646331"/>
          </a:xfrm>
          <a:prstGeom prst="rect">
            <a:avLst/>
          </a:prstGeom>
        </p:spPr>
      </p:pic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BCC45055-EAA6-2D22-1253-54A08F9F73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372415" y="1535553"/>
            <a:ext cx="646331" cy="646331"/>
          </a:xfrm>
          <a:prstGeom prst="rect">
            <a:avLst/>
          </a:prstGeom>
        </p:spPr>
      </p:pic>
      <p:pic>
        <p:nvPicPr>
          <p:cNvPr id="40" name="Graphic 39" descr="Lock with solid fill">
            <a:extLst>
              <a:ext uri="{FF2B5EF4-FFF2-40B4-BE49-F238E27FC236}">
                <a16:creationId xmlns:a16="http://schemas.microsoft.com/office/drawing/2014/main" id="{06EB8AAB-415A-514B-16DF-5A0D55C9BAB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372415" y="2612146"/>
            <a:ext cx="646331" cy="646331"/>
          </a:xfrm>
          <a:prstGeom prst="rect">
            <a:avLst/>
          </a:prstGeom>
        </p:spPr>
      </p:pic>
      <p:pic>
        <p:nvPicPr>
          <p:cNvPr id="41" name="Graphic 40" descr="Handshake with solid fill">
            <a:extLst>
              <a:ext uri="{FF2B5EF4-FFF2-40B4-BE49-F238E27FC236}">
                <a16:creationId xmlns:a16="http://schemas.microsoft.com/office/drawing/2014/main" id="{E8669D1C-96B5-BB9F-FEB9-ABEB9D89770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372415" y="3809891"/>
            <a:ext cx="646331" cy="646331"/>
          </a:xfrm>
          <a:prstGeom prst="rect">
            <a:avLst/>
          </a:prstGeom>
        </p:spPr>
      </p:pic>
      <p:pic>
        <p:nvPicPr>
          <p:cNvPr id="42" name="Graphic 41" descr="Rocket with solid fill">
            <a:extLst>
              <a:ext uri="{FF2B5EF4-FFF2-40B4-BE49-F238E27FC236}">
                <a16:creationId xmlns:a16="http://schemas.microsoft.com/office/drawing/2014/main" id="{766DB95A-85AE-1103-067A-5EE28C453C8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8372415" y="4946993"/>
            <a:ext cx="646331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7AB87-6184-4596-82C9-6D607C40B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5E34E-D2BE-EDEC-67A6-5F0FB5D27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Opposing Twisted Steps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E3AB4DF-B57D-BB3D-328E-1B0823E20244}"/>
              </a:ext>
            </a:extLst>
          </p:cNvPr>
          <p:cNvGrpSpPr/>
          <p:nvPr/>
        </p:nvGrpSpPr>
        <p:grpSpPr>
          <a:xfrm>
            <a:off x="0" y="1101725"/>
            <a:ext cx="12192001" cy="4922838"/>
            <a:chOff x="0" y="1101725"/>
            <a:chExt cx="12192001" cy="4922838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BCD4A743-1F98-BC86-B9E7-76B8FB1B2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6988" y="1101725"/>
              <a:ext cx="5815013" cy="2203450"/>
            </a:xfrm>
            <a:custGeom>
              <a:avLst/>
              <a:gdLst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65870 w 5815013"/>
                <a:gd name="connsiteY2" fmla="*/ 1216422 h 2203450"/>
                <a:gd name="connsiteX3" fmla="*/ 5656516 w 5815013"/>
                <a:gd name="connsiteY3" fmla="*/ 1684147 h 2203450"/>
                <a:gd name="connsiteX4" fmla="*/ 4382452 w 5815013"/>
                <a:gd name="connsiteY4" fmla="*/ 1903603 h 2203450"/>
                <a:gd name="connsiteX5" fmla="*/ 517588 w 5815013"/>
                <a:gd name="connsiteY5" fmla="*/ 2153539 h 2203450"/>
                <a:gd name="connsiteX6" fmla="*/ 150792 w 5815013"/>
                <a:gd name="connsiteY6" fmla="*/ 2163192 h 2203450"/>
                <a:gd name="connsiteX7" fmla="*/ 105165 w 5815013"/>
                <a:gd name="connsiteY7" fmla="*/ 2175669 h 2203450"/>
                <a:gd name="connsiteX8" fmla="*/ 53178 w 5815013"/>
                <a:gd name="connsiteY8" fmla="*/ 2189560 h 2203450"/>
                <a:gd name="connsiteX9" fmla="*/ 0 w 5815013"/>
                <a:gd name="connsiteY9" fmla="*/ 2203450 h 2203450"/>
                <a:gd name="connsiteX10" fmla="*/ 133738 w 5815013"/>
                <a:gd name="connsiteY10" fmla="*/ 2057797 h 2203450"/>
                <a:gd name="connsiteX11" fmla="*/ 268269 w 5815013"/>
                <a:gd name="connsiteY11" fmla="*/ 1912938 h 2203450"/>
                <a:gd name="connsiteX12" fmla="*/ 335734 w 5815013"/>
                <a:gd name="connsiteY12" fmla="*/ 1840706 h 2203450"/>
                <a:gd name="connsiteX13" fmla="*/ 403991 w 5815013"/>
                <a:gd name="connsiteY13" fmla="*/ 1768078 h 2203450"/>
                <a:gd name="connsiteX14" fmla="*/ 472646 w 5815013"/>
                <a:gd name="connsiteY14" fmla="*/ 1696244 h 2203450"/>
                <a:gd name="connsiteX15" fmla="*/ 541301 w 5815013"/>
                <a:gd name="connsiteY15" fmla="*/ 1624410 h 2203450"/>
                <a:gd name="connsiteX16" fmla="*/ 610352 w 5815013"/>
                <a:gd name="connsiteY16" fmla="*/ 1552972 h 2203450"/>
                <a:gd name="connsiteX17" fmla="*/ 679801 w 5815013"/>
                <a:gd name="connsiteY17" fmla="*/ 1481931 h 2203450"/>
                <a:gd name="connsiteX18" fmla="*/ 749646 w 5815013"/>
                <a:gd name="connsiteY18" fmla="*/ 1410494 h 2203450"/>
                <a:gd name="connsiteX19" fmla="*/ 819888 w 5815013"/>
                <a:gd name="connsiteY19" fmla="*/ 1339850 h 2203450"/>
                <a:gd name="connsiteX20" fmla="*/ 890527 w 5815013"/>
                <a:gd name="connsiteY20" fmla="*/ 1269603 h 2203450"/>
                <a:gd name="connsiteX21" fmla="*/ 961563 w 5815013"/>
                <a:gd name="connsiteY21" fmla="*/ 1199753 h 2203450"/>
                <a:gd name="connsiteX22" fmla="*/ 1032599 w 5815013"/>
                <a:gd name="connsiteY22" fmla="*/ 1130300 h 2203450"/>
                <a:gd name="connsiteX23" fmla="*/ 1104428 w 5815013"/>
                <a:gd name="connsiteY23" fmla="*/ 1061641 h 2203450"/>
                <a:gd name="connsiteX24" fmla="*/ 1144510 w 5815013"/>
                <a:gd name="connsiteY24" fmla="*/ 1023938 h 2203450"/>
                <a:gd name="connsiteX25" fmla="*/ 1184591 w 5815013"/>
                <a:gd name="connsiteY25" fmla="*/ 987425 h 2203450"/>
                <a:gd name="connsiteX26" fmla="*/ 1225070 w 5815013"/>
                <a:gd name="connsiteY26" fmla="*/ 951706 h 2203450"/>
                <a:gd name="connsiteX27" fmla="*/ 1265945 w 5815013"/>
                <a:gd name="connsiteY27" fmla="*/ 915591 h 2203450"/>
                <a:gd name="connsiteX28" fmla="*/ 1307614 w 5815013"/>
                <a:gd name="connsiteY28" fmla="*/ 880666 h 2203450"/>
                <a:gd name="connsiteX29" fmla="*/ 1349680 w 5815013"/>
                <a:gd name="connsiteY29" fmla="*/ 846931 h 2203450"/>
                <a:gd name="connsiteX30" fmla="*/ 1392540 w 5815013"/>
                <a:gd name="connsiteY30" fmla="*/ 812800 h 2203450"/>
                <a:gd name="connsiteX31" fmla="*/ 1435002 w 5815013"/>
                <a:gd name="connsiteY31" fmla="*/ 779859 h 2203450"/>
                <a:gd name="connsiteX32" fmla="*/ 1478656 w 5815013"/>
                <a:gd name="connsiteY32" fmla="*/ 747316 h 2203450"/>
                <a:gd name="connsiteX33" fmla="*/ 1522309 w 5815013"/>
                <a:gd name="connsiteY33" fmla="*/ 715566 h 2203450"/>
                <a:gd name="connsiteX34" fmla="*/ 1566359 w 5815013"/>
                <a:gd name="connsiteY34" fmla="*/ 684609 h 2203450"/>
                <a:gd name="connsiteX35" fmla="*/ 1611203 w 5815013"/>
                <a:gd name="connsiteY35" fmla="*/ 653653 h 2203450"/>
                <a:gd name="connsiteX36" fmla="*/ 1656047 w 5815013"/>
                <a:gd name="connsiteY36" fmla="*/ 623888 h 2203450"/>
                <a:gd name="connsiteX37" fmla="*/ 1701287 w 5815013"/>
                <a:gd name="connsiteY37" fmla="*/ 594519 h 2203450"/>
                <a:gd name="connsiteX38" fmla="*/ 1746925 w 5815013"/>
                <a:gd name="connsiteY38" fmla="*/ 565944 h 2203450"/>
                <a:gd name="connsiteX39" fmla="*/ 1792959 w 5815013"/>
                <a:gd name="connsiteY39" fmla="*/ 538163 h 2203450"/>
                <a:gd name="connsiteX40" fmla="*/ 1839390 w 5815013"/>
                <a:gd name="connsiteY40" fmla="*/ 510778 h 2203450"/>
                <a:gd name="connsiteX41" fmla="*/ 1886218 w 5815013"/>
                <a:gd name="connsiteY41" fmla="*/ 484188 h 2203450"/>
                <a:gd name="connsiteX42" fmla="*/ 1933047 w 5815013"/>
                <a:gd name="connsiteY42" fmla="*/ 457994 h 2203450"/>
                <a:gd name="connsiteX43" fmla="*/ 1980271 w 5815013"/>
                <a:gd name="connsiteY43" fmla="*/ 432991 h 2203450"/>
                <a:gd name="connsiteX44" fmla="*/ 2027893 w 5815013"/>
                <a:gd name="connsiteY44" fmla="*/ 408384 h 2203450"/>
                <a:gd name="connsiteX45" fmla="*/ 2075912 w 5815013"/>
                <a:gd name="connsiteY45" fmla="*/ 384572 h 2203450"/>
                <a:gd name="connsiteX46" fmla="*/ 2123930 w 5815013"/>
                <a:gd name="connsiteY46" fmla="*/ 361553 h 2203450"/>
                <a:gd name="connsiteX47" fmla="*/ 2172346 w 5815013"/>
                <a:gd name="connsiteY47" fmla="*/ 338931 h 2203450"/>
                <a:gd name="connsiteX48" fmla="*/ 2221158 w 5815013"/>
                <a:gd name="connsiteY48" fmla="*/ 317500 h 2203450"/>
                <a:gd name="connsiteX49" fmla="*/ 2270764 w 5815013"/>
                <a:gd name="connsiteY49" fmla="*/ 296069 h 2203450"/>
                <a:gd name="connsiteX50" fmla="*/ 2319576 w 5815013"/>
                <a:gd name="connsiteY50" fmla="*/ 276225 h 2203450"/>
                <a:gd name="connsiteX51" fmla="*/ 2369579 w 5815013"/>
                <a:gd name="connsiteY51" fmla="*/ 256778 h 2203450"/>
                <a:gd name="connsiteX52" fmla="*/ 2418788 w 5815013"/>
                <a:gd name="connsiteY52" fmla="*/ 237728 h 2203450"/>
                <a:gd name="connsiteX53" fmla="*/ 2468791 w 5815013"/>
                <a:gd name="connsiteY53" fmla="*/ 219869 h 2203450"/>
                <a:gd name="connsiteX54" fmla="*/ 2519191 w 5815013"/>
                <a:gd name="connsiteY54" fmla="*/ 202406 h 2203450"/>
                <a:gd name="connsiteX55" fmla="*/ 2569590 w 5815013"/>
                <a:gd name="connsiteY55" fmla="*/ 186134 h 2203450"/>
                <a:gd name="connsiteX56" fmla="*/ 2620784 w 5815013"/>
                <a:gd name="connsiteY56" fmla="*/ 170259 h 2203450"/>
                <a:gd name="connsiteX57" fmla="*/ 2672374 w 5815013"/>
                <a:gd name="connsiteY57" fmla="*/ 155178 h 2203450"/>
                <a:gd name="connsiteX58" fmla="*/ 2724361 w 5815013"/>
                <a:gd name="connsiteY58" fmla="*/ 140891 h 2203450"/>
                <a:gd name="connsiteX59" fmla="*/ 2775952 w 5815013"/>
                <a:gd name="connsiteY59" fmla="*/ 128191 h 2203450"/>
                <a:gd name="connsiteX60" fmla="*/ 2827938 w 5815013"/>
                <a:gd name="connsiteY60" fmla="*/ 115888 h 2203450"/>
                <a:gd name="connsiteX61" fmla="*/ 2879926 w 5815013"/>
                <a:gd name="connsiteY61" fmla="*/ 104775 h 2203450"/>
                <a:gd name="connsiteX62" fmla="*/ 2931516 w 5815013"/>
                <a:gd name="connsiteY62" fmla="*/ 94059 h 2203450"/>
                <a:gd name="connsiteX63" fmla="*/ 2983503 w 5815013"/>
                <a:gd name="connsiteY63" fmla="*/ 84534 h 2203450"/>
                <a:gd name="connsiteX64" fmla="*/ 3035490 w 5815013"/>
                <a:gd name="connsiteY64" fmla="*/ 75406 h 2203450"/>
                <a:gd name="connsiteX65" fmla="*/ 3088271 w 5815013"/>
                <a:gd name="connsiteY65" fmla="*/ 67469 h 2203450"/>
                <a:gd name="connsiteX66" fmla="*/ 3140258 w 5815013"/>
                <a:gd name="connsiteY66" fmla="*/ 59928 h 2203450"/>
                <a:gd name="connsiteX67" fmla="*/ 3192642 w 5815013"/>
                <a:gd name="connsiteY67" fmla="*/ 53181 h 2203450"/>
                <a:gd name="connsiteX68" fmla="*/ 3245026 w 5815013"/>
                <a:gd name="connsiteY68" fmla="*/ 46831 h 2203450"/>
                <a:gd name="connsiteX69" fmla="*/ 3297410 w 5815013"/>
                <a:gd name="connsiteY69" fmla="*/ 41672 h 2203450"/>
                <a:gd name="connsiteX70" fmla="*/ 3350587 w 5815013"/>
                <a:gd name="connsiteY70" fmla="*/ 36513 h 2203450"/>
                <a:gd name="connsiteX71" fmla="*/ 3402971 w 5815013"/>
                <a:gd name="connsiteY71" fmla="*/ 32147 h 2203450"/>
                <a:gd name="connsiteX72" fmla="*/ 3456149 w 5815013"/>
                <a:gd name="connsiteY72" fmla="*/ 28178 h 2203450"/>
                <a:gd name="connsiteX73" fmla="*/ 3509723 w 5815013"/>
                <a:gd name="connsiteY73" fmla="*/ 24606 h 2203450"/>
                <a:gd name="connsiteX74" fmla="*/ 3562504 w 5815013"/>
                <a:gd name="connsiteY74" fmla="*/ 22225 h 2203450"/>
                <a:gd name="connsiteX75" fmla="*/ 3616078 w 5815013"/>
                <a:gd name="connsiteY75" fmla="*/ 19447 h 2203450"/>
                <a:gd name="connsiteX76" fmla="*/ 3669653 w 5815013"/>
                <a:gd name="connsiteY76" fmla="*/ 17066 h 2203450"/>
                <a:gd name="connsiteX77" fmla="*/ 3723228 w 5815013"/>
                <a:gd name="connsiteY77" fmla="*/ 15478 h 2203450"/>
                <a:gd name="connsiteX78" fmla="*/ 3776802 w 5815013"/>
                <a:gd name="connsiteY78" fmla="*/ 13494 h 2203450"/>
                <a:gd name="connsiteX79" fmla="*/ 3830773 w 5815013"/>
                <a:gd name="connsiteY79" fmla="*/ 12700 h 2203450"/>
                <a:gd name="connsiteX80" fmla="*/ 3939510 w 5815013"/>
                <a:gd name="connsiteY80" fmla="*/ 11113 h 2203450"/>
                <a:gd name="connsiteX81" fmla="*/ 4047849 w 5815013"/>
                <a:gd name="connsiteY81" fmla="*/ 10319 h 2203450"/>
                <a:gd name="connsiteX82" fmla="*/ 4157776 w 5815013"/>
                <a:gd name="connsiteY82" fmla="*/ 9525 h 2203450"/>
                <a:gd name="connsiteX83" fmla="*/ 4268496 w 5815013"/>
                <a:gd name="connsiteY83" fmla="*/ 9525 h 2203450"/>
                <a:gd name="connsiteX84" fmla="*/ 4287148 w 5815013"/>
                <a:gd name="connsiteY84" fmla="*/ 9525 h 2203450"/>
                <a:gd name="connsiteX85" fmla="*/ 4470889 w 5815013"/>
                <a:gd name="connsiteY85" fmla="*/ 9525 h 2203450"/>
                <a:gd name="connsiteX86" fmla="*/ 4655820 w 5815013"/>
                <a:gd name="connsiteY86" fmla="*/ 10716 h 2203450"/>
                <a:gd name="connsiteX87" fmla="*/ 4842736 w 5815013"/>
                <a:gd name="connsiteY87" fmla="*/ 11509 h 2203450"/>
                <a:gd name="connsiteX88" fmla="*/ 5031238 w 5815013"/>
                <a:gd name="connsiteY88" fmla="*/ 13097 h 2203450"/>
                <a:gd name="connsiteX89" fmla="*/ 5222519 w 5815013"/>
                <a:gd name="connsiteY89" fmla="*/ 15081 h 2203450"/>
                <a:gd name="connsiteX90" fmla="*/ 5416974 w 5815013"/>
                <a:gd name="connsiteY90" fmla="*/ 17463 h 2203450"/>
                <a:gd name="connsiteX91" fmla="*/ 5613811 w 5815013"/>
                <a:gd name="connsiteY91" fmla="*/ 20241 h 2203450"/>
                <a:gd name="connsiteX92" fmla="*/ 5814220 w 5815013"/>
                <a:gd name="connsiteY92" fmla="*/ 23813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7588 w 5815013"/>
                <a:gd name="connsiteY4" fmla="*/ 2153539 h 2203450"/>
                <a:gd name="connsiteX5" fmla="*/ 150792 w 5815013"/>
                <a:gd name="connsiteY5" fmla="*/ 2163192 h 2203450"/>
                <a:gd name="connsiteX6" fmla="*/ 105165 w 5815013"/>
                <a:gd name="connsiteY6" fmla="*/ 2175669 h 2203450"/>
                <a:gd name="connsiteX7" fmla="*/ 53178 w 5815013"/>
                <a:gd name="connsiteY7" fmla="*/ 2189560 h 2203450"/>
                <a:gd name="connsiteX8" fmla="*/ 0 w 5815013"/>
                <a:gd name="connsiteY8" fmla="*/ 2203450 h 2203450"/>
                <a:gd name="connsiteX9" fmla="*/ 133738 w 5815013"/>
                <a:gd name="connsiteY9" fmla="*/ 2057797 h 2203450"/>
                <a:gd name="connsiteX10" fmla="*/ 268269 w 5815013"/>
                <a:gd name="connsiteY10" fmla="*/ 1912938 h 2203450"/>
                <a:gd name="connsiteX11" fmla="*/ 335734 w 5815013"/>
                <a:gd name="connsiteY11" fmla="*/ 1840706 h 2203450"/>
                <a:gd name="connsiteX12" fmla="*/ 403991 w 5815013"/>
                <a:gd name="connsiteY12" fmla="*/ 1768078 h 2203450"/>
                <a:gd name="connsiteX13" fmla="*/ 472646 w 5815013"/>
                <a:gd name="connsiteY13" fmla="*/ 1696244 h 2203450"/>
                <a:gd name="connsiteX14" fmla="*/ 541301 w 5815013"/>
                <a:gd name="connsiteY14" fmla="*/ 1624410 h 2203450"/>
                <a:gd name="connsiteX15" fmla="*/ 610352 w 5815013"/>
                <a:gd name="connsiteY15" fmla="*/ 1552972 h 2203450"/>
                <a:gd name="connsiteX16" fmla="*/ 679801 w 5815013"/>
                <a:gd name="connsiteY16" fmla="*/ 1481931 h 2203450"/>
                <a:gd name="connsiteX17" fmla="*/ 749646 w 5815013"/>
                <a:gd name="connsiteY17" fmla="*/ 1410494 h 2203450"/>
                <a:gd name="connsiteX18" fmla="*/ 819888 w 5815013"/>
                <a:gd name="connsiteY18" fmla="*/ 1339850 h 2203450"/>
                <a:gd name="connsiteX19" fmla="*/ 890527 w 5815013"/>
                <a:gd name="connsiteY19" fmla="*/ 1269603 h 2203450"/>
                <a:gd name="connsiteX20" fmla="*/ 961563 w 5815013"/>
                <a:gd name="connsiteY20" fmla="*/ 1199753 h 2203450"/>
                <a:gd name="connsiteX21" fmla="*/ 1032599 w 5815013"/>
                <a:gd name="connsiteY21" fmla="*/ 1130300 h 2203450"/>
                <a:gd name="connsiteX22" fmla="*/ 1104428 w 5815013"/>
                <a:gd name="connsiteY22" fmla="*/ 1061641 h 2203450"/>
                <a:gd name="connsiteX23" fmla="*/ 1144510 w 5815013"/>
                <a:gd name="connsiteY23" fmla="*/ 1023938 h 2203450"/>
                <a:gd name="connsiteX24" fmla="*/ 1184591 w 5815013"/>
                <a:gd name="connsiteY24" fmla="*/ 987425 h 2203450"/>
                <a:gd name="connsiteX25" fmla="*/ 1225070 w 5815013"/>
                <a:gd name="connsiteY25" fmla="*/ 951706 h 2203450"/>
                <a:gd name="connsiteX26" fmla="*/ 1265945 w 5815013"/>
                <a:gd name="connsiteY26" fmla="*/ 915591 h 2203450"/>
                <a:gd name="connsiteX27" fmla="*/ 1307614 w 5815013"/>
                <a:gd name="connsiteY27" fmla="*/ 880666 h 2203450"/>
                <a:gd name="connsiteX28" fmla="*/ 1349680 w 5815013"/>
                <a:gd name="connsiteY28" fmla="*/ 846931 h 2203450"/>
                <a:gd name="connsiteX29" fmla="*/ 1392540 w 5815013"/>
                <a:gd name="connsiteY29" fmla="*/ 812800 h 2203450"/>
                <a:gd name="connsiteX30" fmla="*/ 1435002 w 5815013"/>
                <a:gd name="connsiteY30" fmla="*/ 779859 h 2203450"/>
                <a:gd name="connsiteX31" fmla="*/ 1478656 w 5815013"/>
                <a:gd name="connsiteY31" fmla="*/ 747316 h 2203450"/>
                <a:gd name="connsiteX32" fmla="*/ 1522309 w 5815013"/>
                <a:gd name="connsiteY32" fmla="*/ 715566 h 2203450"/>
                <a:gd name="connsiteX33" fmla="*/ 1566359 w 5815013"/>
                <a:gd name="connsiteY33" fmla="*/ 684609 h 2203450"/>
                <a:gd name="connsiteX34" fmla="*/ 1611203 w 5815013"/>
                <a:gd name="connsiteY34" fmla="*/ 653653 h 2203450"/>
                <a:gd name="connsiteX35" fmla="*/ 1656047 w 5815013"/>
                <a:gd name="connsiteY35" fmla="*/ 623888 h 2203450"/>
                <a:gd name="connsiteX36" fmla="*/ 1701287 w 5815013"/>
                <a:gd name="connsiteY36" fmla="*/ 594519 h 2203450"/>
                <a:gd name="connsiteX37" fmla="*/ 1746925 w 5815013"/>
                <a:gd name="connsiteY37" fmla="*/ 565944 h 2203450"/>
                <a:gd name="connsiteX38" fmla="*/ 1792959 w 5815013"/>
                <a:gd name="connsiteY38" fmla="*/ 538163 h 2203450"/>
                <a:gd name="connsiteX39" fmla="*/ 1839390 w 5815013"/>
                <a:gd name="connsiteY39" fmla="*/ 510778 h 2203450"/>
                <a:gd name="connsiteX40" fmla="*/ 1886218 w 5815013"/>
                <a:gd name="connsiteY40" fmla="*/ 484188 h 2203450"/>
                <a:gd name="connsiteX41" fmla="*/ 1933047 w 5815013"/>
                <a:gd name="connsiteY41" fmla="*/ 457994 h 2203450"/>
                <a:gd name="connsiteX42" fmla="*/ 1980271 w 5815013"/>
                <a:gd name="connsiteY42" fmla="*/ 432991 h 2203450"/>
                <a:gd name="connsiteX43" fmla="*/ 2027893 w 5815013"/>
                <a:gd name="connsiteY43" fmla="*/ 408384 h 2203450"/>
                <a:gd name="connsiteX44" fmla="*/ 2075912 w 5815013"/>
                <a:gd name="connsiteY44" fmla="*/ 384572 h 2203450"/>
                <a:gd name="connsiteX45" fmla="*/ 2123930 w 5815013"/>
                <a:gd name="connsiteY45" fmla="*/ 361553 h 2203450"/>
                <a:gd name="connsiteX46" fmla="*/ 2172346 w 5815013"/>
                <a:gd name="connsiteY46" fmla="*/ 338931 h 2203450"/>
                <a:gd name="connsiteX47" fmla="*/ 2221158 w 5815013"/>
                <a:gd name="connsiteY47" fmla="*/ 317500 h 2203450"/>
                <a:gd name="connsiteX48" fmla="*/ 2270764 w 5815013"/>
                <a:gd name="connsiteY48" fmla="*/ 296069 h 2203450"/>
                <a:gd name="connsiteX49" fmla="*/ 2319576 w 5815013"/>
                <a:gd name="connsiteY49" fmla="*/ 276225 h 2203450"/>
                <a:gd name="connsiteX50" fmla="*/ 2369579 w 5815013"/>
                <a:gd name="connsiteY50" fmla="*/ 256778 h 2203450"/>
                <a:gd name="connsiteX51" fmla="*/ 2418788 w 5815013"/>
                <a:gd name="connsiteY51" fmla="*/ 237728 h 2203450"/>
                <a:gd name="connsiteX52" fmla="*/ 2468791 w 5815013"/>
                <a:gd name="connsiteY52" fmla="*/ 219869 h 2203450"/>
                <a:gd name="connsiteX53" fmla="*/ 2519191 w 5815013"/>
                <a:gd name="connsiteY53" fmla="*/ 202406 h 2203450"/>
                <a:gd name="connsiteX54" fmla="*/ 2569590 w 5815013"/>
                <a:gd name="connsiteY54" fmla="*/ 186134 h 2203450"/>
                <a:gd name="connsiteX55" fmla="*/ 2620784 w 5815013"/>
                <a:gd name="connsiteY55" fmla="*/ 170259 h 2203450"/>
                <a:gd name="connsiteX56" fmla="*/ 2672374 w 5815013"/>
                <a:gd name="connsiteY56" fmla="*/ 155178 h 2203450"/>
                <a:gd name="connsiteX57" fmla="*/ 2724361 w 5815013"/>
                <a:gd name="connsiteY57" fmla="*/ 140891 h 2203450"/>
                <a:gd name="connsiteX58" fmla="*/ 2775952 w 5815013"/>
                <a:gd name="connsiteY58" fmla="*/ 128191 h 2203450"/>
                <a:gd name="connsiteX59" fmla="*/ 2827938 w 5815013"/>
                <a:gd name="connsiteY59" fmla="*/ 115888 h 2203450"/>
                <a:gd name="connsiteX60" fmla="*/ 2879926 w 5815013"/>
                <a:gd name="connsiteY60" fmla="*/ 104775 h 2203450"/>
                <a:gd name="connsiteX61" fmla="*/ 2931516 w 5815013"/>
                <a:gd name="connsiteY61" fmla="*/ 94059 h 2203450"/>
                <a:gd name="connsiteX62" fmla="*/ 2983503 w 5815013"/>
                <a:gd name="connsiteY62" fmla="*/ 84534 h 2203450"/>
                <a:gd name="connsiteX63" fmla="*/ 3035490 w 5815013"/>
                <a:gd name="connsiteY63" fmla="*/ 75406 h 2203450"/>
                <a:gd name="connsiteX64" fmla="*/ 3088271 w 5815013"/>
                <a:gd name="connsiteY64" fmla="*/ 67469 h 2203450"/>
                <a:gd name="connsiteX65" fmla="*/ 3140258 w 5815013"/>
                <a:gd name="connsiteY65" fmla="*/ 59928 h 2203450"/>
                <a:gd name="connsiteX66" fmla="*/ 3192642 w 5815013"/>
                <a:gd name="connsiteY66" fmla="*/ 53181 h 2203450"/>
                <a:gd name="connsiteX67" fmla="*/ 3245026 w 5815013"/>
                <a:gd name="connsiteY67" fmla="*/ 46831 h 2203450"/>
                <a:gd name="connsiteX68" fmla="*/ 3297410 w 5815013"/>
                <a:gd name="connsiteY68" fmla="*/ 41672 h 2203450"/>
                <a:gd name="connsiteX69" fmla="*/ 3350587 w 5815013"/>
                <a:gd name="connsiteY69" fmla="*/ 36513 h 2203450"/>
                <a:gd name="connsiteX70" fmla="*/ 3402971 w 5815013"/>
                <a:gd name="connsiteY70" fmla="*/ 32147 h 2203450"/>
                <a:gd name="connsiteX71" fmla="*/ 3456149 w 5815013"/>
                <a:gd name="connsiteY71" fmla="*/ 28178 h 2203450"/>
                <a:gd name="connsiteX72" fmla="*/ 3509723 w 5815013"/>
                <a:gd name="connsiteY72" fmla="*/ 24606 h 2203450"/>
                <a:gd name="connsiteX73" fmla="*/ 3562504 w 5815013"/>
                <a:gd name="connsiteY73" fmla="*/ 22225 h 2203450"/>
                <a:gd name="connsiteX74" fmla="*/ 3616078 w 5815013"/>
                <a:gd name="connsiteY74" fmla="*/ 19447 h 2203450"/>
                <a:gd name="connsiteX75" fmla="*/ 3669653 w 5815013"/>
                <a:gd name="connsiteY75" fmla="*/ 17066 h 2203450"/>
                <a:gd name="connsiteX76" fmla="*/ 3723228 w 5815013"/>
                <a:gd name="connsiteY76" fmla="*/ 15478 h 2203450"/>
                <a:gd name="connsiteX77" fmla="*/ 3776802 w 5815013"/>
                <a:gd name="connsiteY77" fmla="*/ 13494 h 2203450"/>
                <a:gd name="connsiteX78" fmla="*/ 3830773 w 5815013"/>
                <a:gd name="connsiteY78" fmla="*/ 12700 h 2203450"/>
                <a:gd name="connsiteX79" fmla="*/ 3939510 w 5815013"/>
                <a:gd name="connsiteY79" fmla="*/ 11113 h 2203450"/>
                <a:gd name="connsiteX80" fmla="*/ 4047849 w 5815013"/>
                <a:gd name="connsiteY80" fmla="*/ 10319 h 2203450"/>
                <a:gd name="connsiteX81" fmla="*/ 4157776 w 5815013"/>
                <a:gd name="connsiteY81" fmla="*/ 9525 h 2203450"/>
                <a:gd name="connsiteX82" fmla="*/ 4268496 w 5815013"/>
                <a:gd name="connsiteY82" fmla="*/ 9525 h 2203450"/>
                <a:gd name="connsiteX83" fmla="*/ 4287148 w 5815013"/>
                <a:gd name="connsiteY83" fmla="*/ 9525 h 2203450"/>
                <a:gd name="connsiteX84" fmla="*/ 4470889 w 5815013"/>
                <a:gd name="connsiteY84" fmla="*/ 9525 h 2203450"/>
                <a:gd name="connsiteX85" fmla="*/ 4655820 w 5815013"/>
                <a:gd name="connsiteY85" fmla="*/ 10716 h 2203450"/>
                <a:gd name="connsiteX86" fmla="*/ 4842736 w 5815013"/>
                <a:gd name="connsiteY86" fmla="*/ 11509 h 2203450"/>
                <a:gd name="connsiteX87" fmla="*/ 5031238 w 5815013"/>
                <a:gd name="connsiteY87" fmla="*/ 13097 h 2203450"/>
                <a:gd name="connsiteX88" fmla="*/ 5222519 w 5815013"/>
                <a:gd name="connsiteY88" fmla="*/ 15081 h 2203450"/>
                <a:gd name="connsiteX89" fmla="*/ 5416974 w 5815013"/>
                <a:gd name="connsiteY89" fmla="*/ 17463 h 2203450"/>
                <a:gd name="connsiteX90" fmla="*/ 5613811 w 5815013"/>
                <a:gd name="connsiteY90" fmla="*/ 20241 h 2203450"/>
                <a:gd name="connsiteX91" fmla="*/ 5814220 w 5815013"/>
                <a:gd name="connsiteY91" fmla="*/ 23813 h 2203450"/>
                <a:gd name="connsiteX92" fmla="*/ 5815013 w 5815013"/>
                <a:gd name="connsiteY92" fmla="*/ 0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7588 w 5815013"/>
                <a:gd name="connsiteY4" fmla="*/ 2153539 h 2203450"/>
                <a:gd name="connsiteX5" fmla="*/ 105165 w 5815013"/>
                <a:gd name="connsiteY5" fmla="*/ 2175669 h 2203450"/>
                <a:gd name="connsiteX6" fmla="*/ 53178 w 5815013"/>
                <a:gd name="connsiteY6" fmla="*/ 2189560 h 2203450"/>
                <a:gd name="connsiteX7" fmla="*/ 0 w 5815013"/>
                <a:gd name="connsiteY7" fmla="*/ 2203450 h 2203450"/>
                <a:gd name="connsiteX8" fmla="*/ 133738 w 5815013"/>
                <a:gd name="connsiteY8" fmla="*/ 2057797 h 2203450"/>
                <a:gd name="connsiteX9" fmla="*/ 268269 w 5815013"/>
                <a:gd name="connsiteY9" fmla="*/ 1912938 h 2203450"/>
                <a:gd name="connsiteX10" fmla="*/ 335734 w 5815013"/>
                <a:gd name="connsiteY10" fmla="*/ 1840706 h 2203450"/>
                <a:gd name="connsiteX11" fmla="*/ 403991 w 5815013"/>
                <a:gd name="connsiteY11" fmla="*/ 1768078 h 2203450"/>
                <a:gd name="connsiteX12" fmla="*/ 472646 w 5815013"/>
                <a:gd name="connsiteY12" fmla="*/ 1696244 h 2203450"/>
                <a:gd name="connsiteX13" fmla="*/ 541301 w 5815013"/>
                <a:gd name="connsiteY13" fmla="*/ 1624410 h 2203450"/>
                <a:gd name="connsiteX14" fmla="*/ 610352 w 5815013"/>
                <a:gd name="connsiteY14" fmla="*/ 1552972 h 2203450"/>
                <a:gd name="connsiteX15" fmla="*/ 679801 w 5815013"/>
                <a:gd name="connsiteY15" fmla="*/ 1481931 h 2203450"/>
                <a:gd name="connsiteX16" fmla="*/ 749646 w 5815013"/>
                <a:gd name="connsiteY16" fmla="*/ 1410494 h 2203450"/>
                <a:gd name="connsiteX17" fmla="*/ 819888 w 5815013"/>
                <a:gd name="connsiteY17" fmla="*/ 1339850 h 2203450"/>
                <a:gd name="connsiteX18" fmla="*/ 890527 w 5815013"/>
                <a:gd name="connsiteY18" fmla="*/ 1269603 h 2203450"/>
                <a:gd name="connsiteX19" fmla="*/ 961563 w 5815013"/>
                <a:gd name="connsiteY19" fmla="*/ 1199753 h 2203450"/>
                <a:gd name="connsiteX20" fmla="*/ 1032599 w 5815013"/>
                <a:gd name="connsiteY20" fmla="*/ 1130300 h 2203450"/>
                <a:gd name="connsiteX21" fmla="*/ 1104428 w 5815013"/>
                <a:gd name="connsiteY21" fmla="*/ 1061641 h 2203450"/>
                <a:gd name="connsiteX22" fmla="*/ 1144510 w 5815013"/>
                <a:gd name="connsiteY22" fmla="*/ 1023938 h 2203450"/>
                <a:gd name="connsiteX23" fmla="*/ 1184591 w 5815013"/>
                <a:gd name="connsiteY23" fmla="*/ 987425 h 2203450"/>
                <a:gd name="connsiteX24" fmla="*/ 1225070 w 5815013"/>
                <a:gd name="connsiteY24" fmla="*/ 951706 h 2203450"/>
                <a:gd name="connsiteX25" fmla="*/ 1265945 w 5815013"/>
                <a:gd name="connsiteY25" fmla="*/ 915591 h 2203450"/>
                <a:gd name="connsiteX26" fmla="*/ 1307614 w 5815013"/>
                <a:gd name="connsiteY26" fmla="*/ 880666 h 2203450"/>
                <a:gd name="connsiteX27" fmla="*/ 1349680 w 5815013"/>
                <a:gd name="connsiteY27" fmla="*/ 846931 h 2203450"/>
                <a:gd name="connsiteX28" fmla="*/ 1392540 w 5815013"/>
                <a:gd name="connsiteY28" fmla="*/ 812800 h 2203450"/>
                <a:gd name="connsiteX29" fmla="*/ 1435002 w 5815013"/>
                <a:gd name="connsiteY29" fmla="*/ 779859 h 2203450"/>
                <a:gd name="connsiteX30" fmla="*/ 1478656 w 5815013"/>
                <a:gd name="connsiteY30" fmla="*/ 747316 h 2203450"/>
                <a:gd name="connsiteX31" fmla="*/ 1522309 w 5815013"/>
                <a:gd name="connsiteY31" fmla="*/ 715566 h 2203450"/>
                <a:gd name="connsiteX32" fmla="*/ 1566359 w 5815013"/>
                <a:gd name="connsiteY32" fmla="*/ 684609 h 2203450"/>
                <a:gd name="connsiteX33" fmla="*/ 1611203 w 5815013"/>
                <a:gd name="connsiteY33" fmla="*/ 653653 h 2203450"/>
                <a:gd name="connsiteX34" fmla="*/ 1656047 w 5815013"/>
                <a:gd name="connsiteY34" fmla="*/ 623888 h 2203450"/>
                <a:gd name="connsiteX35" fmla="*/ 1701287 w 5815013"/>
                <a:gd name="connsiteY35" fmla="*/ 594519 h 2203450"/>
                <a:gd name="connsiteX36" fmla="*/ 1746925 w 5815013"/>
                <a:gd name="connsiteY36" fmla="*/ 565944 h 2203450"/>
                <a:gd name="connsiteX37" fmla="*/ 1792959 w 5815013"/>
                <a:gd name="connsiteY37" fmla="*/ 538163 h 2203450"/>
                <a:gd name="connsiteX38" fmla="*/ 1839390 w 5815013"/>
                <a:gd name="connsiteY38" fmla="*/ 510778 h 2203450"/>
                <a:gd name="connsiteX39" fmla="*/ 1886218 w 5815013"/>
                <a:gd name="connsiteY39" fmla="*/ 484188 h 2203450"/>
                <a:gd name="connsiteX40" fmla="*/ 1933047 w 5815013"/>
                <a:gd name="connsiteY40" fmla="*/ 457994 h 2203450"/>
                <a:gd name="connsiteX41" fmla="*/ 1980271 w 5815013"/>
                <a:gd name="connsiteY41" fmla="*/ 432991 h 2203450"/>
                <a:gd name="connsiteX42" fmla="*/ 2027893 w 5815013"/>
                <a:gd name="connsiteY42" fmla="*/ 408384 h 2203450"/>
                <a:gd name="connsiteX43" fmla="*/ 2075912 w 5815013"/>
                <a:gd name="connsiteY43" fmla="*/ 384572 h 2203450"/>
                <a:gd name="connsiteX44" fmla="*/ 2123930 w 5815013"/>
                <a:gd name="connsiteY44" fmla="*/ 361553 h 2203450"/>
                <a:gd name="connsiteX45" fmla="*/ 2172346 w 5815013"/>
                <a:gd name="connsiteY45" fmla="*/ 338931 h 2203450"/>
                <a:gd name="connsiteX46" fmla="*/ 2221158 w 5815013"/>
                <a:gd name="connsiteY46" fmla="*/ 317500 h 2203450"/>
                <a:gd name="connsiteX47" fmla="*/ 2270764 w 5815013"/>
                <a:gd name="connsiteY47" fmla="*/ 296069 h 2203450"/>
                <a:gd name="connsiteX48" fmla="*/ 2319576 w 5815013"/>
                <a:gd name="connsiteY48" fmla="*/ 276225 h 2203450"/>
                <a:gd name="connsiteX49" fmla="*/ 2369579 w 5815013"/>
                <a:gd name="connsiteY49" fmla="*/ 256778 h 2203450"/>
                <a:gd name="connsiteX50" fmla="*/ 2418788 w 5815013"/>
                <a:gd name="connsiteY50" fmla="*/ 237728 h 2203450"/>
                <a:gd name="connsiteX51" fmla="*/ 2468791 w 5815013"/>
                <a:gd name="connsiteY51" fmla="*/ 219869 h 2203450"/>
                <a:gd name="connsiteX52" fmla="*/ 2519191 w 5815013"/>
                <a:gd name="connsiteY52" fmla="*/ 202406 h 2203450"/>
                <a:gd name="connsiteX53" fmla="*/ 2569590 w 5815013"/>
                <a:gd name="connsiteY53" fmla="*/ 186134 h 2203450"/>
                <a:gd name="connsiteX54" fmla="*/ 2620784 w 5815013"/>
                <a:gd name="connsiteY54" fmla="*/ 170259 h 2203450"/>
                <a:gd name="connsiteX55" fmla="*/ 2672374 w 5815013"/>
                <a:gd name="connsiteY55" fmla="*/ 155178 h 2203450"/>
                <a:gd name="connsiteX56" fmla="*/ 2724361 w 5815013"/>
                <a:gd name="connsiteY56" fmla="*/ 140891 h 2203450"/>
                <a:gd name="connsiteX57" fmla="*/ 2775952 w 5815013"/>
                <a:gd name="connsiteY57" fmla="*/ 128191 h 2203450"/>
                <a:gd name="connsiteX58" fmla="*/ 2827938 w 5815013"/>
                <a:gd name="connsiteY58" fmla="*/ 115888 h 2203450"/>
                <a:gd name="connsiteX59" fmla="*/ 2879926 w 5815013"/>
                <a:gd name="connsiteY59" fmla="*/ 104775 h 2203450"/>
                <a:gd name="connsiteX60" fmla="*/ 2931516 w 5815013"/>
                <a:gd name="connsiteY60" fmla="*/ 94059 h 2203450"/>
                <a:gd name="connsiteX61" fmla="*/ 2983503 w 5815013"/>
                <a:gd name="connsiteY61" fmla="*/ 84534 h 2203450"/>
                <a:gd name="connsiteX62" fmla="*/ 3035490 w 5815013"/>
                <a:gd name="connsiteY62" fmla="*/ 75406 h 2203450"/>
                <a:gd name="connsiteX63" fmla="*/ 3088271 w 5815013"/>
                <a:gd name="connsiteY63" fmla="*/ 67469 h 2203450"/>
                <a:gd name="connsiteX64" fmla="*/ 3140258 w 5815013"/>
                <a:gd name="connsiteY64" fmla="*/ 59928 h 2203450"/>
                <a:gd name="connsiteX65" fmla="*/ 3192642 w 5815013"/>
                <a:gd name="connsiteY65" fmla="*/ 53181 h 2203450"/>
                <a:gd name="connsiteX66" fmla="*/ 3245026 w 5815013"/>
                <a:gd name="connsiteY66" fmla="*/ 46831 h 2203450"/>
                <a:gd name="connsiteX67" fmla="*/ 3297410 w 5815013"/>
                <a:gd name="connsiteY67" fmla="*/ 41672 h 2203450"/>
                <a:gd name="connsiteX68" fmla="*/ 3350587 w 5815013"/>
                <a:gd name="connsiteY68" fmla="*/ 36513 h 2203450"/>
                <a:gd name="connsiteX69" fmla="*/ 3402971 w 5815013"/>
                <a:gd name="connsiteY69" fmla="*/ 32147 h 2203450"/>
                <a:gd name="connsiteX70" fmla="*/ 3456149 w 5815013"/>
                <a:gd name="connsiteY70" fmla="*/ 28178 h 2203450"/>
                <a:gd name="connsiteX71" fmla="*/ 3509723 w 5815013"/>
                <a:gd name="connsiteY71" fmla="*/ 24606 h 2203450"/>
                <a:gd name="connsiteX72" fmla="*/ 3562504 w 5815013"/>
                <a:gd name="connsiteY72" fmla="*/ 22225 h 2203450"/>
                <a:gd name="connsiteX73" fmla="*/ 3616078 w 5815013"/>
                <a:gd name="connsiteY73" fmla="*/ 19447 h 2203450"/>
                <a:gd name="connsiteX74" fmla="*/ 3669653 w 5815013"/>
                <a:gd name="connsiteY74" fmla="*/ 17066 h 2203450"/>
                <a:gd name="connsiteX75" fmla="*/ 3723228 w 5815013"/>
                <a:gd name="connsiteY75" fmla="*/ 15478 h 2203450"/>
                <a:gd name="connsiteX76" fmla="*/ 3776802 w 5815013"/>
                <a:gd name="connsiteY76" fmla="*/ 13494 h 2203450"/>
                <a:gd name="connsiteX77" fmla="*/ 3830773 w 5815013"/>
                <a:gd name="connsiteY77" fmla="*/ 12700 h 2203450"/>
                <a:gd name="connsiteX78" fmla="*/ 3939510 w 5815013"/>
                <a:gd name="connsiteY78" fmla="*/ 11113 h 2203450"/>
                <a:gd name="connsiteX79" fmla="*/ 4047849 w 5815013"/>
                <a:gd name="connsiteY79" fmla="*/ 10319 h 2203450"/>
                <a:gd name="connsiteX80" fmla="*/ 4157776 w 5815013"/>
                <a:gd name="connsiteY80" fmla="*/ 9525 h 2203450"/>
                <a:gd name="connsiteX81" fmla="*/ 4268496 w 5815013"/>
                <a:gd name="connsiteY81" fmla="*/ 9525 h 2203450"/>
                <a:gd name="connsiteX82" fmla="*/ 4287148 w 5815013"/>
                <a:gd name="connsiteY82" fmla="*/ 9525 h 2203450"/>
                <a:gd name="connsiteX83" fmla="*/ 4470889 w 5815013"/>
                <a:gd name="connsiteY83" fmla="*/ 9525 h 2203450"/>
                <a:gd name="connsiteX84" fmla="*/ 4655820 w 5815013"/>
                <a:gd name="connsiteY84" fmla="*/ 10716 h 2203450"/>
                <a:gd name="connsiteX85" fmla="*/ 4842736 w 5815013"/>
                <a:gd name="connsiteY85" fmla="*/ 11509 h 2203450"/>
                <a:gd name="connsiteX86" fmla="*/ 5031238 w 5815013"/>
                <a:gd name="connsiteY86" fmla="*/ 13097 h 2203450"/>
                <a:gd name="connsiteX87" fmla="*/ 5222519 w 5815013"/>
                <a:gd name="connsiteY87" fmla="*/ 15081 h 2203450"/>
                <a:gd name="connsiteX88" fmla="*/ 5416974 w 5815013"/>
                <a:gd name="connsiteY88" fmla="*/ 17463 h 2203450"/>
                <a:gd name="connsiteX89" fmla="*/ 5613811 w 5815013"/>
                <a:gd name="connsiteY89" fmla="*/ 20241 h 2203450"/>
                <a:gd name="connsiteX90" fmla="*/ 5814220 w 5815013"/>
                <a:gd name="connsiteY90" fmla="*/ 23813 h 2203450"/>
                <a:gd name="connsiteX91" fmla="*/ 5815013 w 5815013"/>
                <a:gd name="connsiteY91" fmla="*/ 0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7588 w 5815013"/>
                <a:gd name="connsiteY4" fmla="*/ 2153539 h 2203450"/>
                <a:gd name="connsiteX5" fmla="*/ 53178 w 5815013"/>
                <a:gd name="connsiteY5" fmla="*/ 2189560 h 2203450"/>
                <a:gd name="connsiteX6" fmla="*/ 0 w 5815013"/>
                <a:gd name="connsiteY6" fmla="*/ 2203450 h 2203450"/>
                <a:gd name="connsiteX7" fmla="*/ 133738 w 5815013"/>
                <a:gd name="connsiteY7" fmla="*/ 2057797 h 2203450"/>
                <a:gd name="connsiteX8" fmla="*/ 268269 w 5815013"/>
                <a:gd name="connsiteY8" fmla="*/ 1912938 h 2203450"/>
                <a:gd name="connsiteX9" fmla="*/ 335734 w 5815013"/>
                <a:gd name="connsiteY9" fmla="*/ 1840706 h 2203450"/>
                <a:gd name="connsiteX10" fmla="*/ 403991 w 5815013"/>
                <a:gd name="connsiteY10" fmla="*/ 1768078 h 2203450"/>
                <a:gd name="connsiteX11" fmla="*/ 472646 w 5815013"/>
                <a:gd name="connsiteY11" fmla="*/ 1696244 h 2203450"/>
                <a:gd name="connsiteX12" fmla="*/ 541301 w 5815013"/>
                <a:gd name="connsiteY12" fmla="*/ 1624410 h 2203450"/>
                <a:gd name="connsiteX13" fmla="*/ 610352 w 5815013"/>
                <a:gd name="connsiteY13" fmla="*/ 1552972 h 2203450"/>
                <a:gd name="connsiteX14" fmla="*/ 679801 w 5815013"/>
                <a:gd name="connsiteY14" fmla="*/ 1481931 h 2203450"/>
                <a:gd name="connsiteX15" fmla="*/ 749646 w 5815013"/>
                <a:gd name="connsiteY15" fmla="*/ 1410494 h 2203450"/>
                <a:gd name="connsiteX16" fmla="*/ 819888 w 5815013"/>
                <a:gd name="connsiteY16" fmla="*/ 1339850 h 2203450"/>
                <a:gd name="connsiteX17" fmla="*/ 890527 w 5815013"/>
                <a:gd name="connsiteY17" fmla="*/ 1269603 h 2203450"/>
                <a:gd name="connsiteX18" fmla="*/ 961563 w 5815013"/>
                <a:gd name="connsiteY18" fmla="*/ 1199753 h 2203450"/>
                <a:gd name="connsiteX19" fmla="*/ 1032599 w 5815013"/>
                <a:gd name="connsiteY19" fmla="*/ 1130300 h 2203450"/>
                <a:gd name="connsiteX20" fmla="*/ 1104428 w 5815013"/>
                <a:gd name="connsiteY20" fmla="*/ 1061641 h 2203450"/>
                <a:gd name="connsiteX21" fmla="*/ 1144510 w 5815013"/>
                <a:gd name="connsiteY21" fmla="*/ 1023938 h 2203450"/>
                <a:gd name="connsiteX22" fmla="*/ 1184591 w 5815013"/>
                <a:gd name="connsiteY22" fmla="*/ 987425 h 2203450"/>
                <a:gd name="connsiteX23" fmla="*/ 1225070 w 5815013"/>
                <a:gd name="connsiteY23" fmla="*/ 951706 h 2203450"/>
                <a:gd name="connsiteX24" fmla="*/ 1265945 w 5815013"/>
                <a:gd name="connsiteY24" fmla="*/ 915591 h 2203450"/>
                <a:gd name="connsiteX25" fmla="*/ 1307614 w 5815013"/>
                <a:gd name="connsiteY25" fmla="*/ 880666 h 2203450"/>
                <a:gd name="connsiteX26" fmla="*/ 1349680 w 5815013"/>
                <a:gd name="connsiteY26" fmla="*/ 846931 h 2203450"/>
                <a:gd name="connsiteX27" fmla="*/ 1392540 w 5815013"/>
                <a:gd name="connsiteY27" fmla="*/ 812800 h 2203450"/>
                <a:gd name="connsiteX28" fmla="*/ 1435002 w 5815013"/>
                <a:gd name="connsiteY28" fmla="*/ 779859 h 2203450"/>
                <a:gd name="connsiteX29" fmla="*/ 1478656 w 5815013"/>
                <a:gd name="connsiteY29" fmla="*/ 747316 h 2203450"/>
                <a:gd name="connsiteX30" fmla="*/ 1522309 w 5815013"/>
                <a:gd name="connsiteY30" fmla="*/ 715566 h 2203450"/>
                <a:gd name="connsiteX31" fmla="*/ 1566359 w 5815013"/>
                <a:gd name="connsiteY31" fmla="*/ 684609 h 2203450"/>
                <a:gd name="connsiteX32" fmla="*/ 1611203 w 5815013"/>
                <a:gd name="connsiteY32" fmla="*/ 653653 h 2203450"/>
                <a:gd name="connsiteX33" fmla="*/ 1656047 w 5815013"/>
                <a:gd name="connsiteY33" fmla="*/ 623888 h 2203450"/>
                <a:gd name="connsiteX34" fmla="*/ 1701287 w 5815013"/>
                <a:gd name="connsiteY34" fmla="*/ 594519 h 2203450"/>
                <a:gd name="connsiteX35" fmla="*/ 1746925 w 5815013"/>
                <a:gd name="connsiteY35" fmla="*/ 565944 h 2203450"/>
                <a:gd name="connsiteX36" fmla="*/ 1792959 w 5815013"/>
                <a:gd name="connsiteY36" fmla="*/ 538163 h 2203450"/>
                <a:gd name="connsiteX37" fmla="*/ 1839390 w 5815013"/>
                <a:gd name="connsiteY37" fmla="*/ 510778 h 2203450"/>
                <a:gd name="connsiteX38" fmla="*/ 1886218 w 5815013"/>
                <a:gd name="connsiteY38" fmla="*/ 484188 h 2203450"/>
                <a:gd name="connsiteX39" fmla="*/ 1933047 w 5815013"/>
                <a:gd name="connsiteY39" fmla="*/ 457994 h 2203450"/>
                <a:gd name="connsiteX40" fmla="*/ 1980271 w 5815013"/>
                <a:gd name="connsiteY40" fmla="*/ 432991 h 2203450"/>
                <a:gd name="connsiteX41" fmla="*/ 2027893 w 5815013"/>
                <a:gd name="connsiteY41" fmla="*/ 408384 h 2203450"/>
                <a:gd name="connsiteX42" fmla="*/ 2075912 w 5815013"/>
                <a:gd name="connsiteY42" fmla="*/ 384572 h 2203450"/>
                <a:gd name="connsiteX43" fmla="*/ 2123930 w 5815013"/>
                <a:gd name="connsiteY43" fmla="*/ 361553 h 2203450"/>
                <a:gd name="connsiteX44" fmla="*/ 2172346 w 5815013"/>
                <a:gd name="connsiteY44" fmla="*/ 338931 h 2203450"/>
                <a:gd name="connsiteX45" fmla="*/ 2221158 w 5815013"/>
                <a:gd name="connsiteY45" fmla="*/ 317500 h 2203450"/>
                <a:gd name="connsiteX46" fmla="*/ 2270764 w 5815013"/>
                <a:gd name="connsiteY46" fmla="*/ 296069 h 2203450"/>
                <a:gd name="connsiteX47" fmla="*/ 2319576 w 5815013"/>
                <a:gd name="connsiteY47" fmla="*/ 276225 h 2203450"/>
                <a:gd name="connsiteX48" fmla="*/ 2369579 w 5815013"/>
                <a:gd name="connsiteY48" fmla="*/ 256778 h 2203450"/>
                <a:gd name="connsiteX49" fmla="*/ 2418788 w 5815013"/>
                <a:gd name="connsiteY49" fmla="*/ 237728 h 2203450"/>
                <a:gd name="connsiteX50" fmla="*/ 2468791 w 5815013"/>
                <a:gd name="connsiteY50" fmla="*/ 219869 h 2203450"/>
                <a:gd name="connsiteX51" fmla="*/ 2519191 w 5815013"/>
                <a:gd name="connsiteY51" fmla="*/ 202406 h 2203450"/>
                <a:gd name="connsiteX52" fmla="*/ 2569590 w 5815013"/>
                <a:gd name="connsiteY52" fmla="*/ 186134 h 2203450"/>
                <a:gd name="connsiteX53" fmla="*/ 2620784 w 5815013"/>
                <a:gd name="connsiteY53" fmla="*/ 170259 h 2203450"/>
                <a:gd name="connsiteX54" fmla="*/ 2672374 w 5815013"/>
                <a:gd name="connsiteY54" fmla="*/ 155178 h 2203450"/>
                <a:gd name="connsiteX55" fmla="*/ 2724361 w 5815013"/>
                <a:gd name="connsiteY55" fmla="*/ 140891 h 2203450"/>
                <a:gd name="connsiteX56" fmla="*/ 2775952 w 5815013"/>
                <a:gd name="connsiteY56" fmla="*/ 128191 h 2203450"/>
                <a:gd name="connsiteX57" fmla="*/ 2827938 w 5815013"/>
                <a:gd name="connsiteY57" fmla="*/ 115888 h 2203450"/>
                <a:gd name="connsiteX58" fmla="*/ 2879926 w 5815013"/>
                <a:gd name="connsiteY58" fmla="*/ 104775 h 2203450"/>
                <a:gd name="connsiteX59" fmla="*/ 2931516 w 5815013"/>
                <a:gd name="connsiteY59" fmla="*/ 94059 h 2203450"/>
                <a:gd name="connsiteX60" fmla="*/ 2983503 w 5815013"/>
                <a:gd name="connsiteY60" fmla="*/ 84534 h 2203450"/>
                <a:gd name="connsiteX61" fmla="*/ 3035490 w 5815013"/>
                <a:gd name="connsiteY61" fmla="*/ 75406 h 2203450"/>
                <a:gd name="connsiteX62" fmla="*/ 3088271 w 5815013"/>
                <a:gd name="connsiteY62" fmla="*/ 67469 h 2203450"/>
                <a:gd name="connsiteX63" fmla="*/ 3140258 w 5815013"/>
                <a:gd name="connsiteY63" fmla="*/ 59928 h 2203450"/>
                <a:gd name="connsiteX64" fmla="*/ 3192642 w 5815013"/>
                <a:gd name="connsiteY64" fmla="*/ 53181 h 2203450"/>
                <a:gd name="connsiteX65" fmla="*/ 3245026 w 5815013"/>
                <a:gd name="connsiteY65" fmla="*/ 46831 h 2203450"/>
                <a:gd name="connsiteX66" fmla="*/ 3297410 w 5815013"/>
                <a:gd name="connsiteY66" fmla="*/ 41672 h 2203450"/>
                <a:gd name="connsiteX67" fmla="*/ 3350587 w 5815013"/>
                <a:gd name="connsiteY67" fmla="*/ 36513 h 2203450"/>
                <a:gd name="connsiteX68" fmla="*/ 3402971 w 5815013"/>
                <a:gd name="connsiteY68" fmla="*/ 32147 h 2203450"/>
                <a:gd name="connsiteX69" fmla="*/ 3456149 w 5815013"/>
                <a:gd name="connsiteY69" fmla="*/ 28178 h 2203450"/>
                <a:gd name="connsiteX70" fmla="*/ 3509723 w 5815013"/>
                <a:gd name="connsiteY70" fmla="*/ 24606 h 2203450"/>
                <a:gd name="connsiteX71" fmla="*/ 3562504 w 5815013"/>
                <a:gd name="connsiteY71" fmla="*/ 22225 h 2203450"/>
                <a:gd name="connsiteX72" fmla="*/ 3616078 w 5815013"/>
                <a:gd name="connsiteY72" fmla="*/ 19447 h 2203450"/>
                <a:gd name="connsiteX73" fmla="*/ 3669653 w 5815013"/>
                <a:gd name="connsiteY73" fmla="*/ 17066 h 2203450"/>
                <a:gd name="connsiteX74" fmla="*/ 3723228 w 5815013"/>
                <a:gd name="connsiteY74" fmla="*/ 15478 h 2203450"/>
                <a:gd name="connsiteX75" fmla="*/ 3776802 w 5815013"/>
                <a:gd name="connsiteY75" fmla="*/ 13494 h 2203450"/>
                <a:gd name="connsiteX76" fmla="*/ 3830773 w 5815013"/>
                <a:gd name="connsiteY76" fmla="*/ 12700 h 2203450"/>
                <a:gd name="connsiteX77" fmla="*/ 3939510 w 5815013"/>
                <a:gd name="connsiteY77" fmla="*/ 11113 h 2203450"/>
                <a:gd name="connsiteX78" fmla="*/ 4047849 w 5815013"/>
                <a:gd name="connsiteY78" fmla="*/ 10319 h 2203450"/>
                <a:gd name="connsiteX79" fmla="*/ 4157776 w 5815013"/>
                <a:gd name="connsiteY79" fmla="*/ 9525 h 2203450"/>
                <a:gd name="connsiteX80" fmla="*/ 4268496 w 5815013"/>
                <a:gd name="connsiteY80" fmla="*/ 9525 h 2203450"/>
                <a:gd name="connsiteX81" fmla="*/ 4287148 w 5815013"/>
                <a:gd name="connsiteY81" fmla="*/ 9525 h 2203450"/>
                <a:gd name="connsiteX82" fmla="*/ 4470889 w 5815013"/>
                <a:gd name="connsiteY82" fmla="*/ 9525 h 2203450"/>
                <a:gd name="connsiteX83" fmla="*/ 4655820 w 5815013"/>
                <a:gd name="connsiteY83" fmla="*/ 10716 h 2203450"/>
                <a:gd name="connsiteX84" fmla="*/ 4842736 w 5815013"/>
                <a:gd name="connsiteY84" fmla="*/ 11509 h 2203450"/>
                <a:gd name="connsiteX85" fmla="*/ 5031238 w 5815013"/>
                <a:gd name="connsiteY85" fmla="*/ 13097 h 2203450"/>
                <a:gd name="connsiteX86" fmla="*/ 5222519 w 5815013"/>
                <a:gd name="connsiteY86" fmla="*/ 15081 h 2203450"/>
                <a:gd name="connsiteX87" fmla="*/ 5416974 w 5815013"/>
                <a:gd name="connsiteY87" fmla="*/ 17463 h 2203450"/>
                <a:gd name="connsiteX88" fmla="*/ 5613811 w 5815013"/>
                <a:gd name="connsiteY88" fmla="*/ 20241 h 2203450"/>
                <a:gd name="connsiteX89" fmla="*/ 5814220 w 5815013"/>
                <a:gd name="connsiteY89" fmla="*/ 23813 h 2203450"/>
                <a:gd name="connsiteX90" fmla="*/ 5815013 w 5815013"/>
                <a:gd name="connsiteY90" fmla="*/ 0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7588 w 5815013"/>
                <a:gd name="connsiteY4" fmla="*/ 2153539 h 2203450"/>
                <a:gd name="connsiteX5" fmla="*/ 0 w 5815013"/>
                <a:gd name="connsiteY5" fmla="*/ 2203450 h 2203450"/>
                <a:gd name="connsiteX6" fmla="*/ 133738 w 5815013"/>
                <a:gd name="connsiteY6" fmla="*/ 2057797 h 2203450"/>
                <a:gd name="connsiteX7" fmla="*/ 268269 w 5815013"/>
                <a:gd name="connsiteY7" fmla="*/ 1912938 h 2203450"/>
                <a:gd name="connsiteX8" fmla="*/ 335734 w 5815013"/>
                <a:gd name="connsiteY8" fmla="*/ 1840706 h 2203450"/>
                <a:gd name="connsiteX9" fmla="*/ 403991 w 5815013"/>
                <a:gd name="connsiteY9" fmla="*/ 1768078 h 2203450"/>
                <a:gd name="connsiteX10" fmla="*/ 472646 w 5815013"/>
                <a:gd name="connsiteY10" fmla="*/ 1696244 h 2203450"/>
                <a:gd name="connsiteX11" fmla="*/ 541301 w 5815013"/>
                <a:gd name="connsiteY11" fmla="*/ 1624410 h 2203450"/>
                <a:gd name="connsiteX12" fmla="*/ 610352 w 5815013"/>
                <a:gd name="connsiteY12" fmla="*/ 1552972 h 2203450"/>
                <a:gd name="connsiteX13" fmla="*/ 679801 w 5815013"/>
                <a:gd name="connsiteY13" fmla="*/ 1481931 h 2203450"/>
                <a:gd name="connsiteX14" fmla="*/ 749646 w 5815013"/>
                <a:gd name="connsiteY14" fmla="*/ 1410494 h 2203450"/>
                <a:gd name="connsiteX15" fmla="*/ 819888 w 5815013"/>
                <a:gd name="connsiteY15" fmla="*/ 1339850 h 2203450"/>
                <a:gd name="connsiteX16" fmla="*/ 890527 w 5815013"/>
                <a:gd name="connsiteY16" fmla="*/ 1269603 h 2203450"/>
                <a:gd name="connsiteX17" fmla="*/ 961563 w 5815013"/>
                <a:gd name="connsiteY17" fmla="*/ 1199753 h 2203450"/>
                <a:gd name="connsiteX18" fmla="*/ 1032599 w 5815013"/>
                <a:gd name="connsiteY18" fmla="*/ 1130300 h 2203450"/>
                <a:gd name="connsiteX19" fmla="*/ 1104428 w 5815013"/>
                <a:gd name="connsiteY19" fmla="*/ 1061641 h 2203450"/>
                <a:gd name="connsiteX20" fmla="*/ 1144510 w 5815013"/>
                <a:gd name="connsiteY20" fmla="*/ 1023938 h 2203450"/>
                <a:gd name="connsiteX21" fmla="*/ 1184591 w 5815013"/>
                <a:gd name="connsiteY21" fmla="*/ 987425 h 2203450"/>
                <a:gd name="connsiteX22" fmla="*/ 1225070 w 5815013"/>
                <a:gd name="connsiteY22" fmla="*/ 951706 h 2203450"/>
                <a:gd name="connsiteX23" fmla="*/ 1265945 w 5815013"/>
                <a:gd name="connsiteY23" fmla="*/ 915591 h 2203450"/>
                <a:gd name="connsiteX24" fmla="*/ 1307614 w 5815013"/>
                <a:gd name="connsiteY24" fmla="*/ 880666 h 2203450"/>
                <a:gd name="connsiteX25" fmla="*/ 1349680 w 5815013"/>
                <a:gd name="connsiteY25" fmla="*/ 846931 h 2203450"/>
                <a:gd name="connsiteX26" fmla="*/ 1392540 w 5815013"/>
                <a:gd name="connsiteY26" fmla="*/ 812800 h 2203450"/>
                <a:gd name="connsiteX27" fmla="*/ 1435002 w 5815013"/>
                <a:gd name="connsiteY27" fmla="*/ 779859 h 2203450"/>
                <a:gd name="connsiteX28" fmla="*/ 1478656 w 5815013"/>
                <a:gd name="connsiteY28" fmla="*/ 747316 h 2203450"/>
                <a:gd name="connsiteX29" fmla="*/ 1522309 w 5815013"/>
                <a:gd name="connsiteY29" fmla="*/ 715566 h 2203450"/>
                <a:gd name="connsiteX30" fmla="*/ 1566359 w 5815013"/>
                <a:gd name="connsiteY30" fmla="*/ 684609 h 2203450"/>
                <a:gd name="connsiteX31" fmla="*/ 1611203 w 5815013"/>
                <a:gd name="connsiteY31" fmla="*/ 653653 h 2203450"/>
                <a:gd name="connsiteX32" fmla="*/ 1656047 w 5815013"/>
                <a:gd name="connsiteY32" fmla="*/ 623888 h 2203450"/>
                <a:gd name="connsiteX33" fmla="*/ 1701287 w 5815013"/>
                <a:gd name="connsiteY33" fmla="*/ 594519 h 2203450"/>
                <a:gd name="connsiteX34" fmla="*/ 1746925 w 5815013"/>
                <a:gd name="connsiteY34" fmla="*/ 565944 h 2203450"/>
                <a:gd name="connsiteX35" fmla="*/ 1792959 w 5815013"/>
                <a:gd name="connsiteY35" fmla="*/ 538163 h 2203450"/>
                <a:gd name="connsiteX36" fmla="*/ 1839390 w 5815013"/>
                <a:gd name="connsiteY36" fmla="*/ 510778 h 2203450"/>
                <a:gd name="connsiteX37" fmla="*/ 1886218 w 5815013"/>
                <a:gd name="connsiteY37" fmla="*/ 484188 h 2203450"/>
                <a:gd name="connsiteX38" fmla="*/ 1933047 w 5815013"/>
                <a:gd name="connsiteY38" fmla="*/ 457994 h 2203450"/>
                <a:gd name="connsiteX39" fmla="*/ 1980271 w 5815013"/>
                <a:gd name="connsiteY39" fmla="*/ 432991 h 2203450"/>
                <a:gd name="connsiteX40" fmla="*/ 2027893 w 5815013"/>
                <a:gd name="connsiteY40" fmla="*/ 408384 h 2203450"/>
                <a:gd name="connsiteX41" fmla="*/ 2075912 w 5815013"/>
                <a:gd name="connsiteY41" fmla="*/ 384572 h 2203450"/>
                <a:gd name="connsiteX42" fmla="*/ 2123930 w 5815013"/>
                <a:gd name="connsiteY42" fmla="*/ 361553 h 2203450"/>
                <a:gd name="connsiteX43" fmla="*/ 2172346 w 5815013"/>
                <a:gd name="connsiteY43" fmla="*/ 338931 h 2203450"/>
                <a:gd name="connsiteX44" fmla="*/ 2221158 w 5815013"/>
                <a:gd name="connsiteY44" fmla="*/ 317500 h 2203450"/>
                <a:gd name="connsiteX45" fmla="*/ 2270764 w 5815013"/>
                <a:gd name="connsiteY45" fmla="*/ 296069 h 2203450"/>
                <a:gd name="connsiteX46" fmla="*/ 2319576 w 5815013"/>
                <a:gd name="connsiteY46" fmla="*/ 276225 h 2203450"/>
                <a:gd name="connsiteX47" fmla="*/ 2369579 w 5815013"/>
                <a:gd name="connsiteY47" fmla="*/ 256778 h 2203450"/>
                <a:gd name="connsiteX48" fmla="*/ 2418788 w 5815013"/>
                <a:gd name="connsiteY48" fmla="*/ 237728 h 2203450"/>
                <a:gd name="connsiteX49" fmla="*/ 2468791 w 5815013"/>
                <a:gd name="connsiteY49" fmla="*/ 219869 h 2203450"/>
                <a:gd name="connsiteX50" fmla="*/ 2519191 w 5815013"/>
                <a:gd name="connsiteY50" fmla="*/ 202406 h 2203450"/>
                <a:gd name="connsiteX51" fmla="*/ 2569590 w 5815013"/>
                <a:gd name="connsiteY51" fmla="*/ 186134 h 2203450"/>
                <a:gd name="connsiteX52" fmla="*/ 2620784 w 5815013"/>
                <a:gd name="connsiteY52" fmla="*/ 170259 h 2203450"/>
                <a:gd name="connsiteX53" fmla="*/ 2672374 w 5815013"/>
                <a:gd name="connsiteY53" fmla="*/ 155178 h 2203450"/>
                <a:gd name="connsiteX54" fmla="*/ 2724361 w 5815013"/>
                <a:gd name="connsiteY54" fmla="*/ 140891 h 2203450"/>
                <a:gd name="connsiteX55" fmla="*/ 2775952 w 5815013"/>
                <a:gd name="connsiteY55" fmla="*/ 128191 h 2203450"/>
                <a:gd name="connsiteX56" fmla="*/ 2827938 w 5815013"/>
                <a:gd name="connsiteY56" fmla="*/ 115888 h 2203450"/>
                <a:gd name="connsiteX57" fmla="*/ 2879926 w 5815013"/>
                <a:gd name="connsiteY57" fmla="*/ 104775 h 2203450"/>
                <a:gd name="connsiteX58" fmla="*/ 2931516 w 5815013"/>
                <a:gd name="connsiteY58" fmla="*/ 94059 h 2203450"/>
                <a:gd name="connsiteX59" fmla="*/ 2983503 w 5815013"/>
                <a:gd name="connsiteY59" fmla="*/ 84534 h 2203450"/>
                <a:gd name="connsiteX60" fmla="*/ 3035490 w 5815013"/>
                <a:gd name="connsiteY60" fmla="*/ 75406 h 2203450"/>
                <a:gd name="connsiteX61" fmla="*/ 3088271 w 5815013"/>
                <a:gd name="connsiteY61" fmla="*/ 67469 h 2203450"/>
                <a:gd name="connsiteX62" fmla="*/ 3140258 w 5815013"/>
                <a:gd name="connsiteY62" fmla="*/ 59928 h 2203450"/>
                <a:gd name="connsiteX63" fmla="*/ 3192642 w 5815013"/>
                <a:gd name="connsiteY63" fmla="*/ 53181 h 2203450"/>
                <a:gd name="connsiteX64" fmla="*/ 3245026 w 5815013"/>
                <a:gd name="connsiteY64" fmla="*/ 46831 h 2203450"/>
                <a:gd name="connsiteX65" fmla="*/ 3297410 w 5815013"/>
                <a:gd name="connsiteY65" fmla="*/ 41672 h 2203450"/>
                <a:gd name="connsiteX66" fmla="*/ 3350587 w 5815013"/>
                <a:gd name="connsiteY66" fmla="*/ 36513 h 2203450"/>
                <a:gd name="connsiteX67" fmla="*/ 3402971 w 5815013"/>
                <a:gd name="connsiteY67" fmla="*/ 32147 h 2203450"/>
                <a:gd name="connsiteX68" fmla="*/ 3456149 w 5815013"/>
                <a:gd name="connsiteY68" fmla="*/ 28178 h 2203450"/>
                <a:gd name="connsiteX69" fmla="*/ 3509723 w 5815013"/>
                <a:gd name="connsiteY69" fmla="*/ 24606 h 2203450"/>
                <a:gd name="connsiteX70" fmla="*/ 3562504 w 5815013"/>
                <a:gd name="connsiteY70" fmla="*/ 22225 h 2203450"/>
                <a:gd name="connsiteX71" fmla="*/ 3616078 w 5815013"/>
                <a:gd name="connsiteY71" fmla="*/ 19447 h 2203450"/>
                <a:gd name="connsiteX72" fmla="*/ 3669653 w 5815013"/>
                <a:gd name="connsiteY72" fmla="*/ 17066 h 2203450"/>
                <a:gd name="connsiteX73" fmla="*/ 3723228 w 5815013"/>
                <a:gd name="connsiteY73" fmla="*/ 15478 h 2203450"/>
                <a:gd name="connsiteX74" fmla="*/ 3776802 w 5815013"/>
                <a:gd name="connsiteY74" fmla="*/ 13494 h 2203450"/>
                <a:gd name="connsiteX75" fmla="*/ 3830773 w 5815013"/>
                <a:gd name="connsiteY75" fmla="*/ 12700 h 2203450"/>
                <a:gd name="connsiteX76" fmla="*/ 3939510 w 5815013"/>
                <a:gd name="connsiteY76" fmla="*/ 11113 h 2203450"/>
                <a:gd name="connsiteX77" fmla="*/ 4047849 w 5815013"/>
                <a:gd name="connsiteY77" fmla="*/ 10319 h 2203450"/>
                <a:gd name="connsiteX78" fmla="*/ 4157776 w 5815013"/>
                <a:gd name="connsiteY78" fmla="*/ 9525 h 2203450"/>
                <a:gd name="connsiteX79" fmla="*/ 4268496 w 5815013"/>
                <a:gd name="connsiteY79" fmla="*/ 9525 h 2203450"/>
                <a:gd name="connsiteX80" fmla="*/ 4287148 w 5815013"/>
                <a:gd name="connsiteY80" fmla="*/ 9525 h 2203450"/>
                <a:gd name="connsiteX81" fmla="*/ 4470889 w 5815013"/>
                <a:gd name="connsiteY81" fmla="*/ 9525 h 2203450"/>
                <a:gd name="connsiteX82" fmla="*/ 4655820 w 5815013"/>
                <a:gd name="connsiteY82" fmla="*/ 10716 h 2203450"/>
                <a:gd name="connsiteX83" fmla="*/ 4842736 w 5815013"/>
                <a:gd name="connsiteY83" fmla="*/ 11509 h 2203450"/>
                <a:gd name="connsiteX84" fmla="*/ 5031238 w 5815013"/>
                <a:gd name="connsiteY84" fmla="*/ 13097 h 2203450"/>
                <a:gd name="connsiteX85" fmla="*/ 5222519 w 5815013"/>
                <a:gd name="connsiteY85" fmla="*/ 15081 h 2203450"/>
                <a:gd name="connsiteX86" fmla="*/ 5416974 w 5815013"/>
                <a:gd name="connsiteY86" fmla="*/ 17463 h 2203450"/>
                <a:gd name="connsiteX87" fmla="*/ 5613811 w 5815013"/>
                <a:gd name="connsiteY87" fmla="*/ 20241 h 2203450"/>
                <a:gd name="connsiteX88" fmla="*/ 5814220 w 5815013"/>
                <a:gd name="connsiteY88" fmla="*/ 23813 h 2203450"/>
                <a:gd name="connsiteX89" fmla="*/ 5815013 w 5815013"/>
                <a:gd name="connsiteY89" fmla="*/ 0 h 2203450"/>
                <a:gd name="connsiteX0" fmla="*/ 5815013 w 5815013"/>
                <a:gd name="connsiteY0" fmla="*/ 0 h 2203450"/>
                <a:gd name="connsiteX1" fmla="*/ 5815013 w 5815013"/>
                <a:gd name="connsiteY1" fmla="*/ 1216422 h 2203450"/>
                <a:gd name="connsiteX2" fmla="*/ 5656516 w 5815013"/>
                <a:gd name="connsiteY2" fmla="*/ 1684147 h 2203450"/>
                <a:gd name="connsiteX3" fmla="*/ 4382452 w 5815013"/>
                <a:gd name="connsiteY3" fmla="*/ 1903603 h 2203450"/>
                <a:gd name="connsiteX4" fmla="*/ 519493 w 5815013"/>
                <a:gd name="connsiteY4" fmla="*/ 2182114 h 2203450"/>
                <a:gd name="connsiteX5" fmla="*/ 0 w 5815013"/>
                <a:gd name="connsiteY5" fmla="*/ 2203450 h 2203450"/>
                <a:gd name="connsiteX6" fmla="*/ 133738 w 5815013"/>
                <a:gd name="connsiteY6" fmla="*/ 2057797 h 2203450"/>
                <a:gd name="connsiteX7" fmla="*/ 268269 w 5815013"/>
                <a:gd name="connsiteY7" fmla="*/ 1912938 h 2203450"/>
                <a:gd name="connsiteX8" fmla="*/ 335734 w 5815013"/>
                <a:gd name="connsiteY8" fmla="*/ 1840706 h 2203450"/>
                <a:gd name="connsiteX9" fmla="*/ 403991 w 5815013"/>
                <a:gd name="connsiteY9" fmla="*/ 1768078 h 2203450"/>
                <a:gd name="connsiteX10" fmla="*/ 472646 w 5815013"/>
                <a:gd name="connsiteY10" fmla="*/ 1696244 h 2203450"/>
                <a:gd name="connsiteX11" fmla="*/ 541301 w 5815013"/>
                <a:gd name="connsiteY11" fmla="*/ 1624410 h 2203450"/>
                <a:gd name="connsiteX12" fmla="*/ 610352 w 5815013"/>
                <a:gd name="connsiteY12" fmla="*/ 1552972 h 2203450"/>
                <a:gd name="connsiteX13" fmla="*/ 679801 w 5815013"/>
                <a:gd name="connsiteY13" fmla="*/ 1481931 h 2203450"/>
                <a:gd name="connsiteX14" fmla="*/ 749646 w 5815013"/>
                <a:gd name="connsiteY14" fmla="*/ 1410494 h 2203450"/>
                <a:gd name="connsiteX15" fmla="*/ 819888 w 5815013"/>
                <a:gd name="connsiteY15" fmla="*/ 1339850 h 2203450"/>
                <a:gd name="connsiteX16" fmla="*/ 890527 w 5815013"/>
                <a:gd name="connsiteY16" fmla="*/ 1269603 h 2203450"/>
                <a:gd name="connsiteX17" fmla="*/ 961563 w 5815013"/>
                <a:gd name="connsiteY17" fmla="*/ 1199753 h 2203450"/>
                <a:gd name="connsiteX18" fmla="*/ 1032599 w 5815013"/>
                <a:gd name="connsiteY18" fmla="*/ 1130300 h 2203450"/>
                <a:gd name="connsiteX19" fmla="*/ 1104428 w 5815013"/>
                <a:gd name="connsiteY19" fmla="*/ 1061641 h 2203450"/>
                <a:gd name="connsiteX20" fmla="*/ 1144510 w 5815013"/>
                <a:gd name="connsiteY20" fmla="*/ 1023938 h 2203450"/>
                <a:gd name="connsiteX21" fmla="*/ 1184591 w 5815013"/>
                <a:gd name="connsiteY21" fmla="*/ 987425 h 2203450"/>
                <a:gd name="connsiteX22" fmla="*/ 1225070 w 5815013"/>
                <a:gd name="connsiteY22" fmla="*/ 951706 h 2203450"/>
                <a:gd name="connsiteX23" fmla="*/ 1265945 w 5815013"/>
                <a:gd name="connsiteY23" fmla="*/ 915591 h 2203450"/>
                <a:gd name="connsiteX24" fmla="*/ 1307614 w 5815013"/>
                <a:gd name="connsiteY24" fmla="*/ 880666 h 2203450"/>
                <a:gd name="connsiteX25" fmla="*/ 1349680 w 5815013"/>
                <a:gd name="connsiteY25" fmla="*/ 846931 h 2203450"/>
                <a:gd name="connsiteX26" fmla="*/ 1392540 w 5815013"/>
                <a:gd name="connsiteY26" fmla="*/ 812800 h 2203450"/>
                <a:gd name="connsiteX27" fmla="*/ 1435002 w 5815013"/>
                <a:gd name="connsiteY27" fmla="*/ 779859 h 2203450"/>
                <a:gd name="connsiteX28" fmla="*/ 1478656 w 5815013"/>
                <a:gd name="connsiteY28" fmla="*/ 747316 h 2203450"/>
                <a:gd name="connsiteX29" fmla="*/ 1522309 w 5815013"/>
                <a:gd name="connsiteY29" fmla="*/ 715566 h 2203450"/>
                <a:gd name="connsiteX30" fmla="*/ 1566359 w 5815013"/>
                <a:gd name="connsiteY30" fmla="*/ 684609 h 2203450"/>
                <a:gd name="connsiteX31" fmla="*/ 1611203 w 5815013"/>
                <a:gd name="connsiteY31" fmla="*/ 653653 h 2203450"/>
                <a:gd name="connsiteX32" fmla="*/ 1656047 w 5815013"/>
                <a:gd name="connsiteY32" fmla="*/ 623888 h 2203450"/>
                <a:gd name="connsiteX33" fmla="*/ 1701287 w 5815013"/>
                <a:gd name="connsiteY33" fmla="*/ 594519 h 2203450"/>
                <a:gd name="connsiteX34" fmla="*/ 1746925 w 5815013"/>
                <a:gd name="connsiteY34" fmla="*/ 565944 h 2203450"/>
                <a:gd name="connsiteX35" fmla="*/ 1792959 w 5815013"/>
                <a:gd name="connsiteY35" fmla="*/ 538163 h 2203450"/>
                <a:gd name="connsiteX36" fmla="*/ 1839390 w 5815013"/>
                <a:gd name="connsiteY36" fmla="*/ 510778 h 2203450"/>
                <a:gd name="connsiteX37" fmla="*/ 1886218 w 5815013"/>
                <a:gd name="connsiteY37" fmla="*/ 484188 h 2203450"/>
                <a:gd name="connsiteX38" fmla="*/ 1933047 w 5815013"/>
                <a:gd name="connsiteY38" fmla="*/ 457994 h 2203450"/>
                <a:gd name="connsiteX39" fmla="*/ 1980271 w 5815013"/>
                <a:gd name="connsiteY39" fmla="*/ 432991 h 2203450"/>
                <a:gd name="connsiteX40" fmla="*/ 2027893 w 5815013"/>
                <a:gd name="connsiteY40" fmla="*/ 408384 h 2203450"/>
                <a:gd name="connsiteX41" fmla="*/ 2075912 w 5815013"/>
                <a:gd name="connsiteY41" fmla="*/ 384572 h 2203450"/>
                <a:gd name="connsiteX42" fmla="*/ 2123930 w 5815013"/>
                <a:gd name="connsiteY42" fmla="*/ 361553 h 2203450"/>
                <a:gd name="connsiteX43" fmla="*/ 2172346 w 5815013"/>
                <a:gd name="connsiteY43" fmla="*/ 338931 h 2203450"/>
                <a:gd name="connsiteX44" fmla="*/ 2221158 w 5815013"/>
                <a:gd name="connsiteY44" fmla="*/ 317500 h 2203450"/>
                <a:gd name="connsiteX45" fmla="*/ 2270764 w 5815013"/>
                <a:gd name="connsiteY45" fmla="*/ 296069 h 2203450"/>
                <a:gd name="connsiteX46" fmla="*/ 2319576 w 5815013"/>
                <a:gd name="connsiteY46" fmla="*/ 276225 h 2203450"/>
                <a:gd name="connsiteX47" fmla="*/ 2369579 w 5815013"/>
                <a:gd name="connsiteY47" fmla="*/ 256778 h 2203450"/>
                <a:gd name="connsiteX48" fmla="*/ 2418788 w 5815013"/>
                <a:gd name="connsiteY48" fmla="*/ 237728 h 2203450"/>
                <a:gd name="connsiteX49" fmla="*/ 2468791 w 5815013"/>
                <a:gd name="connsiteY49" fmla="*/ 219869 h 2203450"/>
                <a:gd name="connsiteX50" fmla="*/ 2519191 w 5815013"/>
                <a:gd name="connsiteY50" fmla="*/ 202406 h 2203450"/>
                <a:gd name="connsiteX51" fmla="*/ 2569590 w 5815013"/>
                <a:gd name="connsiteY51" fmla="*/ 186134 h 2203450"/>
                <a:gd name="connsiteX52" fmla="*/ 2620784 w 5815013"/>
                <a:gd name="connsiteY52" fmla="*/ 170259 h 2203450"/>
                <a:gd name="connsiteX53" fmla="*/ 2672374 w 5815013"/>
                <a:gd name="connsiteY53" fmla="*/ 155178 h 2203450"/>
                <a:gd name="connsiteX54" fmla="*/ 2724361 w 5815013"/>
                <a:gd name="connsiteY54" fmla="*/ 140891 h 2203450"/>
                <a:gd name="connsiteX55" fmla="*/ 2775952 w 5815013"/>
                <a:gd name="connsiteY55" fmla="*/ 128191 h 2203450"/>
                <a:gd name="connsiteX56" fmla="*/ 2827938 w 5815013"/>
                <a:gd name="connsiteY56" fmla="*/ 115888 h 2203450"/>
                <a:gd name="connsiteX57" fmla="*/ 2879926 w 5815013"/>
                <a:gd name="connsiteY57" fmla="*/ 104775 h 2203450"/>
                <a:gd name="connsiteX58" fmla="*/ 2931516 w 5815013"/>
                <a:gd name="connsiteY58" fmla="*/ 94059 h 2203450"/>
                <a:gd name="connsiteX59" fmla="*/ 2983503 w 5815013"/>
                <a:gd name="connsiteY59" fmla="*/ 84534 h 2203450"/>
                <a:gd name="connsiteX60" fmla="*/ 3035490 w 5815013"/>
                <a:gd name="connsiteY60" fmla="*/ 75406 h 2203450"/>
                <a:gd name="connsiteX61" fmla="*/ 3088271 w 5815013"/>
                <a:gd name="connsiteY61" fmla="*/ 67469 h 2203450"/>
                <a:gd name="connsiteX62" fmla="*/ 3140258 w 5815013"/>
                <a:gd name="connsiteY62" fmla="*/ 59928 h 2203450"/>
                <a:gd name="connsiteX63" fmla="*/ 3192642 w 5815013"/>
                <a:gd name="connsiteY63" fmla="*/ 53181 h 2203450"/>
                <a:gd name="connsiteX64" fmla="*/ 3245026 w 5815013"/>
                <a:gd name="connsiteY64" fmla="*/ 46831 h 2203450"/>
                <a:gd name="connsiteX65" fmla="*/ 3297410 w 5815013"/>
                <a:gd name="connsiteY65" fmla="*/ 41672 h 2203450"/>
                <a:gd name="connsiteX66" fmla="*/ 3350587 w 5815013"/>
                <a:gd name="connsiteY66" fmla="*/ 36513 h 2203450"/>
                <a:gd name="connsiteX67" fmla="*/ 3402971 w 5815013"/>
                <a:gd name="connsiteY67" fmla="*/ 32147 h 2203450"/>
                <a:gd name="connsiteX68" fmla="*/ 3456149 w 5815013"/>
                <a:gd name="connsiteY68" fmla="*/ 28178 h 2203450"/>
                <a:gd name="connsiteX69" fmla="*/ 3509723 w 5815013"/>
                <a:gd name="connsiteY69" fmla="*/ 24606 h 2203450"/>
                <a:gd name="connsiteX70" fmla="*/ 3562504 w 5815013"/>
                <a:gd name="connsiteY70" fmla="*/ 22225 h 2203450"/>
                <a:gd name="connsiteX71" fmla="*/ 3616078 w 5815013"/>
                <a:gd name="connsiteY71" fmla="*/ 19447 h 2203450"/>
                <a:gd name="connsiteX72" fmla="*/ 3669653 w 5815013"/>
                <a:gd name="connsiteY72" fmla="*/ 17066 h 2203450"/>
                <a:gd name="connsiteX73" fmla="*/ 3723228 w 5815013"/>
                <a:gd name="connsiteY73" fmla="*/ 15478 h 2203450"/>
                <a:gd name="connsiteX74" fmla="*/ 3776802 w 5815013"/>
                <a:gd name="connsiteY74" fmla="*/ 13494 h 2203450"/>
                <a:gd name="connsiteX75" fmla="*/ 3830773 w 5815013"/>
                <a:gd name="connsiteY75" fmla="*/ 12700 h 2203450"/>
                <a:gd name="connsiteX76" fmla="*/ 3939510 w 5815013"/>
                <a:gd name="connsiteY76" fmla="*/ 11113 h 2203450"/>
                <a:gd name="connsiteX77" fmla="*/ 4047849 w 5815013"/>
                <a:gd name="connsiteY77" fmla="*/ 10319 h 2203450"/>
                <a:gd name="connsiteX78" fmla="*/ 4157776 w 5815013"/>
                <a:gd name="connsiteY78" fmla="*/ 9525 h 2203450"/>
                <a:gd name="connsiteX79" fmla="*/ 4268496 w 5815013"/>
                <a:gd name="connsiteY79" fmla="*/ 9525 h 2203450"/>
                <a:gd name="connsiteX80" fmla="*/ 4287148 w 5815013"/>
                <a:gd name="connsiteY80" fmla="*/ 9525 h 2203450"/>
                <a:gd name="connsiteX81" fmla="*/ 4470889 w 5815013"/>
                <a:gd name="connsiteY81" fmla="*/ 9525 h 2203450"/>
                <a:gd name="connsiteX82" fmla="*/ 4655820 w 5815013"/>
                <a:gd name="connsiteY82" fmla="*/ 10716 h 2203450"/>
                <a:gd name="connsiteX83" fmla="*/ 4842736 w 5815013"/>
                <a:gd name="connsiteY83" fmla="*/ 11509 h 2203450"/>
                <a:gd name="connsiteX84" fmla="*/ 5031238 w 5815013"/>
                <a:gd name="connsiteY84" fmla="*/ 13097 h 2203450"/>
                <a:gd name="connsiteX85" fmla="*/ 5222519 w 5815013"/>
                <a:gd name="connsiteY85" fmla="*/ 15081 h 2203450"/>
                <a:gd name="connsiteX86" fmla="*/ 5416974 w 5815013"/>
                <a:gd name="connsiteY86" fmla="*/ 17463 h 2203450"/>
                <a:gd name="connsiteX87" fmla="*/ 5613811 w 5815013"/>
                <a:gd name="connsiteY87" fmla="*/ 20241 h 2203450"/>
                <a:gd name="connsiteX88" fmla="*/ 5814220 w 5815013"/>
                <a:gd name="connsiteY88" fmla="*/ 23813 h 2203450"/>
                <a:gd name="connsiteX89" fmla="*/ 5815013 w 5815013"/>
                <a:gd name="connsiteY89" fmla="*/ 0 h 220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5815013" h="2203450">
                  <a:moveTo>
                    <a:pt x="5815013" y="0"/>
                  </a:moveTo>
                  <a:lnTo>
                    <a:pt x="5815013" y="1216422"/>
                  </a:lnTo>
                  <a:lnTo>
                    <a:pt x="5656516" y="1684147"/>
                  </a:lnTo>
                  <a:lnTo>
                    <a:pt x="4382452" y="1903603"/>
                  </a:lnTo>
                  <a:lnTo>
                    <a:pt x="519493" y="2182114"/>
                  </a:lnTo>
                  <a:lnTo>
                    <a:pt x="0" y="2203450"/>
                  </a:lnTo>
                  <a:lnTo>
                    <a:pt x="133738" y="2057797"/>
                  </a:lnTo>
                  <a:lnTo>
                    <a:pt x="268269" y="1912938"/>
                  </a:lnTo>
                  <a:lnTo>
                    <a:pt x="335734" y="1840706"/>
                  </a:lnTo>
                  <a:lnTo>
                    <a:pt x="403991" y="1768078"/>
                  </a:lnTo>
                  <a:lnTo>
                    <a:pt x="472646" y="1696244"/>
                  </a:lnTo>
                  <a:lnTo>
                    <a:pt x="541301" y="1624410"/>
                  </a:lnTo>
                  <a:lnTo>
                    <a:pt x="610352" y="1552972"/>
                  </a:lnTo>
                  <a:lnTo>
                    <a:pt x="679801" y="1481931"/>
                  </a:lnTo>
                  <a:lnTo>
                    <a:pt x="749646" y="1410494"/>
                  </a:lnTo>
                  <a:lnTo>
                    <a:pt x="819888" y="1339850"/>
                  </a:lnTo>
                  <a:lnTo>
                    <a:pt x="890527" y="1269603"/>
                  </a:lnTo>
                  <a:lnTo>
                    <a:pt x="961563" y="1199753"/>
                  </a:lnTo>
                  <a:lnTo>
                    <a:pt x="1032599" y="1130300"/>
                  </a:lnTo>
                  <a:lnTo>
                    <a:pt x="1104428" y="1061641"/>
                  </a:lnTo>
                  <a:lnTo>
                    <a:pt x="1144510" y="1023938"/>
                  </a:lnTo>
                  <a:lnTo>
                    <a:pt x="1184591" y="987425"/>
                  </a:lnTo>
                  <a:lnTo>
                    <a:pt x="1225070" y="951706"/>
                  </a:lnTo>
                  <a:lnTo>
                    <a:pt x="1265945" y="915591"/>
                  </a:lnTo>
                  <a:lnTo>
                    <a:pt x="1307614" y="880666"/>
                  </a:lnTo>
                  <a:lnTo>
                    <a:pt x="1349680" y="846931"/>
                  </a:lnTo>
                  <a:lnTo>
                    <a:pt x="1392540" y="812800"/>
                  </a:lnTo>
                  <a:lnTo>
                    <a:pt x="1435002" y="779859"/>
                  </a:lnTo>
                  <a:lnTo>
                    <a:pt x="1478656" y="747316"/>
                  </a:lnTo>
                  <a:lnTo>
                    <a:pt x="1522309" y="715566"/>
                  </a:lnTo>
                  <a:lnTo>
                    <a:pt x="1566359" y="684609"/>
                  </a:lnTo>
                  <a:lnTo>
                    <a:pt x="1611203" y="653653"/>
                  </a:lnTo>
                  <a:lnTo>
                    <a:pt x="1656047" y="623888"/>
                  </a:lnTo>
                  <a:lnTo>
                    <a:pt x="1701287" y="594519"/>
                  </a:lnTo>
                  <a:lnTo>
                    <a:pt x="1746925" y="565944"/>
                  </a:lnTo>
                  <a:lnTo>
                    <a:pt x="1792959" y="538163"/>
                  </a:lnTo>
                  <a:lnTo>
                    <a:pt x="1839390" y="510778"/>
                  </a:lnTo>
                  <a:lnTo>
                    <a:pt x="1886218" y="484188"/>
                  </a:lnTo>
                  <a:lnTo>
                    <a:pt x="1933047" y="457994"/>
                  </a:lnTo>
                  <a:lnTo>
                    <a:pt x="1980271" y="432991"/>
                  </a:lnTo>
                  <a:lnTo>
                    <a:pt x="2027893" y="408384"/>
                  </a:lnTo>
                  <a:lnTo>
                    <a:pt x="2075912" y="384572"/>
                  </a:lnTo>
                  <a:lnTo>
                    <a:pt x="2123930" y="361553"/>
                  </a:lnTo>
                  <a:lnTo>
                    <a:pt x="2172346" y="338931"/>
                  </a:lnTo>
                  <a:lnTo>
                    <a:pt x="2221158" y="317500"/>
                  </a:lnTo>
                  <a:lnTo>
                    <a:pt x="2270764" y="296069"/>
                  </a:lnTo>
                  <a:lnTo>
                    <a:pt x="2319576" y="276225"/>
                  </a:lnTo>
                  <a:lnTo>
                    <a:pt x="2369579" y="256778"/>
                  </a:lnTo>
                  <a:lnTo>
                    <a:pt x="2418788" y="237728"/>
                  </a:lnTo>
                  <a:lnTo>
                    <a:pt x="2468791" y="219869"/>
                  </a:lnTo>
                  <a:lnTo>
                    <a:pt x="2519191" y="202406"/>
                  </a:lnTo>
                  <a:lnTo>
                    <a:pt x="2569590" y="186134"/>
                  </a:lnTo>
                  <a:lnTo>
                    <a:pt x="2620784" y="170259"/>
                  </a:lnTo>
                  <a:lnTo>
                    <a:pt x="2672374" y="155178"/>
                  </a:lnTo>
                  <a:lnTo>
                    <a:pt x="2724361" y="140891"/>
                  </a:lnTo>
                  <a:lnTo>
                    <a:pt x="2775952" y="128191"/>
                  </a:lnTo>
                  <a:lnTo>
                    <a:pt x="2827938" y="115888"/>
                  </a:lnTo>
                  <a:lnTo>
                    <a:pt x="2879926" y="104775"/>
                  </a:lnTo>
                  <a:lnTo>
                    <a:pt x="2931516" y="94059"/>
                  </a:lnTo>
                  <a:lnTo>
                    <a:pt x="2983503" y="84534"/>
                  </a:lnTo>
                  <a:lnTo>
                    <a:pt x="3035490" y="75406"/>
                  </a:lnTo>
                  <a:lnTo>
                    <a:pt x="3088271" y="67469"/>
                  </a:lnTo>
                  <a:lnTo>
                    <a:pt x="3140258" y="59928"/>
                  </a:lnTo>
                  <a:lnTo>
                    <a:pt x="3192642" y="53181"/>
                  </a:lnTo>
                  <a:lnTo>
                    <a:pt x="3245026" y="46831"/>
                  </a:lnTo>
                  <a:lnTo>
                    <a:pt x="3297410" y="41672"/>
                  </a:lnTo>
                  <a:lnTo>
                    <a:pt x="3350587" y="36513"/>
                  </a:lnTo>
                  <a:lnTo>
                    <a:pt x="3402971" y="32147"/>
                  </a:lnTo>
                  <a:lnTo>
                    <a:pt x="3456149" y="28178"/>
                  </a:lnTo>
                  <a:lnTo>
                    <a:pt x="3509723" y="24606"/>
                  </a:lnTo>
                  <a:lnTo>
                    <a:pt x="3562504" y="22225"/>
                  </a:lnTo>
                  <a:lnTo>
                    <a:pt x="3616078" y="19447"/>
                  </a:lnTo>
                  <a:lnTo>
                    <a:pt x="3669653" y="17066"/>
                  </a:lnTo>
                  <a:lnTo>
                    <a:pt x="3723228" y="15478"/>
                  </a:lnTo>
                  <a:lnTo>
                    <a:pt x="3776802" y="13494"/>
                  </a:lnTo>
                  <a:lnTo>
                    <a:pt x="3830773" y="12700"/>
                  </a:lnTo>
                  <a:lnTo>
                    <a:pt x="3939510" y="11113"/>
                  </a:lnTo>
                  <a:lnTo>
                    <a:pt x="4047849" y="10319"/>
                  </a:lnTo>
                  <a:lnTo>
                    <a:pt x="4157776" y="9525"/>
                  </a:lnTo>
                  <a:lnTo>
                    <a:pt x="4268496" y="9525"/>
                  </a:lnTo>
                  <a:lnTo>
                    <a:pt x="4287148" y="9525"/>
                  </a:lnTo>
                  <a:lnTo>
                    <a:pt x="4470889" y="9525"/>
                  </a:lnTo>
                  <a:lnTo>
                    <a:pt x="4655820" y="10716"/>
                  </a:lnTo>
                  <a:lnTo>
                    <a:pt x="4842736" y="11509"/>
                  </a:lnTo>
                  <a:lnTo>
                    <a:pt x="5031238" y="13097"/>
                  </a:lnTo>
                  <a:lnTo>
                    <a:pt x="5222519" y="15081"/>
                  </a:lnTo>
                  <a:lnTo>
                    <a:pt x="5416974" y="17463"/>
                  </a:lnTo>
                  <a:lnTo>
                    <a:pt x="5613811" y="20241"/>
                  </a:lnTo>
                  <a:lnTo>
                    <a:pt x="5814220" y="23813"/>
                  </a:lnTo>
                  <a:cubicBezTo>
                    <a:pt x="5814484" y="15875"/>
                    <a:pt x="5814749" y="7938"/>
                    <a:pt x="5815013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13355AA-13CD-93F8-4AC5-D7DCA290A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125536"/>
              <a:ext cx="5765800" cy="1950605"/>
            </a:xfrm>
            <a:custGeom>
              <a:avLst/>
              <a:gdLst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5335985 w 5765800"/>
                <a:gd name="connsiteY106" fmla="*/ 1889919 h 1917700"/>
                <a:gd name="connsiteX107" fmla="*/ 5330582 w 5765800"/>
                <a:gd name="connsiteY107" fmla="*/ 1888890 h 1917700"/>
                <a:gd name="connsiteX108" fmla="*/ 5267960 w 5765800"/>
                <a:gd name="connsiteY108" fmla="*/ 1891982 h 1917700"/>
                <a:gd name="connsiteX109" fmla="*/ 4455160 w 5765800"/>
                <a:gd name="connsiteY109" fmla="*/ 1800542 h 1917700"/>
                <a:gd name="connsiteX110" fmla="*/ 4409440 w 5765800"/>
                <a:gd name="connsiteY110" fmla="*/ 1790382 h 1917700"/>
                <a:gd name="connsiteX111" fmla="*/ 4389120 w 5765800"/>
                <a:gd name="connsiteY111" fmla="*/ 1785302 h 1917700"/>
                <a:gd name="connsiteX112" fmla="*/ 4358640 w 5765800"/>
                <a:gd name="connsiteY112" fmla="*/ 1785302 h 1917700"/>
                <a:gd name="connsiteX113" fmla="*/ 3566160 w 5765800"/>
                <a:gd name="connsiteY113" fmla="*/ 1668462 h 1917700"/>
                <a:gd name="connsiteX114" fmla="*/ 3413760 w 5765800"/>
                <a:gd name="connsiteY114" fmla="*/ 1648142 h 1917700"/>
                <a:gd name="connsiteX115" fmla="*/ 2529840 w 5765800"/>
                <a:gd name="connsiteY115" fmla="*/ 1485582 h 1917700"/>
                <a:gd name="connsiteX116" fmla="*/ 1559560 w 5765800"/>
                <a:gd name="connsiteY116" fmla="*/ 1424622 h 1917700"/>
                <a:gd name="connsiteX117" fmla="*/ 1498600 w 5765800"/>
                <a:gd name="connsiteY117" fmla="*/ 1419542 h 1917700"/>
                <a:gd name="connsiteX118" fmla="*/ 858520 w 5765800"/>
                <a:gd name="connsiteY118" fmla="*/ 1373822 h 1917700"/>
                <a:gd name="connsiteX119" fmla="*/ 457200 w 5765800"/>
                <a:gd name="connsiteY119" fmla="*/ 1353502 h 1917700"/>
                <a:gd name="connsiteX120" fmla="*/ 167640 w 5765800"/>
                <a:gd name="connsiteY120" fmla="*/ 1343342 h 1917700"/>
                <a:gd name="connsiteX121" fmla="*/ 162758 w 5765800"/>
                <a:gd name="connsiteY121" fmla="*/ 1184672 h 1917700"/>
                <a:gd name="connsiteX122" fmla="*/ 0 w 5765800"/>
                <a:gd name="connsiteY122" fmla="*/ 1184672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5335985 w 5765800"/>
                <a:gd name="connsiteY106" fmla="*/ 1889919 h 1917700"/>
                <a:gd name="connsiteX107" fmla="*/ 5330582 w 5765800"/>
                <a:gd name="connsiteY107" fmla="*/ 1888890 h 1917700"/>
                <a:gd name="connsiteX108" fmla="*/ 5267960 w 5765800"/>
                <a:gd name="connsiteY108" fmla="*/ 1891982 h 1917700"/>
                <a:gd name="connsiteX109" fmla="*/ 4455160 w 5765800"/>
                <a:gd name="connsiteY109" fmla="*/ 1800542 h 1917700"/>
                <a:gd name="connsiteX110" fmla="*/ 4409440 w 5765800"/>
                <a:gd name="connsiteY110" fmla="*/ 1790382 h 1917700"/>
                <a:gd name="connsiteX111" fmla="*/ 4389120 w 5765800"/>
                <a:gd name="connsiteY111" fmla="*/ 1785302 h 1917700"/>
                <a:gd name="connsiteX112" fmla="*/ 4358640 w 5765800"/>
                <a:gd name="connsiteY112" fmla="*/ 1785302 h 1917700"/>
                <a:gd name="connsiteX113" fmla="*/ 3566160 w 5765800"/>
                <a:gd name="connsiteY113" fmla="*/ 1668462 h 1917700"/>
                <a:gd name="connsiteX114" fmla="*/ 3413760 w 5765800"/>
                <a:gd name="connsiteY114" fmla="*/ 1648142 h 1917700"/>
                <a:gd name="connsiteX115" fmla="*/ 2529840 w 5765800"/>
                <a:gd name="connsiteY115" fmla="*/ 1485582 h 1917700"/>
                <a:gd name="connsiteX116" fmla="*/ 1559560 w 5765800"/>
                <a:gd name="connsiteY116" fmla="*/ 1424622 h 1917700"/>
                <a:gd name="connsiteX117" fmla="*/ 1498600 w 5765800"/>
                <a:gd name="connsiteY117" fmla="*/ 1419542 h 1917700"/>
                <a:gd name="connsiteX118" fmla="*/ 858520 w 5765800"/>
                <a:gd name="connsiteY118" fmla="*/ 1373822 h 1917700"/>
                <a:gd name="connsiteX119" fmla="*/ 457200 w 5765800"/>
                <a:gd name="connsiteY119" fmla="*/ 1353502 h 1917700"/>
                <a:gd name="connsiteX120" fmla="*/ 167640 w 5765800"/>
                <a:gd name="connsiteY120" fmla="*/ 1343342 h 1917700"/>
                <a:gd name="connsiteX121" fmla="*/ 0 w 5765800"/>
                <a:gd name="connsiteY121" fmla="*/ 1184672 h 1917700"/>
                <a:gd name="connsiteX122" fmla="*/ 0 w 5765800"/>
                <a:gd name="connsiteY122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5335985 w 5765800"/>
                <a:gd name="connsiteY106" fmla="*/ 1889919 h 1917700"/>
                <a:gd name="connsiteX107" fmla="*/ 5330582 w 5765800"/>
                <a:gd name="connsiteY107" fmla="*/ 1888890 h 1917700"/>
                <a:gd name="connsiteX108" fmla="*/ 4455160 w 5765800"/>
                <a:gd name="connsiteY108" fmla="*/ 1800542 h 1917700"/>
                <a:gd name="connsiteX109" fmla="*/ 4409440 w 5765800"/>
                <a:gd name="connsiteY109" fmla="*/ 1790382 h 1917700"/>
                <a:gd name="connsiteX110" fmla="*/ 4389120 w 5765800"/>
                <a:gd name="connsiteY110" fmla="*/ 1785302 h 1917700"/>
                <a:gd name="connsiteX111" fmla="*/ 4358640 w 5765800"/>
                <a:gd name="connsiteY111" fmla="*/ 1785302 h 1917700"/>
                <a:gd name="connsiteX112" fmla="*/ 3566160 w 5765800"/>
                <a:gd name="connsiteY112" fmla="*/ 1668462 h 1917700"/>
                <a:gd name="connsiteX113" fmla="*/ 3413760 w 5765800"/>
                <a:gd name="connsiteY113" fmla="*/ 1648142 h 1917700"/>
                <a:gd name="connsiteX114" fmla="*/ 2529840 w 5765800"/>
                <a:gd name="connsiteY114" fmla="*/ 1485582 h 1917700"/>
                <a:gd name="connsiteX115" fmla="*/ 1559560 w 5765800"/>
                <a:gd name="connsiteY115" fmla="*/ 1424622 h 1917700"/>
                <a:gd name="connsiteX116" fmla="*/ 1498600 w 5765800"/>
                <a:gd name="connsiteY116" fmla="*/ 1419542 h 1917700"/>
                <a:gd name="connsiteX117" fmla="*/ 858520 w 5765800"/>
                <a:gd name="connsiteY117" fmla="*/ 1373822 h 1917700"/>
                <a:gd name="connsiteX118" fmla="*/ 457200 w 5765800"/>
                <a:gd name="connsiteY118" fmla="*/ 1353502 h 1917700"/>
                <a:gd name="connsiteX119" fmla="*/ 167640 w 5765800"/>
                <a:gd name="connsiteY119" fmla="*/ 1343342 h 1917700"/>
                <a:gd name="connsiteX120" fmla="*/ 0 w 5765800"/>
                <a:gd name="connsiteY120" fmla="*/ 1184672 h 1917700"/>
                <a:gd name="connsiteX121" fmla="*/ 0 w 5765800"/>
                <a:gd name="connsiteY121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5335985 w 5765800"/>
                <a:gd name="connsiteY106" fmla="*/ 1889919 h 1917700"/>
                <a:gd name="connsiteX107" fmla="*/ 4455160 w 5765800"/>
                <a:gd name="connsiteY107" fmla="*/ 1800542 h 1917700"/>
                <a:gd name="connsiteX108" fmla="*/ 4409440 w 5765800"/>
                <a:gd name="connsiteY108" fmla="*/ 1790382 h 1917700"/>
                <a:gd name="connsiteX109" fmla="*/ 4389120 w 5765800"/>
                <a:gd name="connsiteY109" fmla="*/ 1785302 h 1917700"/>
                <a:gd name="connsiteX110" fmla="*/ 4358640 w 5765800"/>
                <a:gd name="connsiteY110" fmla="*/ 1785302 h 1917700"/>
                <a:gd name="connsiteX111" fmla="*/ 3566160 w 5765800"/>
                <a:gd name="connsiteY111" fmla="*/ 1668462 h 1917700"/>
                <a:gd name="connsiteX112" fmla="*/ 3413760 w 5765800"/>
                <a:gd name="connsiteY112" fmla="*/ 1648142 h 1917700"/>
                <a:gd name="connsiteX113" fmla="*/ 2529840 w 5765800"/>
                <a:gd name="connsiteY113" fmla="*/ 1485582 h 1917700"/>
                <a:gd name="connsiteX114" fmla="*/ 1559560 w 5765800"/>
                <a:gd name="connsiteY114" fmla="*/ 1424622 h 1917700"/>
                <a:gd name="connsiteX115" fmla="*/ 1498600 w 5765800"/>
                <a:gd name="connsiteY115" fmla="*/ 1419542 h 1917700"/>
                <a:gd name="connsiteX116" fmla="*/ 858520 w 5765800"/>
                <a:gd name="connsiteY116" fmla="*/ 1373822 h 1917700"/>
                <a:gd name="connsiteX117" fmla="*/ 457200 w 5765800"/>
                <a:gd name="connsiteY117" fmla="*/ 1353502 h 1917700"/>
                <a:gd name="connsiteX118" fmla="*/ 167640 w 5765800"/>
                <a:gd name="connsiteY118" fmla="*/ 1343342 h 1917700"/>
                <a:gd name="connsiteX119" fmla="*/ 0 w 5765800"/>
                <a:gd name="connsiteY119" fmla="*/ 1184672 h 1917700"/>
                <a:gd name="connsiteX120" fmla="*/ 0 w 5765800"/>
                <a:gd name="connsiteY120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5360194 w 5765800"/>
                <a:gd name="connsiteY105" fmla="*/ 1894681 h 1917700"/>
                <a:gd name="connsiteX106" fmla="*/ 4455160 w 5765800"/>
                <a:gd name="connsiteY106" fmla="*/ 1800542 h 1917700"/>
                <a:gd name="connsiteX107" fmla="*/ 4409440 w 5765800"/>
                <a:gd name="connsiteY107" fmla="*/ 1790382 h 1917700"/>
                <a:gd name="connsiteX108" fmla="*/ 4389120 w 5765800"/>
                <a:gd name="connsiteY108" fmla="*/ 1785302 h 1917700"/>
                <a:gd name="connsiteX109" fmla="*/ 4358640 w 5765800"/>
                <a:gd name="connsiteY109" fmla="*/ 1785302 h 1917700"/>
                <a:gd name="connsiteX110" fmla="*/ 3566160 w 5765800"/>
                <a:gd name="connsiteY110" fmla="*/ 1668462 h 1917700"/>
                <a:gd name="connsiteX111" fmla="*/ 3413760 w 5765800"/>
                <a:gd name="connsiteY111" fmla="*/ 1648142 h 1917700"/>
                <a:gd name="connsiteX112" fmla="*/ 2529840 w 5765800"/>
                <a:gd name="connsiteY112" fmla="*/ 1485582 h 1917700"/>
                <a:gd name="connsiteX113" fmla="*/ 1559560 w 5765800"/>
                <a:gd name="connsiteY113" fmla="*/ 1424622 h 1917700"/>
                <a:gd name="connsiteX114" fmla="*/ 1498600 w 5765800"/>
                <a:gd name="connsiteY114" fmla="*/ 1419542 h 1917700"/>
                <a:gd name="connsiteX115" fmla="*/ 858520 w 5765800"/>
                <a:gd name="connsiteY115" fmla="*/ 1373822 h 1917700"/>
                <a:gd name="connsiteX116" fmla="*/ 457200 w 5765800"/>
                <a:gd name="connsiteY116" fmla="*/ 1353502 h 1917700"/>
                <a:gd name="connsiteX117" fmla="*/ 167640 w 5765800"/>
                <a:gd name="connsiteY117" fmla="*/ 1343342 h 1917700"/>
                <a:gd name="connsiteX118" fmla="*/ 0 w 5765800"/>
                <a:gd name="connsiteY118" fmla="*/ 1184672 h 1917700"/>
                <a:gd name="connsiteX119" fmla="*/ 0 w 5765800"/>
                <a:gd name="connsiteY119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5384800 w 5765800"/>
                <a:gd name="connsiteY104" fmla="*/ 1898650 h 1917700"/>
                <a:gd name="connsiteX105" fmla="*/ 4455160 w 5765800"/>
                <a:gd name="connsiteY105" fmla="*/ 1800542 h 1917700"/>
                <a:gd name="connsiteX106" fmla="*/ 4409440 w 5765800"/>
                <a:gd name="connsiteY106" fmla="*/ 1790382 h 1917700"/>
                <a:gd name="connsiteX107" fmla="*/ 4389120 w 5765800"/>
                <a:gd name="connsiteY107" fmla="*/ 1785302 h 1917700"/>
                <a:gd name="connsiteX108" fmla="*/ 4358640 w 5765800"/>
                <a:gd name="connsiteY108" fmla="*/ 1785302 h 1917700"/>
                <a:gd name="connsiteX109" fmla="*/ 3566160 w 5765800"/>
                <a:gd name="connsiteY109" fmla="*/ 1668462 h 1917700"/>
                <a:gd name="connsiteX110" fmla="*/ 3413760 w 5765800"/>
                <a:gd name="connsiteY110" fmla="*/ 1648142 h 1917700"/>
                <a:gd name="connsiteX111" fmla="*/ 2529840 w 5765800"/>
                <a:gd name="connsiteY111" fmla="*/ 1485582 h 1917700"/>
                <a:gd name="connsiteX112" fmla="*/ 1559560 w 5765800"/>
                <a:gd name="connsiteY112" fmla="*/ 1424622 h 1917700"/>
                <a:gd name="connsiteX113" fmla="*/ 1498600 w 5765800"/>
                <a:gd name="connsiteY113" fmla="*/ 1419542 h 1917700"/>
                <a:gd name="connsiteX114" fmla="*/ 858520 w 5765800"/>
                <a:gd name="connsiteY114" fmla="*/ 1373822 h 1917700"/>
                <a:gd name="connsiteX115" fmla="*/ 457200 w 5765800"/>
                <a:gd name="connsiteY115" fmla="*/ 1353502 h 1917700"/>
                <a:gd name="connsiteX116" fmla="*/ 167640 w 5765800"/>
                <a:gd name="connsiteY116" fmla="*/ 1343342 h 1917700"/>
                <a:gd name="connsiteX117" fmla="*/ 0 w 5765800"/>
                <a:gd name="connsiteY117" fmla="*/ 1184672 h 1917700"/>
                <a:gd name="connsiteX118" fmla="*/ 0 w 5765800"/>
                <a:gd name="connsiteY118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5408216 w 5765800"/>
                <a:gd name="connsiteY103" fmla="*/ 1902619 h 1917700"/>
                <a:gd name="connsiteX104" fmla="*/ 4455160 w 5765800"/>
                <a:gd name="connsiteY104" fmla="*/ 1800542 h 1917700"/>
                <a:gd name="connsiteX105" fmla="*/ 4409440 w 5765800"/>
                <a:gd name="connsiteY105" fmla="*/ 1790382 h 1917700"/>
                <a:gd name="connsiteX106" fmla="*/ 4389120 w 5765800"/>
                <a:gd name="connsiteY106" fmla="*/ 1785302 h 1917700"/>
                <a:gd name="connsiteX107" fmla="*/ 4358640 w 5765800"/>
                <a:gd name="connsiteY107" fmla="*/ 1785302 h 1917700"/>
                <a:gd name="connsiteX108" fmla="*/ 3566160 w 5765800"/>
                <a:gd name="connsiteY108" fmla="*/ 1668462 h 1917700"/>
                <a:gd name="connsiteX109" fmla="*/ 3413760 w 5765800"/>
                <a:gd name="connsiteY109" fmla="*/ 1648142 h 1917700"/>
                <a:gd name="connsiteX110" fmla="*/ 2529840 w 5765800"/>
                <a:gd name="connsiteY110" fmla="*/ 1485582 h 1917700"/>
                <a:gd name="connsiteX111" fmla="*/ 1559560 w 5765800"/>
                <a:gd name="connsiteY111" fmla="*/ 1424622 h 1917700"/>
                <a:gd name="connsiteX112" fmla="*/ 1498600 w 5765800"/>
                <a:gd name="connsiteY112" fmla="*/ 1419542 h 1917700"/>
                <a:gd name="connsiteX113" fmla="*/ 858520 w 5765800"/>
                <a:gd name="connsiteY113" fmla="*/ 1373822 h 1917700"/>
                <a:gd name="connsiteX114" fmla="*/ 457200 w 5765800"/>
                <a:gd name="connsiteY114" fmla="*/ 1353502 h 1917700"/>
                <a:gd name="connsiteX115" fmla="*/ 167640 w 5765800"/>
                <a:gd name="connsiteY115" fmla="*/ 1343342 h 1917700"/>
                <a:gd name="connsiteX116" fmla="*/ 0 w 5765800"/>
                <a:gd name="connsiteY116" fmla="*/ 1184672 h 1917700"/>
                <a:gd name="connsiteX117" fmla="*/ 0 w 5765800"/>
                <a:gd name="connsiteY117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5431631 w 5765800"/>
                <a:gd name="connsiteY102" fmla="*/ 1905794 h 1917700"/>
                <a:gd name="connsiteX103" fmla="*/ 4455160 w 5765800"/>
                <a:gd name="connsiteY103" fmla="*/ 1800542 h 1917700"/>
                <a:gd name="connsiteX104" fmla="*/ 4409440 w 5765800"/>
                <a:gd name="connsiteY104" fmla="*/ 1790382 h 1917700"/>
                <a:gd name="connsiteX105" fmla="*/ 4389120 w 5765800"/>
                <a:gd name="connsiteY105" fmla="*/ 1785302 h 1917700"/>
                <a:gd name="connsiteX106" fmla="*/ 4358640 w 5765800"/>
                <a:gd name="connsiteY106" fmla="*/ 1785302 h 1917700"/>
                <a:gd name="connsiteX107" fmla="*/ 3566160 w 5765800"/>
                <a:gd name="connsiteY107" fmla="*/ 1668462 h 1917700"/>
                <a:gd name="connsiteX108" fmla="*/ 3413760 w 5765800"/>
                <a:gd name="connsiteY108" fmla="*/ 1648142 h 1917700"/>
                <a:gd name="connsiteX109" fmla="*/ 2529840 w 5765800"/>
                <a:gd name="connsiteY109" fmla="*/ 1485582 h 1917700"/>
                <a:gd name="connsiteX110" fmla="*/ 1559560 w 5765800"/>
                <a:gd name="connsiteY110" fmla="*/ 1424622 h 1917700"/>
                <a:gd name="connsiteX111" fmla="*/ 1498600 w 5765800"/>
                <a:gd name="connsiteY111" fmla="*/ 1419542 h 1917700"/>
                <a:gd name="connsiteX112" fmla="*/ 858520 w 5765800"/>
                <a:gd name="connsiteY112" fmla="*/ 1373822 h 1917700"/>
                <a:gd name="connsiteX113" fmla="*/ 457200 w 5765800"/>
                <a:gd name="connsiteY113" fmla="*/ 1353502 h 1917700"/>
                <a:gd name="connsiteX114" fmla="*/ 167640 w 5765800"/>
                <a:gd name="connsiteY114" fmla="*/ 1343342 h 1917700"/>
                <a:gd name="connsiteX115" fmla="*/ 0 w 5765800"/>
                <a:gd name="connsiteY115" fmla="*/ 1184672 h 1917700"/>
                <a:gd name="connsiteX116" fmla="*/ 0 w 5765800"/>
                <a:gd name="connsiteY116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5453856 w 5765800"/>
                <a:gd name="connsiteY101" fmla="*/ 1908969 h 1917700"/>
                <a:gd name="connsiteX102" fmla="*/ 4455160 w 5765800"/>
                <a:gd name="connsiteY102" fmla="*/ 1800542 h 1917700"/>
                <a:gd name="connsiteX103" fmla="*/ 4409440 w 5765800"/>
                <a:gd name="connsiteY103" fmla="*/ 1790382 h 1917700"/>
                <a:gd name="connsiteX104" fmla="*/ 4389120 w 5765800"/>
                <a:gd name="connsiteY104" fmla="*/ 1785302 h 1917700"/>
                <a:gd name="connsiteX105" fmla="*/ 4358640 w 5765800"/>
                <a:gd name="connsiteY105" fmla="*/ 1785302 h 1917700"/>
                <a:gd name="connsiteX106" fmla="*/ 3566160 w 5765800"/>
                <a:gd name="connsiteY106" fmla="*/ 1668462 h 1917700"/>
                <a:gd name="connsiteX107" fmla="*/ 3413760 w 5765800"/>
                <a:gd name="connsiteY107" fmla="*/ 1648142 h 1917700"/>
                <a:gd name="connsiteX108" fmla="*/ 2529840 w 5765800"/>
                <a:gd name="connsiteY108" fmla="*/ 1485582 h 1917700"/>
                <a:gd name="connsiteX109" fmla="*/ 1559560 w 5765800"/>
                <a:gd name="connsiteY109" fmla="*/ 1424622 h 1917700"/>
                <a:gd name="connsiteX110" fmla="*/ 1498600 w 5765800"/>
                <a:gd name="connsiteY110" fmla="*/ 1419542 h 1917700"/>
                <a:gd name="connsiteX111" fmla="*/ 858520 w 5765800"/>
                <a:gd name="connsiteY111" fmla="*/ 1373822 h 1917700"/>
                <a:gd name="connsiteX112" fmla="*/ 457200 w 5765800"/>
                <a:gd name="connsiteY112" fmla="*/ 1353502 h 1917700"/>
                <a:gd name="connsiteX113" fmla="*/ 167640 w 5765800"/>
                <a:gd name="connsiteY113" fmla="*/ 1343342 h 1917700"/>
                <a:gd name="connsiteX114" fmla="*/ 0 w 5765800"/>
                <a:gd name="connsiteY114" fmla="*/ 1184672 h 1917700"/>
                <a:gd name="connsiteX115" fmla="*/ 0 w 5765800"/>
                <a:gd name="connsiteY115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5475685 w 5765800"/>
                <a:gd name="connsiteY100" fmla="*/ 1911350 h 1917700"/>
                <a:gd name="connsiteX101" fmla="*/ 4455160 w 5765800"/>
                <a:gd name="connsiteY101" fmla="*/ 1800542 h 1917700"/>
                <a:gd name="connsiteX102" fmla="*/ 4409440 w 5765800"/>
                <a:gd name="connsiteY102" fmla="*/ 1790382 h 1917700"/>
                <a:gd name="connsiteX103" fmla="*/ 4389120 w 5765800"/>
                <a:gd name="connsiteY103" fmla="*/ 1785302 h 1917700"/>
                <a:gd name="connsiteX104" fmla="*/ 4358640 w 5765800"/>
                <a:gd name="connsiteY104" fmla="*/ 1785302 h 1917700"/>
                <a:gd name="connsiteX105" fmla="*/ 3566160 w 5765800"/>
                <a:gd name="connsiteY105" fmla="*/ 1668462 h 1917700"/>
                <a:gd name="connsiteX106" fmla="*/ 3413760 w 5765800"/>
                <a:gd name="connsiteY106" fmla="*/ 1648142 h 1917700"/>
                <a:gd name="connsiteX107" fmla="*/ 2529840 w 5765800"/>
                <a:gd name="connsiteY107" fmla="*/ 1485582 h 1917700"/>
                <a:gd name="connsiteX108" fmla="*/ 1559560 w 5765800"/>
                <a:gd name="connsiteY108" fmla="*/ 1424622 h 1917700"/>
                <a:gd name="connsiteX109" fmla="*/ 1498600 w 5765800"/>
                <a:gd name="connsiteY109" fmla="*/ 1419542 h 1917700"/>
                <a:gd name="connsiteX110" fmla="*/ 858520 w 5765800"/>
                <a:gd name="connsiteY110" fmla="*/ 1373822 h 1917700"/>
                <a:gd name="connsiteX111" fmla="*/ 457200 w 5765800"/>
                <a:gd name="connsiteY111" fmla="*/ 1353502 h 1917700"/>
                <a:gd name="connsiteX112" fmla="*/ 167640 w 5765800"/>
                <a:gd name="connsiteY112" fmla="*/ 1343342 h 1917700"/>
                <a:gd name="connsiteX113" fmla="*/ 0 w 5765800"/>
                <a:gd name="connsiteY113" fmla="*/ 1184672 h 1917700"/>
                <a:gd name="connsiteX114" fmla="*/ 0 w 5765800"/>
                <a:gd name="connsiteY114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5497513 w 5765800"/>
                <a:gd name="connsiteY99" fmla="*/ 1912938 h 1917700"/>
                <a:gd name="connsiteX100" fmla="*/ 4455160 w 5765800"/>
                <a:gd name="connsiteY100" fmla="*/ 1800542 h 1917700"/>
                <a:gd name="connsiteX101" fmla="*/ 4409440 w 5765800"/>
                <a:gd name="connsiteY101" fmla="*/ 1790382 h 1917700"/>
                <a:gd name="connsiteX102" fmla="*/ 4389120 w 5765800"/>
                <a:gd name="connsiteY102" fmla="*/ 1785302 h 1917700"/>
                <a:gd name="connsiteX103" fmla="*/ 4358640 w 5765800"/>
                <a:gd name="connsiteY103" fmla="*/ 1785302 h 1917700"/>
                <a:gd name="connsiteX104" fmla="*/ 3566160 w 5765800"/>
                <a:gd name="connsiteY104" fmla="*/ 1668462 h 1917700"/>
                <a:gd name="connsiteX105" fmla="*/ 3413760 w 5765800"/>
                <a:gd name="connsiteY105" fmla="*/ 1648142 h 1917700"/>
                <a:gd name="connsiteX106" fmla="*/ 2529840 w 5765800"/>
                <a:gd name="connsiteY106" fmla="*/ 1485582 h 1917700"/>
                <a:gd name="connsiteX107" fmla="*/ 1559560 w 5765800"/>
                <a:gd name="connsiteY107" fmla="*/ 1424622 h 1917700"/>
                <a:gd name="connsiteX108" fmla="*/ 1498600 w 5765800"/>
                <a:gd name="connsiteY108" fmla="*/ 1419542 h 1917700"/>
                <a:gd name="connsiteX109" fmla="*/ 858520 w 5765800"/>
                <a:gd name="connsiteY109" fmla="*/ 1373822 h 1917700"/>
                <a:gd name="connsiteX110" fmla="*/ 457200 w 5765800"/>
                <a:gd name="connsiteY110" fmla="*/ 1353502 h 1917700"/>
                <a:gd name="connsiteX111" fmla="*/ 167640 w 5765800"/>
                <a:gd name="connsiteY111" fmla="*/ 1343342 h 1917700"/>
                <a:gd name="connsiteX112" fmla="*/ 0 w 5765800"/>
                <a:gd name="connsiteY112" fmla="*/ 1184672 h 1917700"/>
                <a:gd name="connsiteX113" fmla="*/ 0 w 5765800"/>
                <a:gd name="connsiteY113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5534819 w 5765800"/>
                <a:gd name="connsiteY98" fmla="*/ 1915319 h 1917700"/>
                <a:gd name="connsiteX99" fmla="*/ 4455160 w 5765800"/>
                <a:gd name="connsiteY99" fmla="*/ 1800542 h 1917700"/>
                <a:gd name="connsiteX100" fmla="*/ 4409440 w 5765800"/>
                <a:gd name="connsiteY100" fmla="*/ 1790382 h 1917700"/>
                <a:gd name="connsiteX101" fmla="*/ 4389120 w 5765800"/>
                <a:gd name="connsiteY101" fmla="*/ 1785302 h 1917700"/>
                <a:gd name="connsiteX102" fmla="*/ 4358640 w 5765800"/>
                <a:gd name="connsiteY102" fmla="*/ 1785302 h 1917700"/>
                <a:gd name="connsiteX103" fmla="*/ 3566160 w 5765800"/>
                <a:gd name="connsiteY103" fmla="*/ 1668462 h 1917700"/>
                <a:gd name="connsiteX104" fmla="*/ 3413760 w 5765800"/>
                <a:gd name="connsiteY104" fmla="*/ 1648142 h 1917700"/>
                <a:gd name="connsiteX105" fmla="*/ 2529840 w 5765800"/>
                <a:gd name="connsiteY105" fmla="*/ 1485582 h 1917700"/>
                <a:gd name="connsiteX106" fmla="*/ 1559560 w 5765800"/>
                <a:gd name="connsiteY106" fmla="*/ 1424622 h 1917700"/>
                <a:gd name="connsiteX107" fmla="*/ 1498600 w 5765800"/>
                <a:gd name="connsiteY107" fmla="*/ 1419542 h 1917700"/>
                <a:gd name="connsiteX108" fmla="*/ 858520 w 5765800"/>
                <a:gd name="connsiteY108" fmla="*/ 1373822 h 1917700"/>
                <a:gd name="connsiteX109" fmla="*/ 457200 w 5765800"/>
                <a:gd name="connsiteY109" fmla="*/ 1353502 h 1917700"/>
                <a:gd name="connsiteX110" fmla="*/ 167640 w 5765800"/>
                <a:gd name="connsiteY110" fmla="*/ 1343342 h 1917700"/>
                <a:gd name="connsiteX111" fmla="*/ 0 w 5765800"/>
                <a:gd name="connsiteY111" fmla="*/ 1184672 h 1917700"/>
                <a:gd name="connsiteX112" fmla="*/ 0 w 5765800"/>
                <a:gd name="connsiteY112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5571331 w 5765800"/>
                <a:gd name="connsiteY97" fmla="*/ 1916906 h 1917700"/>
                <a:gd name="connsiteX98" fmla="*/ 4455160 w 5765800"/>
                <a:gd name="connsiteY98" fmla="*/ 1800542 h 1917700"/>
                <a:gd name="connsiteX99" fmla="*/ 4409440 w 5765800"/>
                <a:gd name="connsiteY99" fmla="*/ 1790382 h 1917700"/>
                <a:gd name="connsiteX100" fmla="*/ 4389120 w 5765800"/>
                <a:gd name="connsiteY100" fmla="*/ 1785302 h 1917700"/>
                <a:gd name="connsiteX101" fmla="*/ 4358640 w 5765800"/>
                <a:gd name="connsiteY101" fmla="*/ 1785302 h 1917700"/>
                <a:gd name="connsiteX102" fmla="*/ 3566160 w 5765800"/>
                <a:gd name="connsiteY102" fmla="*/ 1668462 h 1917700"/>
                <a:gd name="connsiteX103" fmla="*/ 3413760 w 5765800"/>
                <a:gd name="connsiteY103" fmla="*/ 1648142 h 1917700"/>
                <a:gd name="connsiteX104" fmla="*/ 2529840 w 5765800"/>
                <a:gd name="connsiteY104" fmla="*/ 1485582 h 1917700"/>
                <a:gd name="connsiteX105" fmla="*/ 1559560 w 5765800"/>
                <a:gd name="connsiteY105" fmla="*/ 1424622 h 1917700"/>
                <a:gd name="connsiteX106" fmla="*/ 1498600 w 5765800"/>
                <a:gd name="connsiteY106" fmla="*/ 1419542 h 1917700"/>
                <a:gd name="connsiteX107" fmla="*/ 858520 w 5765800"/>
                <a:gd name="connsiteY107" fmla="*/ 1373822 h 1917700"/>
                <a:gd name="connsiteX108" fmla="*/ 457200 w 5765800"/>
                <a:gd name="connsiteY108" fmla="*/ 1353502 h 1917700"/>
                <a:gd name="connsiteX109" fmla="*/ 167640 w 5765800"/>
                <a:gd name="connsiteY109" fmla="*/ 1343342 h 1917700"/>
                <a:gd name="connsiteX110" fmla="*/ 0 w 5765800"/>
                <a:gd name="connsiteY110" fmla="*/ 1184672 h 1917700"/>
                <a:gd name="connsiteX111" fmla="*/ 0 w 5765800"/>
                <a:gd name="connsiteY111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5606256 w 5765800"/>
                <a:gd name="connsiteY96" fmla="*/ 1917700 h 1917700"/>
                <a:gd name="connsiteX97" fmla="*/ 4455160 w 5765800"/>
                <a:gd name="connsiteY97" fmla="*/ 1800542 h 1917700"/>
                <a:gd name="connsiteX98" fmla="*/ 4409440 w 5765800"/>
                <a:gd name="connsiteY98" fmla="*/ 1790382 h 1917700"/>
                <a:gd name="connsiteX99" fmla="*/ 4389120 w 5765800"/>
                <a:gd name="connsiteY99" fmla="*/ 1785302 h 1917700"/>
                <a:gd name="connsiteX100" fmla="*/ 4358640 w 5765800"/>
                <a:gd name="connsiteY100" fmla="*/ 1785302 h 1917700"/>
                <a:gd name="connsiteX101" fmla="*/ 3566160 w 5765800"/>
                <a:gd name="connsiteY101" fmla="*/ 1668462 h 1917700"/>
                <a:gd name="connsiteX102" fmla="*/ 3413760 w 5765800"/>
                <a:gd name="connsiteY102" fmla="*/ 1648142 h 1917700"/>
                <a:gd name="connsiteX103" fmla="*/ 2529840 w 5765800"/>
                <a:gd name="connsiteY103" fmla="*/ 1485582 h 1917700"/>
                <a:gd name="connsiteX104" fmla="*/ 1559560 w 5765800"/>
                <a:gd name="connsiteY104" fmla="*/ 1424622 h 1917700"/>
                <a:gd name="connsiteX105" fmla="*/ 1498600 w 5765800"/>
                <a:gd name="connsiteY105" fmla="*/ 1419542 h 1917700"/>
                <a:gd name="connsiteX106" fmla="*/ 858520 w 5765800"/>
                <a:gd name="connsiteY106" fmla="*/ 1373822 h 1917700"/>
                <a:gd name="connsiteX107" fmla="*/ 457200 w 5765800"/>
                <a:gd name="connsiteY107" fmla="*/ 1353502 h 1917700"/>
                <a:gd name="connsiteX108" fmla="*/ 167640 w 5765800"/>
                <a:gd name="connsiteY108" fmla="*/ 1343342 h 1917700"/>
                <a:gd name="connsiteX109" fmla="*/ 0 w 5765800"/>
                <a:gd name="connsiteY109" fmla="*/ 1184672 h 1917700"/>
                <a:gd name="connsiteX110" fmla="*/ 0 w 5765800"/>
                <a:gd name="connsiteY110" fmla="*/ 0 h 1917700"/>
                <a:gd name="connsiteX0" fmla="*/ 0 w 5765800"/>
                <a:gd name="connsiteY0" fmla="*/ 0 h 1917700"/>
                <a:gd name="connsiteX1" fmla="*/ 2595960 w 5765800"/>
                <a:gd name="connsiteY1" fmla="*/ 0 h 1917700"/>
                <a:gd name="connsiteX2" fmla="*/ 2597547 w 5765800"/>
                <a:gd name="connsiteY2" fmla="*/ 0 h 1917700"/>
                <a:gd name="connsiteX3" fmla="*/ 2626519 w 5765800"/>
                <a:gd name="connsiteY3" fmla="*/ 0 h 1917700"/>
                <a:gd name="connsiteX4" fmla="*/ 2656285 w 5765800"/>
                <a:gd name="connsiteY4" fmla="*/ 397 h 1917700"/>
                <a:gd name="connsiteX5" fmla="*/ 2685256 w 5765800"/>
                <a:gd name="connsiteY5" fmla="*/ 1191 h 1917700"/>
                <a:gd name="connsiteX6" fmla="*/ 2715022 w 5765800"/>
                <a:gd name="connsiteY6" fmla="*/ 2381 h 1917700"/>
                <a:gd name="connsiteX7" fmla="*/ 2743994 w 5765800"/>
                <a:gd name="connsiteY7" fmla="*/ 3572 h 1917700"/>
                <a:gd name="connsiteX8" fmla="*/ 2773760 w 5765800"/>
                <a:gd name="connsiteY8" fmla="*/ 5159 h 1917700"/>
                <a:gd name="connsiteX9" fmla="*/ 2802731 w 5765800"/>
                <a:gd name="connsiteY9" fmla="*/ 7541 h 1917700"/>
                <a:gd name="connsiteX10" fmla="*/ 2832100 w 5765800"/>
                <a:gd name="connsiteY10" fmla="*/ 9922 h 1917700"/>
                <a:gd name="connsiteX11" fmla="*/ 2861072 w 5765800"/>
                <a:gd name="connsiteY11" fmla="*/ 11906 h 1917700"/>
                <a:gd name="connsiteX12" fmla="*/ 2890044 w 5765800"/>
                <a:gd name="connsiteY12" fmla="*/ 15081 h 1917700"/>
                <a:gd name="connsiteX13" fmla="*/ 2919413 w 5765800"/>
                <a:gd name="connsiteY13" fmla="*/ 18256 h 1917700"/>
                <a:gd name="connsiteX14" fmla="*/ 2948385 w 5765800"/>
                <a:gd name="connsiteY14" fmla="*/ 21828 h 1917700"/>
                <a:gd name="connsiteX15" fmla="*/ 2977356 w 5765800"/>
                <a:gd name="connsiteY15" fmla="*/ 25400 h 1917700"/>
                <a:gd name="connsiteX16" fmla="*/ 3005931 w 5765800"/>
                <a:gd name="connsiteY16" fmla="*/ 29369 h 1917700"/>
                <a:gd name="connsiteX17" fmla="*/ 3035300 w 5765800"/>
                <a:gd name="connsiteY17" fmla="*/ 33734 h 1917700"/>
                <a:gd name="connsiteX18" fmla="*/ 3063875 w 5765800"/>
                <a:gd name="connsiteY18" fmla="*/ 38100 h 1917700"/>
                <a:gd name="connsiteX19" fmla="*/ 3092450 w 5765800"/>
                <a:gd name="connsiteY19" fmla="*/ 42863 h 1917700"/>
                <a:gd name="connsiteX20" fmla="*/ 3121025 w 5765800"/>
                <a:gd name="connsiteY20" fmla="*/ 48419 h 1917700"/>
                <a:gd name="connsiteX21" fmla="*/ 3149600 w 5765800"/>
                <a:gd name="connsiteY21" fmla="*/ 53578 h 1917700"/>
                <a:gd name="connsiteX22" fmla="*/ 3178175 w 5765800"/>
                <a:gd name="connsiteY22" fmla="*/ 59134 h 1917700"/>
                <a:gd name="connsiteX23" fmla="*/ 3206750 w 5765800"/>
                <a:gd name="connsiteY23" fmla="*/ 65088 h 1917700"/>
                <a:gd name="connsiteX24" fmla="*/ 3234531 w 5765800"/>
                <a:gd name="connsiteY24" fmla="*/ 71834 h 1917700"/>
                <a:gd name="connsiteX25" fmla="*/ 3262710 w 5765800"/>
                <a:gd name="connsiteY25" fmla="*/ 77788 h 1917700"/>
                <a:gd name="connsiteX26" fmla="*/ 3290888 w 5765800"/>
                <a:gd name="connsiteY26" fmla="*/ 84931 h 1917700"/>
                <a:gd name="connsiteX27" fmla="*/ 3319066 w 5765800"/>
                <a:gd name="connsiteY27" fmla="*/ 92075 h 1917700"/>
                <a:gd name="connsiteX28" fmla="*/ 3346847 w 5765800"/>
                <a:gd name="connsiteY28" fmla="*/ 99219 h 1917700"/>
                <a:gd name="connsiteX29" fmla="*/ 3374628 w 5765800"/>
                <a:gd name="connsiteY29" fmla="*/ 107156 h 1917700"/>
                <a:gd name="connsiteX30" fmla="*/ 3402013 w 5765800"/>
                <a:gd name="connsiteY30" fmla="*/ 115094 h 1917700"/>
                <a:gd name="connsiteX31" fmla="*/ 3429794 w 5765800"/>
                <a:gd name="connsiteY31" fmla="*/ 123031 h 1917700"/>
                <a:gd name="connsiteX32" fmla="*/ 3457178 w 5765800"/>
                <a:gd name="connsiteY32" fmla="*/ 131366 h 1917700"/>
                <a:gd name="connsiteX33" fmla="*/ 3484563 w 5765800"/>
                <a:gd name="connsiteY33" fmla="*/ 140097 h 1917700"/>
                <a:gd name="connsiteX34" fmla="*/ 3511550 w 5765800"/>
                <a:gd name="connsiteY34" fmla="*/ 149225 h 1917700"/>
                <a:gd name="connsiteX35" fmla="*/ 3538935 w 5765800"/>
                <a:gd name="connsiteY35" fmla="*/ 158353 h 1917700"/>
                <a:gd name="connsiteX36" fmla="*/ 3565922 w 5765800"/>
                <a:gd name="connsiteY36" fmla="*/ 167481 h 1917700"/>
                <a:gd name="connsiteX37" fmla="*/ 3592116 w 5765800"/>
                <a:gd name="connsiteY37" fmla="*/ 177800 h 1917700"/>
                <a:gd name="connsiteX38" fmla="*/ 3618706 w 5765800"/>
                <a:gd name="connsiteY38" fmla="*/ 187722 h 1917700"/>
                <a:gd name="connsiteX39" fmla="*/ 3645297 w 5765800"/>
                <a:gd name="connsiteY39" fmla="*/ 198041 h 1917700"/>
                <a:gd name="connsiteX40" fmla="*/ 3671888 w 5765800"/>
                <a:gd name="connsiteY40" fmla="*/ 208359 h 1917700"/>
                <a:gd name="connsiteX41" fmla="*/ 3697685 w 5765800"/>
                <a:gd name="connsiteY41" fmla="*/ 219472 h 1917700"/>
                <a:gd name="connsiteX42" fmla="*/ 3724275 w 5765800"/>
                <a:gd name="connsiteY42" fmla="*/ 230584 h 1917700"/>
                <a:gd name="connsiteX43" fmla="*/ 3749675 w 5765800"/>
                <a:gd name="connsiteY43" fmla="*/ 241300 h 1917700"/>
                <a:gd name="connsiteX44" fmla="*/ 3775869 w 5765800"/>
                <a:gd name="connsiteY44" fmla="*/ 253603 h 1917700"/>
                <a:gd name="connsiteX45" fmla="*/ 3801269 w 5765800"/>
                <a:gd name="connsiteY45" fmla="*/ 264716 h 1917700"/>
                <a:gd name="connsiteX46" fmla="*/ 3826669 w 5765800"/>
                <a:gd name="connsiteY46" fmla="*/ 277416 h 1917700"/>
                <a:gd name="connsiteX47" fmla="*/ 3851672 w 5765800"/>
                <a:gd name="connsiteY47" fmla="*/ 289719 h 1917700"/>
                <a:gd name="connsiteX48" fmla="*/ 3876675 w 5765800"/>
                <a:gd name="connsiteY48" fmla="*/ 302022 h 1917700"/>
                <a:gd name="connsiteX49" fmla="*/ 3901678 w 5765800"/>
                <a:gd name="connsiteY49" fmla="*/ 314722 h 1917700"/>
                <a:gd name="connsiteX50" fmla="*/ 3926285 w 5765800"/>
                <a:gd name="connsiteY50" fmla="*/ 328216 h 1917700"/>
                <a:gd name="connsiteX51" fmla="*/ 3950891 w 5765800"/>
                <a:gd name="connsiteY51" fmla="*/ 341313 h 1917700"/>
                <a:gd name="connsiteX52" fmla="*/ 3974703 w 5765800"/>
                <a:gd name="connsiteY52" fmla="*/ 354806 h 1917700"/>
                <a:gd name="connsiteX53" fmla="*/ 3999310 w 5765800"/>
                <a:gd name="connsiteY53" fmla="*/ 368697 h 1917700"/>
                <a:gd name="connsiteX54" fmla="*/ 4023122 w 5765800"/>
                <a:gd name="connsiteY54" fmla="*/ 382588 h 1917700"/>
                <a:gd name="connsiteX55" fmla="*/ 4046538 w 5765800"/>
                <a:gd name="connsiteY55" fmla="*/ 397272 h 1917700"/>
                <a:gd name="connsiteX56" fmla="*/ 4069953 w 5765800"/>
                <a:gd name="connsiteY56" fmla="*/ 411559 h 1917700"/>
                <a:gd name="connsiteX57" fmla="*/ 4093369 w 5765800"/>
                <a:gd name="connsiteY57" fmla="*/ 426244 h 1917700"/>
                <a:gd name="connsiteX58" fmla="*/ 4115991 w 5765800"/>
                <a:gd name="connsiteY58" fmla="*/ 441325 h 1917700"/>
                <a:gd name="connsiteX59" fmla="*/ 4139010 w 5765800"/>
                <a:gd name="connsiteY59" fmla="*/ 456406 h 1917700"/>
                <a:gd name="connsiteX60" fmla="*/ 4162028 w 5765800"/>
                <a:gd name="connsiteY60" fmla="*/ 471884 h 1917700"/>
                <a:gd name="connsiteX61" fmla="*/ 4184253 w 5765800"/>
                <a:gd name="connsiteY61" fmla="*/ 487759 h 1917700"/>
                <a:gd name="connsiteX62" fmla="*/ 4206478 w 5765800"/>
                <a:gd name="connsiteY62" fmla="*/ 503634 h 1917700"/>
                <a:gd name="connsiteX63" fmla="*/ 4228306 w 5765800"/>
                <a:gd name="connsiteY63" fmla="*/ 519509 h 1917700"/>
                <a:gd name="connsiteX64" fmla="*/ 4250135 w 5765800"/>
                <a:gd name="connsiteY64" fmla="*/ 536575 h 1917700"/>
                <a:gd name="connsiteX65" fmla="*/ 4271566 w 5765800"/>
                <a:gd name="connsiteY65" fmla="*/ 552847 h 1917700"/>
                <a:gd name="connsiteX66" fmla="*/ 4292997 w 5765800"/>
                <a:gd name="connsiteY66" fmla="*/ 569516 h 1917700"/>
                <a:gd name="connsiteX67" fmla="*/ 4519613 w 5765800"/>
                <a:gd name="connsiteY67" fmla="*/ 752475 h 1917700"/>
                <a:gd name="connsiteX68" fmla="*/ 4624388 w 5765800"/>
                <a:gd name="connsiteY68" fmla="*/ 837406 h 1917700"/>
                <a:gd name="connsiteX69" fmla="*/ 4724400 w 5765800"/>
                <a:gd name="connsiteY69" fmla="*/ 919956 h 1917700"/>
                <a:gd name="connsiteX70" fmla="*/ 4820444 w 5765800"/>
                <a:gd name="connsiteY70" fmla="*/ 999331 h 1917700"/>
                <a:gd name="connsiteX71" fmla="*/ 4912916 w 5765800"/>
                <a:gd name="connsiteY71" fmla="*/ 1077119 h 1917700"/>
                <a:gd name="connsiteX72" fmla="*/ 4957366 w 5765800"/>
                <a:gd name="connsiteY72" fmla="*/ 1115616 h 1917700"/>
                <a:gd name="connsiteX73" fmla="*/ 5001816 w 5765800"/>
                <a:gd name="connsiteY73" fmla="*/ 1153716 h 1917700"/>
                <a:gd name="connsiteX74" fmla="*/ 5045472 w 5765800"/>
                <a:gd name="connsiteY74" fmla="*/ 1192213 h 1917700"/>
                <a:gd name="connsiteX75" fmla="*/ 5088335 w 5765800"/>
                <a:gd name="connsiteY75" fmla="*/ 1230313 h 1917700"/>
                <a:gd name="connsiteX76" fmla="*/ 5131197 w 5765800"/>
                <a:gd name="connsiteY76" fmla="*/ 1268810 h 1917700"/>
                <a:gd name="connsiteX77" fmla="*/ 5173663 w 5765800"/>
                <a:gd name="connsiteY77" fmla="*/ 1307306 h 1917700"/>
                <a:gd name="connsiteX78" fmla="*/ 5215731 w 5765800"/>
                <a:gd name="connsiteY78" fmla="*/ 1345803 h 1917700"/>
                <a:gd name="connsiteX79" fmla="*/ 5257403 w 5765800"/>
                <a:gd name="connsiteY79" fmla="*/ 1385094 h 1917700"/>
                <a:gd name="connsiteX80" fmla="*/ 5299075 w 5765800"/>
                <a:gd name="connsiteY80" fmla="*/ 1424385 h 1917700"/>
                <a:gd name="connsiteX81" fmla="*/ 5340747 w 5765800"/>
                <a:gd name="connsiteY81" fmla="*/ 1464072 h 1917700"/>
                <a:gd name="connsiteX82" fmla="*/ 5381625 w 5765800"/>
                <a:gd name="connsiteY82" fmla="*/ 1504950 h 1917700"/>
                <a:gd name="connsiteX83" fmla="*/ 5423297 w 5765800"/>
                <a:gd name="connsiteY83" fmla="*/ 1546225 h 1917700"/>
                <a:gd name="connsiteX84" fmla="*/ 5464969 w 5765800"/>
                <a:gd name="connsiteY84" fmla="*/ 1588294 h 1917700"/>
                <a:gd name="connsiteX85" fmla="*/ 5507038 w 5765800"/>
                <a:gd name="connsiteY85" fmla="*/ 1631156 h 1917700"/>
                <a:gd name="connsiteX86" fmla="*/ 5549106 w 5765800"/>
                <a:gd name="connsiteY86" fmla="*/ 1675606 h 1917700"/>
                <a:gd name="connsiteX87" fmla="*/ 5591175 w 5765800"/>
                <a:gd name="connsiteY87" fmla="*/ 1720453 h 1917700"/>
                <a:gd name="connsiteX88" fmla="*/ 5634038 w 5765800"/>
                <a:gd name="connsiteY88" fmla="*/ 1766491 h 1917700"/>
                <a:gd name="connsiteX89" fmla="*/ 5677297 w 5765800"/>
                <a:gd name="connsiteY89" fmla="*/ 1813719 h 1917700"/>
                <a:gd name="connsiteX90" fmla="*/ 5721350 w 5765800"/>
                <a:gd name="connsiteY90" fmla="*/ 1862931 h 1917700"/>
                <a:gd name="connsiteX91" fmla="*/ 5765800 w 5765800"/>
                <a:gd name="connsiteY91" fmla="*/ 1912938 h 1917700"/>
                <a:gd name="connsiteX92" fmla="*/ 5735638 w 5765800"/>
                <a:gd name="connsiteY92" fmla="*/ 1914525 h 1917700"/>
                <a:gd name="connsiteX93" fmla="*/ 5705078 w 5765800"/>
                <a:gd name="connsiteY93" fmla="*/ 1916510 h 1917700"/>
                <a:gd name="connsiteX94" fmla="*/ 5673328 w 5765800"/>
                <a:gd name="connsiteY94" fmla="*/ 1917303 h 1917700"/>
                <a:gd name="connsiteX95" fmla="*/ 5640388 w 5765800"/>
                <a:gd name="connsiteY95" fmla="*/ 1917700 h 1917700"/>
                <a:gd name="connsiteX96" fmla="*/ 4455160 w 5765800"/>
                <a:gd name="connsiteY96" fmla="*/ 1800542 h 1917700"/>
                <a:gd name="connsiteX97" fmla="*/ 4409440 w 5765800"/>
                <a:gd name="connsiteY97" fmla="*/ 1790382 h 1917700"/>
                <a:gd name="connsiteX98" fmla="*/ 4389120 w 5765800"/>
                <a:gd name="connsiteY98" fmla="*/ 1785302 h 1917700"/>
                <a:gd name="connsiteX99" fmla="*/ 4358640 w 5765800"/>
                <a:gd name="connsiteY99" fmla="*/ 1785302 h 1917700"/>
                <a:gd name="connsiteX100" fmla="*/ 3566160 w 5765800"/>
                <a:gd name="connsiteY100" fmla="*/ 1668462 h 1917700"/>
                <a:gd name="connsiteX101" fmla="*/ 3413760 w 5765800"/>
                <a:gd name="connsiteY101" fmla="*/ 1648142 h 1917700"/>
                <a:gd name="connsiteX102" fmla="*/ 2529840 w 5765800"/>
                <a:gd name="connsiteY102" fmla="*/ 1485582 h 1917700"/>
                <a:gd name="connsiteX103" fmla="*/ 1559560 w 5765800"/>
                <a:gd name="connsiteY103" fmla="*/ 1424622 h 1917700"/>
                <a:gd name="connsiteX104" fmla="*/ 1498600 w 5765800"/>
                <a:gd name="connsiteY104" fmla="*/ 1419542 h 1917700"/>
                <a:gd name="connsiteX105" fmla="*/ 858520 w 5765800"/>
                <a:gd name="connsiteY105" fmla="*/ 1373822 h 1917700"/>
                <a:gd name="connsiteX106" fmla="*/ 457200 w 5765800"/>
                <a:gd name="connsiteY106" fmla="*/ 1353502 h 1917700"/>
                <a:gd name="connsiteX107" fmla="*/ 167640 w 5765800"/>
                <a:gd name="connsiteY107" fmla="*/ 1343342 h 1917700"/>
                <a:gd name="connsiteX108" fmla="*/ 0 w 5765800"/>
                <a:gd name="connsiteY108" fmla="*/ 1184672 h 1917700"/>
                <a:gd name="connsiteX109" fmla="*/ 0 w 5765800"/>
                <a:gd name="connsiteY109" fmla="*/ 0 h 1917700"/>
                <a:gd name="connsiteX0" fmla="*/ 0 w 5765800"/>
                <a:gd name="connsiteY0" fmla="*/ 0 h 1943100"/>
                <a:gd name="connsiteX1" fmla="*/ 2595960 w 5765800"/>
                <a:gd name="connsiteY1" fmla="*/ 0 h 1943100"/>
                <a:gd name="connsiteX2" fmla="*/ 2597547 w 5765800"/>
                <a:gd name="connsiteY2" fmla="*/ 0 h 1943100"/>
                <a:gd name="connsiteX3" fmla="*/ 2626519 w 5765800"/>
                <a:gd name="connsiteY3" fmla="*/ 0 h 1943100"/>
                <a:gd name="connsiteX4" fmla="*/ 2656285 w 5765800"/>
                <a:gd name="connsiteY4" fmla="*/ 397 h 1943100"/>
                <a:gd name="connsiteX5" fmla="*/ 2685256 w 5765800"/>
                <a:gd name="connsiteY5" fmla="*/ 1191 h 1943100"/>
                <a:gd name="connsiteX6" fmla="*/ 2715022 w 5765800"/>
                <a:gd name="connsiteY6" fmla="*/ 2381 h 1943100"/>
                <a:gd name="connsiteX7" fmla="*/ 2743994 w 5765800"/>
                <a:gd name="connsiteY7" fmla="*/ 3572 h 1943100"/>
                <a:gd name="connsiteX8" fmla="*/ 2773760 w 5765800"/>
                <a:gd name="connsiteY8" fmla="*/ 5159 h 1943100"/>
                <a:gd name="connsiteX9" fmla="*/ 2802731 w 5765800"/>
                <a:gd name="connsiteY9" fmla="*/ 7541 h 1943100"/>
                <a:gd name="connsiteX10" fmla="*/ 2832100 w 5765800"/>
                <a:gd name="connsiteY10" fmla="*/ 9922 h 1943100"/>
                <a:gd name="connsiteX11" fmla="*/ 2861072 w 5765800"/>
                <a:gd name="connsiteY11" fmla="*/ 11906 h 1943100"/>
                <a:gd name="connsiteX12" fmla="*/ 2890044 w 5765800"/>
                <a:gd name="connsiteY12" fmla="*/ 15081 h 1943100"/>
                <a:gd name="connsiteX13" fmla="*/ 2919413 w 5765800"/>
                <a:gd name="connsiteY13" fmla="*/ 18256 h 1943100"/>
                <a:gd name="connsiteX14" fmla="*/ 2948385 w 5765800"/>
                <a:gd name="connsiteY14" fmla="*/ 21828 h 1943100"/>
                <a:gd name="connsiteX15" fmla="*/ 2977356 w 5765800"/>
                <a:gd name="connsiteY15" fmla="*/ 25400 h 1943100"/>
                <a:gd name="connsiteX16" fmla="*/ 3005931 w 5765800"/>
                <a:gd name="connsiteY16" fmla="*/ 29369 h 1943100"/>
                <a:gd name="connsiteX17" fmla="*/ 3035300 w 5765800"/>
                <a:gd name="connsiteY17" fmla="*/ 33734 h 1943100"/>
                <a:gd name="connsiteX18" fmla="*/ 3063875 w 5765800"/>
                <a:gd name="connsiteY18" fmla="*/ 38100 h 1943100"/>
                <a:gd name="connsiteX19" fmla="*/ 3092450 w 5765800"/>
                <a:gd name="connsiteY19" fmla="*/ 42863 h 1943100"/>
                <a:gd name="connsiteX20" fmla="*/ 3121025 w 5765800"/>
                <a:gd name="connsiteY20" fmla="*/ 48419 h 1943100"/>
                <a:gd name="connsiteX21" fmla="*/ 3149600 w 5765800"/>
                <a:gd name="connsiteY21" fmla="*/ 53578 h 1943100"/>
                <a:gd name="connsiteX22" fmla="*/ 3178175 w 5765800"/>
                <a:gd name="connsiteY22" fmla="*/ 59134 h 1943100"/>
                <a:gd name="connsiteX23" fmla="*/ 3206750 w 5765800"/>
                <a:gd name="connsiteY23" fmla="*/ 65088 h 1943100"/>
                <a:gd name="connsiteX24" fmla="*/ 3234531 w 5765800"/>
                <a:gd name="connsiteY24" fmla="*/ 71834 h 1943100"/>
                <a:gd name="connsiteX25" fmla="*/ 3262710 w 5765800"/>
                <a:gd name="connsiteY25" fmla="*/ 77788 h 1943100"/>
                <a:gd name="connsiteX26" fmla="*/ 3290888 w 5765800"/>
                <a:gd name="connsiteY26" fmla="*/ 84931 h 1943100"/>
                <a:gd name="connsiteX27" fmla="*/ 3319066 w 5765800"/>
                <a:gd name="connsiteY27" fmla="*/ 92075 h 1943100"/>
                <a:gd name="connsiteX28" fmla="*/ 3346847 w 5765800"/>
                <a:gd name="connsiteY28" fmla="*/ 99219 h 1943100"/>
                <a:gd name="connsiteX29" fmla="*/ 3374628 w 5765800"/>
                <a:gd name="connsiteY29" fmla="*/ 107156 h 1943100"/>
                <a:gd name="connsiteX30" fmla="*/ 3402013 w 5765800"/>
                <a:gd name="connsiteY30" fmla="*/ 115094 h 1943100"/>
                <a:gd name="connsiteX31" fmla="*/ 3429794 w 5765800"/>
                <a:gd name="connsiteY31" fmla="*/ 123031 h 1943100"/>
                <a:gd name="connsiteX32" fmla="*/ 3457178 w 5765800"/>
                <a:gd name="connsiteY32" fmla="*/ 131366 h 1943100"/>
                <a:gd name="connsiteX33" fmla="*/ 3484563 w 5765800"/>
                <a:gd name="connsiteY33" fmla="*/ 140097 h 1943100"/>
                <a:gd name="connsiteX34" fmla="*/ 3511550 w 5765800"/>
                <a:gd name="connsiteY34" fmla="*/ 149225 h 1943100"/>
                <a:gd name="connsiteX35" fmla="*/ 3538935 w 5765800"/>
                <a:gd name="connsiteY35" fmla="*/ 158353 h 1943100"/>
                <a:gd name="connsiteX36" fmla="*/ 3565922 w 5765800"/>
                <a:gd name="connsiteY36" fmla="*/ 167481 h 1943100"/>
                <a:gd name="connsiteX37" fmla="*/ 3592116 w 5765800"/>
                <a:gd name="connsiteY37" fmla="*/ 177800 h 1943100"/>
                <a:gd name="connsiteX38" fmla="*/ 3618706 w 5765800"/>
                <a:gd name="connsiteY38" fmla="*/ 187722 h 1943100"/>
                <a:gd name="connsiteX39" fmla="*/ 3645297 w 5765800"/>
                <a:gd name="connsiteY39" fmla="*/ 198041 h 1943100"/>
                <a:gd name="connsiteX40" fmla="*/ 3671888 w 5765800"/>
                <a:gd name="connsiteY40" fmla="*/ 208359 h 1943100"/>
                <a:gd name="connsiteX41" fmla="*/ 3697685 w 5765800"/>
                <a:gd name="connsiteY41" fmla="*/ 219472 h 1943100"/>
                <a:gd name="connsiteX42" fmla="*/ 3724275 w 5765800"/>
                <a:gd name="connsiteY42" fmla="*/ 230584 h 1943100"/>
                <a:gd name="connsiteX43" fmla="*/ 3749675 w 5765800"/>
                <a:gd name="connsiteY43" fmla="*/ 241300 h 1943100"/>
                <a:gd name="connsiteX44" fmla="*/ 3775869 w 5765800"/>
                <a:gd name="connsiteY44" fmla="*/ 253603 h 1943100"/>
                <a:gd name="connsiteX45" fmla="*/ 3801269 w 5765800"/>
                <a:gd name="connsiteY45" fmla="*/ 264716 h 1943100"/>
                <a:gd name="connsiteX46" fmla="*/ 3826669 w 5765800"/>
                <a:gd name="connsiteY46" fmla="*/ 277416 h 1943100"/>
                <a:gd name="connsiteX47" fmla="*/ 3851672 w 5765800"/>
                <a:gd name="connsiteY47" fmla="*/ 289719 h 1943100"/>
                <a:gd name="connsiteX48" fmla="*/ 3876675 w 5765800"/>
                <a:gd name="connsiteY48" fmla="*/ 302022 h 1943100"/>
                <a:gd name="connsiteX49" fmla="*/ 3901678 w 5765800"/>
                <a:gd name="connsiteY49" fmla="*/ 314722 h 1943100"/>
                <a:gd name="connsiteX50" fmla="*/ 3926285 w 5765800"/>
                <a:gd name="connsiteY50" fmla="*/ 328216 h 1943100"/>
                <a:gd name="connsiteX51" fmla="*/ 3950891 w 5765800"/>
                <a:gd name="connsiteY51" fmla="*/ 341313 h 1943100"/>
                <a:gd name="connsiteX52" fmla="*/ 3974703 w 5765800"/>
                <a:gd name="connsiteY52" fmla="*/ 354806 h 1943100"/>
                <a:gd name="connsiteX53" fmla="*/ 3999310 w 5765800"/>
                <a:gd name="connsiteY53" fmla="*/ 368697 h 1943100"/>
                <a:gd name="connsiteX54" fmla="*/ 4023122 w 5765800"/>
                <a:gd name="connsiteY54" fmla="*/ 382588 h 1943100"/>
                <a:gd name="connsiteX55" fmla="*/ 4046538 w 5765800"/>
                <a:gd name="connsiteY55" fmla="*/ 397272 h 1943100"/>
                <a:gd name="connsiteX56" fmla="*/ 4069953 w 5765800"/>
                <a:gd name="connsiteY56" fmla="*/ 411559 h 1943100"/>
                <a:gd name="connsiteX57" fmla="*/ 4093369 w 5765800"/>
                <a:gd name="connsiteY57" fmla="*/ 426244 h 1943100"/>
                <a:gd name="connsiteX58" fmla="*/ 4115991 w 5765800"/>
                <a:gd name="connsiteY58" fmla="*/ 441325 h 1943100"/>
                <a:gd name="connsiteX59" fmla="*/ 4139010 w 5765800"/>
                <a:gd name="connsiteY59" fmla="*/ 456406 h 1943100"/>
                <a:gd name="connsiteX60" fmla="*/ 4162028 w 5765800"/>
                <a:gd name="connsiteY60" fmla="*/ 471884 h 1943100"/>
                <a:gd name="connsiteX61" fmla="*/ 4184253 w 5765800"/>
                <a:gd name="connsiteY61" fmla="*/ 487759 h 1943100"/>
                <a:gd name="connsiteX62" fmla="*/ 4206478 w 5765800"/>
                <a:gd name="connsiteY62" fmla="*/ 503634 h 1943100"/>
                <a:gd name="connsiteX63" fmla="*/ 4228306 w 5765800"/>
                <a:gd name="connsiteY63" fmla="*/ 519509 h 1943100"/>
                <a:gd name="connsiteX64" fmla="*/ 4250135 w 5765800"/>
                <a:gd name="connsiteY64" fmla="*/ 536575 h 1943100"/>
                <a:gd name="connsiteX65" fmla="*/ 4271566 w 5765800"/>
                <a:gd name="connsiteY65" fmla="*/ 552847 h 1943100"/>
                <a:gd name="connsiteX66" fmla="*/ 4292997 w 5765800"/>
                <a:gd name="connsiteY66" fmla="*/ 569516 h 1943100"/>
                <a:gd name="connsiteX67" fmla="*/ 4519613 w 5765800"/>
                <a:gd name="connsiteY67" fmla="*/ 752475 h 1943100"/>
                <a:gd name="connsiteX68" fmla="*/ 4624388 w 5765800"/>
                <a:gd name="connsiteY68" fmla="*/ 837406 h 1943100"/>
                <a:gd name="connsiteX69" fmla="*/ 4724400 w 5765800"/>
                <a:gd name="connsiteY69" fmla="*/ 919956 h 1943100"/>
                <a:gd name="connsiteX70" fmla="*/ 4820444 w 5765800"/>
                <a:gd name="connsiteY70" fmla="*/ 999331 h 1943100"/>
                <a:gd name="connsiteX71" fmla="*/ 4912916 w 5765800"/>
                <a:gd name="connsiteY71" fmla="*/ 1077119 h 1943100"/>
                <a:gd name="connsiteX72" fmla="*/ 4957366 w 5765800"/>
                <a:gd name="connsiteY72" fmla="*/ 1115616 h 1943100"/>
                <a:gd name="connsiteX73" fmla="*/ 5001816 w 5765800"/>
                <a:gd name="connsiteY73" fmla="*/ 1153716 h 1943100"/>
                <a:gd name="connsiteX74" fmla="*/ 5045472 w 5765800"/>
                <a:gd name="connsiteY74" fmla="*/ 1192213 h 1943100"/>
                <a:gd name="connsiteX75" fmla="*/ 5088335 w 5765800"/>
                <a:gd name="connsiteY75" fmla="*/ 1230313 h 1943100"/>
                <a:gd name="connsiteX76" fmla="*/ 5131197 w 5765800"/>
                <a:gd name="connsiteY76" fmla="*/ 1268810 h 1943100"/>
                <a:gd name="connsiteX77" fmla="*/ 5173663 w 5765800"/>
                <a:gd name="connsiteY77" fmla="*/ 1307306 h 1943100"/>
                <a:gd name="connsiteX78" fmla="*/ 5215731 w 5765800"/>
                <a:gd name="connsiteY78" fmla="*/ 1345803 h 1943100"/>
                <a:gd name="connsiteX79" fmla="*/ 5257403 w 5765800"/>
                <a:gd name="connsiteY79" fmla="*/ 1385094 h 1943100"/>
                <a:gd name="connsiteX80" fmla="*/ 5299075 w 5765800"/>
                <a:gd name="connsiteY80" fmla="*/ 1424385 h 1943100"/>
                <a:gd name="connsiteX81" fmla="*/ 5340747 w 5765800"/>
                <a:gd name="connsiteY81" fmla="*/ 1464072 h 1943100"/>
                <a:gd name="connsiteX82" fmla="*/ 5381625 w 5765800"/>
                <a:gd name="connsiteY82" fmla="*/ 1504950 h 1943100"/>
                <a:gd name="connsiteX83" fmla="*/ 5423297 w 5765800"/>
                <a:gd name="connsiteY83" fmla="*/ 1546225 h 1943100"/>
                <a:gd name="connsiteX84" fmla="*/ 5464969 w 5765800"/>
                <a:gd name="connsiteY84" fmla="*/ 1588294 h 1943100"/>
                <a:gd name="connsiteX85" fmla="*/ 5507038 w 5765800"/>
                <a:gd name="connsiteY85" fmla="*/ 1631156 h 1943100"/>
                <a:gd name="connsiteX86" fmla="*/ 5549106 w 5765800"/>
                <a:gd name="connsiteY86" fmla="*/ 1675606 h 1943100"/>
                <a:gd name="connsiteX87" fmla="*/ 5591175 w 5765800"/>
                <a:gd name="connsiteY87" fmla="*/ 1720453 h 1943100"/>
                <a:gd name="connsiteX88" fmla="*/ 5634038 w 5765800"/>
                <a:gd name="connsiteY88" fmla="*/ 1766491 h 1943100"/>
                <a:gd name="connsiteX89" fmla="*/ 5677297 w 5765800"/>
                <a:gd name="connsiteY89" fmla="*/ 1813719 h 1943100"/>
                <a:gd name="connsiteX90" fmla="*/ 5721350 w 5765800"/>
                <a:gd name="connsiteY90" fmla="*/ 1862931 h 1943100"/>
                <a:gd name="connsiteX91" fmla="*/ 5765800 w 5765800"/>
                <a:gd name="connsiteY91" fmla="*/ 1912938 h 1943100"/>
                <a:gd name="connsiteX92" fmla="*/ 5735638 w 5765800"/>
                <a:gd name="connsiteY92" fmla="*/ 1914525 h 1943100"/>
                <a:gd name="connsiteX93" fmla="*/ 5705078 w 5765800"/>
                <a:gd name="connsiteY93" fmla="*/ 1916510 h 1943100"/>
                <a:gd name="connsiteX94" fmla="*/ 5673328 w 5765800"/>
                <a:gd name="connsiteY94" fmla="*/ 1917303 h 1943100"/>
                <a:gd name="connsiteX95" fmla="*/ 5640388 w 5765800"/>
                <a:gd name="connsiteY95" fmla="*/ 1943100 h 1943100"/>
                <a:gd name="connsiteX96" fmla="*/ 4455160 w 5765800"/>
                <a:gd name="connsiteY96" fmla="*/ 1800542 h 1943100"/>
                <a:gd name="connsiteX97" fmla="*/ 4409440 w 5765800"/>
                <a:gd name="connsiteY97" fmla="*/ 1790382 h 1943100"/>
                <a:gd name="connsiteX98" fmla="*/ 4389120 w 5765800"/>
                <a:gd name="connsiteY98" fmla="*/ 1785302 h 1943100"/>
                <a:gd name="connsiteX99" fmla="*/ 4358640 w 5765800"/>
                <a:gd name="connsiteY99" fmla="*/ 1785302 h 1943100"/>
                <a:gd name="connsiteX100" fmla="*/ 3566160 w 5765800"/>
                <a:gd name="connsiteY100" fmla="*/ 1668462 h 1943100"/>
                <a:gd name="connsiteX101" fmla="*/ 3413760 w 5765800"/>
                <a:gd name="connsiteY101" fmla="*/ 1648142 h 1943100"/>
                <a:gd name="connsiteX102" fmla="*/ 2529840 w 5765800"/>
                <a:gd name="connsiteY102" fmla="*/ 1485582 h 1943100"/>
                <a:gd name="connsiteX103" fmla="*/ 1559560 w 5765800"/>
                <a:gd name="connsiteY103" fmla="*/ 1424622 h 1943100"/>
                <a:gd name="connsiteX104" fmla="*/ 1498600 w 5765800"/>
                <a:gd name="connsiteY104" fmla="*/ 1419542 h 1943100"/>
                <a:gd name="connsiteX105" fmla="*/ 858520 w 5765800"/>
                <a:gd name="connsiteY105" fmla="*/ 1373822 h 1943100"/>
                <a:gd name="connsiteX106" fmla="*/ 457200 w 5765800"/>
                <a:gd name="connsiteY106" fmla="*/ 1353502 h 1943100"/>
                <a:gd name="connsiteX107" fmla="*/ 167640 w 5765800"/>
                <a:gd name="connsiteY107" fmla="*/ 1343342 h 1943100"/>
                <a:gd name="connsiteX108" fmla="*/ 0 w 5765800"/>
                <a:gd name="connsiteY108" fmla="*/ 1184672 h 1943100"/>
                <a:gd name="connsiteX109" fmla="*/ 0 w 5765800"/>
                <a:gd name="connsiteY109" fmla="*/ 0 h 1943100"/>
                <a:gd name="connsiteX0" fmla="*/ 0 w 5765800"/>
                <a:gd name="connsiteY0" fmla="*/ 0 h 1917303"/>
                <a:gd name="connsiteX1" fmla="*/ 2595960 w 5765800"/>
                <a:gd name="connsiteY1" fmla="*/ 0 h 1917303"/>
                <a:gd name="connsiteX2" fmla="*/ 2597547 w 5765800"/>
                <a:gd name="connsiteY2" fmla="*/ 0 h 1917303"/>
                <a:gd name="connsiteX3" fmla="*/ 2626519 w 5765800"/>
                <a:gd name="connsiteY3" fmla="*/ 0 h 1917303"/>
                <a:gd name="connsiteX4" fmla="*/ 2656285 w 5765800"/>
                <a:gd name="connsiteY4" fmla="*/ 397 h 1917303"/>
                <a:gd name="connsiteX5" fmla="*/ 2685256 w 5765800"/>
                <a:gd name="connsiteY5" fmla="*/ 1191 h 1917303"/>
                <a:gd name="connsiteX6" fmla="*/ 2715022 w 5765800"/>
                <a:gd name="connsiteY6" fmla="*/ 2381 h 1917303"/>
                <a:gd name="connsiteX7" fmla="*/ 2743994 w 5765800"/>
                <a:gd name="connsiteY7" fmla="*/ 3572 h 1917303"/>
                <a:gd name="connsiteX8" fmla="*/ 2773760 w 5765800"/>
                <a:gd name="connsiteY8" fmla="*/ 5159 h 1917303"/>
                <a:gd name="connsiteX9" fmla="*/ 2802731 w 5765800"/>
                <a:gd name="connsiteY9" fmla="*/ 7541 h 1917303"/>
                <a:gd name="connsiteX10" fmla="*/ 2832100 w 5765800"/>
                <a:gd name="connsiteY10" fmla="*/ 9922 h 1917303"/>
                <a:gd name="connsiteX11" fmla="*/ 2861072 w 5765800"/>
                <a:gd name="connsiteY11" fmla="*/ 11906 h 1917303"/>
                <a:gd name="connsiteX12" fmla="*/ 2890044 w 5765800"/>
                <a:gd name="connsiteY12" fmla="*/ 15081 h 1917303"/>
                <a:gd name="connsiteX13" fmla="*/ 2919413 w 5765800"/>
                <a:gd name="connsiteY13" fmla="*/ 18256 h 1917303"/>
                <a:gd name="connsiteX14" fmla="*/ 2948385 w 5765800"/>
                <a:gd name="connsiteY14" fmla="*/ 21828 h 1917303"/>
                <a:gd name="connsiteX15" fmla="*/ 2977356 w 5765800"/>
                <a:gd name="connsiteY15" fmla="*/ 25400 h 1917303"/>
                <a:gd name="connsiteX16" fmla="*/ 3005931 w 5765800"/>
                <a:gd name="connsiteY16" fmla="*/ 29369 h 1917303"/>
                <a:gd name="connsiteX17" fmla="*/ 3035300 w 5765800"/>
                <a:gd name="connsiteY17" fmla="*/ 33734 h 1917303"/>
                <a:gd name="connsiteX18" fmla="*/ 3063875 w 5765800"/>
                <a:gd name="connsiteY18" fmla="*/ 38100 h 1917303"/>
                <a:gd name="connsiteX19" fmla="*/ 3092450 w 5765800"/>
                <a:gd name="connsiteY19" fmla="*/ 42863 h 1917303"/>
                <a:gd name="connsiteX20" fmla="*/ 3121025 w 5765800"/>
                <a:gd name="connsiteY20" fmla="*/ 48419 h 1917303"/>
                <a:gd name="connsiteX21" fmla="*/ 3149600 w 5765800"/>
                <a:gd name="connsiteY21" fmla="*/ 53578 h 1917303"/>
                <a:gd name="connsiteX22" fmla="*/ 3178175 w 5765800"/>
                <a:gd name="connsiteY22" fmla="*/ 59134 h 1917303"/>
                <a:gd name="connsiteX23" fmla="*/ 3206750 w 5765800"/>
                <a:gd name="connsiteY23" fmla="*/ 65088 h 1917303"/>
                <a:gd name="connsiteX24" fmla="*/ 3234531 w 5765800"/>
                <a:gd name="connsiteY24" fmla="*/ 71834 h 1917303"/>
                <a:gd name="connsiteX25" fmla="*/ 3262710 w 5765800"/>
                <a:gd name="connsiteY25" fmla="*/ 77788 h 1917303"/>
                <a:gd name="connsiteX26" fmla="*/ 3290888 w 5765800"/>
                <a:gd name="connsiteY26" fmla="*/ 84931 h 1917303"/>
                <a:gd name="connsiteX27" fmla="*/ 3319066 w 5765800"/>
                <a:gd name="connsiteY27" fmla="*/ 92075 h 1917303"/>
                <a:gd name="connsiteX28" fmla="*/ 3346847 w 5765800"/>
                <a:gd name="connsiteY28" fmla="*/ 99219 h 1917303"/>
                <a:gd name="connsiteX29" fmla="*/ 3374628 w 5765800"/>
                <a:gd name="connsiteY29" fmla="*/ 107156 h 1917303"/>
                <a:gd name="connsiteX30" fmla="*/ 3402013 w 5765800"/>
                <a:gd name="connsiteY30" fmla="*/ 115094 h 1917303"/>
                <a:gd name="connsiteX31" fmla="*/ 3429794 w 5765800"/>
                <a:gd name="connsiteY31" fmla="*/ 123031 h 1917303"/>
                <a:gd name="connsiteX32" fmla="*/ 3457178 w 5765800"/>
                <a:gd name="connsiteY32" fmla="*/ 131366 h 1917303"/>
                <a:gd name="connsiteX33" fmla="*/ 3484563 w 5765800"/>
                <a:gd name="connsiteY33" fmla="*/ 140097 h 1917303"/>
                <a:gd name="connsiteX34" fmla="*/ 3511550 w 5765800"/>
                <a:gd name="connsiteY34" fmla="*/ 149225 h 1917303"/>
                <a:gd name="connsiteX35" fmla="*/ 3538935 w 5765800"/>
                <a:gd name="connsiteY35" fmla="*/ 158353 h 1917303"/>
                <a:gd name="connsiteX36" fmla="*/ 3565922 w 5765800"/>
                <a:gd name="connsiteY36" fmla="*/ 167481 h 1917303"/>
                <a:gd name="connsiteX37" fmla="*/ 3592116 w 5765800"/>
                <a:gd name="connsiteY37" fmla="*/ 177800 h 1917303"/>
                <a:gd name="connsiteX38" fmla="*/ 3618706 w 5765800"/>
                <a:gd name="connsiteY38" fmla="*/ 187722 h 1917303"/>
                <a:gd name="connsiteX39" fmla="*/ 3645297 w 5765800"/>
                <a:gd name="connsiteY39" fmla="*/ 198041 h 1917303"/>
                <a:gd name="connsiteX40" fmla="*/ 3671888 w 5765800"/>
                <a:gd name="connsiteY40" fmla="*/ 208359 h 1917303"/>
                <a:gd name="connsiteX41" fmla="*/ 3697685 w 5765800"/>
                <a:gd name="connsiteY41" fmla="*/ 219472 h 1917303"/>
                <a:gd name="connsiteX42" fmla="*/ 3724275 w 5765800"/>
                <a:gd name="connsiteY42" fmla="*/ 230584 h 1917303"/>
                <a:gd name="connsiteX43" fmla="*/ 3749675 w 5765800"/>
                <a:gd name="connsiteY43" fmla="*/ 241300 h 1917303"/>
                <a:gd name="connsiteX44" fmla="*/ 3775869 w 5765800"/>
                <a:gd name="connsiteY44" fmla="*/ 253603 h 1917303"/>
                <a:gd name="connsiteX45" fmla="*/ 3801269 w 5765800"/>
                <a:gd name="connsiteY45" fmla="*/ 264716 h 1917303"/>
                <a:gd name="connsiteX46" fmla="*/ 3826669 w 5765800"/>
                <a:gd name="connsiteY46" fmla="*/ 277416 h 1917303"/>
                <a:gd name="connsiteX47" fmla="*/ 3851672 w 5765800"/>
                <a:gd name="connsiteY47" fmla="*/ 289719 h 1917303"/>
                <a:gd name="connsiteX48" fmla="*/ 3876675 w 5765800"/>
                <a:gd name="connsiteY48" fmla="*/ 302022 h 1917303"/>
                <a:gd name="connsiteX49" fmla="*/ 3901678 w 5765800"/>
                <a:gd name="connsiteY49" fmla="*/ 314722 h 1917303"/>
                <a:gd name="connsiteX50" fmla="*/ 3926285 w 5765800"/>
                <a:gd name="connsiteY50" fmla="*/ 328216 h 1917303"/>
                <a:gd name="connsiteX51" fmla="*/ 3950891 w 5765800"/>
                <a:gd name="connsiteY51" fmla="*/ 341313 h 1917303"/>
                <a:gd name="connsiteX52" fmla="*/ 3974703 w 5765800"/>
                <a:gd name="connsiteY52" fmla="*/ 354806 h 1917303"/>
                <a:gd name="connsiteX53" fmla="*/ 3999310 w 5765800"/>
                <a:gd name="connsiteY53" fmla="*/ 368697 h 1917303"/>
                <a:gd name="connsiteX54" fmla="*/ 4023122 w 5765800"/>
                <a:gd name="connsiteY54" fmla="*/ 382588 h 1917303"/>
                <a:gd name="connsiteX55" fmla="*/ 4046538 w 5765800"/>
                <a:gd name="connsiteY55" fmla="*/ 397272 h 1917303"/>
                <a:gd name="connsiteX56" fmla="*/ 4069953 w 5765800"/>
                <a:gd name="connsiteY56" fmla="*/ 411559 h 1917303"/>
                <a:gd name="connsiteX57" fmla="*/ 4093369 w 5765800"/>
                <a:gd name="connsiteY57" fmla="*/ 426244 h 1917303"/>
                <a:gd name="connsiteX58" fmla="*/ 4115991 w 5765800"/>
                <a:gd name="connsiteY58" fmla="*/ 441325 h 1917303"/>
                <a:gd name="connsiteX59" fmla="*/ 4139010 w 5765800"/>
                <a:gd name="connsiteY59" fmla="*/ 456406 h 1917303"/>
                <a:gd name="connsiteX60" fmla="*/ 4162028 w 5765800"/>
                <a:gd name="connsiteY60" fmla="*/ 471884 h 1917303"/>
                <a:gd name="connsiteX61" fmla="*/ 4184253 w 5765800"/>
                <a:gd name="connsiteY61" fmla="*/ 487759 h 1917303"/>
                <a:gd name="connsiteX62" fmla="*/ 4206478 w 5765800"/>
                <a:gd name="connsiteY62" fmla="*/ 503634 h 1917303"/>
                <a:gd name="connsiteX63" fmla="*/ 4228306 w 5765800"/>
                <a:gd name="connsiteY63" fmla="*/ 519509 h 1917303"/>
                <a:gd name="connsiteX64" fmla="*/ 4250135 w 5765800"/>
                <a:gd name="connsiteY64" fmla="*/ 536575 h 1917303"/>
                <a:gd name="connsiteX65" fmla="*/ 4271566 w 5765800"/>
                <a:gd name="connsiteY65" fmla="*/ 552847 h 1917303"/>
                <a:gd name="connsiteX66" fmla="*/ 4292997 w 5765800"/>
                <a:gd name="connsiteY66" fmla="*/ 569516 h 1917303"/>
                <a:gd name="connsiteX67" fmla="*/ 4519613 w 5765800"/>
                <a:gd name="connsiteY67" fmla="*/ 752475 h 1917303"/>
                <a:gd name="connsiteX68" fmla="*/ 4624388 w 5765800"/>
                <a:gd name="connsiteY68" fmla="*/ 837406 h 1917303"/>
                <a:gd name="connsiteX69" fmla="*/ 4724400 w 5765800"/>
                <a:gd name="connsiteY69" fmla="*/ 919956 h 1917303"/>
                <a:gd name="connsiteX70" fmla="*/ 4820444 w 5765800"/>
                <a:gd name="connsiteY70" fmla="*/ 999331 h 1917303"/>
                <a:gd name="connsiteX71" fmla="*/ 4912916 w 5765800"/>
                <a:gd name="connsiteY71" fmla="*/ 1077119 h 1917303"/>
                <a:gd name="connsiteX72" fmla="*/ 4957366 w 5765800"/>
                <a:gd name="connsiteY72" fmla="*/ 1115616 h 1917303"/>
                <a:gd name="connsiteX73" fmla="*/ 5001816 w 5765800"/>
                <a:gd name="connsiteY73" fmla="*/ 1153716 h 1917303"/>
                <a:gd name="connsiteX74" fmla="*/ 5045472 w 5765800"/>
                <a:gd name="connsiteY74" fmla="*/ 1192213 h 1917303"/>
                <a:gd name="connsiteX75" fmla="*/ 5088335 w 5765800"/>
                <a:gd name="connsiteY75" fmla="*/ 1230313 h 1917303"/>
                <a:gd name="connsiteX76" fmla="*/ 5131197 w 5765800"/>
                <a:gd name="connsiteY76" fmla="*/ 1268810 h 1917303"/>
                <a:gd name="connsiteX77" fmla="*/ 5173663 w 5765800"/>
                <a:gd name="connsiteY77" fmla="*/ 1307306 h 1917303"/>
                <a:gd name="connsiteX78" fmla="*/ 5215731 w 5765800"/>
                <a:gd name="connsiteY78" fmla="*/ 1345803 h 1917303"/>
                <a:gd name="connsiteX79" fmla="*/ 5257403 w 5765800"/>
                <a:gd name="connsiteY79" fmla="*/ 1385094 h 1917303"/>
                <a:gd name="connsiteX80" fmla="*/ 5299075 w 5765800"/>
                <a:gd name="connsiteY80" fmla="*/ 1424385 h 1917303"/>
                <a:gd name="connsiteX81" fmla="*/ 5340747 w 5765800"/>
                <a:gd name="connsiteY81" fmla="*/ 1464072 h 1917303"/>
                <a:gd name="connsiteX82" fmla="*/ 5381625 w 5765800"/>
                <a:gd name="connsiteY82" fmla="*/ 1504950 h 1917303"/>
                <a:gd name="connsiteX83" fmla="*/ 5423297 w 5765800"/>
                <a:gd name="connsiteY83" fmla="*/ 1546225 h 1917303"/>
                <a:gd name="connsiteX84" fmla="*/ 5464969 w 5765800"/>
                <a:gd name="connsiteY84" fmla="*/ 1588294 h 1917303"/>
                <a:gd name="connsiteX85" fmla="*/ 5507038 w 5765800"/>
                <a:gd name="connsiteY85" fmla="*/ 1631156 h 1917303"/>
                <a:gd name="connsiteX86" fmla="*/ 5549106 w 5765800"/>
                <a:gd name="connsiteY86" fmla="*/ 1675606 h 1917303"/>
                <a:gd name="connsiteX87" fmla="*/ 5591175 w 5765800"/>
                <a:gd name="connsiteY87" fmla="*/ 1720453 h 1917303"/>
                <a:gd name="connsiteX88" fmla="*/ 5634038 w 5765800"/>
                <a:gd name="connsiteY88" fmla="*/ 1766491 h 1917303"/>
                <a:gd name="connsiteX89" fmla="*/ 5677297 w 5765800"/>
                <a:gd name="connsiteY89" fmla="*/ 1813719 h 1917303"/>
                <a:gd name="connsiteX90" fmla="*/ 5721350 w 5765800"/>
                <a:gd name="connsiteY90" fmla="*/ 1862931 h 1917303"/>
                <a:gd name="connsiteX91" fmla="*/ 5765800 w 5765800"/>
                <a:gd name="connsiteY91" fmla="*/ 1912938 h 1917303"/>
                <a:gd name="connsiteX92" fmla="*/ 5735638 w 5765800"/>
                <a:gd name="connsiteY92" fmla="*/ 1914525 h 1917303"/>
                <a:gd name="connsiteX93" fmla="*/ 5705078 w 5765800"/>
                <a:gd name="connsiteY93" fmla="*/ 1916510 h 1917303"/>
                <a:gd name="connsiteX94" fmla="*/ 5673328 w 5765800"/>
                <a:gd name="connsiteY94" fmla="*/ 1917303 h 1917303"/>
                <a:gd name="connsiteX95" fmla="*/ 4455160 w 5765800"/>
                <a:gd name="connsiteY95" fmla="*/ 1800542 h 1917303"/>
                <a:gd name="connsiteX96" fmla="*/ 4409440 w 5765800"/>
                <a:gd name="connsiteY96" fmla="*/ 1790382 h 1917303"/>
                <a:gd name="connsiteX97" fmla="*/ 4389120 w 5765800"/>
                <a:gd name="connsiteY97" fmla="*/ 1785302 h 1917303"/>
                <a:gd name="connsiteX98" fmla="*/ 4358640 w 5765800"/>
                <a:gd name="connsiteY98" fmla="*/ 1785302 h 1917303"/>
                <a:gd name="connsiteX99" fmla="*/ 3566160 w 5765800"/>
                <a:gd name="connsiteY99" fmla="*/ 1668462 h 1917303"/>
                <a:gd name="connsiteX100" fmla="*/ 3413760 w 5765800"/>
                <a:gd name="connsiteY100" fmla="*/ 1648142 h 1917303"/>
                <a:gd name="connsiteX101" fmla="*/ 2529840 w 5765800"/>
                <a:gd name="connsiteY101" fmla="*/ 1485582 h 1917303"/>
                <a:gd name="connsiteX102" fmla="*/ 1559560 w 5765800"/>
                <a:gd name="connsiteY102" fmla="*/ 1424622 h 1917303"/>
                <a:gd name="connsiteX103" fmla="*/ 1498600 w 5765800"/>
                <a:gd name="connsiteY103" fmla="*/ 1419542 h 1917303"/>
                <a:gd name="connsiteX104" fmla="*/ 858520 w 5765800"/>
                <a:gd name="connsiteY104" fmla="*/ 1373822 h 1917303"/>
                <a:gd name="connsiteX105" fmla="*/ 457200 w 5765800"/>
                <a:gd name="connsiteY105" fmla="*/ 1353502 h 1917303"/>
                <a:gd name="connsiteX106" fmla="*/ 167640 w 5765800"/>
                <a:gd name="connsiteY106" fmla="*/ 1343342 h 1917303"/>
                <a:gd name="connsiteX107" fmla="*/ 0 w 5765800"/>
                <a:gd name="connsiteY107" fmla="*/ 1184672 h 1917303"/>
                <a:gd name="connsiteX108" fmla="*/ 0 w 5765800"/>
                <a:gd name="connsiteY108" fmla="*/ 0 h 1917303"/>
                <a:gd name="connsiteX0" fmla="*/ 0 w 5765800"/>
                <a:gd name="connsiteY0" fmla="*/ 0 h 1916510"/>
                <a:gd name="connsiteX1" fmla="*/ 2595960 w 5765800"/>
                <a:gd name="connsiteY1" fmla="*/ 0 h 1916510"/>
                <a:gd name="connsiteX2" fmla="*/ 2597547 w 5765800"/>
                <a:gd name="connsiteY2" fmla="*/ 0 h 1916510"/>
                <a:gd name="connsiteX3" fmla="*/ 2626519 w 5765800"/>
                <a:gd name="connsiteY3" fmla="*/ 0 h 1916510"/>
                <a:gd name="connsiteX4" fmla="*/ 2656285 w 5765800"/>
                <a:gd name="connsiteY4" fmla="*/ 397 h 1916510"/>
                <a:gd name="connsiteX5" fmla="*/ 2685256 w 5765800"/>
                <a:gd name="connsiteY5" fmla="*/ 1191 h 1916510"/>
                <a:gd name="connsiteX6" fmla="*/ 2715022 w 5765800"/>
                <a:gd name="connsiteY6" fmla="*/ 2381 h 1916510"/>
                <a:gd name="connsiteX7" fmla="*/ 2743994 w 5765800"/>
                <a:gd name="connsiteY7" fmla="*/ 3572 h 1916510"/>
                <a:gd name="connsiteX8" fmla="*/ 2773760 w 5765800"/>
                <a:gd name="connsiteY8" fmla="*/ 5159 h 1916510"/>
                <a:gd name="connsiteX9" fmla="*/ 2802731 w 5765800"/>
                <a:gd name="connsiteY9" fmla="*/ 7541 h 1916510"/>
                <a:gd name="connsiteX10" fmla="*/ 2832100 w 5765800"/>
                <a:gd name="connsiteY10" fmla="*/ 9922 h 1916510"/>
                <a:gd name="connsiteX11" fmla="*/ 2861072 w 5765800"/>
                <a:gd name="connsiteY11" fmla="*/ 11906 h 1916510"/>
                <a:gd name="connsiteX12" fmla="*/ 2890044 w 5765800"/>
                <a:gd name="connsiteY12" fmla="*/ 15081 h 1916510"/>
                <a:gd name="connsiteX13" fmla="*/ 2919413 w 5765800"/>
                <a:gd name="connsiteY13" fmla="*/ 18256 h 1916510"/>
                <a:gd name="connsiteX14" fmla="*/ 2948385 w 5765800"/>
                <a:gd name="connsiteY14" fmla="*/ 21828 h 1916510"/>
                <a:gd name="connsiteX15" fmla="*/ 2977356 w 5765800"/>
                <a:gd name="connsiteY15" fmla="*/ 25400 h 1916510"/>
                <a:gd name="connsiteX16" fmla="*/ 3005931 w 5765800"/>
                <a:gd name="connsiteY16" fmla="*/ 29369 h 1916510"/>
                <a:gd name="connsiteX17" fmla="*/ 3035300 w 5765800"/>
                <a:gd name="connsiteY17" fmla="*/ 33734 h 1916510"/>
                <a:gd name="connsiteX18" fmla="*/ 3063875 w 5765800"/>
                <a:gd name="connsiteY18" fmla="*/ 38100 h 1916510"/>
                <a:gd name="connsiteX19" fmla="*/ 3092450 w 5765800"/>
                <a:gd name="connsiteY19" fmla="*/ 42863 h 1916510"/>
                <a:gd name="connsiteX20" fmla="*/ 3121025 w 5765800"/>
                <a:gd name="connsiteY20" fmla="*/ 48419 h 1916510"/>
                <a:gd name="connsiteX21" fmla="*/ 3149600 w 5765800"/>
                <a:gd name="connsiteY21" fmla="*/ 53578 h 1916510"/>
                <a:gd name="connsiteX22" fmla="*/ 3178175 w 5765800"/>
                <a:gd name="connsiteY22" fmla="*/ 59134 h 1916510"/>
                <a:gd name="connsiteX23" fmla="*/ 3206750 w 5765800"/>
                <a:gd name="connsiteY23" fmla="*/ 65088 h 1916510"/>
                <a:gd name="connsiteX24" fmla="*/ 3234531 w 5765800"/>
                <a:gd name="connsiteY24" fmla="*/ 71834 h 1916510"/>
                <a:gd name="connsiteX25" fmla="*/ 3262710 w 5765800"/>
                <a:gd name="connsiteY25" fmla="*/ 77788 h 1916510"/>
                <a:gd name="connsiteX26" fmla="*/ 3290888 w 5765800"/>
                <a:gd name="connsiteY26" fmla="*/ 84931 h 1916510"/>
                <a:gd name="connsiteX27" fmla="*/ 3319066 w 5765800"/>
                <a:gd name="connsiteY27" fmla="*/ 92075 h 1916510"/>
                <a:gd name="connsiteX28" fmla="*/ 3346847 w 5765800"/>
                <a:gd name="connsiteY28" fmla="*/ 99219 h 1916510"/>
                <a:gd name="connsiteX29" fmla="*/ 3374628 w 5765800"/>
                <a:gd name="connsiteY29" fmla="*/ 107156 h 1916510"/>
                <a:gd name="connsiteX30" fmla="*/ 3402013 w 5765800"/>
                <a:gd name="connsiteY30" fmla="*/ 115094 h 1916510"/>
                <a:gd name="connsiteX31" fmla="*/ 3429794 w 5765800"/>
                <a:gd name="connsiteY31" fmla="*/ 123031 h 1916510"/>
                <a:gd name="connsiteX32" fmla="*/ 3457178 w 5765800"/>
                <a:gd name="connsiteY32" fmla="*/ 131366 h 1916510"/>
                <a:gd name="connsiteX33" fmla="*/ 3484563 w 5765800"/>
                <a:gd name="connsiteY33" fmla="*/ 140097 h 1916510"/>
                <a:gd name="connsiteX34" fmla="*/ 3511550 w 5765800"/>
                <a:gd name="connsiteY34" fmla="*/ 149225 h 1916510"/>
                <a:gd name="connsiteX35" fmla="*/ 3538935 w 5765800"/>
                <a:gd name="connsiteY35" fmla="*/ 158353 h 1916510"/>
                <a:gd name="connsiteX36" fmla="*/ 3565922 w 5765800"/>
                <a:gd name="connsiteY36" fmla="*/ 167481 h 1916510"/>
                <a:gd name="connsiteX37" fmla="*/ 3592116 w 5765800"/>
                <a:gd name="connsiteY37" fmla="*/ 177800 h 1916510"/>
                <a:gd name="connsiteX38" fmla="*/ 3618706 w 5765800"/>
                <a:gd name="connsiteY38" fmla="*/ 187722 h 1916510"/>
                <a:gd name="connsiteX39" fmla="*/ 3645297 w 5765800"/>
                <a:gd name="connsiteY39" fmla="*/ 198041 h 1916510"/>
                <a:gd name="connsiteX40" fmla="*/ 3671888 w 5765800"/>
                <a:gd name="connsiteY40" fmla="*/ 208359 h 1916510"/>
                <a:gd name="connsiteX41" fmla="*/ 3697685 w 5765800"/>
                <a:gd name="connsiteY41" fmla="*/ 219472 h 1916510"/>
                <a:gd name="connsiteX42" fmla="*/ 3724275 w 5765800"/>
                <a:gd name="connsiteY42" fmla="*/ 230584 h 1916510"/>
                <a:gd name="connsiteX43" fmla="*/ 3749675 w 5765800"/>
                <a:gd name="connsiteY43" fmla="*/ 241300 h 1916510"/>
                <a:gd name="connsiteX44" fmla="*/ 3775869 w 5765800"/>
                <a:gd name="connsiteY44" fmla="*/ 253603 h 1916510"/>
                <a:gd name="connsiteX45" fmla="*/ 3801269 w 5765800"/>
                <a:gd name="connsiteY45" fmla="*/ 264716 h 1916510"/>
                <a:gd name="connsiteX46" fmla="*/ 3826669 w 5765800"/>
                <a:gd name="connsiteY46" fmla="*/ 277416 h 1916510"/>
                <a:gd name="connsiteX47" fmla="*/ 3851672 w 5765800"/>
                <a:gd name="connsiteY47" fmla="*/ 289719 h 1916510"/>
                <a:gd name="connsiteX48" fmla="*/ 3876675 w 5765800"/>
                <a:gd name="connsiteY48" fmla="*/ 302022 h 1916510"/>
                <a:gd name="connsiteX49" fmla="*/ 3901678 w 5765800"/>
                <a:gd name="connsiteY49" fmla="*/ 314722 h 1916510"/>
                <a:gd name="connsiteX50" fmla="*/ 3926285 w 5765800"/>
                <a:gd name="connsiteY50" fmla="*/ 328216 h 1916510"/>
                <a:gd name="connsiteX51" fmla="*/ 3950891 w 5765800"/>
                <a:gd name="connsiteY51" fmla="*/ 341313 h 1916510"/>
                <a:gd name="connsiteX52" fmla="*/ 3974703 w 5765800"/>
                <a:gd name="connsiteY52" fmla="*/ 354806 h 1916510"/>
                <a:gd name="connsiteX53" fmla="*/ 3999310 w 5765800"/>
                <a:gd name="connsiteY53" fmla="*/ 368697 h 1916510"/>
                <a:gd name="connsiteX54" fmla="*/ 4023122 w 5765800"/>
                <a:gd name="connsiteY54" fmla="*/ 382588 h 1916510"/>
                <a:gd name="connsiteX55" fmla="*/ 4046538 w 5765800"/>
                <a:gd name="connsiteY55" fmla="*/ 397272 h 1916510"/>
                <a:gd name="connsiteX56" fmla="*/ 4069953 w 5765800"/>
                <a:gd name="connsiteY56" fmla="*/ 411559 h 1916510"/>
                <a:gd name="connsiteX57" fmla="*/ 4093369 w 5765800"/>
                <a:gd name="connsiteY57" fmla="*/ 426244 h 1916510"/>
                <a:gd name="connsiteX58" fmla="*/ 4115991 w 5765800"/>
                <a:gd name="connsiteY58" fmla="*/ 441325 h 1916510"/>
                <a:gd name="connsiteX59" fmla="*/ 4139010 w 5765800"/>
                <a:gd name="connsiteY59" fmla="*/ 456406 h 1916510"/>
                <a:gd name="connsiteX60" fmla="*/ 4162028 w 5765800"/>
                <a:gd name="connsiteY60" fmla="*/ 471884 h 1916510"/>
                <a:gd name="connsiteX61" fmla="*/ 4184253 w 5765800"/>
                <a:gd name="connsiteY61" fmla="*/ 487759 h 1916510"/>
                <a:gd name="connsiteX62" fmla="*/ 4206478 w 5765800"/>
                <a:gd name="connsiteY62" fmla="*/ 503634 h 1916510"/>
                <a:gd name="connsiteX63" fmla="*/ 4228306 w 5765800"/>
                <a:gd name="connsiteY63" fmla="*/ 519509 h 1916510"/>
                <a:gd name="connsiteX64" fmla="*/ 4250135 w 5765800"/>
                <a:gd name="connsiteY64" fmla="*/ 536575 h 1916510"/>
                <a:gd name="connsiteX65" fmla="*/ 4271566 w 5765800"/>
                <a:gd name="connsiteY65" fmla="*/ 552847 h 1916510"/>
                <a:gd name="connsiteX66" fmla="*/ 4292997 w 5765800"/>
                <a:gd name="connsiteY66" fmla="*/ 569516 h 1916510"/>
                <a:gd name="connsiteX67" fmla="*/ 4519613 w 5765800"/>
                <a:gd name="connsiteY67" fmla="*/ 752475 h 1916510"/>
                <a:gd name="connsiteX68" fmla="*/ 4624388 w 5765800"/>
                <a:gd name="connsiteY68" fmla="*/ 837406 h 1916510"/>
                <a:gd name="connsiteX69" fmla="*/ 4724400 w 5765800"/>
                <a:gd name="connsiteY69" fmla="*/ 919956 h 1916510"/>
                <a:gd name="connsiteX70" fmla="*/ 4820444 w 5765800"/>
                <a:gd name="connsiteY70" fmla="*/ 999331 h 1916510"/>
                <a:gd name="connsiteX71" fmla="*/ 4912916 w 5765800"/>
                <a:gd name="connsiteY71" fmla="*/ 1077119 h 1916510"/>
                <a:gd name="connsiteX72" fmla="*/ 4957366 w 5765800"/>
                <a:gd name="connsiteY72" fmla="*/ 1115616 h 1916510"/>
                <a:gd name="connsiteX73" fmla="*/ 5001816 w 5765800"/>
                <a:gd name="connsiteY73" fmla="*/ 1153716 h 1916510"/>
                <a:gd name="connsiteX74" fmla="*/ 5045472 w 5765800"/>
                <a:gd name="connsiteY74" fmla="*/ 1192213 h 1916510"/>
                <a:gd name="connsiteX75" fmla="*/ 5088335 w 5765800"/>
                <a:gd name="connsiteY75" fmla="*/ 1230313 h 1916510"/>
                <a:gd name="connsiteX76" fmla="*/ 5131197 w 5765800"/>
                <a:gd name="connsiteY76" fmla="*/ 1268810 h 1916510"/>
                <a:gd name="connsiteX77" fmla="*/ 5173663 w 5765800"/>
                <a:gd name="connsiteY77" fmla="*/ 1307306 h 1916510"/>
                <a:gd name="connsiteX78" fmla="*/ 5215731 w 5765800"/>
                <a:gd name="connsiteY78" fmla="*/ 1345803 h 1916510"/>
                <a:gd name="connsiteX79" fmla="*/ 5257403 w 5765800"/>
                <a:gd name="connsiteY79" fmla="*/ 1385094 h 1916510"/>
                <a:gd name="connsiteX80" fmla="*/ 5299075 w 5765800"/>
                <a:gd name="connsiteY80" fmla="*/ 1424385 h 1916510"/>
                <a:gd name="connsiteX81" fmla="*/ 5340747 w 5765800"/>
                <a:gd name="connsiteY81" fmla="*/ 1464072 h 1916510"/>
                <a:gd name="connsiteX82" fmla="*/ 5381625 w 5765800"/>
                <a:gd name="connsiteY82" fmla="*/ 1504950 h 1916510"/>
                <a:gd name="connsiteX83" fmla="*/ 5423297 w 5765800"/>
                <a:gd name="connsiteY83" fmla="*/ 1546225 h 1916510"/>
                <a:gd name="connsiteX84" fmla="*/ 5464969 w 5765800"/>
                <a:gd name="connsiteY84" fmla="*/ 1588294 h 1916510"/>
                <a:gd name="connsiteX85" fmla="*/ 5507038 w 5765800"/>
                <a:gd name="connsiteY85" fmla="*/ 1631156 h 1916510"/>
                <a:gd name="connsiteX86" fmla="*/ 5549106 w 5765800"/>
                <a:gd name="connsiteY86" fmla="*/ 1675606 h 1916510"/>
                <a:gd name="connsiteX87" fmla="*/ 5591175 w 5765800"/>
                <a:gd name="connsiteY87" fmla="*/ 1720453 h 1916510"/>
                <a:gd name="connsiteX88" fmla="*/ 5634038 w 5765800"/>
                <a:gd name="connsiteY88" fmla="*/ 1766491 h 1916510"/>
                <a:gd name="connsiteX89" fmla="*/ 5677297 w 5765800"/>
                <a:gd name="connsiteY89" fmla="*/ 1813719 h 1916510"/>
                <a:gd name="connsiteX90" fmla="*/ 5721350 w 5765800"/>
                <a:gd name="connsiteY90" fmla="*/ 1862931 h 1916510"/>
                <a:gd name="connsiteX91" fmla="*/ 5765800 w 5765800"/>
                <a:gd name="connsiteY91" fmla="*/ 1912938 h 1916510"/>
                <a:gd name="connsiteX92" fmla="*/ 5735638 w 5765800"/>
                <a:gd name="connsiteY92" fmla="*/ 1914525 h 1916510"/>
                <a:gd name="connsiteX93" fmla="*/ 5705078 w 5765800"/>
                <a:gd name="connsiteY93" fmla="*/ 1916510 h 1916510"/>
                <a:gd name="connsiteX94" fmla="*/ 4455160 w 5765800"/>
                <a:gd name="connsiteY94" fmla="*/ 1800542 h 1916510"/>
                <a:gd name="connsiteX95" fmla="*/ 4409440 w 5765800"/>
                <a:gd name="connsiteY95" fmla="*/ 1790382 h 1916510"/>
                <a:gd name="connsiteX96" fmla="*/ 4389120 w 5765800"/>
                <a:gd name="connsiteY96" fmla="*/ 1785302 h 1916510"/>
                <a:gd name="connsiteX97" fmla="*/ 4358640 w 5765800"/>
                <a:gd name="connsiteY97" fmla="*/ 1785302 h 1916510"/>
                <a:gd name="connsiteX98" fmla="*/ 3566160 w 5765800"/>
                <a:gd name="connsiteY98" fmla="*/ 1668462 h 1916510"/>
                <a:gd name="connsiteX99" fmla="*/ 3413760 w 5765800"/>
                <a:gd name="connsiteY99" fmla="*/ 1648142 h 1916510"/>
                <a:gd name="connsiteX100" fmla="*/ 2529840 w 5765800"/>
                <a:gd name="connsiteY100" fmla="*/ 1485582 h 1916510"/>
                <a:gd name="connsiteX101" fmla="*/ 1559560 w 5765800"/>
                <a:gd name="connsiteY101" fmla="*/ 1424622 h 1916510"/>
                <a:gd name="connsiteX102" fmla="*/ 1498600 w 5765800"/>
                <a:gd name="connsiteY102" fmla="*/ 1419542 h 1916510"/>
                <a:gd name="connsiteX103" fmla="*/ 858520 w 5765800"/>
                <a:gd name="connsiteY103" fmla="*/ 1373822 h 1916510"/>
                <a:gd name="connsiteX104" fmla="*/ 457200 w 5765800"/>
                <a:gd name="connsiteY104" fmla="*/ 1353502 h 1916510"/>
                <a:gd name="connsiteX105" fmla="*/ 167640 w 5765800"/>
                <a:gd name="connsiteY105" fmla="*/ 1343342 h 1916510"/>
                <a:gd name="connsiteX106" fmla="*/ 0 w 5765800"/>
                <a:gd name="connsiteY106" fmla="*/ 1184672 h 1916510"/>
                <a:gd name="connsiteX107" fmla="*/ 0 w 5765800"/>
                <a:gd name="connsiteY107" fmla="*/ 0 h 1916510"/>
                <a:gd name="connsiteX0" fmla="*/ 0 w 5765800"/>
                <a:gd name="connsiteY0" fmla="*/ 0 h 1914525"/>
                <a:gd name="connsiteX1" fmla="*/ 2595960 w 5765800"/>
                <a:gd name="connsiteY1" fmla="*/ 0 h 1914525"/>
                <a:gd name="connsiteX2" fmla="*/ 2597547 w 5765800"/>
                <a:gd name="connsiteY2" fmla="*/ 0 h 1914525"/>
                <a:gd name="connsiteX3" fmla="*/ 2626519 w 5765800"/>
                <a:gd name="connsiteY3" fmla="*/ 0 h 1914525"/>
                <a:gd name="connsiteX4" fmla="*/ 2656285 w 5765800"/>
                <a:gd name="connsiteY4" fmla="*/ 397 h 1914525"/>
                <a:gd name="connsiteX5" fmla="*/ 2685256 w 5765800"/>
                <a:gd name="connsiteY5" fmla="*/ 1191 h 1914525"/>
                <a:gd name="connsiteX6" fmla="*/ 2715022 w 5765800"/>
                <a:gd name="connsiteY6" fmla="*/ 2381 h 1914525"/>
                <a:gd name="connsiteX7" fmla="*/ 2743994 w 5765800"/>
                <a:gd name="connsiteY7" fmla="*/ 3572 h 1914525"/>
                <a:gd name="connsiteX8" fmla="*/ 2773760 w 5765800"/>
                <a:gd name="connsiteY8" fmla="*/ 5159 h 1914525"/>
                <a:gd name="connsiteX9" fmla="*/ 2802731 w 5765800"/>
                <a:gd name="connsiteY9" fmla="*/ 7541 h 1914525"/>
                <a:gd name="connsiteX10" fmla="*/ 2832100 w 5765800"/>
                <a:gd name="connsiteY10" fmla="*/ 9922 h 1914525"/>
                <a:gd name="connsiteX11" fmla="*/ 2861072 w 5765800"/>
                <a:gd name="connsiteY11" fmla="*/ 11906 h 1914525"/>
                <a:gd name="connsiteX12" fmla="*/ 2890044 w 5765800"/>
                <a:gd name="connsiteY12" fmla="*/ 15081 h 1914525"/>
                <a:gd name="connsiteX13" fmla="*/ 2919413 w 5765800"/>
                <a:gd name="connsiteY13" fmla="*/ 18256 h 1914525"/>
                <a:gd name="connsiteX14" fmla="*/ 2948385 w 5765800"/>
                <a:gd name="connsiteY14" fmla="*/ 21828 h 1914525"/>
                <a:gd name="connsiteX15" fmla="*/ 2977356 w 5765800"/>
                <a:gd name="connsiteY15" fmla="*/ 25400 h 1914525"/>
                <a:gd name="connsiteX16" fmla="*/ 3005931 w 5765800"/>
                <a:gd name="connsiteY16" fmla="*/ 29369 h 1914525"/>
                <a:gd name="connsiteX17" fmla="*/ 3035300 w 5765800"/>
                <a:gd name="connsiteY17" fmla="*/ 33734 h 1914525"/>
                <a:gd name="connsiteX18" fmla="*/ 3063875 w 5765800"/>
                <a:gd name="connsiteY18" fmla="*/ 38100 h 1914525"/>
                <a:gd name="connsiteX19" fmla="*/ 3092450 w 5765800"/>
                <a:gd name="connsiteY19" fmla="*/ 42863 h 1914525"/>
                <a:gd name="connsiteX20" fmla="*/ 3121025 w 5765800"/>
                <a:gd name="connsiteY20" fmla="*/ 48419 h 1914525"/>
                <a:gd name="connsiteX21" fmla="*/ 3149600 w 5765800"/>
                <a:gd name="connsiteY21" fmla="*/ 53578 h 1914525"/>
                <a:gd name="connsiteX22" fmla="*/ 3178175 w 5765800"/>
                <a:gd name="connsiteY22" fmla="*/ 59134 h 1914525"/>
                <a:gd name="connsiteX23" fmla="*/ 3206750 w 5765800"/>
                <a:gd name="connsiteY23" fmla="*/ 65088 h 1914525"/>
                <a:gd name="connsiteX24" fmla="*/ 3234531 w 5765800"/>
                <a:gd name="connsiteY24" fmla="*/ 71834 h 1914525"/>
                <a:gd name="connsiteX25" fmla="*/ 3262710 w 5765800"/>
                <a:gd name="connsiteY25" fmla="*/ 77788 h 1914525"/>
                <a:gd name="connsiteX26" fmla="*/ 3290888 w 5765800"/>
                <a:gd name="connsiteY26" fmla="*/ 84931 h 1914525"/>
                <a:gd name="connsiteX27" fmla="*/ 3319066 w 5765800"/>
                <a:gd name="connsiteY27" fmla="*/ 92075 h 1914525"/>
                <a:gd name="connsiteX28" fmla="*/ 3346847 w 5765800"/>
                <a:gd name="connsiteY28" fmla="*/ 99219 h 1914525"/>
                <a:gd name="connsiteX29" fmla="*/ 3374628 w 5765800"/>
                <a:gd name="connsiteY29" fmla="*/ 107156 h 1914525"/>
                <a:gd name="connsiteX30" fmla="*/ 3402013 w 5765800"/>
                <a:gd name="connsiteY30" fmla="*/ 115094 h 1914525"/>
                <a:gd name="connsiteX31" fmla="*/ 3429794 w 5765800"/>
                <a:gd name="connsiteY31" fmla="*/ 123031 h 1914525"/>
                <a:gd name="connsiteX32" fmla="*/ 3457178 w 5765800"/>
                <a:gd name="connsiteY32" fmla="*/ 131366 h 1914525"/>
                <a:gd name="connsiteX33" fmla="*/ 3484563 w 5765800"/>
                <a:gd name="connsiteY33" fmla="*/ 140097 h 1914525"/>
                <a:gd name="connsiteX34" fmla="*/ 3511550 w 5765800"/>
                <a:gd name="connsiteY34" fmla="*/ 149225 h 1914525"/>
                <a:gd name="connsiteX35" fmla="*/ 3538935 w 5765800"/>
                <a:gd name="connsiteY35" fmla="*/ 158353 h 1914525"/>
                <a:gd name="connsiteX36" fmla="*/ 3565922 w 5765800"/>
                <a:gd name="connsiteY36" fmla="*/ 167481 h 1914525"/>
                <a:gd name="connsiteX37" fmla="*/ 3592116 w 5765800"/>
                <a:gd name="connsiteY37" fmla="*/ 177800 h 1914525"/>
                <a:gd name="connsiteX38" fmla="*/ 3618706 w 5765800"/>
                <a:gd name="connsiteY38" fmla="*/ 187722 h 1914525"/>
                <a:gd name="connsiteX39" fmla="*/ 3645297 w 5765800"/>
                <a:gd name="connsiteY39" fmla="*/ 198041 h 1914525"/>
                <a:gd name="connsiteX40" fmla="*/ 3671888 w 5765800"/>
                <a:gd name="connsiteY40" fmla="*/ 208359 h 1914525"/>
                <a:gd name="connsiteX41" fmla="*/ 3697685 w 5765800"/>
                <a:gd name="connsiteY41" fmla="*/ 219472 h 1914525"/>
                <a:gd name="connsiteX42" fmla="*/ 3724275 w 5765800"/>
                <a:gd name="connsiteY42" fmla="*/ 230584 h 1914525"/>
                <a:gd name="connsiteX43" fmla="*/ 3749675 w 5765800"/>
                <a:gd name="connsiteY43" fmla="*/ 241300 h 1914525"/>
                <a:gd name="connsiteX44" fmla="*/ 3775869 w 5765800"/>
                <a:gd name="connsiteY44" fmla="*/ 253603 h 1914525"/>
                <a:gd name="connsiteX45" fmla="*/ 3801269 w 5765800"/>
                <a:gd name="connsiteY45" fmla="*/ 264716 h 1914525"/>
                <a:gd name="connsiteX46" fmla="*/ 3826669 w 5765800"/>
                <a:gd name="connsiteY46" fmla="*/ 277416 h 1914525"/>
                <a:gd name="connsiteX47" fmla="*/ 3851672 w 5765800"/>
                <a:gd name="connsiteY47" fmla="*/ 289719 h 1914525"/>
                <a:gd name="connsiteX48" fmla="*/ 3876675 w 5765800"/>
                <a:gd name="connsiteY48" fmla="*/ 302022 h 1914525"/>
                <a:gd name="connsiteX49" fmla="*/ 3901678 w 5765800"/>
                <a:gd name="connsiteY49" fmla="*/ 314722 h 1914525"/>
                <a:gd name="connsiteX50" fmla="*/ 3926285 w 5765800"/>
                <a:gd name="connsiteY50" fmla="*/ 328216 h 1914525"/>
                <a:gd name="connsiteX51" fmla="*/ 3950891 w 5765800"/>
                <a:gd name="connsiteY51" fmla="*/ 341313 h 1914525"/>
                <a:gd name="connsiteX52" fmla="*/ 3974703 w 5765800"/>
                <a:gd name="connsiteY52" fmla="*/ 354806 h 1914525"/>
                <a:gd name="connsiteX53" fmla="*/ 3999310 w 5765800"/>
                <a:gd name="connsiteY53" fmla="*/ 368697 h 1914525"/>
                <a:gd name="connsiteX54" fmla="*/ 4023122 w 5765800"/>
                <a:gd name="connsiteY54" fmla="*/ 382588 h 1914525"/>
                <a:gd name="connsiteX55" fmla="*/ 4046538 w 5765800"/>
                <a:gd name="connsiteY55" fmla="*/ 397272 h 1914525"/>
                <a:gd name="connsiteX56" fmla="*/ 4069953 w 5765800"/>
                <a:gd name="connsiteY56" fmla="*/ 411559 h 1914525"/>
                <a:gd name="connsiteX57" fmla="*/ 4093369 w 5765800"/>
                <a:gd name="connsiteY57" fmla="*/ 426244 h 1914525"/>
                <a:gd name="connsiteX58" fmla="*/ 4115991 w 5765800"/>
                <a:gd name="connsiteY58" fmla="*/ 441325 h 1914525"/>
                <a:gd name="connsiteX59" fmla="*/ 4139010 w 5765800"/>
                <a:gd name="connsiteY59" fmla="*/ 456406 h 1914525"/>
                <a:gd name="connsiteX60" fmla="*/ 4162028 w 5765800"/>
                <a:gd name="connsiteY60" fmla="*/ 471884 h 1914525"/>
                <a:gd name="connsiteX61" fmla="*/ 4184253 w 5765800"/>
                <a:gd name="connsiteY61" fmla="*/ 487759 h 1914525"/>
                <a:gd name="connsiteX62" fmla="*/ 4206478 w 5765800"/>
                <a:gd name="connsiteY62" fmla="*/ 503634 h 1914525"/>
                <a:gd name="connsiteX63" fmla="*/ 4228306 w 5765800"/>
                <a:gd name="connsiteY63" fmla="*/ 519509 h 1914525"/>
                <a:gd name="connsiteX64" fmla="*/ 4250135 w 5765800"/>
                <a:gd name="connsiteY64" fmla="*/ 536575 h 1914525"/>
                <a:gd name="connsiteX65" fmla="*/ 4271566 w 5765800"/>
                <a:gd name="connsiteY65" fmla="*/ 552847 h 1914525"/>
                <a:gd name="connsiteX66" fmla="*/ 4292997 w 5765800"/>
                <a:gd name="connsiteY66" fmla="*/ 569516 h 1914525"/>
                <a:gd name="connsiteX67" fmla="*/ 4519613 w 5765800"/>
                <a:gd name="connsiteY67" fmla="*/ 752475 h 1914525"/>
                <a:gd name="connsiteX68" fmla="*/ 4624388 w 5765800"/>
                <a:gd name="connsiteY68" fmla="*/ 837406 h 1914525"/>
                <a:gd name="connsiteX69" fmla="*/ 4724400 w 5765800"/>
                <a:gd name="connsiteY69" fmla="*/ 919956 h 1914525"/>
                <a:gd name="connsiteX70" fmla="*/ 4820444 w 5765800"/>
                <a:gd name="connsiteY70" fmla="*/ 999331 h 1914525"/>
                <a:gd name="connsiteX71" fmla="*/ 4912916 w 5765800"/>
                <a:gd name="connsiteY71" fmla="*/ 1077119 h 1914525"/>
                <a:gd name="connsiteX72" fmla="*/ 4957366 w 5765800"/>
                <a:gd name="connsiteY72" fmla="*/ 1115616 h 1914525"/>
                <a:gd name="connsiteX73" fmla="*/ 5001816 w 5765800"/>
                <a:gd name="connsiteY73" fmla="*/ 1153716 h 1914525"/>
                <a:gd name="connsiteX74" fmla="*/ 5045472 w 5765800"/>
                <a:gd name="connsiteY74" fmla="*/ 1192213 h 1914525"/>
                <a:gd name="connsiteX75" fmla="*/ 5088335 w 5765800"/>
                <a:gd name="connsiteY75" fmla="*/ 1230313 h 1914525"/>
                <a:gd name="connsiteX76" fmla="*/ 5131197 w 5765800"/>
                <a:gd name="connsiteY76" fmla="*/ 1268810 h 1914525"/>
                <a:gd name="connsiteX77" fmla="*/ 5173663 w 5765800"/>
                <a:gd name="connsiteY77" fmla="*/ 1307306 h 1914525"/>
                <a:gd name="connsiteX78" fmla="*/ 5215731 w 5765800"/>
                <a:gd name="connsiteY78" fmla="*/ 1345803 h 1914525"/>
                <a:gd name="connsiteX79" fmla="*/ 5257403 w 5765800"/>
                <a:gd name="connsiteY79" fmla="*/ 1385094 h 1914525"/>
                <a:gd name="connsiteX80" fmla="*/ 5299075 w 5765800"/>
                <a:gd name="connsiteY80" fmla="*/ 1424385 h 1914525"/>
                <a:gd name="connsiteX81" fmla="*/ 5340747 w 5765800"/>
                <a:gd name="connsiteY81" fmla="*/ 1464072 h 1914525"/>
                <a:gd name="connsiteX82" fmla="*/ 5381625 w 5765800"/>
                <a:gd name="connsiteY82" fmla="*/ 1504950 h 1914525"/>
                <a:gd name="connsiteX83" fmla="*/ 5423297 w 5765800"/>
                <a:gd name="connsiteY83" fmla="*/ 1546225 h 1914525"/>
                <a:gd name="connsiteX84" fmla="*/ 5464969 w 5765800"/>
                <a:gd name="connsiteY84" fmla="*/ 1588294 h 1914525"/>
                <a:gd name="connsiteX85" fmla="*/ 5507038 w 5765800"/>
                <a:gd name="connsiteY85" fmla="*/ 1631156 h 1914525"/>
                <a:gd name="connsiteX86" fmla="*/ 5549106 w 5765800"/>
                <a:gd name="connsiteY86" fmla="*/ 1675606 h 1914525"/>
                <a:gd name="connsiteX87" fmla="*/ 5591175 w 5765800"/>
                <a:gd name="connsiteY87" fmla="*/ 1720453 h 1914525"/>
                <a:gd name="connsiteX88" fmla="*/ 5634038 w 5765800"/>
                <a:gd name="connsiteY88" fmla="*/ 1766491 h 1914525"/>
                <a:gd name="connsiteX89" fmla="*/ 5677297 w 5765800"/>
                <a:gd name="connsiteY89" fmla="*/ 1813719 h 1914525"/>
                <a:gd name="connsiteX90" fmla="*/ 5721350 w 5765800"/>
                <a:gd name="connsiteY90" fmla="*/ 1862931 h 1914525"/>
                <a:gd name="connsiteX91" fmla="*/ 5765800 w 5765800"/>
                <a:gd name="connsiteY91" fmla="*/ 1912938 h 1914525"/>
                <a:gd name="connsiteX92" fmla="*/ 5735638 w 5765800"/>
                <a:gd name="connsiteY92" fmla="*/ 1914525 h 1914525"/>
                <a:gd name="connsiteX93" fmla="*/ 4455160 w 5765800"/>
                <a:gd name="connsiteY93" fmla="*/ 1800542 h 1914525"/>
                <a:gd name="connsiteX94" fmla="*/ 4409440 w 5765800"/>
                <a:gd name="connsiteY94" fmla="*/ 1790382 h 1914525"/>
                <a:gd name="connsiteX95" fmla="*/ 4389120 w 5765800"/>
                <a:gd name="connsiteY95" fmla="*/ 1785302 h 1914525"/>
                <a:gd name="connsiteX96" fmla="*/ 4358640 w 5765800"/>
                <a:gd name="connsiteY96" fmla="*/ 1785302 h 1914525"/>
                <a:gd name="connsiteX97" fmla="*/ 3566160 w 5765800"/>
                <a:gd name="connsiteY97" fmla="*/ 1668462 h 1914525"/>
                <a:gd name="connsiteX98" fmla="*/ 3413760 w 5765800"/>
                <a:gd name="connsiteY98" fmla="*/ 1648142 h 1914525"/>
                <a:gd name="connsiteX99" fmla="*/ 2529840 w 5765800"/>
                <a:gd name="connsiteY99" fmla="*/ 1485582 h 1914525"/>
                <a:gd name="connsiteX100" fmla="*/ 1559560 w 5765800"/>
                <a:gd name="connsiteY100" fmla="*/ 1424622 h 1914525"/>
                <a:gd name="connsiteX101" fmla="*/ 1498600 w 5765800"/>
                <a:gd name="connsiteY101" fmla="*/ 1419542 h 1914525"/>
                <a:gd name="connsiteX102" fmla="*/ 858520 w 5765800"/>
                <a:gd name="connsiteY102" fmla="*/ 1373822 h 1914525"/>
                <a:gd name="connsiteX103" fmla="*/ 457200 w 5765800"/>
                <a:gd name="connsiteY103" fmla="*/ 1353502 h 1914525"/>
                <a:gd name="connsiteX104" fmla="*/ 167640 w 5765800"/>
                <a:gd name="connsiteY104" fmla="*/ 1343342 h 1914525"/>
                <a:gd name="connsiteX105" fmla="*/ 0 w 5765800"/>
                <a:gd name="connsiteY105" fmla="*/ 1184672 h 1914525"/>
                <a:gd name="connsiteX106" fmla="*/ 0 w 5765800"/>
                <a:gd name="connsiteY106" fmla="*/ 0 h 1914525"/>
                <a:gd name="connsiteX0" fmla="*/ 0 w 5765800"/>
                <a:gd name="connsiteY0" fmla="*/ 0 h 1912938"/>
                <a:gd name="connsiteX1" fmla="*/ 2595960 w 5765800"/>
                <a:gd name="connsiteY1" fmla="*/ 0 h 1912938"/>
                <a:gd name="connsiteX2" fmla="*/ 2597547 w 5765800"/>
                <a:gd name="connsiteY2" fmla="*/ 0 h 1912938"/>
                <a:gd name="connsiteX3" fmla="*/ 2626519 w 5765800"/>
                <a:gd name="connsiteY3" fmla="*/ 0 h 1912938"/>
                <a:gd name="connsiteX4" fmla="*/ 2656285 w 5765800"/>
                <a:gd name="connsiteY4" fmla="*/ 397 h 1912938"/>
                <a:gd name="connsiteX5" fmla="*/ 2685256 w 5765800"/>
                <a:gd name="connsiteY5" fmla="*/ 1191 h 1912938"/>
                <a:gd name="connsiteX6" fmla="*/ 2715022 w 5765800"/>
                <a:gd name="connsiteY6" fmla="*/ 2381 h 1912938"/>
                <a:gd name="connsiteX7" fmla="*/ 2743994 w 5765800"/>
                <a:gd name="connsiteY7" fmla="*/ 3572 h 1912938"/>
                <a:gd name="connsiteX8" fmla="*/ 2773760 w 5765800"/>
                <a:gd name="connsiteY8" fmla="*/ 5159 h 1912938"/>
                <a:gd name="connsiteX9" fmla="*/ 2802731 w 5765800"/>
                <a:gd name="connsiteY9" fmla="*/ 7541 h 1912938"/>
                <a:gd name="connsiteX10" fmla="*/ 2832100 w 5765800"/>
                <a:gd name="connsiteY10" fmla="*/ 9922 h 1912938"/>
                <a:gd name="connsiteX11" fmla="*/ 2861072 w 5765800"/>
                <a:gd name="connsiteY11" fmla="*/ 11906 h 1912938"/>
                <a:gd name="connsiteX12" fmla="*/ 2890044 w 5765800"/>
                <a:gd name="connsiteY12" fmla="*/ 15081 h 1912938"/>
                <a:gd name="connsiteX13" fmla="*/ 2919413 w 5765800"/>
                <a:gd name="connsiteY13" fmla="*/ 18256 h 1912938"/>
                <a:gd name="connsiteX14" fmla="*/ 2948385 w 5765800"/>
                <a:gd name="connsiteY14" fmla="*/ 21828 h 1912938"/>
                <a:gd name="connsiteX15" fmla="*/ 2977356 w 5765800"/>
                <a:gd name="connsiteY15" fmla="*/ 25400 h 1912938"/>
                <a:gd name="connsiteX16" fmla="*/ 3005931 w 5765800"/>
                <a:gd name="connsiteY16" fmla="*/ 29369 h 1912938"/>
                <a:gd name="connsiteX17" fmla="*/ 3035300 w 5765800"/>
                <a:gd name="connsiteY17" fmla="*/ 33734 h 1912938"/>
                <a:gd name="connsiteX18" fmla="*/ 3063875 w 5765800"/>
                <a:gd name="connsiteY18" fmla="*/ 38100 h 1912938"/>
                <a:gd name="connsiteX19" fmla="*/ 3092450 w 5765800"/>
                <a:gd name="connsiteY19" fmla="*/ 42863 h 1912938"/>
                <a:gd name="connsiteX20" fmla="*/ 3121025 w 5765800"/>
                <a:gd name="connsiteY20" fmla="*/ 48419 h 1912938"/>
                <a:gd name="connsiteX21" fmla="*/ 3149600 w 5765800"/>
                <a:gd name="connsiteY21" fmla="*/ 53578 h 1912938"/>
                <a:gd name="connsiteX22" fmla="*/ 3178175 w 5765800"/>
                <a:gd name="connsiteY22" fmla="*/ 59134 h 1912938"/>
                <a:gd name="connsiteX23" fmla="*/ 3206750 w 5765800"/>
                <a:gd name="connsiteY23" fmla="*/ 65088 h 1912938"/>
                <a:gd name="connsiteX24" fmla="*/ 3234531 w 5765800"/>
                <a:gd name="connsiteY24" fmla="*/ 71834 h 1912938"/>
                <a:gd name="connsiteX25" fmla="*/ 3262710 w 5765800"/>
                <a:gd name="connsiteY25" fmla="*/ 77788 h 1912938"/>
                <a:gd name="connsiteX26" fmla="*/ 3290888 w 5765800"/>
                <a:gd name="connsiteY26" fmla="*/ 84931 h 1912938"/>
                <a:gd name="connsiteX27" fmla="*/ 3319066 w 5765800"/>
                <a:gd name="connsiteY27" fmla="*/ 92075 h 1912938"/>
                <a:gd name="connsiteX28" fmla="*/ 3346847 w 5765800"/>
                <a:gd name="connsiteY28" fmla="*/ 99219 h 1912938"/>
                <a:gd name="connsiteX29" fmla="*/ 3374628 w 5765800"/>
                <a:gd name="connsiteY29" fmla="*/ 107156 h 1912938"/>
                <a:gd name="connsiteX30" fmla="*/ 3402013 w 5765800"/>
                <a:gd name="connsiteY30" fmla="*/ 115094 h 1912938"/>
                <a:gd name="connsiteX31" fmla="*/ 3429794 w 5765800"/>
                <a:gd name="connsiteY31" fmla="*/ 123031 h 1912938"/>
                <a:gd name="connsiteX32" fmla="*/ 3457178 w 5765800"/>
                <a:gd name="connsiteY32" fmla="*/ 131366 h 1912938"/>
                <a:gd name="connsiteX33" fmla="*/ 3484563 w 5765800"/>
                <a:gd name="connsiteY33" fmla="*/ 140097 h 1912938"/>
                <a:gd name="connsiteX34" fmla="*/ 3511550 w 5765800"/>
                <a:gd name="connsiteY34" fmla="*/ 149225 h 1912938"/>
                <a:gd name="connsiteX35" fmla="*/ 3538935 w 5765800"/>
                <a:gd name="connsiteY35" fmla="*/ 158353 h 1912938"/>
                <a:gd name="connsiteX36" fmla="*/ 3565922 w 5765800"/>
                <a:gd name="connsiteY36" fmla="*/ 167481 h 1912938"/>
                <a:gd name="connsiteX37" fmla="*/ 3592116 w 5765800"/>
                <a:gd name="connsiteY37" fmla="*/ 177800 h 1912938"/>
                <a:gd name="connsiteX38" fmla="*/ 3618706 w 5765800"/>
                <a:gd name="connsiteY38" fmla="*/ 187722 h 1912938"/>
                <a:gd name="connsiteX39" fmla="*/ 3645297 w 5765800"/>
                <a:gd name="connsiteY39" fmla="*/ 198041 h 1912938"/>
                <a:gd name="connsiteX40" fmla="*/ 3671888 w 5765800"/>
                <a:gd name="connsiteY40" fmla="*/ 208359 h 1912938"/>
                <a:gd name="connsiteX41" fmla="*/ 3697685 w 5765800"/>
                <a:gd name="connsiteY41" fmla="*/ 219472 h 1912938"/>
                <a:gd name="connsiteX42" fmla="*/ 3724275 w 5765800"/>
                <a:gd name="connsiteY42" fmla="*/ 230584 h 1912938"/>
                <a:gd name="connsiteX43" fmla="*/ 3749675 w 5765800"/>
                <a:gd name="connsiteY43" fmla="*/ 241300 h 1912938"/>
                <a:gd name="connsiteX44" fmla="*/ 3775869 w 5765800"/>
                <a:gd name="connsiteY44" fmla="*/ 253603 h 1912938"/>
                <a:gd name="connsiteX45" fmla="*/ 3801269 w 5765800"/>
                <a:gd name="connsiteY45" fmla="*/ 264716 h 1912938"/>
                <a:gd name="connsiteX46" fmla="*/ 3826669 w 5765800"/>
                <a:gd name="connsiteY46" fmla="*/ 277416 h 1912938"/>
                <a:gd name="connsiteX47" fmla="*/ 3851672 w 5765800"/>
                <a:gd name="connsiteY47" fmla="*/ 289719 h 1912938"/>
                <a:gd name="connsiteX48" fmla="*/ 3876675 w 5765800"/>
                <a:gd name="connsiteY48" fmla="*/ 302022 h 1912938"/>
                <a:gd name="connsiteX49" fmla="*/ 3901678 w 5765800"/>
                <a:gd name="connsiteY49" fmla="*/ 314722 h 1912938"/>
                <a:gd name="connsiteX50" fmla="*/ 3926285 w 5765800"/>
                <a:gd name="connsiteY50" fmla="*/ 328216 h 1912938"/>
                <a:gd name="connsiteX51" fmla="*/ 3950891 w 5765800"/>
                <a:gd name="connsiteY51" fmla="*/ 341313 h 1912938"/>
                <a:gd name="connsiteX52" fmla="*/ 3974703 w 5765800"/>
                <a:gd name="connsiteY52" fmla="*/ 354806 h 1912938"/>
                <a:gd name="connsiteX53" fmla="*/ 3999310 w 5765800"/>
                <a:gd name="connsiteY53" fmla="*/ 368697 h 1912938"/>
                <a:gd name="connsiteX54" fmla="*/ 4023122 w 5765800"/>
                <a:gd name="connsiteY54" fmla="*/ 382588 h 1912938"/>
                <a:gd name="connsiteX55" fmla="*/ 4046538 w 5765800"/>
                <a:gd name="connsiteY55" fmla="*/ 397272 h 1912938"/>
                <a:gd name="connsiteX56" fmla="*/ 4069953 w 5765800"/>
                <a:gd name="connsiteY56" fmla="*/ 411559 h 1912938"/>
                <a:gd name="connsiteX57" fmla="*/ 4093369 w 5765800"/>
                <a:gd name="connsiteY57" fmla="*/ 426244 h 1912938"/>
                <a:gd name="connsiteX58" fmla="*/ 4115991 w 5765800"/>
                <a:gd name="connsiteY58" fmla="*/ 441325 h 1912938"/>
                <a:gd name="connsiteX59" fmla="*/ 4139010 w 5765800"/>
                <a:gd name="connsiteY59" fmla="*/ 456406 h 1912938"/>
                <a:gd name="connsiteX60" fmla="*/ 4162028 w 5765800"/>
                <a:gd name="connsiteY60" fmla="*/ 471884 h 1912938"/>
                <a:gd name="connsiteX61" fmla="*/ 4184253 w 5765800"/>
                <a:gd name="connsiteY61" fmla="*/ 487759 h 1912938"/>
                <a:gd name="connsiteX62" fmla="*/ 4206478 w 5765800"/>
                <a:gd name="connsiteY62" fmla="*/ 503634 h 1912938"/>
                <a:gd name="connsiteX63" fmla="*/ 4228306 w 5765800"/>
                <a:gd name="connsiteY63" fmla="*/ 519509 h 1912938"/>
                <a:gd name="connsiteX64" fmla="*/ 4250135 w 5765800"/>
                <a:gd name="connsiteY64" fmla="*/ 536575 h 1912938"/>
                <a:gd name="connsiteX65" fmla="*/ 4271566 w 5765800"/>
                <a:gd name="connsiteY65" fmla="*/ 552847 h 1912938"/>
                <a:gd name="connsiteX66" fmla="*/ 4292997 w 5765800"/>
                <a:gd name="connsiteY66" fmla="*/ 569516 h 1912938"/>
                <a:gd name="connsiteX67" fmla="*/ 4519613 w 5765800"/>
                <a:gd name="connsiteY67" fmla="*/ 752475 h 1912938"/>
                <a:gd name="connsiteX68" fmla="*/ 4624388 w 5765800"/>
                <a:gd name="connsiteY68" fmla="*/ 837406 h 1912938"/>
                <a:gd name="connsiteX69" fmla="*/ 4724400 w 5765800"/>
                <a:gd name="connsiteY69" fmla="*/ 919956 h 1912938"/>
                <a:gd name="connsiteX70" fmla="*/ 4820444 w 5765800"/>
                <a:gd name="connsiteY70" fmla="*/ 999331 h 1912938"/>
                <a:gd name="connsiteX71" fmla="*/ 4912916 w 5765800"/>
                <a:gd name="connsiteY71" fmla="*/ 1077119 h 1912938"/>
                <a:gd name="connsiteX72" fmla="*/ 4957366 w 5765800"/>
                <a:gd name="connsiteY72" fmla="*/ 1115616 h 1912938"/>
                <a:gd name="connsiteX73" fmla="*/ 5001816 w 5765800"/>
                <a:gd name="connsiteY73" fmla="*/ 1153716 h 1912938"/>
                <a:gd name="connsiteX74" fmla="*/ 5045472 w 5765800"/>
                <a:gd name="connsiteY74" fmla="*/ 1192213 h 1912938"/>
                <a:gd name="connsiteX75" fmla="*/ 5088335 w 5765800"/>
                <a:gd name="connsiteY75" fmla="*/ 1230313 h 1912938"/>
                <a:gd name="connsiteX76" fmla="*/ 5131197 w 5765800"/>
                <a:gd name="connsiteY76" fmla="*/ 1268810 h 1912938"/>
                <a:gd name="connsiteX77" fmla="*/ 5173663 w 5765800"/>
                <a:gd name="connsiteY77" fmla="*/ 1307306 h 1912938"/>
                <a:gd name="connsiteX78" fmla="*/ 5215731 w 5765800"/>
                <a:gd name="connsiteY78" fmla="*/ 1345803 h 1912938"/>
                <a:gd name="connsiteX79" fmla="*/ 5257403 w 5765800"/>
                <a:gd name="connsiteY79" fmla="*/ 1385094 h 1912938"/>
                <a:gd name="connsiteX80" fmla="*/ 5299075 w 5765800"/>
                <a:gd name="connsiteY80" fmla="*/ 1424385 h 1912938"/>
                <a:gd name="connsiteX81" fmla="*/ 5340747 w 5765800"/>
                <a:gd name="connsiteY81" fmla="*/ 1464072 h 1912938"/>
                <a:gd name="connsiteX82" fmla="*/ 5381625 w 5765800"/>
                <a:gd name="connsiteY82" fmla="*/ 1504950 h 1912938"/>
                <a:gd name="connsiteX83" fmla="*/ 5423297 w 5765800"/>
                <a:gd name="connsiteY83" fmla="*/ 1546225 h 1912938"/>
                <a:gd name="connsiteX84" fmla="*/ 5464969 w 5765800"/>
                <a:gd name="connsiteY84" fmla="*/ 1588294 h 1912938"/>
                <a:gd name="connsiteX85" fmla="*/ 5507038 w 5765800"/>
                <a:gd name="connsiteY85" fmla="*/ 1631156 h 1912938"/>
                <a:gd name="connsiteX86" fmla="*/ 5549106 w 5765800"/>
                <a:gd name="connsiteY86" fmla="*/ 1675606 h 1912938"/>
                <a:gd name="connsiteX87" fmla="*/ 5591175 w 5765800"/>
                <a:gd name="connsiteY87" fmla="*/ 1720453 h 1912938"/>
                <a:gd name="connsiteX88" fmla="*/ 5634038 w 5765800"/>
                <a:gd name="connsiteY88" fmla="*/ 1766491 h 1912938"/>
                <a:gd name="connsiteX89" fmla="*/ 5677297 w 5765800"/>
                <a:gd name="connsiteY89" fmla="*/ 1813719 h 1912938"/>
                <a:gd name="connsiteX90" fmla="*/ 5721350 w 5765800"/>
                <a:gd name="connsiteY90" fmla="*/ 1862931 h 1912938"/>
                <a:gd name="connsiteX91" fmla="*/ 5765800 w 5765800"/>
                <a:gd name="connsiteY91" fmla="*/ 1912938 h 1912938"/>
                <a:gd name="connsiteX92" fmla="*/ 4455160 w 5765800"/>
                <a:gd name="connsiteY92" fmla="*/ 1800542 h 1912938"/>
                <a:gd name="connsiteX93" fmla="*/ 4409440 w 5765800"/>
                <a:gd name="connsiteY93" fmla="*/ 1790382 h 1912938"/>
                <a:gd name="connsiteX94" fmla="*/ 4389120 w 5765800"/>
                <a:gd name="connsiteY94" fmla="*/ 1785302 h 1912938"/>
                <a:gd name="connsiteX95" fmla="*/ 4358640 w 5765800"/>
                <a:gd name="connsiteY95" fmla="*/ 1785302 h 1912938"/>
                <a:gd name="connsiteX96" fmla="*/ 3566160 w 5765800"/>
                <a:gd name="connsiteY96" fmla="*/ 1668462 h 1912938"/>
                <a:gd name="connsiteX97" fmla="*/ 3413760 w 5765800"/>
                <a:gd name="connsiteY97" fmla="*/ 1648142 h 1912938"/>
                <a:gd name="connsiteX98" fmla="*/ 2529840 w 5765800"/>
                <a:gd name="connsiteY98" fmla="*/ 1485582 h 1912938"/>
                <a:gd name="connsiteX99" fmla="*/ 1559560 w 5765800"/>
                <a:gd name="connsiteY99" fmla="*/ 1424622 h 1912938"/>
                <a:gd name="connsiteX100" fmla="*/ 1498600 w 5765800"/>
                <a:gd name="connsiteY100" fmla="*/ 1419542 h 1912938"/>
                <a:gd name="connsiteX101" fmla="*/ 858520 w 5765800"/>
                <a:gd name="connsiteY101" fmla="*/ 1373822 h 1912938"/>
                <a:gd name="connsiteX102" fmla="*/ 457200 w 5765800"/>
                <a:gd name="connsiteY102" fmla="*/ 1353502 h 1912938"/>
                <a:gd name="connsiteX103" fmla="*/ 167640 w 5765800"/>
                <a:gd name="connsiteY103" fmla="*/ 1343342 h 1912938"/>
                <a:gd name="connsiteX104" fmla="*/ 0 w 5765800"/>
                <a:gd name="connsiteY104" fmla="*/ 1184672 h 1912938"/>
                <a:gd name="connsiteX105" fmla="*/ 0 w 5765800"/>
                <a:gd name="connsiteY105" fmla="*/ 0 h 1912938"/>
                <a:gd name="connsiteX0" fmla="*/ 0 w 5765800"/>
                <a:gd name="connsiteY0" fmla="*/ 0 h 1912938"/>
                <a:gd name="connsiteX1" fmla="*/ 2595960 w 5765800"/>
                <a:gd name="connsiteY1" fmla="*/ 0 h 1912938"/>
                <a:gd name="connsiteX2" fmla="*/ 2597547 w 5765800"/>
                <a:gd name="connsiteY2" fmla="*/ 0 h 1912938"/>
                <a:gd name="connsiteX3" fmla="*/ 2626519 w 5765800"/>
                <a:gd name="connsiteY3" fmla="*/ 0 h 1912938"/>
                <a:gd name="connsiteX4" fmla="*/ 2656285 w 5765800"/>
                <a:gd name="connsiteY4" fmla="*/ 397 h 1912938"/>
                <a:gd name="connsiteX5" fmla="*/ 2685256 w 5765800"/>
                <a:gd name="connsiteY5" fmla="*/ 1191 h 1912938"/>
                <a:gd name="connsiteX6" fmla="*/ 2715022 w 5765800"/>
                <a:gd name="connsiteY6" fmla="*/ 2381 h 1912938"/>
                <a:gd name="connsiteX7" fmla="*/ 2743994 w 5765800"/>
                <a:gd name="connsiteY7" fmla="*/ 3572 h 1912938"/>
                <a:gd name="connsiteX8" fmla="*/ 2773760 w 5765800"/>
                <a:gd name="connsiteY8" fmla="*/ 5159 h 1912938"/>
                <a:gd name="connsiteX9" fmla="*/ 2802731 w 5765800"/>
                <a:gd name="connsiteY9" fmla="*/ 7541 h 1912938"/>
                <a:gd name="connsiteX10" fmla="*/ 2832100 w 5765800"/>
                <a:gd name="connsiteY10" fmla="*/ 9922 h 1912938"/>
                <a:gd name="connsiteX11" fmla="*/ 2861072 w 5765800"/>
                <a:gd name="connsiteY11" fmla="*/ 11906 h 1912938"/>
                <a:gd name="connsiteX12" fmla="*/ 2890044 w 5765800"/>
                <a:gd name="connsiteY12" fmla="*/ 15081 h 1912938"/>
                <a:gd name="connsiteX13" fmla="*/ 2919413 w 5765800"/>
                <a:gd name="connsiteY13" fmla="*/ 18256 h 1912938"/>
                <a:gd name="connsiteX14" fmla="*/ 2948385 w 5765800"/>
                <a:gd name="connsiteY14" fmla="*/ 21828 h 1912938"/>
                <a:gd name="connsiteX15" fmla="*/ 2977356 w 5765800"/>
                <a:gd name="connsiteY15" fmla="*/ 25400 h 1912938"/>
                <a:gd name="connsiteX16" fmla="*/ 3005931 w 5765800"/>
                <a:gd name="connsiteY16" fmla="*/ 29369 h 1912938"/>
                <a:gd name="connsiteX17" fmla="*/ 3035300 w 5765800"/>
                <a:gd name="connsiteY17" fmla="*/ 33734 h 1912938"/>
                <a:gd name="connsiteX18" fmla="*/ 3063875 w 5765800"/>
                <a:gd name="connsiteY18" fmla="*/ 38100 h 1912938"/>
                <a:gd name="connsiteX19" fmla="*/ 3092450 w 5765800"/>
                <a:gd name="connsiteY19" fmla="*/ 42863 h 1912938"/>
                <a:gd name="connsiteX20" fmla="*/ 3121025 w 5765800"/>
                <a:gd name="connsiteY20" fmla="*/ 48419 h 1912938"/>
                <a:gd name="connsiteX21" fmla="*/ 3149600 w 5765800"/>
                <a:gd name="connsiteY21" fmla="*/ 53578 h 1912938"/>
                <a:gd name="connsiteX22" fmla="*/ 3178175 w 5765800"/>
                <a:gd name="connsiteY22" fmla="*/ 59134 h 1912938"/>
                <a:gd name="connsiteX23" fmla="*/ 3206750 w 5765800"/>
                <a:gd name="connsiteY23" fmla="*/ 65088 h 1912938"/>
                <a:gd name="connsiteX24" fmla="*/ 3234531 w 5765800"/>
                <a:gd name="connsiteY24" fmla="*/ 71834 h 1912938"/>
                <a:gd name="connsiteX25" fmla="*/ 3262710 w 5765800"/>
                <a:gd name="connsiteY25" fmla="*/ 77788 h 1912938"/>
                <a:gd name="connsiteX26" fmla="*/ 3290888 w 5765800"/>
                <a:gd name="connsiteY26" fmla="*/ 84931 h 1912938"/>
                <a:gd name="connsiteX27" fmla="*/ 3319066 w 5765800"/>
                <a:gd name="connsiteY27" fmla="*/ 92075 h 1912938"/>
                <a:gd name="connsiteX28" fmla="*/ 3346847 w 5765800"/>
                <a:gd name="connsiteY28" fmla="*/ 99219 h 1912938"/>
                <a:gd name="connsiteX29" fmla="*/ 3374628 w 5765800"/>
                <a:gd name="connsiteY29" fmla="*/ 107156 h 1912938"/>
                <a:gd name="connsiteX30" fmla="*/ 3402013 w 5765800"/>
                <a:gd name="connsiteY30" fmla="*/ 115094 h 1912938"/>
                <a:gd name="connsiteX31" fmla="*/ 3429794 w 5765800"/>
                <a:gd name="connsiteY31" fmla="*/ 123031 h 1912938"/>
                <a:gd name="connsiteX32" fmla="*/ 3457178 w 5765800"/>
                <a:gd name="connsiteY32" fmla="*/ 131366 h 1912938"/>
                <a:gd name="connsiteX33" fmla="*/ 3484563 w 5765800"/>
                <a:gd name="connsiteY33" fmla="*/ 140097 h 1912938"/>
                <a:gd name="connsiteX34" fmla="*/ 3511550 w 5765800"/>
                <a:gd name="connsiteY34" fmla="*/ 149225 h 1912938"/>
                <a:gd name="connsiteX35" fmla="*/ 3538935 w 5765800"/>
                <a:gd name="connsiteY35" fmla="*/ 158353 h 1912938"/>
                <a:gd name="connsiteX36" fmla="*/ 3565922 w 5765800"/>
                <a:gd name="connsiteY36" fmla="*/ 167481 h 1912938"/>
                <a:gd name="connsiteX37" fmla="*/ 3592116 w 5765800"/>
                <a:gd name="connsiteY37" fmla="*/ 177800 h 1912938"/>
                <a:gd name="connsiteX38" fmla="*/ 3618706 w 5765800"/>
                <a:gd name="connsiteY38" fmla="*/ 187722 h 1912938"/>
                <a:gd name="connsiteX39" fmla="*/ 3645297 w 5765800"/>
                <a:gd name="connsiteY39" fmla="*/ 198041 h 1912938"/>
                <a:gd name="connsiteX40" fmla="*/ 3671888 w 5765800"/>
                <a:gd name="connsiteY40" fmla="*/ 208359 h 1912938"/>
                <a:gd name="connsiteX41" fmla="*/ 3697685 w 5765800"/>
                <a:gd name="connsiteY41" fmla="*/ 219472 h 1912938"/>
                <a:gd name="connsiteX42" fmla="*/ 3724275 w 5765800"/>
                <a:gd name="connsiteY42" fmla="*/ 230584 h 1912938"/>
                <a:gd name="connsiteX43" fmla="*/ 3749675 w 5765800"/>
                <a:gd name="connsiteY43" fmla="*/ 241300 h 1912938"/>
                <a:gd name="connsiteX44" fmla="*/ 3775869 w 5765800"/>
                <a:gd name="connsiteY44" fmla="*/ 253603 h 1912938"/>
                <a:gd name="connsiteX45" fmla="*/ 3801269 w 5765800"/>
                <a:gd name="connsiteY45" fmla="*/ 264716 h 1912938"/>
                <a:gd name="connsiteX46" fmla="*/ 3826669 w 5765800"/>
                <a:gd name="connsiteY46" fmla="*/ 277416 h 1912938"/>
                <a:gd name="connsiteX47" fmla="*/ 3851672 w 5765800"/>
                <a:gd name="connsiteY47" fmla="*/ 289719 h 1912938"/>
                <a:gd name="connsiteX48" fmla="*/ 3876675 w 5765800"/>
                <a:gd name="connsiteY48" fmla="*/ 302022 h 1912938"/>
                <a:gd name="connsiteX49" fmla="*/ 3901678 w 5765800"/>
                <a:gd name="connsiteY49" fmla="*/ 314722 h 1912938"/>
                <a:gd name="connsiteX50" fmla="*/ 3926285 w 5765800"/>
                <a:gd name="connsiteY50" fmla="*/ 328216 h 1912938"/>
                <a:gd name="connsiteX51" fmla="*/ 3950891 w 5765800"/>
                <a:gd name="connsiteY51" fmla="*/ 341313 h 1912938"/>
                <a:gd name="connsiteX52" fmla="*/ 3974703 w 5765800"/>
                <a:gd name="connsiteY52" fmla="*/ 354806 h 1912938"/>
                <a:gd name="connsiteX53" fmla="*/ 3999310 w 5765800"/>
                <a:gd name="connsiteY53" fmla="*/ 368697 h 1912938"/>
                <a:gd name="connsiteX54" fmla="*/ 4023122 w 5765800"/>
                <a:gd name="connsiteY54" fmla="*/ 382588 h 1912938"/>
                <a:gd name="connsiteX55" fmla="*/ 4046538 w 5765800"/>
                <a:gd name="connsiteY55" fmla="*/ 397272 h 1912938"/>
                <a:gd name="connsiteX56" fmla="*/ 4069953 w 5765800"/>
                <a:gd name="connsiteY56" fmla="*/ 411559 h 1912938"/>
                <a:gd name="connsiteX57" fmla="*/ 4093369 w 5765800"/>
                <a:gd name="connsiteY57" fmla="*/ 426244 h 1912938"/>
                <a:gd name="connsiteX58" fmla="*/ 4115991 w 5765800"/>
                <a:gd name="connsiteY58" fmla="*/ 441325 h 1912938"/>
                <a:gd name="connsiteX59" fmla="*/ 4139010 w 5765800"/>
                <a:gd name="connsiteY59" fmla="*/ 456406 h 1912938"/>
                <a:gd name="connsiteX60" fmla="*/ 4162028 w 5765800"/>
                <a:gd name="connsiteY60" fmla="*/ 471884 h 1912938"/>
                <a:gd name="connsiteX61" fmla="*/ 4184253 w 5765800"/>
                <a:gd name="connsiteY61" fmla="*/ 487759 h 1912938"/>
                <a:gd name="connsiteX62" fmla="*/ 4206478 w 5765800"/>
                <a:gd name="connsiteY62" fmla="*/ 503634 h 1912938"/>
                <a:gd name="connsiteX63" fmla="*/ 4228306 w 5765800"/>
                <a:gd name="connsiteY63" fmla="*/ 519509 h 1912938"/>
                <a:gd name="connsiteX64" fmla="*/ 4250135 w 5765800"/>
                <a:gd name="connsiteY64" fmla="*/ 536575 h 1912938"/>
                <a:gd name="connsiteX65" fmla="*/ 4271566 w 5765800"/>
                <a:gd name="connsiteY65" fmla="*/ 552847 h 1912938"/>
                <a:gd name="connsiteX66" fmla="*/ 4292997 w 5765800"/>
                <a:gd name="connsiteY66" fmla="*/ 569516 h 1912938"/>
                <a:gd name="connsiteX67" fmla="*/ 4519613 w 5765800"/>
                <a:gd name="connsiteY67" fmla="*/ 752475 h 1912938"/>
                <a:gd name="connsiteX68" fmla="*/ 4624388 w 5765800"/>
                <a:gd name="connsiteY68" fmla="*/ 837406 h 1912938"/>
                <a:gd name="connsiteX69" fmla="*/ 4724400 w 5765800"/>
                <a:gd name="connsiteY69" fmla="*/ 919956 h 1912938"/>
                <a:gd name="connsiteX70" fmla="*/ 4820444 w 5765800"/>
                <a:gd name="connsiteY70" fmla="*/ 999331 h 1912938"/>
                <a:gd name="connsiteX71" fmla="*/ 4912916 w 5765800"/>
                <a:gd name="connsiteY71" fmla="*/ 1077119 h 1912938"/>
                <a:gd name="connsiteX72" fmla="*/ 4957366 w 5765800"/>
                <a:gd name="connsiteY72" fmla="*/ 1115616 h 1912938"/>
                <a:gd name="connsiteX73" fmla="*/ 5001816 w 5765800"/>
                <a:gd name="connsiteY73" fmla="*/ 1153716 h 1912938"/>
                <a:gd name="connsiteX74" fmla="*/ 5045472 w 5765800"/>
                <a:gd name="connsiteY74" fmla="*/ 1192213 h 1912938"/>
                <a:gd name="connsiteX75" fmla="*/ 5088335 w 5765800"/>
                <a:gd name="connsiteY75" fmla="*/ 1230313 h 1912938"/>
                <a:gd name="connsiteX76" fmla="*/ 5131197 w 5765800"/>
                <a:gd name="connsiteY76" fmla="*/ 1268810 h 1912938"/>
                <a:gd name="connsiteX77" fmla="*/ 5173663 w 5765800"/>
                <a:gd name="connsiteY77" fmla="*/ 1307306 h 1912938"/>
                <a:gd name="connsiteX78" fmla="*/ 5215731 w 5765800"/>
                <a:gd name="connsiteY78" fmla="*/ 1345803 h 1912938"/>
                <a:gd name="connsiteX79" fmla="*/ 5257403 w 5765800"/>
                <a:gd name="connsiteY79" fmla="*/ 1385094 h 1912938"/>
                <a:gd name="connsiteX80" fmla="*/ 5299075 w 5765800"/>
                <a:gd name="connsiteY80" fmla="*/ 1424385 h 1912938"/>
                <a:gd name="connsiteX81" fmla="*/ 5340747 w 5765800"/>
                <a:gd name="connsiteY81" fmla="*/ 1464072 h 1912938"/>
                <a:gd name="connsiteX82" fmla="*/ 5381625 w 5765800"/>
                <a:gd name="connsiteY82" fmla="*/ 1504950 h 1912938"/>
                <a:gd name="connsiteX83" fmla="*/ 5423297 w 5765800"/>
                <a:gd name="connsiteY83" fmla="*/ 1546225 h 1912938"/>
                <a:gd name="connsiteX84" fmla="*/ 5464969 w 5765800"/>
                <a:gd name="connsiteY84" fmla="*/ 1588294 h 1912938"/>
                <a:gd name="connsiteX85" fmla="*/ 5507038 w 5765800"/>
                <a:gd name="connsiteY85" fmla="*/ 1631156 h 1912938"/>
                <a:gd name="connsiteX86" fmla="*/ 5549106 w 5765800"/>
                <a:gd name="connsiteY86" fmla="*/ 1675606 h 1912938"/>
                <a:gd name="connsiteX87" fmla="*/ 5591175 w 5765800"/>
                <a:gd name="connsiteY87" fmla="*/ 1720453 h 1912938"/>
                <a:gd name="connsiteX88" fmla="*/ 5634038 w 5765800"/>
                <a:gd name="connsiteY88" fmla="*/ 1766491 h 1912938"/>
                <a:gd name="connsiteX89" fmla="*/ 5677297 w 5765800"/>
                <a:gd name="connsiteY89" fmla="*/ 1813719 h 1912938"/>
                <a:gd name="connsiteX90" fmla="*/ 5721350 w 5765800"/>
                <a:gd name="connsiteY90" fmla="*/ 1862931 h 1912938"/>
                <a:gd name="connsiteX91" fmla="*/ 5765800 w 5765800"/>
                <a:gd name="connsiteY91" fmla="*/ 1912938 h 1912938"/>
                <a:gd name="connsiteX92" fmla="*/ 4455160 w 5765800"/>
                <a:gd name="connsiteY92" fmla="*/ 1800542 h 1912938"/>
                <a:gd name="connsiteX93" fmla="*/ 4409440 w 5765800"/>
                <a:gd name="connsiteY93" fmla="*/ 1790382 h 1912938"/>
                <a:gd name="connsiteX94" fmla="*/ 4389120 w 5765800"/>
                <a:gd name="connsiteY94" fmla="*/ 1785302 h 1912938"/>
                <a:gd name="connsiteX95" fmla="*/ 4358640 w 5765800"/>
                <a:gd name="connsiteY95" fmla="*/ 1785302 h 1912938"/>
                <a:gd name="connsiteX96" fmla="*/ 3566160 w 5765800"/>
                <a:gd name="connsiteY96" fmla="*/ 1668462 h 1912938"/>
                <a:gd name="connsiteX97" fmla="*/ 3413760 w 5765800"/>
                <a:gd name="connsiteY97" fmla="*/ 1648142 h 1912938"/>
                <a:gd name="connsiteX98" fmla="*/ 2529840 w 5765800"/>
                <a:gd name="connsiteY98" fmla="*/ 1485582 h 1912938"/>
                <a:gd name="connsiteX99" fmla="*/ 1559560 w 5765800"/>
                <a:gd name="connsiteY99" fmla="*/ 1424622 h 1912938"/>
                <a:gd name="connsiteX100" fmla="*/ 1498600 w 5765800"/>
                <a:gd name="connsiteY100" fmla="*/ 1419542 h 1912938"/>
                <a:gd name="connsiteX101" fmla="*/ 858520 w 5765800"/>
                <a:gd name="connsiteY101" fmla="*/ 1373822 h 1912938"/>
                <a:gd name="connsiteX102" fmla="*/ 457200 w 5765800"/>
                <a:gd name="connsiteY102" fmla="*/ 1353502 h 1912938"/>
                <a:gd name="connsiteX103" fmla="*/ 167640 w 5765800"/>
                <a:gd name="connsiteY103" fmla="*/ 1343342 h 1912938"/>
                <a:gd name="connsiteX104" fmla="*/ 0 w 5765800"/>
                <a:gd name="connsiteY104" fmla="*/ 1184672 h 1912938"/>
                <a:gd name="connsiteX105" fmla="*/ 0 w 5765800"/>
                <a:gd name="connsiteY105" fmla="*/ 0 h 1912938"/>
                <a:gd name="connsiteX0" fmla="*/ 0 w 5765800"/>
                <a:gd name="connsiteY0" fmla="*/ 0 h 1917814"/>
                <a:gd name="connsiteX1" fmla="*/ 2595960 w 5765800"/>
                <a:gd name="connsiteY1" fmla="*/ 0 h 1917814"/>
                <a:gd name="connsiteX2" fmla="*/ 2597547 w 5765800"/>
                <a:gd name="connsiteY2" fmla="*/ 0 h 1917814"/>
                <a:gd name="connsiteX3" fmla="*/ 2626519 w 5765800"/>
                <a:gd name="connsiteY3" fmla="*/ 0 h 1917814"/>
                <a:gd name="connsiteX4" fmla="*/ 2656285 w 5765800"/>
                <a:gd name="connsiteY4" fmla="*/ 397 h 1917814"/>
                <a:gd name="connsiteX5" fmla="*/ 2685256 w 5765800"/>
                <a:gd name="connsiteY5" fmla="*/ 1191 h 1917814"/>
                <a:gd name="connsiteX6" fmla="*/ 2715022 w 5765800"/>
                <a:gd name="connsiteY6" fmla="*/ 2381 h 1917814"/>
                <a:gd name="connsiteX7" fmla="*/ 2743994 w 5765800"/>
                <a:gd name="connsiteY7" fmla="*/ 3572 h 1917814"/>
                <a:gd name="connsiteX8" fmla="*/ 2773760 w 5765800"/>
                <a:gd name="connsiteY8" fmla="*/ 5159 h 1917814"/>
                <a:gd name="connsiteX9" fmla="*/ 2802731 w 5765800"/>
                <a:gd name="connsiteY9" fmla="*/ 7541 h 1917814"/>
                <a:gd name="connsiteX10" fmla="*/ 2832100 w 5765800"/>
                <a:gd name="connsiteY10" fmla="*/ 9922 h 1917814"/>
                <a:gd name="connsiteX11" fmla="*/ 2861072 w 5765800"/>
                <a:gd name="connsiteY11" fmla="*/ 11906 h 1917814"/>
                <a:gd name="connsiteX12" fmla="*/ 2890044 w 5765800"/>
                <a:gd name="connsiteY12" fmla="*/ 15081 h 1917814"/>
                <a:gd name="connsiteX13" fmla="*/ 2919413 w 5765800"/>
                <a:gd name="connsiteY13" fmla="*/ 18256 h 1917814"/>
                <a:gd name="connsiteX14" fmla="*/ 2948385 w 5765800"/>
                <a:gd name="connsiteY14" fmla="*/ 21828 h 1917814"/>
                <a:gd name="connsiteX15" fmla="*/ 2977356 w 5765800"/>
                <a:gd name="connsiteY15" fmla="*/ 25400 h 1917814"/>
                <a:gd name="connsiteX16" fmla="*/ 3005931 w 5765800"/>
                <a:gd name="connsiteY16" fmla="*/ 29369 h 1917814"/>
                <a:gd name="connsiteX17" fmla="*/ 3035300 w 5765800"/>
                <a:gd name="connsiteY17" fmla="*/ 33734 h 1917814"/>
                <a:gd name="connsiteX18" fmla="*/ 3063875 w 5765800"/>
                <a:gd name="connsiteY18" fmla="*/ 38100 h 1917814"/>
                <a:gd name="connsiteX19" fmla="*/ 3092450 w 5765800"/>
                <a:gd name="connsiteY19" fmla="*/ 42863 h 1917814"/>
                <a:gd name="connsiteX20" fmla="*/ 3121025 w 5765800"/>
                <a:gd name="connsiteY20" fmla="*/ 48419 h 1917814"/>
                <a:gd name="connsiteX21" fmla="*/ 3149600 w 5765800"/>
                <a:gd name="connsiteY21" fmla="*/ 53578 h 1917814"/>
                <a:gd name="connsiteX22" fmla="*/ 3178175 w 5765800"/>
                <a:gd name="connsiteY22" fmla="*/ 59134 h 1917814"/>
                <a:gd name="connsiteX23" fmla="*/ 3206750 w 5765800"/>
                <a:gd name="connsiteY23" fmla="*/ 65088 h 1917814"/>
                <a:gd name="connsiteX24" fmla="*/ 3234531 w 5765800"/>
                <a:gd name="connsiteY24" fmla="*/ 71834 h 1917814"/>
                <a:gd name="connsiteX25" fmla="*/ 3262710 w 5765800"/>
                <a:gd name="connsiteY25" fmla="*/ 77788 h 1917814"/>
                <a:gd name="connsiteX26" fmla="*/ 3290888 w 5765800"/>
                <a:gd name="connsiteY26" fmla="*/ 84931 h 1917814"/>
                <a:gd name="connsiteX27" fmla="*/ 3319066 w 5765800"/>
                <a:gd name="connsiteY27" fmla="*/ 92075 h 1917814"/>
                <a:gd name="connsiteX28" fmla="*/ 3346847 w 5765800"/>
                <a:gd name="connsiteY28" fmla="*/ 99219 h 1917814"/>
                <a:gd name="connsiteX29" fmla="*/ 3374628 w 5765800"/>
                <a:gd name="connsiteY29" fmla="*/ 107156 h 1917814"/>
                <a:gd name="connsiteX30" fmla="*/ 3402013 w 5765800"/>
                <a:gd name="connsiteY30" fmla="*/ 115094 h 1917814"/>
                <a:gd name="connsiteX31" fmla="*/ 3429794 w 5765800"/>
                <a:gd name="connsiteY31" fmla="*/ 123031 h 1917814"/>
                <a:gd name="connsiteX32" fmla="*/ 3457178 w 5765800"/>
                <a:gd name="connsiteY32" fmla="*/ 131366 h 1917814"/>
                <a:gd name="connsiteX33" fmla="*/ 3484563 w 5765800"/>
                <a:gd name="connsiteY33" fmla="*/ 140097 h 1917814"/>
                <a:gd name="connsiteX34" fmla="*/ 3511550 w 5765800"/>
                <a:gd name="connsiteY34" fmla="*/ 149225 h 1917814"/>
                <a:gd name="connsiteX35" fmla="*/ 3538935 w 5765800"/>
                <a:gd name="connsiteY35" fmla="*/ 158353 h 1917814"/>
                <a:gd name="connsiteX36" fmla="*/ 3565922 w 5765800"/>
                <a:gd name="connsiteY36" fmla="*/ 167481 h 1917814"/>
                <a:gd name="connsiteX37" fmla="*/ 3592116 w 5765800"/>
                <a:gd name="connsiteY37" fmla="*/ 177800 h 1917814"/>
                <a:gd name="connsiteX38" fmla="*/ 3618706 w 5765800"/>
                <a:gd name="connsiteY38" fmla="*/ 187722 h 1917814"/>
                <a:gd name="connsiteX39" fmla="*/ 3645297 w 5765800"/>
                <a:gd name="connsiteY39" fmla="*/ 198041 h 1917814"/>
                <a:gd name="connsiteX40" fmla="*/ 3671888 w 5765800"/>
                <a:gd name="connsiteY40" fmla="*/ 208359 h 1917814"/>
                <a:gd name="connsiteX41" fmla="*/ 3697685 w 5765800"/>
                <a:gd name="connsiteY41" fmla="*/ 219472 h 1917814"/>
                <a:gd name="connsiteX42" fmla="*/ 3724275 w 5765800"/>
                <a:gd name="connsiteY42" fmla="*/ 230584 h 1917814"/>
                <a:gd name="connsiteX43" fmla="*/ 3749675 w 5765800"/>
                <a:gd name="connsiteY43" fmla="*/ 241300 h 1917814"/>
                <a:gd name="connsiteX44" fmla="*/ 3775869 w 5765800"/>
                <a:gd name="connsiteY44" fmla="*/ 253603 h 1917814"/>
                <a:gd name="connsiteX45" fmla="*/ 3801269 w 5765800"/>
                <a:gd name="connsiteY45" fmla="*/ 264716 h 1917814"/>
                <a:gd name="connsiteX46" fmla="*/ 3826669 w 5765800"/>
                <a:gd name="connsiteY46" fmla="*/ 277416 h 1917814"/>
                <a:gd name="connsiteX47" fmla="*/ 3851672 w 5765800"/>
                <a:gd name="connsiteY47" fmla="*/ 289719 h 1917814"/>
                <a:gd name="connsiteX48" fmla="*/ 3876675 w 5765800"/>
                <a:gd name="connsiteY48" fmla="*/ 302022 h 1917814"/>
                <a:gd name="connsiteX49" fmla="*/ 3901678 w 5765800"/>
                <a:gd name="connsiteY49" fmla="*/ 314722 h 1917814"/>
                <a:gd name="connsiteX50" fmla="*/ 3926285 w 5765800"/>
                <a:gd name="connsiteY50" fmla="*/ 328216 h 1917814"/>
                <a:gd name="connsiteX51" fmla="*/ 3950891 w 5765800"/>
                <a:gd name="connsiteY51" fmla="*/ 341313 h 1917814"/>
                <a:gd name="connsiteX52" fmla="*/ 3974703 w 5765800"/>
                <a:gd name="connsiteY52" fmla="*/ 354806 h 1917814"/>
                <a:gd name="connsiteX53" fmla="*/ 3999310 w 5765800"/>
                <a:gd name="connsiteY53" fmla="*/ 368697 h 1917814"/>
                <a:gd name="connsiteX54" fmla="*/ 4023122 w 5765800"/>
                <a:gd name="connsiteY54" fmla="*/ 382588 h 1917814"/>
                <a:gd name="connsiteX55" fmla="*/ 4046538 w 5765800"/>
                <a:gd name="connsiteY55" fmla="*/ 397272 h 1917814"/>
                <a:gd name="connsiteX56" fmla="*/ 4069953 w 5765800"/>
                <a:gd name="connsiteY56" fmla="*/ 411559 h 1917814"/>
                <a:gd name="connsiteX57" fmla="*/ 4093369 w 5765800"/>
                <a:gd name="connsiteY57" fmla="*/ 426244 h 1917814"/>
                <a:gd name="connsiteX58" fmla="*/ 4115991 w 5765800"/>
                <a:gd name="connsiteY58" fmla="*/ 441325 h 1917814"/>
                <a:gd name="connsiteX59" fmla="*/ 4139010 w 5765800"/>
                <a:gd name="connsiteY59" fmla="*/ 456406 h 1917814"/>
                <a:gd name="connsiteX60" fmla="*/ 4162028 w 5765800"/>
                <a:gd name="connsiteY60" fmla="*/ 471884 h 1917814"/>
                <a:gd name="connsiteX61" fmla="*/ 4184253 w 5765800"/>
                <a:gd name="connsiteY61" fmla="*/ 487759 h 1917814"/>
                <a:gd name="connsiteX62" fmla="*/ 4206478 w 5765800"/>
                <a:gd name="connsiteY62" fmla="*/ 503634 h 1917814"/>
                <a:gd name="connsiteX63" fmla="*/ 4228306 w 5765800"/>
                <a:gd name="connsiteY63" fmla="*/ 519509 h 1917814"/>
                <a:gd name="connsiteX64" fmla="*/ 4250135 w 5765800"/>
                <a:gd name="connsiteY64" fmla="*/ 536575 h 1917814"/>
                <a:gd name="connsiteX65" fmla="*/ 4271566 w 5765800"/>
                <a:gd name="connsiteY65" fmla="*/ 552847 h 1917814"/>
                <a:gd name="connsiteX66" fmla="*/ 4292997 w 5765800"/>
                <a:gd name="connsiteY66" fmla="*/ 569516 h 1917814"/>
                <a:gd name="connsiteX67" fmla="*/ 4519613 w 5765800"/>
                <a:gd name="connsiteY67" fmla="*/ 752475 h 1917814"/>
                <a:gd name="connsiteX68" fmla="*/ 4624388 w 5765800"/>
                <a:gd name="connsiteY68" fmla="*/ 837406 h 1917814"/>
                <a:gd name="connsiteX69" fmla="*/ 4724400 w 5765800"/>
                <a:gd name="connsiteY69" fmla="*/ 919956 h 1917814"/>
                <a:gd name="connsiteX70" fmla="*/ 4820444 w 5765800"/>
                <a:gd name="connsiteY70" fmla="*/ 999331 h 1917814"/>
                <a:gd name="connsiteX71" fmla="*/ 4912916 w 5765800"/>
                <a:gd name="connsiteY71" fmla="*/ 1077119 h 1917814"/>
                <a:gd name="connsiteX72" fmla="*/ 4957366 w 5765800"/>
                <a:gd name="connsiteY72" fmla="*/ 1115616 h 1917814"/>
                <a:gd name="connsiteX73" fmla="*/ 5001816 w 5765800"/>
                <a:gd name="connsiteY73" fmla="*/ 1153716 h 1917814"/>
                <a:gd name="connsiteX74" fmla="*/ 5045472 w 5765800"/>
                <a:gd name="connsiteY74" fmla="*/ 1192213 h 1917814"/>
                <a:gd name="connsiteX75" fmla="*/ 5088335 w 5765800"/>
                <a:gd name="connsiteY75" fmla="*/ 1230313 h 1917814"/>
                <a:gd name="connsiteX76" fmla="*/ 5131197 w 5765800"/>
                <a:gd name="connsiteY76" fmla="*/ 1268810 h 1917814"/>
                <a:gd name="connsiteX77" fmla="*/ 5173663 w 5765800"/>
                <a:gd name="connsiteY77" fmla="*/ 1307306 h 1917814"/>
                <a:gd name="connsiteX78" fmla="*/ 5215731 w 5765800"/>
                <a:gd name="connsiteY78" fmla="*/ 1345803 h 1917814"/>
                <a:gd name="connsiteX79" fmla="*/ 5257403 w 5765800"/>
                <a:gd name="connsiteY79" fmla="*/ 1385094 h 1917814"/>
                <a:gd name="connsiteX80" fmla="*/ 5299075 w 5765800"/>
                <a:gd name="connsiteY80" fmla="*/ 1424385 h 1917814"/>
                <a:gd name="connsiteX81" fmla="*/ 5340747 w 5765800"/>
                <a:gd name="connsiteY81" fmla="*/ 1464072 h 1917814"/>
                <a:gd name="connsiteX82" fmla="*/ 5381625 w 5765800"/>
                <a:gd name="connsiteY82" fmla="*/ 1504950 h 1917814"/>
                <a:gd name="connsiteX83" fmla="*/ 5423297 w 5765800"/>
                <a:gd name="connsiteY83" fmla="*/ 1546225 h 1917814"/>
                <a:gd name="connsiteX84" fmla="*/ 5464969 w 5765800"/>
                <a:gd name="connsiteY84" fmla="*/ 1588294 h 1917814"/>
                <a:gd name="connsiteX85" fmla="*/ 5507038 w 5765800"/>
                <a:gd name="connsiteY85" fmla="*/ 1631156 h 1917814"/>
                <a:gd name="connsiteX86" fmla="*/ 5549106 w 5765800"/>
                <a:gd name="connsiteY86" fmla="*/ 1675606 h 1917814"/>
                <a:gd name="connsiteX87" fmla="*/ 5591175 w 5765800"/>
                <a:gd name="connsiteY87" fmla="*/ 1720453 h 1917814"/>
                <a:gd name="connsiteX88" fmla="*/ 5634038 w 5765800"/>
                <a:gd name="connsiteY88" fmla="*/ 1766491 h 1917814"/>
                <a:gd name="connsiteX89" fmla="*/ 5677297 w 5765800"/>
                <a:gd name="connsiteY89" fmla="*/ 1813719 h 1917814"/>
                <a:gd name="connsiteX90" fmla="*/ 5721350 w 5765800"/>
                <a:gd name="connsiteY90" fmla="*/ 1862931 h 1917814"/>
                <a:gd name="connsiteX91" fmla="*/ 5765800 w 5765800"/>
                <a:gd name="connsiteY91" fmla="*/ 1912938 h 1917814"/>
                <a:gd name="connsiteX92" fmla="*/ 4455160 w 5765800"/>
                <a:gd name="connsiteY92" fmla="*/ 1800542 h 1917814"/>
                <a:gd name="connsiteX93" fmla="*/ 4409440 w 5765800"/>
                <a:gd name="connsiteY93" fmla="*/ 1790382 h 1917814"/>
                <a:gd name="connsiteX94" fmla="*/ 4389120 w 5765800"/>
                <a:gd name="connsiteY94" fmla="*/ 1785302 h 1917814"/>
                <a:gd name="connsiteX95" fmla="*/ 4358640 w 5765800"/>
                <a:gd name="connsiteY95" fmla="*/ 1785302 h 1917814"/>
                <a:gd name="connsiteX96" fmla="*/ 3566160 w 5765800"/>
                <a:gd name="connsiteY96" fmla="*/ 1668462 h 1917814"/>
                <a:gd name="connsiteX97" fmla="*/ 3413760 w 5765800"/>
                <a:gd name="connsiteY97" fmla="*/ 1648142 h 1917814"/>
                <a:gd name="connsiteX98" fmla="*/ 2529840 w 5765800"/>
                <a:gd name="connsiteY98" fmla="*/ 1485582 h 1917814"/>
                <a:gd name="connsiteX99" fmla="*/ 1559560 w 5765800"/>
                <a:gd name="connsiteY99" fmla="*/ 1424622 h 1917814"/>
                <a:gd name="connsiteX100" fmla="*/ 1498600 w 5765800"/>
                <a:gd name="connsiteY100" fmla="*/ 1419542 h 1917814"/>
                <a:gd name="connsiteX101" fmla="*/ 858520 w 5765800"/>
                <a:gd name="connsiteY101" fmla="*/ 1373822 h 1917814"/>
                <a:gd name="connsiteX102" fmla="*/ 457200 w 5765800"/>
                <a:gd name="connsiteY102" fmla="*/ 1353502 h 1917814"/>
                <a:gd name="connsiteX103" fmla="*/ 167640 w 5765800"/>
                <a:gd name="connsiteY103" fmla="*/ 1343342 h 1917814"/>
                <a:gd name="connsiteX104" fmla="*/ 0 w 5765800"/>
                <a:gd name="connsiteY104" fmla="*/ 1184672 h 1917814"/>
                <a:gd name="connsiteX105" fmla="*/ 0 w 5765800"/>
                <a:gd name="connsiteY105" fmla="*/ 0 h 1917814"/>
                <a:gd name="connsiteX0" fmla="*/ 0 w 5765800"/>
                <a:gd name="connsiteY0" fmla="*/ 0 h 1950605"/>
                <a:gd name="connsiteX1" fmla="*/ 2595960 w 5765800"/>
                <a:gd name="connsiteY1" fmla="*/ 0 h 1950605"/>
                <a:gd name="connsiteX2" fmla="*/ 2597547 w 5765800"/>
                <a:gd name="connsiteY2" fmla="*/ 0 h 1950605"/>
                <a:gd name="connsiteX3" fmla="*/ 2626519 w 5765800"/>
                <a:gd name="connsiteY3" fmla="*/ 0 h 1950605"/>
                <a:gd name="connsiteX4" fmla="*/ 2656285 w 5765800"/>
                <a:gd name="connsiteY4" fmla="*/ 397 h 1950605"/>
                <a:gd name="connsiteX5" fmla="*/ 2685256 w 5765800"/>
                <a:gd name="connsiteY5" fmla="*/ 1191 h 1950605"/>
                <a:gd name="connsiteX6" fmla="*/ 2715022 w 5765800"/>
                <a:gd name="connsiteY6" fmla="*/ 2381 h 1950605"/>
                <a:gd name="connsiteX7" fmla="*/ 2743994 w 5765800"/>
                <a:gd name="connsiteY7" fmla="*/ 3572 h 1950605"/>
                <a:gd name="connsiteX8" fmla="*/ 2773760 w 5765800"/>
                <a:gd name="connsiteY8" fmla="*/ 5159 h 1950605"/>
                <a:gd name="connsiteX9" fmla="*/ 2802731 w 5765800"/>
                <a:gd name="connsiteY9" fmla="*/ 7541 h 1950605"/>
                <a:gd name="connsiteX10" fmla="*/ 2832100 w 5765800"/>
                <a:gd name="connsiteY10" fmla="*/ 9922 h 1950605"/>
                <a:gd name="connsiteX11" fmla="*/ 2861072 w 5765800"/>
                <a:gd name="connsiteY11" fmla="*/ 11906 h 1950605"/>
                <a:gd name="connsiteX12" fmla="*/ 2890044 w 5765800"/>
                <a:gd name="connsiteY12" fmla="*/ 15081 h 1950605"/>
                <a:gd name="connsiteX13" fmla="*/ 2919413 w 5765800"/>
                <a:gd name="connsiteY13" fmla="*/ 18256 h 1950605"/>
                <a:gd name="connsiteX14" fmla="*/ 2948385 w 5765800"/>
                <a:gd name="connsiteY14" fmla="*/ 21828 h 1950605"/>
                <a:gd name="connsiteX15" fmla="*/ 2977356 w 5765800"/>
                <a:gd name="connsiteY15" fmla="*/ 25400 h 1950605"/>
                <a:gd name="connsiteX16" fmla="*/ 3005931 w 5765800"/>
                <a:gd name="connsiteY16" fmla="*/ 29369 h 1950605"/>
                <a:gd name="connsiteX17" fmla="*/ 3035300 w 5765800"/>
                <a:gd name="connsiteY17" fmla="*/ 33734 h 1950605"/>
                <a:gd name="connsiteX18" fmla="*/ 3063875 w 5765800"/>
                <a:gd name="connsiteY18" fmla="*/ 38100 h 1950605"/>
                <a:gd name="connsiteX19" fmla="*/ 3092450 w 5765800"/>
                <a:gd name="connsiteY19" fmla="*/ 42863 h 1950605"/>
                <a:gd name="connsiteX20" fmla="*/ 3121025 w 5765800"/>
                <a:gd name="connsiteY20" fmla="*/ 48419 h 1950605"/>
                <a:gd name="connsiteX21" fmla="*/ 3149600 w 5765800"/>
                <a:gd name="connsiteY21" fmla="*/ 53578 h 1950605"/>
                <a:gd name="connsiteX22" fmla="*/ 3178175 w 5765800"/>
                <a:gd name="connsiteY22" fmla="*/ 59134 h 1950605"/>
                <a:gd name="connsiteX23" fmla="*/ 3206750 w 5765800"/>
                <a:gd name="connsiteY23" fmla="*/ 65088 h 1950605"/>
                <a:gd name="connsiteX24" fmla="*/ 3234531 w 5765800"/>
                <a:gd name="connsiteY24" fmla="*/ 71834 h 1950605"/>
                <a:gd name="connsiteX25" fmla="*/ 3262710 w 5765800"/>
                <a:gd name="connsiteY25" fmla="*/ 77788 h 1950605"/>
                <a:gd name="connsiteX26" fmla="*/ 3290888 w 5765800"/>
                <a:gd name="connsiteY26" fmla="*/ 84931 h 1950605"/>
                <a:gd name="connsiteX27" fmla="*/ 3319066 w 5765800"/>
                <a:gd name="connsiteY27" fmla="*/ 92075 h 1950605"/>
                <a:gd name="connsiteX28" fmla="*/ 3346847 w 5765800"/>
                <a:gd name="connsiteY28" fmla="*/ 99219 h 1950605"/>
                <a:gd name="connsiteX29" fmla="*/ 3374628 w 5765800"/>
                <a:gd name="connsiteY29" fmla="*/ 107156 h 1950605"/>
                <a:gd name="connsiteX30" fmla="*/ 3402013 w 5765800"/>
                <a:gd name="connsiteY30" fmla="*/ 115094 h 1950605"/>
                <a:gd name="connsiteX31" fmla="*/ 3429794 w 5765800"/>
                <a:gd name="connsiteY31" fmla="*/ 123031 h 1950605"/>
                <a:gd name="connsiteX32" fmla="*/ 3457178 w 5765800"/>
                <a:gd name="connsiteY32" fmla="*/ 131366 h 1950605"/>
                <a:gd name="connsiteX33" fmla="*/ 3484563 w 5765800"/>
                <a:gd name="connsiteY33" fmla="*/ 140097 h 1950605"/>
                <a:gd name="connsiteX34" fmla="*/ 3511550 w 5765800"/>
                <a:gd name="connsiteY34" fmla="*/ 149225 h 1950605"/>
                <a:gd name="connsiteX35" fmla="*/ 3538935 w 5765800"/>
                <a:gd name="connsiteY35" fmla="*/ 158353 h 1950605"/>
                <a:gd name="connsiteX36" fmla="*/ 3565922 w 5765800"/>
                <a:gd name="connsiteY36" fmla="*/ 167481 h 1950605"/>
                <a:gd name="connsiteX37" fmla="*/ 3592116 w 5765800"/>
                <a:gd name="connsiteY37" fmla="*/ 177800 h 1950605"/>
                <a:gd name="connsiteX38" fmla="*/ 3618706 w 5765800"/>
                <a:gd name="connsiteY38" fmla="*/ 187722 h 1950605"/>
                <a:gd name="connsiteX39" fmla="*/ 3645297 w 5765800"/>
                <a:gd name="connsiteY39" fmla="*/ 198041 h 1950605"/>
                <a:gd name="connsiteX40" fmla="*/ 3671888 w 5765800"/>
                <a:gd name="connsiteY40" fmla="*/ 208359 h 1950605"/>
                <a:gd name="connsiteX41" fmla="*/ 3697685 w 5765800"/>
                <a:gd name="connsiteY41" fmla="*/ 219472 h 1950605"/>
                <a:gd name="connsiteX42" fmla="*/ 3724275 w 5765800"/>
                <a:gd name="connsiteY42" fmla="*/ 230584 h 1950605"/>
                <a:gd name="connsiteX43" fmla="*/ 3749675 w 5765800"/>
                <a:gd name="connsiteY43" fmla="*/ 241300 h 1950605"/>
                <a:gd name="connsiteX44" fmla="*/ 3775869 w 5765800"/>
                <a:gd name="connsiteY44" fmla="*/ 253603 h 1950605"/>
                <a:gd name="connsiteX45" fmla="*/ 3801269 w 5765800"/>
                <a:gd name="connsiteY45" fmla="*/ 264716 h 1950605"/>
                <a:gd name="connsiteX46" fmla="*/ 3826669 w 5765800"/>
                <a:gd name="connsiteY46" fmla="*/ 277416 h 1950605"/>
                <a:gd name="connsiteX47" fmla="*/ 3851672 w 5765800"/>
                <a:gd name="connsiteY47" fmla="*/ 289719 h 1950605"/>
                <a:gd name="connsiteX48" fmla="*/ 3876675 w 5765800"/>
                <a:gd name="connsiteY48" fmla="*/ 302022 h 1950605"/>
                <a:gd name="connsiteX49" fmla="*/ 3901678 w 5765800"/>
                <a:gd name="connsiteY49" fmla="*/ 314722 h 1950605"/>
                <a:gd name="connsiteX50" fmla="*/ 3926285 w 5765800"/>
                <a:gd name="connsiteY50" fmla="*/ 328216 h 1950605"/>
                <a:gd name="connsiteX51" fmla="*/ 3950891 w 5765800"/>
                <a:gd name="connsiteY51" fmla="*/ 341313 h 1950605"/>
                <a:gd name="connsiteX52" fmla="*/ 3974703 w 5765800"/>
                <a:gd name="connsiteY52" fmla="*/ 354806 h 1950605"/>
                <a:gd name="connsiteX53" fmla="*/ 3999310 w 5765800"/>
                <a:gd name="connsiteY53" fmla="*/ 368697 h 1950605"/>
                <a:gd name="connsiteX54" fmla="*/ 4023122 w 5765800"/>
                <a:gd name="connsiteY54" fmla="*/ 382588 h 1950605"/>
                <a:gd name="connsiteX55" fmla="*/ 4046538 w 5765800"/>
                <a:gd name="connsiteY55" fmla="*/ 397272 h 1950605"/>
                <a:gd name="connsiteX56" fmla="*/ 4069953 w 5765800"/>
                <a:gd name="connsiteY56" fmla="*/ 411559 h 1950605"/>
                <a:gd name="connsiteX57" fmla="*/ 4093369 w 5765800"/>
                <a:gd name="connsiteY57" fmla="*/ 426244 h 1950605"/>
                <a:gd name="connsiteX58" fmla="*/ 4115991 w 5765800"/>
                <a:gd name="connsiteY58" fmla="*/ 441325 h 1950605"/>
                <a:gd name="connsiteX59" fmla="*/ 4139010 w 5765800"/>
                <a:gd name="connsiteY59" fmla="*/ 456406 h 1950605"/>
                <a:gd name="connsiteX60" fmla="*/ 4162028 w 5765800"/>
                <a:gd name="connsiteY60" fmla="*/ 471884 h 1950605"/>
                <a:gd name="connsiteX61" fmla="*/ 4184253 w 5765800"/>
                <a:gd name="connsiteY61" fmla="*/ 487759 h 1950605"/>
                <a:gd name="connsiteX62" fmla="*/ 4206478 w 5765800"/>
                <a:gd name="connsiteY62" fmla="*/ 503634 h 1950605"/>
                <a:gd name="connsiteX63" fmla="*/ 4228306 w 5765800"/>
                <a:gd name="connsiteY63" fmla="*/ 519509 h 1950605"/>
                <a:gd name="connsiteX64" fmla="*/ 4250135 w 5765800"/>
                <a:gd name="connsiteY64" fmla="*/ 536575 h 1950605"/>
                <a:gd name="connsiteX65" fmla="*/ 4271566 w 5765800"/>
                <a:gd name="connsiteY65" fmla="*/ 552847 h 1950605"/>
                <a:gd name="connsiteX66" fmla="*/ 4292997 w 5765800"/>
                <a:gd name="connsiteY66" fmla="*/ 569516 h 1950605"/>
                <a:gd name="connsiteX67" fmla="*/ 4519613 w 5765800"/>
                <a:gd name="connsiteY67" fmla="*/ 752475 h 1950605"/>
                <a:gd name="connsiteX68" fmla="*/ 4624388 w 5765800"/>
                <a:gd name="connsiteY68" fmla="*/ 837406 h 1950605"/>
                <a:gd name="connsiteX69" fmla="*/ 4724400 w 5765800"/>
                <a:gd name="connsiteY69" fmla="*/ 919956 h 1950605"/>
                <a:gd name="connsiteX70" fmla="*/ 4820444 w 5765800"/>
                <a:gd name="connsiteY70" fmla="*/ 999331 h 1950605"/>
                <a:gd name="connsiteX71" fmla="*/ 4912916 w 5765800"/>
                <a:gd name="connsiteY71" fmla="*/ 1077119 h 1950605"/>
                <a:gd name="connsiteX72" fmla="*/ 4957366 w 5765800"/>
                <a:gd name="connsiteY72" fmla="*/ 1115616 h 1950605"/>
                <a:gd name="connsiteX73" fmla="*/ 5001816 w 5765800"/>
                <a:gd name="connsiteY73" fmla="*/ 1153716 h 1950605"/>
                <a:gd name="connsiteX74" fmla="*/ 5045472 w 5765800"/>
                <a:gd name="connsiteY74" fmla="*/ 1192213 h 1950605"/>
                <a:gd name="connsiteX75" fmla="*/ 5088335 w 5765800"/>
                <a:gd name="connsiteY75" fmla="*/ 1230313 h 1950605"/>
                <a:gd name="connsiteX76" fmla="*/ 5131197 w 5765800"/>
                <a:gd name="connsiteY76" fmla="*/ 1268810 h 1950605"/>
                <a:gd name="connsiteX77" fmla="*/ 5173663 w 5765800"/>
                <a:gd name="connsiteY77" fmla="*/ 1307306 h 1950605"/>
                <a:gd name="connsiteX78" fmla="*/ 5215731 w 5765800"/>
                <a:gd name="connsiteY78" fmla="*/ 1345803 h 1950605"/>
                <a:gd name="connsiteX79" fmla="*/ 5257403 w 5765800"/>
                <a:gd name="connsiteY79" fmla="*/ 1385094 h 1950605"/>
                <a:gd name="connsiteX80" fmla="*/ 5299075 w 5765800"/>
                <a:gd name="connsiteY80" fmla="*/ 1424385 h 1950605"/>
                <a:gd name="connsiteX81" fmla="*/ 5340747 w 5765800"/>
                <a:gd name="connsiteY81" fmla="*/ 1464072 h 1950605"/>
                <a:gd name="connsiteX82" fmla="*/ 5381625 w 5765800"/>
                <a:gd name="connsiteY82" fmla="*/ 1504950 h 1950605"/>
                <a:gd name="connsiteX83" fmla="*/ 5423297 w 5765800"/>
                <a:gd name="connsiteY83" fmla="*/ 1546225 h 1950605"/>
                <a:gd name="connsiteX84" fmla="*/ 5464969 w 5765800"/>
                <a:gd name="connsiteY84" fmla="*/ 1588294 h 1950605"/>
                <a:gd name="connsiteX85" fmla="*/ 5507038 w 5765800"/>
                <a:gd name="connsiteY85" fmla="*/ 1631156 h 1950605"/>
                <a:gd name="connsiteX86" fmla="*/ 5549106 w 5765800"/>
                <a:gd name="connsiteY86" fmla="*/ 1675606 h 1950605"/>
                <a:gd name="connsiteX87" fmla="*/ 5591175 w 5765800"/>
                <a:gd name="connsiteY87" fmla="*/ 1720453 h 1950605"/>
                <a:gd name="connsiteX88" fmla="*/ 5634038 w 5765800"/>
                <a:gd name="connsiteY88" fmla="*/ 1766491 h 1950605"/>
                <a:gd name="connsiteX89" fmla="*/ 5677297 w 5765800"/>
                <a:gd name="connsiteY89" fmla="*/ 1813719 h 1950605"/>
                <a:gd name="connsiteX90" fmla="*/ 5721350 w 5765800"/>
                <a:gd name="connsiteY90" fmla="*/ 1862931 h 1950605"/>
                <a:gd name="connsiteX91" fmla="*/ 5765800 w 5765800"/>
                <a:gd name="connsiteY91" fmla="*/ 1912938 h 1950605"/>
                <a:gd name="connsiteX92" fmla="*/ 4455160 w 5765800"/>
                <a:gd name="connsiteY92" fmla="*/ 1800542 h 1950605"/>
                <a:gd name="connsiteX93" fmla="*/ 4409440 w 5765800"/>
                <a:gd name="connsiteY93" fmla="*/ 1790382 h 1950605"/>
                <a:gd name="connsiteX94" fmla="*/ 4389120 w 5765800"/>
                <a:gd name="connsiteY94" fmla="*/ 1785302 h 1950605"/>
                <a:gd name="connsiteX95" fmla="*/ 4358640 w 5765800"/>
                <a:gd name="connsiteY95" fmla="*/ 1785302 h 1950605"/>
                <a:gd name="connsiteX96" fmla="*/ 3566160 w 5765800"/>
                <a:gd name="connsiteY96" fmla="*/ 1668462 h 1950605"/>
                <a:gd name="connsiteX97" fmla="*/ 3413760 w 5765800"/>
                <a:gd name="connsiteY97" fmla="*/ 1648142 h 1950605"/>
                <a:gd name="connsiteX98" fmla="*/ 2529840 w 5765800"/>
                <a:gd name="connsiteY98" fmla="*/ 1485582 h 1950605"/>
                <a:gd name="connsiteX99" fmla="*/ 1559560 w 5765800"/>
                <a:gd name="connsiteY99" fmla="*/ 1424622 h 1950605"/>
                <a:gd name="connsiteX100" fmla="*/ 1498600 w 5765800"/>
                <a:gd name="connsiteY100" fmla="*/ 1419542 h 1950605"/>
                <a:gd name="connsiteX101" fmla="*/ 858520 w 5765800"/>
                <a:gd name="connsiteY101" fmla="*/ 1373822 h 1950605"/>
                <a:gd name="connsiteX102" fmla="*/ 457200 w 5765800"/>
                <a:gd name="connsiteY102" fmla="*/ 1353502 h 1950605"/>
                <a:gd name="connsiteX103" fmla="*/ 167640 w 5765800"/>
                <a:gd name="connsiteY103" fmla="*/ 1343342 h 1950605"/>
                <a:gd name="connsiteX104" fmla="*/ 0 w 5765800"/>
                <a:gd name="connsiteY104" fmla="*/ 1184672 h 1950605"/>
                <a:gd name="connsiteX105" fmla="*/ 0 w 5765800"/>
                <a:gd name="connsiteY105" fmla="*/ 0 h 1950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5765800" h="1950605">
                  <a:moveTo>
                    <a:pt x="0" y="0"/>
                  </a:moveTo>
                  <a:lnTo>
                    <a:pt x="2595960" y="0"/>
                  </a:lnTo>
                  <a:lnTo>
                    <a:pt x="2597547" y="0"/>
                  </a:lnTo>
                  <a:lnTo>
                    <a:pt x="2626519" y="0"/>
                  </a:lnTo>
                  <a:lnTo>
                    <a:pt x="2656285" y="397"/>
                  </a:lnTo>
                  <a:lnTo>
                    <a:pt x="2685256" y="1191"/>
                  </a:lnTo>
                  <a:lnTo>
                    <a:pt x="2715022" y="2381"/>
                  </a:lnTo>
                  <a:lnTo>
                    <a:pt x="2743994" y="3572"/>
                  </a:lnTo>
                  <a:lnTo>
                    <a:pt x="2773760" y="5159"/>
                  </a:lnTo>
                  <a:lnTo>
                    <a:pt x="2802731" y="7541"/>
                  </a:lnTo>
                  <a:lnTo>
                    <a:pt x="2832100" y="9922"/>
                  </a:lnTo>
                  <a:lnTo>
                    <a:pt x="2861072" y="11906"/>
                  </a:lnTo>
                  <a:lnTo>
                    <a:pt x="2890044" y="15081"/>
                  </a:lnTo>
                  <a:lnTo>
                    <a:pt x="2919413" y="18256"/>
                  </a:lnTo>
                  <a:lnTo>
                    <a:pt x="2948385" y="21828"/>
                  </a:lnTo>
                  <a:lnTo>
                    <a:pt x="2977356" y="25400"/>
                  </a:lnTo>
                  <a:lnTo>
                    <a:pt x="3005931" y="29369"/>
                  </a:lnTo>
                  <a:lnTo>
                    <a:pt x="3035300" y="33734"/>
                  </a:lnTo>
                  <a:lnTo>
                    <a:pt x="3063875" y="38100"/>
                  </a:lnTo>
                  <a:lnTo>
                    <a:pt x="3092450" y="42863"/>
                  </a:lnTo>
                  <a:lnTo>
                    <a:pt x="3121025" y="48419"/>
                  </a:lnTo>
                  <a:lnTo>
                    <a:pt x="3149600" y="53578"/>
                  </a:lnTo>
                  <a:lnTo>
                    <a:pt x="3178175" y="59134"/>
                  </a:lnTo>
                  <a:lnTo>
                    <a:pt x="3206750" y="65088"/>
                  </a:lnTo>
                  <a:lnTo>
                    <a:pt x="3234531" y="71834"/>
                  </a:lnTo>
                  <a:lnTo>
                    <a:pt x="3262710" y="77788"/>
                  </a:lnTo>
                  <a:lnTo>
                    <a:pt x="3290888" y="84931"/>
                  </a:lnTo>
                  <a:lnTo>
                    <a:pt x="3319066" y="92075"/>
                  </a:lnTo>
                  <a:lnTo>
                    <a:pt x="3346847" y="99219"/>
                  </a:lnTo>
                  <a:lnTo>
                    <a:pt x="3374628" y="107156"/>
                  </a:lnTo>
                  <a:lnTo>
                    <a:pt x="3402013" y="115094"/>
                  </a:lnTo>
                  <a:lnTo>
                    <a:pt x="3429794" y="123031"/>
                  </a:lnTo>
                  <a:lnTo>
                    <a:pt x="3457178" y="131366"/>
                  </a:lnTo>
                  <a:lnTo>
                    <a:pt x="3484563" y="140097"/>
                  </a:lnTo>
                  <a:lnTo>
                    <a:pt x="3511550" y="149225"/>
                  </a:lnTo>
                  <a:lnTo>
                    <a:pt x="3538935" y="158353"/>
                  </a:lnTo>
                  <a:lnTo>
                    <a:pt x="3565922" y="167481"/>
                  </a:lnTo>
                  <a:lnTo>
                    <a:pt x="3592116" y="177800"/>
                  </a:lnTo>
                  <a:lnTo>
                    <a:pt x="3618706" y="187722"/>
                  </a:lnTo>
                  <a:lnTo>
                    <a:pt x="3645297" y="198041"/>
                  </a:lnTo>
                  <a:lnTo>
                    <a:pt x="3671888" y="208359"/>
                  </a:lnTo>
                  <a:lnTo>
                    <a:pt x="3697685" y="219472"/>
                  </a:lnTo>
                  <a:lnTo>
                    <a:pt x="3724275" y="230584"/>
                  </a:lnTo>
                  <a:lnTo>
                    <a:pt x="3749675" y="241300"/>
                  </a:lnTo>
                  <a:lnTo>
                    <a:pt x="3775869" y="253603"/>
                  </a:lnTo>
                  <a:lnTo>
                    <a:pt x="3801269" y="264716"/>
                  </a:lnTo>
                  <a:lnTo>
                    <a:pt x="3826669" y="277416"/>
                  </a:lnTo>
                  <a:lnTo>
                    <a:pt x="3851672" y="289719"/>
                  </a:lnTo>
                  <a:lnTo>
                    <a:pt x="3876675" y="302022"/>
                  </a:lnTo>
                  <a:lnTo>
                    <a:pt x="3901678" y="314722"/>
                  </a:lnTo>
                  <a:lnTo>
                    <a:pt x="3926285" y="328216"/>
                  </a:lnTo>
                  <a:lnTo>
                    <a:pt x="3950891" y="341313"/>
                  </a:lnTo>
                  <a:lnTo>
                    <a:pt x="3974703" y="354806"/>
                  </a:lnTo>
                  <a:lnTo>
                    <a:pt x="3999310" y="368697"/>
                  </a:lnTo>
                  <a:lnTo>
                    <a:pt x="4023122" y="382588"/>
                  </a:lnTo>
                  <a:lnTo>
                    <a:pt x="4046538" y="397272"/>
                  </a:lnTo>
                  <a:lnTo>
                    <a:pt x="4069953" y="411559"/>
                  </a:lnTo>
                  <a:lnTo>
                    <a:pt x="4093369" y="426244"/>
                  </a:lnTo>
                  <a:lnTo>
                    <a:pt x="4115991" y="441325"/>
                  </a:lnTo>
                  <a:lnTo>
                    <a:pt x="4139010" y="456406"/>
                  </a:lnTo>
                  <a:lnTo>
                    <a:pt x="4162028" y="471884"/>
                  </a:lnTo>
                  <a:lnTo>
                    <a:pt x="4184253" y="487759"/>
                  </a:lnTo>
                  <a:lnTo>
                    <a:pt x="4206478" y="503634"/>
                  </a:lnTo>
                  <a:lnTo>
                    <a:pt x="4228306" y="519509"/>
                  </a:lnTo>
                  <a:lnTo>
                    <a:pt x="4250135" y="536575"/>
                  </a:lnTo>
                  <a:lnTo>
                    <a:pt x="4271566" y="552847"/>
                  </a:lnTo>
                  <a:lnTo>
                    <a:pt x="4292997" y="569516"/>
                  </a:lnTo>
                  <a:lnTo>
                    <a:pt x="4519613" y="752475"/>
                  </a:lnTo>
                  <a:lnTo>
                    <a:pt x="4624388" y="837406"/>
                  </a:lnTo>
                  <a:lnTo>
                    <a:pt x="4724400" y="919956"/>
                  </a:lnTo>
                  <a:lnTo>
                    <a:pt x="4820444" y="999331"/>
                  </a:lnTo>
                  <a:lnTo>
                    <a:pt x="4912916" y="1077119"/>
                  </a:lnTo>
                  <a:lnTo>
                    <a:pt x="4957366" y="1115616"/>
                  </a:lnTo>
                  <a:lnTo>
                    <a:pt x="5001816" y="1153716"/>
                  </a:lnTo>
                  <a:lnTo>
                    <a:pt x="5045472" y="1192213"/>
                  </a:lnTo>
                  <a:lnTo>
                    <a:pt x="5088335" y="1230313"/>
                  </a:lnTo>
                  <a:lnTo>
                    <a:pt x="5131197" y="1268810"/>
                  </a:lnTo>
                  <a:lnTo>
                    <a:pt x="5173663" y="1307306"/>
                  </a:lnTo>
                  <a:lnTo>
                    <a:pt x="5215731" y="1345803"/>
                  </a:lnTo>
                  <a:lnTo>
                    <a:pt x="5257403" y="1385094"/>
                  </a:lnTo>
                  <a:lnTo>
                    <a:pt x="5299075" y="1424385"/>
                  </a:lnTo>
                  <a:lnTo>
                    <a:pt x="5340747" y="1464072"/>
                  </a:lnTo>
                  <a:lnTo>
                    <a:pt x="5381625" y="1504950"/>
                  </a:lnTo>
                  <a:lnTo>
                    <a:pt x="5423297" y="1546225"/>
                  </a:lnTo>
                  <a:lnTo>
                    <a:pt x="5464969" y="1588294"/>
                  </a:lnTo>
                  <a:lnTo>
                    <a:pt x="5507038" y="1631156"/>
                  </a:lnTo>
                  <a:lnTo>
                    <a:pt x="5549106" y="1675606"/>
                  </a:lnTo>
                  <a:lnTo>
                    <a:pt x="5591175" y="1720453"/>
                  </a:lnTo>
                  <a:lnTo>
                    <a:pt x="5634038" y="1766491"/>
                  </a:lnTo>
                  <a:lnTo>
                    <a:pt x="5677297" y="1813719"/>
                  </a:lnTo>
                  <a:lnTo>
                    <a:pt x="5721350" y="1862931"/>
                  </a:lnTo>
                  <a:lnTo>
                    <a:pt x="5765800" y="1912938"/>
                  </a:lnTo>
                  <a:cubicBezTo>
                    <a:pt x="5440680" y="2002473"/>
                    <a:pt x="5374640" y="1919287"/>
                    <a:pt x="4455160" y="1800542"/>
                  </a:cubicBezTo>
                  <a:lnTo>
                    <a:pt x="4409440" y="1790382"/>
                  </a:lnTo>
                  <a:cubicBezTo>
                    <a:pt x="4402637" y="1788812"/>
                    <a:pt x="4396067" y="1785997"/>
                    <a:pt x="4389120" y="1785302"/>
                  </a:cubicBezTo>
                  <a:cubicBezTo>
                    <a:pt x="4379010" y="1784291"/>
                    <a:pt x="4368800" y="1785302"/>
                    <a:pt x="4358640" y="1785302"/>
                  </a:cubicBezTo>
                  <a:lnTo>
                    <a:pt x="3566160" y="1668462"/>
                  </a:lnTo>
                  <a:cubicBezTo>
                    <a:pt x="3454246" y="1656027"/>
                    <a:pt x="3504970" y="1663344"/>
                    <a:pt x="3413760" y="1648142"/>
                  </a:cubicBezTo>
                  <a:lnTo>
                    <a:pt x="2529840" y="1485582"/>
                  </a:lnTo>
                  <a:lnTo>
                    <a:pt x="1559560" y="1424622"/>
                  </a:lnTo>
                  <a:cubicBezTo>
                    <a:pt x="1508791" y="1418981"/>
                    <a:pt x="1529174" y="1419542"/>
                    <a:pt x="1498600" y="1419542"/>
                  </a:cubicBezTo>
                  <a:lnTo>
                    <a:pt x="858520" y="1373822"/>
                  </a:lnTo>
                  <a:lnTo>
                    <a:pt x="457200" y="1353502"/>
                  </a:lnTo>
                  <a:lnTo>
                    <a:pt x="167640" y="1343342"/>
                  </a:lnTo>
                  <a:lnTo>
                    <a:pt x="0" y="11846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DAB3B29-EC07-9922-7FB4-DF9144094F6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166938"/>
              <a:ext cx="7402513" cy="2669222"/>
            </a:xfrm>
            <a:custGeom>
              <a:avLst/>
              <a:gdLst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67158 w 7402513"/>
                <a:gd name="connsiteY4" fmla="*/ 461780 h 2669222"/>
                <a:gd name="connsiteX5" fmla="*/ 6772831 w 7402513"/>
                <a:gd name="connsiteY5" fmla="*/ 54079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84638 w 7402513"/>
                <a:gd name="connsiteY13" fmla="*/ 2561429 h 2669222"/>
                <a:gd name="connsiteX14" fmla="*/ 0 w 7402513"/>
                <a:gd name="connsiteY14" fmla="*/ 2561429 h 2669222"/>
                <a:gd name="connsiteX15" fmla="*/ 0 w 7402513"/>
                <a:gd name="connsiteY15" fmla="*/ 1360325 h 2669222"/>
                <a:gd name="connsiteX16" fmla="*/ 96520 w 7402513"/>
                <a:gd name="connsiteY16" fmla="*/ 1317942 h 2669222"/>
                <a:gd name="connsiteX17" fmla="*/ 472440 w 7402513"/>
                <a:gd name="connsiteY17" fmla="*/ 1317942 h 2669222"/>
                <a:gd name="connsiteX18" fmla="*/ 2473960 w 7402513"/>
                <a:gd name="connsiteY18" fmla="*/ 1323022 h 2669222"/>
                <a:gd name="connsiteX19" fmla="*/ 4582160 w 7402513"/>
                <a:gd name="connsiteY19" fmla="*/ 1292542 h 2669222"/>
                <a:gd name="connsiteX20" fmla="*/ 5709920 w 7402513"/>
                <a:gd name="connsiteY20" fmla="*/ 1028382 h 2669222"/>
                <a:gd name="connsiteX21" fmla="*/ 6441440 w 7402513"/>
                <a:gd name="connsiteY21" fmla="*/ 667702 h 2669222"/>
                <a:gd name="connsiteX22" fmla="*/ 6701260 w 7402513"/>
                <a:gd name="connsiteY22" fmla="*/ 545434 h 2669222"/>
                <a:gd name="connsiteX23" fmla="*/ 7176307 w 7402513"/>
                <a:gd name="connsiteY23" fmla="*/ 179074 h 2669222"/>
                <a:gd name="connsiteX24" fmla="*/ 7289807 w 7402513"/>
                <a:gd name="connsiteY24" fmla="*/ 89736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67158 w 7402513"/>
                <a:gd name="connsiteY4" fmla="*/ 461780 h 2669222"/>
                <a:gd name="connsiteX5" fmla="*/ 6772831 w 7402513"/>
                <a:gd name="connsiteY5" fmla="*/ 54079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41440 w 7402513"/>
                <a:gd name="connsiteY20" fmla="*/ 667702 h 2669222"/>
                <a:gd name="connsiteX21" fmla="*/ 6701260 w 7402513"/>
                <a:gd name="connsiteY21" fmla="*/ 54543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67158 w 7402513"/>
                <a:gd name="connsiteY4" fmla="*/ 46178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41440 w 7402513"/>
                <a:gd name="connsiteY20" fmla="*/ 667702 h 2669222"/>
                <a:gd name="connsiteX21" fmla="*/ 6701260 w 7402513"/>
                <a:gd name="connsiteY21" fmla="*/ 54543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41440 w 7402513"/>
                <a:gd name="connsiteY20" fmla="*/ 667702 h 2669222"/>
                <a:gd name="connsiteX21" fmla="*/ 6701260 w 7402513"/>
                <a:gd name="connsiteY21" fmla="*/ 54543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56680 w 7402513"/>
                <a:gd name="connsiteY20" fmla="*/ 688657 h 2669222"/>
                <a:gd name="connsiteX21" fmla="*/ 6701260 w 7402513"/>
                <a:gd name="connsiteY21" fmla="*/ 54543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56680 w 7402513"/>
                <a:gd name="connsiteY20" fmla="*/ 688657 h 2669222"/>
                <a:gd name="connsiteX21" fmla="*/ 6697450 w 7402513"/>
                <a:gd name="connsiteY21" fmla="*/ 534004 h 2669222"/>
                <a:gd name="connsiteX22" fmla="*/ 7176307 w 7402513"/>
                <a:gd name="connsiteY22" fmla="*/ 17907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56680 w 7402513"/>
                <a:gd name="connsiteY20" fmla="*/ 688657 h 2669222"/>
                <a:gd name="connsiteX21" fmla="*/ 6697450 w 7402513"/>
                <a:gd name="connsiteY21" fmla="*/ 534004 h 2669222"/>
                <a:gd name="connsiteX22" fmla="*/ 7172497 w 7402513"/>
                <a:gd name="connsiteY22" fmla="*/ 160024 h 2669222"/>
                <a:gd name="connsiteX23" fmla="*/ 7289807 w 7402513"/>
                <a:gd name="connsiteY23" fmla="*/ 89736 h 2669222"/>
                <a:gd name="connsiteX24" fmla="*/ 7402513 w 7402513"/>
                <a:gd name="connsiteY24" fmla="*/ 0 h 2669222"/>
                <a:gd name="connsiteX0" fmla="*/ 7402513 w 7402513"/>
                <a:gd name="connsiteY0" fmla="*/ 0 h 2669222"/>
                <a:gd name="connsiteX1" fmla="*/ 7377115 w 7402513"/>
                <a:gd name="connsiteY1" fmla="*/ 24221 h 2669222"/>
                <a:gd name="connsiteX2" fmla="*/ 7352113 w 7402513"/>
                <a:gd name="connsiteY2" fmla="*/ 49235 h 2669222"/>
                <a:gd name="connsiteX3" fmla="*/ 7302109 w 7402513"/>
                <a:gd name="connsiteY3" fmla="*/ 98471 h 2669222"/>
                <a:gd name="connsiteX4" fmla="*/ 6887478 w 7402513"/>
                <a:gd name="connsiteY4" fmla="*/ 477020 h 2669222"/>
                <a:gd name="connsiteX5" fmla="*/ 6788071 w 7402513"/>
                <a:gd name="connsiteY5" fmla="*/ 550956 h 2669222"/>
                <a:gd name="connsiteX6" fmla="*/ 6268720 w 7402513"/>
                <a:gd name="connsiteY6" fmla="*/ 1023302 h 2669222"/>
                <a:gd name="connsiteX7" fmla="*/ 5674360 w 7402513"/>
                <a:gd name="connsiteY7" fmla="*/ 1571942 h 2669222"/>
                <a:gd name="connsiteX8" fmla="*/ 5217160 w 7402513"/>
                <a:gd name="connsiteY8" fmla="*/ 2013902 h 2669222"/>
                <a:gd name="connsiteX9" fmla="*/ 4495800 w 7402513"/>
                <a:gd name="connsiteY9" fmla="*/ 2399982 h 2669222"/>
                <a:gd name="connsiteX10" fmla="*/ 3576320 w 7402513"/>
                <a:gd name="connsiteY10" fmla="*/ 2618422 h 2669222"/>
                <a:gd name="connsiteX11" fmla="*/ 431800 w 7402513"/>
                <a:gd name="connsiteY11" fmla="*/ 2669222 h 2669222"/>
                <a:gd name="connsiteX12" fmla="*/ 81280 w 7402513"/>
                <a:gd name="connsiteY12" fmla="*/ 2628582 h 2669222"/>
                <a:gd name="connsiteX13" fmla="*/ 0 w 7402513"/>
                <a:gd name="connsiteY13" fmla="*/ 2561429 h 2669222"/>
                <a:gd name="connsiteX14" fmla="*/ 0 w 7402513"/>
                <a:gd name="connsiteY14" fmla="*/ 1360325 h 2669222"/>
                <a:gd name="connsiteX15" fmla="*/ 96520 w 7402513"/>
                <a:gd name="connsiteY15" fmla="*/ 1317942 h 2669222"/>
                <a:gd name="connsiteX16" fmla="*/ 472440 w 7402513"/>
                <a:gd name="connsiteY16" fmla="*/ 1317942 h 2669222"/>
                <a:gd name="connsiteX17" fmla="*/ 2473960 w 7402513"/>
                <a:gd name="connsiteY17" fmla="*/ 1323022 h 2669222"/>
                <a:gd name="connsiteX18" fmla="*/ 4582160 w 7402513"/>
                <a:gd name="connsiteY18" fmla="*/ 1292542 h 2669222"/>
                <a:gd name="connsiteX19" fmla="*/ 5709920 w 7402513"/>
                <a:gd name="connsiteY19" fmla="*/ 1028382 h 2669222"/>
                <a:gd name="connsiteX20" fmla="*/ 6456680 w 7402513"/>
                <a:gd name="connsiteY20" fmla="*/ 688657 h 2669222"/>
                <a:gd name="connsiteX21" fmla="*/ 6697450 w 7402513"/>
                <a:gd name="connsiteY21" fmla="*/ 534004 h 2669222"/>
                <a:gd name="connsiteX22" fmla="*/ 7172497 w 7402513"/>
                <a:gd name="connsiteY22" fmla="*/ 160024 h 2669222"/>
                <a:gd name="connsiteX23" fmla="*/ 7282187 w 7402513"/>
                <a:gd name="connsiteY23" fmla="*/ 78306 h 2669222"/>
                <a:gd name="connsiteX24" fmla="*/ 7402513 w 7402513"/>
                <a:gd name="connsiteY24" fmla="*/ 0 h 2669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402513" h="2669222">
                  <a:moveTo>
                    <a:pt x="7402513" y="0"/>
                  </a:moveTo>
                  <a:lnTo>
                    <a:pt x="7377115" y="24221"/>
                  </a:lnTo>
                  <a:lnTo>
                    <a:pt x="7352113" y="49235"/>
                  </a:lnTo>
                  <a:lnTo>
                    <a:pt x="7302109" y="98471"/>
                  </a:lnTo>
                  <a:lnTo>
                    <a:pt x="6887478" y="477020"/>
                  </a:lnTo>
                  <a:lnTo>
                    <a:pt x="6788071" y="550956"/>
                  </a:lnTo>
                  <a:lnTo>
                    <a:pt x="6268720" y="1023302"/>
                  </a:lnTo>
                  <a:lnTo>
                    <a:pt x="5674360" y="1571942"/>
                  </a:lnTo>
                  <a:lnTo>
                    <a:pt x="5217160" y="2013902"/>
                  </a:lnTo>
                  <a:lnTo>
                    <a:pt x="4495800" y="2399982"/>
                  </a:lnTo>
                  <a:lnTo>
                    <a:pt x="3576320" y="2618422"/>
                  </a:lnTo>
                  <a:lnTo>
                    <a:pt x="431800" y="2669222"/>
                  </a:lnTo>
                  <a:lnTo>
                    <a:pt x="81280" y="2628582"/>
                  </a:lnTo>
                  <a:lnTo>
                    <a:pt x="0" y="2561429"/>
                  </a:lnTo>
                  <a:lnTo>
                    <a:pt x="0" y="1360325"/>
                  </a:lnTo>
                  <a:lnTo>
                    <a:pt x="96520" y="1317942"/>
                  </a:lnTo>
                  <a:lnTo>
                    <a:pt x="472440" y="1317942"/>
                  </a:lnTo>
                  <a:lnTo>
                    <a:pt x="2473960" y="1323022"/>
                  </a:lnTo>
                  <a:lnTo>
                    <a:pt x="4582160" y="1292542"/>
                  </a:lnTo>
                  <a:lnTo>
                    <a:pt x="5709920" y="1028382"/>
                  </a:lnTo>
                  <a:lnTo>
                    <a:pt x="6456680" y="688657"/>
                  </a:lnTo>
                  <a:lnTo>
                    <a:pt x="6697450" y="534004"/>
                  </a:lnTo>
                  <a:lnTo>
                    <a:pt x="7172497" y="160024"/>
                  </a:lnTo>
                  <a:lnTo>
                    <a:pt x="7282187" y="78306"/>
                  </a:lnTo>
                  <a:lnTo>
                    <a:pt x="740251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BE4880A-8805-419A-94C3-665DDFB4E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2265363"/>
              <a:ext cx="7302500" cy="3735388"/>
            </a:xfrm>
            <a:custGeom>
              <a:avLst/>
              <a:gdLst>
                <a:gd name="T0" fmla="*/ 10686 w 18400"/>
                <a:gd name="T1" fmla="*/ 8151 h 9410"/>
                <a:gd name="T2" fmla="*/ 10923 w 18400"/>
                <a:gd name="T3" fmla="*/ 7949 h 9410"/>
                <a:gd name="T4" fmla="*/ 11151 w 18400"/>
                <a:gd name="T5" fmla="*/ 7736 h 9410"/>
                <a:gd name="T6" fmla="*/ 11371 w 18400"/>
                <a:gd name="T7" fmla="*/ 7515 h 9410"/>
                <a:gd name="T8" fmla="*/ 11795 w 18400"/>
                <a:gd name="T9" fmla="*/ 7069 h 9410"/>
                <a:gd name="T10" fmla="*/ 12029 w 18400"/>
                <a:gd name="T11" fmla="*/ 6819 h 9410"/>
                <a:gd name="T12" fmla="*/ 12531 w 18400"/>
                <a:gd name="T13" fmla="*/ 6287 h 9410"/>
                <a:gd name="T14" fmla="*/ 13522 w 18400"/>
                <a:gd name="T15" fmla="*/ 5212 h 9410"/>
                <a:gd name="T16" fmla="*/ 14217 w 18400"/>
                <a:gd name="T17" fmla="*/ 4453 h 9410"/>
                <a:gd name="T18" fmla="*/ 15031 w 18400"/>
                <a:gd name="T19" fmla="*/ 3559 h 9410"/>
                <a:gd name="T20" fmla="*/ 16052 w 18400"/>
                <a:gd name="T21" fmla="*/ 2439 h 9410"/>
                <a:gd name="T22" fmla="*/ 16677 w 18400"/>
                <a:gd name="T23" fmla="*/ 1766 h 9410"/>
                <a:gd name="T24" fmla="*/ 17313 w 18400"/>
                <a:gd name="T25" fmla="*/ 1097 h 9410"/>
                <a:gd name="T26" fmla="*/ 17961 w 18400"/>
                <a:gd name="T27" fmla="*/ 435 h 9410"/>
                <a:gd name="T28" fmla="*/ 18400 w 18400"/>
                <a:gd name="T29" fmla="*/ 0 h 9410"/>
                <a:gd name="T30" fmla="*/ 16224 w 18400"/>
                <a:gd name="T31" fmla="*/ 1820 h 9410"/>
                <a:gd name="T32" fmla="*/ 15159 w 18400"/>
                <a:gd name="T33" fmla="*/ 2722 h 9410"/>
                <a:gd name="T34" fmla="*/ 14800 w 18400"/>
                <a:gd name="T35" fmla="*/ 3037 h 9410"/>
                <a:gd name="T36" fmla="*/ 14667 w 18400"/>
                <a:gd name="T37" fmla="*/ 3162 h 9410"/>
                <a:gd name="T38" fmla="*/ 14352 w 18400"/>
                <a:gd name="T39" fmla="*/ 3479 h 9410"/>
                <a:gd name="T40" fmla="*/ 13970 w 18400"/>
                <a:gd name="T41" fmla="*/ 3859 h 9410"/>
                <a:gd name="T42" fmla="*/ 13636 w 18400"/>
                <a:gd name="T43" fmla="*/ 4169 h 9410"/>
                <a:gd name="T44" fmla="*/ 13327 w 18400"/>
                <a:gd name="T45" fmla="*/ 4434 h 9410"/>
                <a:gd name="T46" fmla="*/ 13127 w 18400"/>
                <a:gd name="T47" fmla="*/ 4593 h 9410"/>
                <a:gd name="T48" fmla="*/ 12917 w 18400"/>
                <a:gd name="T49" fmla="*/ 4751 h 9410"/>
                <a:gd name="T50" fmla="*/ 12694 w 18400"/>
                <a:gd name="T51" fmla="*/ 4906 h 9410"/>
                <a:gd name="T52" fmla="*/ 12463 w 18400"/>
                <a:gd name="T53" fmla="*/ 5057 h 9410"/>
                <a:gd name="T54" fmla="*/ 12218 w 18400"/>
                <a:gd name="T55" fmla="*/ 5200 h 9410"/>
                <a:gd name="T56" fmla="*/ 11962 w 18400"/>
                <a:gd name="T57" fmla="*/ 5337 h 9410"/>
                <a:gd name="T58" fmla="*/ 11697 w 18400"/>
                <a:gd name="T59" fmla="*/ 5465 h 9410"/>
                <a:gd name="T60" fmla="*/ 11418 w 18400"/>
                <a:gd name="T61" fmla="*/ 5582 h 9410"/>
                <a:gd name="T62" fmla="*/ 11127 w 18400"/>
                <a:gd name="T63" fmla="*/ 5689 h 9410"/>
                <a:gd name="T64" fmla="*/ 10824 w 18400"/>
                <a:gd name="T65" fmla="*/ 5782 h 9410"/>
                <a:gd name="T66" fmla="*/ 10509 w 18400"/>
                <a:gd name="T67" fmla="*/ 5860 h 9410"/>
                <a:gd name="T68" fmla="*/ 10312 w 18400"/>
                <a:gd name="T69" fmla="*/ 5902 h 9410"/>
                <a:gd name="T70" fmla="*/ 9926 w 18400"/>
                <a:gd name="T71" fmla="*/ 5976 h 9410"/>
                <a:gd name="T72" fmla="*/ 9363 w 18400"/>
                <a:gd name="T73" fmla="*/ 6064 h 9410"/>
                <a:gd name="T74" fmla="*/ 8826 w 18400"/>
                <a:gd name="T75" fmla="*/ 6128 h 9410"/>
                <a:gd name="T76" fmla="*/ 8318 w 18400"/>
                <a:gd name="T77" fmla="*/ 6173 h 9410"/>
                <a:gd name="T78" fmla="*/ 7843 w 18400"/>
                <a:gd name="T79" fmla="*/ 6200 h 9410"/>
                <a:gd name="T80" fmla="*/ 7404 w 18400"/>
                <a:gd name="T81" fmla="*/ 6213 h 9410"/>
                <a:gd name="T82" fmla="*/ 7006 w 18400"/>
                <a:gd name="T83" fmla="*/ 6217 h 9410"/>
                <a:gd name="T84" fmla="*/ 6444 w 18400"/>
                <a:gd name="T85" fmla="*/ 6211 h 9410"/>
                <a:gd name="T86" fmla="*/ 5958 w 18400"/>
                <a:gd name="T87" fmla="*/ 6203 h 9410"/>
                <a:gd name="T88" fmla="*/ 0 w 18400"/>
                <a:gd name="T89" fmla="*/ 9410 h 9410"/>
                <a:gd name="T90" fmla="*/ 6756 w 18400"/>
                <a:gd name="T91" fmla="*/ 9410 h 9410"/>
                <a:gd name="T92" fmla="*/ 7095 w 18400"/>
                <a:gd name="T93" fmla="*/ 9403 h 9410"/>
                <a:gd name="T94" fmla="*/ 7442 w 18400"/>
                <a:gd name="T95" fmla="*/ 9386 h 9410"/>
                <a:gd name="T96" fmla="*/ 7798 w 18400"/>
                <a:gd name="T97" fmla="*/ 9355 h 9410"/>
                <a:gd name="T98" fmla="*/ 8161 w 18400"/>
                <a:gd name="T99" fmla="*/ 9303 h 9410"/>
                <a:gd name="T100" fmla="*/ 8408 w 18400"/>
                <a:gd name="T101" fmla="*/ 9255 h 9410"/>
                <a:gd name="T102" fmla="*/ 8596 w 18400"/>
                <a:gd name="T103" fmla="*/ 9210 h 9410"/>
                <a:gd name="T104" fmla="*/ 8784 w 18400"/>
                <a:gd name="T105" fmla="*/ 9159 h 9410"/>
                <a:gd name="T106" fmla="*/ 8974 w 18400"/>
                <a:gd name="T107" fmla="*/ 9099 h 9410"/>
                <a:gd name="T108" fmla="*/ 9165 w 18400"/>
                <a:gd name="T109" fmla="*/ 9031 h 9410"/>
                <a:gd name="T110" fmla="*/ 9358 w 18400"/>
                <a:gd name="T111" fmla="*/ 8954 h 9410"/>
                <a:gd name="T112" fmla="*/ 9552 w 18400"/>
                <a:gd name="T113" fmla="*/ 8867 h 9410"/>
                <a:gd name="T114" fmla="*/ 9747 w 18400"/>
                <a:gd name="T115" fmla="*/ 8770 h 9410"/>
                <a:gd name="T116" fmla="*/ 9943 w 18400"/>
                <a:gd name="T117" fmla="*/ 8662 h 9410"/>
                <a:gd name="T118" fmla="*/ 10141 w 18400"/>
                <a:gd name="T119" fmla="*/ 8542 h 9410"/>
                <a:gd name="T120" fmla="*/ 10339 w 18400"/>
                <a:gd name="T121" fmla="*/ 8410 h 9410"/>
                <a:gd name="T122" fmla="*/ 10538 w 18400"/>
                <a:gd name="T123" fmla="*/ 8266 h 9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400" h="9410">
                  <a:moveTo>
                    <a:pt x="10603" y="8215"/>
                  </a:moveTo>
                  <a:lnTo>
                    <a:pt x="10603" y="8215"/>
                  </a:lnTo>
                  <a:lnTo>
                    <a:pt x="10686" y="8151"/>
                  </a:lnTo>
                  <a:lnTo>
                    <a:pt x="10766" y="8085"/>
                  </a:lnTo>
                  <a:lnTo>
                    <a:pt x="10844" y="8017"/>
                  </a:lnTo>
                  <a:lnTo>
                    <a:pt x="10923" y="7949"/>
                  </a:lnTo>
                  <a:lnTo>
                    <a:pt x="11000" y="7879"/>
                  </a:lnTo>
                  <a:lnTo>
                    <a:pt x="11076" y="7807"/>
                  </a:lnTo>
                  <a:lnTo>
                    <a:pt x="11151" y="7736"/>
                  </a:lnTo>
                  <a:lnTo>
                    <a:pt x="11225" y="7663"/>
                  </a:lnTo>
                  <a:lnTo>
                    <a:pt x="11299" y="7590"/>
                  </a:lnTo>
                  <a:lnTo>
                    <a:pt x="11371" y="7515"/>
                  </a:lnTo>
                  <a:lnTo>
                    <a:pt x="11515" y="7367"/>
                  </a:lnTo>
                  <a:lnTo>
                    <a:pt x="11656" y="7218"/>
                  </a:lnTo>
                  <a:lnTo>
                    <a:pt x="11795" y="7069"/>
                  </a:lnTo>
                  <a:lnTo>
                    <a:pt x="11795" y="7069"/>
                  </a:lnTo>
                  <a:lnTo>
                    <a:pt x="11913" y="6944"/>
                  </a:lnTo>
                  <a:lnTo>
                    <a:pt x="12029" y="6819"/>
                  </a:lnTo>
                  <a:lnTo>
                    <a:pt x="12029" y="6819"/>
                  </a:lnTo>
                  <a:lnTo>
                    <a:pt x="12281" y="6553"/>
                  </a:lnTo>
                  <a:lnTo>
                    <a:pt x="12531" y="6287"/>
                  </a:lnTo>
                  <a:lnTo>
                    <a:pt x="12781" y="6018"/>
                  </a:lnTo>
                  <a:lnTo>
                    <a:pt x="13030" y="5748"/>
                  </a:lnTo>
                  <a:lnTo>
                    <a:pt x="13522" y="5212"/>
                  </a:lnTo>
                  <a:lnTo>
                    <a:pt x="14009" y="4680"/>
                  </a:lnTo>
                  <a:lnTo>
                    <a:pt x="14217" y="4453"/>
                  </a:lnTo>
                  <a:lnTo>
                    <a:pt x="14217" y="4453"/>
                  </a:lnTo>
                  <a:lnTo>
                    <a:pt x="14625" y="4006"/>
                  </a:lnTo>
                  <a:lnTo>
                    <a:pt x="15031" y="3559"/>
                  </a:lnTo>
                  <a:lnTo>
                    <a:pt x="15031" y="3559"/>
                  </a:lnTo>
                  <a:lnTo>
                    <a:pt x="15437" y="3112"/>
                  </a:lnTo>
                  <a:lnTo>
                    <a:pt x="15845" y="2664"/>
                  </a:lnTo>
                  <a:lnTo>
                    <a:pt x="16052" y="2439"/>
                  </a:lnTo>
                  <a:lnTo>
                    <a:pt x="16259" y="2215"/>
                  </a:lnTo>
                  <a:lnTo>
                    <a:pt x="16467" y="1990"/>
                  </a:lnTo>
                  <a:lnTo>
                    <a:pt x="16677" y="1766"/>
                  </a:lnTo>
                  <a:lnTo>
                    <a:pt x="16888" y="1542"/>
                  </a:lnTo>
                  <a:lnTo>
                    <a:pt x="17100" y="1320"/>
                  </a:lnTo>
                  <a:lnTo>
                    <a:pt x="17313" y="1097"/>
                  </a:lnTo>
                  <a:lnTo>
                    <a:pt x="17528" y="875"/>
                  </a:lnTo>
                  <a:lnTo>
                    <a:pt x="17744" y="654"/>
                  </a:lnTo>
                  <a:lnTo>
                    <a:pt x="17961" y="435"/>
                  </a:lnTo>
                  <a:lnTo>
                    <a:pt x="18180" y="218"/>
                  </a:lnTo>
                  <a:lnTo>
                    <a:pt x="18400" y="0"/>
                  </a:lnTo>
                  <a:lnTo>
                    <a:pt x="18400" y="0"/>
                  </a:lnTo>
                  <a:lnTo>
                    <a:pt x="17304" y="915"/>
                  </a:lnTo>
                  <a:lnTo>
                    <a:pt x="16751" y="1378"/>
                  </a:lnTo>
                  <a:lnTo>
                    <a:pt x="16224" y="1820"/>
                  </a:lnTo>
                  <a:lnTo>
                    <a:pt x="15744" y="2224"/>
                  </a:lnTo>
                  <a:lnTo>
                    <a:pt x="15333" y="2574"/>
                  </a:lnTo>
                  <a:lnTo>
                    <a:pt x="15159" y="2722"/>
                  </a:lnTo>
                  <a:lnTo>
                    <a:pt x="15011" y="2850"/>
                  </a:lnTo>
                  <a:lnTo>
                    <a:pt x="14891" y="2956"/>
                  </a:lnTo>
                  <a:lnTo>
                    <a:pt x="14800" y="3037"/>
                  </a:lnTo>
                  <a:lnTo>
                    <a:pt x="14800" y="3037"/>
                  </a:lnTo>
                  <a:lnTo>
                    <a:pt x="14736" y="3097"/>
                  </a:lnTo>
                  <a:lnTo>
                    <a:pt x="14667" y="3162"/>
                  </a:lnTo>
                  <a:lnTo>
                    <a:pt x="14595" y="3235"/>
                  </a:lnTo>
                  <a:lnTo>
                    <a:pt x="14519" y="3312"/>
                  </a:lnTo>
                  <a:lnTo>
                    <a:pt x="14352" y="3479"/>
                  </a:lnTo>
                  <a:lnTo>
                    <a:pt x="14170" y="3663"/>
                  </a:lnTo>
                  <a:lnTo>
                    <a:pt x="14072" y="3760"/>
                  </a:lnTo>
                  <a:lnTo>
                    <a:pt x="13970" y="3859"/>
                  </a:lnTo>
                  <a:lnTo>
                    <a:pt x="13864" y="3960"/>
                  </a:lnTo>
                  <a:lnTo>
                    <a:pt x="13753" y="4064"/>
                  </a:lnTo>
                  <a:lnTo>
                    <a:pt x="13636" y="4169"/>
                  </a:lnTo>
                  <a:lnTo>
                    <a:pt x="13517" y="4274"/>
                  </a:lnTo>
                  <a:lnTo>
                    <a:pt x="13391" y="4380"/>
                  </a:lnTo>
                  <a:lnTo>
                    <a:pt x="13327" y="4434"/>
                  </a:lnTo>
                  <a:lnTo>
                    <a:pt x="13261" y="4487"/>
                  </a:lnTo>
                  <a:lnTo>
                    <a:pt x="13195" y="4541"/>
                  </a:lnTo>
                  <a:lnTo>
                    <a:pt x="13127" y="4593"/>
                  </a:lnTo>
                  <a:lnTo>
                    <a:pt x="13059" y="4646"/>
                  </a:lnTo>
                  <a:lnTo>
                    <a:pt x="12988" y="4699"/>
                  </a:lnTo>
                  <a:lnTo>
                    <a:pt x="12917" y="4751"/>
                  </a:lnTo>
                  <a:lnTo>
                    <a:pt x="12844" y="4804"/>
                  </a:lnTo>
                  <a:lnTo>
                    <a:pt x="12770" y="4855"/>
                  </a:lnTo>
                  <a:lnTo>
                    <a:pt x="12694" y="4906"/>
                  </a:lnTo>
                  <a:lnTo>
                    <a:pt x="12619" y="4956"/>
                  </a:lnTo>
                  <a:lnTo>
                    <a:pt x="12541" y="5006"/>
                  </a:lnTo>
                  <a:lnTo>
                    <a:pt x="12463" y="5057"/>
                  </a:lnTo>
                  <a:lnTo>
                    <a:pt x="12383" y="5104"/>
                  </a:lnTo>
                  <a:lnTo>
                    <a:pt x="12300" y="5152"/>
                  </a:lnTo>
                  <a:lnTo>
                    <a:pt x="12218" y="5200"/>
                  </a:lnTo>
                  <a:lnTo>
                    <a:pt x="12134" y="5247"/>
                  </a:lnTo>
                  <a:lnTo>
                    <a:pt x="12049" y="5293"/>
                  </a:lnTo>
                  <a:lnTo>
                    <a:pt x="11962" y="5337"/>
                  </a:lnTo>
                  <a:lnTo>
                    <a:pt x="11875" y="5381"/>
                  </a:lnTo>
                  <a:lnTo>
                    <a:pt x="11787" y="5423"/>
                  </a:lnTo>
                  <a:lnTo>
                    <a:pt x="11697" y="5465"/>
                  </a:lnTo>
                  <a:lnTo>
                    <a:pt x="11605" y="5506"/>
                  </a:lnTo>
                  <a:lnTo>
                    <a:pt x="11512" y="5545"/>
                  </a:lnTo>
                  <a:lnTo>
                    <a:pt x="11418" y="5582"/>
                  </a:lnTo>
                  <a:lnTo>
                    <a:pt x="11322" y="5619"/>
                  </a:lnTo>
                  <a:lnTo>
                    <a:pt x="11225" y="5655"/>
                  </a:lnTo>
                  <a:lnTo>
                    <a:pt x="11127" y="5689"/>
                  </a:lnTo>
                  <a:lnTo>
                    <a:pt x="11027" y="5722"/>
                  </a:lnTo>
                  <a:lnTo>
                    <a:pt x="10927" y="5753"/>
                  </a:lnTo>
                  <a:lnTo>
                    <a:pt x="10824" y="5782"/>
                  </a:lnTo>
                  <a:lnTo>
                    <a:pt x="10721" y="5810"/>
                  </a:lnTo>
                  <a:lnTo>
                    <a:pt x="10616" y="5835"/>
                  </a:lnTo>
                  <a:lnTo>
                    <a:pt x="10509" y="5860"/>
                  </a:lnTo>
                  <a:lnTo>
                    <a:pt x="10509" y="5860"/>
                  </a:lnTo>
                  <a:lnTo>
                    <a:pt x="10411" y="5881"/>
                  </a:lnTo>
                  <a:lnTo>
                    <a:pt x="10312" y="5902"/>
                  </a:lnTo>
                  <a:lnTo>
                    <a:pt x="10216" y="5921"/>
                  </a:lnTo>
                  <a:lnTo>
                    <a:pt x="10119" y="5940"/>
                  </a:lnTo>
                  <a:lnTo>
                    <a:pt x="9926" y="5976"/>
                  </a:lnTo>
                  <a:lnTo>
                    <a:pt x="9735" y="6008"/>
                  </a:lnTo>
                  <a:lnTo>
                    <a:pt x="9548" y="6037"/>
                  </a:lnTo>
                  <a:lnTo>
                    <a:pt x="9363" y="6064"/>
                  </a:lnTo>
                  <a:lnTo>
                    <a:pt x="9181" y="6088"/>
                  </a:lnTo>
                  <a:lnTo>
                    <a:pt x="9002" y="6109"/>
                  </a:lnTo>
                  <a:lnTo>
                    <a:pt x="8826" y="6128"/>
                  </a:lnTo>
                  <a:lnTo>
                    <a:pt x="8653" y="6145"/>
                  </a:lnTo>
                  <a:lnTo>
                    <a:pt x="8483" y="6160"/>
                  </a:lnTo>
                  <a:lnTo>
                    <a:pt x="8318" y="6173"/>
                  </a:lnTo>
                  <a:lnTo>
                    <a:pt x="8156" y="6183"/>
                  </a:lnTo>
                  <a:lnTo>
                    <a:pt x="7997" y="6192"/>
                  </a:lnTo>
                  <a:lnTo>
                    <a:pt x="7843" y="6200"/>
                  </a:lnTo>
                  <a:lnTo>
                    <a:pt x="7692" y="6205"/>
                  </a:lnTo>
                  <a:lnTo>
                    <a:pt x="7545" y="6210"/>
                  </a:lnTo>
                  <a:lnTo>
                    <a:pt x="7404" y="6213"/>
                  </a:lnTo>
                  <a:lnTo>
                    <a:pt x="7267" y="6215"/>
                  </a:lnTo>
                  <a:lnTo>
                    <a:pt x="7134" y="6216"/>
                  </a:lnTo>
                  <a:lnTo>
                    <a:pt x="7006" y="6217"/>
                  </a:lnTo>
                  <a:lnTo>
                    <a:pt x="6883" y="6216"/>
                  </a:lnTo>
                  <a:lnTo>
                    <a:pt x="6654" y="6214"/>
                  </a:lnTo>
                  <a:lnTo>
                    <a:pt x="6444" y="6211"/>
                  </a:lnTo>
                  <a:lnTo>
                    <a:pt x="6258" y="6207"/>
                  </a:lnTo>
                  <a:lnTo>
                    <a:pt x="6096" y="6204"/>
                  </a:lnTo>
                  <a:lnTo>
                    <a:pt x="5958" y="6203"/>
                  </a:lnTo>
                  <a:lnTo>
                    <a:pt x="5958" y="6203"/>
                  </a:lnTo>
                  <a:lnTo>
                    <a:pt x="0" y="6203"/>
                  </a:lnTo>
                  <a:lnTo>
                    <a:pt x="0" y="9410"/>
                  </a:lnTo>
                  <a:lnTo>
                    <a:pt x="6646" y="9410"/>
                  </a:lnTo>
                  <a:lnTo>
                    <a:pt x="6646" y="9410"/>
                  </a:lnTo>
                  <a:lnTo>
                    <a:pt x="6756" y="9410"/>
                  </a:lnTo>
                  <a:lnTo>
                    <a:pt x="6868" y="9408"/>
                  </a:lnTo>
                  <a:lnTo>
                    <a:pt x="6981" y="9406"/>
                  </a:lnTo>
                  <a:lnTo>
                    <a:pt x="7095" y="9403"/>
                  </a:lnTo>
                  <a:lnTo>
                    <a:pt x="7209" y="9400"/>
                  </a:lnTo>
                  <a:lnTo>
                    <a:pt x="7325" y="9394"/>
                  </a:lnTo>
                  <a:lnTo>
                    <a:pt x="7442" y="9386"/>
                  </a:lnTo>
                  <a:lnTo>
                    <a:pt x="7560" y="9378"/>
                  </a:lnTo>
                  <a:lnTo>
                    <a:pt x="7678" y="9367"/>
                  </a:lnTo>
                  <a:lnTo>
                    <a:pt x="7798" y="9355"/>
                  </a:lnTo>
                  <a:lnTo>
                    <a:pt x="7919" y="9339"/>
                  </a:lnTo>
                  <a:lnTo>
                    <a:pt x="8039" y="9323"/>
                  </a:lnTo>
                  <a:lnTo>
                    <a:pt x="8161" y="9303"/>
                  </a:lnTo>
                  <a:lnTo>
                    <a:pt x="8284" y="9279"/>
                  </a:lnTo>
                  <a:lnTo>
                    <a:pt x="8347" y="9267"/>
                  </a:lnTo>
                  <a:lnTo>
                    <a:pt x="8408" y="9255"/>
                  </a:lnTo>
                  <a:lnTo>
                    <a:pt x="8470" y="9240"/>
                  </a:lnTo>
                  <a:lnTo>
                    <a:pt x="8533" y="9226"/>
                  </a:lnTo>
                  <a:lnTo>
                    <a:pt x="8596" y="9210"/>
                  </a:lnTo>
                  <a:lnTo>
                    <a:pt x="8659" y="9193"/>
                  </a:lnTo>
                  <a:lnTo>
                    <a:pt x="8721" y="9177"/>
                  </a:lnTo>
                  <a:lnTo>
                    <a:pt x="8784" y="9159"/>
                  </a:lnTo>
                  <a:lnTo>
                    <a:pt x="8847" y="9140"/>
                  </a:lnTo>
                  <a:lnTo>
                    <a:pt x="8910" y="9120"/>
                  </a:lnTo>
                  <a:lnTo>
                    <a:pt x="8974" y="9099"/>
                  </a:lnTo>
                  <a:lnTo>
                    <a:pt x="9037" y="9078"/>
                  </a:lnTo>
                  <a:lnTo>
                    <a:pt x="9101" y="9055"/>
                  </a:lnTo>
                  <a:lnTo>
                    <a:pt x="9165" y="9031"/>
                  </a:lnTo>
                  <a:lnTo>
                    <a:pt x="9229" y="9006"/>
                  </a:lnTo>
                  <a:lnTo>
                    <a:pt x="9294" y="8981"/>
                  </a:lnTo>
                  <a:lnTo>
                    <a:pt x="9358" y="8954"/>
                  </a:lnTo>
                  <a:lnTo>
                    <a:pt x="9423" y="8926"/>
                  </a:lnTo>
                  <a:lnTo>
                    <a:pt x="9487" y="8897"/>
                  </a:lnTo>
                  <a:lnTo>
                    <a:pt x="9552" y="8867"/>
                  </a:lnTo>
                  <a:lnTo>
                    <a:pt x="9617" y="8836"/>
                  </a:lnTo>
                  <a:lnTo>
                    <a:pt x="9683" y="8803"/>
                  </a:lnTo>
                  <a:lnTo>
                    <a:pt x="9747" y="8770"/>
                  </a:lnTo>
                  <a:lnTo>
                    <a:pt x="9812" y="8734"/>
                  </a:lnTo>
                  <a:lnTo>
                    <a:pt x="9878" y="8699"/>
                  </a:lnTo>
                  <a:lnTo>
                    <a:pt x="9943" y="8662"/>
                  </a:lnTo>
                  <a:lnTo>
                    <a:pt x="10009" y="8623"/>
                  </a:lnTo>
                  <a:lnTo>
                    <a:pt x="10075" y="8583"/>
                  </a:lnTo>
                  <a:lnTo>
                    <a:pt x="10141" y="8542"/>
                  </a:lnTo>
                  <a:lnTo>
                    <a:pt x="10206" y="8499"/>
                  </a:lnTo>
                  <a:lnTo>
                    <a:pt x="10272" y="8456"/>
                  </a:lnTo>
                  <a:lnTo>
                    <a:pt x="10339" y="8410"/>
                  </a:lnTo>
                  <a:lnTo>
                    <a:pt x="10404" y="8363"/>
                  </a:lnTo>
                  <a:lnTo>
                    <a:pt x="10471" y="8315"/>
                  </a:lnTo>
                  <a:lnTo>
                    <a:pt x="10538" y="8266"/>
                  </a:lnTo>
                  <a:lnTo>
                    <a:pt x="10603" y="8215"/>
                  </a:lnTo>
                  <a:lnTo>
                    <a:pt x="10603" y="8215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8983989-D4DA-54FF-05FF-FB8AEF94E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6950" y="3395471"/>
              <a:ext cx="6115050" cy="1383792"/>
            </a:xfrm>
            <a:custGeom>
              <a:avLst/>
              <a:gdLst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59805 w 6115050"/>
                <a:gd name="connsiteY6" fmla="*/ 1338453 h 1383792"/>
                <a:gd name="connsiteX7" fmla="*/ 6066282 w 6115050"/>
                <a:gd name="connsiteY7" fmla="*/ 1383792 h 1383792"/>
                <a:gd name="connsiteX8" fmla="*/ 5090922 w 6115050"/>
                <a:gd name="connsiteY8" fmla="*/ 1365504 h 1383792"/>
                <a:gd name="connsiteX9" fmla="*/ 3835146 w 6115050"/>
                <a:gd name="connsiteY9" fmla="*/ 1371600 h 1383792"/>
                <a:gd name="connsiteX10" fmla="*/ 3256026 w 6115050"/>
                <a:gd name="connsiteY10" fmla="*/ 1341120 h 1383792"/>
                <a:gd name="connsiteX11" fmla="*/ 2628138 w 6115050"/>
                <a:gd name="connsiteY11" fmla="*/ 1182624 h 1383792"/>
                <a:gd name="connsiteX12" fmla="*/ 2073402 w 6115050"/>
                <a:gd name="connsiteY12" fmla="*/ 999744 h 1383792"/>
                <a:gd name="connsiteX13" fmla="*/ 1323594 w 6115050"/>
                <a:gd name="connsiteY13" fmla="*/ 688848 h 1383792"/>
                <a:gd name="connsiteX14" fmla="*/ 713994 w 6115050"/>
                <a:gd name="connsiteY14" fmla="*/ 414528 h 1383792"/>
                <a:gd name="connsiteX15" fmla="*/ 354330 w 6115050"/>
                <a:gd name="connsiteY15" fmla="*/ 274320 h 1383792"/>
                <a:gd name="connsiteX16" fmla="*/ 19050 w 6115050"/>
                <a:gd name="connsiteY16" fmla="*/ 256032 h 1383792"/>
                <a:gd name="connsiteX17" fmla="*/ 136289 w 6115050"/>
                <a:gd name="connsiteY17" fmla="*/ 243783 h 1383792"/>
                <a:gd name="connsiteX18" fmla="*/ 104775 w 6115050"/>
                <a:gd name="connsiteY18" fmla="*/ 242744 h 1383792"/>
                <a:gd name="connsiteX19" fmla="*/ 69056 w 6115050"/>
                <a:gd name="connsiteY19" fmla="*/ 241156 h 1383792"/>
                <a:gd name="connsiteX20" fmla="*/ 33735 w 6115050"/>
                <a:gd name="connsiteY20" fmla="*/ 240362 h 1383792"/>
                <a:gd name="connsiteX21" fmla="*/ 0 w 6115050"/>
                <a:gd name="connsiteY21" fmla="*/ 239568 h 1383792"/>
                <a:gd name="connsiteX22" fmla="*/ 166291 w 6115050"/>
                <a:gd name="connsiteY22" fmla="*/ 56950 h 1383792"/>
                <a:gd name="connsiteX23" fmla="*/ 262890 w 6115050"/>
                <a:gd name="connsiteY23" fmla="*/ 6096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136289 w 6115050"/>
                <a:gd name="connsiteY16" fmla="*/ 243783 h 1383792"/>
                <a:gd name="connsiteX17" fmla="*/ 104775 w 6115050"/>
                <a:gd name="connsiteY17" fmla="*/ 242744 h 1383792"/>
                <a:gd name="connsiteX18" fmla="*/ 69056 w 6115050"/>
                <a:gd name="connsiteY18" fmla="*/ 241156 h 1383792"/>
                <a:gd name="connsiteX19" fmla="*/ 33735 w 6115050"/>
                <a:gd name="connsiteY19" fmla="*/ 240362 h 1383792"/>
                <a:gd name="connsiteX20" fmla="*/ 0 w 6115050"/>
                <a:gd name="connsiteY20" fmla="*/ 239568 h 1383792"/>
                <a:gd name="connsiteX21" fmla="*/ 166291 w 6115050"/>
                <a:gd name="connsiteY21" fmla="*/ 56950 h 1383792"/>
                <a:gd name="connsiteX22" fmla="*/ 262890 w 6115050"/>
                <a:gd name="connsiteY22" fmla="*/ 6096 h 1383792"/>
                <a:gd name="connsiteX23" fmla="*/ 866394 w 6115050"/>
                <a:gd name="connsiteY23" fmla="*/ 0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104775 w 6115050"/>
                <a:gd name="connsiteY16" fmla="*/ 242744 h 1383792"/>
                <a:gd name="connsiteX17" fmla="*/ 69056 w 6115050"/>
                <a:gd name="connsiteY17" fmla="*/ 241156 h 1383792"/>
                <a:gd name="connsiteX18" fmla="*/ 33735 w 6115050"/>
                <a:gd name="connsiteY18" fmla="*/ 240362 h 1383792"/>
                <a:gd name="connsiteX19" fmla="*/ 0 w 6115050"/>
                <a:gd name="connsiteY19" fmla="*/ 239568 h 1383792"/>
                <a:gd name="connsiteX20" fmla="*/ 166291 w 6115050"/>
                <a:gd name="connsiteY20" fmla="*/ 56950 h 1383792"/>
                <a:gd name="connsiteX21" fmla="*/ 262890 w 6115050"/>
                <a:gd name="connsiteY21" fmla="*/ 6096 h 1383792"/>
                <a:gd name="connsiteX22" fmla="*/ 866394 w 6115050"/>
                <a:gd name="connsiteY22" fmla="*/ 0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69056 w 6115050"/>
                <a:gd name="connsiteY16" fmla="*/ 241156 h 1383792"/>
                <a:gd name="connsiteX17" fmla="*/ 33735 w 6115050"/>
                <a:gd name="connsiteY17" fmla="*/ 240362 h 1383792"/>
                <a:gd name="connsiteX18" fmla="*/ 0 w 6115050"/>
                <a:gd name="connsiteY18" fmla="*/ 239568 h 1383792"/>
                <a:gd name="connsiteX19" fmla="*/ 166291 w 6115050"/>
                <a:gd name="connsiteY19" fmla="*/ 56950 h 1383792"/>
                <a:gd name="connsiteX20" fmla="*/ 262890 w 6115050"/>
                <a:gd name="connsiteY20" fmla="*/ 6096 h 1383792"/>
                <a:gd name="connsiteX21" fmla="*/ 866394 w 6115050"/>
                <a:gd name="connsiteY21" fmla="*/ 0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33735 w 6115050"/>
                <a:gd name="connsiteY16" fmla="*/ 240362 h 1383792"/>
                <a:gd name="connsiteX17" fmla="*/ 0 w 6115050"/>
                <a:gd name="connsiteY17" fmla="*/ 239568 h 1383792"/>
                <a:gd name="connsiteX18" fmla="*/ 166291 w 6115050"/>
                <a:gd name="connsiteY18" fmla="*/ 56950 h 1383792"/>
                <a:gd name="connsiteX19" fmla="*/ 262890 w 6115050"/>
                <a:gd name="connsiteY19" fmla="*/ 6096 h 1383792"/>
                <a:gd name="connsiteX20" fmla="*/ 866394 w 6115050"/>
                <a:gd name="connsiteY20" fmla="*/ 0 h 1383792"/>
                <a:gd name="connsiteX0" fmla="*/ 866394 w 6115050"/>
                <a:gd name="connsiteY0" fmla="*/ 0 h 1383792"/>
                <a:gd name="connsiteX1" fmla="*/ 1908810 w 6115050"/>
                <a:gd name="connsiteY1" fmla="*/ 36576 h 1383792"/>
                <a:gd name="connsiteX2" fmla="*/ 2878074 w 6115050"/>
                <a:gd name="connsiteY2" fmla="*/ 67056 h 1383792"/>
                <a:gd name="connsiteX3" fmla="*/ 6096762 w 6115050"/>
                <a:gd name="connsiteY3" fmla="*/ 97536 h 1383792"/>
                <a:gd name="connsiteX4" fmla="*/ 6115050 w 6115050"/>
                <a:gd name="connsiteY4" fmla="*/ 133570 h 1383792"/>
                <a:gd name="connsiteX5" fmla="*/ 6115050 w 6115050"/>
                <a:gd name="connsiteY5" fmla="*/ 1338453 h 1383792"/>
                <a:gd name="connsiteX6" fmla="*/ 6066282 w 6115050"/>
                <a:gd name="connsiteY6" fmla="*/ 1383792 h 1383792"/>
                <a:gd name="connsiteX7" fmla="*/ 5090922 w 6115050"/>
                <a:gd name="connsiteY7" fmla="*/ 1365504 h 1383792"/>
                <a:gd name="connsiteX8" fmla="*/ 3835146 w 6115050"/>
                <a:gd name="connsiteY8" fmla="*/ 1371600 h 1383792"/>
                <a:gd name="connsiteX9" fmla="*/ 3256026 w 6115050"/>
                <a:gd name="connsiteY9" fmla="*/ 1341120 h 1383792"/>
                <a:gd name="connsiteX10" fmla="*/ 2628138 w 6115050"/>
                <a:gd name="connsiteY10" fmla="*/ 1182624 h 1383792"/>
                <a:gd name="connsiteX11" fmla="*/ 2073402 w 6115050"/>
                <a:gd name="connsiteY11" fmla="*/ 999744 h 1383792"/>
                <a:gd name="connsiteX12" fmla="*/ 1323594 w 6115050"/>
                <a:gd name="connsiteY12" fmla="*/ 688848 h 1383792"/>
                <a:gd name="connsiteX13" fmla="*/ 713994 w 6115050"/>
                <a:gd name="connsiteY13" fmla="*/ 414528 h 1383792"/>
                <a:gd name="connsiteX14" fmla="*/ 354330 w 6115050"/>
                <a:gd name="connsiteY14" fmla="*/ 274320 h 1383792"/>
                <a:gd name="connsiteX15" fmla="*/ 19050 w 6115050"/>
                <a:gd name="connsiteY15" fmla="*/ 256032 h 1383792"/>
                <a:gd name="connsiteX16" fmla="*/ 0 w 6115050"/>
                <a:gd name="connsiteY16" fmla="*/ 239568 h 1383792"/>
                <a:gd name="connsiteX17" fmla="*/ 166291 w 6115050"/>
                <a:gd name="connsiteY17" fmla="*/ 56950 h 1383792"/>
                <a:gd name="connsiteX18" fmla="*/ 262890 w 6115050"/>
                <a:gd name="connsiteY18" fmla="*/ 6096 h 1383792"/>
                <a:gd name="connsiteX19" fmla="*/ 866394 w 6115050"/>
                <a:gd name="connsiteY19" fmla="*/ 0 h 1383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115050" h="1383792">
                  <a:moveTo>
                    <a:pt x="866394" y="0"/>
                  </a:moveTo>
                  <a:lnTo>
                    <a:pt x="1908810" y="36576"/>
                  </a:lnTo>
                  <a:lnTo>
                    <a:pt x="2878074" y="67056"/>
                  </a:lnTo>
                  <a:lnTo>
                    <a:pt x="6096762" y="97536"/>
                  </a:lnTo>
                  <a:lnTo>
                    <a:pt x="6115050" y="133570"/>
                  </a:lnTo>
                  <a:lnTo>
                    <a:pt x="6115050" y="1338453"/>
                  </a:lnTo>
                  <a:lnTo>
                    <a:pt x="6066282" y="1383792"/>
                  </a:lnTo>
                  <a:lnTo>
                    <a:pt x="5090922" y="1365504"/>
                  </a:lnTo>
                  <a:lnTo>
                    <a:pt x="3835146" y="1371600"/>
                  </a:lnTo>
                  <a:lnTo>
                    <a:pt x="3256026" y="1341120"/>
                  </a:lnTo>
                  <a:lnTo>
                    <a:pt x="2628138" y="1182624"/>
                  </a:lnTo>
                  <a:lnTo>
                    <a:pt x="2073402" y="999744"/>
                  </a:lnTo>
                  <a:lnTo>
                    <a:pt x="1323594" y="688848"/>
                  </a:lnTo>
                  <a:lnTo>
                    <a:pt x="713994" y="414528"/>
                  </a:lnTo>
                  <a:lnTo>
                    <a:pt x="354330" y="274320"/>
                  </a:lnTo>
                  <a:lnTo>
                    <a:pt x="19050" y="256032"/>
                  </a:lnTo>
                  <a:lnTo>
                    <a:pt x="0" y="239568"/>
                  </a:lnTo>
                  <a:lnTo>
                    <a:pt x="166291" y="56950"/>
                  </a:lnTo>
                  <a:lnTo>
                    <a:pt x="262890" y="6096"/>
                  </a:lnTo>
                  <a:lnTo>
                    <a:pt x="86639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5230D6D6-ED80-CAE7-3887-B7613904C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0113" y="3633788"/>
              <a:ext cx="6211888" cy="2390775"/>
            </a:xfrm>
            <a:custGeom>
              <a:avLst/>
              <a:gdLst>
                <a:gd name="T0" fmla="*/ 5586 w 15650"/>
                <a:gd name="T1" fmla="*/ 1814 h 6021"/>
                <a:gd name="T2" fmla="*/ 4753 w 15650"/>
                <a:gd name="T3" fmla="*/ 1474 h 6021"/>
                <a:gd name="T4" fmla="*/ 2907 w 15650"/>
                <a:gd name="T5" fmla="*/ 705 h 6021"/>
                <a:gd name="T6" fmla="*/ 1919 w 15650"/>
                <a:gd name="T7" fmla="*/ 297 h 6021"/>
                <a:gd name="T8" fmla="*/ 1604 w 15650"/>
                <a:gd name="T9" fmla="*/ 172 h 6021"/>
                <a:gd name="T10" fmla="*/ 1502 w 15650"/>
                <a:gd name="T11" fmla="*/ 139 h 6021"/>
                <a:gd name="T12" fmla="*/ 1389 w 15650"/>
                <a:gd name="T13" fmla="*/ 109 h 6021"/>
                <a:gd name="T14" fmla="*/ 1142 w 15650"/>
                <a:gd name="T15" fmla="*/ 63 h 6021"/>
                <a:gd name="T16" fmla="*/ 873 w 15650"/>
                <a:gd name="T17" fmla="*/ 31 h 6021"/>
                <a:gd name="T18" fmla="*/ 597 w 15650"/>
                <a:gd name="T19" fmla="*/ 11 h 6021"/>
                <a:gd name="T20" fmla="*/ 327 w 15650"/>
                <a:gd name="T21" fmla="*/ 2 h 6021"/>
                <a:gd name="T22" fmla="*/ 74 w 15650"/>
                <a:gd name="T23" fmla="*/ 184 h 6021"/>
                <a:gd name="T24" fmla="*/ 0 w 15650"/>
                <a:gd name="T25" fmla="*/ 265 h 6021"/>
                <a:gd name="T26" fmla="*/ 199 w 15650"/>
                <a:gd name="T27" fmla="*/ 250 h 6021"/>
                <a:gd name="T28" fmla="*/ 395 w 15650"/>
                <a:gd name="T29" fmla="*/ 248 h 6021"/>
                <a:gd name="T30" fmla="*/ 586 w 15650"/>
                <a:gd name="T31" fmla="*/ 257 h 6021"/>
                <a:gd name="T32" fmla="*/ 772 w 15650"/>
                <a:gd name="T33" fmla="*/ 278 h 6021"/>
                <a:gd name="T34" fmla="*/ 949 w 15650"/>
                <a:gd name="T35" fmla="*/ 311 h 6021"/>
                <a:gd name="T36" fmla="*/ 1118 w 15650"/>
                <a:gd name="T37" fmla="*/ 354 h 6021"/>
                <a:gd name="T38" fmla="*/ 1278 w 15650"/>
                <a:gd name="T39" fmla="*/ 409 h 6021"/>
                <a:gd name="T40" fmla="*/ 1424 w 15650"/>
                <a:gd name="T41" fmla="*/ 473 h 6021"/>
                <a:gd name="T42" fmla="*/ 1559 w 15650"/>
                <a:gd name="T43" fmla="*/ 549 h 6021"/>
                <a:gd name="T44" fmla="*/ 1680 w 15650"/>
                <a:gd name="T45" fmla="*/ 635 h 6021"/>
                <a:gd name="T46" fmla="*/ 1750 w 15650"/>
                <a:gd name="T47" fmla="*/ 697 h 6021"/>
                <a:gd name="T48" fmla="*/ 2015 w 15650"/>
                <a:gd name="T49" fmla="*/ 965 h 6021"/>
                <a:gd name="T50" fmla="*/ 2765 w 15650"/>
                <a:gd name="T51" fmla="*/ 1758 h 6021"/>
                <a:gd name="T52" fmla="*/ 3679 w 15650"/>
                <a:gd name="T53" fmla="*/ 2726 h 6021"/>
                <a:gd name="T54" fmla="*/ 4502 w 15650"/>
                <a:gd name="T55" fmla="*/ 3582 h 6021"/>
                <a:gd name="T56" fmla="*/ 4981 w 15650"/>
                <a:gd name="T57" fmla="*/ 4069 h 6021"/>
                <a:gd name="T58" fmla="*/ 5284 w 15650"/>
                <a:gd name="T59" fmla="*/ 4368 h 6021"/>
                <a:gd name="T60" fmla="*/ 5476 w 15650"/>
                <a:gd name="T61" fmla="*/ 4547 h 6021"/>
                <a:gd name="T62" fmla="*/ 5672 w 15650"/>
                <a:gd name="T63" fmla="*/ 4712 h 6021"/>
                <a:gd name="T64" fmla="*/ 5874 w 15650"/>
                <a:gd name="T65" fmla="*/ 4863 h 6021"/>
                <a:gd name="T66" fmla="*/ 6080 w 15650"/>
                <a:gd name="T67" fmla="*/ 5003 h 6021"/>
                <a:gd name="T68" fmla="*/ 6289 w 15650"/>
                <a:gd name="T69" fmla="*/ 5132 h 6021"/>
                <a:gd name="T70" fmla="*/ 6501 w 15650"/>
                <a:gd name="T71" fmla="*/ 5249 h 6021"/>
                <a:gd name="T72" fmla="*/ 6715 w 15650"/>
                <a:gd name="T73" fmla="*/ 5354 h 6021"/>
                <a:gd name="T74" fmla="*/ 6931 w 15650"/>
                <a:gd name="T75" fmla="*/ 5450 h 6021"/>
                <a:gd name="T76" fmla="*/ 7147 w 15650"/>
                <a:gd name="T77" fmla="*/ 5536 h 6021"/>
                <a:gd name="T78" fmla="*/ 7363 w 15650"/>
                <a:gd name="T79" fmla="*/ 5612 h 6021"/>
                <a:gd name="T80" fmla="*/ 7580 w 15650"/>
                <a:gd name="T81" fmla="*/ 5680 h 6021"/>
                <a:gd name="T82" fmla="*/ 7795 w 15650"/>
                <a:gd name="T83" fmla="*/ 5738 h 6021"/>
                <a:gd name="T84" fmla="*/ 8010 w 15650"/>
                <a:gd name="T85" fmla="*/ 5789 h 6021"/>
                <a:gd name="T86" fmla="*/ 8222 w 15650"/>
                <a:gd name="T87" fmla="*/ 5831 h 6021"/>
                <a:gd name="T88" fmla="*/ 8432 w 15650"/>
                <a:gd name="T89" fmla="*/ 5867 h 6021"/>
                <a:gd name="T90" fmla="*/ 8773 w 15650"/>
                <a:gd name="T91" fmla="*/ 5913 h 6021"/>
                <a:gd name="T92" fmla="*/ 9169 w 15650"/>
                <a:gd name="T93" fmla="*/ 5946 h 6021"/>
                <a:gd name="T94" fmla="*/ 9543 w 15650"/>
                <a:gd name="T95" fmla="*/ 5959 h 6021"/>
                <a:gd name="T96" fmla="*/ 15650 w 15650"/>
                <a:gd name="T97" fmla="*/ 6021 h 6021"/>
                <a:gd name="T98" fmla="*/ 15650 w 15650"/>
                <a:gd name="T99" fmla="*/ 2768 h 6021"/>
                <a:gd name="T100" fmla="*/ 9750 w 15650"/>
                <a:gd name="T101" fmla="*/ 2767 h 6021"/>
                <a:gd name="T102" fmla="*/ 9369 w 15650"/>
                <a:gd name="T103" fmla="*/ 2751 h 6021"/>
                <a:gd name="T104" fmla="*/ 8979 w 15650"/>
                <a:gd name="T105" fmla="*/ 2715 h 6021"/>
                <a:gd name="T106" fmla="*/ 8586 w 15650"/>
                <a:gd name="T107" fmla="*/ 2662 h 6021"/>
                <a:gd name="T108" fmla="*/ 8191 w 15650"/>
                <a:gd name="T109" fmla="*/ 2594 h 6021"/>
                <a:gd name="T110" fmla="*/ 7795 w 15650"/>
                <a:gd name="T111" fmla="*/ 2511 h 6021"/>
                <a:gd name="T112" fmla="*/ 7405 w 15650"/>
                <a:gd name="T113" fmla="*/ 2418 h 6021"/>
                <a:gd name="T114" fmla="*/ 7020 w 15650"/>
                <a:gd name="T115" fmla="*/ 2312 h 6021"/>
                <a:gd name="T116" fmla="*/ 6645 w 15650"/>
                <a:gd name="T117" fmla="*/ 2198 h 6021"/>
                <a:gd name="T118" fmla="*/ 6283 w 15650"/>
                <a:gd name="T119" fmla="*/ 2077 h 6021"/>
                <a:gd name="T120" fmla="*/ 5934 w 15650"/>
                <a:gd name="T121" fmla="*/ 1951 h 60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650" h="6021">
                  <a:moveTo>
                    <a:pt x="5822" y="1907"/>
                  </a:moveTo>
                  <a:lnTo>
                    <a:pt x="5822" y="1907"/>
                  </a:lnTo>
                  <a:lnTo>
                    <a:pt x="5586" y="1814"/>
                  </a:lnTo>
                  <a:lnTo>
                    <a:pt x="5327" y="1709"/>
                  </a:lnTo>
                  <a:lnTo>
                    <a:pt x="5048" y="1595"/>
                  </a:lnTo>
                  <a:lnTo>
                    <a:pt x="4753" y="1474"/>
                  </a:lnTo>
                  <a:lnTo>
                    <a:pt x="4135" y="1219"/>
                  </a:lnTo>
                  <a:lnTo>
                    <a:pt x="3508" y="957"/>
                  </a:lnTo>
                  <a:lnTo>
                    <a:pt x="2907" y="705"/>
                  </a:lnTo>
                  <a:lnTo>
                    <a:pt x="2366" y="480"/>
                  </a:lnTo>
                  <a:lnTo>
                    <a:pt x="2129" y="383"/>
                  </a:lnTo>
                  <a:lnTo>
                    <a:pt x="1919" y="297"/>
                  </a:lnTo>
                  <a:lnTo>
                    <a:pt x="1743" y="227"/>
                  </a:lnTo>
                  <a:lnTo>
                    <a:pt x="1604" y="172"/>
                  </a:lnTo>
                  <a:lnTo>
                    <a:pt x="1604" y="172"/>
                  </a:lnTo>
                  <a:lnTo>
                    <a:pt x="1571" y="160"/>
                  </a:lnTo>
                  <a:lnTo>
                    <a:pt x="1537" y="149"/>
                  </a:lnTo>
                  <a:lnTo>
                    <a:pt x="1502" y="139"/>
                  </a:lnTo>
                  <a:lnTo>
                    <a:pt x="1465" y="128"/>
                  </a:lnTo>
                  <a:lnTo>
                    <a:pt x="1427" y="119"/>
                  </a:lnTo>
                  <a:lnTo>
                    <a:pt x="1389" y="109"/>
                  </a:lnTo>
                  <a:lnTo>
                    <a:pt x="1309" y="92"/>
                  </a:lnTo>
                  <a:lnTo>
                    <a:pt x="1227" y="77"/>
                  </a:lnTo>
                  <a:lnTo>
                    <a:pt x="1142" y="63"/>
                  </a:lnTo>
                  <a:lnTo>
                    <a:pt x="1054" y="51"/>
                  </a:lnTo>
                  <a:lnTo>
                    <a:pt x="963" y="40"/>
                  </a:lnTo>
                  <a:lnTo>
                    <a:pt x="873" y="31"/>
                  </a:lnTo>
                  <a:lnTo>
                    <a:pt x="781" y="23"/>
                  </a:lnTo>
                  <a:lnTo>
                    <a:pt x="688" y="16"/>
                  </a:lnTo>
                  <a:lnTo>
                    <a:pt x="597" y="11"/>
                  </a:lnTo>
                  <a:lnTo>
                    <a:pt x="506" y="8"/>
                  </a:lnTo>
                  <a:lnTo>
                    <a:pt x="416" y="4"/>
                  </a:lnTo>
                  <a:lnTo>
                    <a:pt x="327" y="2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74" y="184"/>
                  </a:lnTo>
                  <a:lnTo>
                    <a:pt x="74" y="184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66" y="259"/>
                  </a:lnTo>
                  <a:lnTo>
                    <a:pt x="133" y="254"/>
                  </a:lnTo>
                  <a:lnTo>
                    <a:pt x="199" y="250"/>
                  </a:lnTo>
                  <a:lnTo>
                    <a:pt x="265" y="248"/>
                  </a:lnTo>
                  <a:lnTo>
                    <a:pt x="331" y="248"/>
                  </a:lnTo>
                  <a:lnTo>
                    <a:pt x="395" y="248"/>
                  </a:lnTo>
                  <a:lnTo>
                    <a:pt x="459" y="250"/>
                  </a:lnTo>
                  <a:lnTo>
                    <a:pt x="523" y="253"/>
                  </a:lnTo>
                  <a:lnTo>
                    <a:pt x="586" y="257"/>
                  </a:lnTo>
                  <a:lnTo>
                    <a:pt x="649" y="264"/>
                  </a:lnTo>
                  <a:lnTo>
                    <a:pt x="711" y="271"/>
                  </a:lnTo>
                  <a:lnTo>
                    <a:pt x="772" y="278"/>
                  </a:lnTo>
                  <a:lnTo>
                    <a:pt x="832" y="288"/>
                  </a:lnTo>
                  <a:lnTo>
                    <a:pt x="891" y="298"/>
                  </a:lnTo>
                  <a:lnTo>
                    <a:pt x="949" y="311"/>
                  </a:lnTo>
                  <a:lnTo>
                    <a:pt x="1007" y="324"/>
                  </a:lnTo>
                  <a:lnTo>
                    <a:pt x="1063" y="338"/>
                  </a:lnTo>
                  <a:lnTo>
                    <a:pt x="1118" y="354"/>
                  </a:lnTo>
                  <a:lnTo>
                    <a:pt x="1173" y="371"/>
                  </a:lnTo>
                  <a:lnTo>
                    <a:pt x="1225" y="390"/>
                  </a:lnTo>
                  <a:lnTo>
                    <a:pt x="1278" y="409"/>
                  </a:lnTo>
                  <a:lnTo>
                    <a:pt x="1327" y="429"/>
                  </a:lnTo>
                  <a:lnTo>
                    <a:pt x="1377" y="451"/>
                  </a:lnTo>
                  <a:lnTo>
                    <a:pt x="1424" y="473"/>
                  </a:lnTo>
                  <a:lnTo>
                    <a:pt x="1472" y="498"/>
                  </a:lnTo>
                  <a:lnTo>
                    <a:pt x="1516" y="522"/>
                  </a:lnTo>
                  <a:lnTo>
                    <a:pt x="1559" y="549"/>
                  </a:lnTo>
                  <a:lnTo>
                    <a:pt x="1601" y="576"/>
                  </a:lnTo>
                  <a:lnTo>
                    <a:pt x="1640" y="605"/>
                  </a:lnTo>
                  <a:lnTo>
                    <a:pt x="1680" y="635"/>
                  </a:lnTo>
                  <a:lnTo>
                    <a:pt x="1716" y="665"/>
                  </a:lnTo>
                  <a:lnTo>
                    <a:pt x="1750" y="697"/>
                  </a:lnTo>
                  <a:lnTo>
                    <a:pt x="1750" y="697"/>
                  </a:lnTo>
                  <a:lnTo>
                    <a:pt x="1820" y="765"/>
                  </a:lnTo>
                  <a:lnTo>
                    <a:pt x="1909" y="854"/>
                  </a:lnTo>
                  <a:lnTo>
                    <a:pt x="2015" y="965"/>
                  </a:lnTo>
                  <a:lnTo>
                    <a:pt x="2138" y="1093"/>
                  </a:lnTo>
                  <a:lnTo>
                    <a:pt x="2427" y="1399"/>
                  </a:lnTo>
                  <a:lnTo>
                    <a:pt x="2765" y="1758"/>
                  </a:lnTo>
                  <a:lnTo>
                    <a:pt x="2765" y="1758"/>
                  </a:lnTo>
                  <a:lnTo>
                    <a:pt x="3359" y="2387"/>
                  </a:lnTo>
                  <a:lnTo>
                    <a:pt x="3679" y="2726"/>
                  </a:lnTo>
                  <a:lnTo>
                    <a:pt x="4007" y="3069"/>
                  </a:lnTo>
                  <a:lnTo>
                    <a:pt x="4338" y="3414"/>
                  </a:lnTo>
                  <a:lnTo>
                    <a:pt x="4502" y="3582"/>
                  </a:lnTo>
                  <a:lnTo>
                    <a:pt x="4664" y="3749"/>
                  </a:lnTo>
                  <a:lnTo>
                    <a:pt x="4824" y="3912"/>
                  </a:lnTo>
                  <a:lnTo>
                    <a:pt x="4981" y="4069"/>
                  </a:lnTo>
                  <a:lnTo>
                    <a:pt x="5134" y="4221"/>
                  </a:lnTo>
                  <a:lnTo>
                    <a:pt x="5284" y="4368"/>
                  </a:lnTo>
                  <a:lnTo>
                    <a:pt x="5284" y="4368"/>
                  </a:lnTo>
                  <a:lnTo>
                    <a:pt x="5346" y="4429"/>
                  </a:lnTo>
                  <a:lnTo>
                    <a:pt x="5411" y="4489"/>
                  </a:lnTo>
                  <a:lnTo>
                    <a:pt x="5476" y="4547"/>
                  </a:lnTo>
                  <a:lnTo>
                    <a:pt x="5540" y="4602"/>
                  </a:lnTo>
                  <a:lnTo>
                    <a:pt x="5607" y="4658"/>
                  </a:lnTo>
                  <a:lnTo>
                    <a:pt x="5672" y="4712"/>
                  </a:lnTo>
                  <a:lnTo>
                    <a:pt x="5739" y="4764"/>
                  </a:lnTo>
                  <a:lnTo>
                    <a:pt x="5807" y="4814"/>
                  </a:lnTo>
                  <a:lnTo>
                    <a:pt x="5874" y="4863"/>
                  </a:lnTo>
                  <a:lnTo>
                    <a:pt x="5942" y="4912"/>
                  </a:lnTo>
                  <a:lnTo>
                    <a:pt x="6012" y="4958"/>
                  </a:lnTo>
                  <a:lnTo>
                    <a:pt x="6080" y="5003"/>
                  </a:lnTo>
                  <a:lnTo>
                    <a:pt x="6149" y="5048"/>
                  </a:lnTo>
                  <a:lnTo>
                    <a:pt x="6220" y="5090"/>
                  </a:lnTo>
                  <a:lnTo>
                    <a:pt x="6289" y="5132"/>
                  </a:lnTo>
                  <a:lnTo>
                    <a:pt x="6360" y="5172"/>
                  </a:lnTo>
                  <a:lnTo>
                    <a:pt x="6431" y="5211"/>
                  </a:lnTo>
                  <a:lnTo>
                    <a:pt x="6501" y="5249"/>
                  </a:lnTo>
                  <a:lnTo>
                    <a:pt x="6572" y="5285"/>
                  </a:lnTo>
                  <a:lnTo>
                    <a:pt x="6643" y="5321"/>
                  </a:lnTo>
                  <a:lnTo>
                    <a:pt x="6715" y="5354"/>
                  </a:lnTo>
                  <a:lnTo>
                    <a:pt x="6787" y="5388"/>
                  </a:lnTo>
                  <a:lnTo>
                    <a:pt x="6859" y="5419"/>
                  </a:lnTo>
                  <a:lnTo>
                    <a:pt x="6931" y="5450"/>
                  </a:lnTo>
                  <a:lnTo>
                    <a:pt x="7003" y="5480"/>
                  </a:lnTo>
                  <a:lnTo>
                    <a:pt x="7075" y="5508"/>
                  </a:lnTo>
                  <a:lnTo>
                    <a:pt x="7147" y="5536"/>
                  </a:lnTo>
                  <a:lnTo>
                    <a:pt x="7219" y="5563"/>
                  </a:lnTo>
                  <a:lnTo>
                    <a:pt x="7291" y="5587"/>
                  </a:lnTo>
                  <a:lnTo>
                    <a:pt x="7363" y="5612"/>
                  </a:lnTo>
                  <a:lnTo>
                    <a:pt x="7435" y="5635"/>
                  </a:lnTo>
                  <a:lnTo>
                    <a:pt x="7507" y="5658"/>
                  </a:lnTo>
                  <a:lnTo>
                    <a:pt x="7580" y="5680"/>
                  </a:lnTo>
                  <a:lnTo>
                    <a:pt x="7652" y="5700"/>
                  </a:lnTo>
                  <a:lnTo>
                    <a:pt x="7723" y="5719"/>
                  </a:lnTo>
                  <a:lnTo>
                    <a:pt x="7795" y="5738"/>
                  </a:lnTo>
                  <a:lnTo>
                    <a:pt x="7867" y="5756"/>
                  </a:lnTo>
                  <a:lnTo>
                    <a:pt x="7938" y="5772"/>
                  </a:lnTo>
                  <a:lnTo>
                    <a:pt x="8010" y="5789"/>
                  </a:lnTo>
                  <a:lnTo>
                    <a:pt x="8081" y="5803"/>
                  </a:lnTo>
                  <a:lnTo>
                    <a:pt x="8151" y="5818"/>
                  </a:lnTo>
                  <a:lnTo>
                    <a:pt x="8222" y="5831"/>
                  </a:lnTo>
                  <a:lnTo>
                    <a:pt x="8293" y="5845"/>
                  </a:lnTo>
                  <a:lnTo>
                    <a:pt x="8362" y="5856"/>
                  </a:lnTo>
                  <a:lnTo>
                    <a:pt x="8432" y="5867"/>
                  </a:lnTo>
                  <a:lnTo>
                    <a:pt x="8501" y="5878"/>
                  </a:lnTo>
                  <a:lnTo>
                    <a:pt x="8639" y="5897"/>
                  </a:lnTo>
                  <a:lnTo>
                    <a:pt x="8773" y="5913"/>
                  </a:lnTo>
                  <a:lnTo>
                    <a:pt x="8908" y="5926"/>
                  </a:lnTo>
                  <a:lnTo>
                    <a:pt x="9039" y="5937"/>
                  </a:lnTo>
                  <a:lnTo>
                    <a:pt x="9169" y="5946"/>
                  </a:lnTo>
                  <a:lnTo>
                    <a:pt x="9296" y="5953"/>
                  </a:lnTo>
                  <a:lnTo>
                    <a:pt x="9422" y="5957"/>
                  </a:lnTo>
                  <a:lnTo>
                    <a:pt x="9543" y="5959"/>
                  </a:lnTo>
                  <a:lnTo>
                    <a:pt x="9663" y="5961"/>
                  </a:lnTo>
                  <a:lnTo>
                    <a:pt x="15650" y="5961"/>
                  </a:lnTo>
                  <a:lnTo>
                    <a:pt x="15650" y="6021"/>
                  </a:lnTo>
                  <a:lnTo>
                    <a:pt x="15650" y="6021"/>
                  </a:lnTo>
                  <a:lnTo>
                    <a:pt x="15650" y="2768"/>
                  </a:lnTo>
                  <a:lnTo>
                    <a:pt x="15650" y="2768"/>
                  </a:lnTo>
                  <a:lnTo>
                    <a:pt x="9875" y="2768"/>
                  </a:lnTo>
                  <a:lnTo>
                    <a:pt x="9875" y="2768"/>
                  </a:lnTo>
                  <a:lnTo>
                    <a:pt x="9750" y="2767"/>
                  </a:lnTo>
                  <a:lnTo>
                    <a:pt x="9625" y="2764"/>
                  </a:lnTo>
                  <a:lnTo>
                    <a:pt x="9496" y="2758"/>
                  </a:lnTo>
                  <a:lnTo>
                    <a:pt x="9369" y="2751"/>
                  </a:lnTo>
                  <a:lnTo>
                    <a:pt x="9240" y="2741"/>
                  </a:lnTo>
                  <a:lnTo>
                    <a:pt x="9110" y="2728"/>
                  </a:lnTo>
                  <a:lnTo>
                    <a:pt x="8979" y="2715"/>
                  </a:lnTo>
                  <a:lnTo>
                    <a:pt x="8849" y="2698"/>
                  </a:lnTo>
                  <a:lnTo>
                    <a:pt x="8717" y="2682"/>
                  </a:lnTo>
                  <a:lnTo>
                    <a:pt x="8586" y="2662"/>
                  </a:lnTo>
                  <a:lnTo>
                    <a:pt x="8454" y="2640"/>
                  </a:lnTo>
                  <a:lnTo>
                    <a:pt x="8322" y="2618"/>
                  </a:lnTo>
                  <a:lnTo>
                    <a:pt x="8191" y="2594"/>
                  </a:lnTo>
                  <a:lnTo>
                    <a:pt x="8058" y="2568"/>
                  </a:lnTo>
                  <a:lnTo>
                    <a:pt x="7926" y="2540"/>
                  </a:lnTo>
                  <a:lnTo>
                    <a:pt x="7795" y="2511"/>
                  </a:lnTo>
                  <a:lnTo>
                    <a:pt x="7664" y="2481"/>
                  </a:lnTo>
                  <a:lnTo>
                    <a:pt x="7535" y="2450"/>
                  </a:lnTo>
                  <a:lnTo>
                    <a:pt x="7405" y="2418"/>
                  </a:lnTo>
                  <a:lnTo>
                    <a:pt x="7275" y="2383"/>
                  </a:lnTo>
                  <a:lnTo>
                    <a:pt x="7147" y="2348"/>
                  </a:lnTo>
                  <a:lnTo>
                    <a:pt x="7020" y="2312"/>
                  </a:lnTo>
                  <a:lnTo>
                    <a:pt x="6894" y="2275"/>
                  </a:lnTo>
                  <a:lnTo>
                    <a:pt x="6769" y="2237"/>
                  </a:lnTo>
                  <a:lnTo>
                    <a:pt x="6645" y="2198"/>
                  </a:lnTo>
                  <a:lnTo>
                    <a:pt x="6522" y="2159"/>
                  </a:lnTo>
                  <a:lnTo>
                    <a:pt x="6402" y="2118"/>
                  </a:lnTo>
                  <a:lnTo>
                    <a:pt x="6283" y="2077"/>
                  </a:lnTo>
                  <a:lnTo>
                    <a:pt x="6165" y="2035"/>
                  </a:lnTo>
                  <a:lnTo>
                    <a:pt x="6048" y="1993"/>
                  </a:lnTo>
                  <a:lnTo>
                    <a:pt x="5934" y="1951"/>
                  </a:lnTo>
                  <a:lnTo>
                    <a:pt x="5822" y="1907"/>
                  </a:lnTo>
                  <a:lnTo>
                    <a:pt x="5822" y="190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07C1D1A3-BF81-1428-962D-21EE13C01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2050" y="2319338"/>
              <a:ext cx="5949950" cy="1209675"/>
            </a:xfrm>
            <a:custGeom>
              <a:avLst/>
              <a:gdLst>
                <a:gd name="T0" fmla="*/ 6015 w 14989"/>
                <a:gd name="T1" fmla="*/ 423 h 3049"/>
                <a:gd name="T2" fmla="*/ 5742 w 14989"/>
                <a:gd name="T3" fmla="*/ 505 h 3049"/>
                <a:gd name="T4" fmla="*/ 5459 w 14989"/>
                <a:gd name="T5" fmla="*/ 597 h 3049"/>
                <a:gd name="T6" fmla="*/ 5170 w 14989"/>
                <a:gd name="T7" fmla="*/ 697 h 3049"/>
                <a:gd name="T8" fmla="*/ 4877 w 14989"/>
                <a:gd name="T9" fmla="*/ 804 h 3049"/>
                <a:gd name="T10" fmla="*/ 4581 w 14989"/>
                <a:gd name="T11" fmla="*/ 917 h 3049"/>
                <a:gd name="T12" fmla="*/ 4287 w 14989"/>
                <a:gd name="T13" fmla="*/ 1033 h 3049"/>
                <a:gd name="T14" fmla="*/ 3715 w 14989"/>
                <a:gd name="T15" fmla="*/ 1266 h 3049"/>
                <a:gd name="T16" fmla="*/ 3183 w 14989"/>
                <a:gd name="T17" fmla="*/ 1489 h 3049"/>
                <a:gd name="T18" fmla="*/ 2510 w 14989"/>
                <a:gd name="T19" fmla="*/ 1774 h 3049"/>
                <a:gd name="T20" fmla="*/ 2179 w 14989"/>
                <a:gd name="T21" fmla="*/ 1910 h 3049"/>
                <a:gd name="T22" fmla="*/ 2056 w 14989"/>
                <a:gd name="T23" fmla="*/ 1956 h 3049"/>
                <a:gd name="T24" fmla="*/ 1900 w 14989"/>
                <a:gd name="T25" fmla="*/ 2011 h 3049"/>
                <a:gd name="T26" fmla="*/ 1531 w 14989"/>
                <a:gd name="T27" fmla="*/ 2137 h 3049"/>
                <a:gd name="T28" fmla="*/ 1209 w 14989"/>
                <a:gd name="T29" fmla="*/ 2239 h 3049"/>
                <a:gd name="T30" fmla="*/ 976 w 14989"/>
                <a:gd name="T31" fmla="*/ 2311 h 3049"/>
                <a:gd name="T32" fmla="*/ 729 w 14989"/>
                <a:gd name="T33" fmla="*/ 2382 h 3049"/>
                <a:gd name="T34" fmla="*/ 470 w 14989"/>
                <a:gd name="T35" fmla="*/ 2452 h 3049"/>
                <a:gd name="T36" fmla="*/ 336 w 14989"/>
                <a:gd name="T37" fmla="*/ 2487 h 3049"/>
                <a:gd name="T38" fmla="*/ 0 w 14989"/>
                <a:gd name="T39" fmla="*/ 2856 h 3049"/>
                <a:gd name="T40" fmla="*/ 158 w 14989"/>
                <a:gd name="T41" fmla="*/ 2841 h 3049"/>
                <a:gd name="T42" fmla="*/ 336 w 14989"/>
                <a:gd name="T43" fmla="*/ 2828 h 3049"/>
                <a:gd name="T44" fmla="*/ 534 w 14989"/>
                <a:gd name="T45" fmla="*/ 2818 h 3049"/>
                <a:gd name="T46" fmla="*/ 753 w 14989"/>
                <a:gd name="T47" fmla="*/ 2810 h 3049"/>
                <a:gd name="T48" fmla="*/ 993 w 14989"/>
                <a:gd name="T49" fmla="*/ 2805 h 3049"/>
                <a:gd name="T50" fmla="*/ 1253 w 14989"/>
                <a:gd name="T51" fmla="*/ 2807 h 3049"/>
                <a:gd name="T52" fmla="*/ 1537 w 14989"/>
                <a:gd name="T53" fmla="*/ 2812 h 3049"/>
                <a:gd name="T54" fmla="*/ 1842 w 14989"/>
                <a:gd name="T55" fmla="*/ 2823 h 3049"/>
                <a:gd name="T56" fmla="*/ 2580 w 14989"/>
                <a:gd name="T57" fmla="*/ 2856 h 3049"/>
                <a:gd name="T58" fmla="*/ 4295 w 14989"/>
                <a:gd name="T59" fmla="*/ 2930 h 3049"/>
                <a:gd name="T60" fmla="*/ 5624 w 14989"/>
                <a:gd name="T61" fmla="*/ 2984 h 3049"/>
                <a:gd name="T62" fmla="*/ 6448 w 14989"/>
                <a:gd name="T63" fmla="*/ 3013 h 3049"/>
                <a:gd name="T64" fmla="*/ 7173 w 14989"/>
                <a:gd name="T65" fmla="*/ 3035 h 3049"/>
                <a:gd name="T66" fmla="*/ 7758 w 14989"/>
                <a:gd name="T67" fmla="*/ 3047 h 3049"/>
                <a:gd name="T68" fmla="*/ 7981 w 14989"/>
                <a:gd name="T69" fmla="*/ 3049 h 3049"/>
                <a:gd name="T70" fmla="*/ 14989 w 14989"/>
                <a:gd name="T71" fmla="*/ 3049 h 3049"/>
                <a:gd name="T72" fmla="*/ 14989 w 14989"/>
                <a:gd name="T73" fmla="*/ 0 h 3049"/>
                <a:gd name="T74" fmla="*/ 9830 w 14989"/>
                <a:gd name="T75" fmla="*/ 0 h 3049"/>
                <a:gd name="T76" fmla="*/ 9473 w 14989"/>
                <a:gd name="T77" fmla="*/ 1 h 3049"/>
                <a:gd name="T78" fmla="*/ 9064 w 14989"/>
                <a:gd name="T79" fmla="*/ 9 h 3049"/>
                <a:gd name="T80" fmla="*/ 8729 w 14989"/>
                <a:gd name="T81" fmla="*/ 21 h 3049"/>
                <a:gd name="T82" fmla="*/ 8495 w 14989"/>
                <a:gd name="T83" fmla="*/ 35 h 3049"/>
                <a:gd name="T84" fmla="*/ 8251 w 14989"/>
                <a:gd name="T85" fmla="*/ 50 h 3049"/>
                <a:gd name="T86" fmla="*/ 8001 w 14989"/>
                <a:gd name="T87" fmla="*/ 71 h 3049"/>
                <a:gd name="T88" fmla="*/ 7746 w 14989"/>
                <a:gd name="T89" fmla="*/ 97 h 3049"/>
                <a:gd name="T90" fmla="*/ 7485 w 14989"/>
                <a:gd name="T91" fmla="*/ 128 h 3049"/>
                <a:gd name="T92" fmla="*/ 7221 w 14989"/>
                <a:gd name="T93" fmla="*/ 166 h 3049"/>
                <a:gd name="T94" fmla="*/ 6953 w 14989"/>
                <a:gd name="T95" fmla="*/ 209 h 3049"/>
                <a:gd name="T96" fmla="*/ 6685 w 14989"/>
                <a:gd name="T97" fmla="*/ 261 h 3049"/>
                <a:gd name="T98" fmla="*/ 6417 w 14989"/>
                <a:gd name="T99" fmla="*/ 320 h 3049"/>
                <a:gd name="T100" fmla="*/ 6148 w 14989"/>
                <a:gd name="T101" fmla="*/ 387 h 3049"/>
                <a:gd name="T102" fmla="*/ 6015 w 14989"/>
                <a:gd name="T103" fmla="*/ 423 h 3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89" h="3049">
                  <a:moveTo>
                    <a:pt x="6015" y="423"/>
                  </a:moveTo>
                  <a:lnTo>
                    <a:pt x="6015" y="423"/>
                  </a:lnTo>
                  <a:lnTo>
                    <a:pt x="5880" y="462"/>
                  </a:lnTo>
                  <a:lnTo>
                    <a:pt x="5742" y="505"/>
                  </a:lnTo>
                  <a:lnTo>
                    <a:pt x="5602" y="549"/>
                  </a:lnTo>
                  <a:lnTo>
                    <a:pt x="5459" y="597"/>
                  </a:lnTo>
                  <a:lnTo>
                    <a:pt x="5315" y="646"/>
                  </a:lnTo>
                  <a:lnTo>
                    <a:pt x="5170" y="697"/>
                  </a:lnTo>
                  <a:lnTo>
                    <a:pt x="5023" y="750"/>
                  </a:lnTo>
                  <a:lnTo>
                    <a:pt x="4877" y="804"/>
                  </a:lnTo>
                  <a:lnTo>
                    <a:pt x="4729" y="860"/>
                  </a:lnTo>
                  <a:lnTo>
                    <a:pt x="4581" y="917"/>
                  </a:lnTo>
                  <a:lnTo>
                    <a:pt x="4434" y="974"/>
                  </a:lnTo>
                  <a:lnTo>
                    <a:pt x="4287" y="1033"/>
                  </a:lnTo>
                  <a:lnTo>
                    <a:pt x="3998" y="1149"/>
                  </a:lnTo>
                  <a:lnTo>
                    <a:pt x="3715" y="1266"/>
                  </a:lnTo>
                  <a:lnTo>
                    <a:pt x="3443" y="1379"/>
                  </a:lnTo>
                  <a:lnTo>
                    <a:pt x="3183" y="1489"/>
                  </a:lnTo>
                  <a:lnTo>
                    <a:pt x="2715" y="1688"/>
                  </a:lnTo>
                  <a:lnTo>
                    <a:pt x="2510" y="1774"/>
                  </a:lnTo>
                  <a:lnTo>
                    <a:pt x="2331" y="1848"/>
                  </a:lnTo>
                  <a:lnTo>
                    <a:pt x="2179" y="1910"/>
                  </a:lnTo>
                  <a:lnTo>
                    <a:pt x="2114" y="1935"/>
                  </a:lnTo>
                  <a:lnTo>
                    <a:pt x="2056" y="1956"/>
                  </a:lnTo>
                  <a:lnTo>
                    <a:pt x="2056" y="1956"/>
                  </a:lnTo>
                  <a:lnTo>
                    <a:pt x="1900" y="2011"/>
                  </a:lnTo>
                  <a:lnTo>
                    <a:pt x="1725" y="2071"/>
                  </a:lnTo>
                  <a:lnTo>
                    <a:pt x="1531" y="2137"/>
                  </a:lnTo>
                  <a:lnTo>
                    <a:pt x="1320" y="2205"/>
                  </a:lnTo>
                  <a:lnTo>
                    <a:pt x="1209" y="2239"/>
                  </a:lnTo>
                  <a:lnTo>
                    <a:pt x="1093" y="2275"/>
                  </a:lnTo>
                  <a:lnTo>
                    <a:pt x="976" y="2311"/>
                  </a:lnTo>
                  <a:lnTo>
                    <a:pt x="854" y="2346"/>
                  </a:lnTo>
                  <a:lnTo>
                    <a:pt x="729" y="2382"/>
                  </a:lnTo>
                  <a:lnTo>
                    <a:pt x="601" y="2417"/>
                  </a:lnTo>
                  <a:lnTo>
                    <a:pt x="470" y="2452"/>
                  </a:lnTo>
                  <a:lnTo>
                    <a:pt x="336" y="2487"/>
                  </a:lnTo>
                  <a:lnTo>
                    <a:pt x="336" y="2487"/>
                  </a:lnTo>
                  <a:lnTo>
                    <a:pt x="0" y="2856"/>
                  </a:lnTo>
                  <a:lnTo>
                    <a:pt x="0" y="2856"/>
                  </a:lnTo>
                  <a:lnTo>
                    <a:pt x="76" y="2848"/>
                  </a:lnTo>
                  <a:lnTo>
                    <a:pt x="158" y="2841"/>
                  </a:lnTo>
                  <a:lnTo>
                    <a:pt x="245" y="2834"/>
                  </a:lnTo>
                  <a:lnTo>
                    <a:pt x="336" y="2828"/>
                  </a:lnTo>
                  <a:lnTo>
                    <a:pt x="433" y="2822"/>
                  </a:lnTo>
                  <a:lnTo>
                    <a:pt x="534" y="2818"/>
                  </a:lnTo>
                  <a:lnTo>
                    <a:pt x="642" y="2813"/>
                  </a:lnTo>
                  <a:lnTo>
                    <a:pt x="753" y="2810"/>
                  </a:lnTo>
                  <a:lnTo>
                    <a:pt x="869" y="2808"/>
                  </a:lnTo>
                  <a:lnTo>
                    <a:pt x="993" y="2805"/>
                  </a:lnTo>
                  <a:lnTo>
                    <a:pt x="1120" y="2805"/>
                  </a:lnTo>
                  <a:lnTo>
                    <a:pt x="1253" y="2807"/>
                  </a:lnTo>
                  <a:lnTo>
                    <a:pt x="1392" y="2809"/>
                  </a:lnTo>
                  <a:lnTo>
                    <a:pt x="1537" y="2812"/>
                  </a:lnTo>
                  <a:lnTo>
                    <a:pt x="1687" y="2817"/>
                  </a:lnTo>
                  <a:lnTo>
                    <a:pt x="1842" y="2823"/>
                  </a:lnTo>
                  <a:lnTo>
                    <a:pt x="1842" y="2823"/>
                  </a:lnTo>
                  <a:lnTo>
                    <a:pt x="2580" y="2856"/>
                  </a:lnTo>
                  <a:lnTo>
                    <a:pt x="3413" y="2892"/>
                  </a:lnTo>
                  <a:lnTo>
                    <a:pt x="4295" y="2930"/>
                  </a:lnTo>
                  <a:lnTo>
                    <a:pt x="5188" y="2966"/>
                  </a:lnTo>
                  <a:lnTo>
                    <a:pt x="5624" y="2984"/>
                  </a:lnTo>
                  <a:lnTo>
                    <a:pt x="6046" y="2999"/>
                  </a:lnTo>
                  <a:lnTo>
                    <a:pt x="6448" y="3013"/>
                  </a:lnTo>
                  <a:lnTo>
                    <a:pt x="6826" y="3025"/>
                  </a:lnTo>
                  <a:lnTo>
                    <a:pt x="7173" y="3035"/>
                  </a:lnTo>
                  <a:lnTo>
                    <a:pt x="7485" y="3043"/>
                  </a:lnTo>
                  <a:lnTo>
                    <a:pt x="7758" y="3047"/>
                  </a:lnTo>
                  <a:lnTo>
                    <a:pt x="7875" y="3048"/>
                  </a:lnTo>
                  <a:lnTo>
                    <a:pt x="7981" y="3049"/>
                  </a:lnTo>
                  <a:lnTo>
                    <a:pt x="7981" y="3049"/>
                  </a:lnTo>
                  <a:lnTo>
                    <a:pt x="14989" y="3049"/>
                  </a:lnTo>
                  <a:lnTo>
                    <a:pt x="14989" y="0"/>
                  </a:lnTo>
                  <a:lnTo>
                    <a:pt x="14989" y="0"/>
                  </a:lnTo>
                  <a:lnTo>
                    <a:pt x="9830" y="0"/>
                  </a:lnTo>
                  <a:lnTo>
                    <a:pt x="9830" y="0"/>
                  </a:lnTo>
                  <a:lnTo>
                    <a:pt x="9659" y="0"/>
                  </a:lnTo>
                  <a:lnTo>
                    <a:pt x="9473" y="1"/>
                  </a:lnTo>
                  <a:lnTo>
                    <a:pt x="9275" y="4"/>
                  </a:lnTo>
                  <a:lnTo>
                    <a:pt x="9064" y="9"/>
                  </a:lnTo>
                  <a:lnTo>
                    <a:pt x="8843" y="17"/>
                  </a:lnTo>
                  <a:lnTo>
                    <a:pt x="8729" y="21"/>
                  </a:lnTo>
                  <a:lnTo>
                    <a:pt x="8613" y="28"/>
                  </a:lnTo>
                  <a:lnTo>
                    <a:pt x="8495" y="35"/>
                  </a:lnTo>
                  <a:lnTo>
                    <a:pt x="8373" y="41"/>
                  </a:lnTo>
                  <a:lnTo>
                    <a:pt x="8251" y="50"/>
                  </a:lnTo>
                  <a:lnTo>
                    <a:pt x="8127" y="60"/>
                  </a:lnTo>
                  <a:lnTo>
                    <a:pt x="8001" y="71"/>
                  </a:lnTo>
                  <a:lnTo>
                    <a:pt x="7874" y="84"/>
                  </a:lnTo>
                  <a:lnTo>
                    <a:pt x="7746" y="97"/>
                  </a:lnTo>
                  <a:lnTo>
                    <a:pt x="7616" y="113"/>
                  </a:lnTo>
                  <a:lnTo>
                    <a:pt x="7485" y="128"/>
                  </a:lnTo>
                  <a:lnTo>
                    <a:pt x="7353" y="146"/>
                  </a:lnTo>
                  <a:lnTo>
                    <a:pt x="7221" y="166"/>
                  </a:lnTo>
                  <a:lnTo>
                    <a:pt x="7087" y="187"/>
                  </a:lnTo>
                  <a:lnTo>
                    <a:pt x="6953" y="209"/>
                  </a:lnTo>
                  <a:lnTo>
                    <a:pt x="6820" y="234"/>
                  </a:lnTo>
                  <a:lnTo>
                    <a:pt x="6685" y="261"/>
                  </a:lnTo>
                  <a:lnTo>
                    <a:pt x="6551" y="290"/>
                  </a:lnTo>
                  <a:lnTo>
                    <a:pt x="6417" y="320"/>
                  </a:lnTo>
                  <a:lnTo>
                    <a:pt x="6282" y="352"/>
                  </a:lnTo>
                  <a:lnTo>
                    <a:pt x="6148" y="387"/>
                  </a:lnTo>
                  <a:lnTo>
                    <a:pt x="6015" y="423"/>
                  </a:lnTo>
                  <a:lnTo>
                    <a:pt x="6015" y="4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F13225BF-BBD3-28A7-8ADF-8E3425379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990725"/>
              <a:ext cx="7596188" cy="1538288"/>
            </a:xfrm>
            <a:custGeom>
              <a:avLst/>
              <a:gdLst>
                <a:gd name="T0" fmla="*/ 15799 w 19139"/>
                <a:gd name="T1" fmla="*/ 2256 h 3876"/>
                <a:gd name="T2" fmla="*/ 15509 w 19139"/>
                <a:gd name="T3" fmla="*/ 2402 h 3876"/>
                <a:gd name="T4" fmla="*/ 15268 w 19139"/>
                <a:gd name="T5" fmla="*/ 2497 h 3876"/>
                <a:gd name="T6" fmla="*/ 15092 w 19139"/>
                <a:gd name="T7" fmla="*/ 2551 h 3876"/>
                <a:gd name="T8" fmla="*/ 14902 w 19139"/>
                <a:gd name="T9" fmla="*/ 2594 h 3876"/>
                <a:gd name="T10" fmla="*/ 14693 w 19139"/>
                <a:gd name="T11" fmla="*/ 2626 h 3876"/>
                <a:gd name="T12" fmla="*/ 14608 w 19139"/>
                <a:gd name="T13" fmla="*/ 2638 h 3876"/>
                <a:gd name="T14" fmla="*/ 14528 w 19139"/>
                <a:gd name="T15" fmla="*/ 2642 h 3876"/>
                <a:gd name="T16" fmla="*/ 14212 w 19139"/>
                <a:gd name="T17" fmla="*/ 2654 h 3876"/>
                <a:gd name="T18" fmla="*/ 13852 w 19139"/>
                <a:gd name="T19" fmla="*/ 2642 h 3876"/>
                <a:gd name="T20" fmla="*/ 13686 w 19139"/>
                <a:gd name="T21" fmla="*/ 2624 h 3876"/>
                <a:gd name="T22" fmla="*/ 13445 w 19139"/>
                <a:gd name="T23" fmla="*/ 2584 h 3876"/>
                <a:gd name="T24" fmla="*/ 13187 w 19139"/>
                <a:gd name="T25" fmla="*/ 2526 h 3876"/>
                <a:gd name="T26" fmla="*/ 12700 w 19139"/>
                <a:gd name="T27" fmla="*/ 2390 h 3876"/>
                <a:gd name="T28" fmla="*/ 12104 w 19139"/>
                <a:gd name="T29" fmla="*/ 2195 h 3876"/>
                <a:gd name="T30" fmla="*/ 11337 w 19139"/>
                <a:gd name="T31" fmla="*/ 1919 h 3876"/>
                <a:gd name="T32" fmla="*/ 10301 w 19139"/>
                <a:gd name="T33" fmla="*/ 1542 h 3876"/>
                <a:gd name="T34" fmla="*/ 9770 w 19139"/>
                <a:gd name="T35" fmla="*/ 1367 h 3876"/>
                <a:gd name="T36" fmla="*/ 9419 w 19139"/>
                <a:gd name="T37" fmla="*/ 1270 h 3876"/>
                <a:gd name="T38" fmla="*/ 8478 w 19139"/>
                <a:gd name="T39" fmla="*/ 1038 h 3876"/>
                <a:gd name="T40" fmla="*/ 7991 w 19139"/>
                <a:gd name="T41" fmla="*/ 933 h 3876"/>
                <a:gd name="T42" fmla="*/ 7667 w 19139"/>
                <a:gd name="T43" fmla="*/ 879 h 3876"/>
                <a:gd name="T44" fmla="*/ 7325 w 19139"/>
                <a:gd name="T45" fmla="*/ 839 h 3876"/>
                <a:gd name="T46" fmla="*/ 6951 w 19139"/>
                <a:gd name="T47" fmla="*/ 815 h 3876"/>
                <a:gd name="T48" fmla="*/ 6528 w 19139"/>
                <a:gd name="T49" fmla="*/ 807 h 3876"/>
                <a:gd name="T50" fmla="*/ 0 w 19139"/>
                <a:gd name="T51" fmla="*/ 3872 h 3876"/>
                <a:gd name="T52" fmla="*/ 8683 w 19139"/>
                <a:gd name="T53" fmla="*/ 3874 h 3876"/>
                <a:gd name="T54" fmla="*/ 10054 w 19139"/>
                <a:gd name="T55" fmla="*/ 3873 h 3876"/>
                <a:gd name="T56" fmla="*/ 10734 w 19139"/>
                <a:gd name="T57" fmla="*/ 3860 h 3876"/>
                <a:gd name="T58" fmla="*/ 11393 w 19139"/>
                <a:gd name="T59" fmla="*/ 3830 h 3876"/>
                <a:gd name="T60" fmla="*/ 12014 w 19139"/>
                <a:gd name="T61" fmla="*/ 3778 h 3876"/>
                <a:gd name="T62" fmla="*/ 12586 w 19139"/>
                <a:gd name="T63" fmla="*/ 3700 h 3876"/>
                <a:gd name="T64" fmla="*/ 12848 w 19139"/>
                <a:gd name="T65" fmla="*/ 3649 h 3876"/>
                <a:gd name="T66" fmla="*/ 13093 w 19139"/>
                <a:gd name="T67" fmla="*/ 3590 h 3876"/>
                <a:gd name="T68" fmla="*/ 13454 w 19139"/>
                <a:gd name="T69" fmla="*/ 3482 h 3876"/>
                <a:gd name="T70" fmla="*/ 13953 w 19139"/>
                <a:gd name="T71" fmla="*/ 3310 h 3876"/>
                <a:gd name="T72" fmla="*/ 14458 w 19139"/>
                <a:gd name="T73" fmla="*/ 3113 h 3876"/>
                <a:gd name="T74" fmla="*/ 14959 w 19139"/>
                <a:gd name="T75" fmla="*/ 2897 h 3876"/>
                <a:gd name="T76" fmla="*/ 15439 w 19139"/>
                <a:gd name="T77" fmla="*/ 2670 h 3876"/>
                <a:gd name="T78" fmla="*/ 15884 w 19139"/>
                <a:gd name="T79" fmla="*/ 2441 h 3876"/>
                <a:gd name="T80" fmla="*/ 16284 w 19139"/>
                <a:gd name="T81" fmla="*/ 2217 h 3876"/>
                <a:gd name="T82" fmla="*/ 16622 w 19139"/>
                <a:gd name="T83" fmla="*/ 2006 h 3876"/>
                <a:gd name="T84" fmla="*/ 16856 w 19139"/>
                <a:gd name="T85" fmla="*/ 1842 h 3876"/>
                <a:gd name="T86" fmla="*/ 17533 w 19139"/>
                <a:gd name="T87" fmla="*/ 1328 h 3876"/>
                <a:gd name="T88" fmla="*/ 18653 w 19139"/>
                <a:gd name="T89" fmla="*/ 446 h 3876"/>
                <a:gd name="T90" fmla="*/ 18743 w 19139"/>
                <a:gd name="T91" fmla="*/ 356 h 3876"/>
                <a:gd name="T92" fmla="*/ 19139 w 19139"/>
                <a:gd name="T93" fmla="*/ 0 h 3876"/>
                <a:gd name="T94" fmla="*/ 17815 w 19139"/>
                <a:gd name="T95" fmla="*/ 922 h 3876"/>
                <a:gd name="T96" fmla="*/ 16517 w 19139"/>
                <a:gd name="T97" fmla="*/ 1810 h 3876"/>
                <a:gd name="T98" fmla="*/ 16047 w 19139"/>
                <a:gd name="T99" fmla="*/ 2114 h 38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139" h="3876">
                  <a:moveTo>
                    <a:pt x="16009" y="2137"/>
                  </a:moveTo>
                  <a:lnTo>
                    <a:pt x="16009" y="2137"/>
                  </a:lnTo>
                  <a:lnTo>
                    <a:pt x="15870" y="2217"/>
                  </a:lnTo>
                  <a:lnTo>
                    <a:pt x="15799" y="2256"/>
                  </a:lnTo>
                  <a:lnTo>
                    <a:pt x="15729" y="2294"/>
                  </a:lnTo>
                  <a:lnTo>
                    <a:pt x="15657" y="2332"/>
                  </a:lnTo>
                  <a:lnTo>
                    <a:pt x="15583" y="2368"/>
                  </a:lnTo>
                  <a:lnTo>
                    <a:pt x="15509" y="2402"/>
                  </a:lnTo>
                  <a:lnTo>
                    <a:pt x="15431" y="2436"/>
                  </a:lnTo>
                  <a:lnTo>
                    <a:pt x="15351" y="2467"/>
                  </a:lnTo>
                  <a:lnTo>
                    <a:pt x="15310" y="2483"/>
                  </a:lnTo>
                  <a:lnTo>
                    <a:pt x="15268" y="2497"/>
                  </a:lnTo>
                  <a:lnTo>
                    <a:pt x="15226" y="2512"/>
                  </a:lnTo>
                  <a:lnTo>
                    <a:pt x="15183" y="2525"/>
                  </a:lnTo>
                  <a:lnTo>
                    <a:pt x="15138" y="2537"/>
                  </a:lnTo>
                  <a:lnTo>
                    <a:pt x="15092" y="2551"/>
                  </a:lnTo>
                  <a:lnTo>
                    <a:pt x="15046" y="2562"/>
                  </a:lnTo>
                  <a:lnTo>
                    <a:pt x="14999" y="2573"/>
                  </a:lnTo>
                  <a:lnTo>
                    <a:pt x="14951" y="2584"/>
                  </a:lnTo>
                  <a:lnTo>
                    <a:pt x="14902" y="2594"/>
                  </a:lnTo>
                  <a:lnTo>
                    <a:pt x="14851" y="2603"/>
                  </a:lnTo>
                  <a:lnTo>
                    <a:pt x="14800" y="2612"/>
                  </a:lnTo>
                  <a:lnTo>
                    <a:pt x="14746" y="2620"/>
                  </a:lnTo>
                  <a:lnTo>
                    <a:pt x="14693" y="2626"/>
                  </a:lnTo>
                  <a:lnTo>
                    <a:pt x="14693" y="2626"/>
                  </a:lnTo>
                  <a:lnTo>
                    <a:pt x="14651" y="2632"/>
                  </a:lnTo>
                  <a:lnTo>
                    <a:pt x="14608" y="2638"/>
                  </a:lnTo>
                  <a:lnTo>
                    <a:pt x="14608" y="2638"/>
                  </a:lnTo>
                  <a:lnTo>
                    <a:pt x="14588" y="2639"/>
                  </a:lnTo>
                  <a:lnTo>
                    <a:pt x="14568" y="2640"/>
                  </a:lnTo>
                  <a:lnTo>
                    <a:pt x="14528" y="2642"/>
                  </a:lnTo>
                  <a:lnTo>
                    <a:pt x="14528" y="2642"/>
                  </a:lnTo>
                  <a:lnTo>
                    <a:pt x="14452" y="2646"/>
                  </a:lnTo>
                  <a:lnTo>
                    <a:pt x="14375" y="2651"/>
                  </a:lnTo>
                  <a:lnTo>
                    <a:pt x="14295" y="2653"/>
                  </a:lnTo>
                  <a:lnTo>
                    <a:pt x="14212" y="2654"/>
                  </a:lnTo>
                  <a:lnTo>
                    <a:pt x="14126" y="2654"/>
                  </a:lnTo>
                  <a:lnTo>
                    <a:pt x="14038" y="2652"/>
                  </a:lnTo>
                  <a:lnTo>
                    <a:pt x="13946" y="2648"/>
                  </a:lnTo>
                  <a:lnTo>
                    <a:pt x="13852" y="2642"/>
                  </a:lnTo>
                  <a:lnTo>
                    <a:pt x="13852" y="2642"/>
                  </a:lnTo>
                  <a:lnTo>
                    <a:pt x="13797" y="2638"/>
                  </a:lnTo>
                  <a:lnTo>
                    <a:pt x="13742" y="2632"/>
                  </a:lnTo>
                  <a:lnTo>
                    <a:pt x="13686" y="2624"/>
                  </a:lnTo>
                  <a:lnTo>
                    <a:pt x="13627" y="2616"/>
                  </a:lnTo>
                  <a:lnTo>
                    <a:pt x="13568" y="2606"/>
                  </a:lnTo>
                  <a:lnTo>
                    <a:pt x="13506" y="2596"/>
                  </a:lnTo>
                  <a:lnTo>
                    <a:pt x="13445" y="2584"/>
                  </a:lnTo>
                  <a:lnTo>
                    <a:pt x="13382" y="2572"/>
                  </a:lnTo>
                  <a:lnTo>
                    <a:pt x="13318" y="2557"/>
                  </a:lnTo>
                  <a:lnTo>
                    <a:pt x="13252" y="2543"/>
                  </a:lnTo>
                  <a:lnTo>
                    <a:pt x="13187" y="2526"/>
                  </a:lnTo>
                  <a:lnTo>
                    <a:pt x="13120" y="2509"/>
                  </a:lnTo>
                  <a:lnTo>
                    <a:pt x="12983" y="2473"/>
                  </a:lnTo>
                  <a:lnTo>
                    <a:pt x="12842" y="2434"/>
                  </a:lnTo>
                  <a:lnTo>
                    <a:pt x="12700" y="2390"/>
                  </a:lnTo>
                  <a:lnTo>
                    <a:pt x="12553" y="2344"/>
                  </a:lnTo>
                  <a:lnTo>
                    <a:pt x="12405" y="2297"/>
                  </a:lnTo>
                  <a:lnTo>
                    <a:pt x="12256" y="2246"/>
                  </a:lnTo>
                  <a:lnTo>
                    <a:pt x="12104" y="2195"/>
                  </a:lnTo>
                  <a:lnTo>
                    <a:pt x="11952" y="2142"/>
                  </a:lnTo>
                  <a:lnTo>
                    <a:pt x="11797" y="2087"/>
                  </a:lnTo>
                  <a:lnTo>
                    <a:pt x="11644" y="2031"/>
                  </a:lnTo>
                  <a:lnTo>
                    <a:pt x="11337" y="1919"/>
                  </a:lnTo>
                  <a:lnTo>
                    <a:pt x="11031" y="1807"/>
                  </a:lnTo>
                  <a:lnTo>
                    <a:pt x="10733" y="1697"/>
                  </a:lnTo>
                  <a:lnTo>
                    <a:pt x="10442" y="1592"/>
                  </a:lnTo>
                  <a:lnTo>
                    <a:pt x="10301" y="1542"/>
                  </a:lnTo>
                  <a:lnTo>
                    <a:pt x="10162" y="1494"/>
                  </a:lnTo>
                  <a:lnTo>
                    <a:pt x="10027" y="1450"/>
                  </a:lnTo>
                  <a:lnTo>
                    <a:pt x="9896" y="1407"/>
                  </a:lnTo>
                  <a:lnTo>
                    <a:pt x="9770" y="1367"/>
                  </a:lnTo>
                  <a:lnTo>
                    <a:pt x="9647" y="1332"/>
                  </a:lnTo>
                  <a:lnTo>
                    <a:pt x="9531" y="1299"/>
                  </a:lnTo>
                  <a:lnTo>
                    <a:pt x="9419" y="1270"/>
                  </a:lnTo>
                  <a:lnTo>
                    <a:pt x="9419" y="1270"/>
                  </a:lnTo>
                  <a:lnTo>
                    <a:pt x="9209" y="1219"/>
                  </a:lnTo>
                  <a:lnTo>
                    <a:pt x="9011" y="1169"/>
                  </a:lnTo>
                  <a:lnTo>
                    <a:pt x="8647" y="1079"/>
                  </a:lnTo>
                  <a:lnTo>
                    <a:pt x="8478" y="1038"/>
                  </a:lnTo>
                  <a:lnTo>
                    <a:pt x="8313" y="1000"/>
                  </a:lnTo>
                  <a:lnTo>
                    <a:pt x="8152" y="964"/>
                  </a:lnTo>
                  <a:lnTo>
                    <a:pt x="8071" y="948"/>
                  </a:lnTo>
                  <a:lnTo>
                    <a:pt x="7991" y="933"/>
                  </a:lnTo>
                  <a:lnTo>
                    <a:pt x="7911" y="918"/>
                  </a:lnTo>
                  <a:lnTo>
                    <a:pt x="7831" y="904"/>
                  </a:lnTo>
                  <a:lnTo>
                    <a:pt x="7750" y="892"/>
                  </a:lnTo>
                  <a:lnTo>
                    <a:pt x="7667" y="879"/>
                  </a:lnTo>
                  <a:lnTo>
                    <a:pt x="7585" y="868"/>
                  </a:lnTo>
                  <a:lnTo>
                    <a:pt x="7500" y="857"/>
                  </a:lnTo>
                  <a:lnTo>
                    <a:pt x="7413" y="848"/>
                  </a:lnTo>
                  <a:lnTo>
                    <a:pt x="7325" y="839"/>
                  </a:lnTo>
                  <a:lnTo>
                    <a:pt x="7236" y="831"/>
                  </a:lnTo>
                  <a:lnTo>
                    <a:pt x="7143" y="825"/>
                  </a:lnTo>
                  <a:lnTo>
                    <a:pt x="7049" y="819"/>
                  </a:lnTo>
                  <a:lnTo>
                    <a:pt x="6951" y="815"/>
                  </a:lnTo>
                  <a:lnTo>
                    <a:pt x="6850" y="811"/>
                  </a:lnTo>
                  <a:lnTo>
                    <a:pt x="6747" y="809"/>
                  </a:lnTo>
                  <a:lnTo>
                    <a:pt x="6639" y="807"/>
                  </a:lnTo>
                  <a:lnTo>
                    <a:pt x="6528" y="807"/>
                  </a:lnTo>
                  <a:lnTo>
                    <a:pt x="6528" y="807"/>
                  </a:lnTo>
                  <a:lnTo>
                    <a:pt x="0" y="807"/>
                  </a:lnTo>
                  <a:lnTo>
                    <a:pt x="0" y="3872"/>
                  </a:lnTo>
                  <a:lnTo>
                    <a:pt x="0" y="3872"/>
                  </a:lnTo>
                  <a:lnTo>
                    <a:pt x="8021" y="3872"/>
                  </a:lnTo>
                  <a:lnTo>
                    <a:pt x="8021" y="3872"/>
                  </a:lnTo>
                  <a:lnTo>
                    <a:pt x="8349" y="3872"/>
                  </a:lnTo>
                  <a:lnTo>
                    <a:pt x="8683" y="3874"/>
                  </a:lnTo>
                  <a:lnTo>
                    <a:pt x="9024" y="3875"/>
                  </a:lnTo>
                  <a:lnTo>
                    <a:pt x="9367" y="3876"/>
                  </a:lnTo>
                  <a:lnTo>
                    <a:pt x="9711" y="3875"/>
                  </a:lnTo>
                  <a:lnTo>
                    <a:pt x="10054" y="3873"/>
                  </a:lnTo>
                  <a:lnTo>
                    <a:pt x="10226" y="3871"/>
                  </a:lnTo>
                  <a:lnTo>
                    <a:pt x="10396" y="3868"/>
                  </a:lnTo>
                  <a:lnTo>
                    <a:pt x="10567" y="3864"/>
                  </a:lnTo>
                  <a:lnTo>
                    <a:pt x="10734" y="3860"/>
                  </a:lnTo>
                  <a:lnTo>
                    <a:pt x="10902" y="3853"/>
                  </a:lnTo>
                  <a:lnTo>
                    <a:pt x="11067" y="3846"/>
                  </a:lnTo>
                  <a:lnTo>
                    <a:pt x="11230" y="3839"/>
                  </a:lnTo>
                  <a:lnTo>
                    <a:pt x="11393" y="3830"/>
                  </a:lnTo>
                  <a:lnTo>
                    <a:pt x="11551" y="3819"/>
                  </a:lnTo>
                  <a:lnTo>
                    <a:pt x="11708" y="3807"/>
                  </a:lnTo>
                  <a:lnTo>
                    <a:pt x="11863" y="3794"/>
                  </a:lnTo>
                  <a:lnTo>
                    <a:pt x="12014" y="3778"/>
                  </a:lnTo>
                  <a:lnTo>
                    <a:pt x="12162" y="3762"/>
                  </a:lnTo>
                  <a:lnTo>
                    <a:pt x="12307" y="3743"/>
                  </a:lnTo>
                  <a:lnTo>
                    <a:pt x="12448" y="3723"/>
                  </a:lnTo>
                  <a:lnTo>
                    <a:pt x="12586" y="3700"/>
                  </a:lnTo>
                  <a:lnTo>
                    <a:pt x="12653" y="3688"/>
                  </a:lnTo>
                  <a:lnTo>
                    <a:pt x="12719" y="3676"/>
                  </a:lnTo>
                  <a:lnTo>
                    <a:pt x="12784" y="3663"/>
                  </a:lnTo>
                  <a:lnTo>
                    <a:pt x="12848" y="3649"/>
                  </a:lnTo>
                  <a:lnTo>
                    <a:pt x="12911" y="3635"/>
                  </a:lnTo>
                  <a:lnTo>
                    <a:pt x="12973" y="3620"/>
                  </a:lnTo>
                  <a:lnTo>
                    <a:pt x="13034" y="3606"/>
                  </a:lnTo>
                  <a:lnTo>
                    <a:pt x="13093" y="3590"/>
                  </a:lnTo>
                  <a:lnTo>
                    <a:pt x="13093" y="3590"/>
                  </a:lnTo>
                  <a:lnTo>
                    <a:pt x="13212" y="3557"/>
                  </a:lnTo>
                  <a:lnTo>
                    <a:pt x="13332" y="3521"/>
                  </a:lnTo>
                  <a:lnTo>
                    <a:pt x="13454" y="3482"/>
                  </a:lnTo>
                  <a:lnTo>
                    <a:pt x="13577" y="3442"/>
                  </a:lnTo>
                  <a:lnTo>
                    <a:pt x="13701" y="3401"/>
                  </a:lnTo>
                  <a:lnTo>
                    <a:pt x="13827" y="3356"/>
                  </a:lnTo>
                  <a:lnTo>
                    <a:pt x="13953" y="3310"/>
                  </a:lnTo>
                  <a:lnTo>
                    <a:pt x="14080" y="3264"/>
                  </a:lnTo>
                  <a:lnTo>
                    <a:pt x="14206" y="3215"/>
                  </a:lnTo>
                  <a:lnTo>
                    <a:pt x="14333" y="3165"/>
                  </a:lnTo>
                  <a:lnTo>
                    <a:pt x="14458" y="3113"/>
                  </a:lnTo>
                  <a:lnTo>
                    <a:pt x="14585" y="3060"/>
                  </a:lnTo>
                  <a:lnTo>
                    <a:pt x="14711" y="3006"/>
                  </a:lnTo>
                  <a:lnTo>
                    <a:pt x="14836" y="2952"/>
                  </a:lnTo>
                  <a:lnTo>
                    <a:pt x="14959" y="2897"/>
                  </a:lnTo>
                  <a:lnTo>
                    <a:pt x="15082" y="2841"/>
                  </a:lnTo>
                  <a:lnTo>
                    <a:pt x="15202" y="2785"/>
                  </a:lnTo>
                  <a:lnTo>
                    <a:pt x="15321" y="2728"/>
                  </a:lnTo>
                  <a:lnTo>
                    <a:pt x="15439" y="2670"/>
                  </a:lnTo>
                  <a:lnTo>
                    <a:pt x="15554" y="2613"/>
                  </a:lnTo>
                  <a:lnTo>
                    <a:pt x="15667" y="2555"/>
                  </a:lnTo>
                  <a:lnTo>
                    <a:pt x="15777" y="2498"/>
                  </a:lnTo>
                  <a:lnTo>
                    <a:pt x="15884" y="2441"/>
                  </a:lnTo>
                  <a:lnTo>
                    <a:pt x="15989" y="2385"/>
                  </a:lnTo>
                  <a:lnTo>
                    <a:pt x="16091" y="2328"/>
                  </a:lnTo>
                  <a:lnTo>
                    <a:pt x="16190" y="2272"/>
                  </a:lnTo>
                  <a:lnTo>
                    <a:pt x="16284" y="2217"/>
                  </a:lnTo>
                  <a:lnTo>
                    <a:pt x="16374" y="2163"/>
                  </a:lnTo>
                  <a:lnTo>
                    <a:pt x="16462" y="2109"/>
                  </a:lnTo>
                  <a:lnTo>
                    <a:pt x="16544" y="2057"/>
                  </a:lnTo>
                  <a:lnTo>
                    <a:pt x="16622" y="2006"/>
                  </a:lnTo>
                  <a:lnTo>
                    <a:pt x="16696" y="1956"/>
                  </a:lnTo>
                  <a:lnTo>
                    <a:pt x="16696" y="1956"/>
                  </a:lnTo>
                  <a:lnTo>
                    <a:pt x="16771" y="1903"/>
                  </a:lnTo>
                  <a:lnTo>
                    <a:pt x="16856" y="1842"/>
                  </a:lnTo>
                  <a:lnTo>
                    <a:pt x="16950" y="1772"/>
                  </a:lnTo>
                  <a:lnTo>
                    <a:pt x="17054" y="1695"/>
                  </a:lnTo>
                  <a:lnTo>
                    <a:pt x="17282" y="1522"/>
                  </a:lnTo>
                  <a:lnTo>
                    <a:pt x="17533" y="1328"/>
                  </a:lnTo>
                  <a:lnTo>
                    <a:pt x="17803" y="1118"/>
                  </a:lnTo>
                  <a:lnTo>
                    <a:pt x="18083" y="897"/>
                  </a:lnTo>
                  <a:lnTo>
                    <a:pt x="18369" y="672"/>
                  </a:lnTo>
                  <a:lnTo>
                    <a:pt x="18653" y="446"/>
                  </a:lnTo>
                  <a:lnTo>
                    <a:pt x="18653" y="446"/>
                  </a:lnTo>
                  <a:lnTo>
                    <a:pt x="18697" y="401"/>
                  </a:lnTo>
                  <a:lnTo>
                    <a:pt x="18743" y="356"/>
                  </a:lnTo>
                  <a:lnTo>
                    <a:pt x="18743" y="356"/>
                  </a:lnTo>
                  <a:lnTo>
                    <a:pt x="18840" y="265"/>
                  </a:lnTo>
                  <a:lnTo>
                    <a:pt x="18938" y="175"/>
                  </a:lnTo>
                  <a:lnTo>
                    <a:pt x="19038" y="87"/>
                  </a:lnTo>
                  <a:lnTo>
                    <a:pt x="19139" y="0"/>
                  </a:lnTo>
                  <a:lnTo>
                    <a:pt x="19139" y="0"/>
                  </a:lnTo>
                  <a:lnTo>
                    <a:pt x="18737" y="281"/>
                  </a:lnTo>
                  <a:lnTo>
                    <a:pt x="18286" y="594"/>
                  </a:lnTo>
                  <a:lnTo>
                    <a:pt x="17815" y="922"/>
                  </a:lnTo>
                  <a:lnTo>
                    <a:pt x="17345" y="1246"/>
                  </a:lnTo>
                  <a:lnTo>
                    <a:pt x="16903" y="1548"/>
                  </a:lnTo>
                  <a:lnTo>
                    <a:pt x="16702" y="1685"/>
                  </a:lnTo>
                  <a:lnTo>
                    <a:pt x="16517" y="1810"/>
                  </a:lnTo>
                  <a:lnTo>
                    <a:pt x="16352" y="1919"/>
                  </a:lnTo>
                  <a:lnTo>
                    <a:pt x="16209" y="2012"/>
                  </a:lnTo>
                  <a:lnTo>
                    <a:pt x="16094" y="2086"/>
                  </a:lnTo>
                  <a:lnTo>
                    <a:pt x="16047" y="2114"/>
                  </a:lnTo>
                  <a:lnTo>
                    <a:pt x="16009" y="2137"/>
                  </a:lnTo>
                  <a:lnTo>
                    <a:pt x="16009" y="2137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B826B6F-1A56-C488-EE19-DD09FED87390}"/>
              </a:ext>
            </a:extLst>
          </p:cNvPr>
          <p:cNvGrpSpPr/>
          <p:nvPr/>
        </p:nvGrpSpPr>
        <p:grpSpPr>
          <a:xfrm>
            <a:off x="9134475" y="1194215"/>
            <a:ext cx="2926080" cy="1044527"/>
            <a:chOff x="8921977" y="1303110"/>
            <a:chExt cx="2926080" cy="104452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32E5CF0-6E88-A93C-3024-B1CE5078759A}"/>
                </a:ext>
              </a:extLst>
            </p:cNvPr>
            <p:cNvSpPr txBox="1"/>
            <p:nvPr/>
          </p:nvSpPr>
          <p:spPr>
            <a:xfrm>
              <a:off x="8921977" y="130311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81A850-D563-9BBA-1DE1-CA9AF4E2DF1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6E5390B-6A7F-3F08-DB6B-56EF427A3B14}"/>
              </a:ext>
            </a:extLst>
          </p:cNvPr>
          <p:cNvGrpSpPr/>
          <p:nvPr/>
        </p:nvGrpSpPr>
        <p:grpSpPr>
          <a:xfrm>
            <a:off x="131445" y="1194215"/>
            <a:ext cx="2926080" cy="1044527"/>
            <a:chOff x="332936" y="2688726"/>
            <a:chExt cx="2926080" cy="104452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D775BC4-FB5A-B7E6-4DFE-9F79D4DC5885}"/>
                </a:ext>
              </a:extLst>
            </p:cNvPr>
            <p:cNvSpPr txBox="1"/>
            <p:nvPr/>
          </p:nvSpPr>
          <p:spPr>
            <a:xfrm>
              <a:off x="332936" y="26887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FEF40FB-BBA4-F745-462F-528F8D816BB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1386A5B-BC82-5337-C693-EC8FEA0D7F01}"/>
              </a:ext>
            </a:extLst>
          </p:cNvPr>
          <p:cNvGrpSpPr/>
          <p:nvPr/>
        </p:nvGrpSpPr>
        <p:grpSpPr>
          <a:xfrm>
            <a:off x="9134475" y="2413048"/>
            <a:ext cx="2926080" cy="1044527"/>
            <a:chOff x="8921977" y="1303110"/>
            <a:chExt cx="2926080" cy="104452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3C0A592-899D-F565-6DA7-2448CF4F0D5D}"/>
                </a:ext>
              </a:extLst>
            </p:cNvPr>
            <p:cNvSpPr txBox="1"/>
            <p:nvPr/>
          </p:nvSpPr>
          <p:spPr>
            <a:xfrm>
              <a:off x="8921977" y="130311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223CFA0-ABE2-E7DC-3C9A-84825A1772E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F853A11-B4B8-620B-3FD8-C88EFA557E3D}"/>
              </a:ext>
            </a:extLst>
          </p:cNvPr>
          <p:cNvGrpSpPr/>
          <p:nvPr/>
        </p:nvGrpSpPr>
        <p:grpSpPr>
          <a:xfrm>
            <a:off x="9134475" y="3610793"/>
            <a:ext cx="2926080" cy="1044527"/>
            <a:chOff x="8921977" y="1303110"/>
            <a:chExt cx="2926080" cy="104452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DD09AB1-0E86-E571-8F05-C522B107EA3B}"/>
                </a:ext>
              </a:extLst>
            </p:cNvPr>
            <p:cNvSpPr txBox="1"/>
            <p:nvPr/>
          </p:nvSpPr>
          <p:spPr>
            <a:xfrm>
              <a:off x="8921977" y="130311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96DB1E9-195D-64CB-9AF4-B7335C9C806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8CEE095-F60C-CC52-7F62-65842B6DB0C3}"/>
              </a:ext>
            </a:extLst>
          </p:cNvPr>
          <p:cNvGrpSpPr/>
          <p:nvPr/>
        </p:nvGrpSpPr>
        <p:grpSpPr>
          <a:xfrm>
            <a:off x="9134475" y="4829175"/>
            <a:ext cx="2926080" cy="1044527"/>
            <a:chOff x="8921977" y="1303110"/>
            <a:chExt cx="2926080" cy="104452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9ED91E4-61E6-9668-64B3-3170C642A322}"/>
                </a:ext>
              </a:extLst>
            </p:cNvPr>
            <p:cNvSpPr txBox="1"/>
            <p:nvPr/>
          </p:nvSpPr>
          <p:spPr>
            <a:xfrm>
              <a:off x="8921977" y="130311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62B87E7-71A4-1FE9-0643-24A20829AFC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04F771B-6D6B-E0FF-EC68-AA74CFD891ED}"/>
              </a:ext>
            </a:extLst>
          </p:cNvPr>
          <p:cNvGrpSpPr/>
          <p:nvPr/>
        </p:nvGrpSpPr>
        <p:grpSpPr>
          <a:xfrm>
            <a:off x="131445" y="2413048"/>
            <a:ext cx="2926080" cy="1044527"/>
            <a:chOff x="332936" y="2688726"/>
            <a:chExt cx="2926080" cy="104452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093A79F-7494-165C-9432-5B8E9EA37163}"/>
                </a:ext>
              </a:extLst>
            </p:cNvPr>
            <p:cNvSpPr txBox="1"/>
            <p:nvPr/>
          </p:nvSpPr>
          <p:spPr>
            <a:xfrm>
              <a:off x="332936" y="26887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1BD6112-864A-CD40-3BD0-7F5F5209DBC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B196B4-4659-AB60-7683-18D74000F3C1}"/>
              </a:ext>
            </a:extLst>
          </p:cNvPr>
          <p:cNvGrpSpPr/>
          <p:nvPr/>
        </p:nvGrpSpPr>
        <p:grpSpPr>
          <a:xfrm>
            <a:off x="131445" y="3610793"/>
            <a:ext cx="2926080" cy="1044527"/>
            <a:chOff x="332936" y="2688726"/>
            <a:chExt cx="2926080" cy="104452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EFF519E-8389-5976-2A79-A3B2B4A855F2}"/>
                </a:ext>
              </a:extLst>
            </p:cNvPr>
            <p:cNvSpPr txBox="1"/>
            <p:nvPr/>
          </p:nvSpPr>
          <p:spPr>
            <a:xfrm>
              <a:off x="332936" y="26887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242C04B-017D-CAD7-FB80-22F3B565DC8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EF7D04F-6A3C-BF4D-6001-CB937C72C7A7}"/>
              </a:ext>
            </a:extLst>
          </p:cNvPr>
          <p:cNvGrpSpPr/>
          <p:nvPr/>
        </p:nvGrpSpPr>
        <p:grpSpPr>
          <a:xfrm>
            <a:off x="131445" y="4829175"/>
            <a:ext cx="2926080" cy="1044527"/>
            <a:chOff x="332936" y="2688726"/>
            <a:chExt cx="2926080" cy="104452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EC2A6E7-6DDE-5FB3-ABE5-2B00DAC6800C}"/>
                </a:ext>
              </a:extLst>
            </p:cNvPr>
            <p:cNvSpPr txBox="1"/>
            <p:nvPr/>
          </p:nvSpPr>
          <p:spPr>
            <a:xfrm>
              <a:off x="332936" y="26887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848C1A4-8630-C418-6045-0E22E5AA897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5" name="Graphic 34" descr="Lights On with solid fill">
            <a:extLst>
              <a:ext uri="{FF2B5EF4-FFF2-40B4-BE49-F238E27FC236}">
                <a16:creationId xmlns:a16="http://schemas.microsoft.com/office/drawing/2014/main" id="{59BC7C21-6BCB-7139-E9EF-E6D261FA7E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73254" y="1535553"/>
            <a:ext cx="646331" cy="646331"/>
          </a:xfrm>
          <a:prstGeom prst="rect">
            <a:avLst/>
          </a:prstGeom>
        </p:spPr>
      </p:pic>
      <p:pic>
        <p:nvPicPr>
          <p:cNvPr id="36" name="Graphic 35" descr="Bullseye with solid fill">
            <a:extLst>
              <a:ext uri="{FF2B5EF4-FFF2-40B4-BE49-F238E27FC236}">
                <a16:creationId xmlns:a16="http://schemas.microsoft.com/office/drawing/2014/main" id="{2630D985-B9C8-AC94-B42A-44DD33F407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173254" y="2612146"/>
            <a:ext cx="646331" cy="646331"/>
          </a:xfrm>
          <a:prstGeom prst="rect">
            <a:avLst/>
          </a:prstGeom>
        </p:spPr>
      </p:pic>
      <p:pic>
        <p:nvPicPr>
          <p:cNvPr id="37" name="Graphic 36" descr="Gears with solid fill">
            <a:extLst>
              <a:ext uri="{FF2B5EF4-FFF2-40B4-BE49-F238E27FC236}">
                <a16:creationId xmlns:a16="http://schemas.microsoft.com/office/drawing/2014/main" id="{E0CB6529-4C2F-8A02-F12F-5CF9A1A9B1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173254" y="3809891"/>
            <a:ext cx="646331" cy="646331"/>
          </a:xfrm>
          <a:prstGeom prst="rect">
            <a:avLst/>
          </a:prstGeom>
        </p:spPr>
      </p:pic>
      <p:pic>
        <p:nvPicPr>
          <p:cNvPr id="38" name="Graphic 37" descr="Brain with solid fill">
            <a:extLst>
              <a:ext uri="{FF2B5EF4-FFF2-40B4-BE49-F238E27FC236}">
                <a16:creationId xmlns:a16="http://schemas.microsoft.com/office/drawing/2014/main" id="{C8FE77E3-3D13-CE99-D1C6-4BC3AD3080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173254" y="4946993"/>
            <a:ext cx="646331" cy="646331"/>
          </a:xfrm>
          <a:prstGeom prst="rect">
            <a:avLst/>
          </a:prstGeom>
        </p:spPr>
      </p:pic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D8CD4415-7BB9-A4E7-1B8D-CD07CB4161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372415" y="1535553"/>
            <a:ext cx="646331" cy="646331"/>
          </a:xfrm>
          <a:prstGeom prst="rect">
            <a:avLst/>
          </a:prstGeom>
        </p:spPr>
      </p:pic>
      <p:pic>
        <p:nvPicPr>
          <p:cNvPr id="40" name="Graphic 39" descr="Lock with solid fill">
            <a:extLst>
              <a:ext uri="{FF2B5EF4-FFF2-40B4-BE49-F238E27FC236}">
                <a16:creationId xmlns:a16="http://schemas.microsoft.com/office/drawing/2014/main" id="{9B864C16-D738-DDDA-E5AC-38B34A9AB2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372415" y="2612146"/>
            <a:ext cx="646331" cy="646331"/>
          </a:xfrm>
          <a:prstGeom prst="rect">
            <a:avLst/>
          </a:prstGeom>
        </p:spPr>
      </p:pic>
      <p:pic>
        <p:nvPicPr>
          <p:cNvPr id="41" name="Graphic 40" descr="Handshake with solid fill">
            <a:extLst>
              <a:ext uri="{FF2B5EF4-FFF2-40B4-BE49-F238E27FC236}">
                <a16:creationId xmlns:a16="http://schemas.microsoft.com/office/drawing/2014/main" id="{87F33754-3D39-6DFB-2F12-A9D102D256E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372415" y="3809891"/>
            <a:ext cx="646331" cy="646331"/>
          </a:xfrm>
          <a:prstGeom prst="rect">
            <a:avLst/>
          </a:prstGeom>
        </p:spPr>
      </p:pic>
      <p:pic>
        <p:nvPicPr>
          <p:cNvPr id="42" name="Graphic 41" descr="Rocket with solid fill">
            <a:extLst>
              <a:ext uri="{FF2B5EF4-FFF2-40B4-BE49-F238E27FC236}">
                <a16:creationId xmlns:a16="http://schemas.microsoft.com/office/drawing/2014/main" id="{1A268FD2-0F57-9FB6-B39D-EF608F9F086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8372415" y="4946993"/>
            <a:ext cx="646331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572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9493</TotalTime>
  <Words>552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Opposing Twisted Steps – Slide Template</vt:lpstr>
      <vt:lpstr>Opposing Twisted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Opposing Twisted Steps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2025-01-10T19:22:03Z</dcterms:modified>
  <cp:category>Charts &amp; Diagrams</cp:category>
</cp:coreProperties>
</file>