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9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56" autoAdjust="0"/>
    <p:restoredTop sz="96316" autoAdjust="0"/>
  </p:normalViewPr>
  <p:slideViewPr>
    <p:cSldViewPr snapToGrid="0" showGuides="1">
      <p:cViewPr varScale="1">
        <p:scale>
          <a:sx n="103" d="100"/>
          <a:sy n="103" d="100"/>
        </p:scale>
        <p:origin x="1421" y="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18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8B22-B2B0-7DC5-5A4E-7D895FB55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F7CD58-70E9-16DD-BE8B-B8C1FCBDCE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E0F1FF-9A18-72E9-183F-3920CF5DF4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0E9F1-0231-68C8-2E1C-2B6BED77E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846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4">
            <a:extLst>
              <a:ext uri="{FF2B5EF4-FFF2-40B4-BE49-F238E27FC236}">
                <a16:creationId xmlns:a16="http://schemas.microsoft.com/office/drawing/2014/main" id="{5E09F482-DA17-E313-788F-0664C29D8C4F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59AF81-7B84-DC74-1D2C-E00766C91936}"/>
              </a:ext>
            </a:extLst>
          </p:cNvPr>
          <p:cNvSpPr/>
          <p:nvPr/>
        </p:nvSpPr>
        <p:spPr>
          <a:xfrm>
            <a:off x="4072386" y="1645920"/>
            <a:ext cx="999868" cy="454283"/>
          </a:xfrm>
          <a:custGeom>
            <a:avLst/>
            <a:gdLst>
              <a:gd name="connsiteX0" fmla="*/ 671066 w 1333157"/>
              <a:gd name="connsiteY0" fmla="*/ 0 h 605711"/>
              <a:gd name="connsiteX1" fmla="*/ 684802 w 1333157"/>
              <a:gd name="connsiteY1" fmla="*/ 3963 h 605711"/>
              <a:gd name="connsiteX2" fmla="*/ 684802 w 1333157"/>
              <a:gd name="connsiteY2" fmla="*/ 6251 h 605711"/>
              <a:gd name="connsiteX3" fmla="*/ 703909 w 1333157"/>
              <a:gd name="connsiteY3" fmla="*/ 11881 h 605711"/>
              <a:gd name="connsiteX4" fmla="*/ 762234 w 1333157"/>
              <a:gd name="connsiteY4" fmla="*/ 47518 h 605711"/>
              <a:gd name="connsiteX5" fmla="*/ 1329723 w 1333157"/>
              <a:gd name="connsiteY5" fmla="*/ 599930 h 605711"/>
              <a:gd name="connsiteX6" fmla="*/ 1333157 w 1333157"/>
              <a:gd name="connsiteY6" fmla="*/ 605711 h 605711"/>
              <a:gd name="connsiteX7" fmla="*/ 0 w 1333157"/>
              <a:gd name="connsiteY7" fmla="*/ 605711 h 605711"/>
              <a:gd name="connsiteX8" fmla="*/ 3443 w 1333157"/>
              <a:gd name="connsiteY8" fmla="*/ 599928 h 605711"/>
              <a:gd name="connsiteX9" fmla="*/ 572208 w 1333157"/>
              <a:gd name="connsiteY9" fmla="*/ 47516 h 605711"/>
              <a:gd name="connsiteX10" fmla="*/ 630665 w 1333157"/>
              <a:gd name="connsiteY10" fmla="*/ 11879 h 605711"/>
              <a:gd name="connsiteX11" fmla="*/ 639521 w 1333157"/>
              <a:gd name="connsiteY11" fmla="*/ 9275 h 605711"/>
              <a:gd name="connsiteX12" fmla="*/ 639521 w 1333157"/>
              <a:gd name="connsiteY12" fmla="*/ 6964 h 605711"/>
              <a:gd name="connsiteX13" fmla="*/ 663598 w 1333157"/>
              <a:gd name="connsiteY13" fmla="*/ 2 h 605711"/>
              <a:gd name="connsiteX14" fmla="*/ 667324 w 1333157"/>
              <a:gd name="connsiteY14" fmla="*/ 1100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157" h="605711">
                <a:moveTo>
                  <a:pt x="671066" y="0"/>
                </a:moveTo>
                <a:lnTo>
                  <a:pt x="684802" y="3963"/>
                </a:lnTo>
                <a:lnTo>
                  <a:pt x="684802" y="6251"/>
                </a:lnTo>
                <a:lnTo>
                  <a:pt x="703909" y="11881"/>
                </a:lnTo>
                <a:cubicBezTo>
                  <a:pt x="719305" y="19800"/>
                  <a:pt x="737703" y="31679"/>
                  <a:pt x="762234" y="47518"/>
                </a:cubicBezTo>
                <a:cubicBezTo>
                  <a:pt x="1010621" y="209083"/>
                  <a:pt x="1192308" y="396784"/>
                  <a:pt x="1329723" y="599930"/>
                </a:cubicBezTo>
                <a:lnTo>
                  <a:pt x="1333157" y="605711"/>
                </a:lnTo>
                <a:lnTo>
                  <a:pt x="0" y="605711"/>
                </a:lnTo>
                <a:lnTo>
                  <a:pt x="3443" y="599928"/>
                </a:lnTo>
                <a:cubicBezTo>
                  <a:pt x="141168" y="396782"/>
                  <a:pt x="323263" y="209081"/>
                  <a:pt x="572208" y="47516"/>
                </a:cubicBezTo>
                <a:cubicBezTo>
                  <a:pt x="596794" y="31677"/>
                  <a:pt x="615234" y="19798"/>
                  <a:pt x="630665" y="11879"/>
                </a:cubicBezTo>
                <a:lnTo>
                  <a:pt x="639521" y="9275"/>
                </a:lnTo>
                <a:lnTo>
                  <a:pt x="639521" y="6964"/>
                </a:lnTo>
                <a:lnTo>
                  <a:pt x="663598" y="2"/>
                </a:lnTo>
                <a:lnTo>
                  <a:pt x="667324" y="1100"/>
                </a:lnTo>
                <a:close/>
              </a:path>
            </a:pathLst>
          </a:custGeom>
          <a:solidFill>
            <a:srgbClr val="FF7F8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8975C68-42C7-934E-3748-BF82D22F8D9D}"/>
              </a:ext>
            </a:extLst>
          </p:cNvPr>
          <p:cNvSpPr/>
          <p:nvPr/>
        </p:nvSpPr>
        <p:spPr>
          <a:xfrm>
            <a:off x="3860893" y="2100203"/>
            <a:ext cx="1422379" cy="454283"/>
          </a:xfrm>
          <a:custGeom>
            <a:avLst/>
            <a:gdLst>
              <a:gd name="connsiteX0" fmla="*/ 281990 w 1896505"/>
              <a:gd name="connsiteY0" fmla="*/ 0 h 605711"/>
              <a:gd name="connsiteX1" fmla="*/ 1615147 w 1896505"/>
              <a:gd name="connsiteY1" fmla="*/ 0 h 605711"/>
              <a:gd name="connsiteX2" fmla="*/ 1735202 w 1896505"/>
              <a:gd name="connsiteY2" fmla="*/ 202118 h 605711"/>
              <a:gd name="connsiteX3" fmla="*/ 1891807 w 1896505"/>
              <a:gd name="connsiteY3" fmla="*/ 587175 h 605711"/>
              <a:gd name="connsiteX4" fmla="*/ 1896505 w 1896505"/>
              <a:gd name="connsiteY4" fmla="*/ 605711 h 605711"/>
              <a:gd name="connsiteX5" fmla="*/ 0 w 1896505"/>
              <a:gd name="connsiteY5" fmla="*/ 605711 h 605711"/>
              <a:gd name="connsiteX6" fmla="*/ 4709 w 1896505"/>
              <a:gd name="connsiteY6" fmla="*/ 587173 h 605711"/>
              <a:gd name="connsiteX7" fmla="*/ 161666 w 1896505"/>
              <a:gd name="connsiteY7" fmla="*/ 202116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6505" h="605711">
                <a:moveTo>
                  <a:pt x="281990" y="0"/>
                </a:moveTo>
                <a:lnTo>
                  <a:pt x="1615147" y="0"/>
                </a:lnTo>
                <a:lnTo>
                  <a:pt x="1735202" y="202118"/>
                </a:lnTo>
                <a:cubicBezTo>
                  <a:pt x="1801131" y="328837"/>
                  <a:pt x="1852686" y="457338"/>
                  <a:pt x="1891807" y="587175"/>
                </a:cubicBezTo>
                <a:lnTo>
                  <a:pt x="1896505" y="605711"/>
                </a:lnTo>
                <a:lnTo>
                  <a:pt x="0" y="605711"/>
                </a:lnTo>
                <a:lnTo>
                  <a:pt x="4709" y="587173"/>
                </a:lnTo>
                <a:cubicBezTo>
                  <a:pt x="43919" y="457336"/>
                  <a:pt x="95589" y="328835"/>
                  <a:pt x="161666" y="2021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46A206F-AD17-D257-4796-6AB8251C70B2}"/>
              </a:ext>
            </a:extLst>
          </p:cNvPr>
          <p:cNvSpPr/>
          <p:nvPr/>
        </p:nvSpPr>
        <p:spPr>
          <a:xfrm>
            <a:off x="3790352" y="2554486"/>
            <a:ext cx="1563304" cy="454283"/>
          </a:xfrm>
          <a:custGeom>
            <a:avLst/>
            <a:gdLst>
              <a:gd name="connsiteX0" fmla="*/ 94055 w 2084405"/>
              <a:gd name="connsiteY0" fmla="*/ 0 h 605711"/>
              <a:gd name="connsiteX1" fmla="*/ 1990560 w 2084405"/>
              <a:gd name="connsiteY1" fmla="*/ 0 h 605711"/>
              <a:gd name="connsiteX2" fmla="*/ 2035462 w 2084405"/>
              <a:gd name="connsiteY2" fmla="*/ 177165 h 605711"/>
              <a:gd name="connsiteX3" fmla="*/ 2067865 w 2084405"/>
              <a:gd name="connsiteY3" fmla="*/ 374537 h 605711"/>
              <a:gd name="connsiteX4" fmla="*/ 2084405 w 2084405"/>
              <a:gd name="connsiteY4" fmla="*/ 605711 h 605711"/>
              <a:gd name="connsiteX5" fmla="*/ 0 w 2084405"/>
              <a:gd name="connsiteY5" fmla="*/ 605711 h 605711"/>
              <a:gd name="connsiteX6" fmla="*/ 16576 w 2084405"/>
              <a:gd name="connsiteY6" fmla="*/ 374535 h 605711"/>
              <a:gd name="connsiteX7" fmla="*/ 49053 w 2084405"/>
              <a:gd name="connsiteY7" fmla="*/ 17716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605711">
                <a:moveTo>
                  <a:pt x="94055" y="0"/>
                </a:moveTo>
                <a:lnTo>
                  <a:pt x="1990560" y="0"/>
                </a:lnTo>
                <a:lnTo>
                  <a:pt x="2035462" y="177165"/>
                </a:lnTo>
                <a:cubicBezTo>
                  <a:pt x="2049048" y="242696"/>
                  <a:pt x="2059768" y="308505"/>
                  <a:pt x="2067865" y="374537"/>
                </a:cubicBezTo>
                <a:lnTo>
                  <a:pt x="2084405" y="605711"/>
                </a:lnTo>
                <a:lnTo>
                  <a:pt x="0" y="605711"/>
                </a:lnTo>
                <a:lnTo>
                  <a:pt x="16576" y="374535"/>
                </a:lnTo>
                <a:cubicBezTo>
                  <a:pt x="24692" y="308503"/>
                  <a:pt x="35437" y="242694"/>
                  <a:pt x="49053" y="1771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02365ED-7CEE-EEA9-4B45-87E5319F5D79}"/>
              </a:ext>
            </a:extLst>
          </p:cNvPr>
          <p:cNvSpPr/>
          <p:nvPr/>
        </p:nvSpPr>
        <p:spPr>
          <a:xfrm>
            <a:off x="3788522" y="3008769"/>
            <a:ext cx="1566957" cy="454283"/>
          </a:xfrm>
          <a:custGeom>
            <a:avLst/>
            <a:gdLst>
              <a:gd name="connsiteX0" fmla="*/ 2439 w 2089276"/>
              <a:gd name="connsiteY0" fmla="*/ 0 h 605711"/>
              <a:gd name="connsiteX1" fmla="*/ 2086844 w 2089276"/>
              <a:gd name="connsiteY1" fmla="*/ 0 h 605711"/>
              <a:gd name="connsiteX2" fmla="*/ 2089276 w 2089276"/>
              <a:gd name="connsiteY2" fmla="*/ 34003 h 605711"/>
              <a:gd name="connsiteX3" fmla="*/ 2089276 w 2089276"/>
              <a:gd name="connsiteY3" fmla="*/ 34007 h 605711"/>
              <a:gd name="connsiteX4" fmla="*/ 2089276 w 2089276"/>
              <a:gd name="connsiteY4" fmla="*/ 34009 h 605711"/>
              <a:gd name="connsiteX5" fmla="*/ 2082861 w 2089276"/>
              <a:gd name="connsiteY5" fmla="*/ 256831 h 605711"/>
              <a:gd name="connsiteX6" fmla="*/ 2066403 w 2089276"/>
              <a:gd name="connsiteY6" fmla="*/ 450864 h 605711"/>
              <a:gd name="connsiteX7" fmla="*/ 2044746 w 2089276"/>
              <a:gd name="connsiteY7" fmla="*/ 605711 h 605711"/>
              <a:gd name="connsiteX8" fmla="*/ 44532 w 2089276"/>
              <a:gd name="connsiteY8" fmla="*/ 605711 h 605711"/>
              <a:gd name="connsiteX9" fmla="*/ 22874 w 2089276"/>
              <a:gd name="connsiteY9" fmla="*/ 450864 h 605711"/>
              <a:gd name="connsiteX10" fmla="*/ 6416 w 2089276"/>
              <a:gd name="connsiteY10" fmla="*/ 256831 h 605711"/>
              <a:gd name="connsiteX11" fmla="*/ 0 w 2089276"/>
              <a:gd name="connsiteY11" fmla="*/ 34009 h 605711"/>
              <a:gd name="connsiteX12" fmla="*/ 0 w 2089276"/>
              <a:gd name="connsiteY12" fmla="*/ 34007 h 605711"/>
              <a:gd name="connsiteX13" fmla="*/ 0 w 2089276"/>
              <a:gd name="connsiteY13" fmla="*/ 34006 h 605711"/>
              <a:gd name="connsiteX14" fmla="*/ 0 w 2089276"/>
              <a:gd name="connsiteY14" fmla="*/ 34003 h 605711"/>
              <a:gd name="connsiteX15" fmla="*/ 1 w 2089276"/>
              <a:gd name="connsiteY15" fmla="*/ 3400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605711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9089" y="321655"/>
                  <a:pt x="2073626" y="386333"/>
                  <a:pt x="2066403" y="450864"/>
                </a:cubicBezTo>
                <a:lnTo>
                  <a:pt x="2044746" y="605711"/>
                </a:lnTo>
                <a:lnTo>
                  <a:pt x="44532" y="605711"/>
                </a:lnTo>
                <a:lnTo>
                  <a:pt x="22874" y="450864"/>
                </a:lnTo>
                <a:cubicBezTo>
                  <a:pt x="15652" y="386333"/>
                  <a:pt x="10189" y="321655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151E993-0B1B-2333-989A-573F3CC581C9}"/>
              </a:ext>
            </a:extLst>
          </p:cNvPr>
          <p:cNvSpPr/>
          <p:nvPr/>
        </p:nvSpPr>
        <p:spPr>
          <a:xfrm>
            <a:off x="3821920" y="3463052"/>
            <a:ext cx="1500161" cy="454283"/>
          </a:xfrm>
          <a:custGeom>
            <a:avLst/>
            <a:gdLst>
              <a:gd name="connsiteX0" fmla="*/ 0 w 2000214"/>
              <a:gd name="connsiteY0" fmla="*/ 0 h 605711"/>
              <a:gd name="connsiteX1" fmla="*/ 2000214 w 2000214"/>
              <a:gd name="connsiteY1" fmla="*/ 0 h 605711"/>
              <a:gd name="connsiteX2" fmla="*/ 1994856 w 2000214"/>
              <a:gd name="connsiteY2" fmla="*/ 38307 h 605711"/>
              <a:gd name="connsiteX3" fmla="*/ 1907487 w 2000214"/>
              <a:gd name="connsiteY3" fmla="*/ 421979 h 605711"/>
              <a:gd name="connsiteX4" fmla="*/ 1848480 w 2000214"/>
              <a:gd name="connsiteY4" fmla="*/ 605711 h 605711"/>
              <a:gd name="connsiteX5" fmla="*/ 151733 w 2000214"/>
              <a:gd name="connsiteY5" fmla="*/ 605711 h 605711"/>
              <a:gd name="connsiteX6" fmla="*/ 92726 w 2000214"/>
              <a:gd name="connsiteY6" fmla="*/ 421979 h 605711"/>
              <a:gd name="connsiteX7" fmla="*/ 5358 w 2000214"/>
              <a:gd name="connsiteY7" fmla="*/ 38307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0214" h="60571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73234" y="166784"/>
                  <a:pt x="1944296" y="294674"/>
                  <a:pt x="1907487" y="421979"/>
                </a:cubicBezTo>
                <a:lnTo>
                  <a:pt x="1848480" y="605711"/>
                </a:lnTo>
                <a:lnTo>
                  <a:pt x="151733" y="605711"/>
                </a:lnTo>
                <a:lnTo>
                  <a:pt x="92726" y="421979"/>
                </a:lnTo>
                <a:cubicBezTo>
                  <a:pt x="55917" y="294674"/>
                  <a:pt x="26979" y="166784"/>
                  <a:pt x="5358" y="383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EA11BCE-5C60-F0A5-8E2D-03A8C5674C87}"/>
              </a:ext>
            </a:extLst>
          </p:cNvPr>
          <p:cNvSpPr/>
          <p:nvPr/>
        </p:nvSpPr>
        <p:spPr>
          <a:xfrm>
            <a:off x="3935722" y="3917335"/>
            <a:ext cx="1272560" cy="454283"/>
          </a:xfrm>
          <a:custGeom>
            <a:avLst/>
            <a:gdLst>
              <a:gd name="connsiteX0" fmla="*/ 0 w 1696747"/>
              <a:gd name="connsiteY0" fmla="*/ 0 h 605711"/>
              <a:gd name="connsiteX1" fmla="*/ 1696747 w 1696747"/>
              <a:gd name="connsiteY1" fmla="*/ 0 h 605711"/>
              <a:gd name="connsiteX2" fmla="*/ 1694567 w 1696747"/>
              <a:gd name="connsiteY2" fmla="*/ 6788 h 605711"/>
              <a:gd name="connsiteX3" fmla="*/ 1436004 w 1696747"/>
              <a:gd name="connsiteY3" fmla="*/ 573072 h 605711"/>
              <a:gd name="connsiteX4" fmla="*/ 1436004 w 1696747"/>
              <a:gd name="connsiteY4" fmla="*/ 568990 h 605711"/>
              <a:gd name="connsiteX5" fmla="*/ 1354392 w 1696747"/>
              <a:gd name="connsiteY5" fmla="*/ 605711 h 605711"/>
              <a:gd name="connsiteX6" fmla="*/ 342354 w 1696747"/>
              <a:gd name="connsiteY6" fmla="*/ 605711 h 605711"/>
              <a:gd name="connsiteX7" fmla="*/ 260742 w 1696747"/>
              <a:gd name="connsiteY7" fmla="*/ 568990 h 605711"/>
              <a:gd name="connsiteX8" fmla="*/ 260742 w 1696747"/>
              <a:gd name="connsiteY8" fmla="*/ 573072 h 605711"/>
              <a:gd name="connsiteX9" fmla="*/ 2180 w 1696747"/>
              <a:gd name="connsiteY9" fmla="*/ 6788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6747" h="605711">
                <a:moveTo>
                  <a:pt x="0" y="0"/>
                </a:moveTo>
                <a:lnTo>
                  <a:pt x="1696747" y="0"/>
                </a:lnTo>
                <a:lnTo>
                  <a:pt x="1694567" y="6788"/>
                </a:lnTo>
                <a:cubicBezTo>
                  <a:pt x="1627339" y="196867"/>
                  <a:pt x="1541776" y="385628"/>
                  <a:pt x="1436004" y="573072"/>
                </a:cubicBezTo>
                <a:lnTo>
                  <a:pt x="1436004" y="568990"/>
                </a:lnTo>
                <a:cubicBezTo>
                  <a:pt x="1419682" y="597553"/>
                  <a:pt x="1399277" y="605711"/>
                  <a:pt x="1354392" y="605711"/>
                </a:cubicBezTo>
                <a:lnTo>
                  <a:pt x="342354" y="605711"/>
                </a:lnTo>
                <a:cubicBezTo>
                  <a:pt x="297469" y="605711"/>
                  <a:pt x="277064" y="597553"/>
                  <a:pt x="260742" y="568990"/>
                </a:cubicBezTo>
                <a:lnTo>
                  <a:pt x="260742" y="573072"/>
                </a:lnTo>
                <a:cubicBezTo>
                  <a:pt x="154971" y="385628"/>
                  <a:pt x="69408" y="196867"/>
                  <a:pt x="2180" y="67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62CE78-5C40-2671-C3B9-BAAF0C072D9C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CB369F0-7737-EAB1-7225-03C750D3D4A5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6835EE-2403-D162-B77A-8669C62C3599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5B0E72-09EC-BF6A-2715-729B8844694A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" name="Freeform 3">
            <a:extLst>
              <a:ext uri="{FF2B5EF4-FFF2-40B4-BE49-F238E27FC236}">
                <a16:creationId xmlns:a16="http://schemas.microsoft.com/office/drawing/2014/main" id="{C3F6AD25-9BF2-D47D-50F6-4EED0FACF565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48" name="Graphic 47" descr="Brainstorm with solid fill">
            <a:extLst>
              <a:ext uri="{FF2B5EF4-FFF2-40B4-BE49-F238E27FC236}">
                <a16:creationId xmlns:a16="http://schemas.microsoft.com/office/drawing/2014/main" id="{0DD013E0-44C4-9ED6-9689-76D1F2E6B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6251" y="3518743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Bullseye with solid fill">
            <a:extLst>
              <a:ext uri="{FF2B5EF4-FFF2-40B4-BE49-F238E27FC236}">
                <a16:creationId xmlns:a16="http://schemas.microsoft.com/office/drawing/2014/main" id="{7C791DF2-DE84-AEC4-FE23-401B19050D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8542" y="3064460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Hourglass 30% with solid fill">
            <a:extLst>
              <a:ext uri="{FF2B5EF4-FFF2-40B4-BE49-F238E27FC236}">
                <a16:creationId xmlns:a16="http://schemas.microsoft.com/office/drawing/2014/main" id="{85E668FB-CE43-4D9C-3215-1EB2AA79B3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1355" y="2610177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50" descr="Lightbulb with solid fill">
            <a:extLst>
              <a:ext uri="{FF2B5EF4-FFF2-40B4-BE49-F238E27FC236}">
                <a16:creationId xmlns:a16="http://schemas.microsoft.com/office/drawing/2014/main" id="{175D4FF2-5908-9A22-289E-06DA137A7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1355" y="173633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Research with solid fill">
            <a:extLst>
              <a:ext uri="{FF2B5EF4-FFF2-40B4-BE49-F238E27FC236}">
                <a16:creationId xmlns:a16="http://schemas.microsoft.com/office/drawing/2014/main" id="{1FB9EBEA-07EA-A126-960F-F78696E6C1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00550" y="3973025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9C90B567-0113-3B2A-F278-B60B4DF278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96251" y="2155894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B566F937-96E9-F964-0297-F91D73C580AA}"/>
              </a:ext>
            </a:extLst>
          </p:cNvPr>
          <p:cNvGrpSpPr/>
          <p:nvPr/>
        </p:nvGrpSpPr>
        <p:grpSpPr>
          <a:xfrm>
            <a:off x="6462890" y="3013822"/>
            <a:ext cx="2194560" cy="1106115"/>
            <a:chOff x="8921977" y="2875429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6278A6-0EAE-4C80-02EB-096B709EAECC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3172376-3358-B7AB-A564-444E11A3C7E5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A6DF06-63D5-FB07-B4AB-CE7EC3C31AC6}"/>
              </a:ext>
            </a:extLst>
          </p:cNvPr>
          <p:cNvGrpSpPr/>
          <p:nvPr/>
        </p:nvGrpSpPr>
        <p:grpSpPr>
          <a:xfrm>
            <a:off x="6462890" y="4292641"/>
            <a:ext cx="2194560" cy="1106115"/>
            <a:chOff x="8921977" y="4580523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DC0DE43-2D50-329A-6FEE-63A46BEC6083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171340A-B801-54B2-08C0-F9D26AB1940B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A8C3EF9-AB06-6701-A163-82838B81AF29}"/>
              </a:ext>
            </a:extLst>
          </p:cNvPr>
          <p:cNvGrpSpPr/>
          <p:nvPr/>
        </p:nvGrpSpPr>
        <p:grpSpPr>
          <a:xfrm>
            <a:off x="486551" y="3013822"/>
            <a:ext cx="2194560" cy="1106115"/>
            <a:chOff x="332936" y="2875429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2F4DF240-7AE4-DADD-117C-BE6D106A5F8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9B85FB7-E501-AAF3-D3AF-6A2140264B7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B2ACA33-2341-39A3-61BE-087CB4E72868}"/>
              </a:ext>
            </a:extLst>
          </p:cNvPr>
          <p:cNvGrpSpPr/>
          <p:nvPr/>
        </p:nvGrpSpPr>
        <p:grpSpPr>
          <a:xfrm>
            <a:off x="486551" y="4292641"/>
            <a:ext cx="2194560" cy="1106115"/>
            <a:chOff x="332936" y="4580523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218C77-5BB9-F98F-5841-1BDE84390FC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91A3FF3-B6D0-9B49-8186-79A62D829387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7B89A3D-D702-D9DA-269D-75BEEE0E075C}"/>
              </a:ext>
            </a:extLst>
          </p:cNvPr>
          <p:cNvGrpSpPr/>
          <p:nvPr/>
        </p:nvGrpSpPr>
        <p:grpSpPr>
          <a:xfrm>
            <a:off x="6462890" y="1735000"/>
            <a:ext cx="2194560" cy="1106115"/>
            <a:chOff x="8921977" y="1170335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7CA8187-FE4D-D931-1244-5F13AA0013F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36D35B-4ADD-8E99-03D8-236255BF6A4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347EA99-29F6-4A44-30DD-85F1DAE4BD34}"/>
              </a:ext>
            </a:extLst>
          </p:cNvPr>
          <p:cNvGrpSpPr/>
          <p:nvPr/>
        </p:nvGrpSpPr>
        <p:grpSpPr>
          <a:xfrm>
            <a:off x="486551" y="1735002"/>
            <a:ext cx="2194560" cy="1106115"/>
            <a:chOff x="332936" y="2555951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75875DE-1160-2E4B-2E85-6C1202BC68F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F7F8F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E04A0B0-273F-2E03-6A58-A46852DEA54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6767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E9669-63DC-3BFC-7CA1-909B7D9ED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4">
            <a:extLst>
              <a:ext uri="{FF2B5EF4-FFF2-40B4-BE49-F238E27FC236}">
                <a16:creationId xmlns:a16="http://schemas.microsoft.com/office/drawing/2014/main" id="{FF09ECC1-3A94-CFA0-32E8-3006AF8EF736}"/>
              </a:ext>
            </a:extLst>
          </p:cNvPr>
          <p:cNvSpPr/>
          <p:nvPr/>
        </p:nvSpPr>
        <p:spPr>
          <a:xfrm>
            <a:off x="1749458" y="3566182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D87EAF3-6E9C-7D22-129C-48F777C071A7}"/>
              </a:ext>
            </a:extLst>
          </p:cNvPr>
          <p:cNvSpPr/>
          <p:nvPr/>
        </p:nvSpPr>
        <p:spPr>
          <a:xfrm>
            <a:off x="4072386" y="1645920"/>
            <a:ext cx="999868" cy="454283"/>
          </a:xfrm>
          <a:custGeom>
            <a:avLst/>
            <a:gdLst>
              <a:gd name="connsiteX0" fmla="*/ 671066 w 1333157"/>
              <a:gd name="connsiteY0" fmla="*/ 0 h 605711"/>
              <a:gd name="connsiteX1" fmla="*/ 684802 w 1333157"/>
              <a:gd name="connsiteY1" fmla="*/ 3963 h 605711"/>
              <a:gd name="connsiteX2" fmla="*/ 684802 w 1333157"/>
              <a:gd name="connsiteY2" fmla="*/ 6251 h 605711"/>
              <a:gd name="connsiteX3" fmla="*/ 703909 w 1333157"/>
              <a:gd name="connsiteY3" fmla="*/ 11881 h 605711"/>
              <a:gd name="connsiteX4" fmla="*/ 762234 w 1333157"/>
              <a:gd name="connsiteY4" fmla="*/ 47518 h 605711"/>
              <a:gd name="connsiteX5" fmla="*/ 1329723 w 1333157"/>
              <a:gd name="connsiteY5" fmla="*/ 599930 h 605711"/>
              <a:gd name="connsiteX6" fmla="*/ 1333157 w 1333157"/>
              <a:gd name="connsiteY6" fmla="*/ 605711 h 605711"/>
              <a:gd name="connsiteX7" fmla="*/ 0 w 1333157"/>
              <a:gd name="connsiteY7" fmla="*/ 605711 h 605711"/>
              <a:gd name="connsiteX8" fmla="*/ 3443 w 1333157"/>
              <a:gd name="connsiteY8" fmla="*/ 599928 h 605711"/>
              <a:gd name="connsiteX9" fmla="*/ 572208 w 1333157"/>
              <a:gd name="connsiteY9" fmla="*/ 47516 h 605711"/>
              <a:gd name="connsiteX10" fmla="*/ 630665 w 1333157"/>
              <a:gd name="connsiteY10" fmla="*/ 11879 h 605711"/>
              <a:gd name="connsiteX11" fmla="*/ 639521 w 1333157"/>
              <a:gd name="connsiteY11" fmla="*/ 9275 h 605711"/>
              <a:gd name="connsiteX12" fmla="*/ 639521 w 1333157"/>
              <a:gd name="connsiteY12" fmla="*/ 6964 h 605711"/>
              <a:gd name="connsiteX13" fmla="*/ 663598 w 1333157"/>
              <a:gd name="connsiteY13" fmla="*/ 2 h 605711"/>
              <a:gd name="connsiteX14" fmla="*/ 667324 w 1333157"/>
              <a:gd name="connsiteY14" fmla="*/ 1100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33157" h="605711">
                <a:moveTo>
                  <a:pt x="671066" y="0"/>
                </a:moveTo>
                <a:lnTo>
                  <a:pt x="684802" y="3963"/>
                </a:lnTo>
                <a:lnTo>
                  <a:pt x="684802" y="6251"/>
                </a:lnTo>
                <a:lnTo>
                  <a:pt x="703909" y="11881"/>
                </a:lnTo>
                <a:cubicBezTo>
                  <a:pt x="719305" y="19800"/>
                  <a:pt x="737703" y="31679"/>
                  <a:pt x="762234" y="47518"/>
                </a:cubicBezTo>
                <a:cubicBezTo>
                  <a:pt x="1010621" y="209083"/>
                  <a:pt x="1192308" y="396784"/>
                  <a:pt x="1329723" y="599930"/>
                </a:cubicBezTo>
                <a:lnTo>
                  <a:pt x="1333157" y="605711"/>
                </a:lnTo>
                <a:lnTo>
                  <a:pt x="0" y="605711"/>
                </a:lnTo>
                <a:lnTo>
                  <a:pt x="3443" y="599928"/>
                </a:lnTo>
                <a:cubicBezTo>
                  <a:pt x="141168" y="396782"/>
                  <a:pt x="323263" y="209081"/>
                  <a:pt x="572208" y="47516"/>
                </a:cubicBezTo>
                <a:cubicBezTo>
                  <a:pt x="596794" y="31677"/>
                  <a:pt x="615234" y="19798"/>
                  <a:pt x="630665" y="11879"/>
                </a:cubicBezTo>
                <a:lnTo>
                  <a:pt x="639521" y="9275"/>
                </a:lnTo>
                <a:lnTo>
                  <a:pt x="639521" y="6964"/>
                </a:lnTo>
                <a:lnTo>
                  <a:pt x="663598" y="2"/>
                </a:lnTo>
                <a:lnTo>
                  <a:pt x="667324" y="1100"/>
                </a:lnTo>
                <a:close/>
              </a:path>
            </a:pathLst>
          </a:custGeom>
          <a:solidFill>
            <a:srgbClr val="FF7F8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7F032B9-C47C-EDBA-ACF3-E4C909F18019}"/>
              </a:ext>
            </a:extLst>
          </p:cNvPr>
          <p:cNvSpPr/>
          <p:nvPr/>
        </p:nvSpPr>
        <p:spPr>
          <a:xfrm>
            <a:off x="3860893" y="2100203"/>
            <a:ext cx="1422379" cy="454283"/>
          </a:xfrm>
          <a:custGeom>
            <a:avLst/>
            <a:gdLst>
              <a:gd name="connsiteX0" fmla="*/ 281990 w 1896505"/>
              <a:gd name="connsiteY0" fmla="*/ 0 h 605711"/>
              <a:gd name="connsiteX1" fmla="*/ 1615147 w 1896505"/>
              <a:gd name="connsiteY1" fmla="*/ 0 h 605711"/>
              <a:gd name="connsiteX2" fmla="*/ 1735202 w 1896505"/>
              <a:gd name="connsiteY2" fmla="*/ 202118 h 605711"/>
              <a:gd name="connsiteX3" fmla="*/ 1891807 w 1896505"/>
              <a:gd name="connsiteY3" fmla="*/ 587175 h 605711"/>
              <a:gd name="connsiteX4" fmla="*/ 1896505 w 1896505"/>
              <a:gd name="connsiteY4" fmla="*/ 605711 h 605711"/>
              <a:gd name="connsiteX5" fmla="*/ 0 w 1896505"/>
              <a:gd name="connsiteY5" fmla="*/ 605711 h 605711"/>
              <a:gd name="connsiteX6" fmla="*/ 4709 w 1896505"/>
              <a:gd name="connsiteY6" fmla="*/ 587173 h 605711"/>
              <a:gd name="connsiteX7" fmla="*/ 161666 w 1896505"/>
              <a:gd name="connsiteY7" fmla="*/ 202116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6505" h="605711">
                <a:moveTo>
                  <a:pt x="281990" y="0"/>
                </a:moveTo>
                <a:lnTo>
                  <a:pt x="1615147" y="0"/>
                </a:lnTo>
                <a:lnTo>
                  <a:pt x="1735202" y="202118"/>
                </a:lnTo>
                <a:cubicBezTo>
                  <a:pt x="1801131" y="328837"/>
                  <a:pt x="1852686" y="457338"/>
                  <a:pt x="1891807" y="587175"/>
                </a:cubicBezTo>
                <a:lnTo>
                  <a:pt x="1896505" y="605711"/>
                </a:lnTo>
                <a:lnTo>
                  <a:pt x="0" y="605711"/>
                </a:lnTo>
                <a:lnTo>
                  <a:pt x="4709" y="587173"/>
                </a:lnTo>
                <a:cubicBezTo>
                  <a:pt x="43919" y="457336"/>
                  <a:pt x="95589" y="328835"/>
                  <a:pt x="161666" y="2021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31BEEA8-2621-8C5C-EF4F-8428301ADDBF}"/>
              </a:ext>
            </a:extLst>
          </p:cNvPr>
          <p:cNvSpPr/>
          <p:nvPr/>
        </p:nvSpPr>
        <p:spPr>
          <a:xfrm>
            <a:off x="3790352" y="2554486"/>
            <a:ext cx="1563304" cy="454283"/>
          </a:xfrm>
          <a:custGeom>
            <a:avLst/>
            <a:gdLst>
              <a:gd name="connsiteX0" fmla="*/ 94055 w 2084405"/>
              <a:gd name="connsiteY0" fmla="*/ 0 h 605711"/>
              <a:gd name="connsiteX1" fmla="*/ 1990560 w 2084405"/>
              <a:gd name="connsiteY1" fmla="*/ 0 h 605711"/>
              <a:gd name="connsiteX2" fmla="*/ 2035462 w 2084405"/>
              <a:gd name="connsiteY2" fmla="*/ 177165 h 605711"/>
              <a:gd name="connsiteX3" fmla="*/ 2067865 w 2084405"/>
              <a:gd name="connsiteY3" fmla="*/ 374537 h 605711"/>
              <a:gd name="connsiteX4" fmla="*/ 2084405 w 2084405"/>
              <a:gd name="connsiteY4" fmla="*/ 605711 h 605711"/>
              <a:gd name="connsiteX5" fmla="*/ 0 w 2084405"/>
              <a:gd name="connsiteY5" fmla="*/ 605711 h 605711"/>
              <a:gd name="connsiteX6" fmla="*/ 16576 w 2084405"/>
              <a:gd name="connsiteY6" fmla="*/ 374535 h 605711"/>
              <a:gd name="connsiteX7" fmla="*/ 49053 w 2084405"/>
              <a:gd name="connsiteY7" fmla="*/ 17716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4405" h="605711">
                <a:moveTo>
                  <a:pt x="94055" y="0"/>
                </a:moveTo>
                <a:lnTo>
                  <a:pt x="1990560" y="0"/>
                </a:lnTo>
                <a:lnTo>
                  <a:pt x="2035462" y="177165"/>
                </a:lnTo>
                <a:cubicBezTo>
                  <a:pt x="2049048" y="242696"/>
                  <a:pt x="2059768" y="308505"/>
                  <a:pt x="2067865" y="374537"/>
                </a:cubicBezTo>
                <a:lnTo>
                  <a:pt x="2084405" y="605711"/>
                </a:lnTo>
                <a:lnTo>
                  <a:pt x="0" y="605711"/>
                </a:lnTo>
                <a:lnTo>
                  <a:pt x="16576" y="374535"/>
                </a:lnTo>
                <a:cubicBezTo>
                  <a:pt x="24692" y="308503"/>
                  <a:pt x="35437" y="242694"/>
                  <a:pt x="49053" y="17716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8B73041-CA68-AEA4-5E66-A437E2185CB9}"/>
              </a:ext>
            </a:extLst>
          </p:cNvPr>
          <p:cNvSpPr/>
          <p:nvPr/>
        </p:nvSpPr>
        <p:spPr>
          <a:xfrm>
            <a:off x="3788522" y="3008769"/>
            <a:ext cx="1566957" cy="454283"/>
          </a:xfrm>
          <a:custGeom>
            <a:avLst/>
            <a:gdLst>
              <a:gd name="connsiteX0" fmla="*/ 2439 w 2089276"/>
              <a:gd name="connsiteY0" fmla="*/ 0 h 605711"/>
              <a:gd name="connsiteX1" fmla="*/ 2086844 w 2089276"/>
              <a:gd name="connsiteY1" fmla="*/ 0 h 605711"/>
              <a:gd name="connsiteX2" fmla="*/ 2089276 w 2089276"/>
              <a:gd name="connsiteY2" fmla="*/ 34003 h 605711"/>
              <a:gd name="connsiteX3" fmla="*/ 2089276 w 2089276"/>
              <a:gd name="connsiteY3" fmla="*/ 34007 h 605711"/>
              <a:gd name="connsiteX4" fmla="*/ 2089276 w 2089276"/>
              <a:gd name="connsiteY4" fmla="*/ 34009 h 605711"/>
              <a:gd name="connsiteX5" fmla="*/ 2082861 w 2089276"/>
              <a:gd name="connsiteY5" fmla="*/ 256831 h 605711"/>
              <a:gd name="connsiteX6" fmla="*/ 2066403 w 2089276"/>
              <a:gd name="connsiteY6" fmla="*/ 450864 h 605711"/>
              <a:gd name="connsiteX7" fmla="*/ 2044746 w 2089276"/>
              <a:gd name="connsiteY7" fmla="*/ 605711 h 605711"/>
              <a:gd name="connsiteX8" fmla="*/ 44532 w 2089276"/>
              <a:gd name="connsiteY8" fmla="*/ 605711 h 605711"/>
              <a:gd name="connsiteX9" fmla="*/ 22874 w 2089276"/>
              <a:gd name="connsiteY9" fmla="*/ 450864 h 605711"/>
              <a:gd name="connsiteX10" fmla="*/ 6416 w 2089276"/>
              <a:gd name="connsiteY10" fmla="*/ 256831 h 605711"/>
              <a:gd name="connsiteX11" fmla="*/ 0 w 2089276"/>
              <a:gd name="connsiteY11" fmla="*/ 34009 h 605711"/>
              <a:gd name="connsiteX12" fmla="*/ 0 w 2089276"/>
              <a:gd name="connsiteY12" fmla="*/ 34007 h 605711"/>
              <a:gd name="connsiteX13" fmla="*/ 0 w 2089276"/>
              <a:gd name="connsiteY13" fmla="*/ 34006 h 605711"/>
              <a:gd name="connsiteX14" fmla="*/ 0 w 2089276"/>
              <a:gd name="connsiteY14" fmla="*/ 34003 h 605711"/>
              <a:gd name="connsiteX15" fmla="*/ 1 w 2089276"/>
              <a:gd name="connsiteY15" fmla="*/ 34003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605711">
                <a:moveTo>
                  <a:pt x="2439" y="0"/>
                </a:moveTo>
                <a:lnTo>
                  <a:pt x="2086844" y="0"/>
                </a:lnTo>
                <a:lnTo>
                  <a:pt x="2089276" y="34003"/>
                </a:lnTo>
                <a:lnTo>
                  <a:pt x="2089276" y="34007"/>
                </a:lnTo>
                <a:lnTo>
                  <a:pt x="2089276" y="34009"/>
                </a:lnTo>
                <a:lnTo>
                  <a:pt x="2082861" y="256831"/>
                </a:lnTo>
                <a:cubicBezTo>
                  <a:pt x="2079089" y="321655"/>
                  <a:pt x="2073626" y="386333"/>
                  <a:pt x="2066403" y="450864"/>
                </a:cubicBezTo>
                <a:lnTo>
                  <a:pt x="2044746" y="605711"/>
                </a:lnTo>
                <a:lnTo>
                  <a:pt x="44532" y="605711"/>
                </a:lnTo>
                <a:lnTo>
                  <a:pt x="22874" y="450864"/>
                </a:lnTo>
                <a:cubicBezTo>
                  <a:pt x="15652" y="386333"/>
                  <a:pt x="10189" y="321655"/>
                  <a:pt x="6416" y="256831"/>
                </a:cubicBezTo>
                <a:lnTo>
                  <a:pt x="0" y="34009"/>
                </a:lnTo>
                <a:lnTo>
                  <a:pt x="0" y="34007"/>
                </a:lnTo>
                <a:lnTo>
                  <a:pt x="0" y="34006"/>
                </a:lnTo>
                <a:lnTo>
                  <a:pt x="0" y="34003"/>
                </a:lnTo>
                <a:lnTo>
                  <a:pt x="1" y="3400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04C9FC4-D24C-56C9-345D-BBB03DD4FF97}"/>
              </a:ext>
            </a:extLst>
          </p:cNvPr>
          <p:cNvSpPr/>
          <p:nvPr/>
        </p:nvSpPr>
        <p:spPr>
          <a:xfrm>
            <a:off x="3821920" y="3463052"/>
            <a:ext cx="1500161" cy="454283"/>
          </a:xfrm>
          <a:custGeom>
            <a:avLst/>
            <a:gdLst>
              <a:gd name="connsiteX0" fmla="*/ 0 w 2000214"/>
              <a:gd name="connsiteY0" fmla="*/ 0 h 605711"/>
              <a:gd name="connsiteX1" fmla="*/ 2000214 w 2000214"/>
              <a:gd name="connsiteY1" fmla="*/ 0 h 605711"/>
              <a:gd name="connsiteX2" fmla="*/ 1994856 w 2000214"/>
              <a:gd name="connsiteY2" fmla="*/ 38307 h 605711"/>
              <a:gd name="connsiteX3" fmla="*/ 1907487 w 2000214"/>
              <a:gd name="connsiteY3" fmla="*/ 421979 h 605711"/>
              <a:gd name="connsiteX4" fmla="*/ 1848480 w 2000214"/>
              <a:gd name="connsiteY4" fmla="*/ 605711 h 605711"/>
              <a:gd name="connsiteX5" fmla="*/ 151733 w 2000214"/>
              <a:gd name="connsiteY5" fmla="*/ 605711 h 605711"/>
              <a:gd name="connsiteX6" fmla="*/ 92726 w 2000214"/>
              <a:gd name="connsiteY6" fmla="*/ 421979 h 605711"/>
              <a:gd name="connsiteX7" fmla="*/ 5358 w 2000214"/>
              <a:gd name="connsiteY7" fmla="*/ 38307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0214" h="605711">
                <a:moveTo>
                  <a:pt x="0" y="0"/>
                </a:moveTo>
                <a:lnTo>
                  <a:pt x="2000214" y="0"/>
                </a:lnTo>
                <a:lnTo>
                  <a:pt x="1994856" y="38307"/>
                </a:lnTo>
                <a:cubicBezTo>
                  <a:pt x="1973234" y="166784"/>
                  <a:pt x="1944296" y="294674"/>
                  <a:pt x="1907487" y="421979"/>
                </a:cubicBezTo>
                <a:lnTo>
                  <a:pt x="1848480" y="605711"/>
                </a:lnTo>
                <a:lnTo>
                  <a:pt x="151733" y="605711"/>
                </a:lnTo>
                <a:lnTo>
                  <a:pt x="92726" y="421979"/>
                </a:lnTo>
                <a:cubicBezTo>
                  <a:pt x="55917" y="294674"/>
                  <a:pt x="26979" y="166784"/>
                  <a:pt x="5358" y="383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E0E8FD6-EE41-058C-17F8-D0A7BC3C5F51}"/>
              </a:ext>
            </a:extLst>
          </p:cNvPr>
          <p:cNvSpPr/>
          <p:nvPr/>
        </p:nvSpPr>
        <p:spPr>
          <a:xfrm>
            <a:off x="3935722" y="3917335"/>
            <a:ext cx="1272560" cy="454283"/>
          </a:xfrm>
          <a:custGeom>
            <a:avLst/>
            <a:gdLst>
              <a:gd name="connsiteX0" fmla="*/ 0 w 1696747"/>
              <a:gd name="connsiteY0" fmla="*/ 0 h 605711"/>
              <a:gd name="connsiteX1" fmla="*/ 1696747 w 1696747"/>
              <a:gd name="connsiteY1" fmla="*/ 0 h 605711"/>
              <a:gd name="connsiteX2" fmla="*/ 1694567 w 1696747"/>
              <a:gd name="connsiteY2" fmla="*/ 6788 h 605711"/>
              <a:gd name="connsiteX3" fmla="*/ 1436004 w 1696747"/>
              <a:gd name="connsiteY3" fmla="*/ 573072 h 605711"/>
              <a:gd name="connsiteX4" fmla="*/ 1436004 w 1696747"/>
              <a:gd name="connsiteY4" fmla="*/ 568990 h 605711"/>
              <a:gd name="connsiteX5" fmla="*/ 1354392 w 1696747"/>
              <a:gd name="connsiteY5" fmla="*/ 605711 h 605711"/>
              <a:gd name="connsiteX6" fmla="*/ 342354 w 1696747"/>
              <a:gd name="connsiteY6" fmla="*/ 605711 h 605711"/>
              <a:gd name="connsiteX7" fmla="*/ 260742 w 1696747"/>
              <a:gd name="connsiteY7" fmla="*/ 568990 h 605711"/>
              <a:gd name="connsiteX8" fmla="*/ 260742 w 1696747"/>
              <a:gd name="connsiteY8" fmla="*/ 573072 h 605711"/>
              <a:gd name="connsiteX9" fmla="*/ 2180 w 1696747"/>
              <a:gd name="connsiteY9" fmla="*/ 6788 h 60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96747" h="605711">
                <a:moveTo>
                  <a:pt x="0" y="0"/>
                </a:moveTo>
                <a:lnTo>
                  <a:pt x="1696747" y="0"/>
                </a:lnTo>
                <a:lnTo>
                  <a:pt x="1694567" y="6788"/>
                </a:lnTo>
                <a:cubicBezTo>
                  <a:pt x="1627339" y="196867"/>
                  <a:pt x="1541776" y="385628"/>
                  <a:pt x="1436004" y="573072"/>
                </a:cubicBezTo>
                <a:lnTo>
                  <a:pt x="1436004" y="568990"/>
                </a:lnTo>
                <a:cubicBezTo>
                  <a:pt x="1419682" y="597553"/>
                  <a:pt x="1399277" y="605711"/>
                  <a:pt x="1354392" y="605711"/>
                </a:cubicBezTo>
                <a:lnTo>
                  <a:pt x="342354" y="605711"/>
                </a:lnTo>
                <a:cubicBezTo>
                  <a:pt x="297469" y="605711"/>
                  <a:pt x="277064" y="597553"/>
                  <a:pt x="260742" y="568990"/>
                </a:cubicBezTo>
                <a:lnTo>
                  <a:pt x="260742" y="573072"/>
                </a:lnTo>
                <a:cubicBezTo>
                  <a:pt x="154971" y="385628"/>
                  <a:pt x="69408" y="196867"/>
                  <a:pt x="2180" y="67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2EAD17-5084-8BC2-D8D0-0D0BD0DEE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4BE8DE4-567E-A94C-F1DD-BCF35E08C4A3}"/>
              </a:ext>
            </a:extLst>
          </p:cNvPr>
          <p:cNvGrpSpPr/>
          <p:nvPr/>
        </p:nvGrpSpPr>
        <p:grpSpPr>
          <a:xfrm>
            <a:off x="3444170" y="3548540"/>
            <a:ext cx="2255662" cy="1920255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AFC1559-38F4-DBF5-51B4-E185585B8F64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FFC7B06-5D90-D2FB-68B9-693D0BE3910D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407830A-44B7-9437-2A33-FABCECB0755E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" name="Freeform 3">
            <a:extLst>
              <a:ext uri="{FF2B5EF4-FFF2-40B4-BE49-F238E27FC236}">
                <a16:creationId xmlns:a16="http://schemas.microsoft.com/office/drawing/2014/main" id="{8DD65690-AF18-260E-E5B6-46FD4B24D79B}"/>
              </a:ext>
            </a:extLst>
          </p:cNvPr>
          <p:cNvSpPr/>
          <p:nvPr/>
        </p:nvSpPr>
        <p:spPr>
          <a:xfrm>
            <a:off x="5116901" y="2260804"/>
            <a:ext cx="1906835" cy="971819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48" name="Graphic 47" descr="Brainstorm with solid fill">
            <a:extLst>
              <a:ext uri="{FF2B5EF4-FFF2-40B4-BE49-F238E27FC236}">
                <a16:creationId xmlns:a16="http://schemas.microsoft.com/office/drawing/2014/main" id="{871155FF-245A-7EA4-6006-96EE4E4195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6251" y="3518743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Bullseye with solid fill">
            <a:extLst>
              <a:ext uri="{FF2B5EF4-FFF2-40B4-BE49-F238E27FC236}">
                <a16:creationId xmlns:a16="http://schemas.microsoft.com/office/drawing/2014/main" id="{6D84B079-AE20-C955-9FC7-9521694D20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8542" y="3064460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Hourglass 30% with solid fill">
            <a:extLst>
              <a:ext uri="{FF2B5EF4-FFF2-40B4-BE49-F238E27FC236}">
                <a16:creationId xmlns:a16="http://schemas.microsoft.com/office/drawing/2014/main" id="{2666A7FA-AA42-79D0-0456-EC635AE3D8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91355" y="2610177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50" descr="Lightbulb with solid fill">
            <a:extLst>
              <a:ext uri="{FF2B5EF4-FFF2-40B4-BE49-F238E27FC236}">
                <a16:creationId xmlns:a16="http://schemas.microsoft.com/office/drawing/2014/main" id="{14DF0796-F7E2-A774-8D65-7B62D27655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1355" y="1736336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Research with solid fill">
            <a:extLst>
              <a:ext uri="{FF2B5EF4-FFF2-40B4-BE49-F238E27FC236}">
                <a16:creationId xmlns:a16="http://schemas.microsoft.com/office/drawing/2014/main" id="{6995AE75-AA52-F631-B7F6-0B45BE866E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00550" y="3973025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Graphic 53" descr="Gears with solid fill">
            <a:extLst>
              <a:ext uri="{FF2B5EF4-FFF2-40B4-BE49-F238E27FC236}">
                <a16:creationId xmlns:a16="http://schemas.microsoft.com/office/drawing/2014/main" id="{2410C121-0D65-5618-F578-25CBC4B17A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96251" y="2155894"/>
            <a:ext cx="342900" cy="342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8B9EA0E-FAE0-1324-25C6-AC2D0ACB6C3B}"/>
              </a:ext>
            </a:extLst>
          </p:cNvPr>
          <p:cNvGrpSpPr/>
          <p:nvPr/>
        </p:nvGrpSpPr>
        <p:grpSpPr>
          <a:xfrm>
            <a:off x="6462890" y="3013822"/>
            <a:ext cx="2194560" cy="1106115"/>
            <a:chOff x="8921977" y="2875429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B10444-18A1-EA7E-CDCC-9A9ABDF33F40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551C71E-761C-521F-F9A3-2ECF9D51432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AE59B05-95EF-3F66-6226-377ACE8C9972}"/>
              </a:ext>
            </a:extLst>
          </p:cNvPr>
          <p:cNvGrpSpPr/>
          <p:nvPr/>
        </p:nvGrpSpPr>
        <p:grpSpPr>
          <a:xfrm>
            <a:off x="6462890" y="4292641"/>
            <a:ext cx="2194560" cy="1106115"/>
            <a:chOff x="8921977" y="4580523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DB410A4-E96F-285A-7DC4-B7CB24E06C55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60A3647-2F85-67C5-D9D9-4754B513C66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17A4E85-CA93-655C-83DF-041DC7EB3C8E}"/>
              </a:ext>
            </a:extLst>
          </p:cNvPr>
          <p:cNvGrpSpPr/>
          <p:nvPr/>
        </p:nvGrpSpPr>
        <p:grpSpPr>
          <a:xfrm>
            <a:off x="486551" y="3013822"/>
            <a:ext cx="2194560" cy="1106115"/>
            <a:chOff x="332936" y="2875429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42FD71F-17DF-E3E6-3061-5BA17DBB4E8B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D09C826-B3B7-2FD5-0EA6-8999D3F63185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F15535E-BDBC-3967-E8DC-E8E64AD05911}"/>
              </a:ext>
            </a:extLst>
          </p:cNvPr>
          <p:cNvGrpSpPr/>
          <p:nvPr/>
        </p:nvGrpSpPr>
        <p:grpSpPr>
          <a:xfrm>
            <a:off x="486551" y="4292641"/>
            <a:ext cx="2194560" cy="1106115"/>
            <a:chOff x="332936" y="4580523"/>
            <a:chExt cx="2926080" cy="1474819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14DA500-E133-BD03-D3AD-9579E21EB25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81FE679-131B-B695-43BE-6E32D0659B9E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8606C46-4E9B-3256-0FB1-ACDB9A59C25B}"/>
              </a:ext>
            </a:extLst>
          </p:cNvPr>
          <p:cNvGrpSpPr/>
          <p:nvPr/>
        </p:nvGrpSpPr>
        <p:grpSpPr>
          <a:xfrm>
            <a:off x="6462890" y="1735000"/>
            <a:ext cx="2194560" cy="1106115"/>
            <a:chOff x="8921977" y="1170335"/>
            <a:chExt cx="2926080" cy="147481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AA8DC48-BE57-9F98-5CA3-3159130CD499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FA52D02-10B8-BC54-9C2B-888E514F59F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6970251-5D01-24FE-98BE-628B55D83CFB}"/>
              </a:ext>
            </a:extLst>
          </p:cNvPr>
          <p:cNvGrpSpPr/>
          <p:nvPr/>
        </p:nvGrpSpPr>
        <p:grpSpPr>
          <a:xfrm>
            <a:off x="486551" y="1735002"/>
            <a:ext cx="2194560" cy="1106115"/>
            <a:chOff x="332936" y="2555951"/>
            <a:chExt cx="2926080" cy="147481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F0B7A2B-0C49-90A6-1234-E9A47DB0813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F7F8F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D1EF68C-4208-2D38-8AB5-6BA1323BA1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0104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10451</TotalTime>
  <Words>480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Rocket Diagram – Slide Template</vt:lpstr>
      <vt:lpstr>6-Step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Rocket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2025-01-07T01:16:56Z</dcterms:modified>
  <cp:category>Charts &amp; Diagrams;Graphics &amp; Metaphors</cp:category>
</cp:coreProperties>
</file>