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38" r:id="rId4"/>
    <p:sldId id="344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F8F"/>
    <a:srgbClr val="536570"/>
    <a:srgbClr val="4E4E50"/>
    <a:srgbClr val="D9B99B"/>
    <a:srgbClr val="98FF98"/>
    <a:srgbClr val="E6E6FA"/>
    <a:srgbClr val="941651"/>
    <a:srgbClr val="A26700"/>
    <a:srgbClr val="D0BA94"/>
    <a:srgbClr val="FF9B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03" d="100"/>
          <a:sy n="103" d="100"/>
        </p:scale>
        <p:origin x="187" y="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8840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ACDA99-CE16-A4E4-ED55-89B468740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6B1389-102F-4E7A-8087-8A54C2EAF9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BFFC0D-9D61-1722-38E3-9B73ED7E9E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5BDFDA-E2BE-B725-5EA8-9DC811903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0588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 4">
            <a:extLst>
              <a:ext uri="{FF2B5EF4-FFF2-40B4-BE49-F238E27FC236}">
                <a16:creationId xmlns:a16="http://schemas.microsoft.com/office/drawing/2014/main" id="{1556286C-142E-46A6-D6F0-27D6C583FEBA}"/>
              </a:ext>
            </a:extLst>
          </p:cNvPr>
          <p:cNvSpPr/>
          <p:nvPr/>
        </p:nvSpPr>
        <p:spPr>
          <a:xfrm>
            <a:off x="2332611" y="3611910"/>
            <a:ext cx="2542446" cy="1295758"/>
          </a:xfrm>
          <a:custGeom>
            <a:avLst/>
            <a:gdLst>
              <a:gd name="connsiteX0" fmla="*/ 455419 w 573876"/>
              <a:gd name="connsiteY0" fmla="*/ 108414 h 292476"/>
              <a:gd name="connsiteX1" fmla="*/ 531090 w 573876"/>
              <a:gd name="connsiteY1" fmla="*/ 175903 h 292476"/>
              <a:gd name="connsiteX2" fmla="*/ 557677 w 573876"/>
              <a:gd name="connsiteY2" fmla="*/ 191583 h 292476"/>
              <a:gd name="connsiteX3" fmla="*/ 530408 w 573876"/>
              <a:gd name="connsiteY3" fmla="*/ 289749 h 292476"/>
              <a:gd name="connsiteX4" fmla="*/ 512002 w 573876"/>
              <a:gd name="connsiteY4" fmla="*/ 292476 h 292476"/>
              <a:gd name="connsiteX5" fmla="*/ 91381 w 573876"/>
              <a:gd name="connsiteY5" fmla="*/ 292476 h 292476"/>
              <a:gd name="connsiteX6" fmla="*/ 35480 w 573876"/>
              <a:gd name="connsiteY6" fmla="*/ 278160 h 292476"/>
              <a:gd name="connsiteX7" fmla="*/ 32072 w 573876"/>
              <a:gd name="connsiteY7" fmla="*/ 154089 h 292476"/>
              <a:gd name="connsiteX8" fmla="*/ 86609 w 573876"/>
              <a:gd name="connsiteY8" fmla="*/ 136364 h 292476"/>
              <a:gd name="connsiteX9" fmla="*/ 90700 w 573876"/>
              <a:gd name="connsiteY9" fmla="*/ 136364 h 292476"/>
              <a:gd name="connsiteX10" fmla="*/ 95472 w 573876"/>
              <a:gd name="connsiteY10" fmla="*/ 111823 h 292476"/>
              <a:gd name="connsiteX11" fmla="*/ 182050 w 573876"/>
              <a:gd name="connsiteY11" fmla="*/ 54559 h 292476"/>
              <a:gd name="connsiteX12" fmla="*/ 201820 w 573876"/>
              <a:gd name="connsiteY12" fmla="*/ 58649 h 292476"/>
              <a:gd name="connsiteX13" fmla="*/ 220908 w 573876"/>
              <a:gd name="connsiteY13" fmla="*/ 66148 h 292476"/>
              <a:gd name="connsiteX14" fmla="*/ 354525 w 573876"/>
              <a:gd name="connsiteY14" fmla="*/ 2067 h 292476"/>
              <a:gd name="connsiteX15" fmla="*/ 456101 w 573876"/>
              <a:gd name="connsiteY15" fmla="*/ 109096 h 29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3876" h="292476">
                <a:moveTo>
                  <a:pt x="455419" y="108414"/>
                </a:moveTo>
                <a:cubicBezTo>
                  <a:pt x="500412" y="92053"/>
                  <a:pt x="543361" y="127502"/>
                  <a:pt x="531090" y="175903"/>
                </a:cubicBezTo>
                <a:cubicBezTo>
                  <a:pt x="541316" y="178630"/>
                  <a:pt x="550178" y="183402"/>
                  <a:pt x="557677" y="191583"/>
                </a:cubicBezTo>
                <a:cubicBezTo>
                  <a:pt x="588354" y="224305"/>
                  <a:pt x="573356" y="277478"/>
                  <a:pt x="530408" y="289749"/>
                </a:cubicBezTo>
                <a:cubicBezTo>
                  <a:pt x="524273" y="291113"/>
                  <a:pt x="518137" y="292476"/>
                  <a:pt x="512002" y="292476"/>
                </a:cubicBezTo>
                <a:cubicBezTo>
                  <a:pt x="371568" y="292476"/>
                  <a:pt x="231134" y="292476"/>
                  <a:pt x="91381" y="292476"/>
                </a:cubicBezTo>
                <a:cubicBezTo>
                  <a:pt x="71611" y="292476"/>
                  <a:pt x="52523" y="289068"/>
                  <a:pt x="35480" y="278160"/>
                </a:cubicBezTo>
                <a:cubicBezTo>
                  <a:pt x="-10195" y="249528"/>
                  <a:pt x="-12240" y="186129"/>
                  <a:pt x="32072" y="154089"/>
                </a:cubicBezTo>
                <a:cubicBezTo>
                  <a:pt x="48433" y="142500"/>
                  <a:pt x="66839" y="136364"/>
                  <a:pt x="86609" y="136364"/>
                </a:cubicBezTo>
                <a:cubicBezTo>
                  <a:pt x="87973" y="136364"/>
                  <a:pt x="90018" y="136364"/>
                  <a:pt x="90700" y="136364"/>
                </a:cubicBezTo>
                <a:cubicBezTo>
                  <a:pt x="92063" y="128184"/>
                  <a:pt x="92745" y="120003"/>
                  <a:pt x="95472" y="111823"/>
                </a:cubicBezTo>
                <a:cubicBezTo>
                  <a:pt x="106379" y="72283"/>
                  <a:pt x="143192" y="50469"/>
                  <a:pt x="182050" y="54559"/>
                </a:cubicBezTo>
                <a:cubicBezTo>
                  <a:pt x="188867" y="54559"/>
                  <a:pt x="195684" y="56604"/>
                  <a:pt x="201820" y="58649"/>
                </a:cubicBezTo>
                <a:cubicBezTo>
                  <a:pt x="208637" y="60695"/>
                  <a:pt x="214772" y="63421"/>
                  <a:pt x="220908" y="66148"/>
                </a:cubicBezTo>
                <a:cubicBezTo>
                  <a:pt x="251585" y="16384"/>
                  <a:pt x="296578" y="-7476"/>
                  <a:pt x="354525" y="2067"/>
                </a:cubicBezTo>
                <a:cubicBezTo>
                  <a:pt x="413834" y="12293"/>
                  <a:pt x="445193" y="51832"/>
                  <a:pt x="456101" y="109096"/>
                </a:cubicBezTo>
                <a:close/>
              </a:path>
            </a:pathLst>
          </a:custGeom>
          <a:solidFill>
            <a:schemeClr val="bg1"/>
          </a:solidFill>
          <a:ln w="6814" cap="flat">
            <a:noFill/>
            <a:prstDash val="solid"/>
            <a:miter/>
          </a:ln>
          <a:effectLst>
            <a:outerShdw blurRad="254000" dist="254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1A69C732-6B87-D513-C205-93A545993306}"/>
              </a:ext>
            </a:extLst>
          </p:cNvPr>
          <p:cNvSpPr/>
          <p:nvPr/>
        </p:nvSpPr>
        <p:spPr>
          <a:xfrm>
            <a:off x="5357728" y="1051559"/>
            <a:ext cx="1477232" cy="726853"/>
          </a:xfrm>
          <a:custGeom>
            <a:avLst/>
            <a:gdLst>
              <a:gd name="connsiteX0" fmla="*/ 743184 w 1477232"/>
              <a:gd name="connsiteY0" fmla="*/ 0 h 726853"/>
              <a:gd name="connsiteX1" fmla="*/ 756920 w 1477232"/>
              <a:gd name="connsiteY1" fmla="*/ 3963 h 726853"/>
              <a:gd name="connsiteX2" fmla="*/ 756920 w 1477232"/>
              <a:gd name="connsiteY2" fmla="*/ 6251 h 726853"/>
              <a:gd name="connsiteX3" fmla="*/ 776027 w 1477232"/>
              <a:gd name="connsiteY3" fmla="*/ 11881 h 726853"/>
              <a:gd name="connsiteX4" fmla="*/ 834352 w 1477232"/>
              <a:gd name="connsiteY4" fmla="*/ 47518 h 726853"/>
              <a:gd name="connsiteX5" fmla="*/ 1401841 w 1477232"/>
              <a:gd name="connsiteY5" fmla="*/ 599930 h 726853"/>
              <a:gd name="connsiteX6" fmla="*/ 1477232 w 1477232"/>
              <a:gd name="connsiteY6" fmla="*/ 726853 h 726853"/>
              <a:gd name="connsiteX7" fmla="*/ 0 w 1477232"/>
              <a:gd name="connsiteY7" fmla="*/ 726853 h 726853"/>
              <a:gd name="connsiteX8" fmla="*/ 75561 w 1477232"/>
              <a:gd name="connsiteY8" fmla="*/ 599928 h 726853"/>
              <a:gd name="connsiteX9" fmla="*/ 644326 w 1477232"/>
              <a:gd name="connsiteY9" fmla="*/ 47516 h 726853"/>
              <a:gd name="connsiteX10" fmla="*/ 702783 w 1477232"/>
              <a:gd name="connsiteY10" fmla="*/ 11879 h 726853"/>
              <a:gd name="connsiteX11" fmla="*/ 711639 w 1477232"/>
              <a:gd name="connsiteY11" fmla="*/ 9275 h 726853"/>
              <a:gd name="connsiteX12" fmla="*/ 711639 w 1477232"/>
              <a:gd name="connsiteY12" fmla="*/ 6964 h 726853"/>
              <a:gd name="connsiteX13" fmla="*/ 735716 w 1477232"/>
              <a:gd name="connsiteY13" fmla="*/ 2 h 726853"/>
              <a:gd name="connsiteX14" fmla="*/ 739442 w 1477232"/>
              <a:gd name="connsiteY14" fmla="*/ 1100 h 726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477232" h="726853">
                <a:moveTo>
                  <a:pt x="743184" y="0"/>
                </a:moveTo>
                <a:lnTo>
                  <a:pt x="756920" y="3963"/>
                </a:lnTo>
                <a:lnTo>
                  <a:pt x="756920" y="6251"/>
                </a:lnTo>
                <a:lnTo>
                  <a:pt x="776027" y="11881"/>
                </a:lnTo>
                <a:cubicBezTo>
                  <a:pt x="791423" y="19800"/>
                  <a:pt x="809821" y="31679"/>
                  <a:pt x="834352" y="47518"/>
                </a:cubicBezTo>
                <a:cubicBezTo>
                  <a:pt x="1082739" y="209083"/>
                  <a:pt x="1264426" y="396784"/>
                  <a:pt x="1401841" y="599930"/>
                </a:cubicBezTo>
                <a:lnTo>
                  <a:pt x="1477232" y="726853"/>
                </a:lnTo>
                <a:lnTo>
                  <a:pt x="0" y="726853"/>
                </a:lnTo>
                <a:lnTo>
                  <a:pt x="75561" y="599928"/>
                </a:lnTo>
                <a:cubicBezTo>
                  <a:pt x="213286" y="396782"/>
                  <a:pt x="395381" y="209081"/>
                  <a:pt x="644326" y="47516"/>
                </a:cubicBezTo>
                <a:cubicBezTo>
                  <a:pt x="668912" y="31677"/>
                  <a:pt x="687352" y="19798"/>
                  <a:pt x="702783" y="11879"/>
                </a:cubicBezTo>
                <a:lnTo>
                  <a:pt x="711639" y="9275"/>
                </a:lnTo>
                <a:lnTo>
                  <a:pt x="711639" y="6964"/>
                </a:lnTo>
                <a:lnTo>
                  <a:pt x="735716" y="2"/>
                </a:lnTo>
                <a:lnTo>
                  <a:pt x="739442" y="110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70483248-9D9F-F7B6-8608-0AE62A658FFB}"/>
              </a:ext>
            </a:extLst>
          </p:cNvPr>
          <p:cNvSpPr/>
          <p:nvPr/>
        </p:nvSpPr>
        <p:spPr>
          <a:xfrm>
            <a:off x="5092139" y="1778412"/>
            <a:ext cx="2007814" cy="726853"/>
          </a:xfrm>
          <a:custGeom>
            <a:avLst/>
            <a:gdLst>
              <a:gd name="connsiteX0" fmla="*/ 265589 w 2007814"/>
              <a:gd name="connsiteY0" fmla="*/ 0 h 726853"/>
              <a:gd name="connsiteX1" fmla="*/ 1742821 w 2007814"/>
              <a:gd name="connsiteY1" fmla="*/ 0 h 726853"/>
              <a:gd name="connsiteX2" fmla="*/ 1790919 w 2007814"/>
              <a:gd name="connsiteY2" fmla="*/ 80976 h 726853"/>
              <a:gd name="connsiteX3" fmla="*/ 1997124 w 2007814"/>
              <a:gd name="connsiteY3" fmla="*/ 661734 h 726853"/>
              <a:gd name="connsiteX4" fmla="*/ 2007814 w 2007814"/>
              <a:gd name="connsiteY4" fmla="*/ 726853 h 726853"/>
              <a:gd name="connsiteX5" fmla="*/ 0 w 2007814"/>
              <a:gd name="connsiteY5" fmla="*/ 726853 h 726853"/>
              <a:gd name="connsiteX6" fmla="*/ 10715 w 2007814"/>
              <a:gd name="connsiteY6" fmla="*/ 661732 h 726853"/>
              <a:gd name="connsiteX7" fmla="*/ 217383 w 2007814"/>
              <a:gd name="connsiteY7" fmla="*/ 80974 h 726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07814" h="726853">
                <a:moveTo>
                  <a:pt x="265589" y="0"/>
                </a:moveTo>
                <a:lnTo>
                  <a:pt x="1742821" y="0"/>
                </a:lnTo>
                <a:lnTo>
                  <a:pt x="1790919" y="80976"/>
                </a:lnTo>
                <a:cubicBezTo>
                  <a:pt x="1889813" y="271055"/>
                  <a:pt x="1956365" y="465142"/>
                  <a:pt x="1997124" y="661734"/>
                </a:cubicBezTo>
                <a:lnTo>
                  <a:pt x="2007814" y="726853"/>
                </a:lnTo>
                <a:lnTo>
                  <a:pt x="0" y="726853"/>
                </a:lnTo>
                <a:lnTo>
                  <a:pt x="10715" y="661732"/>
                </a:lnTo>
                <a:cubicBezTo>
                  <a:pt x="51566" y="465140"/>
                  <a:pt x="118268" y="271053"/>
                  <a:pt x="217383" y="809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E04B3937-D518-8905-00B2-75DDC32D631C}"/>
              </a:ext>
            </a:extLst>
          </p:cNvPr>
          <p:cNvSpPr/>
          <p:nvPr/>
        </p:nvSpPr>
        <p:spPr>
          <a:xfrm>
            <a:off x="5051362" y="2505265"/>
            <a:ext cx="2089276" cy="726853"/>
          </a:xfrm>
          <a:custGeom>
            <a:avLst/>
            <a:gdLst>
              <a:gd name="connsiteX0" fmla="*/ 40777 w 2089276"/>
              <a:gd name="connsiteY0" fmla="*/ 0 h 726853"/>
              <a:gd name="connsiteX1" fmla="*/ 2048591 w 2089276"/>
              <a:gd name="connsiteY1" fmla="*/ 0 h 726853"/>
              <a:gd name="connsiteX2" fmla="*/ 2070304 w 2089276"/>
              <a:gd name="connsiteY2" fmla="*/ 132253 h 726853"/>
              <a:gd name="connsiteX3" fmla="*/ 2089276 w 2089276"/>
              <a:gd name="connsiteY3" fmla="*/ 397429 h 726853"/>
              <a:gd name="connsiteX4" fmla="*/ 2089276 w 2089276"/>
              <a:gd name="connsiteY4" fmla="*/ 397433 h 726853"/>
              <a:gd name="connsiteX5" fmla="*/ 2089276 w 2089276"/>
              <a:gd name="connsiteY5" fmla="*/ 397435 h 726853"/>
              <a:gd name="connsiteX6" fmla="*/ 2082861 w 2089276"/>
              <a:gd name="connsiteY6" fmla="*/ 620257 h 726853"/>
              <a:gd name="connsiteX7" fmla="*/ 2073820 w 2089276"/>
              <a:gd name="connsiteY7" fmla="*/ 726853 h 726853"/>
              <a:gd name="connsiteX8" fmla="*/ 15458 w 2089276"/>
              <a:gd name="connsiteY8" fmla="*/ 726853 h 726853"/>
              <a:gd name="connsiteX9" fmla="*/ 6416 w 2089276"/>
              <a:gd name="connsiteY9" fmla="*/ 620257 h 726853"/>
              <a:gd name="connsiteX10" fmla="*/ 0 w 2089276"/>
              <a:gd name="connsiteY10" fmla="*/ 397435 h 726853"/>
              <a:gd name="connsiteX11" fmla="*/ 0 w 2089276"/>
              <a:gd name="connsiteY11" fmla="*/ 397433 h 726853"/>
              <a:gd name="connsiteX12" fmla="*/ 0 w 2089276"/>
              <a:gd name="connsiteY12" fmla="*/ 397432 h 726853"/>
              <a:gd name="connsiteX13" fmla="*/ 0 w 2089276"/>
              <a:gd name="connsiteY13" fmla="*/ 397429 h 726853"/>
              <a:gd name="connsiteX14" fmla="*/ 1 w 2089276"/>
              <a:gd name="connsiteY14" fmla="*/ 397429 h 726853"/>
              <a:gd name="connsiteX15" fmla="*/ 19015 w 2089276"/>
              <a:gd name="connsiteY15" fmla="*/ 132251 h 726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89276" h="726853">
                <a:moveTo>
                  <a:pt x="40777" y="0"/>
                </a:moveTo>
                <a:lnTo>
                  <a:pt x="2048591" y="0"/>
                </a:lnTo>
                <a:lnTo>
                  <a:pt x="2070304" y="132253"/>
                </a:lnTo>
                <a:lnTo>
                  <a:pt x="2089276" y="397429"/>
                </a:lnTo>
                <a:lnTo>
                  <a:pt x="2089276" y="397433"/>
                </a:lnTo>
                <a:lnTo>
                  <a:pt x="2089276" y="397435"/>
                </a:lnTo>
                <a:lnTo>
                  <a:pt x="2082861" y="620257"/>
                </a:lnTo>
                <a:lnTo>
                  <a:pt x="2073820" y="726853"/>
                </a:lnTo>
                <a:lnTo>
                  <a:pt x="15458" y="726853"/>
                </a:lnTo>
                <a:lnTo>
                  <a:pt x="6416" y="620257"/>
                </a:lnTo>
                <a:lnTo>
                  <a:pt x="0" y="397435"/>
                </a:lnTo>
                <a:lnTo>
                  <a:pt x="0" y="397433"/>
                </a:lnTo>
                <a:lnTo>
                  <a:pt x="0" y="397432"/>
                </a:lnTo>
                <a:lnTo>
                  <a:pt x="0" y="397429"/>
                </a:lnTo>
                <a:lnTo>
                  <a:pt x="1" y="397429"/>
                </a:lnTo>
                <a:lnTo>
                  <a:pt x="19015" y="13225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A11D9118-DE73-A002-77AD-CB9C749483FC}"/>
              </a:ext>
            </a:extLst>
          </p:cNvPr>
          <p:cNvSpPr/>
          <p:nvPr/>
        </p:nvSpPr>
        <p:spPr>
          <a:xfrm>
            <a:off x="5066820" y="3232118"/>
            <a:ext cx="2058362" cy="726853"/>
          </a:xfrm>
          <a:custGeom>
            <a:avLst/>
            <a:gdLst>
              <a:gd name="connsiteX0" fmla="*/ 0 w 2058362"/>
              <a:gd name="connsiteY0" fmla="*/ 0 h 726853"/>
              <a:gd name="connsiteX1" fmla="*/ 2058362 w 2058362"/>
              <a:gd name="connsiteY1" fmla="*/ 0 h 726853"/>
              <a:gd name="connsiteX2" fmla="*/ 2050945 w 2058362"/>
              <a:gd name="connsiteY2" fmla="*/ 87437 h 726853"/>
              <a:gd name="connsiteX3" fmla="*/ 1936561 w 2058362"/>
              <a:gd name="connsiteY3" fmla="*/ 664263 h 726853"/>
              <a:gd name="connsiteX4" fmla="*/ 1916460 w 2058362"/>
              <a:gd name="connsiteY4" fmla="*/ 726853 h 726853"/>
              <a:gd name="connsiteX5" fmla="*/ 141901 w 2058362"/>
              <a:gd name="connsiteY5" fmla="*/ 726853 h 726853"/>
              <a:gd name="connsiteX6" fmla="*/ 121800 w 2058362"/>
              <a:gd name="connsiteY6" fmla="*/ 664263 h 726853"/>
              <a:gd name="connsiteX7" fmla="*/ 7416 w 2058362"/>
              <a:gd name="connsiteY7" fmla="*/ 87437 h 726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58362" h="726853">
                <a:moveTo>
                  <a:pt x="0" y="0"/>
                </a:moveTo>
                <a:lnTo>
                  <a:pt x="2058362" y="0"/>
                </a:lnTo>
                <a:lnTo>
                  <a:pt x="2050945" y="87437"/>
                </a:lnTo>
                <a:cubicBezTo>
                  <a:pt x="2029278" y="281031"/>
                  <a:pt x="1991774" y="473306"/>
                  <a:pt x="1936561" y="664263"/>
                </a:cubicBezTo>
                <a:lnTo>
                  <a:pt x="1916460" y="726853"/>
                </a:lnTo>
                <a:lnTo>
                  <a:pt x="141901" y="726853"/>
                </a:lnTo>
                <a:lnTo>
                  <a:pt x="121800" y="664263"/>
                </a:lnTo>
                <a:cubicBezTo>
                  <a:pt x="66587" y="473306"/>
                  <a:pt x="29083" y="281031"/>
                  <a:pt x="7416" y="8743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18C48468-3E23-900A-51AA-EAB23636DF85}"/>
              </a:ext>
            </a:extLst>
          </p:cNvPr>
          <p:cNvSpPr/>
          <p:nvPr/>
        </p:nvSpPr>
        <p:spPr>
          <a:xfrm>
            <a:off x="5208722" y="3958970"/>
            <a:ext cx="1774559" cy="726853"/>
          </a:xfrm>
          <a:custGeom>
            <a:avLst/>
            <a:gdLst>
              <a:gd name="connsiteX0" fmla="*/ 0 w 1774559"/>
              <a:gd name="connsiteY0" fmla="*/ 0 h 726853"/>
              <a:gd name="connsiteX1" fmla="*/ 1774559 w 1774559"/>
              <a:gd name="connsiteY1" fmla="*/ 0 h 726853"/>
              <a:gd name="connsiteX2" fmla="*/ 1733473 w 1774559"/>
              <a:gd name="connsiteY2" fmla="*/ 127930 h 726853"/>
              <a:gd name="connsiteX3" fmla="*/ 1474910 w 1774559"/>
              <a:gd name="connsiteY3" fmla="*/ 694214 h 726853"/>
              <a:gd name="connsiteX4" fmla="*/ 1474910 w 1774559"/>
              <a:gd name="connsiteY4" fmla="*/ 690132 h 726853"/>
              <a:gd name="connsiteX5" fmla="*/ 1393298 w 1774559"/>
              <a:gd name="connsiteY5" fmla="*/ 726853 h 726853"/>
              <a:gd name="connsiteX6" fmla="*/ 381260 w 1774559"/>
              <a:gd name="connsiteY6" fmla="*/ 726853 h 726853"/>
              <a:gd name="connsiteX7" fmla="*/ 299648 w 1774559"/>
              <a:gd name="connsiteY7" fmla="*/ 690132 h 726853"/>
              <a:gd name="connsiteX8" fmla="*/ 299648 w 1774559"/>
              <a:gd name="connsiteY8" fmla="*/ 694214 h 726853"/>
              <a:gd name="connsiteX9" fmla="*/ 41086 w 1774559"/>
              <a:gd name="connsiteY9" fmla="*/ 127930 h 726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74559" h="726853">
                <a:moveTo>
                  <a:pt x="0" y="0"/>
                </a:moveTo>
                <a:lnTo>
                  <a:pt x="1774559" y="0"/>
                </a:lnTo>
                <a:lnTo>
                  <a:pt x="1733473" y="127930"/>
                </a:lnTo>
                <a:cubicBezTo>
                  <a:pt x="1666245" y="318009"/>
                  <a:pt x="1580682" y="506770"/>
                  <a:pt x="1474910" y="694214"/>
                </a:cubicBezTo>
                <a:lnTo>
                  <a:pt x="1474910" y="690132"/>
                </a:lnTo>
                <a:cubicBezTo>
                  <a:pt x="1458588" y="718695"/>
                  <a:pt x="1438183" y="726853"/>
                  <a:pt x="1393298" y="726853"/>
                </a:cubicBezTo>
                <a:lnTo>
                  <a:pt x="381260" y="726853"/>
                </a:lnTo>
                <a:cubicBezTo>
                  <a:pt x="336375" y="726853"/>
                  <a:pt x="315970" y="718695"/>
                  <a:pt x="299648" y="690132"/>
                </a:cubicBezTo>
                <a:lnTo>
                  <a:pt x="299648" y="694214"/>
                </a:lnTo>
                <a:cubicBezTo>
                  <a:pt x="193877" y="506770"/>
                  <a:pt x="108314" y="318009"/>
                  <a:pt x="41086" y="12793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Rocket Diagram – Slide Template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C62CE78-5C40-2671-C3B9-BAAF0C072D9C}"/>
              </a:ext>
            </a:extLst>
          </p:cNvPr>
          <p:cNvGrpSpPr/>
          <p:nvPr/>
        </p:nvGrpSpPr>
        <p:grpSpPr>
          <a:xfrm>
            <a:off x="4592226" y="3588386"/>
            <a:ext cx="3007549" cy="2560340"/>
            <a:chOff x="4592226" y="3588386"/>
            <a:chExt cx="3007549" cy="2560340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CB369F0-7737-EAB1-7225-03C750D3D4A5}"/>
                </a:ext>
              </a:extLst>
            </p:cNvPr>
            <p:cNvSpPr/>
            <p:nvPr/>
          </p:nvSpPr>
          <p:spPr>
            <a:xfrm>
              <a:off x="4592226" y="3588386"/>
              <a:ext cx="777240" cy="1946800"/>
            </a:xfrm>
            <a:custGeom>
              <a:avLst/>
              <a:gdLst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429086 w 795191"/>
                <a:gd name="connsiteY3" fmla="*/ 0 h 1946800"/>
                <a:gd name="connsiteX4" fmla="*/ 472583 w 795191"/>
                <a:gd name="connsiteY4" fmla="*/ 198735 h 1946800"/>
                <a:gd name="connsiteX5" fmla="*/ 709781 w 795191"/>
                <a:gd name="connsiteY5" fmla="*/ 850005 h 1946800"/>
                <a:gd name="connsiteX6" fmla="*/ 795191 w 795191"/>
                <a:gd name="connsiteY6" fmla="*/ 1013532 h 1946800"/>
                <a:gd name="connsiteX7" fmla="*/ 789161 w 795191"/>
                <a:gd name="connsiteY7" fmla="*/ 1024695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343296 w 795191"/>
                <a:gd name="connsiteY3" fmla="*/ 1938642 h 1946800"/>
                <a:gd name="connsiteX4" fmla="*/ 429086 w 795191"/>
                <a:gd name="connsiteY4" fmla="*/ 0 h 1946800"/>
                <a:gd name="connsiteX5" fmla="*/ 472583 w 795191"/>
                <a:gd name="connsiteY5" fmla="*/ 198735 h 1946800"/>
                <a:gd name="connsiteX6" fmla="*/ 709781 w 795191"/>
                <a:gd name="connsiteY6" fmla="*/ 850005 h 1946800"/>
                <a:gd name="connsiteX7" fmla="*/ 795191 w 795191"/>
                <a:gd name="connsiteY7" fmla="*/ 1013532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16" fmla="*/ 429086 w 795191"/>
                <a:gd name="connsiteY16" fmla="*/ 0 h 1946800"/>
                <a:gd name="connsiteX0" fmla="*/ 343296 w 749954"/>
                <a:gd name="connsiteY0" fmla="*/ 1938642 h 1946800"/>
                <a:gd name="connsiteX1" fmla="*/ 343547 w 749954"/>
                <a:gd name="connsiteY1" fmla="*/ 1938642 h 1946800"/>
                <a:gd name="connsiteX2" fmla="*/ 347358 w 749954"/>
                <a:gd name="connsiteY2" fmla="*/ 1946800 h 1946800"/>
                <a:gd name="connsiteX3" fmla="*/ 343296 w 749954"/>
                <a:gd name="connsiteY3" fmla="*/ 1938642 h 1946800"/>
                <a:gd name="connsiteX4" fmla="*/ 429086 w 749954"/>
                <a:gd name="connsiteY4" fmla="*/ 0 h 1946800"/>
                <a:gd name="connsiteX5" fmla="*/ 472583 w 749954"/>
                <a:gd name="connsiteY5" fmla="*/ 198735 h 1946800"/>
                <a:gd name="connsiteX6" fmla="*/ 709781 w 749954"/>
                <a:gd name="connsiteY6" fmla="*/ 850005 h 1946800"/>
                <a:gd name="connsiteX7" fmla="*/ 749954 w 749954"/>
                <a:gd name="connsiteY7" fmla="*/ 1065438 h 1946800"/>
                <a:gd name="connsiteX8" fmla="*/ 367694 w 749954"/>
                <a:gd name="connsiteY8" fmla="*/ 1775423 h 1946800"/>
                <a:gd name="connsiteX9" fmla="*/ 351427 w 749954"/>
                <a:gd name="connsiteY9" fmla="*/ 1938642 h 1946800"/>
                <a:gd name="connsiteX10" fmla="*/ 343547 w 749954"/>
                <a:gd name="connsiteY10" fmla="*/ 1938642 h 1946800"/>
                <a:gd name="connsiteX11" fmla="*/ 286364 w 749954"/>
                <a:gd name="connsiteY11" fmla="*/ 1816226 h 1946800"/>
                <a:gd name="connsiteX12" fmla="*/ 34230 w 749954"/>
                <a:gd name="connsiteY12" fmla="*/ 1159285 h 1946800"/>
                <a:gd name="connsiteX13" fmla="*/ 135896 w 749954"/>
                <a:gd name="connsiteY13" fmla="*/ 424813 h 1946800"/>
                <a:gd name="connsiteX14" fmla="*/ 428695 w 749954"/>
                <a:gd name="connsiteY14" fmla="*/ 458 h 1946800"/>
                <a:gd name="connsiteX15" fmla="*/ 429086 w 749954"/>
                <a:gd name="connsiteY15" fmla="*/ 0 h 1946800"/>
                <a:gd name="connsiteX0" fmla="*/ 343296 w 764878"/>
                <a:gd name="connsiteY0" fmla="*/ 1938642 h 1946800"/>
                <a:gd name="connsiteX1" fmla="*/ 343547 w 764878"/>
                <a:gd name="connsiteY1" fmla="*/ 1938642 h 1946800"/>
                <a:gd name="connsiteX2" fmla="*/ 347358 w 764878"/>
                <a:gd name="connsiteY2" fmla="*/ 1946800 h 1946800"/>
                <a:gd name="connsiteX3" fmla="*/ 343296 w 764878"/>
                <a:gd name="connsiteY3" fmla="*/ 1938642 h 1946800"/>
                <a:gd name="connsiteX4" fmla="*/ 429086 w 764878"/>
                <a:gd name="connsiteY4" fmla="*/ 0 h 1946800"/>
                <a:gd name="connsiteX5" fmla="*/ 472583 w 764878"/>
                <a:gd name="connsiteY5" fmla="*/ 198735 h 1946800"/>
                <a:gd name="connsiteX6" fmla="*/ 709781 w 764878"/>
                <a:gd name="connsiteY6" fmla="*/ 850005 h 1946800"/>
                <a:gd name="connsiteX7" fmla="*/ 749954 w 764878"/>
                <a:gd name="connsiteY7" fmla="*/ 1065438 h 1946800"/>
                <a:gd name="connsiteX8" fmla="*/ 367694 w 764878"/>
                <a:gd name="connsiteY8" fmla="*/ 1775423 h 1946800"/>
                <a:gd name="connsiteX9" fmla="*/ 351427 w 764878"/>
                <a:gd name="connsiteY9" fmla="*/ 1938642 h 1946800"/>
                <a:gd name="connsiteX10" fmla="*/ 343547 w 764878"/>
                <a:gd name="connsiteY10" fmla="*/ 1938642 h 1946800"/>
                <a:gd name="connsiteX11" fmla="*/ 286364 w 764878"/>
                <a:gd name="connsiteY11" fmla="*/ 1816226 h 1946800"/>
                <a:gd name="connsiteX12" fmla="*/ 34230 w 764878"/>
                <a:gd name="connsiteY12" fmla="*/ 1159285 h 1946800"/>
                <a:gd name="connsiteX13" fmla="*/ 135896 w 764878"/>
                <a:gd name="connsiteY13" fmla="*/ 424813 h 1946800"/>
                <a:gd name="connsiteX14" fmla="*/ 428695 w 764878"/>
                <a:gd name="connsiteY14" fmla="*/ 458 h 1946800"/>
                <a:gd name="connsiteX15" fmla="*/ 429086 w 764878"/>
                <a:gd name="connsiteY15" fmla="*/ 0 h 1946800"/>
                <a:gd name="connsiteX0" fmla="*/ 343296 w 767649"/>
                <a:gd name="connsiteY0" fmla="*/ 1938642 h 1946800"/>
                <a:gd name="connsiteX1" fmla="*/ 343547 w 767649"/>
                <a:gd name="connsiteY1" fmla="*/ 1938642 h 1946800"/>
                <a:gd name="connsiteX2" fmla="*/ 347358 w 767649"/>
                <a:gd name="connsiteY2" fmla="*/ 1946800 h 1946800"/>
                <a:gd name="connsiteX3" fmla="*/ 343296 w 767649"/>
                <a:gd name="connsiteY3" fmla="*/ 1938642 h 1946800"/>
                <a:gd name="connsiteX4" fmla="*/ 429086 w 767649"/>
                <a:gd name="connsiteY4" fmla="*/ 0 h 1946800"/>
                <a:gd name="connsiteX5" fmla="*/ 472583 w 767649"/>
                <a:gd name="connsiteY5" fmla="*/ 198735 h 1946800"/>
                <a:gd name="connsiteX6" fmla="*/ 709781 w 767649"/>
                <a:gd name="connsiteY6" fmla="*/ 850005 h 1946800"/>
                <a:gd name="connsiteX7" fmla="*/ 749954 w 767649"/>
                <a:gd name="connsiteY7" fmla="*/ 1065438 h 1946800"/>
                <a:gd name="connsiteX8" fmla="*/ 367694 w 767649"/>
                <a:gd name="connsiteY8" fmla="*/ 1775423 h 1946800"/>
                <a:gd name="connsiteX9" fmla="*/ 351427 w 767649"/>
                <a:gd name="connsiteY9" fmla="*/ 1938642 h 1946800"/>
                <a:gd name="connsiteX10" fmla="*/ 343547 w 767649"/>
                <a:gd name="connsiteY10" fmla="*/ 1938642 h 1946800"/>
                <a:gd name="connsiteX11" fmla="*/ 286364 w 767649"/>
                <a:gd name="connsiteY11" fmla="*/ 1816226 h 1946800"/>
                <a:gd name="connsiteX12" fmla="*/ 34230 w 767649"/>
                <a:gd name="connsiteY12" fmla="*/ 1159285 h 1946800"/>
                <a:gd name="connsiteX13" fmla="*/ 135896 w 767649"/>
                <a:gd name="connsiteY13" fmla="*/ 424813 h 1946800"/>
                <a:gd name="connsiteX14" fmla="*/ 428695 w 767649"/>
                <a:gd name="connsiteY14" fmla="*/ 458 h 1946800"/>
                <a:gd name="connsiteX15" fmla="*/ 429086 w 767649"/>
                <a:gd name="connsiteY15" fmla="*/ 0 h 1946800"/>
                <a:gd name="connsiteX0" fmla="*/ 343296 w 772127"/>
                <a:gd name="connsiteY0" fmla="*/ 1938642 h 1946800"/>
                <a:gd name="connsiteX1" fmla="*/ 343547 w 772127"/>
                <a:gd name="connsiteY1" fmla="*/ 1938642 h 1946800"/>
                <a:gd name="connsiteX2" fmla="*/ 347358 w 772127"/>
                <a:gd name="connsiteY2" fmla="*/ 1946800 h 1946800"/>
                <a:gd name="connsiteX3" fmla="*/ 343296 w 772127"/>
                <a:gd name="connsiteY3" fmla="*/ 1938642 h 1946800"/>
                <a:gd name="connsiteX4" fmla="*/ 429086 w 772127"/>
                <a:gd name="connsiteY4" fmla="*/ 0 h 1946800"/>
                <a:gd name="connsiteX5" fmla="*/ 472583 w 772127"/>
                <a:gd name="connsiteY5" fmla="*/ 198735 h 1946800"/>
                <a:gd name="connsiteX6" fmla="*/ 709781 w 772127"/>
                <a:gd name="connsiteY6" fmla="*/ 850005 h 1946800"/>
                <a:gd name="connsiteX7" fmla="*/ 749954 w 772127"/>
                <a:gd name="connsiteY7" fmla="*/ 1065438 h 1946800"/>
                <a:gd name="connsiteX8" fmla="*/ 367694 w 772127"/>
                <a:gd name="connsiteY8" fmla="*/ 1775423 h 1946800"/>
                <a:gd name="connsiteX9" fmla="*/ 351427 w 772127"/>
                <a:gd name="connsiteY9" fmla="*/ 1938642 h 1946800"/>
                <a:gd name="connsiteX10" fmla="*/ 343547 w 772127"/>
                <a:gd name="connsiteY10" fmla="*/ 1938642 h 1946800"/>
                <a:gd name="connsiteX11" fmla="*/ 286364 w 772127"/>
                <a:gd name="connsiteY11" fmla="*/ 1816226 h 1946800"/>
                <a:gd name="connsiteX12" fmla="*/ 34230 w 772127"/>
                <a:gd name="connsiteY12" fmla="*/ 1159285 h 1946800"/>
                <a:gd name="connsiteX13" fmla="*/ 135896 w 772127"/>
                <a:gd name="connsiteY13" fmla="*/ 424813 h 1946800"/>
                <a:gd name="connsiteX14" fmla="*/ 428695 w 772127"/>
                <a:gd name="connsiteY14" fmla="*/ 458 h 1946800"/>
                <a:gd name="connsiteX15" fmla="*/ 429086 w 772127"/>
                <a:gd name="connsiteY15" fmla="*/ 0 h 194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72127" h="1946800">
                  <a:moveTo>
                    <a:pt x="343296" y="1938642"/>
                  </a:moveTo>
                  <a:lnTo>
                    <a:pt x="343547" y="1938642"/>
                  </a:lnTo>
                  <a:lnTo>
                    <a:pt x="347358" y="1946800"/>
                  </a:lnTo>
                  <a:lnTo>
                    <a:pt x="343296" y="1938642"/>
                  </a:lnTo>
                  <a:close/>
                  <a:moveTo>
                    <a:pt x="429086" y="0"/>
                  </a:moveTo>
                  <a:lnTo>
                    <a:pt x="472583" y="198735"/>
                  </a:lnTo>
                  <a:cubicBezTo>
                    <a:pt x="528052" y="417546"/>
                    <a:pt x="606185" y="634636"/>
                    <a:pt x="709781" y="850005"/>
                  </a:cubicBezTo>
                  <a:cubicBezTo>
                    <a:pt x="765082" y="996111"/>
                    <a:pt x="795618" y="1022202"/>
                    <a:pt x="749954" y="1065438"/>
                  </a:cubicBezTo>
                  <a:cubicBezTo>
                    <a:pt x="534450" y="1269483"/>
                    <a:pt x="408359" y="1506116"/>
                    <a:pt x="367694" y="1775423"/>
                  </a:cubicBezTo>
                  <a:cubicBezTo>
                    <a:pt x="359557" y="1828466"/>
                    <a:pt x="355495" y="1885592"/>
                    <a:pt x="351427" y="1938642"/>
                  </a:cubicBezTo>
                  <a:lnTo>
                    <a:pt x="343547" y="1938642"/>
                  </a:lnTo>
                  <a:lnTo>
                    <a:pt x="286364" y="1816226"/>
                  </a:lnTo>
                  <a:cubicBezTo>
                    <a:pt x="184698" y="1604045"/>
                    <a:pt x="95231" y="1387788"/>
                    <a:pt x="34230" y="1159285"/>
                  </a:cubicBezTo>
                  <a:cubicBezTo>
                    <a:pt x="-30840" y="906301"/>
                    <a:pt x="-6436" y="657399"/>
                    <a:pt x="135896" y="424813"/>
                  </a:cubicBezTo>
                  <a:cubicBezTo>
                    <a:pt x="225363" y="281999"/>
                    <a:pt x="331091" y="143266"/>
                    <a:pt x="428695" y="458"/>
                  </a:cubicBezTo>
                  <a:lnTo>
                    <a:pt x="429086" y="0"/>
                  </a:lnTo>
                  <a:close/>
                </a:path>
              </a:pathLst>
            </a:custGeom>
            <a:solidFill>
              <a:schemeClr val="tx2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06835EE-2403-D162-B77A-8669C62C3599}"/>
                </a:ext>
              </a:extLst>
            </p:cNvPr>
            <p:cNvSpPr/>
            <p:nvPr/>
          </p:nvSpPr>
          <p:spPr>
            <a:xfrm flipH="1">
              <a:off x="6822535" y="3588386"/>
              <a:ext cx="777240" cy="1946800"/>
            </a:xfrm>
            <a:custGeom>
              <a:avLst/>
              <a:gdLst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429086 w 795191"/>
                <a:gd name="connsiteY3" fmla="*/ 0 h 1946800"/>
                <a:gd name="connsiteX4" fmla="*/ 472583 w 795191"/>
                <a:gd name="connsiteY4" fmla="*/ 198735 h 1946800"/>
                <a:gd name="connsiteX5" fmla="*/ 709781 w 795191"/>
                <a:gd name="connsiteY5" fmla="*/ 850005 h 1946800"/>
                <a:gd name="connsiteX6" fmla="*/ 795191 w 795191"/>
                <a:gd name="connsiteY6" fmla="*/ 1013532 h 1946800"/>
                <a:gd name="connsiteX7" fmla="*/ 789161 w 795191"/>
                <a:gd name="connsiteY7" fmla="*/ 1024695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343296 w 795191"/>
                <a:gd name="connsiteY3" fmla="*/ 1938642 h 1946800"/>
                <a:gd name="connsiteX4" fmla="*/ 429086 w 795191"/>
                <a:gd name="connsiteY4" fmla="*/ 0 h 1946800"/>
                <a:gd name="connsiteX5" fmla="*/ 472583 w 795191"/>
                <a:gd name="connsiteY5" fmla="*/ 198735 h 1946800"/>
                <a:gd name="connsiteX6" fmla="*/ 709781 w 795191"/>
                <a:gd name="connsiteY6" fmla="*/ 850005 h 1946800"/>
                <a:gd name="connsiteX7" fmla="*/ 795191 w 795191"/>
                <a:gd name="connsiteY7" fmla="*/ 1013532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16" fmla="*/ 429086 w 795191"/>
                <a:gd name="connsiteY16" fmla="*/ 0 h 1946800"/>
                <a:gd name="connsiteX0" fmla="*/ 343296 w 749954"/>
                <a:gd name="connsiteY0" fmla="*/ 1938642 h 1946800"/>
                <a:gd name="connsiteX1" fmla="*/ 343547 w 749954"/>
                <a:gd name="connsiteY1" fmla="*/ 1938642 h 1946800"/>
                <a:gd name="connsiteX2" fmla="*/ 347358 w 749954"/>
                <a:gd name="connsiteY2" fmla="*/ 1946800 h 1946800"/>
                <a:gd name="connsiteX3" fmla="*/ 343296 w 749954"/>
                <a:gd name="connsiteY3" fmla="*/ 1938642 h 1946800"/>
                <a:gd name="connsiteX4" fmla="*/ 429086 w 749954"/>
                <a:gd name="connsiteY4" fmla="*/ 0 h 1946800"/>
                <a:gd name="connsiteX5" fmla="*/ 472583 w 749954"/>
                <a:gd name="connsiteY5" fmla="*/ 198735 h 1946800"/>
                <a:gd name="connsiteX6" fmla="*/ 709781 w 749954"/>
                <a:gd name="connsiteY6" fmla="*/ 850005 h 1946800"/>
                <a:gd name="connsiteX7" fmla="*/ 749954 w 749954"/>
                <a:gd name="connsiteY7" fmla="*/ 1065438 h 1946800"/>
                <a:gd name="connsiteX8" fmla="*/ 367694 w 749954"/>
                <a:gd name="connsiteY8" fmla="*/ 1775423 h 1946800"/>
                <a:gd name="connsiteX9" fmla="*/ 351427 w 749954"/>
                <a:gd name="connsiteY9" fmla="*/ 1938642 h 1946800"/>
                <a:gd name="connsiteX10" fmla="*/ 343547 w 749954"/>
                <a:gd name="connsiteY10" fmla="*/ 1938642 h 1946800"/>
                <a:gd name="connsiteX11" fmla="*/ 286364 w 749954"/>
                <a:gd name="connsiteY11" fmla="*/ 1816226 h 1946800"/>
                <a:gd name="connsiteX12" fmla="*/ 34230 w 749954"/>
                <a:gd name="connsiteY12" fmla="*/ 1159285 h 1946800"/>
                <a:gd name="connsiteX13" fmla="*/ 135896 w 749954"/>
                <a:gd name="connsiteY13" fmla="*/ 424813 h 1946800"/>
                <a:gd name="connsiteX14" fmla="*/ 428695 w 749954"/>
                <a:gd name="connsiteY14" fmla="*/ 458 h 1946800"/>
                <a:gd name="connsiteX15" fmla="*/ 429086 w 749954"/>
                <a:gd name="connsiteY15" fmla="*/ 0 h 1946800"/>
                <a:gd name="connsiteX0" fmla="*/ 343296 w 764878"/>
                <a:gd name="connsiteY0" fmla="*/ 1938642 h 1946800"/>
                <a:gd name="connsiteX1" fmla="*/ 343547 w 764878"/>
                <a:gd name="connsiteY1" fmla="*/ 1938642 h 1946800"/>
                <a:gd name="connsiteX2" fmla="*/ 347358 w 764878"/>
                <a:gd name="connsiteY2" fmla="*/ 1946800 h 1946800"/>
                <a:gd name="connsiteX3" fmla="*/ 343296 w 764878"/>
                <a:gd name="connsiteY3" fmla="*/ 1938642 h 1946800"/>
                <a:gd name="connsiteX4" fmla="*/ 429086 w 764878"/>
                <a:gd name="connsiteY4" fmla="*/ 0 h 1946800"/>
                <a:gd name="connsiteX5" fmla="*/ 472583 w 764878"/>
                <a:gd name="connsiteY5" fmla="*/ 198735 h 1946800"/>
                <a:gd name="connsiteX6" fmla="*/ 709781 w 764878"/>
                <a:gd name="connsiteY6" fmla="*/ 850005 h 1946800"/>
                <a:gd name="connsiteX7" fmla="*/ 749954 w 764878"/>
                <a:gd name="connsiteY7" fmla="*/ 1065438 h 1946800"/>
                <a:gd name="connsiteX8" fmla="*/ 367694 w 764878"/>
                <a:gd name="connsiteY8" fmla="*/ 1775423 h 1946800"/>
                <a:gd name="connsiteX9" fmla="*/ 351427 w 764878"/>
                <a:gd name="connsiteY9" fmla="*/ 1938642 h 1946800"/>
                <a:gd name="connsiteX10" fmla="*/ 343547 w 764878"/>
                <a:gd name="connsiteY10" fmla="*/ 1938642 h 1946800"/>
                <a:gd name="connsiteX11" fmla="*/ 286364 w 764878"/>
                <a:gd name="connsiteY11" fmla="*/ 1816226 h 1946800"/>
                <a:gd name="connsiteX12" fmla="*/ 34230 w 764878"/>
                <a:gd name="connsiteY12" fmla="*/ 1159285 h 1946800"/>
                <a:gd name="connsiteX13" fmla="*/ 135896 w 764878"/>
                <a:gd name="connsiteY13" fmla="*/ 424813 h 1946800"/>
                <a:gd name="connsiteX14" fmla="*/ 428695 w 764878"/>
                <a:gd name="connsiteY14" fmla="*/ 458 h 1946800"/>
                <a:gd name="connsiteX15" fmla="*/ 429086 w 764878"/>
                <a:gd name="connsiteY15" fmla="*/ 0 h 1946800"/>
                <a:gd name="connsiteX0" fmla="*/ 343296 w 767649"/>
                <a:gd name="connsiteY0" fmla="*/ 1938642 h 1946800"/>
                <a:gd name="connsiteX1" fmla="*/ 343547 w 767649"/>
                <a:gd name="connsiteY1" fmla="*/ 1938642 h 1946800"/>
                <a:gd name="connsiteX2" fmla="*/ 347358 w 767649"/>
                <a:gd name="connsiteY2" fmla="*/ 1946800 h 1946800"/>
                <a:gd name="connsiteX3" fmla="*/ 343296 w 767649"/>
                <a:gd name="connsiteY3" fmla="*/ 1938642 h 1946800"/>
                <a:gd name="connsiteX4" fmla="*/ 429086 w 767649"/>
                <a:gd name="connsiteY4" fmla="*/ 0 h 1946800"/>
                <a:gd name="connsiteX5" fmla="*/ 472583 w 767649"/>
                <a:gd name="connsiteY5" fmla="*/ 198735 h 1946800"/>
                <a:gd name="connsiteX6" fmla="*/ 709781 w 767649"/>
                <a:gd name="connsiteY6" fmla="*/ 850005 h 1946800"/>
                <a:gd name="connsiteX7" fmla="*/ 749954 w 767649"/>
                <a:gd name="connsiteY7" fmla="*/ 1065438 h 1946800"/>
                <a:gd name="connsiteX8" fmla="*/ 367694 w 767649"/>
                <a:gd name="connsiteY8" fmla="*/ 1775423 h 1946800"/>
                <a:gd name="connsiteX9" fmla="*/ 351427 w 767649"/>
                <a:gd name="connsiteY9" fmla="*/ 1938642 h 1946800"/>
                <a:gd name="connsiteX10" fmla="*/ 343547 w 767649"/>
                <a:gd name="connsiteY10" fmla="*/ 1938642 h 1946800"/>
                <a:gd name="connsiteX11" fmla="*/ 286364 w 767649"/>
                <a:gd name="connsiteY11" fmla="*/ 1816226 h 1946800"/>
                <a:gd name="connsiteX12" fmla="*/ 34230 w 767649"/>
                <a:gd name="connsiteY12" fmla="*/ 1159285 h 1946800"/>
                <a:gd name="connsiteX13" fmla="*/ 135896 w 767649"/>
                <a:gd name="connsiteY13" fmla="*/ 424813 h 1946800"/>
                <a:gd name="connsiteX14" fmla="*/ 428695 w 767649"/>
                <a:gd name="connsiteY14" fmla="*/ 458 h 1946800"/>
                <a:gd name="connsiteX15" fmla="*/ 429086 w 767649"/>
                <a:gd name="connsiteY15" fmla="*/ 0 h 1946800"/>
                <a:gd name="connsiteX0" fmla="*/ 343296 w 772127"/>
                <a:gd name="connsiteY0" fmla="*/ 1938642 h 1946800"/>
                <a:gd name="connsiteX1" fmla="*/ 343547 w 772127"/>
                <a:gd name="connsiteY1" fmla="*/ 1938642 h 1946800"/>
                <a:gd name="connsiteX2" fmla="*/ 347358 w 772127"/>
                <a:gd name="connsiteY2" fmla="*/ 1946800 h 1946800"/>
                <a:gd name="connsiteX3" fmla="*/ 343296 w 772127"/>
                <a:gd name="connsiteY3" fmla="*/ 1938642 h 1946800"/>
                <a:gd name="connsiteX4" fmla="*/ 429086 w 772127"/>
                <a:gd name="connsiteY4" fmla="*/ 0 h 1946800"/>
                <a:gd name="connsiteX5" fmla="*/ 472583 w 772127"/>
                <a:gd name="connsiteY5" fmla="*/ 198735 h 1946800"/>
                <a:gd name="connsiteX6" fmla="*/ 709781 w 772127"/>
                <a:gd name="connsiteY6" fmla="*/ 850005 h 1946800"/>
                <a:gd name="connsiteX7" fmla="*/ 749954 w 772127"/>
                <a:gd name="connsiteY7" fmla="*/ 1065438 h 1946800"/>
                <a:gd name="connsiteX8" fmla="*/ 367694 w 772127"/>
                <a:gd name="connsiteY8" fmla="*/ 1775423 h 1946800"/>
                <a:gd name="connsiteX9" fmla="*/ 351427 w 772127"/>
                <a:gd name="connsiteY9" fmla="*/ 1938642 h 1946800"/>
                <a:gd name="connsiteX10" fmla="*/ 343547 w 772127"/>
                <a:gd name="connsiteY10" fmla="*/ 1938642 h 1946800"/>
                <a:gd name="connsiteX11" fmla="*/ 286364 w 772127"/>
                <a:gd name="connsiteY11" fmla="*/ 1816226 h 1946800"/>
                <a:gd name="connsiteX12" fmla="*/ 34230 w 772127"/>
                <a:gd name="connsiteY12" fmla="*/ 1159285 h 1946800"/>
                <a:gd name="connsiteX13" fmla="*/ 135896 w 772127"/>
                <a:gd name="connsiteY13" fmla="*/ 424813 h 1946800"/>
                <a:gd name="connsiteX14" fmla="*/ 428695 w 772127"/>
                <a:gd name="connsiteY14" fmla="*/ 458 h 1946800"/>
                <a:gd name="connsiteX15" fmla="*/ 429086 w 772127"/>
                <a:gd name="connsiteY15" fmla="*/ 0 h 194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72127" h="1946800">
                  <a:moveTo>
                    <a:pt x="343296" y="1938642"/>
                  </a:moveTo>
                  <a:lnTo>
                    <a:pt x="343547" y="1938642"/>
                  </a:lnTo>
                  <a:lnTo>
                    <a:pt x="347358" y="1946800"/>
                  </a:lnTo>
                  <a:lnTo>
                    <a:pt x="343296" y="1938642"/>
                  </a:lnTo>
                  <a:close/>
                  <a:moveTo>
                    <a:pt x="429086" y="0"/>
                  </a:moveTo>
                  <a:lnTo>
                    <a:pt x="472583" y="198735"/>
                  </a:lnTo>
                  <a:cubicBezTo>
                    <a:pt x="528052" y="417546"/>
                    <a:pt x="606185" y="634636"/>
                    <a:pt x="709781" y="850005"/>
                  </a:cubicBezTo>
                  <a:cubicBezTo>
                    <a:pt x="765082" y="996111"/>
                    <a:pt x="795618" y="1022202"/>
                    <a:pt x="749954" y="1065438"/>
                  </a:cubicBezTo>
                  <a:cubicBezTo>
                    <a:pt x="534450" y="1269483"/>
                    <a:pt x="408359" y="1506116"/>
                    <a:pt x="367694" y="1775423"/>
                  </a:cubicBezTo>
                  <a:cubicBezTo>
                    <a:pt x="359557" y="1828466"/>
                    <a:pt x="355495" y="1885592"/>
                    <a:pt x="351427" y="1938642"/>
                  </a:cubicBezTo>
                  <a:lnTo>
                    <a:pt x="343547" y="1938642"/>
                  </a:lnTo>
                  <a:lnTo>
                    <a:pt x="286364" y="1816226"/>
                  </a:lnTo>
                  <a:cubicBezTo>
                    <a:pt x="184698" y="1604045"/>
                    <a:pt x="95231" y="1387788"/>
                    <a:pt x="34230" y="1159285"/>
                  </a:cubicBezTo>
                  <a:cubicBezTo>
                    <a:pt x="-30840" y="906301"/>
                    <a:pt x="-6436" y="657399"/>
                    <a:pt x="135896" y="424813"/>
                  </a:cubicBezTo>
                  <a:cubicBezTo>
                    <a:pt x="225363" y="281999"/>
                    <a:pt x="331091" y="143266"/>
                    <a:pt x="428695" y="458"/>
                  </a:cubicBezTo>
                  <a:lnTo>
                    <a:pt x="429086" y="0"/>
                  </a:lnTo>
                  <a:close/>
                </a:path>
              </a:pathLst>
            </a:custGeom>
            <a:solidFill>
              <a:schemeClr val="tx2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95B0E72-09EC-BF6A-2715-729B8844694A}"/>
                </a:ext>
              </a:extLst>
            </p:cNvPr>
            <p:cNvSpPr/>
            <p:nvPr/>
          </p:nvSpPr>
          <p:spPr>
            <a:xfrm flipH="1">
              <a:off x="5736762" y="4761395"/>
              <a:ext cx="718478" cy="1387331"/>
            </a:xfrm>
            <a:custGeom>
              <a:avLst/>
              <a:gdLst>
                <a:gd name="connsiteX0" fmla="*/ 706226 w 718478"/>
                <a:gd name="connsiteY0" fmla="*/ 0 h 1387331"/>
                <a:gd name="connsiteX1" fmla="*/ 359239 w 718478"/>
                <a:gd name="connsiteY1" fmla="*/ 0 h 1387331"/>
                <a:gd name="connsiteX2" fmla="*/ 12252 w 718478"/>
                <a:gd name="connsiteY2" fmla="*/ 0 h 1387331"/>
                <a:gd name="connsiteX3" fmla="*/ 146909 w 718478"/>
                <a:gd name="connsiteY3" fmla="*/ 167296 h 1387331"/>
                <a:gd name="connsiteX4" fmla="*/ 77536 w 718478"/>
                <a:gd name="connsiteY4" fmla="*/ 281547 h 1387331"/>
                <a:gd name="connsiteX5" fmla="*/ 77536 w 718478"/>
                <a:gd name="connsiteY5" fmla="*/ 681428 h 1387331"/>
                <a:gd name="connsiteX6" fmla="*/ 359089 w 718478"/>
                <a:gd name="connsiteY6" fmla="*/ 1387331 h 1387331"/>
                <a:gd name="connsiteX7" fmla="*/ 359239 w 718478"/>
                <a:gd name="connsiteY7" fmla="*/ 1387331 h 1387331"/>
                <a:gd name="connsiteX8" fmla="*/ 359389 w 718478"/>
                <a:gd name="connsiteY8" fmla="*/ 1387331 h 1387331"/>
                <a:gd name="connsiteX9" fmla="*/ 640942 w 718478"/>
                <a:gd name="connsiteY9" fmla="*/ 681428 h 1387331"/>
                <a:gd name="connsiteX10" fmla="*/ 640942 w 718478"/>
                <a:gd name="connsiteY10" fmla="*/ 281547 h 1387331"/>
                <a:gd name="connsiteX11" fmla="*/ 571569 w 718478"/>
                <a:gd name="connsiteY11" fmla="*/ 167296 h 1387331"/>
                <a:gd name="connsiteX12" fmla="*/ 706226 w 718478"/>
                <a:gd name="connsiteY12" fmla="*/ 0 h 1387331"/>
                <a:gd name="connsiteX0" fmla="*/ 706226 w 718478"/>
                <a:gd name="connsiteY0" fmla="*/ 0 h 1387331"/>
                <a:gd name="connsiteX1" fmla="*/ 12252 w 718478"/>
                <a:gd name="connsiteY1" fmla="*/ 0 h 1387331"/>
                <a:gd name="connsiteX2" fmla="*/ 146909 w 718478"/>
                <a:gd name="connsiteY2" fmla="*/ 167296 h 1387331"/>
                <a:gd name="connsiteX3" fmla="*/ 77536 w 718478"/>
                <a:gd name="connsiteY3" fmla="*/ 281547 h 1387331"/>
                <a:gd name="connsiteX4" fmla="*/ 77536 w 718478"/>
                <a:gd name="connsiteY4" fmla="*/ 681428 h 1387331"/>
                <a:gd name="connsiteX5" fmla="*/ 359089 w 718478"/>
                <a:gd name="connsiteY5" fmla="*/ 1387331 h 1387331"/>
                <a:gd name="connsiteX6" fmla="*/ 359239 w 718478"/>
                <a:gd name="connsiteY6" fmla="*/ 1387331 h 1387331"/>
                <a:gd name="connsiteX7" fmla="*/ 359389 w 718478"/>
                <a:gd name="connsiteY7" fmla="*/ 1387331 h 1387331"/>
                <a:gd name="connsiteX8" fmla="*/ 640942 w 718478"/>
                <a:gd name="connsiteY8" fmla="*/ 681428 h 1387331"/>
                <a:gd name="connsiteX9" fmla="*/ 640942 w 718478"/>
                <a:gd name="connsiteY9" fmla="*/ 281547 h 1387331"/>
                <a:gd name="connsiteX10" fmla="*/ 571569 w 718478"/>
                <a:gd name="connsiteY10" fmla="*/ 167296 h 1387331"/>
                <a:gd name="connsiteX11" fmla="*/ 706226 w 718478"/>
                <a:gd name="connsiteY11" fmla="*/ 0 h 1387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18478" h="1387331">
                  <a:moveTo>
                    <a:pt x="706226" y="0"/>
                  </a:moveTo>
                  <a:lnTo>
                    <a:pt x="12252" y="0"/>
                  </a:lnTo>
                  <a:cubicBezTo>
                    <a:pt x="-20393" y="118328"/>
                    <a:pt x="8170" y="155055"/>
                    <a:pt x="146909" y="167296"/>
                  </a:cubicBezTo>
                  <a:cubicBezTo>
                    <a:pt x="122422" y="204017"/>
                    <a:pt x="97941" y="240744"/>
                    <a:pt x="77536" y="281547"/>
                  </a:cubicBezTo>
                  <a:cubicBezTo>
                    <a:pt x="12252" y="416198"/>
                    <a:pt x="32651" y="550854"/>
                    <a:pt x="77536" y="681428"/>
                  </a:cubicBezTo>
                  <a:cubicBezTo>
                    <a:pt x="163225" y="918090"/>
                    <a:pt x="265236" y="1150670"/>
                    <a:pt x="359089" y="1387331"/>
                  </a:cubicBezTo>
                  <a:lnTo>
                    <a:pt x="359239" y="1387331"/>
                  </a:lnTo>
                  <a:lnTo>
                    <a:pt x="359389" y="1387331"/>
                  </a:lnTo>
                  <a:cubicBezTo>
                    <a:pt x="453242" y="1150670"/>
                    <a:pt x="555253" y="918090"/>
                    <a:pt x="640942" y="681428"/>
                  </a:cubicBezTo>
                  <a:cubicBezTo>
                    <a:pt x="685827" y="550854"/>
                    <a:pt x="706226" y="416198"/>
                    <a:pt x="640942" y="281547"/>
                  </a:cubicBezTo>
                  <a:cubicBezTo>
                    <a:pt x="620537" y="240744"/>
                    <a:pt x="596056" y="204017"/>
                    <a:pt x="571569" y="167296"/>
                  </a:cubicBezTo>
                  <a:cubicBezTo>
                    <a:pt x="710308" y="155055"/>
                    <a:pt x="738871" y="118328"/>
                    <a:pt x="706226" y="0"/>
                  </a:cubicBezTo>
                  <a:close/>
                </a:path>
              </a:pathLst>
            </a:custGeom>
            <a:solidFill>
              <a:schemeClr val="tx2"/>
            </a:solidFill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36" name="Freeform 3">
            <a:extLst>
              <a:ext uri="{FF2B5EF4-FFF2-40B4-BE49-F238E27FC236}">
                <a16:creationId xmlns:a16="http://schemas.microsoft.com/office/drawing/2014/main" id="{FDE52899-EE28-2B3B-E3E0-EFAD183C67AA}"/>
              </a:ext>
            </a:extLst>
          </p:cNvPr>
          <p:cNvSpPr/>
          <p:nvPr/>
        </p:nvSpPr>
        <p:spPr>
          <a:xfrm>
            <a:off x="6822535" y="1871406"/>
            <a:ext cx="2542446" cy="1295758"/>
          </a:xfrm>
          <a:custGeom>
            <a:avLst/>
            <a:gdLst>
              <a:gd name="connsiteX0" fmla="*/ 455419 w 573876"/>
              <a:gd name="connsiteY0" fmla="*/ 108414 h 292476"/>
              <a:gd name="connsiteX1" fmla="*/ 531090 w 573876"/>
              <a:gd name="connsiteY1" fmla="*/ 175903 h 292476"/>
              <a:gd name="connsiteX2" fmla="*/ 557677 w 573876"/>
              <a:gd name="connsiteY2" fmla="*/ 191583 h 292476"/>
              <a:gd name="connsiteX3" fmla="*/ 530408 w 573876"/>
              <a:gd name="connsiteY3" fmla="*/ 289749 h 292476"/>
              <a:gd name="connsiteX4" fmla="*/ 512002 w 573876"/>
              <a:gd name="connsiteY4" fmla="*/ 292476 h 292476"/>
              <a:gd name="connsiteX5" fmla="*/ 91381 w 573876"/>
              <a:gd name="connsiteY5" fmla="*/ 292476 h 292476"/>
              <a:gd name="connsiteX6" fmla="*/ 35480 w 573876"/>
              <a:gd name="connsiteY6" fmla="*/ 278160 h 292476"/>
              <a:gd name="connsiteX7" fmla="*/ 32072 w 573876"/>
              <a:gd name="connsiteY7" fmla="*/ 154089 h 292476"/>
              <a:gd name="connsiteX8" fmla="*/ 86609 w 573876"/>
              <a:gd name="connsiteY8" fmla="*/ 136364 h 292476"/>
              <a:gd name="connsiteX9" fmla="*/ 90700 w 573876"/>
              <a:gd name="connsiteY9" fmla="*/ 136364 h 292476"/>
              <a:gd name="connsiteX10" fmla="*/ 95472 w 573876"/>
              <a:gd name="connsiteY10" fmla="*/ 111823 h 292476"/>
              <a:gd name="connsiteX11" fmla="*/ 182050 w 573876"/>
              <a:gd name="connsiteY11" fmla="*/ 54559 h 292476"/>
              <a:gd name="connsiteX12" fmla="*/ 201820 w 573876"/>
              <a:gd name="connsiteY12" fmla="*/ 58650 h 292476"/>
              <a:gd name="connsiteX13" fmla="*/ 220908 w 573876"/>
              <a:gd name="connsiteY13" fmla="*/ 66148 h 292476"/>
              <a:gd name="connsiteX14" fmla="*/ 354525 w 573876"/>
              <a:gd name="connsiteY14" fmla="*/ 2067 h 292476"/>
              <a:gd name="connsiteX15" fmla="*/ 456101 w 573876"/>
              <a:gd name="connsiteY15" fmla="*/ 109096 h 29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3876" h="292476">
                <a:moveTo>
                  <a:pt x="455419" y="108414"/>
                </a:moveTo>
                <a:cubicBezTo>
                  <a:pt x="500412" y="92053"/>
                  <a:pt x="543361" y="127502"/>
                  <a:pt x="531090" y="175903"/>
                </a:cubicBezTo>
                <a:cubicBezTo>
                  <a:pt x="541315" y="178630"/>
                  <a:pt x="550178" y="183402"/>
                  <a:pt x="557677" y="191583"/>
                </a:cubicBezTo>
                <a:cubicBezTo>
                  <a:pt x="588354" y="224305"/>
                  <a:pt x="573356" y="277478"/>
                  <a:pt x="530408" y="289749"/>
                </a:cubicBezTo>
                <a:cubicBezTo>
                  <a:pt x="524272" y="291113"/>
                  <a:pt x="518137" y="292476"/>
                  <a:pt x="512002" y="292476"/>
                </a:cubicBezTo>
                <a:cubicBezTo>
                  <a:pt x="371568" y="292476"/>
                  <a:pt x="231134" y="292476"/>
                  <a:pt x="91381" y="292476"/>
                </a:cubicBezTo>
                <a:cubicBezTo>
                  <a:pt x="71612" y="292476"/>
                  <a:pt x="52523" y="289068"/>
                  <a:pt x="35480" y="278160"/>
                </a:cubicBezTo>
                <a:cubicBezTo>
                  <a:pt x="-10195" y="249528"/>
                  <a:pt x="-12240" y="186129"/>
                  <a:pt x="32072" y="154089"/>
                </a:cubicBezTo>
                <a:cubicBezTo>
                  <a:pt x="48433" y="142500"/>
                  <a:pt x="66839" y="136364"/>
                  <a:pt x="86609" y="136364"/>
                </a:cubicBezTo>
                <a:cubicBezTo>
                  <a:pt x="87973" y="136364"/>
                  <a:pt x="90018" y="136364"/>
                  <a:pt x="90700" y="136364"/>
                </a:cubicBezTo>
                <a:cubicBezTo>
                  <a:pt x="92063" y="128184"/>
                  <a:pt x="92745" y="120004"/>
                  <a:pt x="95472" y="111823"/>
                </a:cubicBezTo>
                <a:cubicBezTo>
                  <a:pt x="106379" y="72284"/>
                  <a:pt x="143192" y="50469"/>
                  <a:pt x="182050" y="54559"/>
                </a:cubicBezTo>
                <a:cubicBezTo>
                  <a:pt x="188867" y="54559"/>
                  <a:pt x="195684" y="56604"/>
                  <a:pt x="201820" y="58650"/>
                </a:cubicBezTo>
                <a:cubicBezTo>
                  <a:pt x="208637" y="60695"/>
                  <a:pt x="214772" y="63421"/>
                  <a:pt x="220908" y="66148"/>
                </a:cubicBezTo>
                <a:cubicBezTo>
                  <a:pt x="251585" y="16384"/>
                  <a:pt x="296579" y="-7476"/>
                  <a:pt x="354525" y="2067"/>
                </a:cubicBezTo>
                <a:cubicBezTo>
                  <a:pt x="413834" y="12293"/>
                  <a:pt x="445193" y="51833"/>
                  <a:pt x="456101" y="109096"/>
                </a:cubicBezTo>
                <a:close/>
              </a:path>
            </a:pathLst>
          </a:custGeom>
          <a:solidFill>
            <a:schemeClr val="bg1"/>
          </a:solidFill>
          <a:ln w="6814" cap="flat">
            <a:noFill/>
            <a:prstDash val="solid"/>
            <a:miter/>
          </a:ln>
          <a:effectLst>
            <a:outerShdw blurRad="254000" dist="254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pic>
        <p:nvPicPr>
          <p:cNvPr id="38" name="Graphic 37" descr="Bullseye with solid fill">
            <a:extLst>
              <a:ext uri="{FF2B5EF4-FFF2-40B4-BE49-F238E27FC236}">
                <a16:creationId xmlns:a16="http://schemas.microsoft.com/office/drawing/2014/main" id="{97203A19-E458-F679-E0B5-FE3BAEB757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21680" y="3321224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9" name="Graphic 38" descr="Hourglass 30% with solid fill">
            <a:extLst>
              <a:ext uri="{FF2B5EF4-FFF2-40B4-BE49-F238E27FC236}">
                <a16:creationId xmlns:a16="http://schemas.microsoft.com/office/drawing/2014/main" id="{CE09E702-FFF2-FCB6-9B18-75089C88A7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21680" y="2594371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" name="Graphic 39" descr="Lightbulb with solid fill">
            <a:extLst>
              <a:ext uri="{FF2B5EF4-FFF2-40B4-BE49-F238E27FC236}">
                <a16:creationId xmlns:a16="http://schemas.microsoft.com/office/drawing/2014/main" id="{DE7649FA-327F-CFA9-E92B-EED89275C7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21680" y="1172114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1" name="Graphic 40" descr="Research with solid fill">
            <a:extLst>
              <a:ext uri="{FF2B5EF4-FFF2-40B4-BE49-F238E27FC236}">
                <a16:creationId xmlns:a16="http://schemas.microsoft.com/office/drawing/2014/main" id="{922970C1-ECCB-4FA8-B5B5-9971F0E2608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21680" y="4048076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Graphic 41" descr="Gears with solid fill">
            <a:extLst>
              <a:ext uri="{FF2B5EF4-FFF2-40B4-BE49-F238E27FC236}">
                <a16:creationId xmlns:a16="http://schemas.microsoft.com/office/drawing/2014/main" id="{1983C850-0795-5187-2767-1AA9300EAB6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21680" y="1867518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3EB4D2C9-A51C-C4EB-DE4A-43E9AC51699E}"/>
              </a:ext>
            </a:extLst>
          </p:cNvPr>
          <p:cNvGrpSpPr/>
          <p:nvPr/>
        </p:nvGrpSpPr>
        <p:grpSpPr>
          <a:xfrm>
            <a:off x="8617186" y="2947244"/>
            <a:ext cx="2926080" cy="1290153"/>
            <a:chOff x="8921977" y="2947244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9CCE0A9-A2C4-5593-DB40-1AD6D587D1A2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FD53ED9-AF7A-BAAC-BAE6-05F34CF850A4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D49403FB-63B1-50DE-36C1-020E6686DED1}"/>
              </a:ext>
            </a:extLst>
          </p:cNvPr>
          <p:cNvGrpSpPr/>
          <p:nvPr/>
        </p:nvGrpSpPr>
        <p:grpSpPr>
          <a:xfrm>
            <a:off x="8617186" y="4652338"/>
            <a:ext cx="2926080" cy="1290153"/>
            <a:chOff x="8921977" y="4652338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BF3048F-FE2B-7F60-E5D3-BE54F522A6C0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781B52F-2159-2016-D4D7-E0850E68A1B8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08982BC6-4DA7-572B-62DD-ECA453729264}"/>
              </a:ext>
            </a:extLst>
          </p:cNvPr>
          <p:cNvGrpSpPr/>
          <p:nvPr/>
        </p:nvGrpSpPr>
        <p:grpSpPr>
          <a:xfrm>
            <a:off x="648734" y="2094697"/>
            <a:ext cx="2926080" cy="1290153"/>
            <a:chOff x="332936" y="2947244"/>
            <a:chExt cx="2926080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7F6A292C-873B-A417-4FF1-478580B22AD7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D43F7D87-EB80-CC05-F193-DCF0F27F3CC3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7384DB4-D24A-2CFE-825F-A4B2CAE414C1}"/>
              </a:ext>
            </a:extLst>
          </p:cNvPr>
          <p:cNvGrpSpPr/>
          <p:nvPr/>
        </p:nvGrpSpPr>
        <p:grpSpPr>
          <a:xfrm>
            <a:off x="648734" y="3799791"/>
            <a:ext cx="2926080" cy="1290153"/>
            <a:chOff x="332936" y="4652338"/>
            <a:chExt cx="2926080" cy="12901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1D3C9FE-2420-E09B-2901-724F3A0FD83E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3BCEC1C-5088-CE89-FB66-5822B67CA5A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CC6420A4-A322-D6F1-BB35-AC22791D3AE3}"/>
              </a:ext>
            </a:extLst>
          </p:cNvPr>
          <p:cNvGrpSpPr/>
          <p:nvPr/>
        </p:nvGrpSpPr>
        <p:grpSpPr>
          <a:xfrm>
            <a:off x="8617186" y="1242150"/>
            <a:ext cx="2926080" cy="1290153"/>
            <a:chOff x="8921977" y="1242150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737A0A5-11D5-58BB-85BA-570AF59228D1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1D57E3E-432C-5304-8D86-23CA7D6DE43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3577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78CF18-D234-6107-0809-003E59AFB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 4">
            <a:extLst>
              <a:ext uri="{FF2B5EF4-FFF2-40B4-BE49-F238E27FC236}">
                <a16:creationId xmlns:a16="http://schemas.microsoft.com/office/drawing/2014/main" id="{89928890-1D6A-B57F-8BFB-3C617CDEEC37}"/>
              </a:ext>
            </a:extLst>
          </p:cNvPr>
          <p:cNvSpPr/>
          <p:nvPr/>
        </p:nvSpPr>
        <p:spPr>
          <a:xfrm>
            <a:off x="2332611" y="3611910"/>
            <a:ext cx="2542446" cy="1295758"/>
          </a:xfrm>
          <a:custGeom>
            <a:avLst/>
            <a:gdLst>
              <a:gd name="connsiteX0" fmla="*/ 455419 w 573876"/>
              <a:gd name="connsiteY0" fmla="*/ 108414 h 292476"/>
              <a:gd name="connsiteX1" fmla="*/ 531090 w 573876"/>
              <a:gd name="connsiteY1" fmla="*/ 175903 h 292476"/>
              <a:gd name="connsiteX2" fmla="*/ 557677 w 573876"/>
              <a:gd name="connsiteY2" fmla="*/ 191583 h 292476"/>
              <a:gd name="connsiteX3" fmla="*/ 530408 w 573876"/>
              <a:gd name="connsiteY3" fmla="*/ 289749 h 292476"/>
              <a:gd name="connsiteX4" fmla="*/ 512002 w 573876"/>
              <a:gd name="connsiteY4" fmla="*/ 292476 h 292476"/>
              <a:gd name="connsiteX5" fmla="*/ 91381 w 573876"/>
              <a:gd name="connsiteY5" fmla="*/ 292476 h 292476"/>
              <a:gd name="connsiteX6" fmla="*/ 35480 w 573876"/>
              <a:gd name="connsiteY6" fmla="*/ 278160 h 292476"/>
              <a:gd name="connsiteX7" fmla="*/ 32072 w 573876"/>
              <a:gd name="connsiteY7" fmla="*/ 154089 h 292476"/>
              <a:gd name="connsiteX8" fmla="*/ 86609 w 573876"/>
              <a:gd name="connsiteY8" fmla="*/ 136364 h 292476"/>
              <a:gd name="connsiteX9" fmla="*/ 90700 w 573876"/>
              <a:gd name="connsiteY9" fmla="*/ 136364 h 292476"/>
              <a:gd name="connsiteX10" fmla="*/ 95472 w 573876"/>
              <a:gd name="connsiteY10" fmla="*/ 111823 h 292476"/>
              <a:gd name="connsiteX11" fmla="*/ 182050 w 573876"/>
              <a:gd name="connsiteY11" fmla="*/ 54559 h 292476"/>
              <a:gd name="connsiteX12" fmla="*/ 201820 w 573876"/>
              <a:gd name="connsiteY12" fmla="*/ 58649 h 292476"/>
              <a:gd name="connsiteX13" fmla="*/ 220908 w 573876"/>
              <a:gd name="connsiteY13" fmla="*/ 66148 h 292476"/>
              <a:gd name="connsiteX14" fmla="*/ 354525 w 573876"/>
              <a:gd name="connsiteY14" fmla="*/ 2067 h 292476"/>
              <a:gd name="connsiteX15" fmla="*/ 456101 w 573876"/>
              <a:gd name="connsiteY15" fmla="*/ 109096 h 29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3876" h="292476">
                <a:moveTo>
                  <a:pt x="455419" y="108414"/>
                </a:moveTo>
                <a:cubicBezTo>
                  <a:pt x="500412" y="92053"/>
                  <a:pt x="543361" y="127502"/>
                  <a:pt x="531090" y="175903"/>
                </a:cubicBezTo>
                <a:cubicBezTo>
                  <a:pt x="541316" y="178630"/>
                  <a:pt x="550178" y="183402"/>
                  <a:pt x="557677" y="191583"/>
                </a:cubicBezTo>
                <a:cubicBezTo>
                  <a:pt x="588354" y="224305"/>
                  <a:pt x="573356" y="277478"/>
                  <a:pt x="530408" y="289749"/>
                </a:cubicBezTo>
                <a:cubicBezTo>
                  <a:pt x="524273" y="291113"/>
                  <a:pt x="518137" y="292476"/>
                  <a:pt x="512002" y="292476"/>
                </a:cubicBezTo>
                <a:cubicBezTo>
                  <a:pt x="371568" y="292476"/>
                  <a:pt x="231134" y="292476"/>
                  <a:pt x="91381" y="292476"/>
                </a:cubicBezTo>
                <a:cubicBezTo>
                  <a:pt x="71611" y="292476"/>
                  <a:pt x="52523" y="289068"/>
                  <a:pt x="35480" y="278160"/>
                </a:cubicBezTo>
                <a:cubicBezTo>
                  <a:pt x="-10195" y="249528"/>
                  <a:pt x="-12240" y="186129"/>
                  <a:pt x="32072" y="154089"/>
                </a:cubicBezTo>
                <a:cubicBezTo>
                  <a:pt x="48433" y="142500"/>
                  <a:pt x="66839" y="136364"/>
                  <a:pt x="86609" y="136364"/>
                </a:cubicBezTo>
                <a:cubicBezTo>
                  <a:pt x="87973" y="136364"/>
                  <a:pt x="90018" y="136364"/>
                  <a:pt x="90700" y="136364"/>
                </a:cubicBezTo>
                <a:cubicBezTo>
                  <a:pt x="92063" y="128184"/>
                  <a:pt x="92745" y="120003"/>
                  <a:pt x="95472" y="111823"/>
                </a:cubicBezTo>
                <a:cubicBezTo>
                  <a:pt x="106379" y="72283"/>
                  <a:pt x="143192" y="50469"/>
                  <a:pt x="182050" y="54559"/>
                </a:cubicBezTo>
                <a:cubicBezTo>
                  <a:pt x="188867" y="54559"/>
                  <a:pt x="195684" y="56604"/>
                  <a:pt x="201820" y="58649"/>
                </a:cubicBezTo>
                <a:cubicBezTo>
                  <a:pt x="208637" y="60695"/>
                  <a:pt x="214772" y="63421"/>
                  <a:pt x="220908" y="66148"/>
                </a:cubicBezTo>
                <a:cubicBezTo>
                  <a:pt x="251585" y="16384"/>
                  <a:pt x="296578" y="-7476"/>
                  <a:pt x="354525" y="2067"/>
                </a:cubicBezTo>
                <a:cubicBezTo>
                  <a:pt x="413834" y="12293"/>
                  <a:pt x="445193" y="51832"/>
                  <a:pt x="456101" y="109096"/>
                </a:cubicBezTo>
                <a:close/>
              </a:path>
            </a:pathLst>
          </a:custGeom>
          <a:solidFill>
            <a:srgbClr val="536570"/>
          </a:solidFill>
          <a:ln w="6814" cap="flat">
            <a:noFill/>
            <a:prstDash val="solid"/>
            <a:miter/>
          </a:ln>
          <a:effectLst>
            <a:outerShdw blurRad="254000" dist="254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3084B208-3B59-417E-79E3-6A4033D8B4F8}"/>
              </a:ext>
            </a:extLst>
          </p:cNvPr>
          <p:cNvSpPr/>
          <p:nvPr/>
        </p:nvSpPr>
        <p:spPr>
          <a:xfrm>
            <a:off x="5357728" y="1051559"/>
            <a:ext cx="1477232" cy="726853"/>
          </a:xfrm>
          <a:custGeom>
            <a:avLst/>
            <a:gdLst>
              <a:gd name="connsiteX0" fmla="*/ 743184 w 1477232"/>
              <a:gd name="connsiteY0" fmla="*/ 0 h 726853"/>
              <a:gd name="connsiteX1" fmla="*/ 756920 w 1477232"/>
              <a:gd name="connsiteY1" fmla="*/ 3963 h 726853"/>
              <a:gd name="connsiteX2" fmla="*/ 756920 w 1477232"/>
              <a:gd name="connsiteY2" fmla="*/ 6251 h 726853"/>
              <a:gd name="connsiteX3" fmla="*/ 776027 w 1477232"/>
              <a:gd name="connsiteY3" fmla="*/ 11881 h 726853"/>
              <a:gd name="connsiteX4" fmla="*/ 834352 w 1477232"/>
              <a:gd name="connsiteY4" fmla="*/ 47518 h 726853"/>
              <a:gd name="connsiteX5" fmla="*/ 1401841 w 1477232"/>
              <a:gd name="connsiteY5" fmla="*/ 599930 h 726853"/>
              <a:gd name="connsiteX6" fmla="*/ 1477232 w 1477232"/>
              <a:gd name="connsiteY6" fmla="*/ 726853 h 726853"/>
              <a:gd name="connsiteX7" fmla="*/ 0 w 1477232"/>
              <a:gd name="connsiteY7" fmla="*/ 726853 h 726853"/>
              <a:gd name="connsiteX8" fmla="*/ 75561 w 1477232"/>
              <a:gd name="connsiteY8" fmla="*/ 599928 h 726853"/>
              <a:gd name="connsiteX9" fmla="*/ 644326 w 1477232"/>
              <a:gd name="connsiteY9" fmla="*/ 47516 h 726853"/>
              <a:gd name="connsiteX10" fmla="*/ 702783 w 1477232"/>
              <a:gd name="connsiteY10" fmla="*/ 11879 h 726853"/>
              <a:gd name="connsiteX11" fmla="*/ 711639 w 1477232"/>
              <a:gd name="connsiteY11" fmla="*/ 9275 h 726853"/>
              <a:gd name="connsiteX12" fmla="*/ 711639 w 1477232"/>
              <a:gd name="connsiteY12" fmla="*/ 6964 h 726853"/>
              <a:gd name="connsiteX13" fmla="*/ 735716 w 1477232"/>
              <a:gd name="connsiteY13" fmla="*/ 2 h 726853"/>
              <a:gd name="connsiteX14" fmla="*/ 739442 w 1477232"/>
              <a:gd name="connsiteY14" fmla="*/ 1100 h 726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477232" h="726853">
                <a:moveTo>
                  <a:pt x="743184" y="0"/>
                </a:moveTo>
                <a:lnTo>
                  <a:pt x="756920" y="3963"/>
                </a:lnTo>
                <a:lnTo>
                  <a:pt x="756920" y="6251"/>
                </a:lnTo>
                <a:lnTo>
                  <a:pt x="776027" y="11881"/>
                </a:lnTo>
                <a:cubicBezTo>
                  <a:pt x="791423" y="19800"/>
                  <a:pt x="809821" y="31679"/>
                  <a:pt x="834352" y="47518"/>
                </a:cubicBezTo>
                <a:cubicBezTo>
                  <a:pt x="1082739" y="209083"/>
                  <a:pt x="1264426" y="396784"/>
                  <a:pt x="1401841" y="599930"/>
                </a:cubicBezTo>
                <a:lnTo>
                  <a:pt x="1477232" y="726853"/>
                </a:lnTo>
                <a:lnTo>
                  <a:pt x="0" y="726853"/>
                </a:lnTo>
                <a:lnTo>
                  <a:pt x="75561" y="599928"/>
                </a:lnTo>
                <a:cubicBezTo>
                  <a:pt x="213286" y="396782"/>
                  <a:pt x="395381" y="209081"/>
                  <a:pt x="644326" y="47516"/>
                </a:cubicBezTo>
                <a:cubicBezTo>
                  <a:pt x="668912" y="31677"/>
                  <a:pt x="687352" y="19798"/>
                  <a:pt x="702783" y="11879"/>
                </a:cubicBezTo>
                <a:lnTo>
                  <a:pt x="711639" y="9275"/>
                </a:lnTo>
                <a:lnTo>
                  <a:pt x="711639" y="6964"/>
                </a:lnTo>
                <a:lnTo>
                  <a:pt x="735716" y="2"/>
                </a:lnTo>
                <a:lnTo>
                  <a:pt x="739442" y="110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6611E34C-1F0B-D027-1F1B-9B52EDB668EB}"/>
              </a:ext>
            </a:extLst>
          </p:cNvPr>
          <p:cNvSpPr/>
          <p:nvPr/>
        </p:nvSpPr>
        <p:spPr>
          <a:xfrm>
            <a:off x="5092139" y="1778412"/>
            <a:ext cx="2007814" cy="726853"/>
          </a:xfrm>
          <a:custGeom>
            <a:avLst/>
            <a:gdLst>
              <a:gd name="connsiteX0" fmla="*/ 265589 w 2007814"/>
              <a:gd name="connsiteY0" fmla="*/ 0 h 726853"/>
              <a:gd name="connsiteX1" fmla="*/ 1742821 w 2007814"/>
              <a:gd name="connsiteY1" fmla="*/ 0 h 726853"/>
              <a:gd name="connsiteX2" fmla="*/ 1790919 w 2007814"/>
              <a:gd name="connsiteY2" fmla="*/ 80976 h 726853"/>
              <a:gd name="connsiteX3" fmla="*/ 1997124 w 2007814"/>
              <a:gd name="connsiteY3" fmla="*/ 661734 h 726853"/>
              <a:gd name="connsiteX4" fmla="*/ 2007814 w 2007814"/>
              <a:gd name="connsiteY4" fmla="*/ 726853 h 726853"/>
              <a:gd name="connsiteX5" fmla="*/ 0 w 2007814"/>
              <a:gd name="connsiteY5" fmla="*/ 726853 h 726853"/>
              <a:gd name="connsiteX6" fmla="*/ 10715 w 2007814"/>
              <a:gd name="connsiteY6" fmla="*/ 661732 h 726853"/>
              <a:gd name="connsiteX7" fmla="*/ 217383 w 2007814"/>
              <a:gd name="connsiteY7" fmla="*/ 80974 h 726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07814" h="726853">
                <a:moveTo>
                  <a:pt x="265589" y="0"/>
                </a:moveTo>
                <a:lnTo>
                  <a:pt x="1742821" y="0"/>
                </a:lnTo>
                <a:lnTo>
                  <a:pt x="1790919" y="80976"/>
                </a:lnTo>
                <a:cubicBezTo>
                  <a:pt x="1889813" y="271055"/>
                  <a:pt x="1956365" y="465142"/>
                  <a:pt x="1997124" y="661734"/>
                </a:cubicBezTo>
                <a:lnTo>
                  <a:pt x="2007814" y="726853"/>
                </a:lnTo>
                <a:lnTo>
                  <a:pt x="0" y="726853"/>
                </a:lnTo>
                <a:lnTo>
                  <a:pt x="10715" y="661732"/>
                </a:lnTo>
                <a:cubicBezTo>
                  <a:pt x="51566" y="465140"/>
                  <a:pt x="118268" y="271053"/>
                  <a:pt x="217383" y="809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D5E94380-C9CB-C7C2-9780-F0D296493A91}"/>
              </a:ext>
            </a:extLst>
          </p:cNvPr>
          <p:cNvSpPr/>
          <p:nvPr/>
        </p:nvSpPr>
        <p:spPr>
          <a:xfrm>
            <a:off x="5051362" y="2505265"/>
            <a:ext cx="2089276" cy="726853"/>
          </a:xfrm>
          <a:custGeom>
            <a:avLst/>
            <a:gdLst>
              <a:gd name="connsiteX0" fmla="*/ 40777 w 2089276"/>
              <a:gd name="connsiteY0" fmla="*/ 0 h 726853"/>
              <a:gd name="connsiteX1" fmla="*/ 2048591 w 2089276"/>
              <a:gd name="connsiteY1" fmla="*/ 0 h 726853"/>
              <a:gd name="connsiteX2" fmla="*/ 2070304 w 2089276"/>
              <a:gd name="connsiteY2" fmla="*/ 132253 h 726853"/>
              <a:gd name="connsiteX3" fmla="*/ 2089276 w 2089276"/>
              <a:gd name="connsiteY3" fmla="*/ 397429 h 726853"/>
              <a:gd name="connsiteX4" fmla="*/ 2089276 w 2089276"/>
              <a:gd name="connsiteY4" fmla="*/ 397433 h 726853"/>
              <a:gd name="connsiteX5" fmla="*/ 2089276 w 2089276"/>
              <a:gd name="connsiteY5" fmla="*/ 397435 h 726853"/>
              <a:gd name="connsiteX6" fmla="*/ 2082861 w 2089276"/>
              <a:gd name="connsiteY6" fmla="*/ 620257 h 726853"/>
              <a:gd name="connsiteX7" fmla="*/ 2073820 w 2089276"/>
              <a:gd name="connsiteY7" fmla="*/ 726853 h 726853"/>
              <a:gd name="connsiteX8" fmla="*/ 15458 w 2089276"/>
              <a:gd name="connsiteY8" fmla="*/ 726853 h 726853"/>
              <a:gd name="connsiteX9" fmla="*/ 6416 w 2089276"/>
              <a:gd name="connsiteY9" fmla="*/ 620257 h 726853"/>
              <a:gd name="connsiteX10" fmla="*/ 0 w 2089276"/>
              <a:gd name="connsiteY10" fmla="*/ 397435 h 726853"/>
              <a:gd name="connsiteX11" fmla="*/ 0 w 2089276"/>
              <a:gd name="connsiteY11" fmla="*/ 397433 h 726853"/>
              <a:gd name="connsiteX12" fmla="*/ 0 w 2089276"/>
              <a:gd name="connsiteY12" fmla="*/ 397432 h 726853"/>
              <a:gd name="connsiteX13" fmla="*/ 0 w 2089276"/>
              <a:gd name="connsiteY13" fmla="*/ 397429 h 726853"/>
              <a:gd name="connsiteX14" fmla="*/ 1 w 2089276"/>
              <a:gd name="connsiteY14" fmla="*/ 397429 h 726853"/>
              <a:gd name="connsiteX15" fmla="*/ 19015 w 2089276"/>
              <a:gd name="connsiteY15" fmla="*/ 132251 h 726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89276" h="726853">
                <a:moveTo>
                  <a:pt x="40777" y="0"/>
                </a:moveTo>
                <a:lnTo>
                  <a:pt x="2048591" y="0"/>
                </a:lnTo>
                <a:lnTo>
                  <a:pt x="2070304" y="132253"/>
                </a:lnTo>
                <a:lnTo>
                  <a:pt x="2089276" y="397429"/>
                </a:lnTo>
                <a:lnTo>
                  <a:pt x="2089276" y="397433"/>
                </a:lnTo>
                <a:lnTo>
                  <a:pt x="2089276" y="397435"/>
                </a:lnTo>
                <a:lnTo>
                  <a:pt x="2082861" y="620257"/>
                </a:lnTo>
                <a:lnTo>
                  <a:pt x="2073820" y="726853"/>
                </a:lnTo>
                <a:lnTo>
                  <a:pt x="15458" y="726853"/>
                </a:lnTo>
                <a:lnTo>
                  <a:pt x="6416" y="620257"/>
                </a:lnTo>
                <a:lnTo>
                  <a:pt x="0" y="397435"/>
                </a:lnTo>
                <a:lnTo>
                  <a:pt x="0" y="397433"/>
                </a:lnTo>
                <a:lnTo>
                  <a:pt x="0" y="397432"/>
                </a:lnTo>
                <a:lnTo>
                  <a:pt x="0" y="397429"/>
                </a:lnTo>
                <a:lnTo>
                  <a:pt x="1" y="397429"/>
                </a:lnTo>
                <a:lnTo>
                  <a:pt x="19015" y="13225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448003AF-7FB6-C77E-06D9-E4666786091C}"/>
              </a:ext>
            </a:extLst>
          </p:cNvPr>
          <p:cNvSpPr/>
          <p:nvPr/>
        </p:nvSpPr>
        <p:spPr>
          <a:xfrm>
            <a:off x="5066820" y="3232118"/>
            <a:ext cx="2058362" cy="726853"/>
          </a:xfrm>
          <a:custGeom>
            <a:avLst/>
            <a:gdLst>
              <a:gd name="connsiteX0" fmla="*/ 0 w 2058362"/>
              <a:gd name="connsiteY0" fmla="*/ 0 h 726853"/>
              <a:gd name="connsiteX1" fmla="*/ 2058362 w 2058362"/>
              <a:gd name="connsiteY1" fmla="*/ 0 h 726853"/>
              <a:gd name="connsiteX2" fmla="*/ 2050945 w 2058362"/>
              <a:gd name="connsiteY2" fmla="*/ 87437 h 726853"/>
              <a:gd name="connsiteX3" fmla="*/ 1936561 w 2058362"/>
              <a:gd name="connsiteY3" fmla="*/ 664263 h 726853"/>
              <a:gd name="connsiteX4" fmla="*/ 1916460 w 2058362"/>
              <a:gd name="connsiteY4" fmla="*/ 726853 h 726853"/>
              <a:gd name="connsiteX5" fmla="*/ 141901 w 2058362"/>
              <a:gd name="connsiteY5" fmla="*/ 726853 h 726853"/>
              <a:gd name="connsiteX6" fmla="*/ 121800 w 2058362"/>
              <a:gd name="connsiteY6" fmla="*/ 664263 h 726853"/>
              <a:gd name="connsiteX7" fmla="*/ 7416 w 2058362"/>
              <a:gd name="connsiteY7" fmla="*/ 87437 h 726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58362" h="726853">
                <a:moveTo>
                  <a:pt x="0" y="0"/>
                </a:moveTo>
                <a:lnTo>
                  <a:pt x="2058362" y="0"/>
                </a:lnTo>
                <a:lnTo>
                  <a:pt x="2050945" y="87437"/>
                </a:lnTo>
                <a:cubicBezTo>
                  <a:pt x="2029278" y="281031"/>
                  <a:pt x="1991774" y="473306"/>
                  <a:pt x="1936561" y="664263"/>
                </a:cubicBezTo>
                <a:lnTo>
                  <a:pt x="1916460" y="726853"/>
                </a:lnTo>
                <a:lnTo>
                  <a:pt x="141901" y="726853"/>
                </a:lnTo>
                <a:lnTo>
                  <a:pt x="121800" y="664263"/>
                </a:lnTo>
                <a:cubicBezTo>
                  <a:pt x="66587" y="473306"/>
                  <a:pt x="29083" y="281031"/>
                  <a:pt x="7416" y="8743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0BF4B0DD-C1A1-BD6E-5723-D06A1EBACF1C}"/>
              </a:ext>
            </a:extLst>
          </p:cNvPr>
          <p:cNvSpPr/>
          <p:nvPr/>
        </p:nvSpPr>
        <p:spPr>
          <a:xfrm>
            <a:off x="5208722" y="3958970"/>
            <a:ext cx="1774559" cy="726853"/>
          </a:xfrm>
          <a:custGeom>
            <a:avLst/>
            <a:gdLst>
              <a:gd name="connsiteX0" fmla="*/ 0 w 1774559"/>
              <a:gd name="connsiteY0" fmla="*/ 0 h 726853"/>
              <a:gd name="connsiteX1" fmla="*/ 1774559 w 1774559"/>
              <a:gd name="connsiteY1" fmla="*/ 0 h 726853"/>
              <a:gd name="connsiteX2" fmla="*/ 1733473 w 1774559"/>
              <a:gd name="connsiteY2" fmla="*/ 127930 h 726853"/>
              <a:gd name="connsiteX3" fmla="*/ 1474910 w 1774559"/>
              <a:gd name="connsiteY3" fmla="*/ 694214 h 726853"/>
              <a:gd name="connsiteX4" fmla="*/ 1474910 w 1774559"/>
              <a:gd name="connsiteY4" fmla="*/ 690132 h 726853"/>
              <a:gd name="connsiteX5" fmla="*/ 1393298 w 1774559"/>
              <a:gd name="connsiteY5" fmla="*/ 726853 h 726853"/>
              <a:gd name="connsiteX6" fmla="*/ 381260 w 1774559"/>
              <a:gd name="connsiteY6" fmla="*/ 726853 h 726853"/>
              <a:gd name="connsiteX7" fmla="*/ 299648 w 1774559"/>
              <a:gd name="connsiteY7" fmla="*/ 690132 h 726853"/>
              <a:gd name="connsiteX8" fmla="*/ 299648 w 1774559"/>
              <a:gd name="connsiteY8" fmla="*/ 694214 h 726853"/>
              <a:gd name="connsiteX9" fmla="*/ 41086 w 1774559"/>
              <a:gd name="connsiteY9" fmla="*/ 127930 h 726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74559" h="726853">
                <a:moveTo>
                  <a:pt x="0" y="0"/>
                </a:moveTo>
                <a:lnTo>
                  <a:pt x="1774559" y="0"/>
                </a:lnTo>
                <a:lnTo>
                  <a:pt x="1733473" y="127930"/>
                </a:lnTo>
                <a:cubicBezTo>
                  <a:pt x="1666245" y="318009"/>
                  <a:pt x="1580682" y="506770"/>
                  <a:pt x="1474910" y="694214"/>
                </a:cubicBezTo>
                <a:lnTo>
                  <a:pt x="1474910" y="690132"/>
                </a:lnTo>
                <a:cubicBezTo>
                  <a:pt x="1458588" y="718695"/>
                  <a:pt x="1438183" y="726853"/>
                  <a:pt x="1393298" y="726853"/>
                </a:cubicBezTo>
                <a:lnTo>
                  <a:pt x="381260" y="726853"/>
                </a:lnTo>
                <a:cubicBezTo>
                  <a:pt x="336375" y="726853"/>
                  <a:pt x="315970" y="718695"/>
                  <a:pt x="299648" y="690132"/>
                </a:cubicBezTo>
                <a:lnTo>
                  <a:pt x="299648" y="694214"/>
                </a:lnTo>
                <a:cubicBezTo>
                  <a:pt x="193877" y="506770"/>
                  <a:pt x="108314" y="318009"/>
                  <a:pt x="41086" y="12793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A7308A-9891-E24C-6992-533A799FA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Rocket Diagram – Slide Template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229770C-F810-E6EF-A5A9-3011E22725DD}"/>
              </a:ext>
            </a:extLst>
          </p:cNvPr>
          <p:cNvGrpSpPr/>
          <p:nvPr/>
        </p:nvGrpSpPr>
        <p:grpSpPr>
          <a:xfrm>
            <a:off x="4592226" y="3588386"/>
            <a:ext cx="3007549" cy="2560340"/>
            <a:chOff x="4592226" y="3588386"/>
            <a:chExt cx="3007549" cy="2560340"/>
          </a:xfrm>
          <a:solidFill>
            <a:schemeClr val="bg1">
              <a:lumMod val="75000"/>
            </a:schemeClr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D9947BD-22F6-8539-D6FF-8CB1F5708758}"/>
                </a:ext>
              </a:extLst>
            </p:cNvPr>
            <p:cNvSpPr/>
            <p:nvPr/>
          </p:nvSpPr>
          <p:spPr>
            <a:xfrm>
              <a:off x="4592226" y="3588386"/>
              <a:ext cx="777240" cy="1946800"/>
            </a:xfrm>
            <a:custGeom>
              <a:avLst/>
              <a:gdLst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429086 w 795191"/>
                <a:gd name="connsiteY3" fmla="*/ 0 h 1946800"/>
                <a:gd name="connsiteX4" fmla="*/ 472583 w 795191"/>
                <a:gd name="connsiteY4" fmla="*/ 198735 h 1946800"/>
                <a:gd name="connsiteX5" fmla="*/ 709781 w 795191"/>
                <a:gd name="connsiteY5" fmla="*/ 850005 h 1946800"/>
                <a:gd name="connsiteX6" fmla="*/ 795191 w 795191"/>
                <a:gd name="connsiteY6" fmla="*/ 1013532 h 1946800"/>
                <a:gd name="connsiteX7" fmla="*/ 789161 w 795191"/>
                <a:gd name="connsiteY7" fmla="*/ 1024695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343296 w 795191"/>
                <a:gd name="connsiteY3" fmla="*/ 1938642 h 1946800"/>
                <a:gd name="connsiteX4" fmla="*/ 429086 w 795191"/>
                <a:gd name="connsiteY4" fmla="*/ 0 h 1946800"/>
                <a:gd name="connsiteX5" fmla="*/ 472583 w 795191"/>
                <a:gd name="connsiteY5" fmla="*/ 198735 h 1946800"/>
                <a:gd name="connsiteX6" fmla="*/ 709781 w 795191"/>
                <a:gd name="connsiteY6" fmla="*/ 850005 h 1946800"/>
                <a:gd name="connsiteX7" fmla="*/ 795191 w 795191"/>
                <a:gd name="connsiteY7" fmla="*/ 1013532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16" fmla="*/ 429086 w 795191"/>
                <a:gd name="connsiteY16" fmla="*/ 0 h 1946800"/>
                <a:gd name="connsiteX0" fmla="*/ 343296 w 749954"/>
                <a:gd name="connsiteY0" fmla="*/ 1938642 h 1946800"/>
                <a:gd name="connsiteX1" fmla="*/ 343547 w 749954"/>
                <a:gd name="connsiteY1" fmla="*/ 1938642 h 1946800"/>
                <a:gd name="connsiteX2" fmla="*/ 347358 w 749954"/>
                <a:gd name="connsiteY2" fmla="*/ 1946800 h 1946800"/>
                <a:gd name="connsiteX3" fmla="*/ 343296 w 749954"/>
                <a:gd name="connsiteY3" fmla="*/ 1938642 h 1946800"/>
                <a:gd name="connsiteX4" fmla="*/ 429086 w 749954"/>
                <a:gd name="connsiteY4" fmla="*/ 0 h 1946800"/>
                <a:gd name="connsiteX5" fmla="*/ 472583 w 749954"/>
                <a:gd name="connsiteY5" fmla="*/ 198735 h 1946800"/>
                <a:gd name="connsiteX6" fmla="*/ 709781 w 749954"/>
                <a:gd name="connsiteY6" fmla="*/ 850005 h 1946800"/>
                <a:gd name="connsiteX7" fmla="*/ 749954 w 749954"/>
                <a:gd name="connsiteY7" fmla="*/ 1065438 h 1946800"/>
                <a:gd name="connsiteX8" fmla="*/ 367694 w 749954"/>
                <a:gd name="connsiteY8" fmla="*/ 1775423 h 1946800"/>
                <a:gd name="connsiteX9" fmla="*/ 351427 w 749954"/>
                <a:gd name="connsiteY9" fmla="*/ 1938642 h 1946800"/>
                <a:gd name="connsiteX10" fmla="*/ 343547 w 749954"/>
                <a:gd name="connsiteY10" fmla="*/ 1938642 h 1946800"/>
                <a:gd name="connsiteX11" fmla="*/ 286364 w 749954"/>
                <a:gd name="connsiteY11" fmla="*/ 1816226 h 1946800"/>
                <a:gd name="connsiteX12" fmla="*/ 34230 w 749954"/>
                <a:gd name="connsiteY12" fmla="*/ 1159285 h 1946800"/>
                <a:gd name="connsiteX13" fmla="*/ 135896 w 749954"/>
                <a:gd name="connsiteY13" fmla="*/ 424813 h 1946800"/>
                <a:gd name="connsiteX14" fmla="*/ 428695 w 749954"/>
                <a:gd name="connsiteY14" fmla="*/ 458 h 1946800"/>
                <a:gd name="connsiteX15" fmla="*/ 429086 w 749954"/>
                <a:gd name="connsiteY15" fmla="*/ 0 h 1946800"/>
                <a:gd name="connsiteX0" fmla="*/ 343296 w 764878"/>
                <a:gd name="connsiteY0" fmla="*/ 1938642 h 1946800"/>
                <a:gd name="connsiteX1" fmla="*/ 343547 w 764878"/>
                <a:gd name="connsiteY1" fmla="*/ 1938642 h 1946800"/>
                <a:gd name="connsiteX2" fmla="*/ 347358 w 764878"/>
                <a:gd name="connsiteY2" fmla="*/ 1946800 h 1946800"/>
                <a:gd name="connsiteX3" fmla="*/ 343296 w 764878"/>
                <a:gd name="connsiteY3" fmla="*/ 1938642 h 1946800"/>
                <a:gd name="connsiteX4" fmla="*/ 429086 w 764878"/>
                <a:gd name="connsiteY4" fmla="*/ 0 h 1946800"/>
                <a:gd name="connsiteX5" fmla="*/ 472583 w 764878"/>
                <a:gd name="connsiteY5" fmla="*/ 198735 h 1946800"/>
                <a:gd name="connsiteX6" fmla="*/ 709781 w 764878"/>
                <a:gd name="connsiteY6" fmla="*/ 850005 h 1946800"/>
                <a:gd name="connsiteX7" fmla="*/ 749954 w 764878"/>
                <a:gd name="connsiteY7" fmla="*/ 1065438 h 1946800"/>
                <a:gd name="connsiteX8" fmla="*/ 367694 w 764878"/>
                <a:gd name="connsiteY8" fmla="*/ 1775423 h 1946800"/>
                <a:gd name="connsiteX9" fmla="*/ 351427 w 764878"/>
                <a:gd name="connsiteY9" fmla="*/ 1938642 h 1946800"/>
                <a:gd name="connsiteX10" fmla="*/ 343547 w 764878"/>
                <a:gd name="connsiteY10" fmla="*/ 1938642 h 1946800"/>
                <a:gd name="connsiteX11" fmla="*/ 286364 w 764878"/>
                <a:gd name="connsiteY11" fmla="*/ 1816226 h 1946800"/>
                <a:gd name="connsiteX12" fmla="*/ 34230 w 764878"/>
                <a:gd name="connsiteY12" fmla="*/ 1159285 h 1946800"/>
                <a:gd name="connsiteX13" fmla="*/ 135896 w 764878"/>
                <a:gd name="connsiteY13" fmla="*/ 424813 h 1946800"/>
                <a:gd name="connsiteX14" fmla="*/ 428695 w 764878"/>
                <a:gd name="connsiteY14" fmla="*/ 458 h 1946800"/>
                <a:gd name="connsiteX15" fmla="*/ 429086 w 764878"/>
                <a:gd name="connsiteY15" fmla="*/ 0 h 1946800"/>
                <a:gd name="connsiteX0" fmla="*/ 343296 w 767649"/>
                <a:gd name="connsiteY0" fmla="*/ 1938642 h 1946800"/>
                <a:gd name="connsiteX1" fmla="*/ 343547 w 767649"/>
                <a:gd name="connsiteY1" fmla="*/ 1938642 h 1946800"/>
                <a:gd name="connsiteX2" fmla="*/ 347358 w 767649"/>
                <a:gd name="connsiteY2" fmla="*/ 1946800 h 1946800"/>
                <a:gd name="connsiteX3" fmla="*/ 343296 w 767649"/>
                <a:gd name="connsiteY3" fmla="*/ 1938642 h 1946800"/>
                <a:gd name="connsiteX4" fmla="*/ 429086 w 767649"/>
                <a:gd name="connsiteY4" fmla="*/ 0 h 1946800"/>
                <a:gd name="connsiteX5" fmla="*/ 472583 w 767649"/>
                <a:gd name="connsiteY5" fmla="*/ 198735 h 1946800"/>
                <a:gd name="connsiteX6" fmla="*/ 709781 w 767649"/>
                <a:gd name="connsiteY6" fmla="*/ 850005 h 1946800"/>
                <a:gd name="connsiteX7" fmla="*/ 749954 w 767649"/>
                <a:gd name="connsiteY7" fmla="*/ 1065438 h 1946800"/>
                <a:gd name="connsiteX8" fmla="*/ 367694 w 767649"/>
                <a:gd name="connsiteY8" fmla="*/ 1775423 h 1946800"/>
                <a:gd name="connsiteX9" fmla="*/ 351427 w 767649"/>
                <a:gd name="connsiteY9" fmla="*/ 1938642 h 1946800"/>
                <a:gd name="connsiteX10" fmla="*/ 343547 w 767649"/>
                <a:gd name="connsiteY10" fmla="*/ 1938642 h 1946800"/>
                <a:gd name="connsiteX11" fmla="*/ 286364 w 767649"/>
                <a:gd name="connsiteY11" fmla="*/ 1816226 h 1946800"/>
                <a:gd name="connsiteX12" fmla="*/ 34230 w 767649"/>
                <a:gd name="connsiteY12" fmla="*/ 1159285 h 1946800"/>
                <a:gd name="connsiteX13" fmla="*/ 135896 w 767649"/>
                <a:gd name="connsiteY13" fmla="*/ 424813 h 1946800"/>
                <a:gd name="connsiteX14" fmla="*/ 428695 w 767649"/>
                <a:gd name="connsiteY14" fmla="*/ 458 h 1946800"/>
                <a:gd name="connsiteX15" fmla="*/ 429086 w 767649"/>
                <a:gd name="connsiteY15" fmla="*/ 0 h 1946800"/>
                <a:gd name="connsiteX0" fmla="*/ 343296 w 772127"/>
                <a:gd name="connsiteY0" fmla="*/ 1938642 h 1946800"/>
                <a:gd name="connsiteX1" fmla="*/ 343547 w 772127"/>
                <a:gd name="connsiteY1" fmla="*/ 1938642 h 1946800"/>
                <a:gd name="connsiteX2" fmla="*/ 347358 w 772127"/>
                <a:gd name="connsiteY2" fmla="*/ 1946800 h 1946800"/>
                <a:gd name="connsiteX3" fmla="*/ 343296 w 772127"/>
                <a:gd name="connsiteY3" fmla="*/ 1938642 h 1946800"/>
                <a:gd name="connsiteX4" fmla="*/ 429086 w 772127"/>
                <a:gd name="connsiteY4" fmla="*/ 0 h 1946800"/>
                <a:gd name="connsiteX5" fmla="*/ 472583 w 772127"/>
                <a:gd name="connsiteY5" fmla="*/ 198735 h 1946800"/>
                <a:gd name="connsiteX6" fmla="*/ 709781 w 772127"/>
                <a:gd name="connsiteY6" fmla="*/ 850005 h 1946800"/>
                <a:gd name="connsiteX7" fmla="*/ 749954 w 772127"/>
                <a:gd name="connsiteY7" fmla="*/ 1065438 h 1946800"/>
                <a:gd name="connsiteX8" fmla="*/ 367694 w 772127"/>
                <a:gd name="connsiteY8" fmla="*/ 1775423 h 1946800"/>
                <a:gd name="connsiteX9" fmla="*/ 351427 w 772127"/>
                <a:gd name="connsiteY9" fmla="*/ 1938642 h 1946800"/>
                <a:gd name="connsiteX10" fmla="*/ 343547 w 772127"/>
                <a:gd name="connsiteY10" fmla="*/ 1938642 h 1946800"/>
                <a:gd name="connsiteX11" fmla="*/ 286364 w 772127"/>
                <a:gd name="connsiteY11" fmla="*/ 1816226 h 1946800"/>
                <a:gd name="connsiteX12" fmla="*/ 34230 w 772127"/>
                <a:gd name="connsiteY12" fmla="*/ 1159285 h 1946800"/>
                <a:gd name="connsiteX13" fmla="*/ 135896 w 772127"/>
                <a:gd name="connsiteY13" fmla="*/ 424813 h 1946800"/>
                <a:gd name="connsiteX14" fmla="*/ 428695 w 772127"/>
                <a:gd name="connsiteY14" fmla="*/ 458 h 1946800"/>
                <a:gd name="connsiteX15" fmla="*/ 429086 w 772127"/>
                <a:gd name="connsiteY15" fmla="*/ 0 h 194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72127" h="1946800">
                  <a:moveTo>
                    <a:pt x="343296" y="1938642"/>
                  </a:moveTo>
                  <a:lnTo>
                    <a:pt x="343547" y="1938642"/>
                  </a:lnTo>
                  <a:lnTo>
                    <a:pt x="347358" y="1946800"/>
                  </a:lnTo>
                  <a:lnTo>
                    <a:pt x="343296" y="1938642"/>
                  </a:lnTo>
                  <a:close/>
                  <a:moveTo>
                    <a:pt x="429086" y="0"/>
                  </a:moveTo>
                  <a:lnTo>
                    <a:pt x="472583" y="198735"/>
                  </a:lnTo>
                  <a:cubicBezTo>
                    <a:pt x="528052" y="417546"/>
                    <a:pt x="606185" y="634636"/>
                    <a:pt x="709781" y="850005"/>
                  </a:cubicBezTo>
                  <a:cubicBezTo>
                    <a:pt x="765082" y="996111"/>
                    <a:pt x="795618" y="1022202"/>
                    <a:pt x="749954" y="1065438"/>
                  </a:cubicBezTo>
                  <a:cubicBezTo>
                    <a:pt x="534450" y="1269483"/>
                    <a:pt x="408359" y="1506116"/>
                    <a:pt x="367694" y="1775423"/>
                  </a:cubicBezTo>
                  <a:cubicBezTo>
                    <a:pt x="359557" y="1828466"/>
                    <a:pt x="355495" y="1885592"/>
                    <a:pt x="351427" y="1938642"/>
                  </a:cubicBezTo>
                  <a:lnTo>
                    <a:pt x="343547" y="1938642"/>
                  </a:lnTo>
                  <a:lnTo>
                    <a:pt x="286364" y="1816226"/>
                  </a:lnTo>
                  <a:cubicBezTo>
                    <a:pt x="184698" y="1604045"/>
                    <a:pt x="95231" y="1387788"/>
                    <a:pt x="34230" y="1159285"/>
                  </a:cubicBezTo>
                  <a:cubicBezTo>
                    <a:pt x="-30840" y="906301"/>
                    <a:pt x="-6436" y="657399"/>
                    <a:pt x="135896" y="424813"/>
                  </a:cubicBezTo>
                  <a:cubicBezTo>
                    <a:pt x="225363" y="281999"/>
                    <a:pt x="331091" y="143266"/>
                    <a:pt x="428695" y="458"/>
                  </a:cubicBezTo>
                  <a:lnTo>
                    <a:pt x="429086" y="0"/>
                  </a:lnTo>
                  <a:close/>
                </a:path>
              </a:pathLst>
            </a:custGeom>
            <a:grpFill/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73C099C-1D30-3E07-CC5D-662BA03D579C}"/>
                </a:ext>
              </a:extLst>
            </p:cNvPr>
            <p:cNvSpPr/>
            <p:nvPr/>
          </p:nvSpPr>
          <p:spPr>
            <a:xfrm flipH="1">
              <a:off x="6822535" y="3588386"/>
              <a:ext cx="777240" cy="1946800"/>
            </a:xfrm>
            <a:custGeom>
              <a:avLst/>
              <a:gdLst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429086 w 795191"/>
                <a:gd name="connsiteY3" fmla="*/ 0 h 1946800"/>
                <a:gd name="connsiteX4" fmla="*/ 472583 w 795191"/>
                <a:gd name="connsiteY4" fmla="*/ 198735 h 1946800"/>
                <a:gd name="connsiteX5" fmla="*/ 709781 w 795191"/>
                <a:gd name="connsiteY5" fmla="*/ 850005 h 1946800"/>
                <a:gd name="connsiteX6" fmla="*/ 795191 w 795191"/>
                <a:gd name="connsiteY6" fmla="*/ 1013532 h 1946800"/>
                <a:gd name="connsiteX7" fmla="*/ 789161 w 795191"/>
                <a:gd name="connsiteY7" fmla="*/ 1024695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0" fmla="*/ 343296 w 795191"/>
                <a:gd name="connsiteY0" fmla="*/ 1938642 h 1946800"/>
                <a:gd name="connsiteX1" fmla="*/ 343547 w 795191"/>
                <a:gd name="connsiteY1" fmla="*/ 1938642 h 1946800"/>
                <a:gd name="connsiteX2" fmla="*/ 347358 w 795191"/>
                <a:gd name="connsiteY2" fmla="*/ 1946800 h 1946800"/>
                <a:gd name="connsiteX3" fmla="*/ 343296 w 795191"/>
                <a:gd name="connsiteY3" fmla="*/ 1938642 h 1946800"/>
                <a:gd name="connsiteX4" fmla="*/ 429086 w 795191"/>
                <a:gd name="connsiteY4" fmla="*/ 0 h 1946800"/>
                <a:gd name="connsiteX5" fmla="*/ 472583 w 795191"/>
                <a:gd name="connsiteY5" fmla="*/ 198735 h 1946800"/>
                <a:gd name="connsiteX6" fmla="*/ 709781 w 795191"/>
                <a:gd name="connsiteY6" fmla="*/ 850005 h 1946800"/>
                <a:gd name="connsiteX7" fmla="*/ 795191 w 795191"/>
                <a:gd name="connsiteY7" fmla="*/ 1013532 h 1946800"/>
                <a:gd name="connsiteX8" fmla="*/ 749954 w 795191"/>
                <a:gd name="connsiteY8" fmla="*/ 1065438 h 1946800"/>
                <a:gd name="connsiteX9" fmla="*/ 367694 w 795191"/>
                <a:gd name="connsiteY9" fmla="*/ 1775423 h 1946800"/>
                <a:gd name="connsiteX10" fmla="*/ 351427 w 795191"/>
                <a:gd name="connsiteY10" fmla="*/ 1938642 h 1946800"/>
                <a:gd name="connsiteX11" fmla="*/ 343547 w 795191"/>
                <a:gd name="connsiteY11" fmla="*/ 1938642 h 1946800"/>
                <a:gd name="connsiteX12" fmla="*/ 286364 w 795191"/>
                <a:gd name="connsiteY12" fmla="*/ 1816226 h 1946800"/>
                <a:gd name="connsiteX13" fmla="*/ 34230 w 795191"/>
                <a:gd name="connsiteY13" fmla="*/ 1159285 h 1946800"/>
                <a:gd name="connsiteX14" fmla="*/ 135896 w 795191"/>
                <a:gd name="connsiteY14" fmla="*/ 424813 h 1946800"/>
                <a:gd name="connsiteX15" fmla="*/ 428695 w 795191"/>
                <a:gd name="connsiteY15" fmla="*/ 458 h 1946800"/>
                <a:gd name="connsiteX16" fmla="*/ 429086 w 795191"/>
                <a:gd name="connsiteY16" fmla="*/ 0 h 1946800"/>
                <a:gd name="connsiteX0" fmla="*/ 343296 w 749954"/>
                <a:gd name="connsiteY0" fmla="*/ 1938642 h 1946800"/>
                <a:gd name="connsiteX1" fmla="*/ 343547 w 749954"/>
                <a:gd name="connsiteY1" fmla="*/ 1938642 h 1946800"/>
                <a:gd name="connsiteX2" fmla="*/ 347358 w 749954"/>
                <a:gd name="connsiteY2" fmla="*/ 1946800 h 1946800"/>
                <a:gd name="connsiteX3" fmla="*/ 343296 w 749954"/>
                <a:gd name="connsiteY3" fmla="*/ 1938642 h 1946800"/>
                <a:gd name="connsiteX4" fmla="*/ 429086 w 749954"/>
                <a:gd name="connsiteY4" fmla="*/ 0 h 1946800"/>
                <a:gd name="connsiteX5" fmla="*/ 472583 w 749954"/>
                <a:gd name="connsiteY5" fmla="*/ 198735 h 1946800"/>
                <a:gd name="connsiteX6" fmla="*/ 709781 w 749954"/>
                <a:gd name="connsiteY6" fmla="*/ 850005 h 1946800"/>
                <a:gd name="connsiteX7" fmla="*/ 749954 w 749954"/>
                <a:gd name="connsiteY7" fmla="*/ 1065438 h 1946800"/>
                <a:gd name="connsiteX8" fmla="*/ 367694 w 749954"/>
                <a:gd name="connsiteY8" fmla="*/ 1775423 h 1946800"/>
                <a:gd name="connsiteX9" fmla="*/ 351427 w 749954"/>
                <a:gd name="connsiteY9" fmla="*/ 1938642 h 1946800"/>
                <a:gd name="connsiteX10" fmla="*/ 343547 w 749954"/>
                <a:gd name="connsiteY10" fmla="*/ 1938642 h 1946800"/>
                <a:gd name="connsiteX11" fmla="*/ 286364 w 749954"/>
                <a:gd name="connsiteY11" fmla="*/ 1816226 h 1946800"/>
                <a:gd name="connsiteX12" fmla="*/ 34230 w 749954"/>
                <a:gd name="connsiteY12" fmla="*/ 1159285 h 1946800"/>
                <a:gd name="connsiteX13" fmla="*/ 135896 w 749954"/>
                <a:gd name="connsiteY13" fmla="*/ 424813 h 1946800"/>
                <a:gd name="connsiteX14" fmla="*/ 428695 w 749954"/>
                <a:gd name="connsiteY14" fmla="*/ 458 h 1946800"/>
                <a:gd name="connsiteX15" fmla="*/ 429086 w 749954"/>
                <a:gd name="connsiteY15" fmla="*/ 0 h 1946800"/>
                <a:gd name="connsiteX0" fmla="*/ 343296 w 764878"/>
                <a:gd name="connsiteY0" fmla="*/ 1938642 h 1946800"/>
                <a:gd name="connsiteX1" fmla="*/ 343547 w 764878"/>
                <a:gd name="connsiteY1" fmla="*/ 1938642 h 1946800"/>
                <a:gd name="connsiteX2" fmla="*/ 347358 w 764878"/>
                <a:gd name="connsiteY2" fmla="*/ 1946800 h 1946800"/>
                <a:gd name="connsiteX3" fmla="*/ 343296 w 764878"/>
                <a:gd name="connsiteY3" fmla="*/ 1938642 h 1946800"/>
                <a:gd name="connsiteX4" fmla="*/ 429086 w 764878"/>
                <a:gd name="connsiteY4" fmla="*/ 0 h 1946800"/>
                <a:gd name="connsiteX5" fmla="*/ 472583 w 764878"/>
                <a:gd name="connsiteY5" fmla="*/ 198735 h 1946800"/>
                <a:gd name="connsiteX6" fmla="*/ 709781 w 764878"/>
                <a:gd name="connsiteY6" fmla="*/ 850005 h 1946800"/>
                <a:gd name="connsiteX7" fmla="*/ 749954 w 764878"/>
                <a:gd name="connsiteY7" fmla="*/ 1065438 h 1946800"/>
                <a:gd name="connsiteX8" fmla="*/ 367694 w 764878"/>
                <a:gd name="connsiteY8" fmla="*/ 1775423 h 1946800"/>
                <a:gd name="connsiteX9" fmla="*/ 351427 w 764878"/>
                <a:gd name="connsiteY9" fmla="*/ 1938642 h 1946800"/>
                <a:gd name="connsiteX10" fmla="*/ 343547 w 764878"/>
                <a:gd name="connsiteY10" fmla="*/ 1938642 h 1946800"/>
                <a:gd name="connsiteX11" fmla="*/ 286364 w 764878"/>
                <a:gd name="connsiteY11" fmla="*/ 1816226 h 1946800"/>
                <a:gd name="connsiteX12" fmla="*/ 34230 w 764878"/>
                <a:gd name="connsiteY12" fmla="*/ 1159285 h 1946800"/>
                <a:gd name="connsiteX13" fmla="*/ 135896 w 764878"/>
                <a:gd name="connsiteY13" fmla="*/ 424813 h 1946800"/>
                <a:gd name="connsiteX14" fmla="*/ 428695 w 764878"/>
                <a:gd name="connsiteY14" fmla="*/ 458 h 1946800"/>
                <a:gd name="connsiteX15" fmla="*/ 429086 w 764878"/>
                <a:gd name="connsiteY15" fmla="*/ 0 h 1946800"/>
                <a:gd name="connsiteX0" fmla="*/ 343296 w 767649"/>
                <a:gd name="connsiteY0" fmla="*/ 1938642 h 1946800"/>
                <a:gd name="connsiteX1" fmla="*/ 343547 w 767649"/>
                <a:gd name="connsiteY1" fmla="*/ 1938642 h 1946800"/>
                <a:gd name="connsiteX2" fmla="*/ 347358 w 767649"/>
                <a:gd name="connsiteY2" fmla="*/ 1946800 h 1946800"/>
                <a:gd name="connsiteX3" fmla="*/ 343296 w 767649"/>
                <a:gd name="connsiteY3" fmla="*/ 1938642 h 1946800"/>
                <a:gd name="connsiteX4" fmla="*/ 429086 w 767649"/>
                <a:gd name="connsiteY4" fmla="*/ 0 h 1946800"/>
                <a:gd name="connsiteX5" fmla="*/ 472583 w 767649"/>
                <a:gd name="connsiteY5" fmla="*/ 198735 h 1946800"/>
                <a:gd name="connsiteX6" fmla="*/ 709781 w 767649"/>
                <a:gd name="connsiteY6" fmla="*/ 850005 h 1946800"/>
                <a:gd name="connsiteX7" fmla="*/ 749954 w 767649"/>
                <a:gd name="connsiteY7" fmla="*/ 1065438 h 1946800"/>
                <a:gd name="connsiteX8" fmla="*/ 367694 w 767649"/>
                <a:gd name="connsiteY8" fmla="*/ 1775423 h 1946800"/>
                <a:gd name="connsiteX9" fmla="*/ 351427 w 767649"/>
                <a:gd name="connsiteY9" fmla="*/ 1938642 h 1946800"/>
                <a:gd name="connsiteX10" fmla="*/ 343547 w 767649"/>
                <a:gd name="connsiteY10" fmla="*/ 1938642 h 1946800"/>
                <a:gd name="connsiteX11" fmla="*/ 286364 w 767649"/>
                <a:gd name="connsiteY11" fmla="*/ 1816226 h 1946800"/>
                <a:gd name="connsiteX12" fmla="*/ 34230 w 767649"/>
                <a:gd name="connsiteY12" fmla="*/ 1159285 h 1946800"/>
                <a:gd name="connsiteX13" fmla="*/ 135896 w 767649"/>
                <a:gd name="connsiteY13" fmla="*/ 424813 h 1946800"/>
                <a:gd name="connsiteX14" fmla="*/ 428695 w 767649"/>
                <a:gd name="connsiteY14" fmla="*/ 458 h 1946800"/>
                <a:gd name="connsiteX15" fmla="*/ 429086 w 767649"/>
                <a:gd name="connsiteY15" fmla="*/ 0 h 1946800"/>
                <a:gd name="connsiteX0" fmla="*/ 343296 w 772127"/>
                <a:gd name="connsiteY0" fmla="*/ 1938642 h 1946800"/>
                <a:gd name="connsiteX1" fmla="*/ 343547 w 772127"/>
                <a:gd name="connsiteY1" fmla="*/ 1938642 h 1946800"/>
                <a:gd name="connsiteX2" fmla="*/ 347358 w 772127"/>
                <a:gd name="connsiteY2" fmla="*/ 1946800 h 1946800"/>
                <a:gd name="connsiteX3" fmla="*/ 343296 w 772127"/>
                <a:gd name="connsiteY3" fmla="*/ 1938642 h 1946800"/>
                <a:gd name="connsiteX4" fmla="*/ 429086 w 772127"/>
                <a:gd name="connsiteY4" fmla="*/ 0 h 1946800"/>
                <a:gd name="connsiteX5" fmla="*/ 472583 w 772127"/>
                <a:gd name="connsiteY5" fmla="*/ 198735 h 1946800"/>
                <a:gd name="connsiteX6" fmla="*/ 709781 w 772127"/>
                <a:gd name="connsiteY6" fmla="*/ 850005 h 1946800"/>
                <a:gd name="connsiteX7" fmla="*/ 749954 w 772127"/>
                <a:gd name="connsiteY7" fmla="*/ 1065438 h 1946800"/>
                <a:gd name="connsiteX8" fmla="*/ 367694 w 772127"/>
                <a:gd name="connsiteY8" fmla="*/ 1775423 h 1946800"/>
                <a:gd name="connsiteX9" fmla="*/ 351427 w 772127"/>
                <a:gd name="connsiteY9" fmla="*/ 1938642 h 1946800"/>
                <a:gd name="connsiteX10" fmla="*/ 343547 w 772127"/>
                <a:gd name="connsiteY10" fmla="*/ 1938642 h 1946800"/>
                <a:gd name="connsiteX11" fmla="*/ 286364 w 772127"/>
                <a:gd name="connsiteY11" fmla="*/ 1816226 h 1946800"/>
                <a:gd name="connsiteX12" fmla="*/ 34230 w 772127"/>
                <a:gd name="connsiteY12" fmla="*/ 1159285 h 1946800"/>
                <a:gd name="connsiteX13" fmla="*/ 135896 w 772127"/>
                <a:gd name="connsiteY13" fmla="*/ 424813 h 1946800"/>
                <a:gd name="connsiteX14" fmla="*/ 428695 w 772127"/>
                <a:gd name="connsiteY14" fmla="*/ 458 h 1946800"/>
                <a:gd name="connsiteX15" fmla="*/ 429086 w 772127"/>
                <a:gd name="connsiteY15" fmla="*/ 0 h 194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772127" h="1946800">
                  <a:moveTo>
                    <a:pt x="343296" y="1938642"/>
                  </a:moveTo>
                  <a:lnTo>
                    <a:pt x="343547" y="1938642"/>
                  </a:lnTo>
                  <a:lnTo>
                    <a:pt x="347358" y="1946800"/>
                  </a:lnTo>
                  <a:lnTo>
                    <a:pt x="343296" y="1938642"/>
                  </a:lnTo>
                  <a:close/>
                  <a:moveTo>
                    <a:pt x="429086" y="0"/>
                  </a:moveTo>
                  <a:lnTo>
                    <a:pt x="472583" y="198735"/>
                  </a:lnTo>
                  <a:cubicBezTo>
                    <a:pt x="528052" y="417546"/>
                    <a:pt x="606185" y="634636"/>
                    <a:pt x="709781" y="850005"/>
                  </a:cubicBezTo>
                  <a:cubicBezTo>
                    <a:pt x="765082" y="996111"/>
                    <a:pt x="795618" y="1022202"/>
                    <a:pt x="749954" y="1065438"/>
                  </a:cubicBezTo>
                  <a:cubicBezTo>
                    <a:pt x="534450" y="1269483"/>
                    <a:pt x="408359" y="1506116"/>
                    <a:pt x="367694" y="1775423"/>
                  </a:cubicBezTo>
                  <a:cubicBezTo>
                    <a:pt x="359557" y="1828466"/>
                    <a:pt x="355495" y="1885592"/>
                    <a:pt x="351427" y="1938642"/>
                  </a:cubicBezTo>
                  <a:lnTo>
                    <a:pt x="343547" y="1938642"/>
                  </a:lnTo>
                  <a:lnTo>
                    <a:pt x="286364" y="1816226"/>
                  </a:lnTo>
                  <a:cubicBezTo>
                    <a:pt x="184698" y="1604045"/>
                    <a:pt x="95231" y="1387788"/>
                    <a:pt x="34230" y="1159285"/>
                  </a:cubicBezTo>
                  <a:cubicBezTo>
                    <a:pt x="-30840" y="906301"/>
                    <a:pt x="-6436" y="657399"/>
                    <a:pt x="135896" y="424813"/>
                  </a:cubicBezTo>
                  <a:cubicBezTo>
                    <a:pt x="225363" y="281999"/>
                    <a:pt x="331091" y="143266"/>
                    <a:pt x="428695" y="458"/>
                  </a:cubicBezTo>
                  <a:lnTo>
                    <a:pt x="429086" y="0"/>
                  </a:lnTo>
                  <a:close/>
                </a:path>
              </a:pathLst>
            </a:custGeom>
            <a:grpFill/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D775E05-5DA7-5E55-C905-2029FD9FBE79}"/>
                </a:ext>
              </a:extLst>
            </p:cNvPr>
            <p:cNvSpPr/>
            <p:nvPr/>
          </p:nvSpPr>
          <p:spPr>
            <a:xfrm flipH="1">
              <a:off x="5736762" y="4761395"/>
              <a:ext cx="718478" cy="1387331"/>
            </a:xfrm>
            <a:custGeom>
              <a:avLst/>
              <a:gdLst>
                <a:gd name="connsiteX0" fmla="*/ 706226 w 718478"/>
                <a:gd name="connsiteY0" fmla="*/ 0 h 1387331"/>
                <a:gd name="connsiteX1" fmla="*/ 359239 w 718478"/>
                <a:gd name="connsiteY1" fmla="*/ 0 h 1387331"/>
                <a:gd name="connsiteX2" fmla="*/ 12252 w 718478"/>
                <a:gd name="connsiteY2" fmla="*/ 0 h 1387331"/>
                <a:gd name="connsiteX3" fmla="*/ 146909 w 718478"/>
                <a:gd name="connsiteY3" fmla="*/ 167296 h 1387331"/>
                <a:gd name="connsiteX4" fmla="*/ 77536 w 718478"/>
                <a:gd name="connsiteY4" fmla="*/ 281547 h 1387331"/>
                <a:gd name="connsiteX5" fmla="*/ 77536 w 718478"/>
                <a:gd name="connsiteY5" fmla="*/ 681428 h 1387331"/>
                <a:gd name="connsiteX6" fmla="*/ 359089 w 718478"/>
                <a:gd name="connsiteY6" fmla="*/ 1387331 h 1387331"/>
                <a:gd name="connsiteX7" fmla="*/ 359239 w 718478"/>
                <a:gd name="connsiteY7" fmla="*/ 1387331 h 1387331"/>
                <a:gd name="connsiteX8" fmla="*/ 359389 w 718478"/>
                <a:gd name="connsiteY8" fmla="*/ 1387331 h 1387331"/>
                <a:gd name="connsiteX9" fmla="*/ 640942 w 718478"/>
                <a:gd name="connsiteY9" fmla="*/ 681428 h 1387331"/>
                <a:gd name="connsiteX10" fmla="*/ 640942 w 718478"/>
                <a:gd name="connsiteY10" fmla="*/ 281547 h 1387331"/>
                <a:gd name="connsiteX11" fmla="*/ 571569 w 718478"/>
                <a:gd name="connsiteY11" fmla="*/ 167296 h 1387331"/>
                <a:gd name="connsiteX12" fmla="*/ 706226 w 718478"/>
                <a:gd name="connsiteY12" fmla="*/ 0 h 1387331"/>
                <a:gd name="connsiteX0" fmla="*/ 706226 w 718478"/>
                <a:gd name="connsiteY0" fmla="*/ 0 h 1387331"/>
                <a:gd name="connsiteX1" fmla="*/ 12252 w 718478"/>
                <a:gd name="connsiteY1" fmla="*/ 0 h 1387331"/>
                <a:gd name="connsiteX2" fmla="*/ 146909 w 718478"/>
                <a:gd name="connsiteY2" fmla="*/ 167296 h 1387331"/>
                <a:gd name="connsiteX3" fmla="*/ 77536 w 718478"/>
                <a:gd name="connsiteY3" fmla="*/ 281547 h 1387331"/>
                <a:gd name="connsiteX4" fmla="*/ 77536 w 718478"/>
                <a:gd name="connsiteY4" fmla="*/ 681428 h 1387331"/>
                <a:gd name="connsiteX5" fmla="*/ 359089 w 718478"/>
                <a:gd name="connsiteY5" fmla="*/ 1387331 h 1387331"/>
                <a:gd name="connsiteX6" fmla="*/ 359239 w 718478"/>
                <a:gd name="connsiteY6" fmla="*/ 1387331 h 1387331"/>
                <a:gd name="connsiteX7" fmla="*/ 359389 w 718478"/>
                <a:gd name="connsiteY7" fmla="*/ 1387331 h 1387331"/>
                <a:gd name="connsiteX8" fmla="*/ 640942 w 718478"/>
                <a:gd name="connsiteY8" fmla="*/ 681428 h 1387331"/>
                <a:gd name="connsiteX9" fmla="*/ 640942 w 718478"/>
                <a:gd name="connsiteY9" fmla="*/ 281547 h 1387331"/>
                <a:gd name="connsiteX10" fmla="*/ 571569 w 718478"/>
                <a:gd name="connsiteY10" fmla="*/ 167296 h 1387331"/>
                <a:gd name="connsiteX11" fmla="*/ 706226 w 718478"/>
                <a:gd name="connsiteY11" fmla="*/ 0 h 1387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18478" h="1387331">
                  <a:moveTo>
                    <a:pt x="706226" y="0"/>
                  </a:moveTo>
                  <a:lnTo>
                    <a:pt x="12252" y="0"/>
                  </a:lnTo>
                  <a:cubicBezTo>
                    <a:pt x="-20393" y="118328"/>
                    <a:pt x="8170" y="155055"/>
                    <a:pt x="146909" y="167296"/>
                  </a:cubicBezTo>
                  <a:cubicBezTo>
                    <a:pt x="122422" y="204017"/>
                    <a:pt x="97941" y="240744"/>
                    <a:pt x="77536" y="281547"/>
                  </a:cubicBezTo>
                  <a:cubicBezTo>
                    <a:pt x="12252" y="416198"/>
                    <a:pt x="32651" y="550854"/>
                    <a:pt x="77536" y="681428"/>
                  </a:cubicBezTo>
                  <a:cubicBezTo>
                    <a:pt x="163225" y="918090"/>
                    <a:pt x="265236" y="1150670"/>
                    <a:pt x="359089" y="1387331"/>
                  </a:cubicBezTo>
                  <a:lnTo>
                    <a:pt x="359239" y="1387331"/>
                  </a:lnTo>
                  <a:lnTo>
                    <a:pt x="359389" y="1387331"/>
                  </a:lnTo>
                  <a:cubicBezTo>
                    <a:pt x="453242" y="1150670"/>
                    <a:pt x="555253" y="918090"/>
                    <a:pt x="640942" y="681428"/>
                  </a:cubicBezTo>
                  <a:cubicBezTo>
                    <a:pt x="685827" y="550854"/>
                    <a:pt x="706226" y="416198"/>
                    <a:pt x="640942" y="281547"/>
                  </a:cubicBezTo>
                  <a:cubicBezTo>
                    <a:pt x="620537" y="240744"/>
                    <a:pt x="596056" y="204017"/>
                    <a:pt x="571569" y="167296"/>
                  </a:cubicBezTo>
                  <a:cubicBezTo>
                    <a:pt x="710308" y="155055"/>
                    <a:pt x="738871" y="118328"/>
                    <a:pt x="706226" y="0"/>
                  </a:cubicBezTo>
                  <a:close/>
                </a:path>
              </a:pathLst>
            </a:custGeom>
            <a:grpFill/>
            <a:ln w="6814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/>
            </a:p>
          </p:txBody>
        </p:sp>
      </p:grpSp>
      <p:sp>
        <p:nvSpPr>
          <p:cNvPr id="36" name="Freeform 3">
            <a:extLst>
              <a:ext uri="{FF2B5EF4-FFF2-40B4-BE49-F238E27FC236}">
                <a16:creationId xmlns:a16="http://schemas.microsoft.com/office/drawing/2014/main" id="{605FFD3D-0544-842C-5231-D914DA3D4227}"/>
              </a:ext>
            </a:extLst>
          </p:cNvPr>
          <p:cNvSpPr/>
          <p:nvPr/>
        </p:nvSpPr>
        <p:spPr>
          <a:xfrm>
            <a:off x="6822535" y="1871406"/>
            <a:ext cx="2542446" cy="1295758"/>
          </a:xfrm>
          <a:custGeom>
            <a:avLst/>
            <a:gdLst>
              <a:gd name="connsiteX0" fmla="*/ 455419 w 573876"/>
              <a:gd name="connsiteY0" fmla="*/ 108414 h 292476"/>
              <a:gd name="connsiteX1" fmla="*/ 531090 w 573876"/>
              <a:gd name="connsiteY1" fmla="*/ 175903 h 292476"/>
              <a:gd name="connsiteX2" fmla="*/ 557677 w 573876"/>
              <a:gd name="connsiteY2" fmla="*/ 191583 h 292476"/>
              <a:gd name="connsiteX3" fmla="*/ 530408 w 573876"/>
              <a:gd name="connsiteY3" fmla="*/ 289749 h 292476"/>
              <a:gd name="connsiteX4" fmla="*/ 512002 w 573876"/>
              <a:gd name="connsiteY4" fmla="*/ 292476 h 292476"/>
              <a:gd name="connsiteX5" fmla="*/ 91381 w 573876"/>
              <a:gd name="connsiteY5" fmla="*/ 292476 h 292476"/>
              <a:gd name="connsiteX6" fmla="*/ 35480 w 573876"/>
              <a:gd name="connsiteY6" fmla="*/ 278160 h 292476"/>
              <a:gd name="connsiteX7" fmla="*/ 32072 w 573876"/>
              <a:gd name="connsiteY7" fmla="*/ 154089 h 292476"/>
              <a:gd name="connsiteX8" fmla="*/ 86609 w 573876"/>
              <a:gd name="connsiteY8" fmla="*/ 136364 h 292476"/>
              <a:gd name="connsiteX9" fmla="*/ 90700 w 573876"/>
              <a:gd name="connsiteY9" fmla="*/ 136364 h 292476"/>
              <a:gd name="connsiteX10" fmla="*/ 95472 w 573876"/>
              <a:gd name="connsiteY10" fmla="*/ 111823 h 292476"/>
              <a:gd name="connsiteX11" fmla="*/ 182050 w 573876"/>
              <a:gd name="connsiteY11" fmla="*/ 54559 h 292476"/>
              <a:gd name="connsiteX12" fmla="*/ 201820 w 573876"/>
              <a:gd name="connsiteY12" fmla="*/ 58650 h 292476"/>
              <a:gd name="connsiteX13" fmla="*/ 220908 w 573876"/>
              <a:gd name="connsiteY13" fmla="*/ 66148 h 292476"/>
              <a:gd name="connsiteX14" fmla="*/ 354525 w 573876"/>
              <a:gd name="connsiteY14" fmla="*/ 2067 h 292476"/>
              <a:gd name="connsiteX15" fmla="*/ 456101 w 573876"/>
              <a:gd name="connsiteY15" fmla="*/ 109096 h 292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3876" h="292476">
                <a:moveTo>
                  <a:pt x="455419" y="108414"/>
                </a:moveTo>
                <a:cubicBezTo>
                  <a:pt x="500412" y="92053"/>
                  <a:pt x="543361" y="127502"/>
                  <a:pt x="531090" y="175903"/>
                </a:cubicBezTo>
                <a:cubicBezTo>
                  <a:pt x="541315" y="178630"/>
                  <a:pt x="550178" y="183402"/>
                  <a:pt x="557677" y="191583"/>
                </a:cubicBezTo>
                <a:cubicBezTo>
                  <a:pt x="588354" y="224305"/>
                  <a:pt x="573356" y="277478"/>
                  <a:pt x="530408" y="289749"/>
                </a:cubicBezTo>
                <a:cubicBezTo>
                  <a:pt x="524272" y="291113"/>
                  <a:pt x="518137" y="292476"/>
                  <a:pt x="512002" y="292476"/>
                </a:cubicBezTo>
                <a:cubicBezTo>
                  <a:pt x="371568" y="292476"/>
                  <a:pt x="231134" y="292476"/>
                  <a:pt x="91381" y="292476"/>
                </a:cubicBezTo>
                <a:cubicBezTo>
                  <a:pt x="71612" y="292476"/>
                  <a:pt x="52523" y="289068"/>
                  <a:pt x="35480" y="278160"/>
                </a:cubicBezTo>
                <a:cubicBezTo>
                  <a:pt x="-10195" y="249528"/>
                  <a:pt x="-12240" y="186129"/>
                  <a:pt x="32072" y="154089"/>
                </a:cubicBezTo>
                <a:cubicBezTo>
                  <a:pt x="48433" y="142500"/>
                  <a:pt x="66839" y="136364"/>
                  <a:pt x="86609" y="136364"/>
                </a:cubicBezTo>
                <a:cubicBezTo>
                  <a:pt x="87973" y="136364"/>
                  <a:pt x="90018" y="136364"/>
                  <a:pt x="90700" y="136364"/>
                </a:cubicBezTo>
                <a:cubicBezTo>
                  <a:pt x="92063" y="128184"/>
                  <a:pt x="92745" y="120004"/>
                  <a:pt x="95472" y="111823"/>
                </a:cubicBezTo>
                <a:cubicBezTo>
                  <a:pt x="106379" y="72284"/>
                  <a:pt x="143192" y="50469"/>
                  <a:pt x="182050" y="54559"/>
                </a:cubicBezTo>
                <a:cubicBezTo>
                  <a:pt x="188867" y="54559"/>
                  <a:pt x="195684" y="56604"/>
                  <a:pt x="201820" y="58650"/>
                </a:cubicBezTo>
                <a:cubicBezTo>
                  <a:pt x="208637" y="60695"/>
                  <a:pt x="214772" y="63421"/>
                  <a:pt x="220908" y="66148"/>
                </a:cubicBezTo>
                <a:cubicBezTo>
                  <a:pt x="251585" y="16384"/>
                  <a:pt x="296579" y="-7476"/>
                  <a:pt x="354525" y="2067"/>
                </a:cubicBezTo>
                <a:cubicBezTo>
                  <a:pt x="413834" y="12293"/>
                  <a:pt x="445193" y="51833"/>
                  <a:pt x="456101" y="109096"/>
                </a:cubicBezTo>
                <a:close/>
              </a:path>
            </a:pathLst>
          </a:custGeom>
          <a:solidFill>
            <a:srgbClr val="536570"/>
          </a:solidFill>
          <a:ln w="6814" cap="flat">
            <a:noFill/>
            <a:prstDash val="solid"/>
            <a:miter/>
          </a:ln>
          <a:effectLst>
            <a:outerShdw blurRad="254000" dist="25400" sx="102000" sy="102000" algn="ctr" rotWithShape="0">
              <a:prstClr val="black">
                <a:alpha val="2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pic>
        <p:nvPicPr>
          <p:cNvPr id="38" name="Graphic 37" descr="Bullseye with solid fill">
            <a:extLst>
              <a:ext uri="{FF2B5EF4-FFF2-40B4-BE49-F238E27FC236}">
                <a16:creationId xmlns:a16="http://schemas.microsoft.com/office/drawing/2014/main" id="{2A7C8CDE-7D35-B9AB-5CC0-A7F2C15186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21680" y="3321224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9" name="Graphic 38" descr="Hourglass 30% with solid fill">
            <a:extLst>
              <a:ext uri="{FF2B5EF4-FFF2-40B4-BE49-F238E27FC236}">
                <a16:creationId xmlns:a16="http://schemas.microsoft.com/office/drawing/2014/main" id="{F7D02E82-2960-8077-FF22-4A2619BECC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21680" y="2594371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0" name="Graphic 39" descr="Lightbulb with solid fill">
            <a:extLst>
              <a:ext uri="{FF2B5EF4-FFF2-40B4-BE49-F238E27FC236}">
                <a16:creationId xmlns:a16="http://schemas.microsoft.com/office/drawing/2014/main" id="{C262892D-771F-422B-7B43-BB05B11916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21680" y="1172114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1" name="Graphic 40" descr="Research with solid fill">
            <a:extLst>
              <a:ext uri="{FF2B5EF4-FFF2-40B4-BE49-F238E27FC236}">
                <a16:creationId xmlns:a16="http://schemas.microsoft.com/office/drawing/2014/main" id="{5F9215AA-A906-0DB7-EDD5-841B69A9C93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21680" y="4048076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Graphic 41" descr="Gears with solid fill">
            <a:extLst>
              <a:ext uri="{FF2B5EF4-FFF2-40B4-BE49-F238E27FC236}">
                <a16:creationId xmlns:a16="http://schemas.microsoft.com/office/drawing/2014/main" id="{A5FD0AB9-5C9A-D812-C8BC-4BB37B23834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821680" y="1867518"/>
            <a:ext cx="548640" cy="5486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C41E7C37-2926-C7F7-0523-2FD3FEFD0F2A}"/>
              </a:ext>
            </a:extLst>
          </p:cNvPr>
          <p:cNvGrpSpPr/>
          <p:nvPr/>
        </p:nvGrpSpPr>
        <p:grpSpPr>
          <a:xfrm>
            <a:off x="8617186" y="2947244"/>
            <a:ext cx="2926080" cy="1290153"/>
            <a:chOff x="8921977" y="2947244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A18A0B3-386A-E590-0DB4-9E4BF484A94A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98EAE1D-0004-1FE6-F998-F14C379A9A48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C7C6E2E-BC58-C181-FAC9-9408F86FE1DF}"/>
              </a:ext>
            </a:extLst>
          </p:cNvPr>
          <p:cNvGrpSpPr/>
          <p:nvPr/>
        </p:nvGrpSpPr>
        <p:grpSpPr>
          <a:xfrm>
            <a:off x="8617186" y="4652338"/>
            <a:ext cx="2926080" cy="1290153"/>
            <a:chOff x="8921977" y="4652338"/>
            <a:chExt cx="2926080" cy="1290153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8A0A4CB-0315-E2D4-DC62-7697DA668F1F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4983A0F-3B17-6DA3-09E8-A56B0A7C2380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BEBD2704-1D3F-F653-D51D-4BB042CD6D14}"/>
              </a:ext>
            </a:extLst>
          </p:cNvPr>
          <p:cNvGrpSpPr/>
          <p:nvPr/>
        </p:nvGrpSpPr>
        <p:grpSpPr>
          <a:xfrm>
            <a:off x="648734" y="2094697"/>
            <a:ext cx="2926080" cy="1290153"/>
            <a:chOff x="332936" y="2947244"/>
            <a:chExt cx="2926080" cy="1290153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1BF1D27-1B99-4DDD-220F-473A37F9BF0E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099C5BB-EB30-5CDD-E92D-B8C19E501D07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2AAEE62-B089-C6FE-4ED1-EEF25462A592}"/>
              </a:ext>
            </a:extLst>
          </p:cNvPr>
          <p:cNvGrpSpPr/>
          <p:nvPr/>
        </p:nvGrpSpPr>
        <p:grpSpPr>
          <a:xfrm>
            <a:off x="648734" y="3799791"/>
            <a:ext cx="2926080" cy="1290153"/>
            <a:chOff x="332936" y="4652338"/>
            <a:chExt cx="2926080" cy="129015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3250DBD-EB2E-3B22-4CA1-2B3479662BB4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5A652CB-BBBC-DB42-737C-A0890C3A093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4ACE2162-7BAD-0C90-98B6-BCAD39A84946}"/>
              </a:ext>
            </a:extLst>
          </p:cNvPr>
          <p:cNvGrpSpPr/>
          <p:nvPr/>
        </p:nvGrpSpPr>
        <p:grpSpPr>
          <a:xfrm>
            <a:off x="8617186" y="1242150"/>
            <a:ext cx="2926080" cy="1290153"/>
            <a:chOff x="8921977" y="1242150"/>
            <a:chExt cx="2926080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9203B0B8-F14E-EC52-7F39-EF5E7C0BD7DB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B16ADF8-0F48-D56B-7B01-71C93070B1EA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12761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9513</TotalTime>
  <Words>462</Words>
  <Application>Microsoft Office PowerPoint</Application>
  <PresentationFormat>Widescreen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5-Step Rocket Diagram – Slide Template</vt:lpstr>
      <vt:lpstr>5-Step Rocket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Rocket Diagram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2025-01-07T01:18:20Z</dcterms:modified>
  <cp:category>Charts &amp; Diagrams;Graphics &amp; Metaphors</cp:category>
</cp:coreProperties>
</file>