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56" autoAdjust="0"/>
    <p:restoredTop sz="96316" autoAdjust="0"/>
  </p:normalViewPr>
  <p:slideViewPr>
    <p:cSldViewPr snapToGrid="0" showGuides="1">
      <p:cViewPr varScale="1">
        <p:scale>
          <a:sx n="103" d="100"/>
          <a:sy n="103" d="100"/>
        </p:scale>
        <p:origin x="1421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C26AB-75CE-216C-91A5-324C58A8D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AC4F4C-0061-D7D4-4B6F-0FB030B6A3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5D8A40-109E-CB7E-6F2E-3AFF73DE80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7B4F4F-6C1F-E059-6C8D-A91795714C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394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014BB-5BBB-4B37-3C9F-C19DAC135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A64160-2FFD-7CC1-A5A0-78154FBB1F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472B72-BBF3-7DF7-4DF6-2BFB403C45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DDD2D-186F-31A9-67CB-60976A5238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378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FEDF2-81FE-0A74-F01B-626419BFF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9CB26-2E2E-C02F-F1C8-B1FE43F69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Rocket Diagram – Slide Template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BED5341C-442B-6F1C-EE22-7DA3DBA75078}"/>
              </a:ext>
            </a:extLst>
          </p:cNvPr>
          <p:cNvSpPr/>
          <p:nvPr/>
        </p:nvSpPr>
        <p:spPr>
          <a:xfrm>
            <a:off x="1749458" y="3566182"/>
            <a:ext cx="1906835" cy="971819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49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6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3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1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3"/>
                  <a:pt x="95472" y="111823"/>
                </a:cubicBezTo>
                <a:cubicBezTo>
                  <a:pt x="106379" y="72283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49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8" y="-7476"/>
                  <a:pt x="354525" y="2067"/>
                </a:cubicBezTo>
                <a:cubicBezTo>
                  <a:pt x="413834" y="12293"/>
                  <a:pt x="445193" y="51832"/>
                  <a:pt x="456101" y="109096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5319E8F-8851-2EFE-9443-6B149F21EE8A}"/>
              </a:ext>
            </a:extLst>
          </p:cNvPr>
          <p:cNvGrpSpPr/>
          <p:nvPr/>
        </p:nvGrpSpPr>
        <p:grpSpPr>
          <a:xfrm>
            <a:off x="3444170" y="3548540"/>
            <a:ext cx="2255662" cy="1920255"/>
            <a:chOff x="4592226" y="3588386"/>
            <a:chExt cx="3007549" cy="256034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3A9C04C-03A0-DB68-F423-1240A892EC31}"/>
                </a:ext>
              </a:extLst>
            </p:cNvPr>
            <p:cNvSpPr/>
            <p:nvPr/>
          </p:nvSpPr>
          <p:spPr>
            <a:xfrm>
              <a:off x="4592226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E6A26A3-A278-46AE-3C69-C2B3A7824031}"/>
                </a:ext>
              </a:extLst>
            </p:cNvPr>
            <p:cNvSpPr/>
            <p:nvPr/>
          </p:nvSpPr>
          <p:spPr>
            <a:xfrm flipH="1">
              <a:off x="6822535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9C8A396-B5C9-F58E-7B50-E61E20587E9D}"/>
                </a:ext>
              </a:extLst>
            </p:cNvPr>
            <p:cNvSpPr/>
            <p:nvPr/>
          </p:nvSpPr>
          <p:spPr>
            <a:xfrm flipH="1">
              <a:off x="5736762" y="4761395"/>
              <a:ext cx="718478" cy="1387331"/>
            </a:xfrm>
            <a:custGeom>
              <a:avLst/>
              <a:gdLst>
                <a:gd name="connsiteX0" fmla="*/ 706226 w 718478"/>
                <a:gd name="connsiteY0" fmla="*/ 0 h 1387331"/>
                <a:gd name="connsiteX1" fmla="*/ 359239 w 718478"/>
                <a:gd name="connsiteY1" fmla="*/ 0 h 1387331"/>
                <a:gd name="connsiteX2" fmla="*/ 12252 w 718478"/>
                <a:gd name="connsiteY2" fmla="*/ 0 h 1387331"/>
                <a:gd name="connsiteX3" fmla="*/ 146909 w 718478"/>
                <a:gd name="connsiteY3" fmla="*/ 167296 h 1387331"/>
                <a:gd name="connsiteX4" fmla="*/ 77536 w 718478"/>
                <a:gd name="connsiteY4" fmla="*/ 281547 h 1387331"/>
                <a:gd name="connsiteX5" fmla="*/ 77536 w 718478"/>
                <a:gd name="connsiteY5" fmla="*/ 681428 h 1387331"/>
                <a:gd name="connsiteX6" fmla="*/ 359089 w 718478"/>
                <a:gd name="connsiteY6" fmla="*/ 1387331 h 1387331"/>
                <a:gd name="connsiteX7" fmla="*/ 359239 w 718478"/>
                <a:gd name="connsiteY7" fmla="*/ 1387331 h 1387331"/>
                <a:gd name="connsiteX8" fmla="*/ 359389 w 718478"/>
                <a:gd name="connsiteY8" fmla="*/ 1387331 h 1387331"/>
                <a:gd name="connsiteX9" fmla="*/ 640942 w 718478"/>
                <a:gd name="connsiteY9" fmla="*/ 681428 h 1387331"/>
                <a:gd name="connsiteX10" fmla="*/ 640942 w 718478"/>
                <a:gd name="connsiteY10" fmla="*/ 281547 h 1387331"/>
                <a:gd name="connsiteX11" fmla="*/ 571569 w 718478"/>
                <a:gd name="connsiteY11" fmla="*/ 167296 h 1387331"/>
                <a:gd name="connsiteX12" fmla="*/ 706226 w 718478"/>
                <a:gd name="connsiteY12" fmla="*/ 0 h 1387331"/>
                <a:gd name="connsiteX0" fmla="*/ 706226 w 718478"/>
                <a:gd name="connsiteY0" fmla="*/ 0 h 1387331"/>
                <a:gd name="connsiteX1" fmla="*/ 12252 w 718478"/>
                <a:gd name="connsiteY1" fmla="*/ 0 h 1387331"/>
                <a:gd name="connsiteX2" fmla="*/ 146909 w 718478"/>
                <a:gd name="connsiteY2" fmla="*/ 167296 h 1387331"/>
                <a:gd name="connsiteX3" fmla="*/ 77536 w 718478"/>
                <a:gd name="connsiteY3" fmla="*/ 281547 h 1387331"/>
                <a:gd name="connsiteX4" fmla="*/ 77536 w 718478"/>
                <a:gd name="connsiteY4" fmla="*/ 681428 h 1387331"/>
                <a:gd name="connsiteX5" fmla="*/ 359089 w 718478"/>
                <a:gd name="connsiteY5" fmla="*/ 1387331 h 1387331"/>
                <a:gd name="connsiteX6" fmla="*/ 359239 w 718478"/>
                <a:gd name="connsiteY6" fmla="*/ 1387331 h 1387331"/>
                <a:gd name="connsiteX7" fmla="*/ 359389 w 718478"/>
                <a:gd name="connsiteY7" fmla="*/ 1387331 h 1387331"/>
                <a:gd name="connsiteX8" fmla="*/ 640942 w 718478"/>
                <a:gd name="connsiteY8" fmla="*/ 681428 h 1387331"/>
                <a:gd name="connsiteX9" fmla="*/ 640942 w 718478"/>
                <a:gd name="connsiteY9" fmla="*/ 281547 h 1387331"/>
                <a:gd name="connsiteX10" fmla="*/ 571569 w 718478"/>
                <a:gd name="connsiteY10" fmla="*/ 167296 h 1387331"/>
                <a:gd name="connsiteX11" fmla="*/ 706226 w 718478"/>
                <a:gd name="connsiteY11" fmla="*/ 0 h 138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478" h="1387331">
                  <a:moveTo>
                    <a:pt x="706226" y="0"/>
                  </a:moveTo>
                  <a:lnTo>
                    <a:pt x="12252" y="0"/>
                  </a:lnTo>
                  <a:cubicBezTo>
                    <a:pt x="-20393" y="118328"/>
                    <a:pt x="8170" y="155055"/>
                    <a:pt x="146909" y="167296"/>
                  </a:cubicBezTo>
                  <a:cubicBezTo>
                    <a:pt x="122422" y="204017"/>
                    <a:pt x="97941" y="240744"/>
                    <a:pt x="77536" y="281547"/>
                  </a:cubicBezTo>
                  <a:cubicBezTo>
                    <a:pt x="12252" y="416198"/>
                    <a:pt x="32651" y="550854"/>
                    <a:pt x="77536" y="681428"/>
                  </a:cubicBezTo>
                  <a:cubicBezTo>
                    <a:pt x="163225" y="918090"/>
                    <a:pt x="265236" y="1150670"/>
                    <a:pt x="359089" y="1387331"/>
                  </a:cubicBezTo>
                  <a:lnTo>
                    <a:pt x="359239" y="1387331"/>
                  </a:lnTo>
                  <a:lnTo>
                    <a:pt x="359389" y="1387331"/>
                  </a:lnTo>
                  <a:cubicBezTo>
                    <a:pt x="453242" y="1150670"/>
                    <a:pt x="555253" y="918090"/>
                    <a:pt x="640942" y="681428"/>
                  </a:cubicBezTo>
                  <a:cubicBezTo>
                    <a:pt x="685827" y="550854"/>
                    <a:pt x="706226" y="416198"/>
                    <a:pt x="640942" y="281547"/>
                  </a:cubicBezTo>
                  <a:cubicBezTo>
                    <a:pt x="620537" y="240744"/>
                    <a:pt x="596056" y="204017"/>
                    <a:pt x="571569" y="167296"/>
                  </a:cubicBezTo>
                  <a:cubicBezTo>
                    <a:pt x="710308" y="155055"/>
                    <a:pt x="738871" y="118328"/>
                    <a:pt x="706226" y="0"/>
                  </a:cubicBez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AF16D6B-57B1-8208-B5BA-9317A595E42C}"/>
              </a:ext>
            </a:extLst>
          </p:cNvPr>
          <p:cNvSpPr/>
          <p:nvPr/>
        </p:nvSpPr>
        <p:spPr>
          <a:xfrm>
            <a:off x="3947179" y="1645919"/>
            <a:ext cx="1250000" cy="681425"/>
          </a:xfrm>
          <a:custGeom>
            <a:avLst/>
            <a:gdLst>
              <a:gd name="connsiteX0" fmla="*/ 838008 w 1666667"/>
              <a:gd name="connsiteY0" fmla="*/ 0 h 908566"/>
              <a:gd name="connsiteX1" fmla="*/ 851744 w 1666667"/>
              <a:gd name="connsiteY1" fmla="*/ 3963 h 908566"/>
              <a:gd name="connsiteX2" fmla="*/ 851744 w 1666667"/>
              <a:gd name="connsiteY2" fmla="*/ 6251 h 908566"/>
              <a:gd name="connsiteX3" fmla="*/ 870851 w 1666667"/>
              <a:gd name="connsiteY3" fmla="*/ 11881 h 908566"/>
              <a:gd name="connsiteX4" fmla="*/ 929176 w 1666667"/>
              <a:gd name="connsiteY4" fmla="*/ 47518 h 908566"/>
              <a:gd name="connsiteX5" fmla="*/ 1620154 w 1666667"/>
              <a:gd name="connsiteY5" fmla="*/ 807829 h 908566"/>
              <a:gd name="connsiteX6" fmla="*/ 1666667 w 1666667"/>
              <a:gd name="connsiteY6" fmla="*/ 908566 h 908566"/>
              <a:gd name="connsiteX7" fmla="*/ 0 w 1666667"/>
              <a:gd name="connsiteY7" fmla="*/ 908566 h 908566"/>
              <a:gd name="connsiteX8" fmla="*/ 46618 w 1666667"/>
              <a:gd name="connsiteY8" fmla="*/ 807827 h 908566"/>
              <a:gd name="connsiteX9" fmla="*/ 739150 w 1666667"/>
              <a:gd name="connsiteY9" fmla="*/ 47516 h 908566"/>
              <a:gd name="connsiteX10" fmla="*/ 797607 w 1666667"/>
              <a:gd name="connsiteY10" fmla="*/ 11879 h 908566"/>
              <a:gd name="connsiteX11" fmla="*/ 806463 w 1666667"/>
              <a:gd name="connsiteY11" fmla="*/ 9275 h 908566"/>
              <a:gd name="connsiteX12" fmla="*/ 806463 w 1666667"/>
              <a:gd name="connsiteY12" fmla="*/ 6964 h 908566"/>
              <a:gd name="connsiteX13" fmla="*/ 830540 w 1666667"/>
              <a:gd name="connsiteY13" fmla="*/ 2 h 908566"/>
              <a:gd name="connsiteX14" fmla="*/ 834266 w 1666667"/>
              <a:gd name="connsiteY14" fmla="*/ 1100 h 908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6667" h="908566">
                <a:moveTo>
                  <a:pt x="838008" y="0"/>
                </a:moveTo>
                <a:lnTo>
                  <a:pt x="851744" y="3963"/>
                </a:lnTo>
                <a:lnTo>
                  <a:pt x="851744" y="6251"/>
                </a:lnTo>
                <a:lnTo>
                  <a:pt x="870851" y="11881"/>
                </a:lnTo>
                <a:cubicBezTo>
                  <a:pt x="886247" y="19800"/>
                  <a:pt x="904645" y="31679"/>
                  <a:pt x="929176" y="47518"/>
                </a:cubicBezTo>
                <a:cubicBezTo>
                  <a:pt x="1260358" y="262938"/>
                  <a:pt x="1472963" y="524822"/>
                  <a:pt x="1620154" y="807829"/>
                </a:cubicBezTo>
                <a:lnTo>
                  <a:pt x="1666667" y="908566"/>
                </a:lnTo>
                <a:lnTo>
                  <a:pt x="0" y="908566"/>
                </a:lnTo>
                <a:lnTo>
                  <a:pt x="46618" y="807827"/>
                </a:lnTo>
                <a:cubicBezTo>
                  <a:pt x="194140" y="524820"/>
                  <a:pt x="407223" y="262936"/>
                  <a:pt x="739150" y="47516"/>
                </a:cubicBezTo>
                <a:cubicBezTo>
                  <a:pt x="763736" y="31677"/>
                  <a:pt x="782176" y="19798"/>
                  <a:pt x="797607" y="11879"/>
                </a:cubicBezTo>
                <a:lnTo>
                  <a:pt x="806463" y="9275"/>
                </a:lnTo>
                <a:lnTo>
                  <a:pt x="806463" y="6964"/>
                </a:lnTo>
                <a:lnTo>
                  <a:pt x="830540" y="2"/>
                </a:lnTo>
                <a:lnTo>
                  <a:pt x="834266" y="11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2FB715F-0F64-C9EC-CC67-2597E04F8287}"/>
              </a:ext>
            </a:extLst>
          </p:cNvPr>
          <p:cNvSpPr/>
          <p:nvPr/>
        </p:nvSpPr>
        <p:spPr>
          <a:xfrm>
            <a:off x="3790352" y="2327344"/>
            <a:ext cx="1563304" cy="681425"/>
          </a:xfrm>
          <a:custGeom>
            <a:avLst/>
            <a:gdLst>
              <a:gd name="connsiteX0" fmla="*/ 209103 w 2084405"/>
              <a:gd name="connsiteY0" fmla="*/ 0 h 908566"/>
              <a:gd name="connsiteX1" fmla="*/ 1875770 w 2084405"/>
              <a:gd name="connsiteY1" fmla="*/ 0 h 908566"/>
              <a:gd name="connsiteX2" fmla="*/ 1917613 w 2084405"/>
              <a:gd name="connsiteY2" fmla="*/ 90622 h 908566"/>
              <a:gd name="connsiteX3" fmla="*/ 2067865 w 2084405"/>
              <a:gd name="connsiteY3" fmla="*/ 677393 h 908566"/>
              <a:gd name="connsiteX4" fmla="*/ 2084405 w 2084405"/>
              <a:gd name="connsiteY4" fmla="*/ 908566 h 908566"/>
              <a:gd name="connsiteX5" fmla="*/ 0 w 2084405"/>
              <a:gd name="connsiteY5" fmla="*/ 908566 h 908566"/>
              <a:gd name="connsiteX6" fmla="*/ 16576 w 2084405"/>
              <a:gd name="connsiteY6" fmla="*/ 677391 h 908566"/>
              <a:gd name="connsiteX7" fmla="*/ 167167 w 2084405"/>
              <a:gd name="connsiteY7" fmla="*/ 90620 h 908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4405" h="908566">
                <a:moveTo>
                  <a:pt x="209103" y="0"/>
                </a:moveTo>
                <a:lnTo>
                  <a:pt x="1875770" y="0"/>
                </a:lnTo>
                <a:lnTo>
                  <a:pt x="1917613" y="90622"/>
                </a:lnTo>
                <a:cubicBezTo>
                  <a:pt x="1995673" y="283206"/>
                  <a:pt x="2043574" y="479298"/>
                  <a:pt x="2067865" y="677393"/>
                </a:cubicBezTo>
                <a:lnTo>
                  <a:pt x="2084405" y="908566"/>
                </a:lnTo>
                <a:lnTo>
                  <a:pt x="0" y="908566"/>
                </a:lnTo>
                <a:lnTo>
                  <a:pt x="16576" y="677391"/>
                </a:lnTo>
                <a:cubicBezTo>
                  <a:pt x="40923" y="479296"/>
                  <a:pt x="88932" y="283204"/>
                  <a:pt x="167167" y="906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312D655-20B7-F8A5-B393-25BBC5CC9E50}"/>
              </a:ext>
            </a:extLst>
          </p:cNvPr>
          <p:cNvSpPr/>
          <p:nvPr/>
        </p:nvSpPr>
        <p:spPr>
          <a:xfrm>
            <a:off x="3788522" y="3008768"/>
            <a:ext cx="1566957" cy="681425"/>
          </a:xfrm>
          <a:custGeom>
            <a:avLst/>
            <a:gdLst>
              <a:gd name="connsiteX0" fmla="*/ 2439 w 2089276"/>
              <a:gd name="connsiteY0" fmla="*/ 0 h 908566"/>
              <a:gd name="connsiteX1" fmla="*/ 2086844 w 2089276"/>
              <a:gd name="connsiteY1" fmla="*/ 0 h 908566"/>
              <a:gd name="connsiteX2" fmla="*/ 2089276 w 2089276"/>
              <a:gd name="connsiteY2" fmla="*/ 34003 h 908566"/>
              <a:gd name="connsiteX3" fmla="*/ 2089276 w 2089276"/>
              <a:gd name="connsiteY3" fmla="*/ 34007 h 908566"/>
              <a:gd name="connsiteX4" fmla="*/ 2089276 w 2089276"/>
              <a:gd name="connsiteY4" fmla="*/ 34009 h 908566"/>
              <a:gd name="connsiteX5" fmla="*/ 2082861 w 2089276"/>
              <a:gd name="connsiteY5" fmla="*/ 256831 h 908566"/>
              <a:gd name="connsiteX6" fmla="*/ 2001399 w 2089276"/>
              <a:gd name="connsiteY6" fmla="*/ 836294 h 908566"/>
              <a:gd name="connsiteX7" fmla="*/ 1982752 w 2089276"/>
              <a:gd name="connsiteY7" fmla="*/ 908566 h 908566"/>
              <a:gd name="connsiteX8" fmla="*/ 106525 w 2089276"/>
              <a:gd name="connsiteY8" fmla="*/ 908566 h 908566"/>
              <a:gd name="connsiteX9" fmla="*/ 87879 w 2089276"/>
              <a:gd name="connsiteY9" fmla="*/ 836294 h 908566"/>
              <a:gd name="connsiteX10" fmla="*/ 6416 w 2089276"/>
              <a:gd name="connsiteY10" fmla="*/ 256831 h 908566"/>
              <a:gd name="connsiteX11" fmla="*/ 0 w 2089276"/>
              <a:gd name="connsiteY11" fmla="*/ 34009 h 908566"/>
              <a:gd name="connsiteX12" fmla="*/ 0 w 2089276"/>
              <a:gd name="connsiteY12" fmla="*/ 34007 h 908566"/>
              <a:gd name="connsiteX13" fmla="*/ 0 w 2089276"/>
              <a:gd name="connsiteY13" fmla="*/ 34006 h 908566"/>
              <a:gd name="connsiteX14" fmla="*/ 0 w 2089276"/>
              <a:gd name="connsiteY14" fmla="*/ 34003 h 908566"/>
              <a:gd name="connsiteX15" fmla="*/ 1 w 2089276"/>
              <a:gd name="connsiteY15" fmla="*/ 34003 h 908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89276" h="908566">
                <a:moveTo>
                  <a:pt x="2439" y="0"/>
                </a:moveTo>
                <a:lnTo>
                  <a:pt x="2086844" y="0"/>
                </a:lnTo>
                <a:lnTo>
                  <a:pt x="2089276" y="34003"/>
                </a:lnTo>
                <a:lnTo>
                  <a:pt x="2089276" y="34007"/>
                </a:lnTo>
                <a:lnTo>
                  <a:pt x="2089276" y="34009"/>
                </a:lnTo>
                <a:lnTo>
                  <a:pt x="2082861" y="256831"/>
                </a:lnTo>
                <a:cubicBezTo>
                  <a:pt x="2071543" y="451304"/>
                  <a:pt x="2045014" y="644458"/>
                  <a:pt x="2001399" y="836294"/>
                </a:cubicBezTo>
                <a:lnTo>
                  <a:pt x="1982752" y="908566"/>
                </a:lnTo>
                <a:lnTo>
                  <a:pt x="106525" y="908566"/>
                </a:lnTo>
                <a:lnTo>
                  <a:pt x="87879" y="836294"/>
                </a:lnTo>
                <a:cubicBezTo>
                  <a:pt x="44264" y="644458"/>
                  <a:pt x="17734" y="451304"/>
                  <a:pt x="6416" y="256831"/>
                </a:cubicBezTo>
                <a:lnTo>
                  <a:pt x="0" y="34009"/>
                </a:lnTo>
                <a:lnTo>
                  <a:pt x="0" y="34007"/>
                </a:lnTo>
                <a:lnTo>
                  <a:pt x="0" y="34006"/>
                </a:lnTo>
                <a:lnTo>
                  <a:pt x="0" y="34003"/>
                </a:lnTo>
                <a:lnTo>
                  <a:pt x="1" y="3400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717A26B-1E2A-F044-B70F-997A474CEC82}"/>
              </a:ext>
            </a:extLst>
          </p:cNvPr>
          <p:cNvSpPr/>
          <p:nvPr/>
        </p:nvSpPr>
        <p:spPr>
          <a:xfrm>
            <a:off x="3868417" y="3690193"/>
            <a:ext cx="1407170" cy="681425"/>
          </a:xfrm>
          <a:custGeom>
            <a:avLst/>
            <a:gdLst>
              <a:gd name="connsiteX0" fmla="*/ 0 w 1876227"/>
              <a:gd name="connsiteY0" fmla="*/ 0 h 908566"/>
              <a:gd name="connsiteX1" fmla="*/ 1876227 w 1876227"/>
              <a:gd name="connsiteY1" fmla="*/ 0 h 908566"/>
              <a:gd name="connsiteX2" fmla="*/ 1845494 w 1876227"/>
              <a:gd name="connsiteY2" fmla="*/ 119124 h 908566"/>
              <a:gd name="connsiteX3" fmla="*/ 1525744 w 1876227"/>
              <a:gd name="connsiteY3" fmla="*/ 875927 h 908566"/>
              <a:gd name="connsiteX4" fmla="*/ 1525744 w 1876227"/>
              <a:gd name="connsiteY4" fmla="*/ 871845 h 908566"/>
              <a:gd name="connsiteX5" fmla="*/ 1444132 w 1876227"/>
              <a:gd name="connsiteY5" fmla="*/ 908566 h 908566"/>
              <a:gd name="connsiteX6" fmla="*/ 432094 w 1876227"/>
              <a:gd name="connsiteY6" fmla="*/ 908566 h 908566"/>
              <a:gd name="connsiteX7" fmla="*/ 350482 w 1876227"/>
              <a:gd name="connsiteY7" fmla="*/ 871845 h 908566"/>
              <a:gd name="connsiteX8" fmla="*/ 350482 w 1876227"/>
              <a:gd name="connsiteY8" fmla="*/ 875927 h 908566"/>
              <a:gd name="connsiteX9" fmla="*/ 30733 w 1876227"/>
              <a:gd name="connsiteY9" fmla="*/ 119124 h 908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6227" h="908566">
                <a:moveTo>
                  <a:pt x="0" y="0"/>
                </a:moveTo>
                <a:lnTo>
                  <a:pt x="1876227" y="0"/>
                </a:lnTo>
                <a:lnTo>
                  <a:pt x="1845494" y="119124"/>
                </a:lnTo>
                <a:cubicBezTo>
                  <a:pt x="1771876" y="373734"/>
                  <a:pt x="1666773" y="626002"/>
                  <a:pt x="1525744" y="875927"/>
                </a:cubicBezTo>
                <a:lnTo>
                  <a:pt x="1525744" y="871845"/>
                </a:lnTo>
                <a:cubicBezTo>
                  <a:pt x="1509422" y="900408"/>
                  <a:pt x="1489017" y="908566"/>
                  <a:pt x="1444132" y="908566"/>
                </a:cubicBezTo>
                <a:lnTo>
                  <a:pt x="432094" y="908566"/>
                </a:lnTo>
                <a:cubicBezTo>
                  <a:pt x="387209" y="908566"/>
                  <a:pt x="366804" y="900408"/>
                  <a:pt x="350482" y="871845"/>
                </a:cubicBezTo>
                <a:lnTo>
                  <a:pt x="350482" y="875927"/>
                </a:lnTo>
                <a:cubicBezTo>
                  <a:pt x="209454" y="626002"/>
                  <a:pt x="104351" y="373734"/>
                  <a:pt x="30733" y="1191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8" name="Graphic 27" descr="Bullseye with solid fill">
            <a:extLst>
              <a:ext uri="{FF2B5EF4-FFF2-40B4-BE49-F238E27FC236}">
                <a16:creationId xmlns:a16="http://schemas.microsoft.com/office/drawing/2014/main" id="{5E5E4385-C4D8-0F81-B4F3-231966B41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1971" y="3790875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Hourglass 30% with solid fill">
            <a:extLst>
              <a:ext uri="{FF2B5EF4-FFF2-40B4-BE49-F238E27FC236}">
                <a16:creationId xmlns:a16="http://schemas.microsoft.com/office/drawing/2014/main" id="{06410B50-B965-B237-F81E-3D3C25FCA0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1971" y="3109450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Lightbulb with solid fill">
            <a:extLst>
              <a:ext uri="{FF2B5EF4-FFF2-40B4-BE49-F238E27FC236}">
                <a16:creationId xmlns:a16="http://schemas.microsoft.com/office/drawing/2014/main" id="{70CA74E8-4B19-9138-BFB4-FAB230B9D9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31971" y="1798689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31" descr="Gears with solid fill">
            <a:extLst>
              <a:ext uri="{FF2B5EF4-FFF2-40B4-BE49-F238E27FC236}">
                <a16:creationId xmlns:a16="http://schemas.microsoft.com/office/drawing/2014/main" id="{D6565BE2-2B46-6F01-905F-F7ED5BA799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31971" y="2428026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67A87E8F-D335-2CE7-1A83-A95245DA7838}"/>
              </a:ext>
            </a:extLst>
          </p:cNvPr>
          <p:cNvGrpSpPr/>
          <p:nvPr/>
        </p:nvGrpSpPr>
        <p:grpSpPr>
          <a:xfrm>
            <a:off x="486551" y="1831690"/>
            <a:ext cx="2194560" cy="1106115"/>
            <a:chOff x="332936" y="2875429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80F6E13-E087-8F2E-D744-CB7B76A8CAF2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1E4A596-206E-AB5D-141F-2A1B8F3296D7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2D74164-2FF0-A048-0155-0C0D466AB468}"/>
              </a:ext>
            </a:extLst>
          </p:cNvPr>
          <p:cNvGrpSpPr/>
          <p:nvPr/>
        </p:nvGrpSpPr>
        <p:grpSpPr>
          <a:xfrm>
            <a:off x="486551" y="3110509"/>
            <a:ext cx="2194560" cy="1106115"/>
            <a:chOff x="332936" y="4580523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9960BCE-1F2B-DAB6-8D5B-43A2551D63C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51C0AB3-A949-EEA1-1671-141153263C1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2BD43F1C-A984-856D-29CA-B613C865603E}"/>
              </a:ext>
            </a:extLst>
          </p:cNvPr>
          <p:cNvSpPr/>
          <p:nvPr/>
        </p:nvSpPr>
        <p:spPr>
          <a:xfrm>
            <a:off x="5116901" y="2260804"/>
            <a:ext cx="1906835" cy="971819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50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5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2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2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4"/>
                  <a:pt x="95472" y="111823"/>
                </a:cubicBezTo>
                <a:cubicBezTo>
                  <a:pt x="106379" y="72284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50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9" y="-7476"/>
                  <a:pt x="354525" y="2067"/>
                </a:cubicBezTo>
                <a:cubicBezTo>
                  <a:pt x="413834" y="12293"/>
                  <a:pt x="445193" y="51833"/>
                  <a:pt x="456101" y="109096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A53687-FB85-036C-B4F4-7AB32EABFF02}"/>
              </a:ext>
            </a:extLst>
          </p:cNvPr>
          <p:cNvGrpSpPr/>
          <p:nvPr/>
        </p:nvGrpSpPr>
        <p:grpSpPr>
          <a:xfrm>
            <a:off x="6462890" y="1831690"/>
            <a:ext cx="2194560" cy="1106115"/>
            <a:chOff x="8921977" y="2875429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9AEA1E-FD8E-A6B4-EBF7-66419A45D044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9782D2F-163E-6578-DB34-8B0EA50A962A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D402EF5-5273-4D57-971B-9676B67EF58A}"/>
              </a:ext>
            </a:extLst>
          </p:cNvPr>
          <p:cNvGrpSpPr/>
          <p:nvPr/>
        </p:nvGrpSpPr>
        <p:grpSpPr>
          <a:xfrm>
            <a:off x="6462890" y="3110509"/>
            <a:ext cx="2194560" cy="1106115"/>
            <a:chOff x="8921977" y="4580523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F8F574D-9556-91FC-3C6D-BC9E3790F064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E9DDA4A-D8EF-43F4-9246-EA49C303F2B4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6981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AFB07-7672-6463-4166-6C261E269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257BF-FA7A-A047-4777-DFEAAB2AB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Rocket Diagram – Slide Template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E9272EFE-755C-8C63-5500-3F67608670C5}"/>
              </a:ext>
            </a:extLst>
          </p:cNvPr>
          <p:cNvSpPr/>
          <p:nvPr/>
        </p:nvSpPr>
        <p:spPr>
          <a:xfrm>
            <a:off x="1749458" y="3566182"/>
            <a:ext cx="1906835" cy="971819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49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6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3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1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3"/>
                  <a:pt x="95472" y="111823"/>
                </a:cubicBezTo>
                <a:cubicBezTo>
                  <a:pt x="106379" y="72283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49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8" y="-7476"/>
                  <a:pt x="354525" y="2067"/>
                </a:cubicBezTo>
                <a:cubicBezTo>
                  <a:pt x="413834" y="12293"/>
                  <a:pt x="445193" y="51832"/>
                  <a:pt x="456101" y="109096"/>
                </a:cubicBezTo>
                <a:close/>
              </a:path>
            </a:pathLst>
          </a:custGeom>
          <a:solidFill>
            <a:srgbClr val="536570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CE851A6-8581-4EEB-A39F-8BC2E568A6B9}"/>
              </a:ext>
            </a:extLst>
          </p:cNvPr>
          <p:cNvGrpSpPr/>
          <p:nvPr/>
        </p:nvGrpSpPr>
        <p:grpSpPr>
          <a:xfrm>
            <a:off x="3444170" y="3548540"/>
            <a:ext cx="2255662" cy="1920255"/>
            <a:chOff x="4592226" y="3588386"/>
            <a:chExt cx="3007549" cy="2560340"/>
          </a:xfrm>
          <a:solidFill>
            <a:schemeClr val="bg1">
              <a:lumMod val="75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0B49660-3EAB-E73A-5EE2-090617013AFB}"/>
                </a:ext>
              </a:extLst>
            </p:cNvPr>
            <p:cNvSpPr/>
            <p:nvPr/>
          </p:nvSpPr>
          <p:spPr>
            <a:xfrm>
              <a:off x="4592226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87250A6-CCD7-0EED-9FB9-E33935DAB850}"/>
                </a:ext>
              </a:extLst>
            </p:cNvPr>
            <p:cNvSpPr/>
            <p:nvPr/>
          </p:nvSpPr>
          <p:spPr>
            <a:xfrm flipH="1">
              <a:off x="6822535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D2DE65E-F6C5-7F54-8BF7-A66CB2B3A47B}"/>
                </a:ext>
              </a:extLst>
            </p:cNvPr>
            <p:cNvSpPr/>
            <p:nvPr/>
          </p:nvSpPr>
          <p:spPr>
            <a:xfrm flipH="1">
              <a:off x="5736762" y="4761395"/>
              <a:ext cx="718478" cy="1387331"/>
            </a:xfrm>
            <a:custGeom>
              <a:avLst/>
              <a:gdLst>
                <a:gd name="connsiteX0" fmla="*/ 706226 w 718478"/>
                <a:gd name="connsiteY0" fmla="*/ 0 h 1387331"/>
                <a:gd name="connsiteX1" fmla="*/ 359239 w 718478"/>
                <a:gd name="connsiteY1" fmla="*/ 0 h 1387331"/>
                <a:gd name="connsiteX2" fmla="*/ 12252 w 718478"/>
                <a:gd name="connsiteY2" fmla="*/ 0 h 1387331"/>
                <a:gd name="connsiteX3" fmla="*/ 146909 w 718478"/>
                <a:gd name="connsiteY3" fmla="*/ 167296 h 1387331"/>
                <a:gd name="connsiteX4" fmla="*/ 77536 w 718478"/>
                <a:gd name="connsiteY4" fmla="*/ 281547 h 1387331"/>
                <a:gd name="connsiteX5" fmla="*/ 77536 w 718478"/>
                <a:gd name="connsiteY5" fmla="*/ 681428 h 1387331"/>
                <a:gd name="connsiteX6" fmla="*/ 359089 w 718478"/>
                <a:gd name="connsiteY6" fmla="*/ 1387331 h 1387331"/>
                <a:gd name="connsiteX7" fmla="*/ 359239 w 718478"/>
                <a:gd name="connsiteY7" fmla="*/ 1387331 h 1387331"/>
                <a:gd name="connsiteX8" fmla="*/ 359389 w 718478"/>
                <a:gd name="connsiteY8" fmla="*/ 1387331 h 1387331"/>
                <a:gd name="connsiteX9" fmla="*/ 640942 w 718478"/>
                <a:gd name="connsiteY9" fmla="*/ 681428 h 1387331"/>
                <a:gd name="connsiteX10" fmla="*/ 640942 w 718478"/>
                <a:gd name="connsiteY10" fmla="*/ 281547 h 1387331"/>
                <a:gd name="connsiteX11" fmla="*/ 571569 w 718478"/>
                <a:gd name="connsiteY11" fmla="*/ 167296 h 1387331"/>
                <a:gd name="connsiteX12" fmla="*/ 706226 w 718478"/>
                <a:gd name="connsiteY12" fmla="*/ 0 h 1387331"/>
                <a:gd name="connsiteX0" fmla="*/ 706226 w 718478"/>
                <a:gd name="connsiteY0" fmla="*/ 0 h 1387331"/>
                <a:gd name="connsiteX1" fmla="*/ 12252 w 718478"/>
                <a:gd name="connsiteY1" fmla="*/ 0 h 1387331"/>
                <a:gd name="connsiteX2" fmla="*/ 146909 w 718478"/>
                <a:gd name="connsiteY2" fmla="*/ 167296 h 1387331"/>
                <a:gd name="connsiteX3" fmla="*/ 77536 w 718478"/>
                <a:gd name="connsiteY3" fmla="*/ 281547 h 1387331"/>
                <a:gd name="connsiteX4" fmla="*/ 77536 w 718478"/>
                <a:gd name="connsiteY4" fmla="*/ 681428 h 1387331"/>
                <a:gd name="connsiteX5" fmla="*/ 359089 w 718478"/>
                <a:gd name="connsiteY5" fmla="*/ 1387331 h 1387331"/>
                <a:gd name="connsiteX6" fmla="*/ 359239 w 718478"/>
                <a:gd name="connsiteY6" fmla="*/ 1387331 h 1387331"/>
                <a:gd name="connsiteX7" fmla="*/ 359389 w 718478"/>
                <a:gd name="connsiteY7" fmla="*/ 1387331 h 1387331"/>
                <a:gd name="connsiteX8" fmla="*/ 640942 w 718478"/>
                <a:gd name="connsiteY8" fmla="*/ 681428 h 1387331"/>
                <a:gd name="connsiteX9" fmla="*/ 640942 w 718478"/>
                <a:gd name="connsiteY9" fmla="*/ 281547 h 1387331"/>
                <a:gd name="connsiteX10" fmla="*/ 571569 w 718478"/>
                <a:gd name="connsiteY10" fmla="*/ 167296 h 1387331"/>
                <a:gd name="connsiteX11" fmla="*/ 706226 w 718478"/>
                <a:gd name="connsiteY11" fmla="*/ 0 h 138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478" h="1387331">
                  <a:moveTo>
                    <a:pt x="706226" y="0"/>
                  </a:moveTo>
                  <a:lnTo>
                    <a:pt x="12252" y="0"/>
                  </a:lnTo>
                  <a:cubicBezTo>
                    <a:pt x="-20393" y="118328"/>
                    <a:pt x="8170" y="155055"/>
                    <a:pt x="146909" y="167296"/>
                  </a:cubicBezTo>
                  <a:cubicBezTo>
                    <a:pt x="122422" y="204017"/>
                    <a:pt x="97941" y="240744"/>
                    <a:pt x="77536" y="281547"/>
                  </a:cubicBezTo>
                  <a:cubicBezTo>
                    <a:pt x="12252" y="416198"/>
                    <a:pt x="32651" y="550854"/>
                    <a:pt x="77536" y="681428"/>
                  </a:cubicBezTo>
                  <a:cubicBezTo>
                    <a:pt x="163225" y="918090"/>
                    <a:pt x="265236" y="1150670"/>
                    <a:pt x="359089" y="1387331"/>
                  </a:cubicBezTo>
                  <a:lnTo>
                    <a:pt x="359239" y="1387331"/>
                  </a:lnTo>
                  <a:lnTo>
                    <a:pt x="359389" y="1387331"/>
                  </a:lnTo>
                  <a:cubicBezTo>
                    <a:pt x="453242" y="1150670"/>
                    <a:pt x="555253" y="918090"/>
                    <a:pt x="640942" y="681428"/>
                  </a:cubicBezTo>
                  <a:cubicBezTo>
                    <a:pt x="685827" y="550854"/>
                    <a:pt x="706226" y="416198"/>
                    <a:pt x="640942" y="281547"/>
                  </a:cubicBezTo>
                  <a:cubicBezTo>
                    <a:pt x="620537" y="240744"/>
                    <a:pt x="596056" y="204017"/>
                    <a:pt x="571569" y="167296"/>
                  </a:cubicBezTo>
                  <a:cubicBezTo>
                    <a:pt x="710308" y="155055"/>
                    <a:pt x="738871" y="118328"/>
                    <a:pt x="706226" y="0"/>
                  </a:cubicBez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A17ED5C-C42E-153E-D7E6-4630ADA1B99B}"/>
              </a:ext>
            </a:extLst>
          </p:cNvPr>
          <p:cNvSpPr/>
          <p:nvPr/>
        </p:nvSpPr>
        <p:spPr>
          <a:xfrm>
            <a:off x="3947179" y="1645919"/>
            <a:ext cx="1250000" cy="681425"/>
          </a:xfrm>
          <a:custGeom>
            <a:avLst/>
            <a:gdLst>
              <a:gd name="connsiteX0" fmla="*/ 838008 w 1666667"/>
              <a:gd name="connsiteY0" fmla="*/ 0 h 908566"/>
              <a:gd name="connsiteX1" fmla="*/ 851744 w 1666667"/>
              <a:gd name="connsiteY1" fmla="*/ 3963 h 908566"/>
              <a:gd name="connsiteX2" fmla="*/ 851744 w 1666667"/>
              <a:gd name="connsiteY2" fmla="*/ 6251 h 908566"/>
              <a:gd name="connsiteX3" fmla="*/ 870851 w 1666667"/>
              <a:gd name="connsiteY3" fmla="*/ 11881 h 908566"/>
              <a:gd name="connsiteX4" fmla="*/ 929176 w 1666667"/>
              <a:gd name="connsiteY4" fmla="*/ 47518 h 908566"/>
              <a:gd name="connsiteX5" fmla="*/ 1620154 w 1666667"/>
              <a:gd name="connsiteY5" fmla="*/ 807829 h 908566"/>
              <a:gd name="connsiteX6" fmla="*/ 1666667 w 1666667"/>
              <a:gd name="connsiteY6" fmla="*/ 908566 h 908566"/>
              <a:gd name="connsiteX7" fmla="*/ 0 w 1666667"/>
              <a:gd name="connsiteY7" fmla="*/ 908566 h 908566"/>
              <a:gd name="connsiteX8" fmla="*/ 46618 w 1666667"/>
              <a:gd name="connsiteY8" fmla="*/ 807827 h 908566"/>
              <a:gd name="connsiteX9" fmla="*/ 739150 w 1666667"/>
              <a:gd name="connsiteY9" fmla="*/ 47516 h 908566"/>
              <a:gd name="connsiteX10" fmla="*/ 797607 w 1666667"/>
              <a:gd name="connsiteY10" fmla="*/ 11879 h 908566"/>
              <a:gd name="connsiteX11" fmla="*/ 806463 w 1666667"/>
              <a:gd name="connsiteY11" fmla="*/ 9275 h 908566"/>
              <a:gd name="connsiteX12" fmla="*/ 806463 w 1666667"/>
              <a:gd name="connsiteY12" fmla="*/ 6964 h 908566"/>
              <a:gd name="connsiteX13" fmla="*/ 830540 w 1666667"/>
              <a:gd name="connsiteY13" fmla="*/ 2 h 908566"/>
              <a:gd name="connsiteX14" fmla="*/ 834266 w 1666667"/>
              <a:gd name="connsiteY14" fmla="*/ 1100 h 908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6667" h="908566">
                <a:moveTo>
                  <a:pt x="838008" y="0"/>
                </a:moveTo>
                <a:lnTo>
                  <a:pt x="851744" y="3963"/>
                </a:lnTo>
                <a:lnTo>
                  <a:pt x="851744" y="6251"/>
                </a:lnTo>
                <a:lnTo>
                  <a:pt x="870851" y="11881"/>
                </a:lnTo>
                <a:cubicBezTo>
                  <a:pt x="886247" y="19800"/>
                  <a:pt x="904645" y="31679"/>
                  <a:pt x="929176" y="47518"/>
                </a:cubicBezTo>
                <a:cubicBezTo>
                  <a:pt x="1260358" y="262938"/>
                  <a:pt x="1472963" y="524822"/>
                  <a:pt x="1620154" y="807829"/>
                </a:cubicBezTo>
                <a:lnTo>
                  <a:pt x="1666667" y="908566"/>
                </a:lnTo>
                <a:lnTo>
                  <a:pt x="0" y="908566"/>
                </a:lnTo>
                <a:lnTo>
                  <a:pt x="46618" y="807827"/>
                </a:lnTo>
                <a:cubicBezTo>
                  <a:pt x="194140" y="524820"/>
                  <a:pt x="407223" y="262936"/>
                  <a:pt x="739150" y="47516"/>
                </a:cubicBezTo>
                <a:cubicBezTo>
                  <a:pt x="763736" y="31677"/>
                  <a:pt x="782176" y="19798"/>
                  <a:pt x="797607" y="11879"/>
                </a:cubicBezTo>
                <a:lnTo>
                  <a:pt x="806463" y="9275"/>
                </a:lnTo>
                <a:lnTo>
                  <a:pt x="806463" y="6964"/>
                </a:lnTo>
                <a:lnTo>
                  <a:pt x="830540" y="2"/>
                </a:lnTo>
                <a:lnTo>
                  <a:pt x="834266" y="11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BCDE465-D3A4-BCCB-E68A-755ECE5BD5E1}"/>
              </a:ext>
            </a:extLst>
          </p:cNvPr>
          <p:cNvSpPr/>
          <p:nvPr/>
        </p:nvSpPr>
        <p:spPr>
          <a:xfrm>
            <a:off x="3790352" y="2327344"/>
            <a:ext cx="1563304" cy="681425"/>
          </a:xfrm>
          <a:custGeom>
            <a:avLst/>
            <a:gdLst>
              <a:gd name="connsiteX0" fmla="*/ 209103 w 2084405"/>
              <a:gd name="connsiteY0" fmla="*/ 0 h 908566"/>
              <a:gd name="connsiteX1" fmla="*/ 1875770 w 2084405"/>
              <a:gd name="connsiteY1" fmla="*/ 0 h 908566"/>
              <a:gd name="connsiteX2" fmla="*/ 1917613 w 2084405"/>
              <a:gd name="connsiteY2" fmla="*/ 90622 h 908566"/>
              <a:gd name="connsiteX3" fmla="*/ 2067865 w 2084405"/>
              <a:gd name="connsiteY3" fmla="*/ 677393 h 908566"/>
              <a:gd name="connsiteX4" fmla="*/ 2084405 w 2084405"/>
              <a:gd name="connsiteY4" fmla="*/ 908566 h 908566"/>
              <a:gd name="connsiteX5" fmla="*/ 0 w 2084405"/>
              <a:gd name="connsiteY5" fmla="*/ 908566 h 908566"/>
              <a:gd name="connsiteX6" fmla="*/ 16576 w 2084405"/>
              <a:gd name="connsiteY6" fmla="*/ 677391 h 908566"/>
              <a:gd name="connsiteX7" fmla="*/ 167167 w 2084405"/>
              <a:gd name="connsiteY7" fmla="*/ 90620 h 908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4405" h="908566">
                <a:moveTo>
                  <a:pt x="209103" y="0"/>
                </a:moveTo>
                <a:lnTo>
                  <a:pt x="1875770" y="0"/>
                </a:lnTo>
                <a:lnTo>
                  <a:pt x="1917613" y="90622"/>
                </a:lnTo>
                <a:cubicBezTo>
                  <a:pt x="1995673" y="283206"/>
                  <a:pt x="2043574" y="479298"/>
                  <a:pt x="2067865" y="677393"/>
                </a:cubicBezTo>
                <a:lnTo>
                  <a:pt x="2084405" y="908566"/>
                </a:lnTo>
                <a:lnTo>
                  <a:pt x="0" y="908566"/>
                </a:lnTo>
                <a:lnTo>
                  <a:pt x="16576" y="677391"/>
                </a:lnTo>
                <a:cubicBezTo>
                  <a:pt x="40923" y="479296"/>
                  <a:pt x="88932" y="283204"/>
                  <a:pt x="167167" y="906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96B87C1-7539-9376-B060-5DCA5D33BC89}"/>
              </a:ext>
            </a:extLst>
          </p:cNvPr>
          <p:cNvSpPr/>
          <p:nvPr/>
        </p:nvSpPr>
        <p:spPr>
          <a:xfrm>
            <a:off x="3788522" y="3008768"/>
            <a:ext cx="1566957" cy="681425"/>
          </a:xfrm>
          <a:custGeom>
            <a:avLst/>
            <a:gdLst>
              <a:gd name="connsiteX0" fmla="*/ 2439 w 2089276"/>
              <a:gd name="connsiteY0" fmla="*/ 0 h 908566"/>
              <a:gd name="connsiteX1" fmla="*/ 2086844 w 2089276"/>
              <a:gd name="connsiteY1" fmla="*/ 0 h 908566"/>
              <a:gd name="connsiteX2" fmla="*/ 2089276 w 2089276"/>
              <a:gd name="connsiteY2" fmla="*/ 34003 h 908566"/>
              <a:gd name="connsiteX3" fmla="*/ 2089276 w 2089276"/>
              <a:gd name="connsiteY3" fmla="*/ 34007 h 908566"/>
              <a:gd name="connsiteX4" fmla="*/ 2089276 w 2089276"/>
              <a:gd name="connsiteY4" fmla="*/ 34009 h 908566"/>
              <a:gd name="connsiteX5" fmla="*/ 2082861 w 2089276"/>
              <a:gd name="connsiteY5" fmla="*/ 256831 h 908566"/>
              <a:gd name="connsiteX6" fmla="*/ 2001399 w 2089276"/>
              <a:gd name="connsiteY6" fmla="*/ 836294 h 908566"/>
              <a:gd name="connsiteX7" fmla="*/ 1982752 w 2089276"/>
              <a:gd name="connsiteY7" fmla="*/ 908566 h 908566"/>
              <a:gd name="connsiteX8" fmla="*/ 106525 w 2089276"/>
              <a:gd name="connsiteY8" fmla="*/ 908566 h 908566"/>
              <a:gd name="connsiteX9" fmla="*/ 87879 w 2089276"/>
              <a:gd name="connsiteY9" fmla="*/ 836294 h 908566"/>
              <a:gd name="connsiteX10" fmla="*/ 6416 w 2089276"/>
              <a:gd name="connsiteY10" fmla="*/ 256831 h 908566"/>
              <a:gd name="connsiteX11" fmla="*/ 0 w 2089276"/>
              <a:gd name="connsiteY11" fmla="*/ 34009 h 908566"/>
              <a:gd name="connsiteX12" fmla="*/ 0 w 2089276"/>
              <a:gd name="connsiteY12" fmla="*/ 34007 h 908566"/>
              <a:gd name="connsiteX13" fmla="*/ 0 w 2089276"/>
              <a:gd name="connsiteY13" fmla="*/ 34006 h 908566"/>
              <a:gd name="connsiteX14" fmla="*/ 0 w 2089276"/>
              <a:gd name="connsiteY14" fmla="*/ 34003 h 908566"/>
              <a:gd name="connsiteX15" fmla="*/ 1 w 2089276"/>
              <a:gd name="connsiteY15" fmla="*/ 34003 h 908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89276" h="908566">
                <a:moveTo>
                  <a:pt x="2439" y="0"/>
                </a:moveTo>
                <a:lnTo>
                  <a:pt x="2086844" y="0"/>
                </a:lnTo>
                <a:lnTo>
                  <a:pt x="2089276" y="34003"/>
                </a:lnTo>
                <a:lnTo>
                  <a:pt x="2089276" y="34007"/>
                </a:lnTo>
                <a:lnTo>
                  <a:pt x="2089276" y="34009"/>
                </a:lnTo>
                <a:lnTo>
                  <a:pt x="2082861" y="256831"/>
                </a:lnTo>
                <a:cubicBezTo>
                  <a:pt x="2071543" y="451304"/>
                  <a:pt x="2045014" y="644458"/>
                  <a:pt x="2001399" y="836294"/>
                </a:cubicBezTo>
                <a:lnTo>
                  <a:pt x="1982752" y="908566"/>
                </a:lnTo>
                <a:lnTo>
                  <a:pt x="106525" y="908566"/>
                </a:lnTo>
                <a:lnTo>
                  <a:pt x="87879" y="836294"/>
                </a:lnTo>
                <a:cubicBezTo>
                  <a:pt x="44264" y="644458"/>
                  <a:pt x="17734" y="451304"/>
                  <a:pt x="6416" y="256831"/>
                </a:cubicBezTo>
                <a:lnTo>
                  <a:pt x="0" y="34009"/>
                </a:lnTo>
                <a:lnTo>
                  <a:pt x="0" y="34007"/>
                </a:lnTo>
                <a:lnTo>
                  <a:pt x="0" y="34006"/>
                </a:lnTo>
                <a:lnTo>
                  <a:pt x="0" y="34003"/>
                </a:lnTo>
                <a:lnTo>
                  <a:pt x="1" y="3400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ADB124A-41AC-AE13-E349-B40C04A35C41}"/>
              </a:ext>
            </a:extLst>
          </p:cNvPr>
          <p:cNvSpPr/>
          <p:nvPr/>
        </p:nvSpPr>
        <p:spPr>
          <a:xfrm>
            <a:off x="3868417" y="3690193"/>
            <a:ext cx="1407170" cy="681425"/>
          </a:xfrm>
          <a:custGeom>
            <a:avLst/>
            <a:gdLst>
              <a:gd name="connsiteX0" fmla="*/ 0 w 1876227"/>
              <a:gd name="connsiteY0" fmla="*/ 0 h 908566"/>
              <a:gd name="connsiteX1" fmla="*/ 1876227 w 1876227"/>
              <a:gd name="connsiteY1" fmla="*/ 0 h 908566"/>
              <a:gd name="connsiteX2" fmla="*/ 1845494 w 1876227"/>
              <a:gd name="connsiteY2" fmla="*/ 119124 h 908566"/>
              <a:gd name="connsiteX3" fmla="*/ 1525744 w 1876227"/>
              <a:gd name="connsiteY3" fmla="*/ 875927 h 908566"/>
              <a:gd name="connsiteX4" fmla="*/ 1525744 w 1876227"/>
              <a:gd name="connsiteY4" fmla="*/ 871845 h 908566"/>
              <a:gd name="connsiteX5" fmla="*/ 1444132 w 1876227"/>
              <a:gd name="connsiteY5" fmla="*/ 908566 h 908566"/>
              <a:gd name="connsiteX6" fmla="*/ 432094 w 1876227"/>
              <a:gd name="connsiteY6" fmla="*/ 908566 h 908566"/>
              <a:gd name="connsiteX7" fmla="*/ 350482 w 1876227"/>
              <a:gd name="connsiteY7" fmla="*/ 871845 h 908566"/>
              <a:gd name="connsiteX8" fmla="*/ 350482 w 1876227"/>
              <a:gd name="connsiteY8" fmla="*/ 875927 h 908566"/>
              <a:gd name="connsiteX9" fmla="*/ 30733 w 1876227"/>
              <a:gd name="connsiteY9" fmla="*/ 119124 h 908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6227" h="908566">
                <a:moveTo>
                  <a:pt x="0" y="0"/>
                </a:moveTo>
                <a:lnTo>
                  <a:pt x="1876227" y="0"/>
                </a:lnTo>
                <a:lnTo>
                  <a:pt x="1845494" y="119124"/>
                </a:lnTo>
                <a:cubicBezTo>
                  <a:pt x="1771876" y="373734"/>
                  <a:pt x="1666773" y="626002"/>
                  <a:pt x="1525744" y="875927"/>
                </a:cubicBezTo>
                <a:lnTo>
                  <a:pt x="1525744" y="871845"/>
                </a:lnTo>
                <a:cubicBezTo>
                  <a:pt x="1509422" y="900408"/>
                  <a:pt x="1489017" y="908566"/>
                  <a:pt x="1444132" y="908566"/>
                </a:cubicBezTo>
                <a:lnTo>
                  <a:pt x="432094" y="908566"/>
                </a:lnTo>
                <a:cubicBezTo>
                  <a:pt x="387209" y="908566"/>
                  <a:pt x="366804" y="900408"/>
                  <a:pt x="350482" y="871845"/>
                </a:cubicBezTo>
                <a:lnTo>
                  <a:pt x="350482" y="875927"/>
                </a:lnTo>
                <a:cubicBezTo>
                  <a:pt x="209454" y="626002"/>
                  <a:pt x="104351" y="373734"/>
                  <a:pt x="30733" y="1191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8" name="Graphic 27" descr="Bullseye with solid fill">
            <a:extLst>
              <a:ext uri="{FF2B5EF4-FFF2-40B4-BE49-F238E27FC236}">
                <a16:creationId xmlns:a16="http://schemas.microsoft.com/office/drawing/2014/main" id="{FCE47B89-0E4F-2C4D-FDA5-5899F03394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1971" y="3790875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Hourglass 30% with solid fill">
            <a:extLst>
              <a:ext uri="{FF2B5EF4-FFF2-40B4-BE49-F238E27FC236}">
                <a16:creationId xmlns:a16="http://schemas.microsoft.com/office/drawing/2014/main" id="{6A72A258-DE6B-AE8B-091F-6B58F5D6B6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1971" y="3109450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Lightbulb with solid fill">
            <a:extLst>
              <a:ext uri="{FF2B5EF4-FFF2-40B4-BE49-F238E27FC236}">
                <a16:creationId xmlns:a16="http://schemas.microsoft.com/office/drawing/2014/main" id="{AB56FF52-4ACC-5054-E903-7EE0256B94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31971" y="1798689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31" descr="Gears with solid fill">
            <a:extLst>
              <a:ext uri="{FF2B5EF4-FFF2-40B4-BE49-F238E27FC236}">
                <a16:creationId xmlns:a16="http://schemas.microsoft.com/office/drawing/2014/main" id="{9AFC0AA5-6D52-2F7A-CB69-F730BAC1FC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31971" y="2428026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2B1F5E2E-35C1-E717-168E-618E7B833AD5}"/>
              </a:ext>
            </a:extLst>
          </p:cNvPr>
          <p:cNvGrpSpPr/>
          <p:nvPr/>
        </p:nvGrpSpPr>
        <p:grpSpPr>
          <a:xfrm>
            <a:off x="486551" y="1831690"/>
            <a:ext cx="2194560" cy="1106115"/>
            <a:chOff x="332936" y="2875429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2B47820-DD96-CDA8-8E08-80FE9561B6ED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EDD2B90-80FF-670F-94D5-E94C2F1885C8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B9194B1-B4A3-40E5-6052-8E6F099D55A9}"/>
              </a:ext>
            </a:extLst>
          </p:cNvPr>
          <p:cNvGrpSpPr/>
          <p:nvPr/>
        </p:nvGrpSpPr>
        <p:grpSpPr>
          <a:xfrm>
            <a:off x="486551" y="3110509"/>
            <a:ext cx="2194560" cy="1106115"/>
            <a:chOff x="332936" y="4580523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9F5A3FB-BF1B-7BD9-B50C-74004DAC0FB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9FE55C4-5047-0B22-0D01-9B461AD570F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3B969A16-B4A8-ADD4-E58B-E57E344FAD1A}"/>
              </a:ext>
            </a:extLst>
          </p:cNvPr>
          <p:cNvSpPr/>
          <p:nvPr/>
        </p:nvSpPr>
        <p:spPr>
          <a:xfrm>
            <a:off x="5116901" y="2260804"/>
            <a:ext cx="1906835" cy="971819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50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5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2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2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4"/>
                  <a:pt x="95472" y="111823"/>
                </a:cubicBezTo>
                <a:cubicBezTo>
                  <a:pt x="106379" y="72284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50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9" y="-7476"/>
                  <a:pt x="354525" y="2067"/>
                </a:cubicBezTo>
                <a:cubicBezTo>
                  <a:pt x="413834" y="12293"/>
                  <a:pt x="445193" y="51833"/>
                  <a:pt x="456101" y="109096"/>
                </a:cubicBezTo>
                <a:close/>
              </a:path>
            </a:pathLst>
          </a:custGeom>
          <a:solidFill>
            <a:srgbClr val="536570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74FB5E9-948C-8D41-5E94-384A14421D53}"/>
              </a:ext>
            </a:extLst>
          </p:cNvPr>
          <p:cNvGrpSpPr/>
          <p:nvPr/>
        </p:nvGrpSpPr>
        <p:grpSpPr>
          <a:xfrm>
            <a:off x="6462890" y="1831690"/>
            <a:ext cx="2194560" cy="1106115"/>
            <a:chOff x="8921977" y="2875429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AA8D7D7-C9ED-1359-1815-F23C2C102A7E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82EF2C9-98DC-C001-7672-F0B25D088321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5FAA7E5-6F27-BAC3-D8CE-7F58561B4AD2}"/>
              </a:ext>
            </a:extLst>
          </p:cNvPr>
          <p:cNvGrpSpPr/>
          <p:nvPr/>
        </p:nvGrpSpPr>
        <p:grpSpPr>
          <a:xfrm>
            <a:off x="6462890" y="3110509"/>
            <a:ext cx="2194560" cy="1106115"/>
            <a:chOff x="8921977" y="4580523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2A0BB9C-DEB5-4090-7182-9544329CA348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ADD9CD9-41D0-BBFE-B228-F1917138680A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6091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10451</TotalTime>
  <Words>344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Rocket Diagram – Slide Template</vt:lpstr>
      <vt:lpstr>4-Step Rocket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Rocket Diagram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2025-01-07T01:15:51Z</dcterms:modified>
  <cp:category>Charts &amp; Diagrams;Graphics &amp; Metaphors</cp:category>
</cp:coreProperties>
</file>