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67831-C0CA-9567-F0E3-ED1F25C44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62C0C-5A5E-BB90-9AF5-7CD698FA73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9B5B1B-A08D-FC9A-7743-248DD467F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3D6F2-EE2A-A51D-8BDF-D3E7AB84B9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3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28A35-56C3-DB80-AB55-D52FBDE20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CF9C8A-A466-6B70-3FF1-1870D55863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3CF7D4-48B9-CD47-0E2D-0F94A2F6D6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7FC3D-B2F5-B1AA-CEA3-4FD3BF2940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86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4F7C0-2477-01E2-7699-766588076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92E15-AA94-280B-94EE-DECDD5DC9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2-Person Team Profile – Slide Template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B929B0D-003C-B6FB-B929-797F8E4119CD}"/>
              </a:ext>
            </a:extLst>
          </p:cNvPr>
          <p:cNvGrpSpPr/>
          <p:nvPr/>
        </p:nvGrpSpPr>
        <p:grpSpPr>
          <a:xfrm>
            <a:off x="743772" y="4470100"/>
            <a:ext cx="2951927" cy="1179517"/>
            <a:chOff x="1712307" y="4535501"/>
            <a:chExt cx="3323384" cy="1572690"/>
          </a:xfrm>
        </p:grpSpPr>
        <p:sp>
          <p:nvSpPr>
            <p:cNvPr id="12" name="Rounded Rectangle 38">
              <a:extLst>
                <a:ext uri="{FF2B5EF4-FFF2-40B4-BE49-F238E27FC236}">
                  <a16:creationId xmlns:a16="http://schemas.microsoft.com/office/drawing/2014/main" id="{178067FB-E3BD-B288-45CD-E0E52BF50559}"/>
                </a:ext>
              </a:extLst>
            </p:cNvPr>
            <p:cNvSpPr/>
            <p:nvPr/>
          </p:nvSpPr>
          <p:spPr>
            <a:xfrm>
              <a:off x="1712307" y="4874059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Rounded Rectangle 39">
              <a:extLst>
                <a:ext uri="{FF2B5EF4-FFF2-40B4-BE49-F238E27FC236}">
                  <a16:creationId xmlns:a16="http://schemas.microsoft.com/office/drawing/2014/main" id="{4D3AA041-844D-98EE-2DAE-4CF84D5A44D8}"/>
                </a:ext>
              </a:extLst>
            </p:cNvPr>
            <p:cNvSpPr/>
            <p:nvPr/>
          </p:nvSpPr>
          <p:spPr>
            <a:xfrm>
              <a:off x="1712309" y="4874059"/>
              <a:ext cx="3182556" cy="1222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2C374F-5DD5-F263-2C5B-4630F3C0B94D}"/>
                </a:ext>
              </a:extLst>
            </p:cNvPr>
            <p:cNvSpPr txBox="1"/>
            <p:nvPr/>
          </p:nvSpPr>
          <p:spPr>
            <a:xfrm>
              <a:off x="1712310" y="4545762"/>
              <a:ext cx="439630" cy="328295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/>
                <a:t>Skill 1</a:t>
              </a:r>
            </a:p>
          </p:txBody>
        </p:sp>
        <p:sp>
          <p:nvSpPr>
            <p:cNvPr id="15" name="Rounded Rectangle 41">
              <a:extLst>
                <a:ext uri="{FF2B5EF4-FFF2-40B4-BE49-F238E27FC236}">
                  <a16:creationId xmlns:a16="http://schemas.microsoft.com/office/drawing/2014/main" id="{8C6EE496-F1C2-A98D-1F75-D8E0D0AC7702}"/>
                </a:ext>
              </a:extLst>
            </p:cNvPr>
            <p:cNvSpPr/>
            <p:nvPr/>
          </p:nvSpPr>
          <p:spPr>
            <a:xfrm>
              <a:off x="1712307" y="5430293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Rounded Rectangle 42">
              <a:extLst>
                <a:ext uri="{FF2B5EF4-FFF2-40B4-BE49-F238E27FC236}">
                  <a16:creationId xmlns:a16="http://schemas.microsoft.com/office/drawing/2014/main" id="{DA731222-3158-EC81-A36D-B3CB38991269}"/>
                </a:ext>
              </a:extLst>
            </p:cNvPr>
            <p:cNvSpPr/>
            <p:nvPr/>
          </p:nvSpPr>
          <p:spPr>
            <a:xfrm>
              <a:off x="1712312" y="5430293"/>
              <a:ext cx="2709188" cy="1222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F0DDA30-430D-D97B-8495-6979E473FD70}"/>
                </a:ext>
              </a:extLst>
            </p:cNvPr>
            <p:cNvSpPr txBox="1"/>
            <p:nvPr/>
          </p:nvSpPr>
          <p:spPr>
            <a:xfrm>
              <a:off x="1712310" y="5101997"/>
              <a:ext cx="439630" cy="328295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/>
                <a:t>Skill 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89E239-FEF5-708F-125C-3CDA81ED5BBB}"/>
                </a:ext>
              </a:extLst>
            </p:cNvPr>
            <p:cNvSpPr txBox="1"/>
            <p:nvPr/>
          </p:nvSpPr>
          <p:spPr>
            <a:xfrm>
              <a:off x="4666446" y="5091737"/>
              <a:ext cx="369245" cy="338555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/>
                <a:t>80%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261D3C-1FE3-D8B9-B123-0885BA8DDA58}"/>
                </a:ext>
              </a:extLst>
            </p:cNvPr>
            <p:cNvSpPr txBox="1"/>
            <p:nvPr/>
          </p:nvSpPr>
          <p:spPr>
            <a:xfrm>
              <a:off x="4666446" y="4535501"/>
              <a:ext cx="369245" cy="338555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/>
                <a:t>95%</a:t>
              </a:r>
            </a:p>
          </p:txBody>
        </p:sp>
        <p:sp>
          <p:nvSpPr>
            <p:cNvPr id="20" name="Rounded Rectangle 46">
              <a:extLst>
                <a:ext uri="{FF2B5EF4-FFF2-40B4-BE49-F238E27FC236}">
                  <a16:creationId xmlns:a16="http://schemas.microsoft.com/office/drawing/2014/main" id="{07A72280-70CE-79B9-0B97-E35DBAAE6DB0}"/>
                </a:ext>
              </a:extLst>
            </p:cNvPr>
            <p:cNvSpPr/>
            <p:nvPr/>
          </p:nvSpPr>
          <p:spPr>
            <a:xfrm>
              <a:off x="1712307" y="5985908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Rounded Rectangle 47">
              <a:extLst>
                <a:ext uri="{FF2B5EF4-FFF2-40B4-BE49-F238E27FC236}">
                  <a16:creationId xmlns:a16="http://schemas.microsoft.com/office/drawing/2014/main" id="{2A116E72-3ED3-F2CB-F36F-505546AAA6DF}"/>
                </a:ext>
              </a:extLst>
            </p:cNvPr>
            <p:cNvSpPr/>
            <p:nvPr/>
          </p:nvSpPr>
          <p:spPr>
            <a:xfrm>
              <a:off x="1712309" y="5985908"/>
              <a:ext cx="2375970" cy="1222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6A93E0D-031B-FAB1-3CB3-A1781B0F92DB}"/>
                </a:ext>
              </a:extLst>
            </p:cNvPr>
            <p:cNvSpPr txBox="1"/>
            <p:nvPr/>
          </p:nvSpPr>
          <p:spPr>
            <a:xfrm>
              <a:off x="1712310" y="5657612"/>
              <a:ext cx="439630" cy="328295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/>
                <a:t>Skill 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12E60CA-EA89-5881-A0D3-7F75AEB305EF}"/>
                </a:ext>
              </a:extLst>
            </p:cNvPr>
            <p:cNvSpPr txBox="1"/>
            <p:nvPr/>
          </p:nvSpPr>
          <p:spPr>
            <a:xfrm>
              <a:off x="4666446" y="5647351"/>
              <a:ext cx="369245" cy="338555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/>
                <a:t>70%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ACC82761-4644-F4ED-64E4-DC95BD857D3C}"/>
              </a:ext>
            </a:extLst>
          </p:cNvPr>
          <p:cNvSpPr/>
          <p:nvPr/>
        </p:nvSpPr>
        <p:spPr>
          <a:xfrm>
            <a:off x="743773" y="1770252"/>
            <a:ext cx="1950041" cy="1468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EB81F1E-F4F2-4868-BB29-356C7B1D043D}"/>
              </a:ext>
            </a:extLst>
          </p:cNvPr>
          <p:cNvSpPr/>
          <p:nvPr/>
        </p:nvSpPr>
        <p:spPr>
          <a:xfrm>
            <a:off x="2307635" y="1992638"/>
            <a:ext cx="1950041" cy="3238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Full Name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B0EFD42-7549-7A2C-197B-F78F93C37CDA}"/>
              </a:ext>
            </a:extLst>
          </p:cNvPr>
          <p:cNvSpPr/>
          <p:nvPr/>
        </p:nvSpPr>
        <p:spPr>
          <a:xfrm>
            <a:off x="2307635" y="2432199"/>
            <a:ext cx="1950041" cy="3238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Position / Title</a:t>
            </a:r>
          </a:p>
        </p:txBody>
      </p:sp>
      <p:pic>
        <p:nvPicPr>
          <p:cNvPr id="56" name="Graphic 55" descr="Male profile with solid fill">
            <a:extLst>
              <a:ext uri="{FF2B5EF4-FFF2-40B4-BE49-F238E27FC236}">
                <a16:creationId xmlns:a16="http://schemas.microsoft.com/office/drawing/2014/main" id="{2DD86F8A-1E1E-C89F-FE79-A6C5E605F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301" y="2072417"/>
            <a:ext cx="846807" cy="846807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7598E32F-0965-602E-30EC-E9822ACF48F2}"/>
              </a:ext>
            </a:extLst>
          </p:cNvPr>
          <p:cNvSpPr txBox="1"/>
          <p:nvPr/>
        </p:nvSpPr>
        <p:spPr>
          <a:xfrm>
            <a:off x="2693814" y="2871760"/>
            <a:ext cx="156386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/>
              <a:t>Contact Email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75E4E36-3556-1A3B-8E44-3C7099F049BF}"/>
              </a:ext>
            </a:extLst>
          </p:cNvPr>
          <p:cNvSpPr txBox="1"/>
          <p:nvPr/>
        </p:nvSpPr>
        <p:spPr>
          <a:xfrm>
            <a:off x="743773" y="3371254"/>
            <a:ext cx="219456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84A1BE5-985C-AB8E-4034-09621B088419}"/>
              </a:ext>
            </a:extLst>
          </p:cNvPr>
          <p:cNvGrpSpPr/>
          <p:nvPr/>
        </p:nvGrpSpPr>
        <p:grpSpPr>
          <a:xfrm>
            <a:off x="4886324" y="4472398"/>
            <a:ext cx="2951927" cy="1178972"/>
            <a:chOff x="1712307" y="4536229"/>
            <a:chExt cx="3323384" cy="1571962"/>
          </a:xfrm>
        </p:grpSpPr>
        <p:sp>
          <p:nvSpPr>
            <p:cNvPr id="73" name="Rounded Rectangle 38">
              <a:extLst>
                <a:ext uri="{FF2B5EF4-FFF2-40B4-BE49-F238E27FC236}">
                  <a16:creationId xmlns:a16="http://schemas.microsoft.com/office/drawing/2014/main" id="{81BFF4FF-2BE1-6333-8E95-19443A112928}"/>
                </a:ext>
              </a:extLst>
            </p:cNvPr>
            <p:cNvSpPr/>
            <p:nvPr/>
          </p:nvSpPr>
          <p:spPr>
            <a:xfrm>
              <a:off x="1712307" y="4874059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4" name="Rounded Rectangle 39">
              <a:extLst>
                <a:ext uri="{FF2B5EF4-FFF2-40B4-BE49-F238E27FC236}">
                  <a16:creationId xmlns:a16="http://schemas.microsoft.com/office/drawing/2014/main" id="{A62EB44C-5C18-EE1D-5413-12D55385A2D4}"/>
                </a:ext>
              </a:extLst>
            </p:cNvPr>
            <p:cNvSpPr/>
            <p:nvPr/>
          </p:nvSpPr>
          <p:spPr>
            <a:xfrm>
              <a:off x="1712309" y="4874059"/>
              <a:ext cx="3304348" cy="1222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6F238BA-E2CD-4917-83DB-1783E6246806}"/>
                </a:ext>
              </a:extLst>
            </p:cNvPr>
            <p:cNvSpPr txBox="1"/>
            <p:nvPr/>
          </p:nvSpPr>
          <p:spPr>
            <a:xfrm>
              <a:off x="1712310" y="4545764"/>
              <a:ext cx="439630" cy="328294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/>
                <a:t>Skill 1</a:t>
              </a:r>
            </a:p>
          </p:txBody>
        </p:sp>
        <p:sp>
          <p:nvSpPr>
            <p:cNvPr id="76" name="Rounded Rectangle 41">
              <a:extLst>
                <a:ext uri="{FF2B5EF4-FFF2-40B4-BE49-F238E27FC236}">
                  <a16:creationId xmlns:a16="http://schemas.microsoft.com/office/drawing/2014/main" id="{C5608978-4DF9-8679-E092-BCADF6AAC6AD}"/>
                </a:ext>
              </a:extLst>
            </p:cNvPr>
            <p:cNvSpPr/>
            <p:nvPr/>
          </p:nvSpPr>
          <p:spPr>
            <a:xfrm>
              <a:off x="1712307" y="5430293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7" name="Rounded Rectangle 42">
              <a:extLst>
                <a:ext uri="{FF2B5EF4-FFF2-40B4-BE49-F238E27FC236}">
                  <a16:creationId xmlns:a16="http://schemas.microsoft.com/office/drawing/2014/main" id="{64EACAEF-5A3E-3300-B417-9F3D2DCD9887}"/>
                </a:ext>
              </a:extLst>
            </p:cNvPr>
            <p:cNvSpPr/>
            <p:nvPr/>
          </p:nvSpPr>
          <p:spPr>
            <a:xfrm>
              <a:off x="1712312" y="5430293"/>
              <a:ext cx="2984184" cy="1222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CA9BE15-9BD0-03A1-37D4-98F8F2E3A6B0}"/>
                </a:ext>
              </a:extLst>
            </p:cNvPr>
            <p:cNvSpPr txBox="1"/>
            <p:nvPr/>
          </p:nvSpPr>
          <p:spPr>
            <a:xfrm>
              <a:off x="1712310" y="5101998"/>
              <a:ext cx="439630" cy="328295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/>
                <a:t>Skill 2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7FFAA7B-84EB-E4E8-D4D6-4C1B29228FCC}"/>
                </a:ext>
              </a:extLst>
            </p:cNvPr>
            <p:cNvSpPr txBox="1"/>
            <p:nvPr/>
          </p:nvSpPr>
          <p:spPr>
            <a:xfrm>
              <a:off x="4666446" y="5091997"/>
              <a:ext cx="369245" cy="338554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/>
                <a:t>90%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6B20489-53FF-68BD-0E3E-5A35FBB27A1E}"/>
                </a:ext>
              </a:extLst>
            </p:cNvPr>
            <p:cNvSpPr txBox="1"/>
            <p:nvPr/>
          </p:nvSpPr>
          <p:spPr>
            <a:xfrm>
              <a:off x="4666446" y="4536229"/>
              <a:ext cx="369245" cy="338554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/>
                <a:t>99%</a:t>
              </a:r>
            </a:p>
          </p:txBody>
        </p:sp>
        <p:sp>
          <p:nvSpPr>
            <p:cNvPr id="81" name="Rounded Rectangle 46">
              <a:extLst>
                <a:ext uri="{FF2B5EF4-FFF2-40B4-BE49-F238E27FC236}">
                  <a16:creationId xmlns:a16="http://schemas.microsoft.com/office/drawing/2014/main" id="{ECB25A85-4D3A-3100-1C42-81813BB3759F}"/>
                </a:ext>
              </a:extLst>
            </p:cNvPr>
            <p:cNvSpPr/>
            <p:nvPr/>
          </p:nvSpPr>
          <p:spPr>
            <a:xfrm>
              <a:off x="1712307" y="5985908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2" name="Rounded Rectangle 47">
              <a:extLst>
                <a:ext uri="{FF2B5EF4-FFF2-40B4-BE49-F238E27FC236}">
                  <a16:creationId xmlns:a16="http://schemas.microsoft.com/office/drawing/2014/main" id="{AE274751-4B18-B054-3528-F64EBD9BC0AC}"/>
                </a:ext>
              </a:extLst>
            </p:cNvPr>
            <p:cNvSpPr/>
            <p:nvPr/>
          </p:nvSpPr>
          <p:spPr>
            <a:xfrm>
              <a:off x="1712309" y="5985908"/>
              <a:ext cx="2492818" cy="1222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tx2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2E92F01-CC17-DC97-248A-BBBA98D73EED}"/>
                </a:ext>
              </a:extLst>
            </p:cNvPr>
            <p:cNvSpPr txBox="1"/>
            <p:nvPr/>
          </p:nvSpPr>
          <p:spPr>
            <a:xfrm>
              <a:off x="1712310" y="5657613"/>
              <a:ext cx="439630" cy="328295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/>
                <a:t>Skill 3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19D0464-4A33-1090-F3D6-4D8AF16F0038}"/>
                </a:ext>
              </a:extLst>
            </p:cNvPr>
            <p:cNvSpPr txBox="1"/>
            <p:nvPr/>
          </p:nvSpPr>
          <p:spPr>
            <a:xfrm>
              <a:off x="4666446" y="5647351"/>
              <a:ext cx="369245" cy="338554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/>
                <a:t>75%</a:t>
              </a: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EAE56FF3-228D-F836-0CDD-C0A9FC716838}"/>
              </a:ext>
            </a:extLst>
          </p:cNvPr>
          <p:cNvSpPr/>
          <p:nvPr/>
        </p:nvSpPr>
        <p:spPr>
          <a:xfrm>
            <a:off x="4886326" y="1771999"/>
            <a:ext cx="1950041" cy="1468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AF4BA33-02A6-DBF7-2752-1B0908D14075}"/>
              </a:ext>
            </a:extLst>
          </p:cNvPr>
          <p:cNvSpPr/>
          <p:nvPr/>
        </p:nvSpPr>
        <p:spPr>
          <a:xfrm>
            <a:off x="6450187" y="1994386"/>
            <a:ext cx="1950041" cy="3238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Full Name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7E2AD41-723B-AB54-32E5-4D60CDFCD3A8}"/>
              </a:ext>
            </a:extLst>
          </p:cNvPr>
          <p:cNvSpPr/>
          <p:nvPr/>
        </p:nvSpPr>
        <p:spPr>
          <a:xfrm>
            <a:off x="6450187" y="2433946"/>
            <a:ext cx="1950041" cy="3238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Position / Title</a:t>
            </a:r>
          </a:p>
        </p:txBody>
      </p:sp>
      <p:pic>
        <p:nvPicPr>
          <p:cNvPr id="71" name="Graphic 70" descr="Female Profile with solid fill">
            <a:extLst>
              <a:ext uri="{FF2B5EF4-FFF2-40B4-BE49-F238E27FC236}">
                <a16:creationId xmlns:a16="http://schemas.microsoft.com/office/drawing/2014/main" id="{1DDBDB8E-F6C9-406E-B121-E24088AD3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44853" y="2074164"/>
            <a:ext cx="846807" cy="846807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FAF3A88A-1170-C1FB-62CE-8EE5C21D4042}"/>
              </a:ext>
            </a:extLst>
          </p:cNvPr>
          <p:cNvSpPr txBox="1"/>
          <p:nvPr/>
        </p:nvSpPr>
        <p:spPr>
          <a:xfrm>
            <a:off x="6836367" y="2873507"/>
            <a:ext cx="156386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/>
              <a:t>Contact Email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61CF84F-16D2-5D11-259B-40D02BC0A11A}"/>
              </a:ext>
            </a:extLst>
          </p:cNvPr>
          <p:cNvSpPr txBox="1"/>
          <p:nvPr/>
        </p:nvSpPr>
        <p:spPr>
          <a:xfrm>
            <a:off x="4886325" y="3373001"/>
            <a:ext cx="219456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09222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AAB68-B28F-9F33-E741-32064069D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32914-EB6C-9E9E-847B-61B9BB51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2-Person Team Profile – Slide Template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58AD8A5-9F9F-E25A-DEAC-F5183CEAFAED}"/>
              </a:ext>
            </a:extLst>
          </p:cNvPr>
          <p:cNvGrpSpPr/>
          <p:nvPr/>
        </p:nvGrpSpPr>
        <p:grpSpPr>
          <a:xfrm>
            <a:off x="743772" y="4470100"/>
            <a:ext cx="2951927" cy="1179517"/>
            <a:chOff x="1712307" y="4535501"/>
            <a:chExt cx="3323384" cy="1572690"/>
          </a:xfrm>
        </p:grpSpPr>
        <p:sp>
          <p:nvSpPr>
            <p:cNvPr id="12" name="Rounded Rectangle 38">
              <a:extLst>
                <a:ext uri="{FF2B5EF4-FFF2-40B4-BE49-F238E27FC236}">
                  <a16:creationId xmlns:a16="http://schemas.microsoft.com/office/drawing/2014/main" id="{013171C8-1ABE-95D6-5DA1-31C177685C7C}"/>
                </a:ext>
              </a:extLst>
            </p:cNvPr>
            <p:cNvSpPr/>
            <p:nvPr/>
          </p:nvSpPr>
          <p:spPr>
            <a:xfrm>
              <a:off x="1712307" y="4874059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Rounded Rectangle 39">
              <a:extLst>
                <a:ext uri="{FF2B5EF4-FFF2-40B4-BE49-F238E27FC236}">
                  <a16:creationId xmlns:a16="http://schemas.microsoft.com/office/drawing/2014/main" id="{3F554759-B536-B517-C579-28632EAD3C11}"/>
                </a:ext>
              </a:extLst>
            </p:cNvPr>
            <p:cNvSpPr/>
            <p:nvPr/>
          </p:nvSpPr>
          <p:spPr>
            <a:xfrm>
              <a:off x="1712309" y="4874059"/>
              <a:ext cx="3182556" cy="1222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AB0B30-CEF8-AB1F-637D-5556CB29DDAD}"/>
                </a:ext>
              </a:extLst>
            </p:cNvPr>
            <p:cNvSpPr txBox="1"/>
            <p:nvPr/>
          </p:nvSpPr>
          <p:spPr>
            <a:xfrm>
              <a:off x="1712310" y="4545762"/>
              <a:ext cx="439630" cy="328295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>
                  <a:solidFill>
                    <a:schemeClr val="bg1"/>
                  </a:solidFill>
                </a:rPr>
                <a:t>Skill 1</a:t>
              </a:r>
            </a:p>
          </p:txBody>
        </p:sp>
        <p:sp>
          <p:nvSpPr>
            <p:cNvPr id="15" name="Rounded Rectangle 41">
              <a:extLst>
                <a:ext uri="{FF2B5EF4-FFF2-40B4-BE49-F238E27FC236}">
                  <a16:creationId xmlns:a16="http://schemas.microsoft.com/office/drawing/2014/main" id="{D7932000-1E95-F3D4-6CE6-D1DCB954BF01}"/>
                </a:ext>
              </a:extLst>
            </p:cNvPr>
            <p:cNvSpPr/>
            <p:nvPr/>
          </p:nvSpPr>
          <p:spPr>
            <a:xfrm>
              <a:off x="1712307" y="5430293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Rounded Rectangle 42">
              <a:extLst>
                <a:ext uri="{FF2B5EF4-FFF2-40B4-BE49-F238E27FC236}">
                  <a16:creationId xmlns:a16="http://schemas.microsoft.com/office/drawing/2014/main" id="{95948237-CCFC-D971-F115-04B68F80ED6A}"/>
                </a:ext>
              </a:extLst>
            </p:cNvPr>
            <p:cNvSpPr/>
            <p:nvPr/>
          </p:nvSpPr>
          <p:spPr>
            <a:xfrm>
              <a:off x="1712312" y="5430293"/>
              <a:ext cx="2709188" cy="1222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0C0EBE2-4503-EDC1-AB50-C077B782B38E}"/>
                </a:ext>
              </a:extLst>
            </p:cNvPr>
            <p:cNvSpPr txBox="1"/>
            <p:nvPr/>
          </p:nvSpPr>
          <p:spPr>
            <a:xfrm>
              <a:off x="1712310" y="5101997"/>
              <a:ext cx="439630" cy="328295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>
                  <a:solidFill>
                    <a:schemeClr val="bg1"/>
                  </a:solidFill>
                </a:rPr>
                <a:t>Skill 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5B07608-893F-EBBF-722F-0376D602926A}"/>
                </a:ext>
              </a:extLst>
            </p:cNvPr>
            <p:cNvSpPr txBox="1"/>
            <p:nvPr/>
          </p:nvSpPr>
          <p:spPr>
            <a:xfrm>
              <a:off x="4666446" y="5091737"/>
              <a:ext cx="369245" cy="338555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3266CC-9BB7-1710-B6E7-6F3F758FD859}"/>
                </a:ext>
              </a:extLst>
            </p:cNvPr>
            <p:cNvSpPr txBox="1"/>
            <p:nvPr/>
          </p:nvSpPr>
          <p:spPr>
            <a:xfrm>
              <a:off x="4666446" y="4535501"/>
              <a:ext cx="369245" cy="338555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95%</a:t>
              </a:r>
            </a:p>
          </p:txBody>
        </p:sp>
        <p:sp>
          <p:nvSpPr>
            <p:cNvPr id="20" name="Rounded Rectangle 46">
              <a:extLst>
                <a:ext uri="{FF2B5EF4-FFF2-40B4-BE49-F238E27FC236}">
                  <a16:creationId xmlns:a16="http://schemas.microsoft.com/office/drawing/2014/main" id="{9F940DC3-0220-A198-5A4A-923CD406AF37}"/>
                </a:ext>
              </a:extLst>
            </p:cNvPr>
            <p:cNvSpPr/>
            <p:nvPr/>
          </p:nvSpPr>
          <p:spPr>
            <a:xfrm>
              <a:off x="1712307" y="5985908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Rounded Rectangle 47">
              <a:extLst>
                <a:ext uri="{FF2B5EF4-FFF2-40B4-BE49-F238E27FC236}">
                  <a16:creationId xmlns:a16="http://schemas.microsoft.com/office/drawing/2014/main" id="{12430D7C-3C8B-D061-44C4-FF47AEBC88CD}"/>
                </a:ext>
              </a:extLst>
            </p:cNvPr>
            <p:cNvSpPr/>
            <p:nvPr/>
          </p:nvSpPr>
          <p:spPr>
            <a:xfrm>
              <a:off x="1712309" y="5985908"/>
              <a:ext cx="2375970" cy="1222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C1447C-E7B5-4AD1-503D-0C2527F2F4F7}"/>
                </a:ext>
              </a:extLst>
            </p:cNvPr>
            <p:cNvSpPr txBox="1"/>
            <p:nvPr/>
          </p:nvSpPr>
          <p:spPr>
            <a:xfrm>
              <a:off x="1712310" y="5657612"/>
              <a:ext cx="439630" cy="328295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>
                  <a:solidFill>
                    <a:schemeClr val="bg1"/>
                  </a:solidFill>
                </a:rPr>
                <a:t>Skill 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9AAAB0C-D01E-872C-7A1A-1BB827A5A777}"/>
                </a:ext>
              </a:extLst>
            </p:cNvPr>
            <p:cNvSpPr txBox="1"/>
            <p:nvPr/>
          </p:nvSpPr>
          <p:spPr>
            <a:xfrm>
              <a:off x="4666446" y="5647351"/>
              <a:ext cx="369245" cy="338555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70%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9E2F842-CE4C-803C-5A2B-1C6E2446D9EE}"/>
              </a:ext>
            </a:extLst>
          </p:cNvPr>
          <p:cNvSpPr/>
          <p:nvPr/>
        </p:nvSpPr>
        <p:spPr>
          <a:xfrm>
            <a:off x="743773" y="1770252"/>
            <a:ext cx="1950041" cy="1468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416A0BB-7FFB-4B21-B08D-D660A2DA3AEE}"/>
              </a:ext>
            </a:extLst>
          </p:cNvPr>
          <p:cNvSpPr/>
          <p:nvPr/>
        </p:nvSpPr>
        <p:spPr>
          <a:xfrm>
            <a:off x="2307635" y="1992638"/>
            <a:ext cx="1950041" cy="3238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Full Name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3CE9277-D3EC-9DA4-A2D2-739BEDCD95F1}"/>
              </a:ext>
            </a:extLst>
          </p:cNvPr>
          <p:cNvSpPr/>
          <p:nvPr/>
        </p:nvSpPr>
        <p:spPr>
          <a:xfrm>
            <a:off x="2307635" y="2432199"/>
            <a:ext cx="1950041" cy="3238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Position / Title</a:t>
            </a:r>
          </a:p>
        </p:txBody>
      </p:sp>
      <p:pic>
        <p:nvPicPr>
          <p:cNvPr id="56" name="Graphic 55" descr="Male profile with solid fill">
            <a:extLst>
              <a:ext uri="{FF2B5EF4-FFF2-40B4-BE49-F238E27FC236}">
                <a16:creationId xmlns:a16="http://schemas.microsoft.com/office/drawing/2014/main" id="{EF267E1F-0E89-2DFC-4AB3-A23B873A5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301" y="2072417"/>
            <a:ext cx="846807" cy="846807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F55D9B26-7F01-BC72-518E-B78915A5C79D}"/>
              </a:ext>
            </a:extLst>
          </p:cNvPr>
          <p:cNvSpPr txBox="1"/>
          <p:nvPr/>
        </p:nvSpPr>
        <p:spPr>
          <a:xfrm>
            <a:off x="2693814" y="2871760"/>
            <a:ext cx="156386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Contact Email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F421CD5-9778-0EDC-99EB-87F85A390D55}"/>
              </a:ext>
            </a:extLst>
          </p:cNvPr>
          <p:cNvSpPr txBox="1"/>
          <p:nvPr/>
        </p:nvSpPr>
        <p:spPr>
          <a:xfrm>
            <a:off x="743773" y="3371254"/>
            <a:ext cx="219456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6545C0A-F85F-B30A-F352-5DFB70975B47}"/>
              </a:ext>
            </a:extLst>
          </p:cNvPr>
          <p:cNvGrpSpPr/>
          <p:nvPr/>
        </p:nvGrpSpPr>
        <p:grpSpPr>
          <a:xfrm>
            <a:off x="4886324" y="4472398"/>
            <a:ext cx="2951927" cy="1178972"/>
            <a:chOff x="1712307" y="4536229"/>
            <a:chExt cx="3323384" cy="1571962"/>
          </a:xfrm>
        </p:grpSpPr>
        <p:sp>
          <p:nvSpPr>
            <p:cNvPr id="73" name="Rounded Rectangle 38">
              <a:extLst>
                <a:ext uri="{FF2B5EF4-FFF2-40B4-BE49-F238E27FC236}">
                  <a16:creationId xmlns:a16="http://schemas.microsoft.com/office/drawing/2014/main" id="{DCACB45E-497A-0177-684E-75E460D3AB2D}"/>
                </a:ext>
              </a:extLst>
            </p:cNvPr>
            <p:cNvSpPr/>
            <p:nvPr/>
          </p:nvSpPr>
          <p:spPr>
            <a:xfrm>
              <a:off x="1712307" y="4874059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4" name="Rounded Rectangle 39">
              <a:extLst>
                <a:ext uri="{FF2B5EF4-FFF2-40B4-BE49-F238E27FC236}">
                  <a16:creationId xmlns:a16="http://schemas.microsoft.com/office/drawing/2014/main" id="{2D5C9E2F-7A2B-21CF-BAB5-E6CEB9498932}"/>
                </a:ext>
              </a:extLst>
            </p:cNvPr>
            <p:cNvSpPr/>
            <p:nvPr/>
          </p:nvSpPr>
          <p:spPr>
            <a:xfrm>
              <a:off x="1712309" y="4874059"/>
              <a:ext cx="3304348" cy="1222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8D642C1-79D6-DD51-F7AC-524B4CB85E3D}"/>
                </a:ext>
              </a:extLst>
            </p:cNvPr>
            <p:cNvSpPr txBox="1"/>
            <p:nvPr/>
          </p:nvSpPr>
          <p:spPr>
            <a:xfrm>
              <a:off x="1712310" y="4545763"/>
              <a:ext cx="439630" cy="328294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>
                  <a:solidFill>
                    <a:schemeClr val="bg1"/>
                  </a:solidFill>
                </a:rPr>
                <a:t>Skill 1</a:t>
              </a:r>
            </a:p>
          </p:txBody>
        </p:sp>
        <p:sp>
          <p:nvSpPr>
            <p:cNvPr id="76" name="Rounded Rectangle 41">
              <a:extLst>
                <a:ext uri="{FF2B5EF4-FFF2-40B4-BE49-F238E27FC236}">
                  <a16:creationId xmlns:a16="http://schemas.microsoft.com/office/drawing/2014/main" id="{A4DF94E4-DF58-85B5-172A-C9CD53BC2C92}"/>
                </a:ext>
              </a:extLst>
            </p:cNvPr>
            <p:cNvSpPr/>
            <p:nvPr/>
          </p:nvSpPr>
          <p:spPr>
            <a:xfrm>
              <a:off x="1712307" y="5430293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7" name="Rounded Rectangle 42">
              <a:extLst>
                <a:ext uri="{FF2B5EF4-FFF2-40B4-BE49-F238E27FC236}">
                  <a16:creationId xmlns:a16="http://schemas.microsoft.com/office/drawing/2014/main" id="{F2929391-9E7A-8744-8BBB-6DD57623FF1F}"/>
                </a:ext>
              </a:extLst>
            </p:cNvPr>
            <p:cNvSpPr/>
            <p:nvPr/>
          </p:nvSpPr>
          <p:spPr>
            <a:xfrm>
              <a:off x="1712312" y="5430293"/>
              <a:ext cx="2984184" cy="12228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37F1BAB-D911-4E03-440F-D02108344572}"/>
                </a:ext>
              </a:extLst>
            </p:cNvPr>
            <p:cNvSpPr txBox="1"/>
            <p:nvPr/>
          </p:nvSpPr>
          <p:spPr>
            <a:xfrm>
              <a:off x="1712310" y="5101998"/>
              <a:ext cx="439630" cy="328294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>
                  <a:solidFill>
                    <a:schemeClr val="bg1"/>
                  </a:solidFill>
                </a:rPr>
                <a:t>Skill 2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30F1993-FFD3-117B-6B36-40A306B01EB7}"/>
                </a:ext>
              </a:extLst>
            </p:cNvPr>
            <p:cNvSpPr txBox="1"/>
            <p:nvPr/>
          </p:nvSpPr>
          <p:spPr>
            <a:xfrm>
              <a:off x="4666446" y="5091997"/>
              <a:ext cx="369245" cy="338554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90%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D19918-7DF8-40D1-9A25-C3BF54D8D403}"/>
                </a:ext>
              </a:extLst>
            </p:cNvPr>
            <p:cNvSpPr txBox="1"/>
            <p:nvPr/>
          </p:nvSpPr>
          <p:spPr>
            <a:xfrm>
              <a:off x="4666446" y="4536229"/>
              <a:ext cx="369245" cy="338554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99%</a:t>
              </a:r>
            </a:p>
          </p:txBody>
        </p:sp>
        <p:sp>
          <p:nvSpPr>
            <p:cNvPr id="81" name="Rounded Rectangle 46">
              <a:extLst>
                <a:ext uri="{FF2B5EF4-FFF2-40B4-BE49-F238E27FC236}">
                  <a16:creationId xmlns:a16="http://schemas.microsoft.com/office/drawing/2014/main" id="{04FD2314-74CB-F37F-0F5A-90DE5E2BEAEF}"/>
                </a:ext>
              </a:extLst>
            </p:cNvPr>
            <p:cNvSpPr/>
            <p:nvPr/>
          </p:nvSpPr>
          <p:spPr>
            <a:xfrm>
              <a:off x="1712307" y="5985908"/>
              <a:ext cx="3323384" cy="122283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2" name="Rounded Rectangle 47">
              <a:extLst>
                <a:ext uri="{FF2B5EF4-FFF2-40B4-BE49-F238E27FC236}">
                  <a16:creationId xmlns:a16="http://schemas.microsoft.com/office/drawing/2014/main" id="{421C4C76-8C02-3141-8BBF-71CFC198F50A}"/>
                </a:ext>
              </a:extLst>
            </p:cNvPr>
            <p:cNvSpPr/>
            <p:nvPr/>
          </p:nvSpPr>
          <p:spPr>
            <a:xfrm>
              <a:off x="1712309" y="5985908"/>
              <a:ext cx="2492818" cy="1222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>
              <a:noAutofit/>
            </a:bodyPr>
            <a:lstStyle/>
            <a:p>
              <a:pPr algn="ctr"/>
              <a:endParaRPr lang="en-US" sz="9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2D88823-1FCC-8874-2FCC-47A0D892E079}"/>
                </a:ext>
              </a:extLst>
            </p:cNvPr>
            <p:cNvSpPr txBox="1"/>
            <p:nvPr/>
          </p:nvSpPr>
          <p:spPr>
            <a:xfrm>
              <a:off x="1712310" y="5657613"/>
              <a:ext cx="439630" cy="328294"/>
            </a:xfrm>
            <a:prstGeom prst="rect">
              <a:avLst/>
            </a:prstGeom>
            <a:noFill/>
          </p:spPr>
          <p:txBody>
            <a:bodyPr wrap="none" l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r>
                <a:rPr lang="en-US" dirty="0">
                  <a:solidFill>
                    <a:schemeClr val="bg1"/>
                  </a:solidFill>
                </a:rPr>
                <a:t>Skill 3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05105A8-3D6C-B5E0-6BD4-E063428E2C6A}"/>
                </a:ext>
              </a:extLst>
            </p:cNvPr>
            <p:cNvSpPr txBox="1"/>
            <p:nvPr/>
          </p:nvSpPr>
          <p:spPr>
            <a:xfrm>
              <a:off x="4666446" y="5647351"/>
              <a:ext cx="369245" cy="338554"/>
            </a:xfrm>
            <a:prstGeom prst="rect">
              <a:avLst/>
            </a:prstGeom>
            <a:noFill/>
          </p:spPr>
          <p:txBody>
            <a:bodyPr wrap="none" rIns="0" rtlCol="0" anchor="b">
              <a:spAutoFit/>
            </a:bodyPr>
            <a:lstStyle>
              <a:defPPr>
                <a:defRPr lang="en-US"/>
              </a:defPPr>
              <a:lvl1pPr>
                <a:defRPr sz="1000"/>
              </a:lvl1pPr>
            </a:lstStyle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75%</a:t>
              </a: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F6E225F6-0A29-971F-F104-41C150D557A9}"/>
              </a:ext>
            </a:extLst>
          </p:cNvPr>
          <p:cNvSpPr/>
          <p:nvPr/>
        </p:nvSpPr>
        <p:spPr>
          <a:xfrm>
            <a:off x="4886326" y="1771999"/>
            <a:ext cx="1950041" cy="1468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4C028DA-3964-D51E-89C9-C41320DD70CD}"/>
              </a:ext>
            </a:extLst>
          </p:cNvPr>
          <p:cNvSpPr/>
          <p:nvPr/>
        </p:nvSpPr>
        <p:spPr>
          <a:xfrm>
            <a:off x="6450187" y="1994386"/>
            <a:ext cx="1950041" cy="3238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Full Name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579776E-EB06-5E94-A81A-6562561F2C2E}"/>
              </a:ext>
            </a:extLst>
          </p:cNvPr>
          <p:cNvSpPr/>
          <p:nvPr/>
        </p:nvSpPr>
        <p:spPr>
          <a:xfrm>
            <a:off x="6450187" y="2433946"/>
            <a:ext cx="1950041" cy="3238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Function</a:t>
            </a:r>
          </a:p>
        </p:txBody>
      </p:sp>
      <p:pic>
        <p:nvPicPr>
          <p:cNvPr id="71" name="Graphic 70" descr="Female Profile with solid fill">
            <a:extLst>
              <a:ext uri="{FF2B5EF4-FFF2-40B4-BE49-F238E27FC236}">
                <a16:creationId xmlns:a16="http://schemas.microsoft.com/office/drawing/2014/main" id="{BCB19BD1-9EE1-5A66-367C-0A53AD795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44853" y="2074164"/>
            <a:ext cx="846807" cy="846807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9EBF08D9-4055-D299-F56A-923993BDAFDB}"/>
              </a:ext>
            </a:extLst>
          </p:cNvPr>
          <p:cNvSpPr txBox="1"/>
          <p:nvPr/>
        </p:nvSpPr>
        <p:spPr>
          <a:xfrm>
            <a:off x="6836367" y="2873507"/>
            <a:ext cx="156386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Contact Email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3F4B409-BED8-4D6E-22B5-B9F1A7117F8C}"/>
              </a:ext>
            </a:extLst>
          </p:cNvPr>
          <p:cNvSpPr txBox="1"/>
          <p:nvPr/>
        </p:nvSpPr>
        <p:spPr>
          <a:xfrm>
            <a:off x="4886325" y="3373001"/>
            <a:ext cx="219456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741293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294</Words>
  <Application>Microsoft Office PowerPoint</Application>
  <PresentationFormat>On-screen Show (4:3)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2-Person Team Profile – Slide Template</vt:lpstr>
      <vt:lpstr>2-Person Team Profile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2-Person Team Profile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2024-12-19T20:55:45Z</dcterms:modified>
  <cp:category>Templates</cp:category>
</cp:coreProperties>
</file>