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3" r:id="rId4"/>
    <p:sldId id="31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8" d="100"/>
          <a:sy n="78" d="100"/>
        </p:scale>
        <p:origin x="53" y="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67831-C0CA-9567-F0E3-ED1F25C44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662C0C-5A5E-BB90-9AF5-7CD698FA73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9B5B1B-A08D-FC9A-7743-248DD467FE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43D6F2-EE2A-A51D-8BDF-D3E7AB84B9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934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4627C-F43D-705E-D3BB-1F028982B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B181DA-D790-8701-7AD5-88AAED3C02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85BCC5-6CA6-EB09-6E96-51D938F4B3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490C79-FCC8-6638-5D5F-A6FE3C2695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40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4F7C0-2477-01E2-7699-766588076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92E15-AA94-280B-94EE-DECDD5DC9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2-Person Team Profile – Slide Template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B929B0D-003C-B6FB-B929-797F8E4119CD}"/>
              </a:ext>
            </a:extLst>
          </p:cNvPr>
          <p:cNvGrpSpPr/>
          <p:nvPr/>
        </p:nvGrpSpPr>
        <p:grpSpPr>
          <a:xfrm>
            <a:off x="991697" y="4343175"/>
            <a:ext cx="3993258" cy="1495744"/>
            <a:chOff x="1712307" y="4612447"/>
            <a:chExt cx="3323384" cy="1495744"/>
          </a:xfrm>
        </p:grpSpPr>
        <p:sp>
          <p:nvSpPr>
            <p:cNvPr id="12" name="Rounded Rectangle 38">
              <a:extLst>
                <a:ext uri="{FF2B5EF4-FFF2-40B4-BE49-F238E27FC236}">
                  <a16:creationId xmlns:a16="http://schemas.microsoft.com/office/drawing/2014/main" id="{178067FB-E3BD-B288-45CD-E0E52BF50559}"/>
                </a:ext>
              </a:extLst>
            </p:cNvPr>
            <p:cNvSpPr/>
            <p:nvPr/>
          </p:nvSpPr>
          <p:spPr>
            <a:xfrm>
              <a:off x="1712307" y="4874059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tx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Rounded Rectangle 39">
              <a:extLst>
                <a:ext uri="{FF2B5EF4-FFF2-40B4-BE49-F238E27FC236}">
                  <a16:creationId xmlns:a16="http://schemas.microsoft.com/office/drawing/2014/main" id="{4D3AA041-844D-98EE-2DAE-4CF84D5A44D8}"/>
                </a:ext>
              </a:extLst>
            </p:cNvPr>
            <p:cNvSpPr/>
            <p:nvPr/>
          </p:nvSpPr>
          <p:spPr>
            <a:xfrm>
              <a:off x="1712309" y="4874059"/>
              <a:ext cx="3182556" cy="12228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tx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2C374F-5DD5-F263-2C5B-4630F3C0B94D}"/>
                </a:ext>
              </a:extLst>
            </p:cNvPr>
            <p:cNvSpPr txBox="1"/>
            <p:nvPr/>
          </p:nvSpPr>
          <p:spPr>
            <a:xfrm>
              <a:off x="1712309" y="4620141"/>
              <a:ext cx="406522" cy="253916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sz="1050" dirty="0"/>
                <a:t>Skill 1</a:t>
              </a:r>
            </a:p>
          </p:txBody>
        </p:sp>
        <p:sp>
          <p:nvSpPr>
            <p:cNvPr id="15" name="Rounded Rectangle 41">
              <a:extLst>
                <a:ext uri="{FF2B5EF4-FFF2-40B4-BE49-F238E27FC236}">
                  <a16:creationId xmlns:a16="http://schemas.microsoft.com/office/drawing/2014/main" id="{8C6EE496-F1C2-A98D-1F75-D8E0D0AC7702}"/>
                </a:ext>
              </a:extLst>
            </p:cNvPr>
            <p:cNvSpPr/>
            <p:nvPr/>
          </p:nvSpPr>
          <p:spPr>
            <a:xfrm>
              <a:off x="1712307" y="5430293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tx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Rounded Rectangle 42">
              <a:extLst>
                <a:ext uri="{FF2B5EF4-FFF2-40B4-BE49-F238E27FC236}">
                  <a16:creationId xmlns:a16="http://schemas.microsoft.com/office/drawing/2014/main" id="{DA731222-3158-EC81-A36D-B3CB38991269}"/>
                </a:ext>
              </a:extLst>
            </p:cNvPr>
            <p:cNvSpPr/>
            <p:nvPr/>
          </p:nvSpPr>
          <p:spPr>
            <a:xfrm>
              <a:off x="1712312" y="5430293"/>
              <a:ext cx="2709188" cy="12228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tx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F0DDA30-430D-D97B-8495-6979E473FD70}"/>
                </a:ext>
              </a:extLst>
            </p:cNvPr>
            <p:cNvSpPr txBox="1"/>
            <p:nvPr/>
          </p:nvSpPr>
          <p:spPr>
            <a:xfrm>
              <a:off x="1712309" y="5176376"/>
              <a:ext cx="406522" cy="253916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sz="1050" dirty="0"/>
                <a:t>Skill 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389E239-FEF5-708F-125C-3CDA81ED5BBB}"/>
                </a:ext>
              </a:extLst>
            </p:cNvPr>
            <p:cNvSpPr txBox="1"/>
            <p:nvPr/>
          </p:nvSpPr>
          <p:spPr>
            <a:xfrm>
              <a:off x="4696496" y="5168682"/>
              <a:ext cx="339195" cy="261610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sz="1100" b="1" dirty="0"/>
                <a:t>80%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B261D3C-1FE3-D8B9-B123-0885BA8DDA58}"/>
                </a:ext>
              </a:extLst>
            </p:cNvPr>
            <p:cNvSpPr txBox="1"/>
            <p:nvPr/>
          </p:nvSpPr>
          <p:spPr>
            <a:xfrm>
              <a:off x="4696496" y="4612447"/>
              <a:ext cx="339195" cy="261610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sz="1100" b="1" dirty="0"/>
                <a:t>95%</a:t>
              </a:r>
            </a:p>
          </p:txBody>
        </p:sp>
        <p:sp>
          <p:nvSpPr>
            <p:cNvPr id="20" name="Rounded Rectangle 46">
              <a:extLst>
                <a:ext uri="{FF2B5EF4-FFF2-40B4-BE49-F238E27FC236}">
                  <a16:creationId xmlns:a16="http://schemas.microsoft.com/office/drawing/2014/main" id="{07A72280-70CE-79B9-0B97-E35DBAAE6DB0}"/>
                </a:ext>
              </a:extLst>
            </p:cNvPr>
            <p:cNvSpPr/>
            <p:nvPr/>
          </p:nvSpPr>
          <p:spPr>
            <a:xfrm>
              <a:off x="1712307" y="5985908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tx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Rounded Rectangle 47">
              <a:extLst>
                <a:ext uri="{FF2B5EF4-FFF2-40B4-BE49-F238E27FC236}">
                  <a16:creationId xmlns:a16="http://schemas.microsoft.com/office/drawing/2014/main" id="{2A116E72-3ED3-F2CB-F36F-505546AAA6DF}"/>
                </a:ext>
              </a:extLst>
            </p:cNvPr>
            <p:cNvSpPr/>
            <p:nvPr/>
          </p:nvSpPr>
          <p:spPr>
            <a:xfrm>
              <a:off x="1712309" y="5985908"/>
              <a:ext cx="2375970" cy="12228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tx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6A93E0D-031B-FAB1-3CB3-A1781B0F92DB}"/>
                </a:ext>
              </a:extLst>
            </p:cNvPr>
            <p:cNvSpPr txBox="1"/>
            <p:nvPr/>
          </p:nvSpPr>
          <p:spPr>
            <a:xfrm>
              <a:off x="1712309" y="5731990"/>
              <a:ext cx="406522" cy="253916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sz="1050" dirty="0"/>
                <a:t>Skill 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12E60CA-EA89-5881-A0D3-7F75AEB305EF}"/>
                </a:ext>
              </a:extLst>
            </p:cNvPr>
            <p:cNvSpPr txBox="1"/>
            <p:nvPr/>
          </p:nvSpPr>
          <p:spPr>
            <a:xfrm>
              <a:off x="4696496" y="5724296"/>
              <a:ext cx="339195" cy="261610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sz="1100" b="1" dirty="0"/>
                <a:t>70%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ACC82761-4644-F4ED-64E4-DC95BD857D3C}"/>
              </a:ext>
            </a:extLst>
          </p:cNvPr>
          <p:cNvSpPr/>
          <p:nvPr/>
        </p:nvSpPr>
        <p:spPr>
          <a:xfrm>
            <a:off x="991697" y="1217335"/>
            <a:ext cx="2600055" cy="195781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EB81F1E-F4F2-4868-BB29-356C7B1D043D}"/>
              </a:ext>
            </a:extLst>
          </p:cNvPr>
          <p:cNvSpPr/>
          <p:nvPr/>
        </p:nvSpPr>
        <p:spPr>
          <a:xfrm>
            <a:off x="3076846" y="1513850"/>
            <a:ext cx="2600055" cy="431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Full Name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B0EFD42-7549-7A2C-197B-F78F93C37CDA}"/>
              </a:ext>
            </a:extLst>
          </p:cNvPr>
          <p:cNvSpPr/>
          <p:nvPr/>
        </p:nvSpPr>
        <p:spPr>
          <a:xfrm>
            <a:off x="3076846" y="2099931"/>
            <a:ext cx="2600055" cy="4317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Position / Title</a:t>
            </a:r>
          </a:p>
        </p:txBody>
      </p:sp>
      <p:pic>
        <p:nvPicPr>
          <p:cNvPr id="56" name="Graphic 55" descr="Male profile with solid fill">
            <a:extLst>
              <a:ext uri="{FF2B5EF4-FFF2-40B4-BE49-F238E27FC236}">
                <a16:creationId xmlns:a16="http://schemas.microsoft.com/office/drawing/2014/main" id="{2DD86F8A-1E1E-C89F-FE79-A6C5E605F2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9734" y="1620222"/>
            <a:ext cx="1129076" cy="1129076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7598E32F-0965-602E-30EC-E9822ACF48F2}"/>
              </a:ext>
            </a:extLst>
          </p:cNvPr>
          <p:cNvSpPr txBox="1"/>
          <p:nvPr/>
        </p:nvSpPr>
        <p:spPr>
          <a:xfrm>
            <a:off x="3591752" y="2701402"/>
            <a:ext cx="208514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600" dirty="0"/>
              <a:t>Contact Email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75E4E36-3556-1A3B-8E44-3C7099F049BF}"/>
              </a:ext>
            </a:extLst>
          </p:cNvPr>
          <p:cNvSpPr txBox="1"/>
          <p:nvPr/>
        </p:nvSpPr>
        <p:spPr>
          <a:xfrm>
            <a:off x="991697" y="3352004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84A1BE5-985C-AB8E-4034-09621B088419}"/>
              </a:ext>
            </a:extLst>
          </p:cNvPr>
          <p:cNvGrpSpPr/>
          <p:nvPr/>
        </p:nvGrpSpPr>
        <p:grpSpPr>
          <a:xfrm>
            <a:off x="6515100" y="4346231"/>
            <a:ext cx="3993258" cy="1495018"/>
            <a:chOff x="1712307" y="4613173"/>
            <a:chExt cx="3323384" cy="1495018"/>
          </a:xfrm>
        </p:grpSpPr>
        <p:sp>
          <p:nvSpPr>
            <p:cNvPr id="73" name="Rounded Rectangle 38">
              <a:extLst>
                <a:ext uri="{FF2B5EF4-FFF2-40B4-BE49-F238E27FC236}">
                  <a16:creationId xmlns:a16="http://schemas.microsoft.com/office/drawing/2014/main" id="{81BFF4FF-2BE1-6333-8E95-19443A112928}"/>
                </a:ext>
              </a:extLst>
            </p:cNvPr>
            <p:cNvSpPr/>
            <p:nvPr/>
          </p:nvSpPr>
          <p:spPr>
            <a:xfrm>
              <a:off x="1712307" y="4874059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tx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4" name="Rounded Rectangle 39">
              <a:extLst>
                <a:ext uri="{FF2B5EF4-FFF2-40B4-BE49-F238E27FC236}">
                  <a16:creationId xmlns:a16="http://schemas.microsoft.com/office/drawing/2014/main" id="{A62EB44C-5C18-EE1D-5413-12D55385A2D4}"/>
                </a:ext>
              </a:extLst>
            </p:cNvPr>
            <p:cNvSpPr/>
            <p:nvPr/>
          </p:nvSpPr>
          <p:spPr>
            <a:xfrm>
              <a:off x="1712309" y="4874059"/>
              <a:ext cx="3304348" cy="12228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tx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6F238BA-E2CD-4917-83DB-1783E6246806}"/>
                </a:ext>
              </a:extLst>
            </p:cNvPr>
            <p:cNvSpPr txBox="1"/>
            <p:nvPr/>
          </p:nvSpPr>
          <p:spPr>
            <a:xfrm>
              <a:off x="1712309" y="4620141"/>
              <a:ext cx="406522" cy="253916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sz="1050" dirty="0"/>
                <a:t>Skill 1</a:t>
              </a:r>
            </a:p>
          </p:txBody>
        </p:sp>
        <p:sp>
          <p:nvSpPr>
            <p:cNvPr id="76" name="Rounded Rectangle 41">
              <a:extLst>
                <a:ext uri="{FF2B5EF4-FFF2-40B4-BE49-F238E27FC236}">
                  <a16:creationId xmlns:a16="http://schemas.microsoft.com/office/drawing/2014/main" id="{C5608978-4DF9-8679-E092-BCADF6AAC6AD}"/>
                </a:ext>
              </a:extLst>
            </p:cNvPr>
            <p:cNvSpPr/>
            <p:nvPr/>
          </p:nvSpPr>
          <p:spPr>
            <a:xfrm>
              <a:off x="1712307" y="5430293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tx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7" name="Rounded Rectangle 42">
              <a:extLst>
                <a:ext uri="{FF2B5EF4-FFF2-40B4-BE49-F238E27FC236}">
                  <a16:creationId xmlns:a16="http://schemas.microsoft.com/office/drawing/2014/main" id="{64EACAEF-5A3E-3300-B417-9F3D2DCD9887}"/>
                </a:ext>
              </a:extLst>
            </p:cNvPr>
            <p:cNvSpPr/>
            <p:nvPr/>
          </p:nvSpPr>
          <p:spPr>
            <a:xfrm>
              <a:off x="1712312" y="5430293"/>
              <a:ext cx="2984184" cy="12228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tx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CA9BE15-9BD0-03A1-37D4-98F8F2E3A6B0}"/>
                </a:ext>
              </a:extLst>
            </p:cNvPr>
            <p:cNvSpPr txBox="1"/>
            <p:nvPr/>
          </p:nvSpPr>
          <p:spPr>
            <a:xfrm>
              <a:off x="1712309" y="5176376"/>
              <a:ext cx="406522" cy="253916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sz="1050" dirty="0"/>
                <a:t>Skill 2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7FFAA7B-84EB-E4E8-D4D6-4C1B29228FCC}"/>
                </a:ext>
              </a:extLst>
            </p:cNvPr>
            <p:cNvSpPr txBox="1"/>
            <p:nvPr/>
          </p:nvSpPr>
          <p:spPr>
            <a:xfrm>
              <a:off x="4696496" y="5168941"/>
              <a:ext cx="339195" cy="261610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sz="1100" b="1" dirty="0"/>
                <a:t>90%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6B20489-53FF-68BD-0E3E-5A35FBB27A1E}"/>
                </a:ext>
              </a:extLst>
            </p:cNvPr>
            <p:cNvSpPr txBox="1"/>
            <p:nvPr/>
          </p:nvSpPr>
          <p:spPr>
            <a:xfrm>
              <a:off x="4696496" y="4613173"/>
              <a:ext cx="339195" cy="261610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sz="1100" b="1" dirty="0"/>
                <a:t>99%</a:t>
              </a:r>
            </a:p>
          </p:txBody>
        </p:sp>
        <p:sp>
          <p:nvSpPr>
            <p:cNvPr id="81" name="Rounded Rectangle 46">
              <a:extLst>
                <a:ext uri="{FF2B5EF4-FFF2-40B4-BE49-F238E27FC236}">
                  <a16:creationId xmlns:a16="http://schemas.microsoft.com/office/drawing/2014/main" id="{ECB25A85-4D3A-3100-1C42-81813BB3759F}"/>
                </a:ext>
              </a:extLst>
            </p:cNvPr>
            <p:cNvSpPr/>
            <p:nvPr/>
          </p:nvSpPr>
          <p:spPr>
            <a:xfrm>
              <a:off x="1712307" y="5985908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tx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2" name="Rounded Rectangle 47">
              <a:extLst>
                <a:ext uri="{FF2B5EF4-FFF2-40B4-BE49-F238E27FC236}">
                  <a16:creationId xmlns:a16="http://schemas.microsoft.com/office/drawing/2014/main" id="{AE274751-4B18-B054-3528-F64EBD9BC0AC}"/>
                </a:ext>
              </a:extLst>
            </p:cNvPr>
            <p:cNvSpPr/>
            <p:nvPr/>
          </p:nvSpPr>
          <p:spPr>
            <a:xfrm>
              <a:off x="1712309" y="5985908"/>
              <a:ext cx="2492818" cy="12228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tx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2E92F01-CC17-DC97-248A-BBBA98D73EED}"/>
                </a:ext>
              </a:extLst>
            </p:cNvPr>
            <p:cNvSpPr txBox="1"/>
            <p:nvPr/>
          </p:nvSpPr>
          <p:spPr>
            <a:xfrm>
              <a:off x="1712309" y="5731990"/>
              <a:ext cx="406522" cy="253916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sz="1050" dirty="0"/>
                <a:t>Skill 3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19D0464-4A33-1090-F3D6-4D8AF16F0038}"/>
                </a:ext>
              </a:extLst>
            </p:cNvPr>
            <p:cNvSpPr txBox="1"/>
            <p:nvPr/>
          </p:nvSpPr>
          <p:spPr>
            <a:xfrm>
              <a:off x="4696496" y="5724296"/>
              <a:ext cx="339195" cy="261610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sz="1100" b="1" dirty="0"/>
                <a:t>75%</a:t>
              </a:r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EAE56FF3-228D-F836-0CDD-C0A9FC716838}"/>
              </a:ext>
            </a:extLst>
          </p:cNvPr>
          <p:cNvSpPr/>
          <p:nvPr/>
        </p:nvSpPr>
        <p:spPr>
          <a:xfrm>
            <a:off x="6515100" y="1219665"/>
            <a:ext cx="2600055" cy="195781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AF4BA33-02A6-DBF7-2752-1B0908D14075}"/>
              </a:ext>
            </a:extLst>
          </p:cNvPr>
          <p:cNvSpPr/>
          <p:nvPr/>
        </p:nvSpPr>
        <p:spPr>
          <a:xfrm>
            <a:off x="8600249" y="1516180"/>
            <a:ext cx="2600055" cy="431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Full Name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7E2AD41-723B-AB54-32E5-4D60CDFCD3A8}"/>
              </a:ext>
            </a:extLst>
          </p:cNvPr>
          <p:cNvSpPr/>
          <p:nvPr/>
        </p:nvSpPr>
        <p:spPr>
          <a:xfrm>
            <a:off x="8600249" y="2102261"/>
            <a:ext cx="2600055" cy="4317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Position / Title</a:t>
            </a:r>
          </a:p>
        </p:txBody>
      </p:sp>
      <p:pic>
        <p:nvPicPr>
          <p:cNvPr id="71" name="Graphic 70" descr="Female Profile with solid fill">
            <a:extLst>
              <a:ext uri="{FF2B5EF4-FFF2-40B4-BE49-F238E27FC236}">
                <a16:creationId xmlns:a16="http://schemas.microsoft.com/office/drawing/2014/main" id="{1DDBDB8E-F6C9-406E-B121-E24088AD37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993137" y="1622552"/>
            <a:ext cx="1129076" cy="1129076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FAF3A88A-1170-C1FB-62CE-8EE5C21D4042}"/>
              </a:ext>
            </a:extLst>
          </p:cNvPr>
          <p:cNvSpPr txBox="1"/>
          <p:nvPr/>
        </p:nvSpPr>
        <p:spPr>
          <a:xfrm>
            <a:off x="9115155" y="2703732"/>
            <a:ext cx="208514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600" dirty="0"/>
              <a:t>Contact Email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61CF84F-16D2-5D11-259B-40D02BC0A11A}"/>
              </a:ext>
            </a:extLst>
          </p:cNvPr>
          <p:cNvSpPr txBox="1"/>
          <p:nvPr/>
        </p:nvSpPr>
        <p:spPr>
          <a:xfrm>
            <a:off x="6515100" y="3354334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3092221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3025B-EAED-29C8-CE2A-021A2AC40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C26C5-E4DD-6F12-A966-A38A7A0DF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2-Person Team Profile – Slide Template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F2CBDD0-D092-1D60-C5BA-B87F9E77C80A}"/>
              </a:ext>
            </a:extLst>
          </p:cNvPr>
          <p:cNvSpPr/>
          <p:nvPr/>
        </p:nvSpPr>
        <p:spPr>
          <a:xfrm>
            <a:off x="991697" y="1217335"/>
            <a:ext cx="2600055" cy="195781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5093C89-4C01-852E-8D58-5E166ECE9AF2}"/>
              </a:ext>
            </a:extLst>
          </p:cNvPr>
          <p:cNvSpPr/>
          <p:nvPr/>
        </p:nvSpPr>
        <p:spPr>
          <a:xfrm>
            <a:off x="3076846" y="1513850"/>
            <a:ext cx="2600055" cy="431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Full Name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DCD1F43-1749-8A61-8850-2552417B5BD9}"/>
              </a:ext>
            </a:extLst>
          </p:cNvPr>
          <p:cNvSpPr/>
          <p:nvPr/>
        </p:nvSpPr>
        <p:spPr>
          <a:xfrm>
            <a:off x="3076846" y="2099931"/>
            <a:ext cx="2600055" cy="4317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Position / Title</a:t>
            </a:r>
          </a:p>
        </p:txBody>
      </p:sp>
      <p:pic>
        <p:nvPicPr>
          <p:cNvPr id="56" name="Graphic 55" descr="Male profile with solid fill">
            <a:extLst>
              <a:ext uri="{FF2B5EF4-FFF2-40B4-BE49-F238E27FC236}">
                <a16:creationId xmlns:a16="http://schemas.microsoft.com/office/drawing/2014/main" id="{479F2B39-29B0-5340-F036-C06E295249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9734" y="1620222"/>
            <a:ext cx="1129076" cy="1129076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5B1AD21A-9C8D-2755-6501-F8A58A49C680}"/>
              </a:ext>
            </a:extLst>
          </p:cNvPr>
          <p:cNvSpPr txBox="1"/>
          <p:nvPr/>
        </p:nvSpPr>
        <p:spPr>
          <a:xfrm>
            <a:off x="3591752" y="2701402"/>
            <a:ext cx="208514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Contact Email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930C7C9-0D0B-DD1C-65BD-3BD601B16B22}"/>
              </a:ext>
            </a:extLst>
          </p:cNvPr>
          <p:cNvSpPr txBox="1"/>
          <p:nvPr/>
        </p:nvSpPr>
        <p:spPr>
          <a:xfrm>
            <a:off x="991697" y="3352004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BE1070B7-EA67-A290-C8FB-89D40B65E684}"/>
              </a:ext>
            </a:extLst>
          </p:cNvPr>
          <p:cNvSpPr/>
          <p:nvPr/>
        </p:nvSpPr>
        <p:spPr>
          <a:xfrm>
            <a:off x="6515100" y="1219665"/>
            <a:ext cx="2600055" cy="195781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2FA9CF3-758B-8542-4016-CEA21A7DF454}"/>
              </a:ext>
            </a:extLst>
          </p:cNvPr>
          <p:cNvSpPr/>
          <p:nvPr/>
        </p:nvSpPr>
        <p:spPr>
          <a:xfrm>
            <a:off x="8600249" y="1516180"/>
            <a:ext cx="2600055" cy="431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Full Name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A3EE5A59-B88A-1DCD-A1D3-A021D27A9CB5}"/>
              </a:ext>
            </a:extLst>
          </p:cNvPr>
          <p:cNvSpPr/>
          <p:nvPr/>
        </p:nvSpPr>
        <p:spPr>
          <a:xfrm>
            <a:off x="8600249" y="2102261"/>
            <a:ext cx="2600055" cy="4317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Position / Title</a:t>
            </a:r>
          </a:p>
        </p:txBody>
      </p:sp>
      <p:pic>
        <p:nvPicPr>
          <p:cNvPr id="71" name="Graphic 70" descr="Female Profile with solid fill">
            <a:extLst>
              <a:ext uri="{FF2B5EF4-FFF2-40B4-BE49-F238E27FC236}">
                <a16:creationId xmlns:a16="http://schemas.microsoft.com/office/drawing/2014/main" id="{E2CA49FE-FF3C-FD47-4D1D-D3FFDEF15F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993137" y="1622552"/>
            <a:ext cx="1129076" cy="1129076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766C5D4B-0822-45EB-B5C8-388778BBB399}"/>
              </a:ext>
            </a:extLst>
          </p:cNvPr>
          <p:cNvSpPr txBox="1"/>
          <p:nvPr/>
        </p:nvSpPr>
        <p:spPr>
          <a:xfrm>
            <a:off x="9115155" y="2703732"/>
            <a:ext cx="208514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Contact Email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CE8FA63-1A6A-92A2-D96D-AF3929131DE7}"/>
              </a:ext>
            </a:extLst>
          </p:cNvPr>
          <p:cNvSpPr txBox="1"/>
          <p:nvPr/>
        </p:nvSpPr>
        <p:spPr>
          <a:xfrm>
            <a:off x="6515100" y="3354334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5F30FA1-ECA3-1513-54E8-7526B421B44A}"/>
              </a:ext>
            </a:extLst>
          </p:cNvPr>
          <p:cNvGrpSpPr/>
          <p:nvPr/>
        </p:nvGrpSpPr>
        <p:grpSpPr>
          <a:xfrm>
            <a:off x="991697" y="4343175"/>
            <a:ext cx="3993258" cy="1495744"/>
            <a:chOff x="1712307" y="4612447"/>
            <a:chExt cx="3323384" cy="1495744"/>
          </a:xfrm>
        </p:grpSpPr>
        <p:sp>
          <p:nvSpPr>
            <p:cNvPr id="6" name="Rounded Rectangle 38">
              <a:extLst>
                <a:ext uri="{FF2B5EF4-FFF2-40B4-BE49-F238E27FC236}">
                  <a16:creationId xmlns:a16="http://schemas.microsoft.com/office/drawing/2014/main" id="{75CC4FF7-832E-BD99-2D06-844EA414C140}"/>
                </a:ext>
              </a:extLst>
            </p:cNvPr>
            <p:cNvSpPr/>
            <p:nvPr/>
          </p:nvSpPr>
          <p:spPr>
            <a:xfrm>
              <a:off x="1712307" y="4874059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Rounded Rectangle 39">
              <a:extLst>
                <a:ext uri="{FF2B5EF4-FFF2-40B4-BE49-F238E27FC236}">
                  <a16:creationId xmlns:a16="http://schemas.microsoft.com/office/drawing/2014/main" id="{13D7A0DC-4214-6CB7-7644-CF3BD71CD68E}"/>
                </a:ext>
              </a:extLst>
            </p:cNvPr>
            <p:cNvSpPr/>
            <p:nvPr/>
          </p:nvSpPr>
          <p:spPr>
            <a:xfrm>
              <a:off x="1712309" y="4874059"/>
              <a:ext cx="3182556" cy="12228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8D4A232-6C32-2C44-E53F-636D49C720F1}"/>
                </a:ext>
              </a:extLst>
            </p:cNvPr>
            <p:cNvSpPr txBox="1"/>
            <p:nvPr/>
          </p:nvSpPr>
          <p:spPr>
            <a:xfrm>
              <a:off x="1712309" y="4620141"/>
              <a:ext cx="338327" cy="253916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sz="1050" dirty="0">
                  <a:solidFill>
                    <a:schemeClr val="bg1"/>
                  </a:solidFill>
                </a:rPr>
                <a:t>Skill 1</a:t>
              </a:r>
            </a:p>
          </p:txBody>
        </p:sp>
        <p:sp>
          <p:nvSpPr>
            <p:cNvPr id="9" name="Rounded Rectangle 41">
              <a:extLst>
                <a:ext uri="{FF2B5EF4-FFF2-40B4-BE49-F238E27FC236}">
                  <a16:creationId xmlns:a16="http://schemas.microsoft.com/office/drawing/2014/main" id="{584761AC-9391-79F6-472D-FA41C7807805}"/>
                </a:ext>
              </a:extLst>
            </p:cNvPr>
            <p:cNvSpPr/>
            <p:nvPr/>
          </p:nvSpPr>
          <p:spPr>
            <a:xfrm>
              <a:off x="1712307" y="5430293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" name="Rounded Rectangle 42">
              <a:extLst>
                <a:ext uri="{FF2B5EF4-FFF2-40B4-BE49-F238E27FC236}">
                  <a16:creationId xmlns:a16="http://schemas.microsoft.com/office/drawing/2014/main" id="{4159C15B-39F6-8D20-01C1-E380CACDBB6C}"/>
                </a:ext>
              </a:extLst>
            </p:cNvPr>
            <p:cNvSpPr/>
            <p:nvPr/>
          </p:nvSpPr>
          <p:spPr>
            <a:xfrm>
              <a:off x="1712312" y="5430293"/>
              <a:ext cx="2709188" cy="12228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1FC1CF8-892A-A65D-AFE7-C3F11AD8DA6A}"/>
                </a:ext>
              </a:extLst>
            </p:cNvPr>
            <p:cNvSpPr txBox="1"/>
            <p:nvPr/>
          </p:nvSpPr>
          <p:spPr>
            <a:xfrm>
              <a:off x="1712309" y="5176376"/>
              <a:ext cx="338327" cy="253916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sz="1050" dirty="0">
                  <a:solidFill>
                    <a:schemeClr val="bg1"/>
                  </a:solidFill>
                </a:rPr>
                <a:t>Skill 2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011C700-9E4C-4121-F7D6-82ACE3C08516}"/>
                </a:ext>
              </a:extLst>
            </p:cNvPr>
            <p:cNvSpPr txBox="1"/>
            <p:nvPr/>
          </p:nvSpPr>
          <p:spPr>
            <a:xfrm>
              <a:off x="4753396" y="5168682"/>
              <a:ext cx="282295" cy="261610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sz="1100" b="1" dirty="0">
                  <a:solidFill>
                    <a:schemeClr val="bg1"/>
                  </a:solidFill>
                </a:rPr>
                <a:t>80%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76BA31F-00F3-5A7D-1104-207E2B06B002}"/>
                </a:ext>
              </a:extLst>
            </p:cNvPr>
            <p:cNvSpPr txBox="1"/>
            <p:nvPr/>
          </p:nvSpPr>
          <p:spPr>
            <a:xfrm>
              <a:off x="4753396" y="4612447"/>
              <a:ext cx="282295" cy="261610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sz="1100" b="1" dirty="0">
                  <a:solidFill>
                    <a:schemeClr val="bg1"/>
                  </a:solidFill>
                </a:rPr>
                <a:t>95%</a:t>
              </a:r>
            </a:p>
          </p:txBody>
        </p:sp>
        <p:sp>
          <p:nvSpPr>
            <p:cNvPr id="26" name="Rounded Rectangle 46">
              <a:extLst>
                <a:ext uri="{FF2B5EF4-FFF2-40B4-BE49-F238E27FC236}">
                  <a16:creationId xmlns:a16="http://schemas.microsoft.com/office/drawing/2014/main" id="{39AA64BB-01DE-7D35-1B2F-F8C956D88032}"/>
                </a:ext>
              </a:extLst>
            </p:cNvPr>
            <p:cNvSpPr/>
            <p:nvPr/>
          </p:nvSpPr>
          <p:spPr>
            <a:xfrm>
              <a:off x="1712307" y="5985908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7" name="Rounded Rectangle 47">
              <a:extLst>
                <a:ext uri="{FF2B5EF4-FFF2-40B4-BE49-F238E27FC236}">
                  <a16:creationId xmlns:a16="http://schemas.microsoft.com/office/drawing/2014/main" id="{EF0792F6-B34B-48E9-7D5C-25B8277D5F86}"/>
                </a:ext>
              </a:extLst>
            </p:cNvPr>
            <p:cNvSpPr/>
            <p:nvPr/>
          </p:nvSpPr>
          <p:spPr>
            <a:xfrm>
              <a:off x="1712309" y="5985908"/>
              <a:ext cx="2375970" cy="12228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2350C5A-7854-5BB0-5B4E-EAFE7DFBC0A1}"/>
                </a:ext>
              </a:extLst>
            </p:cNvPr>
            <p:cNvSpPr txBox="1"/>
            <p:nvPr/>
          </p:nvSpPr>
          <p:spPr>
            <a:xfrm>
              <a:off x="1712309" y="5731990"/>
              <a:ext cx="338327" cy="253916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sz="1050" dirty="0">
                  <a:solidFill>
                    <a:schemeClr val="bg1"/>
                  </a:solidFill>
                </a:rPr>
                <a:t>Skill 3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AD26054-BDED-7719-E1F8-26B33F601036}"/>
                </a:ext>
              </a:extLst>
            </p:cNvPr>
            <p:cNvSpPr txBox="1"/>
            <p:nvPr/>
          </p:nvSpPr>
          <p:spPr>
            <a:xfrm>
              <a:off x="4753396" y="5724296"/>
              <a:ext cx="282295" cy="261610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sz="1100" b="1" dirty="0">
                  <a:solidFill>
                    <a:schemeClr val="bg1"/>
                  </a:solidFill>
                </a:rPr>
                <a:t>70%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776542A-03E9-02D3-810C-5565DB527621}"/>
              </a:ext>
            </a:extLst>
          </p:cNvPr>
          <p:cNvGrpSpPr/>
          <p:nvPr/>
        </p:nvGrpSpPr>
        <p:grpSpPr>
          <a:xfrm>
            <a:off x="6515100" y="4346231"/>
            <a:ext cx="3993258" cy="1495018"/>
            <a:chOff x="1712307" y="4613173"/>
            <a:chExt cx="3323384" cy="1495018"/>
          </a:xfrm>
        </p:grpSpPr>
        <p:sp>
          <p:nvSpPr>
            <p:cNvPr id="31" name="Rounded Rectangle 38">
              <a:extLst>
                <a:ext uri="{FF2B5EF4-FFF2-40B4-BE49-F238E27FC236}">
                  <a16:creationId xmlns:a16="http://schemas.microsoft.com/office/drawing/2014/main" id="{84255699-7D90-9054-2AA8-4E96AC120856}"/>
                </a:ext>
              </a:extLst>
            </p:cNvPr>
            <p:cNvSpPr/>
            <p:nvPr/>
          </p:nvSpPr>
          <p:spPr>
            <a:xfrm>
              <a:off x="1712307" y="4874059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2" name="Rounded Rectangle 39">
              <a:extLst>
                <a:ext uri="{FF2B5EF4-FFF2-40B4-BE49-F238E27FC236}">
                  <a16:creationId xmlns:a16="http://schemas.microsoft.com/office/drawing/2014/main" id="{CC2BB1F5-EC61-0F3A-F0AC-A5031C6E1E15}"/>
                </a:ext>
              </a:extLst>
            </p:cNvPr>
            <p:cNvSpPr/>
            <p:nvPr/>
          </p:nvSpPr>
          <p:spPr>
            <a:xfrm>
              <a:off x="1712309" y="4874059"/>
              <a:ext cx="3304348" cy="12228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DF10D46-754D-5FBA-EA7F-A041B3625B51}"/>
                </a:ext>
              </a:extLst>
            </p:cNvPr>
            <p:cNvSpPr txBox="1"/>
            <p:nvPr/>
          </p:nvSpPr>
          <p:spPr>
            <a:xfrm>
              <a:off x="1712309" y="4620141"/>
              <a:ext cx="338327" cy="253916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sz="1050" dirty="0">
                  <a:solidFill>
                    <a:schemeClr val="bg1"/>
                  </a:solidFill>
                </a:rPr>
                <a:t>Skill 1</a:t>
              </a:r>
            </a:p>
          </p:txBody>
        </p:sp>
        <p:sp>
          <p:nvSpPr>
            <p:cNvPr id="34" name="Rounded Rectangle 41">
              <a:extLst>
                <a:ext uri="{FF2B5EF4-FFF2-40B4-BE49-F238E27FC236}">
                  <a16:creationId xmlns:a16="http://schemas.microsoft.com/office/drawing/2014/main" id="{411C22FD-FF6F-A519-8213-CC440093AB42}"/>
                </a:ext>
              </a:extLst>
            </p:cNvPr>
            <p:cNvSpPr/>
            <p:nvPr/>
          </p:nvSpPr>
          <p:spPr>
            <a:xfrm>
              <a:off x="1712307" y="5430293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5" name="Rounded Rectangle 42">
              <a:extLst>
                <a:ext uri="{FF2B5EF4-FFF2-40B4-BE49-F238E27FC236}">
                  <a16:creationId xmlns:a16="http://schemas.microsoft.com/office/drawing/2014/main" id="{5ABF1DC2-BF81-D4FB-95D6-037DB938AD62}"/>
                </a:ext>
              </a:extLst>
            </p:cNvPr>
            <p:cNvSpPr/>
            <p:nvPr/>
          </p:nvSpPr>
          <p:spPr>
            <a:xfrm>
              <a:off x="1712312" y="5430293"/>
              <a:ext cx="2984184" cy="12228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A3E75AA-3D61-D653-D3D6-A74619FCA6A5}"/>
                </a:ext>
              </a:extLst>
            </p:cNvPr>
            <p:cNvSpPr txBox="1"/>
            <p:nvPr/>
          </p:nvSpPr>
          <p:spPr>
            <a:xfrm>
              <a:off x="1712309" y="5176376"/>
              <a:ext cx="338327" cy="253916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sz="1050" dirty="0">
                  <a:solidFill>
                    <a:schemeClr val="bg1"/>
                  </a:solidFill>
                </a:rPr>
                <a:t>Skill 2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682B65E-4223-8A0C-1D7C-BBBA14F4BFEA}"/>
                </a:ext>
              </a:extLst>
            </p:cNvPr>
            <p:cNvSpPr txBox="1"/>
            <p:nvPr/>
          </p:nvSpPr>
          <p:spPr>
            <a:xfrm>
              <a:off x="4753396" y="5168941"/>
              <a:ext cx="282295" cy="261610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sz="1100" b="1" dirty="0">
                  <a:solidFill>
                    <a:schemeClr val="bg1"/>
                  </a:solidFill>
                </a:rPr>
                <a:t>90%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4FA55A-C1B1-E885-3AD8-48E4704350C1}"/>
                </a:ext>
              </a:extLst>
            </p:cNvPr>
            <p:cNvSpPr txBox="1"/>
            <p:nvPr/>
          </p:nvSpPr>
          <p:spPr>
            <a:xfrm>
              <a:off x="4753396" y="4613173"/>
              <a:ext cx="282295" cy="261610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sz="1100" b="1" dirty="0">
                  <a:solidFill>
                    <a:schemeClr val="bg1"/>
                  </a:solidFill>
                </a:rPr>
                <a:t>99%</a:t>
              </a:r>
            </a:p>
          </p:txBody>
        </p:sp>
        <p:sp>
          <p:nvSpPr>
            <p:cNvPr id="39" name="Rounded Rectangle 46">
              <a:extLst>
                <a:ext uri="{FF2B5EF4-FFF2-40B4-BE49-F238E27FC236}">
                  <a16:creationId xmlns:a16="http://schemas.microsoft.com/office/drawing/2014/main" id="{5B7DC64C-5A3C-2215-220E-AF15D065500D}"/>
                </a:ext>
              </a:extLst>
            </p:cNvPr>
            <p:cNvSpPr/>
            <p:nvPr/>
          </p:nvSpPr>
          <p:spPr>
            <a:xfrm>
              <a:off x="1712307" y="5985908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Rounded Rectangle 47">
              <a:extLst>
                <a:ext uri="{FF2B5EF4-FFF2-40B4-BE49-F238E27FC236}">
                  <a16:creationId xmlns:a16="http://schemas.microsoft.com/office/drawing/2014/main" id="{C37B4053-802E-8CF1-A4AE-DEA660FF5146}"/>
                </a:ext>
              </a:extLst>
            </p:cNvPr>
            <p:cNvSpPr/>
            <p:nvPr/>
          </p:nvSpPr>
          <p:spPr>
            <a:xfrm>
              <a:off x="1712309" y="5985908"/>
              <a:ext cx="2492818" cy="12228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10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DD9983E-F065-610D-176C-060553D6B035}"/>
                </a:ext>
              </a:extLst>
            </p:cNvPr>
            <p:cNvSpPr txBox="1"/>
            <p:nvPr/>
          </p:nvSpPr>
          <p:spPr>
            <a:xfrm>
              <a:off x="1712309" y="5731990"/>
              <a:ext cx="338327" cy="253916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sz="1050" dirty="0">
                  <a:solidFill>
                    <a:schemeClr val="bg1"/>
                  </a:solidFill>
                </a:rPr>
                <a:t>Skill 3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4231F25-865C-9935-AC78-2722ACEA06B5}"/>
                </a:ext>
              </a:extLst>
            </p:cNvPr>
            <p:cNvSpPr txBox="1"/>
            <p:nvPr/>
          </p:nvSpPr>
          <p:spPr>
            <a:xfrm>
              <a:off x="4753396" y="5724296"/>
              <a:ext cx="282295" cy="261610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sz="1100" b="1" dirty="0">
                  <a:solidFill>
                    <a:schemeClr val="bg1"/>
                  </a:solidFill>
                </a:rPr>
                <a:t>75%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1453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9415</TotalTime>
  <Words>296</Words>
  <Application>Microsoft Office PowerPoint</Application>
  <PresentationFormat>Widescreen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2-Person Team Profile – Slide Template</vt:lpstr>
      <vt:lpstr>2-Person Team Profile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2-Person Team Profile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2024-12-19T20:55:36Z</dcterms:modified>
  <cp:category>Templates</cp:category>
</cp:coreProperties>
</file>