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F835A-5FFD-DCE2-2DAB-A237A94F3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7696C2-9EFE-5C95-F7FE-D5DF72649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DF693-6B60-C5B9-8CB1-37D568189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C78C1-9517-C985-FC3F-9BF398221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58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7D53B-B6FE-A982-CA74-5EDAFDC8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99291-8B2D-F4EC-0766-90DDE9C45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52FB4-6C91-6700-1813-1977D385A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8BA73-3827-66E3-8E42-BE59BEFC6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97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9327C-F48B-757F-3125-1A22FEC5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B083-F004-FCC6-4034-E057ECAB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Banner Steps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2ED5D6-4FA6-2E22-9283-0921E32B7329}"/>
              </a:ext>
            </a:extLst>
          </p:cNvPr>
          <p:cNvGrpSpPr/>
          <p:nvPr/>
        </p:nvGrpSpPr>
        <p:grpSpPr>
          <a:xfrm>
            <a:off x="0" y="7279207"/>
            <a:ext cx="9144000" cy="388418"/>
            <a:chOff x="372234" y="5154625"/>
            <a:chExt cx="11409770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05C9427-3999-EB8A-335A-1D323BF1BD95}"/>
                </a:ext>
              </a:extLst>
            </p:cNvPr>
            <p:cNvSpPr/>
            <p:nvPr/>
          </p:nvSpPr>
          <p:spPr>
            <a:xfrm>
              <a:off x="372234" y="5154625"/>
              <a:ext cx="1140977" cy="517891"/>
            </a:xfrm>
            <a:prstGeom prst="rect">
              <a:avLst/>
            </a:prstGeom>
            <a:solidFill>
              <a:srgbClr val="F25F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F0E6483-32A1-F862-2D8E-20034B9C7614}"/>
                </a:ext>
              </a:extLst>
            </p:cNvPr>
            <p:cNvSpPr/>
            <p:nvPr/>
          </p:nvSpPr>
          <p:spPr>
            <a:xfrm>
              <a:off x="1513211" y="5154625"/>
              <a:ext cx="1140977" cy="517891"/>
            </a:xfrm>
            <a:prstGeom prst="rect">
              <a:avLst/>
            </a:prstGeom>
            <a:solidFill>
              <a:srgbClr val="FCAA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19ECDE-CBC8-1F57-FD7B-81D7A9F05F38}"/>
                </a:ext>
              </a:extLst>
            </p:cNvPr>
            <p:cNvSpPr/>
            <p:nvPr/>
          </p:nvSpPr>
          <p:spPr>
            <a:xfrm>
              <a:off x="2654188" y="5154625"/>
              <a:ext cx="1140977" cy="517891"/>
            </a:xfrm>
            <a:prstGeom prst="rect">
              <a:avLst/>
            </a:prstGeom>
            <a:solidFill>
              <a:srgbClr val="FFDB3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DA48A1B-291C-052A-D460-6DC813CCD538}"/>
                </a:ext>
              </a:extLst>
            </p:cNvPr>
            <p:cNvSpPr/>
            <p:nvPr/>
          </p:nvSpPr>
          <p:spPr>
            <a:xfrm>
              <a:off x="3795165" y="5154625"/>
              <a:ext cx="1140977" cy="517891"/>
            </a:xfrm>
            <a:prstGeom prst="rect">
              <a:avLst/>
            </a:prstGeom>
            <a:solidFill>
              <a:srgbClr val="6FA6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E57B7A3-9C3D-75B3-F649-5AACD66B0345}"/>
                </a:ext>
              </a:extLst>
            </p:cNvPr>
            <p:cNvSpPr/>
            <p:nvPr/>
          </p:nvSpPr>
          <p:spPr>
            <a:xfrm>
              <a:off x="4936142" y="5154625"/>
              <a:ext cx="1140977" cy="517891"/>
            </a:xfrm>
            <a:prstGeom prst="rect">
              <a:avLst/>
            </a:prstGeom>
            <a:solidFill>
              <a:srgbClr val="3BC7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3A90D6C-1D0C-106C-F45F-0FC0BCACCBDD}"/>
                </a:ext>
              </a:extLst>
            </p:cNvPr>
            <p:cNvSpPr/>
            <p:nvPr/>
          </p:nvSpPr>
          <p:spPr>
            <a:xfrm>
              <a:off x="6077119" y="5154625"/>
              <a:ext cx="1140977" cy="517891"/>
            </a:xfrm>
            <a:prstGeom prst="rect">
              <a:avLst/>
            </a:prstGeom>
            <a:solidFill>
              <a:srgbClr val="2544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D040418-4470-294A-A44A-2D1E755AA712}"/>
                </a:ext>
              </a:extLst>
            </p:cNvPr>
            <p:cNvSpPr/>
            <p:nvPr/>
          </p:nvSpPr>
          <p:spPr>
            <a:xfrm>
              <a:off x="7218096" y="5154625"/>
              <a:ext cx="1140977" cy="517891"/>
            </a:xfrm>
            <a:prstGeom prst="rect">
              <a:avLst/>
            </a:pr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6864937-C6E0-CFD5-B97F-D9EC371D345B}"/>
                </a:ext>
              </a:extLst>
            </p:cNvPr>
            <p:cNvSpPr/>
            <p:nvPr/>
          </p:nvSpPr>
          <p:spPr>
            <a:xfrm>
              <a:off x="8359073" y="5154625"/>
              <a:ext cx="1140977" cy="517891"/>
            </a:xfrm>
            <a:prstGeom prst="rect">
              <a:avLst/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12A07A7-4C1B-E48C-2D84-0E4409BCFD10}"/>
                </a:ext>
              </a:extLst>
            </p:cNvPr>
            <p:cNvSpPr/>
            <p:nvPr/>
          </p:nvSpPr>
          <p:spPr>
            <a:xfrm>
              <a:off x="9500050" y="5154625"/>
              <a:ext cx="1140977" cy="517891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B619287-8E01-29D0-A84F-2F2B2AFDC034}"/>
                </a:ext>
              </a:extLst>
            </p:cNvPr>
            <p:cNvSpPr/>
            <p:nvPr/>
          </p:nvSpPr>
          <p:spPr>
            <a:xfrm>
              <a:off x="10641027" y="5154625"/>
              <a:ext cx="1140977" cy="517891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" name="Pentagon 32">
            <a:extLst>
              <a:ext uri="{FF2B5EF4-FFF2-40B4-BE49-F238E27FC236}">
                <a16:creationId xmlns:a16="http://schemas.microsoft.com/office/drawing/2014/main" id="{377CB227-3FE8-E77B-628B-93CAB0103512}"/>
              </a:ext>
            </a:extLst>
          </p:cNvPr>
          <p:cNvSpPr/>
          <p:nvPr/>
        </p:nvSpPr>
        <p:spPr>
          <a:xfrm>
            <a:off x="2523581" y="1898999"/>
            <a:ext cx="4621585" cy="859771"/>
          </a:xfrm>
          <a:prstGeom prst="homePlate">
            <a:avLst>
              <a:gd name="adj" fmla="val 41466"/>
            </a:avLst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52050D-20C5-5139-FA8E-70E4255F6587}"/>
              </a:ext>
            </a:extLst>
          </p:cNvPr>
          <p:cNvSpPr/>
          <p:nvPr/>
        </p:nvSpPr>
        <p:spPr>
          <a:xfrm>
            <a:off x="993561" y="1567305"/>
            <a:ext cx="887455" cy="859771"/>
          </a:xfrm>
          <a:prstGeom prst="rect">
            <a:avLst/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3968354C-61A1-1998-C15F-E6665398B124}"/>
              </a:ext>
            </a:extLst>
          </p:cNvPr>
          <p:cNvSpPr/>
          <p:nvPr/>
        </p:nvSpPr>
        <p:spPr>
          <a:xfrm rot="16200000">
            <a:off x="1606567" y="1841756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5" name="Pentagon 32">
            <a:extLst>
              <a:ext uri="{FF2B5EF4-FFF2-40B4-BE49-F238E27FC236}">
                <a16:creationId xmlns:a16="http://schemas.microsoft.com/office/drawing/2014/main" id="{D731BB0C-F354-0233-ABC2-163ECBD6000D}"/>
              </a:ext>
            </a:extLst>
          </p:cNvPr>
          <p:cNvSpPr/>
          <p:nvPr/>
        </p:nvSpPr>
        <p:spPr>
          <a:xfrm>
            <a:off x="2523581" y="2873684"/>
            <a:ext cx="4621585" cy="859771"/>
          </a:xfrm>
          <a:prstGeom prst="homePlate">
            <a:avLst>
              <a:gd name="adj" fmla="val 414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75C7C7-FDF9-36CA-303E-7E1348125D61}"/>
              </a:ext>
            </a:extLst>
          </p:cNvPr>
          <p:cNvSpPr/>
          <p:nvPr/>
        </p:nvSpPr>
        <p:spPr>
          <a:xfrm>
            <a:off x="993561" y="2541990"/>
            <a:ext cx="887455" cy="859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E62A8F7-C485-F31F-5FD8-ADFE9C7CCEB4}"/>
              </a:ext>
            </a:extLst>
          </p:cNvPr>
          <p:cNvSpPr/>
          <p:nvPr/>
        </p:nvSpPr>
        <p:spPr>
          <a:xfrm rot="16200000">
            <a:off x="1606567" y="2816441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29" name="Pentagon 32">
            <a:extLst>
              <a:ext uri="{FF2B5EF4-FFF2-40B4-BE49-F238E27FC236}">
                <a16:creationId xmlns:a16="http://schemas.microsoft.com/office/drawing/2014/main" id="{BA2DF86E-80C0-B45B-C36A-A258BF7EC35B}"/>
              </a:ext>
            </a:extLst>
          </p:cNvPr>
          <p:cNvSpPr/>
          <p:nvPr/>
        </p:nvSpPr>
        <p:spPr>
          <a:xfrm>
            <a:off x="2523581" y="3848370"/>
            <a:ext cx="4621585" cy="859771"/>
          </a:xfrm>
          <a:prstGeom prst="homePlate">
            <a:avLst>
              <a:gd name="adj" fmla="val 4146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AAC3F4B-FFDC-F437-4755-B28C184F5AE7}"/>
              </a:ext>
            </a:extLst>
          </p:cNvPr>
          <p:cNvSpPr/>
          <p:nvPr/>
        </p:nvSpPr>
        <p:spPr>
          <a:xfrm>
            <a:off x="993561" y="3516676"/>
            <a:ext cx="887455" cy="859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76C306BF-ECD7-17EE-221D-84FC376B1565}"/>
              </a:ext>
            </a:extLst>
          </p:cNvPr>
          <p:cNvSpPr/>
          <p:nvPr/>
        </p:nvSpPr>
        <p:spPr>
          <a:xfrm rot="16200000">
            <a:off x="1606567" y="3791126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4" name="Pentagon 32">
            <a:extLst>
              <a:ext uri="{FF2B5EF4-FFF2-40B4-BE49-F238E27FC236}">
                <a16:creationId xmlns:a16="http://schemas.microsoft.com/office/drawing/2014/main" id="{511BE167-BCCC-4EFA-52E6-B04BB3CC730A}"/>
              </a:ext>
            </a:extLst>
          </p:cNvPr>
          <p:cNvSpPr/>
          <p:nvPr/>
        </p:nvSpPr>
        <p:spPr>
          <a:xfrm>
            <a:off x="2523581" y="4823055"/>
            <a:ext cx="4621585" cy="859771"/>
          </a:xfrm>
          <a:prstGeom prst="homePlate">
            <a:avLst>
              <a:gd name="adj" fmla="val 4146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484338C-4F7B-D4B4-158B-F371C5544432}"/>
              </a:ext>
            </a:extLst>
          </p:cNvPr>
          <p:cNvSpPr/>
          <p:nvPr/>
        </p:nvSpPr>
        <p:spPr>
          <a:xfrm>
            <a:off x="993561" y="4491360"/>
            <a:ext cx="887455" cy="8597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F6534F48-BF27-8F9D-7DBC-2C711E6BF6AD}"/>
              </a:ext>
            </a:extLst>
          </p:cNvPr>
          <p:cNvSpPr/>
          <p:nvPr/>
        </p:nvSpPr>
        <p:spPr>
          <a:xfrm rot="16200000">
            <a:off x="1606567" y="4765811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pic>
        <p:nvPicPr>
          <p:cNvPr id="49" name="Graphic 48" descr="Rocket with solid fill">
            <a:extLst>
              <a:ext uri="{FF2B5EF4-FFF2-40B4-BE49-F238E27FC236}">
                <a16:creationId xmlns:a16="http://schemas.microsoft.com/office/drawing/2014/main" id="{8AECFF97-A1BE-00F9-5640-A6FBC7243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2296" y="1939812"/>
            <a:ext cx="778144" cy="778144"/>
          </a:xfrm>
          <a:prstGeom prst="rect">
            <a:avLst/>
          </a:prstGeom>
        </p:spPr>
      </p:pic>
      <p:pic>
        <p:nvPicPr>
          <p:cNvPr id="50" name="Graphic 49" descr="Chat with solid fill">
            <a:extLst>
              <a:ext uri="{FF2B5EF4-FFF2-40B4-BE49-F238E27FC236}">
                <a16:creationId xmlns:a16="http://schemas.microsoft.com/office/drawing/2014/main" id="{DFF1BB46-4DAF-6026-0A07-DD1455E57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72296" y="2914498"/>
            <a:ext cx="778144" cy="778144"/>
          </a:xfrm>
          <a:prstGeom prst="rect">
            <a:avLst/>
          </a:prstGeom>
        </p:spPr>
      </p:pic>
      <p:pic>
        <p:nvPicPr>
          <p:cNvPr id="51" name="Graphic 50" descr="Tools with solid fill">
            <a:extLst>
              <a:ext uri="{FF2B5EF4-FFF2-40B4-BE49-F238E27FC236}">
                <a16:creationId xmlns:a16="http://schemas.microsoft.com/office/drawing/2014/main" id="{2D56CF80-4373-3C34-C4DC-99C5F44CEC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72296" y="3889183"/>
            <a:ext cx="778144" cy="778144"/>
          </a:xfrm>
          <a:prstGeom prst="rect">
            <a:avLst/>
          </a:prstGeom>
        </p:spPr>
      </p:pic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743C4737-E752-B0A6-AD9B-C81E7CD55D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72296" y="4863868"/>
            <a:ext cx="778144" cy="77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6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461FB-C1B0-1065-155C-639B49416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E480-3EFE-906F-A491-2834C3D62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Banner Steps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82DF37-1D6E-14A1-8BA1-BD18C9BAC01B}"/>
              </a:ext>
            </a:extLst>
          </p:cNvPr>
          <p:cNvGrpSpPr/>
          <p:nvPr/>
        </p:nvGrpSpPr>
        <p:grpSpPr>
          <a:xfrm>
            <a:off x="0" y="7279207"/>
            <a:ext cx="9144000" cy="388418"/>
            <a:chOff x="372234" y="5154625"/>
            <a:chExt cx="11409770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B648BD7-DF14-F743-B046-32C96851FF7C}"/>
                </a:ext>
              </a:extLst>
            </p:cNvPr>
            <p:cNvSpPr/>
            <p:nvPr/>
          </p:nvSpPr>
          <p:spPr>
            <a:xfrm>
              <a:off x="372234" y="5154625"/>
              <a:ext cx="1140977" cy="517891"/>
            </a:xfrm>
            <a:prstGeom prst="rect">
              <a:avLst/>
            </a:prstGeom>
            <a:solidFill>
              <a:srgbClr val="F25F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B2102A-3255-1435-8673-700A2D69B0C2}"/>
                </a:ext>
              </a:extLst>
            </p:cNvPr>
            <p:cNvSpPr/>
            <p:nvPr/>
          </p:nvSpPr>
          <p:spPr>
            <a:xfrm>
              <a:off x="1513211" y="5154625"/>
              <a:ext cx="1140977" cy="517891"/>
            </a:xfrm>
            <a:prstGeom prst="rect">
              <a:avLst/>
            </a:prstGeom>
            <a:solidFill>
              <a:srgbClr val="FCAA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688F175-57E8-4AA9-EABB-2513C09B8B4B}"/>
                </a:ext>
              </a:extLst>
            </p:cNvPr>
            <p:cNvSpPr/>
            <p:nvPr/>
          </p:nvSpPr>
          <p:spPr>
            <a:xfrm>
              <a:off x="2654188" y="5154625"/>
              <a:ext cx="1140977" cy="517891"/>
            </a:xfrm>
            <a:prstGeom prst="rect">
              <a:avLst/>
            </a:prstGeom>
            <a:solidFill>
              <a:srgbClr val="FFDB3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7D68A2F-DB82-B960-4776-CFE5316DCF46}"/>
                </a:ext>
              </a:extLst>
            </p:cNvPr>
            <p:cNvSpPr/>
            <p:nvPr/>
          </p:nvSpPr>
          <p:spPr>
            <a:xfrm>
              <a:off x="3795165" y="5154625"/>
              <a:ext cx="1140977" cy="517891"/>
            </a:xfrm>
            <a:prstGeom prst="rect">
              <a:avLst/>
            </a:prstGeom>
            <a:solidFill>
              <a:srgbClr val="6FA6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328176B-B345-037A-ACBB-BCE7F2B25937}"/>
                </a:ext>
              </a:extLst>
            </p:cNvPr>
            <p:cNvSpPr/>
            <p:nvPr/>
          </p:nvSpPr>
          <p:spPr>
            <a:xfrm>
              <a:off x="4936142" y="5154625"/>
              <a:ext cx="1140977" cy="517891"/>
            </a:xfrm>
            <a:prstGeom prst="rect">
              <a:avLst/>
            </a:prstGeom>
            <a:solidFill>
              <a:srgbClr val="3BC7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88873A0-F714-B129-28B3-ECEF221867FC}"/>
                </a:ext>
              </a:extLst>
            </p:cNvPr>
            <p:cNvSpPr/>
            <p:nvPr/>
          </p:nvSpPr>
          <p:spPr>
            <a:xfrm>
              <a:off x="6077119" y="5154625"/>
              <a:ext cx="1140977" cy="517891"/>
            </a:xfrm>
            <a:prstGeom prst="rect">
              <a:avLst/>
            </a:prstGeom>
            <a:solidFill>
              <a:srgbClr val="2544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BE48B1-785A-B802-FF58-9FE04F3D4D74}"/>
                </a:ext>
              </a:extLst>
            </p:cNvPr>
            <p:cNvSpPr/>
            <p:nvPr/>
          </p:nvSpPr>
          <p:spPr>
            <a:xfrm>
              <a:off x="7218096" y="5154625"/>
              <a:ext cx="1140977" cy="517891"/>
            </a:xfrm>
            <a:prstGeom prst="rect">
              <a:avLst/>
            </a:pr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775A150-6B91-3F0B-EB1D-C50CE03F6901}"/>
                </a:ext>
              </a:extLst>
            </p:cNvPr>
            <p:cNvSpPr/>
            <p:nvPr/>
          </p:nvSpPr>
          <p:spPr>
            <a:xfrm>
              <a:off x="8359073" y="5154625"/>
              <a:ext cx="1140977" cy="517891"/>
            </a:xfrm>
            <a:prstGeom prst="rect">
              <a:avLst/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CA16B4E-7E80-7090-3144-53FE2B8EF4A0}"/>
                </a:ext>
              </a:extLst>
            </p:cNvPr>
            <p:cNvSpPr/>
            <p:nvPr/>
          </p:nvSpPr>
          <p:spPr>
            <a:xfrm>
              <a:off x="9500050" y="5154625"/>
              <a:ext cx="1140977" cy="517891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B16F142-DACD-39D8-5D9C-E122517999BB}"/>
                </a:ext>
              </a:extLst>
            </p:cNvPr>
            <p:cNvSpPr/>
            <p:nvPr/>
          </p:nvSpPr>
          <p:spPr>
            <a:xfrm>
              <a:off x="10641027" y="5154625"/>
              <a:ext cx="1140977" cy="517891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Pentagon 32">
            <a:extLst>
              <a:ext uri="{FF2B5EF4-FFF2-40B4-BE49-F238E27FC236}">
                <a16:creationId xmlns:a16="http://schemas.microsoft.com/office/drawing/2014/main" id="{46229C04-DF20-43F0-21EC-7507C0C41BDD}"/>
              </a:ext>
            </a:extLst>
          </p:cNvPr>
          <p:cNvSpPr/>
          <p:nvPr/>
        </p:nvSpPr>
        <p:spPr>
          <a:xfrm>
            <a:off x="2523581" y="1898999"/>
            <a:ext cx="4621585" cy="859771"/>
          </a:xfrm>
          <a:prstGeom prst="homePlate">
            <a:avLst>
              <a:gd name="adj" fmla="val 41466"/>
            </a:avLst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2D818-4EB2-F804-271C-3E5FC7332A85}"/>
              </a:ext>
            </a:extLst>
          </p:cNvPr>
          <p:cNvSpPr/>
          <p:nvPr/>
        </p:nvSpPr>
        <p:spPr>
          <a:xfrm>
            <a:off x="993561" y="1567305"/>
            <a:ext cx="887455" cy="859771"/>
          </a:xfrm>
          <a:prstGeom prst="rect">
            <a:avLst/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D8AD4FE-35EA-79B6-2F54-4897C5B40A5E}"/>
              </a:ext>
            </a:extLst>
          </p:cNvPr>
          <p:cNvSpPr/>
          <p:nvPr/>
        </p:nvSpPr>
        <p:spPr>
          <a:xfrm rot="16200000">
            <a:off x="1606567" y="1841756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" name="Pentagon 32">
            <a:extLst>
              <a:ext uri="{FF2B5EF4-FFF2-40B4-BE49-F238E27FC236}">
                <a16:creationId xmlns:a16="http://schemas.microsoft.com/office/drawing/2014/main" id="{F74F27C0-8250-D7C1-0722-632DF9293D22}"/>
              </a:ext>
            </a:extLst>
          </p:cNvPr>
          <p:cNvSpPr/>
          <p:nvPr/>
        </p:nvSpPr>
        <p:spPr>
          <a:xfrm>
            <a:off x="2523581" y="2873684"/>
            <a:ext cx="4621585" cy="859771"/>
          </a:xfrm>
          <a:prstGeom prst="homePlate">
            <a:avLst>
              <a:gd name="adj" fmla="val 414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CFB238-E3E1-84D0-69EE-6CBF0CA2FFCA}"/>
              </a:ext>
            </a:extLst>
          </p:cNvPr>
          <p:cNvSpPr/>
          <p:nvPr/>
        </p:nvSpPr>
        <p:spPr>
          <a:xfrm>
            <a:off x="993561" y="2541990"/>
            <a:ext cx="887455" cy="859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6BCEEA6F-F1A8-BD17-2536-B8BFC51AA509}"/>
              </a:ext>
            </a:extLst>
          </p:cNvPr>
          <p:cNvSpPr/>
          <p:nvPr/>
        </p:nvSpPr>
        <p:spPr>
          <a:xfrm rot="16200000">
            <a:off x="1606567" y="2816441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2" name="Pentagon 32">
            <a:extLst>
              <a:ext uri="{FF2B5EF4-FFF2-40B4-BE49-F238E27FC236}">
                <a16:creationId xmlns:a16="http://schemas.microsoft.com/office/drawing/2014/main" id="{A6DA5B34-BFAC-6D45-14CF-6948B5C36DBD}"/>
              </a:ext>
            </a:extLst>
          </p:cNvPr>
          <p:cNvSpPr/>
          <p:nvPr/>
        </p:nvSpPr>
        <p:spPr>
          <a:xfrm>
            <a:off x="2523581" y="3848370"/>
            <a:ext cx="4621585" cy="859771"/>
          </a:xfrm>
          <a:prstGeom prst="homePlate">
            <a:avLst>
              <a:gd name="adj" fmla="val 4146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84AE9F-B069-456F-6D2F-70A34DB3F672}"/>
              </a:ext>
            </a:extLst>
          </p:cNvPr>
          <p:cNvSpPr/>
          <p:nvPr/>
        </p:nvSpPr>
        <p:spPr>
          <a:xfrm>
            <a:off x="993561" y="3516676"/>
            <a:ext cx="887455" cy="859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ADE5960-1351-5880-54B7-BF7C53BBFE62}"/>
              </a:ext>
            </a:extLst>
          </p:cNvPr>
          <p:cNvSpPr/>
          <p:nvPr/>
        </p:nvSpPr>
        <p:spPr>
          <a:xfrm rot="16200000">
            <a:off x="1606567" y="3791126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15" name="Pentagon 32">
            <a:extLst>
              <a:ext uri="{FF2B5EF4-FFF2-40B4-BE49-F238E27FC236}">
                <a16:creationId xmlns:a16="http://schemas.microsoft.com/office/drawing/2014/main" id="{20D72F70-64CA-5F89-8E66-88441601C63E}"/>
              </a:ext>
            </a:extLst>
          </p:cNvPr>
          <p:cNvSpPr/>
          <p:nvPr/>
        </p:nvSpPr>
        <p:spPr>
          <a:xfrm>
            <a:off x="2523581" y="4823055"/>
            <a:ext cx="4621585" cy="859771"/>
          </a:xfrm>
          <a:prstGeom prst="homePlate">
            <a:avLst>
              <a:gd name="adj" fmla="val 4146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2743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36AEAE-1545-C545-9A70-005AD72C3BD3}"/>
              </a:ext>
            </a:extLst>
          </p:cNvPr>
          <p:cNvSpPr/>
          <p:nvPr/>
        </p:nvSpPr>
        <p:spPr>
          <a:xfrm>
            <a:off x="993561" y="4491360"/>
            <a:ext cx="887455" cy="8597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A704C8B-12C2-ACC1-78F7-3D3DC6A0EE59}"/>
              </a:ext>
            </a:extLst>
          </p:cNvPr>
          <p:cNvSpPr/>
          <p:nvPr/>
        </p:nvSpPr>
        <p:spPr>
          <a:xfrm rot="16200000">
            <a:off x="1606567" y="4765811"/>
            <a:ext cx="1191465" cy="642566"/>
          </a:xfrm>
          <a:prstGeom prst="parallelogram">
            <a:avLst>
              <a:gd name="adj" fmla="val 5161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0D7A6999-7BA1-B202-0EF1-464068916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2296" y="1939812"/>
            <a:ext cx="778144" cy="778144"/>
          </a:xfrm>
          <a:prstGeom prst="rect">
            <a:avLst/>
          </a:prstGeom>
        </p:spPr>
      </p:pic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F227FBAB-A144-790A-A6FD-FA57D06AFC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72296" y="2914498"/>
            <a:ext cx="778144" cy="778144"/>
          </a:xfrm>
          <a:prstGeom prst="rect">
            <a:avLst/>
          </a:prstGeom>
        </p:spPr>
      </p:pic>
      <p:pic>
        <p:nvPicPr>
          <p:cNvPr id="20" name="Graphic 19" descr="Tools with solid fill">
            <a:extLst>
              <a:ext uri="{FF2B5EF4-FFF2-40B4-BE49-F238E27FC236}">
                <a16:creationId xmlns:a16="http://schemas.microsoft.com/office/drawing/2014/main" id="{0FBD8196-BBF8-CA85-E596-366533B5D8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72296" y="3889183"/>
            <a:ext cx="778144" cy="778144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B347E43A-A215-8DAF-0077-2E878D0D85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72296" y="4863868"/>
            <a:ext cx="778144" cy="77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10468</TotalTime>
  <Words>376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Banner Steps – Slide Template</vt:lpstr>
      <vt:lpstr>Folded Banner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Banner Steps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2024-12-19T18:32:11Z</dcterms:modified>
  <cp:category>Charts &amp; Diagrams</cp:category>
</cp:coreProperties>
</file>