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6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7D53B-B6FE-A982-CA74-5EDAFDC8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99291-8B2D-F4EC-0766-90DDE9C451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52FB4-6C91-6700-1813-1977D385A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8BA73-3827-66E3-8E42-BE59BEFC6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97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Banner Steps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9089259-7753-A406-4060-02150517DFDF}"/>
              </a:ext>
            </a:extLst>
          </p:cNvPr>
          <p:cNvGrpSpPr/>
          <p:nvPr/>
        </p:nvGrpSpPr>
        <p:grpSpPr>
          <a:xfrm>
            <a:off x="0" y="7419609"/>
            <a:ext cx="12192000" cy="517891"/>
            <a:chOff x="372234" y="5154625"/>
            <a:chExt cx="11409770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27D96D-8A28-73B1-D9A0-6E4C44397E25}"/>
                </a:ext>
              </a:extLst>
            </p:cNvPr>
            <p:cNvSpPr/>
            <p:nvPr/>
          </p:nvSpPr>
          <p:spPr>
            <a:xfrm>
              <a:off x="372234" y="5154625"/>
              <a:ext cx="1140977" cy="517891"/>
            </a:xfrm>
            <a:prstGeom prst="rect">
              <a:avLst/>
            </a:prstGeom>
            <a:solidFill>
              <a:srgbClr val="F25F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5B0030-A2A3-FF42-F96C-8FFBC65AFE3E}"/>
                </a:ext>
              </a:extLst>
            </p:cNvPr>
            <p:cNvSpPr/>
            <p:nvPr/>
          </p:nvSpPr>
          <p:spPr>
            <a:xfrm>
              <a:off x="1513211" y="5154625"/>
              <a:ext cx="1140977" cy="517891"/>
            </a:xfrm>
            <a:prstGeom prst="rect">
              <a:avLst/>
            </a:prstGeom>
            <a:solidFill>
              <a:srgbClr val="FCAA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18B6767-8448-F4FA-C9CB-CD52ED92C8E1}"/>
                </a:ext>
              </a:extLst>
            </p:cNvPr>
            <p:cNvSpPr/>
            <p:nvPr/>
          </p:nvSpPr>
          <p:spPr>
            <a:xfrm>
              <a:off x="2654188" y="5154625"/>
              <a:ext cx="1140977" cy="517891"/>
            </a:xfrm>
            <a:prstGeom prst="rect">
              <a:avLst/>
            </a:prstGeom>
            <a:solidFill>
              <a:srgbClr val="FFDB3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6157F3-D976-D44D-3250-78948A048252}"/>
                </a:ext>
              </a:extLst>
            </p:cNvPr>
            <p:cNvSpPr/>
            <p:nvPr/>
          </p:nvSpPr>
          <p:spPr>
            <a:xfrm>
              <a:off x="3795165" y="5154625"/>
              <a:ext cx="1140977" cy="517891"/>
            </a:xfrm>
            <a:prstGeom prst="rect">
              <a:avLst/>
            </a:prstGeom>
            <a:solidFill>
              <a:srgbClr val="6FA6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8B5FD87-B9A9-0BA9-013A-C84FD8B276E3}"/>
                </a:ext>
              </a:extLst>
            </p:cNvPr>
            <p:cNvSpPr/>
            <p:nvPr/>
          </p:nvSpPr>
          <p:spPr>
            <a:xfrm>
              <a:off x="4936142" y="5154625"/>
              <a:ext cx="1140977" cy="517891"/>
            </a:xfrm>
            <a:prstGeom prst="rect">
              <a:avLst/>
            </a:prstGeom>
            <a:solidFill>
              <a:srgbClr val="3BC7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48A38A4-0167-4DC2-461A-859513C58674}"/>
                </a:ext>
              </a:extLst>
            </p:cNvPr>
            <p:cNvSpPr/>
            <p:nvPr/>
          </p:nvSpPr>
          <p:spPr>
            <a:xfrm>
              <a:off x="6077119" y="5154625"/>
              <a:ext cx="1140977" cy="517891"/>
            </a:xfrm>
            <a:prstGeom prst="rect">
              <a:avLst/>
            </a:prstGeom>
            <a:solidFill>
              <a:srgbClr val="2544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F84B3A1-3C7E-ACB9-3732-0F4E1CE85A93}"/>
                </a:ext>
              </a:extLst>
            </p:cNvPr>
            <p:cNvSpPr/>
            <p:nvPr/>
          </p:nvSpPr>
          <p:spPr>
            <a:xfrm>
              <a:off x="7218096" y="5154625"/>
              <a:ext cx="1140977" cy="517891"/>
            </a:xfrm>
            <a:prstGeom prst="rect">
              <a:avLst/>
            </a:pr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6FB479-F3E5-A0BF-5291-3630C9214E11}"/>
                </a:ext>
              </a:extLst>
            </p:cNvPr>
            <p:cNvSpPr/>
            <p:nvPr/>
          </p:nvSpPr>
          <p:spPr>
            <a:xfrm>
              <a:off x="8359073" y="5154625"/>
              <a:ext cx="1140977" cy="517891"/>
            </a:xfrm>
            <a:prstGeom prst="rect">
              <a:avLst/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D66F321-C5F0-8BD8-910F-FF7F86B1ADA3}"/>
                </a:ext>
              </a:extLst>
            </p:cNvPr>
            <p:cNvSpPr/>
            <p:nvPr/>
          </p:nvSpPr>
          <p:spPr>
            <a:xfrm>
              <a:off x="9500050" y="5154625"/>
              <a:ext cx="1140977" cy="517891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99CFDCB-8E0B-57D8-123F-DC7E340DCBFF}"/>
                </a:ext>
              </a:extLst>
            </p:cNvPr>
            <p:cNvSpPr/>
            <p:nvPr/>
          </p:nvSpPr>
          <p:spPr>
            <a:xfrm>
              <a:off x="10641027" y="5154625"/>
              <a:ext cx="1140977" cy="517891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Pentagon 32">
            <a:extLst>
              <a:ext uri="{FF2B5EF4-FFF2-40B4-BE49-F238E27FC236}">
                <a16:creationId xmlns:a16="http://schemas.microsoft.com/office/drawing/2014/main" id="{003883B5-3676-3DB5-3E75-23E143742338}"/>
              </a:ext>
            </a:extLst>
          </p:cNvPr>
          <p:cNvSpPr/>
          <p:nvPr/>
        </p:nvSpPr>
        <p:spPr>
          <a:xfrm>
            <a:off x="3688896" y="1471983"/>
            <a:ext cx="5430840" cy="1010320"/>
          </a:xfrm>
          <a:prstGeom prst="homePlate">
            <a:avLst>
              <a:gd name="adj" fmla="val 41466"/>
            </a:avLst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CB19F4-36A4-79E6-3579-CADDFDCA559C}"/>
              </a:ext>
            </a:extLst>
          </p:cNvPr>
          <p:cNvSpPr/>
          <p:nvPr/>
        </p:nvSpPr>
        <p:spPr>
          <a:xfrm>
            <a:off x="1890964" y="1082208"/>
            <a:ext cx="1042852" cy="1010320"/>
          </a:xfrm>
          <a:prstGeom prst="rect">
            <a:avLst/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0F10B9A7-8F1B-5421-F815-161A74E9F8A8}"/>
              </a:ext>
            </a:extLst>
          </p:cNvPr>
          <p:cNvSpPr/>
          <p:nvPr/>
        </p:nvSpPr>
        <p:spPr>
          <a:xfrm rot="16200000">
            <a:off x="2611309" y="1404715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Pentagon 32">
            <a:extLst>
              <a:ext uri="{FF2B5EF4-FFF2-40B4-BE49-F238E27FC236}">
                <a16:creationId xmlns:a16="http://schemas.microsoft.com/office/drawing/2014/main" id="{7E47E993-52FA-A5E5-C545-F58F689EC9D6}"/>
              </a:ext>
            </a:extLst>
          </p:cNvPr>
          <p:cNvSpPr/>
          <p:nvPr/>
        </p:nvSpPr>
        <p:spPr>
          <a:xfrm>
            <a:off x="3688896" y="2617339"/>
            <a:ext cx="5430840" cy="1010320"/>
          </a:xfrm>
          <a:prstGeom prst="homePlate">
            <a:avLst>
              <a:gd name="adj" fmla="val 414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FD848E-E574-8A99-DBAA-2947845FD678}"/>
              </a:ext>
            </a:extLst>
          </p:cNvPr>
          <p:cNvSpPr/>
          <p:nvPr/>
        </p:nvSpPr>
        <p:spPr>
          <a:xfrm>
            <a:off x="1890964" y="2227564"/>
            <a:ext cx="1042852" cy="1010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E455ADEE-D84D-D916-7175-F415DC98C16A}"/>
              </a:ext>
            </a:extLst>
          </p:cNvPr>
          <p:cNvSpPr/>
          <p:nvPr/>
        </p:nvSpPr>
        <p:spPr>
          <a:xfrm rot="16200000">
            <a:off x="2611309" y="2550071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Pentagon 32">
            <a:extLst>
              <a:ext uri="{FF2B5EF4-FFF2-40B4-BE49-F238E27FC236}">
                <a16:creationId xmlns:a16="http://schemas.microsoft.com/office/drawing/2014/main" id="{50AD6430-B81E-08F3-DEBD-052B2040E97B}"/>
              </a:ext>
            </a:extLst>
          </p:cNvPr>
          <p:cNvSpPr/>
          <p:nvPr/>
        </p:nvSpPr>
        <p:spPr>
          <a:xfrm>
            <a:off x="3688896" y="3762695"/>
            <a:ext cx="5430840" cy="1010320"/>
          </a:xfrm>
          <a:prstGeom prst="homePlate">
            <a:avLst>
              <a:gd name="adj" fmla="val 4146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AEC638-4EB2-E96A-655D-0CCCFDE8E3CA}"/>
              </a:ext>
            </a:extLst>
          </p:cNvPr>
          <p:cNvSpPr/>
          <p:nvPr/>
        </p:nvSpPr>
        <p:spPr>
          <a:xfrm>
            <a:off x="1890964" y="3372920"/>
            <a:ext cx="1042852" cy="1010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698A8F65-7EBF-8A03-618D-2CD35EFED410}"/>
              </a:ext>
            </a:extLst>
          </p:cNvPr>
          <p:cNvSpPr/>
          <p:nvPr/>
        </p:nvSpPr>
        <p:spPr>
          <a:xfrm rot="16200000">
            <a:off x="2611309" y="3695427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Pentagon 32">
            <a:extLst>
              <a:ext uri="{FF2B5EF4-FFF2-40B4-BE49-F238E27FC236}">
                <a16:creationId xmlns:a16="http://schemas.microsoft.com/office/drawing/2014/main" id="{1E324927-E299-E36B-367E-86B4456A6328}"/>
              </a:ext>
            </a:extLst>
          </p:cNvPr>
          <p:cNvSpPr/>
          <p:nvPr/>
        </p:nvSpPr>
        <p:spPr>
          <a:xfrm>
            <a:off x="3688896" y="4908050"/>
            <a:ext cx="5430840" cy="1010320"/>
          </a:xfrm>
          <a:prstGeom prst="homePlate">
            <a:avLst>
              <a:gd name="adj" fmla="val 4146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2FFE5F6-6E07-A2D4-A008-06380BE9B9B8}"/>
              </a:ext>
            </a:extLst>
          </p:cNvPr>
          <p:cNvSpPr/>
          <p:nvPr/>
        </p:nvSpPr>
        <p:spPr>
          <a:xfrm>
            <a:off x="1890964" y="4518275"/>
            <a:ext cx="1042852" cy="1010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4FA1CC55-3E8B-9EFA-64C9-4E9E610B037E}"/>
              </a:ext>
            </a:extLst>
          </p:cNvPr>
          <p:cNvSpPr/>
          <p:nvPr/>
        </p:nvSpPr>
        <p:spPr>
          <a:xfrm rot="16200000">
            <a:off x="2611309" y="4840782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9" name="Graphic 48" descr="Rocket with solid fill">
            <a:extLst>
              <a:ext uri="{FF2B5EF4-FFF2-40B4-BE49-F238E27FC236}">
                <a16:creationId xmlns:a16="http://schemas.microsoft.com/office/drawing/2014/main" id="{FFE1BF19-5F40-DD90-10E5-202AB9F7F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6637" y="1519943"/>
            <a:ext cx="914400" cy="914400"/>
          </a:xfrm>
          <a:prstGeom prst="rect">
            <a:avLst/>
          </a:prstGeom>
        </p:spPr>
      </p:pic>
      <p:pic>
        <p:nvPicPr>
          <p:cNvPr id="50" name="Graphic 49" descr="Chat with solid fill">
            <a:extLst>
              <a:ext uri="{FF2B5EF4-FFF2-40B4-BE49-F238E27FC236}">
                <a16:creationId xmlns:a16="http://schemas.microsoft.com/office/drawing/2014/main" id="{FCAC4B70-D551-E886-201B-EA09ACD2D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386637" y="2665299"/>
            <a:ext cx="914400" cy="914400"/>
          </a:xfrm>
          <a:prstGeom prst="rect">
            <a:avLst/>
          </a:prstGeom>
        </p:spPr>
      </p:pic>
      <p:pic>
        <p:nvPicPr>
          <p:cNvPr id="51" name="Graphic 50" descr="Tools with solid fill">
            <a:extLst>
              <a:ext uri="{FF2B5EF4-FFF2-40B4-BE49-F238E27FC236}">
                <a16:creationId xmlns:a16="http://schemas.microsoft.com/office/drawing/2014/main" id="{5A14F19E-A0E6-AC16-7120-5573398BBE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86637" y="3810655"/>
            <a:ext cx="914400" cy="914400"/>
          </a:xfrm>
          <a:prstGeom prst="rect">
            <a:avLst/>
          </a:prstGeom>
        </p:spPr>
      </p:pic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92F76ECE-CA04-4CC9-59D1-FB007E3DAC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86637" y="495601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3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461FB-C1B0-1065-155C-639B49416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E480-3EFE-906F-A491-2834C3D62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Banner Steps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82DF37-1D6E-14A1-8BA1-BD18C9BAC01B}"/>
              </a:ext>
            </a:extLst>
          </p:cNvPr>
          <p:cNvGrpSpPr/>
          <p:nvPr/>
        </p:nvGrpSpPr>
        <p:grpSpPr>
          <a:xfrm>
            <a:off x="0" y="7419609"/>
            <a:ext cx="12192000" cy="517891"/>
            <a:chOff x="372234" y="5154625"/>
            <a:chExt cx="11409770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B648BD7-DF14-F743-B046-32C96851FF7C}"/>
                </a:ext>
              </a:extLst>
            </p:cNvPr>
            <p:cNvSpPr/>
            <p:nvPr/>
          </p:nvSpPr>
          <p:spPr>
            <a:xfrm>
              <a:off x="372234" y="5154625"/>
              <a:ext cx="1140977" cy="517891"/>
            </a:xfrm>
            <a:prstGeom prst="rect">
              <a:avLst/>
            </a:prstGeom>
            <a:solidFill>
              <a:srgbClr val="F25F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B2102A-3255-1435-8673-700A2D69B0C2}"/>
                </a:ext>
              </a:extLst>
            </p:cNvPr>
            <p:cNvSpPr/>
            <p:nvPr/>
          </p:nvSpPr>
          <p:spPr>
            <a:xfrm>
              <a:off x="1513211" y="5154625"/>
              <a:ext cx="1140977" cy="517891"/>
            </a:xfrm>
            <a:prstGeom prst="rect">
              <a:avLst/>
            </a:prstGeom>
            <a:solidFill>
              <a:srgbClr val="FCAA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688F175-57E8-4AA9-EABB-2513C09B8B4B}"/>
                </a:ext>
              </a:extLst>
            </p:cNvPr>
            <p:cNvSpPr/>
            <p:nvPr/>
          </p:nvSpPr>
          <p:spPr>
            <a:xfrm>
              <a:off x="2654188" y="5154625"/>
              <a:ext cx="1140977" cy="517891"/>
            </a:xfrm>
            <a:prstGeom prst="rect">
              <a:avLst/>
            </a:prstGeom>
            <a:solidFill>
              <a:srgbClr val="FFDB3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7D68A2F-DB82-B960-4776-CFE5316DCF46}"/>
                </a:ext>
              </a:extLst>
            </p:cNvPr>
            <p:cNvSpPr/>
            <p:nvPr/>
          </p:nvSpPr>
          <p:spPr>
            <a:xfrm>
              <a:off x="3795165" y="5154625"/>
              <a:ext cx="1140977" cy="517891"/>
            </a:xfrm>
            <a:prstGeom prst="rect">
              <a:avLst/>
            </a:prstGeom>
            <a:solidFill>
              <a:srgbClr val="6FA6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328176B-B345-037A-ACBB-BCE7F2B25937}"/>
                </a:ext>
              </a:extLst>
            </p:cNvPr>
            <p:cNvSpPr/>
            <p:nvPr/>
          </p:nvSpPr>
          <p:spPr>
            <a:xfrm>
              <a:off x="4936142" y="5154625"/>
              <a:ext cx="1140977" cy="517891"/>
            </a:xfrm>
            <a:prstGeom prst="rect">
              <a:avLst/>
            </a:prstGeom>
            <a:solidFill>
              <a:srgbClr val="3BC7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88873A0-F714-B129-28B3-ECEF221867FC}"/>
                </a:ext>
              </a:extLst>
            </p:cNvPr>
            <p:cNvSpPr/>
            <p:nvPr/>
          </p:nvSpPr>
          <p:spPr>
            <a:xfrm>
              <a:off x="6077119" y="5154625"/>
              <a:ext cx="1140977" cy="517891"/>
            </a:xfrm>
            <a:prstGeom prst="rect">
              <a:avLst/>
            </a:prstGeom>
            <a:solidFill>
              <a:srgbClr val="2544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BE48B1-785A-B802-FF58-9FE04F3D4D74}"/>
                </a:ext>
              </a:extLst>
            </p:cNvPr>
            <p:cNvSpPr/>
            <p:nvPr/>
          </p:nvSpPr>
          <p:spPr>
            <a:xfrm>
              <a:off x="7218096" y="5154625"/>
              <a:ext cx="1140977" cy="517891"/>
            </a:xfrm>
            <a:prstGeom prst="rect">
              <a:avLst/>
            </a:pr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775A150-6B91-3F0B-EB1D-C50CE03F6901}"/>
                </a:ext>
              </a:extLst>
            </p:cNvPr>
            <p:cNvSpPr/>
            <p:nvPr/>
          </p:nvSpPr>
          <p:spPr>
            <a:xfrm>
              <a:off x="8359073" y="5154625"/>
              <a:ext cx="1140977" cy="517891"/>
            </a:xfrm>
            <a:prstGeom prst="rect">
              <a:avLst/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CA16B4E-7E80-7090-3144-53FE2B8EF4A0}"/>
                </a:ext>
              </a:extLst>
            </p:cNvPr>
            <p:cNvSpPr/>
            <p:nvPr/>
          </p:nvSpPr>
          <p:spPr>
            <a:xfrm>
              <a:off x="9500050" y="5154625"/>
              <a:ext cx="1140977" cy="517891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B16F142-DACD-39D8-5D9C-E122517999BB}"/>
                </a:ext>
              </a:extLst>
            </p:cNvPr>
            <p:cNvSpPr/>
            <p:nvPr/>
          </p:nvSpPr>
          <p:spPr>
            <a:xfrm>
              <a:off x="10641027" y="5154625"/>
              <a:ext cx="1140977" cy="517891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Pentagon 32">
            <a:extLst>
              <a:ext uri="{FF2B5EF4-FFF2-40B4-BE49-F238E27FC236}">
                <a16:creationId xmlns:a16="http://schemas.microsoft.com/office/drawing/2014/main" id="{13583201-4523-550B-4F67-52709FE0DE9E}"/>
              </a:ext>
            </a:extLst>
          </p:cNvPr>
          <p:cNvSpPr/>
          <p:nvPr/>
        </p:nvSpPr>
        <p:spPr>
          <a:xfrm>
            <a:off x="3688896" y="1471983"/>
            <a:ext cx="5430840" cy="1010320"/>
          </a:xfrm>
          <a:prstGeom prst="homePlate">
            <a:avLst>
              <a:gd name="adj" fmla="val 41466"/>
            </a:avLst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703489-BB5A-F0A2-04BA-259A2F6DAF92}"/>
              </a:ext>
            </a:extLst>
          </p:cNvPr>
          <p:cNvSpPr/>
          <p:nvPr/>
        </p:nvSpPr>
        <p:spPr>
          <a:xfrm>
            <a:off x="1890964" y="1082208"/>
            <a:ext cx="1042852" cy="1010320"/>
          </a:xfrm>
          <a:prstGeom prst="rect">
            <a:avLst/>
          </a:prstGeom>
          <a:solidFill>
            <a:srgbClr val="FE5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49392A8-365B-3ED1-CDBB-D788E617FDCF}"/>
              </a:ext>
            </a:extLst>
          </p:cNvPr>
          <p:cNvSpPr/>
          <p:nvPr/>
        </p:nvSpPr>
        <p:spPr>
          <a:xfrm rot="16200000">
            <a:off x="2611309" y="1404715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Pentagon 32">
            <a:extLst>
              <a:ext uri="{FF2B5EF4-FFF2-40B4-BE49-F238E27FC236}">
                <a16:creationId xmlns:a16="http://schemas.microsoft.com/office/drawing/2014/main" id="{D9068C33-E225-9172-68EC-D13EC261C230}"/>
              </a:ext>
            </a:extLst>
          </p:cNvPr>
          <p:cNvSpPr/>
          <p:nvPr/>
        </p:nvSpPr>
        <p:spPr>
          <a:xfrm>
            <a:off x="3688896" y="2617339"/>
            <a:ext cx="5430840" cy="1010320"/>
          </a:xfrm>
          <a:prstGeom prst="homePlate">
            <a:avLst>
              <a:gd name="adj" fmla="val 414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3DBB25-D56B-F090-216C-E035880F73AC}"/>
              </a:ext>
            </a:extLst>
          </p:cNvPr>
          <p:cNvSpPr/>
          <p:nvPr/>
        </p:nvSpPr>
        <p:spPr>
          <a:xfrm>
            <a:off x="1890964" y="2227564"/>
            <a:ext cx="1042852" cy="1010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ACBCD1A-7632-5547-CF12-C431A5589105}"/>
              </a:ext>
            </a:extLst>
          </p:cNvPr>
          <p:cNvSpPr/>
          <p:nvPr/>
        </p:nvSpPr>
        <p:spPr>
          <a:xfrm rot="16200000">
            <a:off x="2611309" y="2550071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Pentagon 32">
            <a:extLst>
              <a:ext uri="{FF2B5EF4-FFF2-40B4-BE49-F238E27FC236}">
                <a16:creationId xmlns:a16="http://schemas.microsoft.com/office/drawing/2014/main" id="{BDD3B16F-71DE-DDB0-6FA5-8A6F2470BB62}"/>
              </a:ext>
            </a:extLst>
          </p:cNvPr>
          <p:cNvSpPr/>
          <p:nvPr/>
        </p:nvSpPr>
        <p:spPr>
          <a:xfrm>
            <a:off x="3688896" y="3762695"/>
            <a:ext cx="5430840" cy="1010320"/>
          </a:xfrm>
          <a:prstGeom prst="homePlate">
            <a:avLst>
              <a:gd name="adj" fmla="val 4146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3BA266-963F-6D24-33B5-01A2499E83EC}"/>
              </a:ext>
            </a:extLst>
          </p:cNvPr>
          <p:cNvSpPr/>
          <p:nvPr/>
        </p:nvSpPr>
        <p:spPr>
          <a:xfrm>
            <a:off x="1890964" y="3372920"/>
            <a:ext cx="1042852" cy="1010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365CB9DC-D36D-AFD4-2BEE-0825BFD35E7F}"/>
              </a:ext>
            </a:extLst>
          </p:cNvPr>
          <p:cNvSpPr/>
          <p:nvPr/>
        </p:nvSpPr>
        <p:spPr>
          <a:xfrm rot="16200000">
            <a:off x="2611309" y="3695427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Pentagon 32">
            <a:extLst>
              <a:ext uri="{FF2B5EF4-FFF2-40B4-BE49-F238E27FC236}">
                <a16:creationId xmlns:a16="http://schemas.microsoft.com/office/drawing/2014/main" id="{3E9110D5-5742-3D10-B5F9-6F13531C7DD7}"/>
              </a:ext>
            </a:extLst>
          </p:cNvPr>
          <p:cNvSpPr/>
          <p:nvPr/>
        </p:nvSpPr>
        <p:spPr>
          <a:xfrm>
            <a:off x="3688896" y="4908050"/>
            <a:ext cx="5430840" cy="1010320"/>
          </a:xfrm>
          <a:prstGeom prst="homePlate">
            <a:avLst>
              <a:gd name="adj" fmla="val 4146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36576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18082E8-73B0-11F9-FA74-589E6C72A8E9}"/>
              </a:ext>
            </a:extLst>
          </p:cNvPr>
          <p:cNvSpPr/>
          <p:nvPr/>
        </p:nvSpPr>
        <p:spPr>
          <a:xfrm>
            <a:off x="1890964" y="4518275"/>
            <a:ext cx="1042852" cy="1010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09F65BE5-F603-8D6D-236A-7B1602EA156B}"/>
              </a:ext>
            </a:extLst>
          </p:cNvPr>
          <p:cNvSpPr/>
          <p:nvPr/>
        </p:nvSpPr>
        <p:spPr>
          <a:xfrm rot="16200000">
            <a:off x="2611309" y="4840782"/>
            <a:ext cx="1400095" cy="755081"/>
          </a:xfrm>
          <a:prstGeom prst="parallelogram">
            <a:avLst>
              <a:gd name="adj" fmla="val 51619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9" name="Graphic 48" descr="Rocket with solid fill">
            <a:extLst>
              <a:ext uri="{FF2B5EF4-FFF2-40B4-BE49-F238E27FC236}">
                <a16:creationId xmlns:a16="http://schemas.microsoft.com/office/drawing/2014/main" id="{6C4C5835-E44D-B81B-4C99-EB3555706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6637" y="1519943"/>
            <a:ext cx="914400" cy="914400"/>
          </a:xfrm>
          <a:prstGeom prst="rect">
            <a:avLst/>
          </a:prstGeom>
        </p:spPr>
      </p:pic>
      <p:pic>
        <p:nvPicPr>
          <p:cNvPr id="50" name="Graphic 49" descr="Chat with solid fill">
            <a:extLst>
              <a:ext uri="{FF2B5EF4-FFF2-40B4-BE49-F238E27FC236}">
                <a16:creationId xmlns:a16="http://schemas.microsoft.com/office/drawing/2014/main" id="{DE7E42FA-8404-8D68-1914-53926F2DF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386637" y="2665299"/>
            <a:ext cx="914400" cy="914400"/>
          </a:xfrm>
          <a:prstGeom prst="rect">
            <a:avLst/>
          </a:prstGeom>
        </p:spPr>
      </p:pic>
      <p:pic>
        <p:nvPicPr>
          <p:cNvPr id="51" name="Graphic 50" descr="Tools with solid fill">
            <a:extLst>
              <a:ext uri="{FF2B5EF4-FFF2-40B4-BE49-F238E27FC236}">
                <a16:creationId xmlns:a16="http://schemas.microsoft.com/office/drawing/2014/main" id="{2ACC623E-F5EF-90B8-7407-629C26B65B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86637" y="3810655"/>
            <a:ext cx="914400" cy="914400"/>
          </a:xfrm>
          <a:prstGeom prst="rect">
            <a:avLst/>
          </a:prstGeom>
        </p:spPr>
      </p:pic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D91E6FEC-9E38-9240-1601-2F477FD83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86637" y="495601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9410</TotalTime>
  <Words>376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Folded Banner Steps – Slide Template</vt:lpstr>
      <vt:lpstr>Folded Banner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Banner Steps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2024-12-19T18:38:40Z</dcterms:modified>
  <cp:category>Charts &amp; Diagrams</cp:category>
</cp:coreProperties>
</file>