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3F306-1ACA-5D29-01B5-F093BE27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725373-AB84-8BC8-FA4A-6BE155AF7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F7875-9DE3-C429-AA37-758112087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F4003-3E9E-55C9-17BB-68DE26884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28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D2398-EF9F-847D-C382-14CE9C2EA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4484C3-AABA-A479-56AD-5E97A11E8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8A735-99C7-CF02-8F4C-4E3C96CA8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E5F90-C823-53F2-99B6-8ED0A92BF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17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10" Type="http://schemas.openxmlformats.org/officeDocument/2006/relationships/image" Target="../media/image8.svg"/><Relationship Id="rId4" Type="http://schemas.openxmlformats.org/officeDocument/2006/relationships/image" Target="../media/image18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E7DF-AF9A-29CC-9B0D-517ADC9E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52E2A-CB45-B70D-7137-20D179161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Paper Diamond – 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B1A2A33-5E08-DA54-B6AA-6B039EC83880}"/>
              </a:ext>
            </a:extLst>
          </p:cNvPr>
          <p:cNvSpPr/>
          <p:nvPr/>
        </p:nvSpPr>
        <p:spPr>
          <a:xfrm rot="5400000">
            <a:off x="4119487" y="1626229"/>
            <a:ext cx="905027" cy="1657853"/>
          </a:xfrm>
          <a:custGeom>
            <a:avLst/>
            <a:gdLst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06686 w 1206703"/>
              <a:gd name="connsiteY5" fmla="*/ 2210470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20236 w 1206703"/>
              <a:gd name="connsiteY2" fmla="*/ 33866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703" h="2210470">
                <a:moveTo>
                  <a:pt x="0" y="1105235"/>
                </a:moveTo>
                <a:cubicBezTo>
                  <a:pt x="0" y="858991"/>
                  <a:pt x="93939" y="612747"/>
                  <a:pt x="281816" y="424869"/>
                </a:cubicBezTo>
                <a:lnTo>
                  <a:pt x="720236" y="33866"/>
                </a:lnTo>
                <a:lnTo>
                  <a:pt x="1206703" y="0"/>
                </a:lnTo>
                <a:lnTo>
                  <a:pt x="1206703" y="2210470"/>
                </a:lnTo>
                <a:lnTo>
                  <a:pt x="720236" y="2183377"/>
                </a:lnTo>
                <a:cubicBezTo>
                  <a:pt x="578612" y="2041754"/>
                  <a:pt x="423439" y="1927223"/>
                  <a:pt x="281815" y="1785600"/>
                </a:cubicBezTo>
                <a:cubicBezTo>
                  <a:pt x="93938" y="1597723"/>
                  <a:pt x="0" y="1351479"/>
                  <a:pt x="0" y="110523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15000">
                <a:schemeClr val="accent6"/>
              </a:gs>
              <a:gs pos="100000">
                <a:schemeClr val="accent6">
                  <a:lumMod val="50000"/>
                </a:schemeClr>
              </a:gs>
              <a:gs pos="85000">
                <a:schemeClr val="accent6"/>
              </a:gs>
              <a:gs pos="60000">
                <a:schemeClr val="accent6">
                  <a:lumMod val="60000"/>
                  <a:lumOff val="40000"/>
                </a:schemeClr>
              </a:gs>
              <a:gs pos="4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4EBDF9A-5B05-E629-14D0-9FF85BA9DABD}"/>
              </a:ext>
            </a:extLst>
          </p:cNvPr>
          <p:cNvSpPr/>
          <p:nvPr/>
        </p:nvSpPr>
        <p:spPr>
          <a:xfrm rot="5400000">
            <a:off x="4119486" y="3962044"/>
            <a:ext cx="905028" cy="1657853"/>
          </a:xfrm>
          <a:custGeom>
            <a:avLst/>
            <a:gdLst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500019 w 1206704"/>
              <a:gd name="connsiteY9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479701 w 1206704"/>
              <a:gd name="connsiteY2" fmla="*/ 27093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704" h="2210471">
                <a:moveTo>
                  <a:pt x="0" y="2210471"/>
                </a:moveTo>
                <a:lnTo>
                  <a:pt x="0" y="0"/>
                </a:lnTo>
                <a:lnTo>
                  <a:pt x="479701" y="27093"/>
                </a:lnTo>
                <a:lnTo>
                  <a:pt x="924888" y="424870"/>
                </a:lnTo>
                <a:cubicBezTo>
                  <a:pt x="1089281" y="589263"/>
                  <a:pt x="1181752" y="798342"/>
                  <a:pt x="1202301" y="1013008"/>
                </a:cubicBezTo>
                <a:lnTo>
                  <a:pt x="1206704" y="1105220"/>
                </a:lnTo>
                <a:lnTo>
                  <a:pt x="1206704" y="1105250"/>
                </a:lnTo>
                <a:lnTo>
                  <a:pt x="1202301" y="1197463"/>
                </a:lnTo>
                <a:cubicBezTo>
                  <a:pt x="1181752" y="1412128"/>
                  <a:pt x="1089281" y="1621208"/>
                  <a:pt x="924888" y="1785601"/>
                </a:cubicBezTo>
                <a:lnTo>
                  <a:pt x="493249" y="2183377"/>
                </a:lnTo>
                <a:cubicBezTo>
                  <a:pt x="326576" y="2183377"/>
                  <a:pt x="166673" y="2210471"/>
                  <a:pt x="0" y="221047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15000">
                <a:schemeClr val="accent6"/>
              </a:gs>
              <a:gs pos="100000">
                <a:schemeClr val="accent6">
                  <a:lumMod val="50000"/>
                </a:schemeClr>
              </a:gs>
              <a:gs pos="85000">
                <a:schemeClr val="accent6"/>
              </a:gs>
              <a:gs pos="60000">
                <a:schemeClr val="accent6">
                  <a:lumMod val="60000"/>
                  <a:lumOff val="40000"/>
                </a:schemeClr>
              </a:gs>
              <a:gs pos="4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A4B93E2-FC3C-73CA-68EB-CF946A1D3680}"/>
              </a:ext>
            </a:extLst>
          </p:cNvPr>
          <p:cNvSpPr/>
          <p:nvPr/>
        </p:nvSpPr>
        <p:spPr>
          <a:xfrm>
            <a:off x="5048270" y="2186228"/>
            <a:ext cx="1144152" cy="2873668"/>
          </a:xfrm>
          <a:custGeom>
            <a:avLst/>
            <a:gdLst>
              <a:gd name="connsiteX0" fmla="*/ 0 w 1525536"/>
              <a:gd name="connsiteY0" fmla="*/ 0 h 3831557"/>
              <a:gd name="connsiteX1" fmla="*/ 45340 w 1525536"/>
              <a:gd name="connsiteY1" fmla="*/ 37036 h 3831557"/>
              <a:gd name="connsiteX2" fmla="*/ 1243720 w 1525536"/>
              <a:gd name="connsiteY2" fmla="*/ 1235417 h 3831557"/>
              <a:gd name="connsiteX3" fmla="*/ 1243720 w 1525536"/>
              <a:gd name="connsiteY3" fmla="*/ 2596148 h 3831557"/>
              <a:gd name="connsiteX4" fmla="*/ 45340 w 1525536"/>
              <a:gd name="connsiteY4" fmla="*/ 3794528 h 3831557"/>
              <a:gd name="connsiteX5" fmla="*/ 9 w 1525536"/>
              <a:gd name="connsiteY5" fmla="*/ 3831557 h 3831557"/>
              <a:gd name="connsiteX6" fmla="*/ 15954 w 1525536"/>
              <a:gd name="connsiteY6" fmla="*/ 3816355 h 3831557"/>
              <a:gd name="connsiteX7" fmla="*/ 39454 w 1525536"/>
              <a:gd name="connsiteY7" fmla="*/ 3796966 h 3831557"/>
              <a:gd name="connsiteX8" fmla="*/ 51112 w 1525536"/>
              <a:gd name="connsiteY8" fmla="*/ 3782836 h 3831557"/>
              <a:gd name="connsiteX9" fmla="*/ 71037 w 1525536"/>
              <a:gd name="connsiteY9" fmla="*/ 3763839 h 3831557"/>
              <a:gd name="connsiteX10" fmla="*/ 155928 w 1525536"/>
              <a:gd name="connsiteY10" fmla="*/ 3655797 h 3831557"/>
              <a:gd name="connsiteX11" fmla="*/ 155936 w 1525536"/>
              <a:gd name="connsiteY11" fmla="*/ 3655784 h 3831557"/>
              <a:gd name="connsiteX12" fmla="*/ 203707 w 1525536"/>
              <a:gd name="connsiteY12" fmla="*/ 3577151 h 3831557"/>
              <a:gd name="connsiteX13" fmla="*/ 217035 w 1525536"/>
              <a:gd name="connsiteY13" fmla="*/ 3549483 h 3831557"/>
              <a:gd name="connsiteX14" fmla="*/ 224772 w 1525536"/>
              <a:gd name="connsiteY14" fmla="*/ 3536023 h 3831557"/>
              <a:gd name="connsiteX15" fmla="*/ 230397 w 1525536"/>
              <a:gd name="connsiteY15" fmla="*/ 3521745 h 3831557"/>
              <a:gd name="connsiteX16" fmla="*/ 243873 w 1525536"/>
              <a:gd name="connsiteY16" fmla="*/ 3493770 h 3831557"/>
              <a:gd name="connsiteX17" fmla="*/ 275947 w 1525536"/>
              <a:gd name="connsiteY17" fmla="*/ 3406140 h 3831557"/>
              <a:gd name="connsiteX18" fmla="*/ 275949 w 1525536"/>
              <a:gd name="connsiteY18" fmla="*/ 3406134 h 3831557"/>
              <a:gd name="connsiteX19" fmla="*/ 275950 w 1525536"/>
              <a:gd name="connsiteY19" fmla="*/ 3406129 h 3831557"/>
              <a:gd name="connsiteX20" fmla="*/ 299453 w 1525536"/>
              <a:gd name="connsiteY20" fmla="*/ 3314721 h 3831557"/>
              <a:gd name="connsiteX21" fmla="*/ 304231 w 1525536"/>
              <a:gd name="connsiteY21" fmla="*/ 3283416 h 3831557"/>
              <a:gd name="connsiteX22" fmla="*/ 307842 w 1525536"/>
              <a:gd name="connsiteY22" fmla="*/ 3267749 h 3831557"/>
              <a:gd name="connsiteX23" fmla="*/ 309041 w 1525536"/>
              <a:gd name="connsiteY23" fmla="*/ 3251901 h 3831557"/>
              <a:gd name="connsiteX24" fmla="*/ 313908 w 1525536"/>
              <a:gd name="connsiteY24" fmla="*/ 3220012 h 3831557"/>
              <a:gd name="connsiteX25" fmla="*/ 318832 w 1525536"/>
              <a:gd name="connsiteY25" fmla="*/ 3122485 h 3831557"/>
              <a:gd name="connsiteX26" fmla="*/ 318832 w 1525536"/>
              <a:gd name="connsiteY26" fmla="*/ 709079 h 3831557"/>
              <a:gd name="connsiteX27" fmla="*/ 313908 w 1525536"/>
              <a:gd name="connsiteY27" fmla="*/ 611553 h 3831557"/>
              <a:gd name="connsiteX28" fmla="*/ 309041 w 1525536"/>
              <a:gd name="connsiteY28" fmla="*/ 579663 h 3831557"/>
              <a:gd name="connsiteX29" fmla="*/ 307842 w 1525536"/>
              <a:gd name="connsiteY29" fmla="*/ 563816 h 3831557"/>
              <a:gd name="connsiteX30" fmla="*/ 304231 w 1525536"/>
              <a:gd name="connsiteY30" fmla="*/ 548150 h 3831557"/>
              <a:gd name="connsiteX31" fmla="*/ 299453 w 1525536"/>
              <a:gd name="connsiteY31" fmla="*/ 516843 h 3831557"/>
              <a:gd name="connsiteX32" fmla="*/ 243873 w 1525536"/>
              <a:gd name="connsiteY32" fmla="*/ 337794 h 3831557"/>
              <a:gd name="connsiteX33" fmla="*/ 230396 w 1525536"/>
              <a:gd name="connsiteY33" fmla="*/ 309817 h 3831557"/>
              <a:gd name="connsiteX34" fmla="*/ 224772 w 1525536"/>
              <a:gd name="connsiteY34" fmla="*/ 295542 h 3831557"/>
              <a:gd name="connsiteX35" fmla="*/ 217037 w 1525536"/>
              <a:gd name="connsiteY35" fmla="*/ 282086 h 3831557"/>
              <a:gd name="connsiteX36" fmla="*/ 203707 w 1525536"/>
              <a:gd name="connsiteY36" fmla="*/ 254413 h 3831557"/>
              <a:gd name="connsiteX37" fmla="*/ 155928 w 1525536"/>
              <a:gd name="connsiteY37" fmla="*/ 175767 h 3831557"/>
              <a:gd name="connsiteX38" fmla="*/ 155926 w 1525536"/>
              <a:gd name="connsiteY38" fmla="*/ 175765 h 3831557"/>
              <a:gd name="connsiteX39" fmla="*/ 71037 w 1525536"/>
              <a:gd name="connsiteY39" fmla="*/ 67726 h 3831557"/>
              <a:gd name="connsiteX40" fmla="*/ 51114 w 1525536"/>
              <a:gd name="connsiteY40" fmla="*/ 48732 h 3831557"/>
              <a:gd name="connsiteX41" fmla="*/ 39454 w 1525536"/>
              <a:gd name="connsiteY41" fmla="*/ 34599 h 3831557"/>
              <a:gd name="connsiteX42" fmla="*/ 15949 w 1525536"/>
              <a:gd name="connsiteY42" fmla="*/ 15206 h 3831557"/>
              <a:gd name="connsiteX43" fmla="*/ 0 w 1525536"/>
              <a:gd name="connsiteY43" fmla="*/ 0 h 383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525536" h="3831557">
                <a:moveTo>
                  <a:pt x="0" y="0"/>
                </a:moveTo>
                <a:lnTo>
                  <a:pt x="45340" y="37036"/>
                </a:lnTo>
                <a:lnTo>
                  <a:pt x="1243720" y="1235417"/>
                </a:lnTo>
                <a:cubicBezTo>
                  <a:pt x="1619475" y="1611172"/>
                  <a:pt x="1619475" y="2220392"/>
                  <a:pt x="1243720" y="2596148"/>
                </a:cubicBezTo>
                <a:lnTo>
                  <a:pt x="45340" y="3794528"/>
                </a:lnTo>
                <a:lnTo>
                  <a:pt x="9" y="3831557"/>
                </a:lnTo>
                <a:lnTo>
                  <a:pt x="15954" y="3816355"/>
                </a:lnTo>
                <a:lnTo>
                  <a:pt x="39454" y="3796966"/>
                </a:lnTo>
                <a:lnTo>
                  <a:pt x="51112" y="3782836"/>
                </a:lnTo>
                <a:lnTo>
                  <a:pt x="71037" y="3763839"/>
                </a:lnTo>
                <a:cubicBezTo>
                  <a:pt x="101829" y="3729960"/>
                  <a:pt x="130216" y="3693857"/>
                  <a:pt x="155928" y="3655797"/>
                </a:cubicBezTo>
                <a:lnTo>
                  <a:pt x="155936" y="3655784"/>
                </a:lnTo>
                <a:lnTo>
                  <a:pt x="203707" y="3577151"/>
                </a:lnTo>
                <a:lnTo>
                  <a:pt x="217035" y="3549483"/>
                </a:lnTo>
                <a:lnTo>
                  <a:pt x="224772" y="3536023"/>
                </a:lnTo>
                <a:lnTo>
                  <a:pt x="230397" y="3521745"/>
                </a:lnTo>
                <a:lnTo>
                  <a:pt x="243873" y="3493770"/>
                </a:lnTo>
                <a:lnTo>
                  <a:pt x="275947" y="3406140"/>
                </a:lnTo>
                <a:lnTo>
                  <a:pt x="275949" y="3406134"/>
                </a:lnTo>
                <a:lnTo>
                  <a:pt x="275950" y="3406129"/>
                </a:lnTo>
                <a:lnTo>
                  <a:pt x="299453" y="3314721"/>
                </a:lnTo>
                <a:lnTo>
                  <a:pt x="304231" y="3283416"/>
                </a:lnTo>
                <a:lnTo>
                  <a:pt x="307842" y="3267749"/>
                </a:lnTo>
                <a:lnTo>
                  <a:pt x="309041" y="3251901"/>
                </a:lnTo>
                <a:lnTo>
                  <a:pt x="313908" y="3220012"/>
                </a:lnTo>
                <a:cubicBezTo>
                  <a:pt x="317164" y="3187946"/>
                  <a:pt x="318832" y="3155410"/>
                  <a:pt x="318832" y="3122485"/>
                </a:cubicBezTo>
                <a:lnTo>
                  <a:pt x="318832" y="709079"/>
                </a:lnTo>
                <a:cubicBezTo>
                  <a:pt x="318832" y="676154"/>
                  <a:pt x="317164" y="643619"/>
                  <a:pt x="313908" y="611553"/>
                </a:cubicBezTo>
                <a:lnTo>
                  <a:pt x="309041" y="579663"/>
                </a:lnTo>
                <a:lnTo>
                  <a:pt x="307842" y="563816"/>
                </a:lnTo>
                <a:lnTo>
                  <a:pt x="304231" y="548150"/>
                </a:lnTo>
                <a:lnTo>
                  <a:pt x="299453" y="516843"/>
                </a:lnTo>
                <a:cubicBezTo>
                  <a:pt x="286747" y="454749"/>
                  <a:pt x="268007" y="394853"/>
                  <a:pt x="243873" y="337794"/>
                </a:cubicBezTo>
                <a:lnTo>
                  <a:pt x="230396" y="309817"/>
                </a:lnTo>
                <a:lnTo>
                  <a:pt x="224772" y="295542"/>
                </a:lnTo>
                <a:lnTo>
                  <a:pt x="217037" y="282086"/>
                </a:lnTo>
                <a:lnTo>
                  <a:pt x="203707" y="254413"/>
                </a:lnTo>
                <a:cubicBezTo>
                  <a:pt x="189023" y="227382"/>
                  <a:pt x="173070" y="201140"/>
                  <a:pt x="155928" y="175767"/>
                </a:cubicBezTo>
                <a:lnTo>
                  <a:pt x="155926" y="175765"/>
                </a:lnTo>
                <a:lnTo>
                  <a:pt x="71037" y="67726"/>
                </a:lnTo>
                <a:lnTo>
                  <a:pt x="51114" y="48732"/>
                </a:lnTo>
                <a:lnTo>
                  <a:pt x="39454" y="34599"/>
                </a:lnTo>
                <a:lnTo>
                  <a:pt x="15949" y="152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sysClr val="windowText" lastClr="000000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4E176D6-1EFA-CE6B-D9FC-4D5835369515}"/>
              </a:ext>
            </a:extLst>
          </p:cNvPr>
          <p:cNvSpPr/>
          <p:nvPr/>
        </p:nvSpPr>
        <p:spPr>
          <a:xfrm>
            <a:off x="2951579" y="2186237"/>
            <a:ext cx="1144143" cy="2873653"/>
          </a:xfrm>
          <a:custGeom>
            <a:avLst/>
            <a:gdLst>
              <a:gd name="connsiteX0" fmla="*/ 1525524 w 1525524"/>
              <a:gd name="connsiteY0" fmla="*/ 0 h 3831537"/>
              <a:gd name="connsiteX1" fmla="*/ 1509590 w 1525524"/>
              <a:gd name="connsiteY1" fmla="*/ 15191 h 3831537"/>
              <a:gd name="connsiteX2" fmla="*/ 1486082 w 1525524"/>
              <a:gd name="connsiteY2" fmla="*/ 34587 h 3831537"/>
              <a:gd name="connsiteX3" fmla="*/ 1474419 w 1525524"/>
              <a:gd name="connsiteY3" fmla="*/ 48722 h 3831537"/>
              <a:gd name="connsiteX4" fmla="*/ 1454499 w 1525524"/>
              <a:gd name="connsiteY4" fmla="*/ 67714 h 3831537"/>
              <a:gd name="connsiteX5" fmla="*/ 1369618 w 1525524"/>
              <a:gd name="connsiteY5" fmla="*/ 175743 h 3831537"/>
              <a:gd name="connsiteX6" fmla="*/ 1369607 w 1525524"/>
              <a:gd name="connsiteY6" fmla="*/ 175755 h 3831537"/>
              <a:gd name="connsiteX7" fmla="*/ 1321829 w 1525524"/>
              <a:gd name="connsiteY7" fmla="*/ 254401 h 3831537"/>
              <a:gd name="connsiteX8" fmla="*/ 1308497 w 1525524"/>
              <a:gd name="connsiteY8" fmla="*/ 282077 h 3831537"/>
              <a:gd name="connsiteX9" fmla="*/ 1300764 w 1525524"/>
              <a:gd name="connsiteY9" fmla="*/ 295530 h 3831537"/>
              <a:gd name="connsiteX10" fmla="*/ 1295141 w 1525524"/>
              <a:gd name="connsiteY10" fmla="*/ 309802 h 3831537"/>
              <a:gd name="connsiteX11" fmla="*/ 1281662 w 1525524"/>
              <a:gd name="connsiteY11" fmla="*/ 337782 h 3831537"/>
              <a:gd name="connsiteX12" fmla="*/ 1226082 w 1525524"/>
              <a:gd name="connsiteY12" fmla="*/ 516831 h 3831537"/>
              <a:gd name="connsiteX13" fmla="*/ 1221304 w 1525524"/>
              <a:gd name="connsiteY13" fmla="*/ 548139 h 3831537"/>
              <a:gd name="connsiteX14" fmla="*/ 1217694 w 1525524"/>
              <a:gd name="connsiteY14" fmla="*/ 563804 h 3831537"/>
              <a:gd name="connsiteX15" fmla="*/ 1216495 w 1525524"/>
              <a:gd name="connsiteY15" fmla="*/ 579650 h 3831537"/>
              <a:gd name="connsiteX16" fmla="*/ 1211628 w 1525524"/>
              <a:gd name="connsiteY16" fmla="*/ 611541 h 3831537"/>
              <a:gd name="connsiteX17" fmla="*/ 1206703 w 1525524"/>
              <a:gd name="connsiteY17" fmla="*/ 709067 h 3831537"/>
              <a:gd name="connsiteX18" fmla="*/ 1206703 w 1525524"/>
              <a:gd name="connsiteY18" fmla="*/ 3122473 h 3831537"/>
              <a:gd name="connsiteX19" fmla="*/ 1211628 w 1525524"/>
              <a:gd name="connsiteY19" fmla="*/ 3220000 h 3831537"/>
              <a:gd name="connsiteX20" fmla="*/ 1216495 w 1525524"/>
              <a:gd name="connsiteY20" fmla="*/ 3251890 h 3831537"/>
              <a:gd name="connsiteX21" fmla="*/ 1217694 w 1525524"/>
              <a:gd name="connsiteY21" fmla="*/ 3267737 h 3831537"/>
              <a:gd name="connsiteX22" fmla="*/ 1221304 w 1525524"/>
              <a:gd name="connsiteY22" fmla="*/ 3283403 h 3831537"/>
              <a:gd name="connsiteX23" fmla="*/ 1226082 w 1525524"/>
              <a:gd name="connsiteY23" fmla="*/ 3314709 h 3831537"/>
              <a:gd name="connsiteX24" fmla="*/ 1249587 w 1525524"/>
              <a:gd name="connsiteY24" fmla="*/ 3406122 h 3831537"/>
              <a:gd name="connsiteX25" fmla="*/ 1249587 w 1525524"/>
              <a:gd name="connsiteY25" fmla="*/ 3406123 h 3831537"/>
              <a:gd name="connsiteX26" fmla="*/ 1281662 w 1525524"/>
              <a:gd name="connsiteY26" fmla="*/ 3493758 h 3831537"/>
              <a:gd name="connsiteX27" fmla="*/ 1295140 w 1525524"/>
              <a:gd name="connsiteY27" fmla="*/ 3521736 h 3831537"/>
              <a:gd name="connsiteX28" fmla="*/ 1300764 w 1525524"/>
              <a:gd name="connsiteY28" fmla="*/ 3536011 h 3831537"/>
              <a:gd name="connsiteX29" fmla="*/ 1308499 w 1525524"/>
              <a:gd name="connsiteY29" fmla="*/ 3549468 h 3831537"/>
              <a:gd name="connsiteX30" fmla="*/ 1321829 w 1525524"/>
              <a:gd name="connsiteY30" fmla="*/ 3577139 h 3831537"/>
              <a:gd name="connsiteX31" fmla="*/ 1369607 w 1525524"/>
              <a:gd name="connsiteY31" fmla="*/ 3655784 h 3831537"/>
              <a:gd name="connsiteX32" fmla="*/ 1369608 w 1525524"/>
              <a:gd name="connsiteY32" fmla="*/ 3655785 h 3831537"/>
              <a:gd name="connsiteX33" fmla="*/ 1454499 w 1525524"/>
              <a:gd name="connsiteY33" fmla="*/ 3763827 h 3831537"/>
              <a:gd name="connsiteX34" fmla="*/ 1474422 w 1525524"/>
              <a:gd name="connsiteY34" fmla="*/ 3782822 h 3831537"/>
              <a:gd name="connsiteX35" fmla="*/ 1486082 w 1525524"/>
              <a:gd name="connsiteY35" fmla="*/ 3796954 h 3831537"/>
              <a:gd name="connsiteX36" fmla="*/ 1509585 w 1525524"/>
              <a:gd name="connsiteY36" fmla="*/ 3816345 h 3831537"/>
              <a:gd name="connsiteX37" fmla="*/ 1525519 w 1525524"/>
              <a:gd name="connsiteY37" fmla="*/ 3831537 h 3831537"/>
              <a:gd name="connsiteX38" fmla="*/ 1480198 w 1525524"/>
              <a:gd name="connsiteY38" fmla="*/ 3794516 h 3831537"/>
              <a:gd name="connsiteX39" fmla="*/ 281817 w 1525524"/>
              <a:gd name="connsiteY39" fmla="*/ 2596136 h 3831537"/>
              <a:gd name="connsiteX40" fmla="*/ 281817 w 1525524"/>
              <a:gd name="connsiteY40" fmla="*/ 1235405 h 3831537"/>
              <a:gd name="connsiteX41" fmla="*/ 1480198 w 1525524"/>
              <a:gd name="connsiteY41" fmla="*/ 37024 h 3831537"/>
              <a:gd name="connsiteX42" fmla="*/ 1525524 w 1525524"/>
              <a:gd name="connsiteY42" fmla="*/ 0 h 383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25524" h="3831537">
                <a:moveTo>
                  <a:pt x="1525524" y="0"/>
                </a:moveTo>
                <a:lnTo>
                  <a:pt x="1509590" y="15191"/>
                </a:lnTo>
                <a:lnTo>
                  <a:pt x="1486082" y="34587"/>
                </a:lnTo>
                <a:lnTo>
                  <a:pt x="1474419" y="48722"/>
                </a:lnTo>
                <a:lnTo>
                  <a:pt x="1454499" y="67714"/>
                </a:lnTo>
                <a:lnTo>
                  <a:pt x="1369618" y="175743"/>
                </a:lnTo>
                <a:lnTo>
                  <a:pt x="1369607" y="175755"/>
                </a:lnTo>
                <a:cubicBezTo>
                  <a:pt x="1352466" y="201128"/>
                  <a:pt x="1336513" y="227370"/>
                  <a:pt x="1321829" y="254401"/>
                </a:cubicBezTo>
                <a:lnTo>
                  <a:pt x="1308497" y="282077"/>
                </a:lnTo>
                <a:lnTo>
                  <a:pt x="1300764" y="295530"/>
                </a:lnTo>
                <a:lnTo>
                  <a:pt x="1295141" y="309802"/>
                </a:lnTo>
                <a:lnTo>
                  <a:pt x="1281662" y="337782"/>
                </a:lnTo>
                <a:cubicBezTo>
                  <a:pt x="1257528" y="394841"/>
                  <a:pt x="1238789" y="454737"/>
                  <a:pt x="1226082" y="516831"/>
                </a:cubicBezTo>
                <a:lnTo>
                  <a:pt x="1221304" y="548139"/>
                </a:lnTo>
                <a:lnTo>
                  <a:pt x="1217694" y="563804"/>
                </a:lnTo>
                <a:lnTo>
                  <a:pt x="1216495" y="579650"/>
                </a:lnTo>
                <a:lnTo>
                  <a:pt x="1211628" y="611541"/>
                </a:lnTo>
                <a:cubicBezTo>
                  <a:pt x="1208371" y="643607"/>
                  <a:pt x="1206703" y="676142"/>
                  <a:pt x="1206703" y="709067"/>
                </a:cubicBezTo>
                <a:lnTo>
                  <a:pt x="1206703" y="3122473"/>
                </a:lnTo>
                <a:cubicBezTo>
                  <a:pt x="1206703" y="3155398"/>
                  <a:pt x="1208371" y="3187934"/>
                  <a:pt x="1211628" y="3220000"/>
                </a:cubicBezTo>
                <a:lnTo>
                  <a:pt x="1216495" y="3251890"/>
                </a:lnTo>
                <a:lnTo>
                  <a:pt x="1217694" y="3267737"/>
                </a:lnTo>
                <a:lnTo>
                  <a:pt x="1221304" y="3283403"/>
                </a:lnTo>
                <a:lnTo>
                  <a:pt x="1226082" y="3314709"/>
                </a:lnTo>
                <a:cubicBezTo>
                  <a:pt x="1232435" y="3345756"/>
                  <a:pt x="1240297" y="3376254"/>
                  <a:pt x="1249587" y="3406122"/>
                </a:cubicBezTo>
                <a:lnTo>
                  <a:pt x="1249587" y="3406123"/>
                </a:lnTo>
                <a:lnTo>
                  <a:pt x="1281662" y="3493758"/>
                </a:lnTo>
                <a:lnTo>
                  <a:pt x="1295140" y="3521736"/>
                </a:lnTo>
                <a:lnTo>
                  <a:pt x="1300764" y="3536011"/>
                </a:lnTo>
                <a:lnTo>
                  <a:pt x="1308499" y="3549468"/>
                </a:lnTo>
                <a:lnTo>
                  <a:pt x="1321829" y="3577139"/>
                </a:lnTo>
                <a:lnTo>
                  <a:pt x="1369607" y="3655784"/>
                </a:lnTo>
                <a:lnTo>
                  <a:pt x="1369608" y="3655785"/>
                </a:lnTo>
                <a:cubicBezTo>
                  <a:pt x="1395320" y="3693845"/>
                  <a:pt x="1423707" y="3729948"/>
                  <a:pt x="1454499" y="3763827"/>
                </a:cubicBezTo>
                <a:lnTo>
                  <a:pt x="1474422" y="3782822"/>
                </a:lnTo>
                <a:lnTo>
                  <a:pt x="1486082" y="3796954"/>
                </a:lnTo>
                <a:lnTo>
                  <a:pt x="1509585" y="3816345"/>
                </a:lnTo>
                <a:lnTo>
                  <a:pt x="1525519" y="3831537"/>
                </a:lnTo>
                <a:lnTo>
                  <a:pt x="1480198" y="3794516"/>
                </a:lnTo>
                <a:lnTo>
                  <a:pt x="281817" y="2596136"/>
                </a:lnTo>
                <a:cubicBezTo>
                  <a:pt x="-93938" y="2220380"/>
                  <a:pt x="-93938" y="1611160"/>
                  <a:pt x="281817" y="1235405"/>
                </a:cubicBezTo>
                <a:lnTo>
                  <a:pt x="1480198" y="37024"/>
                </a:lnTo>
                <a:lnTo>
                  <a:pt x="152552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sysClr val="windowText" lastClr="000000"/>
              </a:solidFill>
            </a:endParaRPr>
          </a:p>
        </p:txBody>
      </p:sp>
      <p:pic>
        <p:nvPicPr>
          <p:cNvPr id="62" name="Graphic 61" descr="Badge 1 with solid fill">
            <a:extLst>
              <a:ext uri="{FF2B5EF4-FFF2-40B4-BE49-F238E27FC236}">
                <a16:creationId xmlns:a16="http://schemas.microsoft.com/office/drawing/2014/main" id="{9B12722E-B9E9-4558-DBFF-283C68A3C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2112256"/>
            <a:ext cx="685800" cy="685800"/>
          </a:xfrm>
          <a:prstGeom prst="rect">
            <a:avLst/>
          </a:prstGeom>
        </p:spPr>
      </p:pic>
      <p:pic>
        <p:nvPicPr>
          <p:cNvPr id="63" name="Graphic 62" descr="Badge with solid fill">
            <a:extLst>
              <a:ext uri="{FF2B5EF4-FFF2-40B4-BE49-F238E27FC236}">
                <a16:creationId xmlns:a16="http://schemas.microsoft.com/office/drawing/2014/main" id="{66A4F0D7-1E76-0865-A6C9-73548043D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97008" y="3280163"/>
            <a:ext cx="685800" cy="685800"/>
          </a:xfrm>
          <a:prstGeom prst="rect">
            <a:avLst/>
          </a:prstGeom>
        </p:spPr>
      </p:pic>
      <p:pic>
        <p:nvPicPr>
          <p:cNvPr id="64" name="Graphic 63" descr="Badge 3 with solid fill">
            <a:extLst>
              <a:ext uri="{FF2B5EF4-FFF2-40B4-BE49-F238E27FC236}">
                <a16:creationId xmlns:a16="http://schemas.microsoft.com/office/drawing/2014/main" id="{6E679754-A5ED-29F1-E7B7-B95E64B4A1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29100" y="4448070"/>
            <a:ext cx="685800" cy="685800"/>
          </a:xfrm>
          <a:prstGeom prst="rect">
            <a:avLst/>
          </a:prstGeom>
        </p:spPr>
      </p:pic>
      <p:pic>
        <p:nvPicPr>
          <p:cNvPr id="65" name="Graphic 64" descr="Badge 4 with solid fill">
            <a:extLst>
              <a:ext uri="{FF2B5EF4-FFF2-40B4-BE49-F238E27FC236}">
                <a16:creationId xmlns:a16="http://schemas.microsoft.com/office/drawing/2014/main" id="{7179A563-F3E2-D0FF-24D4-E02522279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061191" y="3280161"/>
            <a:ext cx="685800" cy="6858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E2C2A98D-AFE5-CF5B-E2FB-B28DF230A35F}"/>
              </a:ext>
            </a:extLst>
          </p:cNvPr>
          <p:cNvGrpSpPr/>
          <p:nvPr/>
        </p:nvGrpSpPr>
        <p:grpSpPr>
          <a:xfrm>
            <a:off x="6431540" y="4137370"/>
            <a:ext cx="2194560" cy="1106115"/>
            <a:chOff x="8921977" y="2875429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C7A8337-0D6E-3648-31F2-D1B4677D5A0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1F07A3D-13FF-7F9F-A1B5-482A7341DE2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612C9D6-7211-3EB0-F467-4A5E8E17826E}"/>
              </a:ext>
            </a:extLst>
          </p:cNvPr>
          <p:cNvGrpSpPr/>
          <p:nvPr/>
        </p:nvGrpSpPr>
        <p:grpSpPr>
          <a:xfrm>
            <a:off x="517900" y="4137370"/>
            <a:ext cx="2194560" cy="1106115"/>
            <a:chOff x="332936" y="2875429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67DA365-CCCB-D86C-ECB6-ADD73F2AB1C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19C8EEC-6D72-50A9-C688-746B335C9CB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E045D9C-A854-71AE-9364-CCBF10C9596B}"/>
              </a:ext>
            </a:extLst>
          </p:cNvPr>
          <p:cNvGrpSpPr/>
          <p:nvPr/>
        </p:nvGrpSpPr>
        <p:grpSpPr>
          <a:xfrm>
            <a:off x="6326732" y="4162717"/>
            <a:ext cx="431624" cy="431624"/>
            <a:chOff x="12851742" y="3118078"/>
            <a:chExt cx="575499" cy="575499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BA2BAAC-FAF9-27DB-0EF9-E6B7884CFAFA}"/>
                </a:ext>
              </a:extLst>
            </p:cNvPr>
            <p:cNvSpPr/>
            <p:nvPr/>
          </p:nvSpPr>
          <p:spPr>
            <a:xfrm>
              <a:off x="12946568" y="3212904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3" name="Graphic 82" descr="Badge with solid fill">
              <a:extLst>
                <a:ext uri="{FF2B5EF4-FFF2-40B4-BE49-F238E27FC236}">
                  <a16:creationId xmlns:a16="http://schemas.microsoft.com/office/drawing/2014/main" id="{31C77E78-5100-943C-0875-AD16B44FF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2851742" y="3118078"/>
              <a:ext cx="575499" cy="575499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0529D94-31ED-D9CF-0B26-E4FC0C5202CA}"/>
              </a:ext>
            </a:extLst>
          </p:cNvPr>
          <p:cNvGrpSpPr/>
          <p:nvPr/>
        </p:nvGrpSpPr>
        <p:grpSpPr>
          <a:xfrm>
            <a:off x="801425" y="4162717"/>
            <a:ext cx="431624" cy="431624"/>
            <a:chOff x="12508318" y="2270154"/>
            <a:chExt cx="575499" cy="575499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CE96E03-0A6B-F0A6-0515-11FCEE30D240}"/>
                </a:ext>
              </a:extLst>
            </p:cNvPr>
            <p:cNvSpPr/>
            <p:nvPr/>
          </p:nvSpPr>
          <p:spPr>
            <a:xfrm>
              <a:off x="12603144" y="2364980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6" name="Graphic 85" descr="Badge 3 with solid fill">
              <a:extLst>
                <a:ext uri="{FF2B5EF4-FFF2-40B4-BE49-F238E27FC236}">
                  <a16:creationId xmlns:a16="http://schemas.microsoft.com/office/drawing/2014/main" id="{A747CD79-97D6-89E2-021A-79878A1B2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2508318" y="2270154"/>
              <a:ext cx="575499" cy="575499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DB358FE-FEB9-3A0F-DBE4-ED14FA6922F3}"/>
              </a:ext>
            </a:extLst>
          </p:cNvPr>
          <p:cNvGrpSpPr/>
          <p:nvPr/>
        </p:nvGrpSpPr>
        <p:grpSpPr>
          <a:xfrm>
            <a:off x="6431540" y="2002642"/>
            <a:ext cx="2194560" cy="1106115"/>
            <a:chOff x="8921977" y="1170335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80DD46-1572-395B-562E-0C42749F063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C28F2E6-140C-DC37-45A0-4B6F3530B89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23F84B5-E0E8-D8CF-AF7D-75692DE4BA21}"/>
              </a:ext>
            </a:extLst>
          </p:cNvPr>
          <p:cNvGrpSpPr/>
          <p:nvPr/>
        </p:nvGrpSpPr>
        <p:grpSpPr>
          <a:xfrm>
            <a:off x="517900" y="2002644"/>
            <a:ext cx="2194560" cy="1106115"/>
            <a:chOff x="332936" y="2555951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4864F1-FC63-7132-0865-0FB373572C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0C850BD-B0C1-48EA-82BF-34622673C61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16391E-36A4-EA9A-8721-8C52F4F3B12D}"/>
              </a:ext>
            </a:extLst>
          </p:cNvPr>
          <p:cNvGrpSpPr/>
          <p:nvPr/>
        </p:nvGrpSpPr>
        <p:grpSpPr>
          <a:xfrm>
            <a:off x="6326732" y="2013816"/>
            <a:ext cx="431624" cy="431624"/>
            <a:chOff x="12621444" y="1497351"/>
            <a:chExt cx="575499" cy="575499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A507E43-BCD3-76BE-0822-9D60D1844A2D}"/>
                </a:ext>
              </a:extLst>
            </p:cNvPr>
            <p:cNvSpPr/>
            <p:nvPr/>
          </p:nvSpPr>
          <p:spPr>
            <a:xfrm>
              <a:off x="12716270" y="1592177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0" name="Graphic 79" descr="Badge 1 with solid fill">
              <a:extLst>
                <a:ext uri="{FF2B5EF4-FFF2-40B4-BE49-F238E27FC236}">
                  <a16:creationId xmlns:a16="http://schemas.microsoft.com/office/drawing/2014/main" id="{98467DDD-BF42-58F3-6575-1358AC4D0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2621444" y="1497351"/>
              <a:ext cx="575499" cy="575499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B73E0D3-2FF2-37EC-4116-A0DECF1D49D8}"/>
              </a:ext>
            </a:extLst>
          </p:cNvPr>
          <p:cNvGrpSpPr/>
          <p:nvPr/>
        </p:nvGrpSpPr>
        <p:grpSpPr>
          <a:xfrm>
            <a:off x="801425" y="2013816"/>
            <a:ext cx="431624" cy="431624"/>
            <a:chOff x="11230981" y="1308231"/>
            <a:chExt cx="575499" cy="575499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2BB73F9-2F39-FA86-5723-311CD2B6E766}"/>
                </a:ext>
              </a:extLst>
            </p:cNvPr>
            <p:cNvSpPr/>
            <p:nvPr/>
          </p:nvSpPr>
          <p:spPr>
            <a:xfrm>
              <a:off x="11325807" y="1403057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9" name="Graphic 88" descr="Badge 4 with solid fill">
              <a:extLst>
                <a:ext uri="{FF2B5EF4-FFF2-40B4-BE49-F238E27FC236}">
                  <a16:creationId xmlns:a16="http://schemas.microsoft.com/office/drawing/2014/main" id="{F4394A46-491B-F2C1-D643-A36D7FACE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11230981" y="1308231"/>
              <a:ext cx="575499" cy="575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05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55A3E-74CE-F227-3E31-DDAD553D5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674F-C782-0764-CC8F-383306F4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Paper Diamond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764A38E-8851-2E59-4639-669727559DD8}"/>
              </a:ext>
            </a:extLst>
          </p:cNvPr>
          <p:cNvSpPr/>
          <p:nvPr/>
        </p:nvSpPr>
        <p:spPr>
          <a:xfrm rot="5400000">
            <a:off x="4119487" y="1626229"/>
            <a:ext cx="905027" cy="1657853"/>
          </a:xfrm>
          <a:custGeom>
            <a:avLst/>
            <a:gdLst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06686 w 1206703"/>
              <a:gd name="connsiteY5" fmla="*/ 2210470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20236 w 1206703"/>
              <a:gd name="connsiteY2" fmla="*/ 33866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703" h="2210470">
                <a:moveTo>
                  <a:pt x="0" y="1105235"/>
                </a:moveTo>
                <a:cubicBezTo>
                  <a:pt x="0" y="858991"/>
                  <a:pt x="93939" y="612747"/>
                  <a:pt x="281816" y="424869"/>
                </a:cubicBezTo>
                <a:lnTo>
                  <a:pt x="720236" y="33866"/>
                </a:lnTo>
                <a:lnTo>
                  <a:pt x="1206703" y="0"/>
                </a:lnTo>
                <a:lnTo>
                  <a:pt x="1206703" y="2210470"/>
                </a:lnTo>
                <a:lnTo>
                  <a:pt x="720236" y="2183377"/>
                </a:lnTo>
                <a:cubicBezTo>
                  <a:pt x="578612" y="2041754"/>
                  <a:pt x="423439" y="1927223"/>
                  <a:pt x="281815" y="1785600"/>
                </a:cubicBezTo>
                <a:cubicBezTo>
                  <a:pt x="93938" y="1597723"/>
                  <a:pt x="0" y="1351479"/>
                  <a:pt x="0" y="110523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5000">
                <a:schemeClr val="accent2"/>
              </a:gs>
              <a:gs pos="100000">
                <a:schemeClr val="accent2">
                  <a:lumMod val="50000"/>
                </a:schemeClr>
              </a:gs>
              <a:gs pos="85000">
                <a:schemeClr val="accent2"/>
              </a:gs>
              <a:gs pos="60000">
                <a:schemeClr val="accent2">
                  <a:lumMod val="60000"/>
                  <a:lumOff val="4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3D801F1-8AEC-3A4D-F730-9076836BF9D8}"/>
              </a:ext>
            </a:extLst>
          </p:cNvPr>
          <p:cNvSpPr/>
          <p:nvPr/>
        </p:nvSpPr>
        <p:spPr>
          <a:xfrm rot="5400000">
            <a:off x="4119486" y="3962044"/>
            <a:ext cx="905028" cy="1657853"/>
          </a:xfrm>
          <a:custGeom>
            <a:avLst/>
            <a:gdLst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500019 w 1206704"/>
              <a:gd name="connsiteY9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479701 w 1206704"/>
              <a:gd name="connsiteY2" fmla="*/ 27093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704" h="2210471">
                <a:moveTo>
                  <a:pt x="0" y="2210471"/>
                </a:moveTo>
                <a:lnTo>
                  <a:pt x="0" y="0"/>
                </a:lnTo>
                <a:lnTo>
                  <a:pt x="479701" y="27093"/>
                </a:lnTo>
                <a:lnTo>
                  <a:pt x="924888" y="424870"/>
                </a:lnTo>
                <a:cubicBezTo>
                  <a:pt x="1089281" y="589263"/>
                  <a:pt x="1181752" y="798342"/>
                  <a:pt x="1202301" y="1013008"/>
                </a:cubicBezTo>
                <a:lnTo>
                  <a:pt x="1206704" y="1105220"/>
                </a:lnTo>
                <a:lnTo>
                  <a:pt x="1206704" y="1105250"/>
                </a:lnTo>
                <a:lnTo>
                  <a:pt x="1202301" y="1197463"/>
                </a:lnTo>
                <a:cubicBezTo>
                  <a:pt x="1181752" y="1412128"/>
                  <a:pt x="1089281" y="1621208"/>
                  <a:pt x="924888" y="1785601"/>
                </a:cubicBezTo>
                <a:lnTo>
                  <a:pt x="493249" y="2183377"/>
                </a:lnTo>
                <a:cubicBezTo>
                  <a:pt x="326576" y="2183377"/>
                  <a:pt x="166673" y="2210471"/>
                  <a:pt x="0" y="221047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5000">
                <a:schemeClr val="accent2"/>
              </a:gs>
              <a:gs pos="100000">
                <a:schemeClr val="accent2">
                  <a:lumMod val="50000"/>
                </a:schemeClr>
              </a:gs>
              <a:gs pos="85000">
                <a:schemeClr val="accent2"/>
              </a:gs>
              <a:gs pos="60000">
                <a:schemeClr val="accent2">
                  <a:lumMod val="60000"/>
                  <a:lumOff val="4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>
              <a:solidFill>
                <a:sysClr val="windowText" lastClr="000000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F238D6-5CD8-D029-3E2C-90EA345336DE}"/>
              </a:ext>
            </a:extLst>
          </p:cNvPr>
          <p:cNvSpPr/>
          <p:nvPr/>
        </p:nvSpPr>
        <p:spPr>
          <a:xfrm>
            <a:off x="5048270" y="2186228"/>
            <a:ext cx="1144152" cy="2873668"/>
          </a:xfrm>
          <a:custGeom>
            <a:avLst/>
            <a:gdLst>
              <a:gd name="connsiteX0" fmla="*/ 0 w 1525536"/>
              <a:gd name="connsiteY0" fmla="*/ 0 h 3831557"/>
              <a:gd name="connsiteX1" fmla="*/ 45340 w 1525536"/>
              <a:gd name="connsiteY1" fmla="*/ 37036 h 3831557"/>
              <a:gd name="connsiteX2" fmla="*/ 1243720 w 1525536"/>
              <a:gd name="connsiteY2" fmla="*/ 1235417 h 3831557"/>
              <a:gd name="connsiteX3" fmla="*/ 1243720 w 1525536"/>
              <a:gd name="connsiteY3" fmla="*/ 2596148 h 3831557"/>
              <a:gd name="connsiteX4" fmla="*/ 45340 w 1525536"/>
              <a:gd name="connsiteY4" fmla="*/ 3794528 h 3831557"/>
              <a:gd name="connsiteX5" fmla="*/ 9 w 1525536"/>
              <a:gd name="connsiteY5" fmla="*/ 3831557 h 3831557"/>
              <a:gd name="connsiteX6" fmla="*/ 15954 w 1525536"/>
              <a:gd name="connsiteY6" fmla="*/ 3816355 h 3831557"/>
              <a:gd name="connsiteX7" fmla="*/ 39454 w 1525536"/>
              <a:gd name="connsiteY7" fmla="*/ 3796966 h 3831557"/>
              <a:gd name="connsiteX8" fmla="*/ 51112 w 1525536"/>
              <a:gd name="connsiteY8" fmla="*/ 3782836 h 3831557"/>
              <a:gd name="connsiteX9" fmla="*/ 71037 w 1525536"/>
              <a:gd name="connsiteY9" fmla="*/ 3763839 h 3831557"/>
              <a:gd name="connsiteX10" fmla="*/ 155928 w 1525536"/>
              <a:gd name="connsiteY10" fmla="*/ 3655797 h 3831557"/>
              <a:gd name="connsiteX11" fmla="*/ 155936 w 1525536"/>
              <a:gd name="connsiteY11" fmla="*/ 3655784 h 3831557"/>
              <a:gd name="connsiteX12" fmla="*/ 203707 w 1525536"/>
              <a:gd name="connsiteY12" fmla="*/ 3577151 h 3831557"/>
              <a:gd name="connsiteX13" fmla="*/ 217035 w 1525536"/>
              <a:gd name="connsiteY13" fmla="*/ 3549483 h 3831557"/>
              <a:gd name="connsiteX14" fmla="*/ 224772 w 1525536"/>
              <a:gd name="connsiteY14" fmla="*/ 3536023 h 3831557"/>
              <a:gd name="connsiteX15" fmla="*/ 230397 w 1525536"/>
              <a:gd name="connsiteY15" fmla="*/ 3521745 h 3831557"/>
              <a:gd name="connsiteX16" fmla="*/ 243873 w 1525536"/>
              <a:gd name="connsiteY16" fmla="*/ 3493770 h 3831557"/>
              <a:gd name="connsiteX17" fmla="*/ 275947 w 1525536"/>
              <a:gd name="connsiteY17" fmla="*/ 3406140 h 3831557"/>
              <a:gd name="connsiteX18" fmla="*/ 275949 w 1525536"/>
              <a:gd name="connsiteY18" fmla="*/ 3406134 h 3831557"/>
              <a:gd name="connsiteX19" fmla="*/ 275950 w 1525536"/>
              <a:gd name="connsiteY19" fmla="*/ 3406129 h 3831557"/>
              <a:gd name="connsiteX20" fmla="*/ 299453 w 1525536"/>
              <a:gd name="connsiteY20" fmla="*/ 3314721 h 3831557"/>
              <a:gd name="connsiteX21" fmla="*/ 304231 w 1525536"/>
              <a:gd name="connsiteY21" fmla="*/ 3283416 h 3831557"/>
              <a:gd name="connsiteX22" fmla="*/ 307842 w 1525536"/>
              <a:gd name="connsiteY22" fmla="*/ 3267749 h 3831557"/>
              <a:gd name="connsiteX23" fmla="*/ 309041 w 1525536"/>
              <a:gd name="connsiteY23" fmla="*/ 3251901 h 3831557"/>
              <a:gd name="connsiteX24" fmla="*/ 313908 w 1525536"/>
              <a:gd name="connsiteY24" fmla="*/ 3220012 h 3831557"/>
              <a:gd name="connsiteX25" fmla="*/ 318832 w 1525536"/>
              <a:gd name="connsiteY25" fmla="*/ 3122485 h 3831557"/>
              <a:gd name="connsiteX26" fmla="*/ 318832 w 1525536"/>
              <a:gd name="connsiteY26" fmla="*/ 709079 h 3831557"/>
              <a:gd name="connsiteX27" fmla="*/ 313908 w 1525536"/>
              <a:gd name="connsiteY27" fmla="*/ 611553 h 3831557"/>
              <a:gd name="connsiteX28" fmla="*/ 309041 w 1525536"/>
              <a:gd name="connsiteY28" fmla="*/ 579663 h 3831557"/>
              <a:gd name="connsiteX29" fmla="*/ 307842 w 1525536"/>
              <a:gd name="connsiteY29" fmla="*/ 563816 h 3831557"/>
              <a:gd name="connsiteX30" fmla="*/ 304231 w 1525536"/>
              <a:gd name="connsiteY30" fmla="*/ 548150 h 3831557"/>
              <a:gd name="connsiteX31" fmla="*/ 299453 w 1525536"/>
              <a:gd name="connsiteY31" fmla="*/ 516843 h 3831557"/>
              <a:gd name="connsiteX32" fmla="*/ 243873 w 1525536"/>
              <a:gd name="connsiteY32" fmla="*/ 337794 h 3831557"/>
              <a:gd name="connsiteX33" fmla="*/ 230396 w 1525536"/>
              <a:gd name="connsiteY33" fmla="*/ 309817 h 3831557"/>
              <a:gd name="connsiteX34" fmla="*/ 224772 w 1525536"/>
              <a:gd name="connsiteY34" fmla="*/ 295542 h 3831557"/>
              <a:gd name="connsiteX35" fmla="*/ 217037 w 1525536"/>
              <a:gd name="connsiteY35" fmla="*/ 282086 h 3831557"/>
              <a:gd name="connsiteX36" fmla="*/ 203707 w 1525536"/>
              <a:gd name="connsiteY36" fmla="*/ 254413 h 3831557"/>
              <a:gd name="connsiteX37" fmla="*/ 155928 w 1525536"/>
              <a:gd name="connsiteY37" fmla="*/ 175767 h 3831557"/>
              <a:gd name="connsiteX38" fmla="*/ 155926 w 1525536"/>
              <a:gd name="connsiteY38" fmla="*/ 175765 h 3831557"/>
              <a:gd name="connsiteX39" fmla="*/ 71037 w 1525536"/>
              <a:gd name="connsiteY39" fmla="*/ 67726 h 3831557"/>
              <a:gd name="connsiteX40" fmla="*/ 51114 w 1525536"/>
              <a:gd name="connsiteY40" fmla="*/ 48732 h 3831557"/>
              <a:gd name="connsiteX41" fmla="*/ 39454 w 1525536"/>
              <a:gd name="connsiteY41" fmla="*/ 34599 h 3831557"/>
              <a:gd name="connsiteX42" fmla="*/ 15949 w 1525536"/>
              <a:gd name="connsiteY42" fmla="*/ 15206 h 3831557"/>
              <a:gd name="connsiteX43" fmla="*/ 0 w 1525536"/>
              <a:gd name="connsiteY43" fmla="*/ 0 h 383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525536" h="3831557">
                <a:moveTo>
                  <a:pt x="0" y="0"/>
                </a:moveTo>
                <a:lnTo>
                  <a:pt x="45340" y="37036"/>
                </a:lnTo>
                <a:lnTo>
                  <a:pt x="1243720" y="1235417"/>
                </a:lnTo>
                <a:cubicBezTo>
                  <a:pt x="1619475" y="1611172"/>
                  <a:pt x="1619475" y="2220392"/>
                  <a:pt x="1243720" y="2596148"/>
                </a:cubicBezTo>
                <a:lnTo>
                  <a:pt x="45340" y="3794528"/>
                </a:lnTo>
                <a:lnTo>
                  <a:pt x="9" y="3831557"/>
                </a:lnTo>
                <a:lnTo>
                  <a:pt x="15954" y="3816355"/>
                </a:lnTo>
                <a:lnTo>
                  <a:pt x="39454" y="3796966"/>
                </a:lnTo>
                <a:lnTo>
                  <a:pt x="51112" y="3782836"/>
                </a:lnTo>
                <a:lnTo>
                  <a:pt x="71037" y="3763839"/>
                </a:lnTo>
                <a:cubicBezTo>
                  <a:pt x="101829" y="3729960"/>
                  <a:pt x="130216" y="3693857"/>
                  <a:pt x="155928" y="3655797"/>
                </a:cubicBezTo>
                <a:lnTo>
                  <a:pt x="155936" y="3655784"/>
                </a:lnTo>
                <a:lnTo>
                  <a:pt x="203707" y="3577151"/>
                </a:lnTo>
                <a:lnTo>
                  <a:pt x="217035" y="3549483"/>
                </a:lnTo>
                <a:lnTo>
                  <a:pt x="224772" y="3536023"/>
                </a:lnTo>
                <a:lnTo>
                  <a:pt x="230397" y="3521745"/>
                </a:lnTo>
                <a:lnTo>
                  <a:pt x="243873" y="3493770"/>
                </a:lnTo>
                <a:lnTo>
                  <a:pt x="275947" y="3406140"/>
                </a:lnTo>
                <a:lnTo>
                  <a:pt x="275949" y="3406134"/>
                </a:lnTo>
                <a:lnTo>
                  <a:pt x="275950" y="3406129"/>
                </a:lnTo>
                <a:lnTo>
                  <a:pt x="299453" y="3314721"/>
                </a:lnTo>
                <a:lnTo>
                  <a:pt x="304231" y="3283416"/>
                </a:lnTo>
                <a:lnTo>
                  <a:pt x="307842" y="3267749"/>
                </a:lnTo>
                <a:lnTo>
                  <a:pt x="309041" y="3251901"/>
                </a:lnTo>
                <a:lnTo>
                  <a:pt x="313908" y="3220012"/>
                </a:lnTo>
                <a:cubicBezTo>
                  <a:pt x="317164" y="3187946"/>
                  <a:pt x="318832" y="3155410"/>
                  <a:pt x="318832" y="3122485"/>
                </a:cubicBezTo>
                <a:lnTo>
                  <a:pt x="318832" y="709079"/>
                </a:lnTo>
                <a:cubicBezTo>
                  <a:pt x="318832" y="676154"/>
                  <a:pt x="317164" y="643619"/>
                  <a:pt x="313908" y="611553"/>
                </a:cubicBezTo>
                <a:lnTo>
                  <a:pt x="309041" y="579663"/>
                </a:lnTo>
                <a:lnTo>
                  <a:pt x="307842" y="563816"/>
                </a:lnTo>
                <a:lnTo>
                  <a:pt x="304231" y="548150"/>
                </a:lnTo>
                <a:lnTo>
                  <a:pt x="299453" y="516843"/>
                </a:lnTo>
                <a:cubicBezTo>
                  <a:pt x="286747" y="454749"/>
                  <a:pt x="268007" y="394853"/>
                  <a:pt x="243873" y="337794"/>
                </a:cubicBezTo>
                <a:lnTo>
                  <a:pt x="230396" y="309817"/>
                </a:lnTo>
                <a:lnTo>
                  <a:pt x="224772" y="295542"/>
                </a:lnTo>
                <a:lnTo>
                  <a:pt x="217037" y="282086"/>
                </a:lnTo>
                <a:lnTo>
                  <a:pt x="203707" y="254413"/>
                </a:lnTo>
                <a:cubicBezTo>
                  <a:pt x="189023" y="227382"/>
                  <a:pt x="173070" y="201140"/>
                  <a:pt x="155928" y="175767"/>
                </a:cubicBezTo>
                <a:lnTo>
                  <a:pt x="155926" y="175765"/>
                </a:lnTo>
                <a:lnTo>
                  <a:pt x="71037" y="67726"/>
                </a:lnTo>
                <a:lnTo>
                  <a:pt x="51114" y="48732"/>
                </a:lnTo>
                <a:lnTo>
                  <a:pt x="39454" y="34599"/>
                </a:lnTo>
                <a:lnTo>
                  <a:pt x="15949" y="152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B97DFBE-7E6D-303D-8CCE-C460FF646AC6}"/>
              </a:ext>
            </a:extLst>
          </p:cNvPr>
          <p:cNvSpPr/>
          <p:nvPr/>
        </p:nvSpPr>
        <p:spPr>
          <a:xfrm>
            <a:off x="2951579" y="2186237"/>
            <a:ext cx="1144143" cy="2873653"/>
          </a:xfrm>
          <a:custGeom>
            <a:avLst/>
            <a:gdLst>
              <a:gd name="connsiteX0" fmla="*/ 1525524 w 1525524"/>
              <a:gd name="connsiteY0" fmla="*/ 0 h 3831537"/>
              <a:gd name="connsiteX1" fmla="*/ 1509590 w 1525524"/>
              <a:gd name="connsiteY1" fmla="*/ 15191 h 3831537"/>
              <a:gd name="connsiteX2" fmla="*/ 1486082 w 1525524"/>
              <a:gd name="connsiteY2" fmla="*/ 34587 h 3831537"/>
              <a:gd name="connsiteX3" fmla="*/ 1474419 w 1525524"/>
              <a:gd name="connsiteY3" fmla="*/ 48722 h 3831537"/>
              <a:gd name="connsiteX4" fmla="*/ 1454499 w 1525524"/>
              <a:gd name="connsiteY4" fmla="*/ 67714 h 3831537"/>
              <a:gd name="connsiteX5" fmla="*/ 1369618 w 1525524"/>
              <a:gd name="connsiteY5" fmla="*/ 175743 h 3831537"/>
              <a:gd name="connsiteX6" fmla="*/ 1369607 w 1525524"/>
              <a:gd name="connsiteY6" fmla="*/ 175755 h 3831537"/>
              <a:gd name="connsiteX7" fmla="*/ 1321829 w 1525524"/>
              <a:gd name="connsiteY7" fmla="*/ 254401 h 3831537"/>
              <a:gd name="connsiteX8" fmla="*/ 1308497 w 1525524"/>
              <a:gd name="connsiteY8" fmla="*/ 282077 h 3831537"/>
              <a:gd name="connsiteX9" fmla="*/ 1300764 w 1525524"/>
              <a:gd name="connsiteY9" fmla="*/ 295530 h 3831537"/>
              <a:gd name="connsiteX10" fmla="*/ 1295141 w 1525524"/>
              <a:gd name="connsiteY10" fmla="*/ 309802 h 3831537"/>
              <a:gd name="connsiteX11" fmla="*/ 1281662 w 1525524"/>
              <a:gd name="connsiteY11" fmla="*/ 337782 h 3831537"/>
              <a:gd name="connsiteX12" fmla="*/ 1226082 w 1525524"/>
              <a:gd name="connsiteY12" fmla="*/ 516831 h 3831537"/>
              <a:gd name="connsiteX13" fmla="*/ 1221304 w 1525524"/>
              <a:gd name="connsiteY13" fmla="*/ 548139 h 3831537"/>
              <a:gd name="connsiteX14" fmla="*/ 1217694 w 1525524"/>
              <a:gd name="connsiteY14" fmla="*/ 563804 h 3831537"/>
              <a:gd name="connsiteX15" fmla="*/ 1216495 w 1525524"/>
              <a:gd name="connsiteY15" fmla="*/ 579650 h 3831537"/>
              <a:gd name="connsiteX16" fmla="*/ 1211628 w 1525524"/>
              <a:gd name="connsiteY16" fmla="*/ 611541 h 3831537"/>
              <a:gd name="connsiteX17" fmla="*/ 1206703 w 1525524"/>
              <a:gd name="connsiteY17" fmla="*/ 709067 h 3831537"/>
              <a:gd name="connsiteX18" fmla="*/ 1206703 w 1525524"/>
              <a:gd name="connsiteY18" fmla="*/ 3122473 h 3831537"/>
              <a:gd name="connsiteX19" fmla="*/ 1211628 w 1525524"/>
              <a:gd name="connsiteY19" fmla="*/ 3220000 h 3831537"/>
              <a:gd name="connsiteX20" fmla="*/ 1216495 w 1525524"/>
              <a:gd name="connsiteY20" fmla="*/ 3251890 h 3831537"/>
              <a:gd name="connsiteX21" fmla="*/ 1217694 w 1525524"/>
              <a:gd name="connsiteY21" fmla="*/ 3267737 h 3831537"/>
              <a:gd name="connsiteX22" fmla="*/ 1221304 w 1525524"/>
              <a:gd name="connsiteY22" fmla="*/ 3283403 h 3831537"/>
              <a:gd name="connsiteX23" fmla="*/ 1226082 w 1525524"/>
              <a:gd name="connsiteY23" fmla="*/ 3314709 h 3831537"/>
              <a:gd name="connsiteX24" fmla="*/ 1249587 w 1525524"/>
              <a:gd name="connsiteY24" fmla="*/ 3406122 h 3831537"/>
              <a:gd name="connsiteX25" fmla="*/ 1249587 w 1525524"/>
              <a:gd name="connsiteY25" fmla="*/ 3406123 h 3831537"/>
              <a:gd name="connsiteX26" fmla="*/ 1281662 w 1525524"/>
              <a:gd name="connsiteY26" fmla="*/ 3493758 h 3831537"/>
              <a:gd name="connsiteX27" fmla="*/ 1295140 w 1525524"/>
              <a:gd name="connsiteY27" fmla="*/ 3521736 h 3831537"/>
              <a:gd name="connsiteX28" fmla="*/ 1300764 w 1525524"/>
              <a:gd name="connsiteY28" fmla="*/ 3536011 h 3831537"/>
              <a:gd name="connsiteX29" fmla="*/ 1308499 w 1525524"/>
              <a:gd name="connsiteY29" fmla="*/ 3549468 h 3831537"/>
              <a:gd name="connsiteX30" fmla="*/ 1321829 w 1525524"/>
              <a:gd name="connsiteY30" fmla="*/ 3577139 h 3831537"/>
              <a:gd name="connsiteX31" fmla="*/ 1369607 w 1525524"/>
              <a:gd name="connsiteY31" fmla="*/ 3655784 h 3831537"/>
              <a:gd name="connsiteX32" fmla="*/ 1369608 w 1525524"/>
              <a:gd name="connsiteY32" fmla="*/ 3655785 h 3831537"/>
              <a:gd name="connsiteX33" fmla="*/ 1454499 w 1525524"/>
              <a:gd name="connsiteY33" fmla="*/ 3763827 h 3831537"/>
              <a:gd name="connsiteX34" fmla="*/ 1474422 w 1525524"/>
              <a:gd name="connsiteY34" fmla="*/ 3782822 h 3831537"/>
              <a:gd name="connsiteX35" fmla="*/ 1486082 w 1525524"/>
              <a:gd name="connsiteY35" fmla="*/ 3796954 h 3831537"/>
              <a:gd name="connsiteX36" fmla="*/ 1509585 w 1525524"/>
              <a:gd name="connsiteY36" fmla="*/ 3816345 h 3831537"/>
              <a:gd name="connsiteX37" fmla="*/ 1525519 w 1525524"/>
              <a:gd name="connsiteY37" fmla="*/ 3831537 h 3831537"/>
              <a:gd name="connsiteX38" fmla="*/ 1480198 w 1525524"/>
              <a:gd name="connsiteY38" fmla="*/ 3794516 h 3831537"/>
              <a:gd name="connsiteX39" fmla="*/ 281817 w 1525524"/>
              <a:gd name="connsiteY39" fmla="*/ 2596136 h 3831537"/>
              <a:gd name="connsiteX40" fmla="*/ 281817 w 1525524"/>
              <a:gd name="connsiteY40" fmla="*/ 1235405 h 3831537"/>
              <a:gd name="connsiteX41" fmla="*/ 1480198 w 1525524"/>
              <a:gd name="connsiteY41" fmla="*/ 37024 h 3831537"/>
              <a:gd name="connsiteX42" fmla="*/ 1525524 w 1525524"/>
              <a:gd name="connsiteY42" fmla="*/ 0 h 383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25524" h="3831537">
                <a:moveTo>
                  <a:pt x="1525524" y="0"/>
                </a:moveTo>
                <a:lnTo>
                  <a:pt x="1509590" y="15191"/>
                </a:lnTo>
                <a:lnTo>
                  <a:pt x="1486082" y="34587"/>
                </a:lnTo>
                <a:lnTo>
                  <a:pt x="1474419" y="48722"/>
                </a:lnTo>
                <a:lnTo>
                  <a:pt x="1454499" y="67714"/>
                </a:lnTo>
                <a:lnTo>
                  <a:pt x="1369618" y="175743"/>
                </a:lnTo>
                <a:lnTo>
                  <a:pt x="1369607" y="175755"/>
                </a:lnTo>
                <a:cubicBezTo>
                  <a:pt x="1352466" y="201128"/>
                  <a:pt x="1336513" y="227370"/>
                  <a:pt x="1321829" y="254401"/>
                </a:cubicBezTo>
                <a:lnTo>
                  <a:pt x="1308497" y="282077"/>
                </a:lnTo>
                <a:lnTo>
                  <a:pt x="1300764" y="295530"/>
                </a:lnTo>
                <a:lnTo>
                  <a:pt x="1295141" y="309802"/>
                </a:lnTo>
                <a:lnTo>
                  <a:pt x="1281662" y="337782"/>
                </a:lnTo>
                <a:cubicBezTo>
                  <a:pt x="1257528" y="394841"/>
                  <a:pt x="1238789" y="454737"/>
                  <a:pt x="1226082" y="516831"/>
                </a:cubicBezTo>
                <a:lnTo>
                  <a:pt x="1221304" y="548139"/>
                </a:lnTo>
                <a:lnTo>
                  <a:pt x="1217694" y="563804"/>
                </a:lnTo>
                <a:lnTo>
                  <a:pt x="1216495" y="579650"/>
                </a:lnTo>
                <a:lnTo>
                  <a:pt x="1211628" y="611541"/>
                </a:lnTo>
                <a:cubicBezTo>
                  <a:pt x="1208371" y="643607"/>
                  <a:pt x="1206703" y="676142"/>
                  <a:pt x="1206703" y="709067"/>
                </a:cubicBezTo>
                <a:lnTo>
                  <a:pt x="1206703" y="3122473"/>
                </a:lnTo>
                <a:cubicBezTo>
                  <a:pt x="1206703" y="3155398"/>
                  <a:pt x="1208371" y="3187934"/>
                  <a:pt x="1211628" y="3220000"/>
                </a:cubicBezTo>
                <a:lnTo>
                  <a:pt x="1216495" y="3251890"/>
                </a:lnTo>
                <a:lnTo>
                  <a:pt x="1217694" y="3267737"/>
                </a:lnTo>
                <a:lnTo>
                  <a:pt x="1221304" y="3283403"/>
                </a:lnTo>
                <a:lnTo>
                  <a:pt x="1226082" y="3314709"/>
                </a:lnTo>
                <a:cubicBezTo>
                  <a:pt x="1232435" y="3345756"/>
                  <a:pt x="1240297" y="3376254"/>
                  <a:pt x="1249587" y="3406122"/>
                </a:cubicBezTo>
                <a:lnTo>
                  <a:pt x="1249587" y="3406123"/>
                </a:lnTo>
                <a:lnTo>
                  <a:pt x="1281662" y="3493758"/>
                </a:lnTo>
                <a:lnTo>
                  <a:pt x="1295140" y="3521736"/>
                </a:lnTo>
                <a:lnTo>
                  <a:pt x="1300764" y="3536011"/>
                </a:lnTo>
                <a:lnTo>
                  <a:pt x="1308499" y="3549468"/>
                </a:lnTo>
                <a:lnTo>
                  <a:pt x="1321829" y="3577139"/>
                </a:lnTo>
                <a:lnTo>
                  <a:pt x="1369607" y="3655784"/>
                </a:lnTo>
                <a:lnTo>
                  <a:pt x="1369608" y="3655785"/>
                </a:lnTo>
                <a:cubicBezTo>
                  <a:pt x="1395320" y="3693845"/>
                  <a:pt x="1423707" y="3729948"/>
                  <a:pt x="1454499" y="3763827"/>
                </a:cubicBezTo>
                <a:lnTo>
                  <a:pt x="1474422" y="3782822"/>
                </a:lnTo>
                <a:lnTo>
                  <a:pt x="1486082" y="3796954"/>
                </a:lnTo>
                <a:lnTo>
                  <a:pt x="1509585" y="3816345"/>
                </a:lnTo>
                <a:lnTo>
                  <a:pt x="1525519" y="3831537"/>
                </a:lnTo>
                <a:lnTo>
                  <a:pt x="1480198" y="3794516"/>
                </a:lnTo>
                <a:lnTo>
                  <a:pt x="281817" y="2596136"/>
                </a:lnTo>
                <a:cubicBezTo>
                  <a:pt x="-93938" y="2220380"/>
                  <a:pt x="-93938" y="1611160"/>
                  <a:pt x="281817" y="1235405"/>
                </a:cubicBezTo>
                <a:lnTo>
                  <a:pt x="1480198" y="37024"/>
                </a:lnTo>
                <a:lnTo>
                  <a:pt x="152552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sysClr val="windowText" lastClr="000000"/>
              </a:solidFill>
            </a:endParaRPr>
          </a:p>
        </p:txBody>
      </p:sp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8D58935D-9C3C-8D4B-6E30-6C1D621C8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2112256"/>
            <a:ext cx="685800" cy="685800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FB523E44-7070-3FD6-F97B-6F62B9FD7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97008" y="3280163"/>
            <a:ext cx="685800" cy="68580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56F16E3E-6C98-72DD-16C6-F4A03107B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29100" y="4448070"/>
            <a:ext cx="685800" cy="685800"/>
          </a:xfrm>
          <a:prstGeom prst="rect">
            <a:avLst/>
          </a:prstGeom>
        </p:spPr>
      </p:pic>
      <p:pic>
        <p:nvPicPr>
          <p:cNvPr id="11" name="Graphic 10" descr="Badge 4 with solid fill">
            <a:extLst>
              <a:ext uri="{FF2B5EF4-FFF2-40B4-BE49-F238E27FC236}">
                <a16:creationId xmlns:a16="http://schemas.microsoft.com/office/drawing/2014/main" id="{56955A3D-25CC-BAF6-FA34-461B7541E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061191" y="3280161"/>
            <a:ext cx="685800" cy="685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F9A5818-299A-B886-1F22-EED2D0168E22}"/>
              </a:ext>
            </a:extLst>
          </p:cNvPr>
          <p:cNvGrpSpPr/>
          <p:nvPr/>
        </p:nvGrpSpPr>
        <p:grpSpPr>
          <a:xfrm>
            <a:off x="6431540" y="4137370"/>
            <a:ext cx="2194560" cy="1106115"/>
            <a:chOff x="8921977" y="2875429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D1B3CC-384D-559E-4121-CC93078C9A6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37676C-59BD-30BF-DE94-CCC1F47C267E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2603A4F-6A13-8E34-ED40-70639DA42D08}"/>
              </a:ext>
            </a:extLst>
          </p:cNvPr>
          <p:cNvGrpSpPr/>
          <p:nvPr/>
        </p:nvGrpSpPr>
        <p:grpSpPr>
          <a:xfrm>
            <a:off x="517900" y="4137370"/>
            <a:ext cx="2194560" cy="1106115"/>
            <a:chOff x="332936" y="2875429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F88526-3BFC-0FF2-0EBC-AD0692221A8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168D7EA-C1FC-06FF-763C-2807558469D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B300C84-B9AB-3648-9BF8-1E2A57D42F95}"/>
              </a:ext>
            </a:extLst>
          </p:cNvPr>
          <p:cNvGrpSpPr/>
          <p:nvPr/>
        </p:nvGrpSpPr>
        <p:grpSpPr>
          <a:xfrm>
            <a:off x="6326732" y="4162717"/>
            <a:ext cx="431624" cy="431624"/>
            <a:chOff x="12851742" y="3118078"/>
            <a:chExt cx="575499" cy="575499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EF79F79-9461-1887-E3AC-A81142B9D20F}"/>
                </a:ext>
              </a:extLst>
            </p:cNvPr>
            <p:cNvSpPr/>
            <p:nvPr/>
          </p:nvSpPr>
          <p:spPr>
            <a:xfrm>
              <a:off x="12946568" y="3212904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9" name="Graphic 28" descr="Badge with solid fill">
              <a:extLst>
                <a:ext uri="{FF2B5EF4-FFF2-40B4-BE49-F238E27FC236}">
                  <a16:creationId xmlns:a16="http://schemas.microsoft.com/office/drawing/2014/main" id="{1EF2EBF6-B78F-83CA-88D2-E05E7C7DA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2851742" y="3118078"/>
              <a:ext cx="575499" cy="575499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7F906A-E152-0688-72A7-2C325945FD4B}"/>
              </a:ext>
            </a:extLst>
          </p:cNvPr>
          <p:cNvGrpSpPr/>
          <p:nvPr/>
        </p:nvGrpSpPr>
        <p:grpSpPr>
          <a:xfrm>
            <a:off x="801425" y="4162717"/>
            <a:ext cx="431624" cy="431624"/>
            <a:chOff x="12508318" y="2270154"/>
            <a:chExt cx="575499" cy="575499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543D138-9217-B5C6-795D-3135E98E3278}"/>
                </a:ext>
              </a:extLst>
            </p:cNvPr>
            <p:cNvSpPr/>
            <p:nvPr/>
          </p:nvSpPr>
          <p:spPr>
            <a:xfrm>
              <a:off x="12603144" y="2364980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2" name="Graphic 31" descr="Badge 3 with solid fill">
              <a:extLst>
                <a:ext uri="{FF2B5EF4-FFF2-40B4-BE49-F238E27FC236}">
                  <a16:creationId xmlns:a16="http://schemas.microsoft.com/office/drawing/2014/main" id="{81C7AF00-1AD9-C9CC-05C1-009DE6FF6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2508318" y="2270154"/>
              <a:ext cx="575499" cy="575499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60FB0AC-47B9-6144-3DF1-8893721966DB}"/>
              </a:ext>
            </a:extLst>
          </p:cNvPr>
          <p:cNvGrpSpPr/>
          <p:nvPr/>
        </p:nvGrpSpPr>
        <p:grpSpPr>
          <a:xfrm>
            <a:off x="6431540" y="2002642"/>
            <a:ext cx="2194560" cy="1106115"/>
            <a:chOff x="8921977" y="1170335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B97730-5414-640D-C86C-74F9776285E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56A50C-90BE-A2B6-A56E-1EB1670A591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9397844-067C-295A-AA60-40C606B6DB19}"/>
              </a:ext>
            </a:extLst>
          </p:cNvPr>
          <p:cNvGrpSpPr/>
          <p:nvPr/>
        </p:nvGrpSpPr>
        <p:grpSpPr>
          <a:xfrm>
            <a:off x="517900" y="2002644"/>
            <a:ext cx="2194560" cy="1106115"/>
            <a:chOff x="332936" y="2555951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700B14B-B1F0-7925-BB53-74D9C8C98A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B9F7EE4-1430-4FB6-6CE3-F59DE213E1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8A3D99-8C20-6E28-A558-EA65ED0EE02A}"/>
              </a:ext>
            </a:extLst>
          </p:cNvPr>
          <p:cNvGrpSpPr/>
          <p:nvPr/>
        </p:nvGrpSpPr>
        <p:grpSpPr>
          <a:xfrm>
            <a:off x="6326732" y="2013816"/>
            <a:ext cx="431624" cy="431624"/>
            <a:chOff x="12621444" y="1497351"/>
            <a:chExt cx="575499" cy="57549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7DB97A1-C89F-2679-11A8-AC506F4411FA}"/>
                </a:ext>
              </a:extLst>
            </p:cNvPr>
            <p:cNvSpPr/>
            <p:nvPr/>
          </p:nvSpPr>
          <p:spPr>
            <a:xfrm>
              <a:off x="12716270" y="1592177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1" name="Graphic 40" descr="Badge 1 with solid fill">
              <a:extLst>
                <a:ext uri="{FF2B5EF4-FFF2-40B4-BE49-F238E27FC236}">
                  <a16:creationId xmlns:a16="http://schemas.microsoft.com/office/drawing/2014/main" id="{8928C8CD-8903-690D-EF87-585FC8561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2621444" y="1497351"/>
              <a:ext cx="575499" cy="575499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FE3A20-8178-D474-07FD-D9C51DAFCE3D}"/>
              </a:ext>
            </a:extLst>
          </p:cNvPr>
          <p:cNvGrpSpPr/>
          <p:nvPr/>
        </p:nvGrpSpPr>
        <p:grpSpPr>
          <a:xfrm>
            <a:off x="801425" y="2013816"/>
            <a:ext cx="431624" cy="431624"/>
            <a:chOff x="11230981" y="1308231"/>
            <a:chExt cx="575499" cy="57549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0E97121-13FE-2745-003C-63CE056C4BBB}"/>
                </a:ext>
              </a:extLst>
            </p:cNvPr>
            <p:cNvSpPr/>
            <p:nvPr/>
          </p:nvSpPr>
          <p:spPr>
            <a:xfrm>
              <a:off x="11325807" y="1403057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Badge 4 with solid fill">
              <a:extLst>
                <a:ext uri="{FF2B5EF4-FFF2-40B4-BE49-F238E27FC236}">
                  <a16:creationId xmlns:a16="http://schemas.microsoft.com/office/drawing/2014/main" id="{E73494C3-054D-9541-2FF7-5359E72D7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11230981" y="1308231"/>
              <a:ext cx="575499" cy="575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479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360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Paper Diamond – Slide Template</vt:lpstr>
      <vt:lpstr>Folded Paper Diamond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XXXXXX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2024-12-17T01:26:00Z</dcterms:modified>
  <cp:category>Charts &amp; Diagrams</cp:category>
</cp:coreProperties>
</file>