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12" r:id="rId4"/>
    <p:sldId id="31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>
        <p:scale>
          <a:sx n="75" d="100"/>
          <a:sy n="75" d="100"/>
        </p:scale>
        <p:origin x="1651" y="90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43F306-1ACA-5D29-01B5-F093BE2728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725373-AB84-8BC8-FA4A-6BE155AF79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DF7875-9DE3-C429-AA37-758112087E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9F4003-3E9E-55C9-17BB-68DE268842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8284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FD2398-EF9F-847D-C382-14CE9C2EAD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4484C3-AABA-A479-56AD-5E97A11E82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68A735-99C7-CF02-8F4C-4E3C96CA8A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3E5F90-C823-53F2-99B6-8ED0A92BF2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6177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13" Type="http://schemas.openxmlformats.org/officeDocument/2006/relationships/image" Target="../media/image23.png"/><Relationship Id="rId18" Type="http://schemas.openxmlformats.org/officeDocument/2006/relationships/image" Target="../media/image28.svg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12" Type="http://schemas.openxmlformats.org/officeDocument/2006/relationships/image" Target="../media/image22.svg"/><Relationship Id="rId17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21.png"/><Relationship Id="rId5" Type="http://schemas.openxmlformats.org/officeDocument/2006/relationships/image" Target="../media/image3.png"/><Relationship Id="rId15" Type="http://schemas.openxmlformats.org/officeDocument/2006/relationships/image" Target="../media/image25.png"/><Relationship Id="rId10" Type="http://schemas.openxmlformats.org/officeDocument/2006/relationships/image" Target="../media/image8.svg"/><Relationship Id="rId4" Type="http://schemas.openxmlformats.org/officeDocument/2006/relationships/image" Target="../media/image18.svg"/><Relationship Id="rId9" Type="http://schemas.openxmlformats.org/officeDocument/2006/relationships/image" Target="../media/image7.png"/><Relationship Id="rId14" Type="http://schemas.openxmlformats.org/officeDocument/2006/relationships/image" Target="../media/image2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DFE7DF-AF9A-29CC-9B0D-517ADC9E87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52E2A-CB45-B70D-7137-20D179161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Folded Paper Diamond – Slide Template</a:t>
            </a:r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BB1A2A33-5E08-DA54-B6AA-6B039EC83880}"/>
              </a:ext>
            </a:extLst>
          </p:cNvPr>
          <p:cNvSpPr/>
          <p:nvPr/>
        </p:nvSpPr>
        <p:spPr>
          <a:xfrm rot="5400000">
            <a:off x="5492649" y="1025306"/>
            <a:ext cx="1206703" cy="2210470"/>
          </a:xfrm>
          <a:custGeom>
            <a:avLst/>
            <a:gdLst>
              <a:gd name="connsiteX0" fmla="*/ 0 w 1206703"/>
              <a:gd name="connsiteY0" fmla="*/ 1105235 h 2210470"/>
              <a:gd name="connsiteX1" fmla="*/ 281816 w 1206703"/>
              <a:gd name="connsiteY1" fmla="*/ 424869 h 2210470"/>
              <a:gd name="connsiteX2" fmla="*/ 706686 w 1206703"/>
              <a:gd name="connsiteY2" fmla="*/ 0 h 2210470"/>
              <a:gd name="connsiteX3" fmla="*/ 1206703 w 1206703"/>
              <a:gd name="connsiteY3" fmla="*/ 0 h 2210470"/>
              <a:gd name="connsiteX4" fmla="*/ 1206703 w 1206703"/>
              <a:gd name="connsiteY4" fmla="*/ 2210470 h 2210470"/>
              <a:gd name="connsiteX5" fmla="*/ 706686 w 1206703"/>
              <a:gd name="connsiteY5" fmla="*/ 2210470 h 2210470"/>
              <a:gd name="connsiteX6" fmla="*/ 281815 w 1206703"/>
              <a:gd name="connsiteY6" fmla="*/ 1785600 h 2210470"/>
              <a:gd name="connsiteX7" fmla="*/ 0 w 1206703"/>
              <a:gd name="connsiteY7" fmla="*/ 1105235 h 2210470"/>
              <a:gd name="connsiteX0" fmla="*/ 0 w 1206703"/>
              <a:gd name="connsiteY0" fmla="*/ 1105235 h 2210470"/>
              <a:gd name="connsiteX1" fmla="*/ 281816 w 1206703"/>
              <a:gd name="connsiteY1" fmla="*/ 424869 h 2210470"/>
              <a:gd name="connsiteX2" fmla="*/ 706686 w 1206703"/>
              <a:gd name="connsiteY2" fmla="*/ 0 h 2210470"/>
              <a:gd name="connsiteX3" fmla="*/ 1206703 w 1206703"/>
              <a:gd name="connsiteY3" fmla="*/ 0 h 2210470"/>
              <a:gd name="connsiteX4" fmla="*/ 1206703 w 1206703"/>
              <a:gd name="connsiteY4" fmla="*/ 2210470 h 2210470"/>
              <a:gd name="connsiteX5" fmla="*/ 720236 w 1206703"/>
              <a:gd name="connsiteY5" fmla="*/ 2183377 h 2210470"/>
              <a:gd name="connsiteX6" fmla="*/ 281815 w 1206703"/>
              <a:gd name="connsiteY6" fmla="*/ 1785600 h 2210470"/>
              <a:gd name="connsiteX7" fmla="*/ 0 w 1206703"/>
              <a:gd name="connsiteY7" fmla="*/ 1105235 h 2210470"/>
              <a:gd name="connsiteX0" fmla="*/ 0 w 1206703"/>
              <a:gd name="connsiteY0" fmla="*/ 1105235 h 2210470"/>
              <a:gd name="connsiteX1" fmla="*/ 281816 w 1206703"/>
              <a:gd name="connsiteY1" fmla="*/ 424869 h 2210470"/>
              <a:gd name="connsiteX2" fmla="*/ 720236 w 1206703"/>
              <a:gd name="connsiteY2" fmla="*/ 33866 h 2210470"/>
              <a:gd name="connsiteX3" fmla="*/ 1206703 w 1206703"/>
              <a:gd name="connsiteY3" fmla="*/ 0 h 2210470"/>
              <a:gd name="connsiteX4" fmla="*/ 1206703 w 1206703"/>
              <a:gd name="connsiteY4" fmla="*/ 2210470 h 2210470"/>
              <a:gd name="connsiteX5" fmla="*/ 720236 w 1206703"/>
              <a:gd name="connsiteY5" fmla="*/ 2183377 h 2210470"/>
              <a:gd name="connsiteX6" fmla="*/ 281815 w 1206703"/>
              <a:gd name="connsiteY6" fmla="*/ 1785600 h 2210470"/>
              <a:gd name="connsiteX7" fmla="*/ 0 w 1206703"/>
              <a:gd name="connsiteY7" fmla="*/ 1105235 h 2210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06703" h="2210470">
                <a:moveTo>
                  <a:pt x="0" y="1105235"/>
                </a:moveTo>
                <a:cubicBezTo>
                  <a:pt x="0" y="858991"/>
                  <a:pt x="93939" y="612747"/>
                  <a:pt x="281816" y="424869"/>
                </a:cubicBezTo>
                <a:lnTo>
                  <a:pt x="720236" y="33866"/>
                </a:lnTo>
                <a:lnTo>
                  <a:pt x="1206703" y="0"/>
                </a:lnTo>
                <a:lnTo>
                  <a:pt x="1206703" y="2210470"/>
                </a:lnTo>
                <a:lnTo>
                  <a:pt x="720236" y="2183377"/>
                </a:lnTo>
                <a:cubicBezTo>
                  <a:pt x="578612" y="2041754"/>
                  <a:pt x="423439" y="1927223"/>
                  <a:pt x="281815" y="1785600"/>
                </a:cubicBezTo>
                <a:cubicBezTo>
                  <a:pt x="93938" y="1597723"/>
                  <a:pt x="0" y="1351479"/>
                  <a:pt x="0" y="1105235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50000"/>
                </a:schemeClr>
              </a:gs>
              <a:gs pos="15000">
                <a:schemeClr val="accent6"/>
              </a:gs>
              <a:gs pos="100000">
                <a:schemeClr val="accent6">
                  <a:lumMod val="50000"/>
                </a:schemeClr>
              </a:gs>
              <a:gs pos="85000">
                <a:schemeClr val="accent6"/>
              </a:gs>
              <a:gs pos="60000">
                <a:schemeClr val="accent6">
                  <a:lumMod val="60000"/>
                  <a:lumOff val="40000"/>
                </a:schemeClr>
              </a:gs>
              <a:gs pos="4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A4EBDF9A-5B05-E629-14D0-9FF85BA9DABD}"/>
              </a:ext>
            </a:extLst>
          </p:cNvPr>
          <p:cNvSpPr/>
          <p:nvPr/>
        </p:nvSpPr>
        <p:spPr>
          <a:xfrm rot="5400000">
            <a:off x="5492648" y="4139725"/>
            <a:ext cx="1206704" cy="2210471"/>
          </a:xfrm>
          <a:custGeom>
            <a:avLst/>
            <a:gdLst>
              <a:gd name="connsiteX0" fmla="*/ 0 w 1206704"/>
              <a:gd name="connsiteY0" fmla="*/ 2210471 h 2210471"/>
              <a:gd name="connsiteX1" fmla="*/ 0 w 1206704"/>
              <a:gd name="connsiteY1" fmla="*/ 0 h 2210471"/>
              <a:gd name="connsiteX2" fmla="*/ 500018 w 1206704"/>
              <a:gd name="connsiteY2" fmla="*/ 0 h 2210471"/>
              <a:gd name="connsiteX3" fmla="*/ 924888 w 1206704"/>
              <a:gd name="connsiteY3" fmla="*/ 424870 h 2210471"/>
              <a:gd name="connsiteX4" fmla="*/ 1202301 w 1206704"/>
              <a:gd name="connsiteY4" fmla="*/ 1013008 h 2210471"/>
              <a:gd name="connsiteX5" fmla="*/ 1206704 w 1206704"/>
              <a:gd name="connsiteY5" fmla="*/ 1105220 h 2210471"/>
              <a:gd name="connsiteX6" fmla="*/ 1206704 w 1206704"/>
              <a:gd name="connsiteY6" fmla="*/ 1105250 h 2210471"/>
              <a:gd name="connsiteX7" fmla="*/ 1202301 w 1206704"/>
              <a:gd name="connsiteY7" fmla="*/ 1197463 h 2210471"/>
              <a:gd name="connsiteX8" fmla="*/ 924888 w 1206704"/>
              <a:gd name="connsiteY8" fmla="*/ 1785601 h 2210471"/>
              <a:gd name="connsiteX9" fmla="*/ 500019 w 1206704"/>
              <a:gd name="connsiteY9" fmla="*/ 2210471 h 2210471"/>
              <a:gd name="connsiteX0" fmla="*/ 0 w 1206704"/>
              <a:gd name="connsiteY0" fmla="*/ 2210471 h 2210471"/>
              <a:gd name="connsiteX1" fmla="*/ 0 w 1206704"/>
              <a:gd name="connsiteY1" fmla="*/ 0 h 2210471"/>
              <a:gd name="connsiteX2" fmla="*/ 500018 w 1206704"/>
              <a:gd name="connsiteY2" fmla="*/ 0 h 2210471"/>
              <a:gd name="connsiteX3" fmla="*/ 924888 w 1206704"/>
              <a:gd name="connsiteY3" fmla="*/ 424870 h 2210471"/>
              <a:gd name="connsiteX4" fmla="*/ 1202301 w 1206704"/>
              <a:gd name="connsiteY4" fmla="*/ 1013008 h 2210471"/>
              <a:gd name="connsiteX5" fmla="*/ 1206704 w 1206704"/>
              <a:gd name="connsiteY5" fmla="*/ 1105220 h 2210471"/>
              <a:gd name="connsiteX6" fmla="*/ 1206704 w 1206704"/>
              <a:gd name="connsiteY6" fmla="*/ 1105250 h 2210471"/>
              <a:gd name="connsiteX7" fmla="*/ 1202301 w 1206704"/>
              <a:gd name="connsiteY7" fmla="*/ 1197463 h 2210471"/>
              <a:gd name="connsiteX8" fmla="*/ 924888 w 1206704"/>
              <a:gd name="connsiteY8" fmla="*/ 1785601 h 2210471"/>
              <a:gd name="connsiteX9" fmla="*/ 493249 w 1206704"/>
              <a:gd name="connsiteY9" fmla="*/ 2183377 h 2210471"/>
              <a:gd name="connsiteX10" fmla="*/ 0 w 1206704"/>
              <a:gd name="connsiteY10" fmla="*/ 2210471 h 2210471"/>
              <a:gd name="connsiteX0" fmla="*/ 0 w 1206704"/>
              <a:gd name="connsiteY0" fmla="*/ 2210471 h 2210471"/>
              <a:gd name="connsiteX1" fmla="*/ 0 w 1206704"/>
              <a:gd name="connsiteY1" fmla="*/ 0 h 2210471"/>
              <a:gd name="connsiteX2" fmla="*/ 479701 w 1206704"/>
              <a:gd name="connsiteY2" fmla="*/ 27093 h 2210471"/>
              <a:gd name="connsiteX3" fmla="*/ 924888 w 1206704"/>
              <a:gd name="connsiteY3" fmla="*/ 424870 h 2210471"/>
              <a:gd name="connsiteX4" fmla="*/ 1202301 w 1206704"/>
              <a:gd name="connsiteY4" fmla="*/ 1013008 h 2210471"/>
              <a:gd name="connsiteX5" fmla="*/ 1206704 w 1206704"/>
              <a:gd name="connsiteY5" fmla="*/ 1105220 h 2210471"/>
              <a:gd name="connsiteX6" fmla="*/ 1206704 w 1206704"/>
              <a:gd name="connsiteY6" fmla="*/ 1105250 h 2210471"/>
              <a:gd name="connsiteX7" fmla="*/ 1202301 w 1206704"/>
              <a:gd name="connsiteY7" fmla="*/ 1197463 h 2210471"/>
              <a:gd name="connsiteX8" fmla="*/ 924888 w 1206704"/>
              <a:gd name="connsiteY8" fmla="*/ 1785601 h 2210471"/>
              <a:gd name="connsiteX9" fmla="*/ 493249 w 1206704"/>
              <a:gd name="connsiteY9" fmla="*/ 2183377 h 2210471"/>
              <a:gd name="connsiteX10" fmla="*/ 0 w 1206704"/>
              <a:gd name="connsiteY10" fmla="*/ 2210471 h 2210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06704" h="2210471">
                <a:moveTo>
                  <a:pt x="0" y="2210471"/>
                </a:moveTo>
                <a:lnTo>
                  <a:pt x="0" y="0"/>
                </a:lnTo>
                <a:lnTo>
                  <a:pt x="479701" y="27093"/>
                </a:lnTo>
                <a:lnTo>
                  <a:pt x="924888" y="424870"/>
                </a:lnTo>
                <a:cubicBezTo>
                  <a:pt x="1089281" y="589263"/>
                  <a:pt x="1181752" y="798342"/>
                  <a:pt x="1202301" y="1013008"/>
                </a:cubicBezTo>
                <a:lnTo>
                  <a:pt x="1206704" y="1105220"/>
                </a:lnTo>
                <a:lnTo>
                  <a:pt x="1206704" y="1105250"/>
                </a:lnTo>
                <a:lnTo>
                  <a:pt x="1202301" y="1197463"/>
                </a:lnTo>
                <a:cubicBezTo>
                  <a:pt x="1181752" y="1412128"/>
                  <a:pt x="1089281" y="1621208"/>
                  <a:pt x="924888" y="1785601"/>
                </a:cubicBezTo>
                <a:lnTo>
                  <a:pt x="493249" y="2183377"/>
                </a:lnTo>
                <a:cubicBezTo>
                  <a:pt x="326576" y="2183377"/>
                  <a:pt x="166673" y="2210471"/>
                  <a:pt x="0" y="221047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50000"/>
                </a:schemeClr>
              </a:gs>
              <a:gs pos="15000">
                <a:schemeClr val="accent6"/>
              </a:gs>
              <a:gs pos="100000">
                <a:schemeClr val="accent6">
                  <a:lumMod val="50000"/>
                </a:schemeClr>
              </a:gs>
              <a:gs pos="85000">
                <a:schemeClr val="accent6"/>
              </a:gs>
              <a:gs pos="60000">
                <a:schemeClr val="accent6">
                  <a:lumMod val="60000"/>
                  <a:lumOff val="40000"/>
                </a:schemeClr>
              </a:gs>
              <a:gs pos="4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4A4B93E2-FC3C-73CA-68EB-CF946A1D3680}"/>
              </a:ext>
            </a:extLst>
          </p:cNvPr>
          <p:cNvSpPr/>
          <p:nvPr/>
        </p:nvSpPr>
        <p:spPr>
          <a:xfrm>
            <a:off x="6731027" y="1771970"/>
            <a:ext cx="1525536" cy="3831557"/>
          </a:xfrm>
          <a:custGeom>
            <a:avLst/>
            <a:gdLst>
              <a:gd name="connsiteX0" fmla="*/ 0 w 1525536"/>
              <a:gd name="connsiteY0" fmla="*/ 0 h 3831557"/>
              <a:gd name="connsiteX1" fmla="*/ 45340 w 1525536"/>
              <a:gd name="connsiteY1" fmla="*/ 37036 h 3831557"/>
              <a:gd name="connsiteX2" fmla="*/ 1243720 w 1525536"/>
              <a:gd name="connsiteY2" fmla="*/ 1235417 h 3831557"/>
              <a:gd name="connsiteX3" fmla="*/ 1243720 w 1525536"/>
              <a:gd name="connsiteY3" fmla="*/ 2596148 h 3831557"/>
              <a:gd name="connsiteX4" fmla="*/ 45340 w 1525536"/>
              <a:gd name="connsiteY4" fmla="*/ 3794528 h 3831557"/>
              <a:gd name="connsiteX5" fmla="*/ 9 w 1525536"/>
              <a:gd name="connsiteY5" fmla="*/ 3831557 h 3831557"/>
              <a:gd name="connsiteX6" fmla="*/ 15954 w 1525536"/>
              <a:gd name="connsiteY6" fmla="*/ 3816355 h 3831557"/>
              <a:gd name="connsiteX7" fmla="*/ 39454 w 1525536"/>
              <a:gd name="connsiteY7" fmla="*/ 3796966 h 3831557"/>
              <a:gd name="connsiteX8" fmla="*/ 51112 w 1525536"/>
              <a:gd name="connsiteY8" fmla="*/ 3782836 h 3831557"/>
              <a:gd name="connsiteX9" fmla="*/ 71037 w 1525536"/>
              <a:gd name="connsiteY9" fmla="*/ 3763839 h 3831557"/>
              <a:gd name="connsiteX10" fmla="*/ 155928 w 1525536"/>
              <a:gd name="connsiteY10" fmla="*/ 3655797 h 3831557"/>
              <a:gd name="connsiteX11" fmla="*/ 155936 w 1525536"/>
              <a:gd name="connsiteY11" fmla="*/ 3655784 h 3831557"/>
              <a:gd name="connsiteX12" fmla="*/ 203707 w 1525536"/>
              <a:gd name="connsiteY12" fmla="*/ 3577151 h 3831557"/>
              <a:gd name="connsiteX13" fmla="*/ 217035 w 1525536"/>
              <a:gd name="connsiteY13" fmla="*/ 3549483 h 3831557"/>
              <a:gd name="connsiteX14" fmla="*/ 224772 w 1525536"/>
              <a:gd name="connsiteY14" fmla="*/ 3536023 h 3831557"/>
              <a:gd name="connsiteX15" fmla="*/ 230397 w 1525536"/>
              <a:gd name="connsiteY15" fmla="*/ 3521745 h 3831557"/>
              <a:gd name="connsiteX16" fmla="*/ 243873 w 1525536"/>
              <a:gd name="connsiteY16" fmla="*/ 3493770 h 3831557"/>
              <a:gd name="connsiteX17" fmla="*/ 275947 w 1525536"/>
              <a:gd name="connsiteY17" fmla="*/ 3406140 h 3831557"/>
              <a:gd name="connsiteX18" fmla="*/ 275949 w 1525536"/>
              <a:gd name="connsiteY18" fmla="*/ 3406134 h 3831557"/>
              <a:gd name="connsiteX19" fmla="*/ 275950 w 1525536"/>
              <a:gd name="connsiteY19" fmla="*/ 3406129 h 3831557"/>
              <a:gd name="connsiteX20" fmla="*/ 299453 w 1525536"/>
              <a:gd name="connsiteY20" fmla="*/ 3314721 h 3831557"/>
              <a:gd name="connsiteX21" fmla="*/ 304231 w 1525536"/>
              <a:gd name="connsiteY21" fmla="*/ 3283416 h 3831557"/>
              <a:gd name="connsiteX22" fmla="*/ 307842 w 1525536"/>
              <a:gd name="connsiteY22" fmla="*/ 3267749 h 3831557"/>
              <a:gd name="connsiteX23" fmla="*/ 309041 w 1525536"/>
              <a:gd name="connsiteY23" fmla="*/ 3251901 h 3831557"/>
              <a:gd name="connsiteX24" fmla="*/ 313908 w 1525536"/>
              <a:gd name="connsiteY24" fmla="*/ 3220012 h 3831557"/>
              <a:gd name="connsiteX25" fmla="*/ 318832 w 1525536"/>
              <a:gd name="connsiteY25" fmla="*/ 3122485 h 3831557"/>
              <a:gd name="connsiteX26" fmla="*/ 318832 w 1525536"/>
              <a:gd name="connsiteY26" fmla="*/ 709079 h 3831557"/>
              <a:gd name="connsiteX27" fmla="*/ 313908 w 1525536"/>
              <a:gd name="connsiteY27" fmla="*/ 611553 h 3831557"/>
              <a:gd name="connsiteX28" fmla="*/ 309041 w 1525536"/>
              <a:gd name="connsiteY28" fmla="*/ 579663 h 3831557"/>
              <a:gd name="connsiteX29" fmla="*/ 307842 w 1525536"/>
              <a:gd name="connsiteY29" fmla="*/ 563816 h 3831557"/>
              <a:gd name="connsiteX30" fmla="*/ 304231 w 1525536"/>
              <a:gd name="connsiteY30" fmla="*/ 548150 h 3831557"/>
              <a:gd name="connsiteX31" fmla="*/ 299453 w 1525536"/>
              <a:gd name="connsiteY31" fmla="*/ 516843 h 3831557"/>
              <a:gd name="connsiteX32" fmla="*/ 243873 w 1525536"/>
              <a:gd name="connsiteY32" fmla="*/ 337794 h 3831557"/>
              <a:gd name="connsiteX33" fmla="*/ 230396 w 1525536"/>
              <a:gd name="connsiteY33" fmla="*/ 309817 h 3831557"/>
              <a:gd name="connsiteX34" fmla="*/ 224772 w 1525536"/>
              <a:gd name="connsiteY34" fmla="*/ 295542 h 3831557"/>
              <a:gd name="connsiteX35" fmla="*/ 217037 w 1525536"/>
              <a:gd name="connsiteY35" fmla="*/ 282086 h 3831557"/>
              <a:gd name="connsiteX36" fmla="*/ 203707 w 1525536"/>
              <a:gd name="connsiteY36" fmla="*/ 254413 h 3831557"/>
              <a:gd name="connsiteX37" fmla="*/ 155928 w 1525536"/>
              <a:gd name="connsiteY37" fmla="*/ 175767 h 3831557"/>
              <a:gd name="connsiteX38" fmla="*/ 155926 w 1525536"/>
              <a:gd name="connsiteY38" fmla="*/ 175765 h 3831557"/>
              <a:gd name="connsiteX39" fmla="*/ 71037 w 1525536"/>
              <a:gd name="connsiteY39" fmla="*/ 67726 h 3831557"/>
              <a:gd name="connsiteX40" fmla="*/ 51114 w 1525536"/>
              <a:gd name="connsiteY40" fmla="*/ 48732 h 3831557"/>
              <a:gd name="connsiteX41" fmla="*/ 39454 w 1525536"/>
              <a:gd name="connsiteY41" fmla="*/ 34599 h 3831557"/>
              <a:gd name="connsiteX42" fmla="*/ 15949 w 1525536"/>
              <a:gd name="connsiteY42" fmla="*/ 15206 h 3831557"/>
              <a:gd name="connsiteX43" fmla="*/ 0 w 1525536"/>
              <a:gd name="connsiteY43" fmla="*/ 0 h 3831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1525536" h="3831557">
                <a:moveTo>
                  <a:pt x="0" y="0"/>
                </a:moveTo>
                <a:lnTo>
                  <a:pt x="45340" y="37036"/>
                </a:lnTo>
                <a:lnTo>
                  <a:pt x="1243720" y="1235417"/>
                </a:lnTo>
                <a:cubicBezTo>
                  <a:pt x="1619475" y="1611172"/>
                  <a:pt x="1619475" y="2220392"/>
                  <a:pt x="1243720" y="2596148"/>
                </a:cubicBezTo>
                <a:lnTo>
                  <a:pt x="45340" y="3794528"/>
                </a:lnTo>
                <a:lnTo>
                  <a:pt x="9" y="3831557"/>
                </a:lnTo>
                <a:lnTo>
                  <a:pt x="15954" y="3816355"/>
                </a:lnTo>
                <a:lnTo>
                  <a:pt x="39454" y="3796966"/>
                </a:lnTo>
                <a:lnTo>
                  <a:pt x="51112" y="3782836"/>
                </a:lnTo>
                <a:lnTo>
                  <a:pt x="71037" y="3763839"/>
                </a:lnTo>
                <a:cubicBezTo>
                  <a:pt x="101829" y="3729960"/>
                  <a:pt x="130216" y="3693857"/>
                  <a:pt x="155928" y="3655797"/>
                </a:cubicBezTo>
                <a:lnTo>
                  <a:pt x="155936" y="3655784"/>
                </a:lnTo>
                <a:lnTo>
                  <a:pt x="203707" y="3577151"/>
                </a:lnTo>
                <a:lnTo>
                  <a:pt x="217035" y="3549483"/>
                </a:lnTo>
                <a:lnTo>
                  <a:pt x="224772" y="3536023"/>
                </a:lnTo>
                <a:lnTo>
                  <a:pt x="230397" y="3521745"/>
                </a:lnTo>
                <a:lnTo>
                  <a:pt x="243873" y="3493770"/>
                </a:lnTo>
                <a:lnTo>
                  <a:pt x="275947" y="3406140"/>
                </a:lnTo>
                <a:lnTo>
                  <a:pt x="275949" y="3406134"/>
                </a:lnTo>
                <a:lnTo>
                  <a:pt x="275950" y="3406129"/>
                </a:lnTo>
                <a:lnTo>
                  <a:pt x="299453" y="3314721"/>
                </a:lnTo>
                <a:lnTo>
                  <a:pt x="304231" y="3283416"/>
                </a:lnTo>
                <a:lnTo>
                  <a:pt x="307842" y="3267749"/>
                </a:lnTo>
                <a:lnTo>
                  <a:pt x="309041" y="3251901"/>
                </a:lnTo>
                <a:lnTo>
                  <a:pt x="313908" y="3220012"/>
                </a:lnTo>
                <a:cubicBezTo>
                  <a:pt x="317164" y="3187946"/>
                  <a:pt x="318832" y="3155410"/>
                  <a:pt x="318832" y="3122485"/>
                </a:cubicBezTo>
                <a:lnTo>
                  <a:pt x="318832" y="709079"/>
                </a:lnTo>
                <a:cubicBezTo>
                  <a:pt x="318832" y="676154"/>
                  <a:pt x="317164" y="643619"/>
                  <a:pt x="313908" y="611553"/>
                </a:cubicBezTo>
                <a:lnTo>
                  <a:pt x="309041" y="579663"/>
                </a:lnTo>
                <a:lnTo>
                  <a:pt x="307842" y="563816"/>
                </a:lnTo>
                <a:lnTo>
                  <a:pt x="304231" y="548150"/>
                </a:lnTo>
                <a:lnTo>
                  <a:pt x="299453" y="516843"/>
                </a:lnTo>
                <a:cubicBezTo>
                  <a:pt x="286747" y="454749"/>
                  <a:pt x="268007" y="394853"/>
                  <a:pt x="243873" y="337794"/>
                </a:cubicBezTo>
                <a:lnTo>
                  <a:pt x="230396" y="309817"/>
                </a:lnTo>
                <a:lnTo>
                  <a:pt x="224772" y="295542"/>
                </a:lnTo>
                <a:lnTo>
                  <a:pt x="217037" y="282086"/>
                </a:lnTo>
                <a:lnTo>
                  <a:pt x="203707" y="254413"/>
                </a:lnTo>
                <a:cubicBezTo>
                  <a:pt x="189023" y="227382"/>
                  <a:pt x="173070" y="201140"/>
                  <a:pt x="155928" y="175767"/>
                </a:cubicBezTo>
                <a:lnTo>
                  <a:pt x="155926" y="175765"/>
                </a:lnTo>
                <a:lnTo>
                  <a:pt x="71037" y="67726"/>
                </a:lnTo>
                <a:lnTo>
                  <a:pt x="51114" y="48732"/>
                </a:lnTo>
                <a:lnTo>
                  <a:pt x="39454" y="34599"/>
                </a:lnTo>
                <a:lnTo>
                  <a:pt x="15949" y="15206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50000"/>
                </a:schemeClr>
              </a:gs>
              <a:gs pos="5000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kern="0" dirty="0">
              <a:solidFill>
                <a:sysClr val="windowText" lastClr="000000"/>
              </a:solidFill>
            </a:endParaRPr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54E176D6-1EFA-CE6B-D9FC-4D5835369515}"/>
              </a:ext>
            </a:extLst>
          </p:cNvPr>
          <p:cNvSpPr/>
          <p:nvPr/>
        </p:nvSpPr>
        <p:spPr>
          <a:xfrm>
            <a:off x="3935438" y="1771982"/>
            <a:ext cx="1525524" cy="3831537"/>
          </a:xfrm>
          <a:custGeom>
            <a:avLst/>
            <a:gdLst>
              <a:gd name="connsiteX0" fmla="*/ 1525524 w 1525524"/>
              <a:gd name="connsiteY0" fmla="*/ 0 h 3831537"/>
              <a:gd name="connsiteX1" fmla="*/ 1509590 w 1525524"/>
              <a:gd name="connsiteY1" fmla="*/ 15191 h 3831537"/>
              <a:gd name="connsiteX2" fmla="*/ 1486082 w 1525524"/>
              <a:gd name="connsiteY2" fmla="*/ 34587 h 3831537"/>
              <a:gd name="connsiteX3" fmla="*/ 1474419 w 1525524"/>
              <a:gd name="connsiteY3" fmla="*/ 48722 h 3831537"/>
              <a:gd name="connsiteX4" fmla="*/ 1454499 w 1525524"/>
              <a:gd name="connsiteY4" fmla="*/ 67714 h 3831537"/>
              <a:gd name="connsiteX5" fmla="*/ 1369618 w 1525524"/>
              <a:gd name="connsiteY5" fmla="*/ 175743 h 3831537"/>
              <a:gd name="connsiteX6" fmla="*/ 1369607 w 1525524"/>
              <a:gd name="connsiteY6" fmla="*/ 175755 h 3831537"/>
              <a:gd name="connsiteX7" fmla="*/ 1321829 w 1525524"/>
              <a:gd name="connsiteY7" fmla="*/ 254401 h 3831537"/>
              <a:gd name="connsiteX8" fmla="*/ 1308497 w 1525524"/>
              <a:gd name="connsiteY8" fmla="*/ 282077 h 3831537"/>
              <a:gd name="connsiteX9" fmla="*/ 1300764 w 1525524"/>
              <a:gd name="connsiteY9" fmla="*/ 295530 h 3831537"/>
              <a:gd name="connsiteX10" fmla="*/ 1295141 w 1525524"/>
              <a:gd name="connsiteY10" fmla="*/ 309802 h 3831537"/>
              <a:gd name="connsiteX11" fmla="*/ 1281662 w 1525524"/>
              <a:gd name="connsiteY11" fmla="*/ 337782 h 3831537"/>
              <a:gd name="connsiteX12" fmla="*/ 1226082 w 1525524"/>
              <a:gd name="connsiteY12" fmla="*/ 516831 h 3831537"/>
              <a:gd name="connsiteX13" fmla="*/ 1221304 w 1525524"/>
              <a:gd name="connsiteY13" fmla="*/ 548139 h 3831537"/>
              <a:gd name="connsiteX14" fmla="*/ 1217694 w 1525524"/>
              <a:gd name="connsiteY14" fmla="*/ 563804 h 3831537"/>
              <a:gd name="connsiteX15" fmla="*/ 1216495 w 1525524"/>
              <a:gd name="connsiteY15" fmla="*/ 579650 h 3831537"/>
              <a:gd name="connsiteX16" fmla="*/ 1211628 w 1525524"/>
              <a:gd name="connsiteY16" fmla="*/ 611541 h 3831537"/>
              <a:gd name="connsiteX17" fmla="*/ 1206703 w 1525524"/>
              <a:gd name="connsiteY17" fmla="*/ 709067 h 3831537"/>
              <a:gd name="connsiteX18" fmla="*/ 1206703 w 1525524"/>
              <a:gd name="connsiteY18" fmla="*/ 3122473 h 3831537"/>
              <a:gd name="connsiteX19" fmla="*/ 1211628 w 1525524"/>
              <a:gd name="connsiteY19" fmla="*/ 3220000 h 3831537"/>
              <a:gd name="connsiteX20" fmla="*/ 1216495 w 1525524"/>
              <a:gd name="connsiteY20" fmla="*/ 3251890 h 3831537"/>
              <a:gd name="connsiteX21" fmla="*/ 1217694 w 1525524"/>
              <a:gd name="connsiteY21" fmla="*/ 3267737 h 3831537"/>
              <a:gd name="connsiteX22" fmla="*/ 1221304 w 1525524"/>
              <a:gd name="connsiteY22" fmla="*/ 3283403 h 3831537"/>
              <a:gd name="connsiteX23" fmla="*/ 1226082 w 1525524"/>
              <a:gd name="connsiteY23" fmla="*/ 3314709 h 3831537"/>
              <a:gd name="connsiteX24" fmla="*/ 1249587 w 1525524"/>
              <a:gd name="connsiteY24" fmla="*/ 3406122 h 3831537"/>
              <a:gd name="connsiteX25" fmla="*/ 1249587 w 1525524"/>
              <a:gd name="connsiteY25" fmla="*/ 3406123 h 3831537"/>
              <a:gd name="connsiteX26" fmla="*/ 1281662 w 1525524"/>
              <a:gd name="connsiteY26" fmla="*/ 3493758 h 3831537"/>
              <a:gd name="connsiteX27" fmla="*/ 1295140 w 1525524"/>
              <a:gd name="connsiteY27" fmla="*/ 3521736 h 3831537"/>
              <a:gd name="connsiteX28" fmla="*/ 1300764 w 1525524"/>
              <a:gd name="connsiteY28" fmla="*/ 3536011 h 3831537"/>
              <a:gd name="connsiteX29" fmla="*/ 1308499 w 1525524"/>
              <a:gd name="connsiteY29" fmla="*/ 3549468 h 3831537"/>
              <a:gd name="connsiteX30" fmla="*/ 1321829 w 1525524"/>
              <a:gd name="connsiteY30" fmla="*/ 3577139 h 3831537"/>
              <a:gd name="connsiteX31" fmla="*/ 1369607 w 1525524"/>
              <a:gd name="connsiteY31" fmla="*/ 3655784 h 3831537"/>
              <a:gd name="connsiteX32" fmla="*/ 1369608 w 1525524"/>
              <a:gd name="connsiteY32" fmla="*/ 3655785 h 3831537"/>
              <a:gd name="connsiteX33" fmla="*/ 1454499 w 1525524"/>
              <a:gd name="connsiteY33" fmla="*/ 3763827 h 3831537"/>
              <a:gd name="connsiteX34" fmla="*/ 1474422 w 1525524"/>
              <a:gd name="connsiteY34" fmla="*/ 3782822 h 3831537"/>
              <a:gd name="connsiteX35" fmla="*/ 1486082 w 1525524"/>
              <a:gd name="connsiteY35" fmla="*/ 3796954 h 3831537"/>
              <a:gd name="connsiteX36" fmla="*/ 1509585 w 1525524"/>
              <a:gd name="connsiteY36" fmla="*/ 3816345 h 3831537"/>
              <a:gd name="connsiteX37" fmla="*/ 1525519 w 1525524"/>
              <a:gd name="connsiteY37" fmla="*/ 3831537 h 3831537"/>
              <a:gd name="connsiteX38" fmla="*/ 1480198 w 1525524"/>
              <a:gd name="connsiteY38" fmla="*/ 3794516 h 3831537"/>
              <a:gd name="connsiteX39" fmla="*/ 281817 w 1525524"/>
              <a:gd name="connsiteY39" fmla="*/ 2596136 h 3831537"/>
              <a:gd name="connsiteX40" fmla="*/ 281817 w 1525524"/>
              <a:gd name="connsiteY40" fmla="*/ 1235405 h 3831537"/>
              <a:gd name="connsiteX41" fmla="*/ 1480198 w 1525524"/>
              <a:gd name="connsiteY41" fmla="*/ 37024 h 3831537"/>
              <a:gd name="connsiteX42" fmla="*/ 1525524 w 1525524"/>
              <a:gd name="connsiteY42" fmla="*/ 0 h 3831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1525524" h="3831537">
                <a:moveTo>
                  <a:pt x="1525524" y="0"/>
                </a:moveTo>
                <a:lnTo>
                  <a:pt x="1509590" y="15191"/>
                </a:lnTo>
                <a:lnTo>
                  <a:pt x="1486082" y="34587"/>
                </a:lnTo>
                <a:lnTo>
                  <a:pt x="1474419" y="48722"/>
                </a:lnTo>
                <a:lnTo>
                  <a:pt x="1454499" y="67714"/>
                </a:lnTo>
                <a:lnTo>
                  <a:pt x="1369618" y="175743"/>
                </a:lnTo>
                <a:lnTo>
                  <a:pt x="1369607" y="175755"/>
                </a:lnTo>
                <a:cubicBezTo>
                  <a:pt x="1352466" y="201128"/>
                  <a:pt x="1336513" y="227370"/>
                  <a:pt x="1321829" y="254401"/>
                </a:cubicBezTo>
                <a:lnTo>
                  <a:pt x="1308497" y="282077"/>
                </a:lnTo>
                <a:lnTo>
                  <a:pt x="1300764" y="295530"/>
                </a:lnTo>
                <a:lnTo>
                  <a:pt x="1295141" y="309802"/>
                </a:lnTo>
                <a:lnTo>
                  <a:pt x="1281662" y="337782"/>
                </a:lnTo>
                <a:cubicBezTo>
                  <a:pt x="1257528" y="394841"/>
                  <a:pt x="1238789" y="454737"/>
                  <a:pt x="1226082" y="516831"/>
                </a:cubicBezTo>
                <a:lnTo>
                  <a:pt x="1221304" y="548139"/>
                </a:lnTo>
                <a:lnTo>
                  <a:pt x="1217694" y="563804"/>
                </a:lnTo>
                <a:lnTo>
                  <a:pt x="1216495" y="579650"/>
                </a:lnTo>
                <a:lnTo>
                  <a:pt x="1211628" y="611541"/>
                </a:lnTo>
                <a:cubicBezTo>
                  <a:pt x="1208371" y="643607"/>
                  <a:pt x="1206703" y="676142"/>
                  <a:pt x="1206703" y="709067"/>
                </a:cubicBezTo>
                <a:lnTo>
                  <a:pt x="1206703" y="3122473"/>
                </a:lnTo>
                <a:cubicBezTo>
                  <a:pt x="1206703" y="3155398"/>
                  <a:pt x="1208371" y="3187934"/>
                  <a:pt x="1211628" y="3220000"/>
                </a:cubicBezTo>
                <a:lnTo>
                  <a:pt x="1216495" y="3251890"/>
                </a:lnTo>
                <a:lnTo>
                  <a:pt x="1217694" y="3267737"/>
                </a:lnTo>
                <a:lnTo>
                  <a:pt x="1221304" y="3283403"/>
                </a:lnTo>
                <a:lnTo>
                  <a:pt x="1226082" y="3314709"/>
                </a:lnTo>
                <a:cubicBezTo>
                  <a:pt x="1232435" y="3345756"/>
                  <a:pt x="1240297" y="3376254"/>
                  <a:pt x="1249587" y="3406122"/>
                </a:cubicBezTo>
                <a:lnTo>
                  <a:pt x="1249587" y="3406123"/>
                </a:lnTo>
                <a:lnTo>
                  <a:pt x="1281662" y="3493758"/>
                </a:lnTo>
                <a:lnTo>
                  <a:pt x="1295140" y="3521736"/>
                </a:lnTo>
                <a:lnTo>
                  <a:pt x="1300764" y="3536011"/>
                </a:lnTo>
                <a:lnTo>
                  <a:pt x="1308499" y="3549468"/>
                </a:lnTo>
                <a:lnTo>
                  <a:pt x="1321829" y="3577139"/>
                </a:lnTo>
                <a:lnTo>
                  <a:pt x="1369607" y="3655784"/>
                </a:lnTo>
                <a:lnTo>
                  <a:pt x="1369608" y="3655785"/>
                </a:lnTo>
                <a:cubicBezTo>
                  <a:pt x="1395320" y="3693845"/>
                  <a:pt x="1423707" y="3729948"/>
                  <a:pt x="1454499" y="3763827"/>
                </a:cubicBezTo>
                <a:lnTo>
                  <a:pt x="1474422" y="3782822"/>
                </a:lnTo>
                <a:lnTo>
                  <a:pt x="1486082" y="3796954"/>
                </a:lnTo>
                <a:lnTo>
                  <a:pt x="1509585" y="3816345"/>
                </a:lnTo>
                <a:lnTo>
                  <a:pt x="1525519" y="3831537"/>
                </a:lnTo>
                <a:lnTo>
                  <a:pt x="1480198" y="3794516"/>
                </a:lnTo>
                <a:lnTo>
                  <a:pt x="281817" y="2596136"/>
                </a:lnTo>
                <a:cubicBezTo>
                  <a:pt x="-93938" y="2220380"/>
                  <a:pt x="-93938" y="1611160"/>
                  <a:pt x="281817" y="1235405"/>
                </a:cubicBezTo>
                <a:lnTo>
                  <a:pt x="1480198" y="37024"/>
                </a:lnTo>
                <a:lnTo>
                  <a:pt x="1525524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50000"/>
                </a:schemeClr>
              </a:gs>
              <a:gs pos="5000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kern="0" dirty="0">
              <a:solidFill>
                <a:sysClr val="windowText" lastClr="000000"/>
              </a:solidFill>
            </a:endParaRPr>
          </a:p>
        </p:txBody>
      </p:sp>
      <p:pic>
        <p:nvPicPr>
          <p:cNvPr id="62" name="Graphic 61" descr="Badge 1 with solid fill">
            <a:extLst>
              <a:ext uri="{FF2B5EF4-FFF2-40B4-BE49-F238E27FC236}">
                <a16:creationId xmlns:a16="http://schemas.microsoft.com/office/drawing/2014/main" id="{9B12722E-B9E9-4558-DBFF-283C68A3C5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38800" y="1673341"/>
            <a:ext cx="914400" cy="914400"/>
          </a:xfrm>
          <a:prstGeom prst="rect">
            <a:avLst/>
          </a:prstGeom>
        </p:spPr>
      </p:pic>
      <p:pic>
        <p:nvPicPr>
          <p:cNvPr id="63" name="Graphic 62" descr="Badge with solid fill">
            <a:extLst>
              <a:ext uri="{FF2B5EF4-FFF2-40B4-BE49-F238E27FC236}">
                <a16:creationId xmlns:a16="http://schemas.microsoft.com/office/drawing/2014/main" id="{66A4F0D7-1E76-0865-A6C9-73548043DE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196010" y="3230551"/>
            <a:ext cx="914400" cy="914400"/>
          </a:xfrm>
          <a:prstGeom prst="rect">
            <a:avLst/>
          </a:prstGeom>
        </p:spPr>
      </p:pic>
      <p:pic>
        <p:nvPicPr>
          <p:cNvPr id="64" name="Graphic 63" descr="Badge 3 with solid fill">
            <a:extLst>
              <a:ext uri="{FF2B5EF4-FFF2-40B4-BE49-F238E27FC236}">
                <a16:creationId xmlns:a16="http://schemas.microsoft.com/office/drawing/2014/main" id="{6E679754-A5ED-29F1-E7B7-B95E64B4A13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638800" y="4787760"/>
            <a:ext cx="914400" cy="914400"/>
          </a:xfrm>
          <a:prstGeom prst="rect">
            <a:avLst/>
          </a:prstGeom>
        </p:spPr>
      </p:pic>
      <p:pic>
        <p:nvPicPr>
          <p:cNvPr id="65" name="Graphic 64" descr="Badge 4 with solid fill">
            <a:extLst>
              <a:ext uri="{FF2B5EF4-FFF2-40B4-BE49-F238E27FC236}">
                <a16:creationId xmlns:a16="http://schemas.microsoft.com/office/drawing/2014/main" id="{7179A563-F3E2-D0FF-24D4-E02522279F3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081588" y="3230548"/>
            <a:ext cx="914400" cy="914400"/>
          </a:xfrm>
          <a:prstGeom prst="rect">
            <a:avLst/>
          </a:prstGeom>
        </p:spPr>
      </p:pic>
      <p:grpSp>
        <p:nvGrpSpPr>
          <p:cNvPr id="66" name="Group 65">
            <a:extLst>
              <a:ext uri="{FF2B5EF4-FFF2-40B4-BE49-F238E27FC236}">
                <a16:creationId xmlns:a16="http://schemas.microsoft.com/office/drawing/2014/main" id="{E2C2A98D-AFE5-CF5B-E2FB-B28DF230A35F}"/>
              </a:ext>
            </a:extLst>
          </p:cNvPr>
          <p:cNvGrpSpPr/>
          <p:nvPr/>
        </p:nvGrpSpPr>
        <p:grpSpPr>
          <a:xfrm>
            <a:off x="8927481" y="3895218"/>
            <a:ext cx="2926080" cy="1290153"/>
            <a:chOff x="8921977" y="2947244"/>
            <a:chExt cx="2926080" cy="1290153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3C7A8337-0D6E-3648-31F2-D1B4677D5A03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02 - 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71F07A3D-13FF-7F9F-A1B5-482A7341DE2F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8612C9D6-7211-3EB0-F467-4A5E8E17826E}"/>
              </a:ext>
            </a:extLst>
          </p:cNvPr>
          <p:cNvGrpSpPr/>
          <p:nvPr/>
        </p:nvGrpSpPr>
        <p:grpSpPr>
          <a:xfrm>
            <a:off x="338440" y="3895218"/>
            <a:ext cx="2926080" cy="1290153"/>
            <a:chOff x="332936" y="2947244"/>
            <a:chExt cx="2926080" cy="1290153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167DA365-CCCB-D86C-ECB6-ADD73F2AB1CF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6"/>
                  </a:solidFill>
                </a:rPr>
                <a:t>03 - 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C19C8EEC-6D72-50A9-C688-746B335C9CB2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DDB358FE-FEB9-3A0F-DBE4-ED14FA6922F3}"/>
              </a:ext>
            </a:extLst>
          </p:cNvPr>
          <p:cNvGrpSpPr/>
          <p:nvPr/>
        </p:nvGrpSpPr>
        <p:grpSpPr>
          <a:xfrm>
            <a:off x="8927481" y="2190124"/>
            <a:ext cx="2926080" cy="1290153"/>
            <a:chOff x="8921977" y="1242150"/>
            <a:chExt cx="2926080" cy="1290153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C480DD46-1572-395B-562E-0C42749F0637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01 - 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5C28F2E6-140C-DC37-45A0-4B6F3530B893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F23F84B5-E0E8-D8CF-AF7D-75692DE4BA21}"/>
              </a:ext>
            </a:extLst>
          </p:cNvPr>
          <p:cNvGrpSpPr/>
          <p:nvPr/>
        </p:nvGrpSpPr>
        <p:grpSpPr>
          <a:xfrm>
            <a:off x="338440" y="2190124"/>
            <a:ext cx="2926080" cy="1290153"/>
            <a:chOff x="332936" y="2627766"/>
            <a:chExt cx="2926080" cy="1290153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354864F1-FC63-7132-0865-0FB373572CC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04 - 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F0C850BD-B0C1-48EA-82BF-34622673C61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BF16391E-36A4-EA9A-8721-8C52F4F3B12D}"/>
              </a:ext>
            </a:extLst>
          </p:cNvPr>
          <p:cNvGrpSpPr/>
          <p:nvPr/>
        </p:nvGrpSpPr>
        <p:grpSpPr>
          <a:xfrm>
            <a:off x="8751614" y="2133206"/>
            <a:ext cx="575499" cy="575499"/>
            <a:chOff x="12621444" y="1497351"/>
            <a:chExt cx="575499" cy="575499"/>
          </a:xfrm>
        </p:grpSpPr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6A507E43-BCD3-76BE-0822-9D60D1844A2D}"/>
                </a:ext>
              </a:extLst>
            </p:cNvPr>
            <p:cNvSpPr/>
            <p:nvPr/>
          </p:nvSpPr>
          <p:spPr>
            <a:xfrm>
              <a:off x="12716270" y="1592177"/>
              <a:ext cx="385846" cy="38584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0" name="Graphic 79" descr="Badge 1 with solid fill">
              <a:extLst>
                <a:ext uri="{FF2B5EF4-FFF2-40B4-BE49-F238E27FC236}">
                  <a16:creationId xmlns:a16="http://schemas.microsoft.com/office/drawing/2014/main" id="{98467DDD-BF42-58F3-6575-1358AC4D022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2621444" y="1497351"/>
              <a:ext cx="575499" cy="575499"/>
            </a:xfrm>
            <a:prstGeom prst="rect">
              <a:avLst/>
            </a:prstGeom>
          </p:spPr>
        </p:pic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5E045D9C-A854-71AE-9364-CCBF10C9596B}"/>
              </a:ext>
            </a:extLst>
          </p:cNvPr>
          <p:cNvGrpSpPr/>
          <p:nvPr/>
        </p:nvGrpSpPr>
        <p:grpSpPr>
          <a:xfrm>
            <a:off x="8751614" y="3857198"/>
            <a:ext cx="575499" cy="575499"/>
            <a:chOff x="12851742" y="3118078"/>
            <a:chExt cx="575499" cy="575499"/>
          </a:xfrm>
        </p:grpSpPr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8BA2BAAC-FAF9-27DB-0EF9-E6B7884CFAFA}"/>
                </a:ext>
              </a:extLst>
            </p:cNvPr>
            <p:cNvSpPr/>
            <p:nvPr/>
          </p:nvSpPr>
          <p:spPr>
            <a:xfrm>
              <a:off x="12946568" y="3212904"/>
              <a:ext cx="385846" cy="38584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3" name="Graphic 82" descr="Badge with solid fill">
              <a:extLst>
                <a:ext uri="{FF2B5EF4-FFF2-40B4-BE49-F238E27FC236}">
                  <a16:creationId xmlns:a16="http://schemas.microsoft.com/office/drawing/2014/main" id="{31C77E78-5100-943C-0875-AD16B44FFEF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/>
          </p:blipFill>
          <p:spPr>
            <a:xfrm>
              <a:off x="12851742" y="3118078"/>
              <a:ext cx="575499" cy="575499"/>
            </a:xfrm>
            <a:prstGeom prst="rect">
              <a:avLst/>
            </a:prstGeom>
          </p:spPr>
        </p:pic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F0529D94-31ED-D9CF-0B26-E4FC0C5202CA}"/>
              </a:ext>
            </a:extLst>
          </p:cNvPr>
          <p:cNvGrpSpPr/>
          <p:nvPr/>
        </p:nvGrpSpPr>
        <p:grpSpPr>
          <a:xfrm>
            <a:off x="897096" y="3857198"/>
            <a:ext cx="575499" cy="575499"/>
            <a:chOff x="12508318" y="2270154"/>
            <a:chExt cx="575499" cy="575499"/>
          </a:xfrm>
        </p:grpSpPr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DCE96E03-0A6B-F0A6-0515-11FCEE30D240}"/>
                </a:ext>
              </a:extLst>
            </p:cNvPr>
            <p:cNvSpPr/>
            <p:nvPr/>
          </p:nvSpPr>
          <p:spPr>
            <a:xfrm>
              <a:off x="12603144" y="2364980"/>
              <a:ext cx="385846" cy="38584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6" name="Graphic 85" descr="Badge 3 with solid fill">
              <a:extLst>
                <a:ext uri="{FF2B5EF4-FFF2-40B4-BE49-F238E27FC236}">
                  <a16:creationId xmlns:a16="http://schemas.microsoft.com/office/drawing/2014/main" id="{A747CD79-97D6-89E2-021A-79878A1B29F0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rcRect/>
            <a:stretch/>
          </p:blipFill>
          <p:spPr>
            <a:xfrm>
              <a:off x="12508318" y="2270154"/>
              <a:ext cx="575499" cy="575499"/>
            </a:xfrm>
            <a:prstGeom prst="rect">
              <a:avLst/>
            </a:prstGeom>
          </p:spPr>
        </p:pic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AB73E0D3-2FF2-37EC-4116-A0DECF1D49D8}"/>
              </a:ext>
            </a:extLst>
          </p:cNvPr>
          <p:cNvGrpSpPr/>
          <p:nvPr/>
        </p:nvGrpSpPr>
        <p:grpSpPr>
          <a:xfrm>
            <a:off x="897096" y="2133206"/>
            <a:ext cx="575499" cy="575499"/>
            <a:chOff x="11230981" y="1308231"/>
            <a:chExt cx="575499" cy="575499"/>
          </a:xfrm>
        </p:grpSpPr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32BB73F9-2F39-FA86-5723-311CD2B6E766}"/>
                </a:ext>
              </a:extLst>
            </p:cNvPr>
            <p:cNvSpPr/>
            <p:nvPr/>
          </p:nvSpPr>
          <p:spPr>
            <a:xfrm>
              <a:off x="11325807" y="1403057"/>
              <a:ext cx="385846" cy="38584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9" name="Graphic 88" descr="Badge 4 with solid fill">
              <a:extLst>
                <a:ext uri="{FF2B5EF4-FFF2-40B4-BE49-F238E27FC236}">
                  <a16:creationId xmlns:a16="http://schemas.microsoft.com/office/drawing/2014/main" id="{F4394A46-491B-F2C1-D643-A36D7FACE857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/>
          </p:blipFill>
          <p:spPr>
            <a:xfrm>
              <a:off x="11230981" y="1308231"/>
              <a:ext cx="575499" cy="5754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80526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155A3E-74CE-F227-3E31-DDAD553D56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A674F-C782-0764-CC8F-383306F4D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Folded Paper Diamond – Slide Template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6B98DA2D-348D-AA86-8469-B80C63F7815E}"/>
              </a:ext>
            </a:extLst>
          </p:cNvPr>
          <p:cNvGrpSpPr/>
          <p:nvPr/>
        </p:nvGrpSpPr>
        <p:grpSpPr>
          <a:xfrm>
            <a:off x="8927481" y="3895218"/>
            <a:ext cx="2926080" cy="1290153"/>
            <a:chOff x="8921977" y="2947244"/>
            <a:chExt cx="2926080" cy="1290153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75233068-B4AB-8B2B-62C6-B975E0767635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2"/>
                  </a:solidFill>
                </a:rPr>
                <a:t>02 - 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E1CC1BD9-DF12-74B4-37D4-540CD8DA643F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9208DEA0-2E9B-C93D-EEC7-74C6F656CC38}"/>
              </a:ext>
            </a:extLst>
          </p:cNvPr>
          <p:cNvGrpSpPr/>
          <p:nvPr/>
        </p:nvGrpSpPr>
        <p:grpSpPr>
          <a:xfrm>
            <a:off x="338440" y="3895218"/>
            <a:ext cx="2926080" cy="1290153"/>
            <a:chOff x="332936" y="2947244"/>
            <a:chExt cx="2926080" cy="1290153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899A8027-B62F-2BFE-CDD6-79AC80FB6711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2"/>
                  </a:solidFill>
                </a:rPr>
                <a:t>03 - 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5E6EDE2A-CA74-BF54-C4A6-6DAF7DBDCE30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9462227A-0D9E-0D80-9575-5A1436017998}"/>
              </a:ext>
            </a:extLst>
          </p:cNvPr>
          <p:cNvGrpSpPr/>
          <p:nvPr/>
        </p:nvGrpSpPr>
        <p:grpSpPr>
          <a:xfrm>
            <a:off x="8927481" y="2190124"/>
            <a:ext cx="2926080" cy="1290153"/>
            <a:chOff x="8921977" y="1242150"/>
            <a:chExt cx="2926080" cy="1290153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E8573F49-8017-D366-4A9A-618615802947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01 - 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7611DD19-88C1-557B-6BA1-463E01CB02D1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2204EDE4-AE7B-20AE-AAFC-B364FD0B899B}"/>
              </a:ext>
            </a:extLst>
          </p:cNvPr>
          <p:cNvGrpSpPr/>
          <p:nvPr/>
        </p:nvGrpSpPr>
        <p:grpSpPr>
          <a:xfrm>
            <a:off x="338440" y="2190124"/>
            <a:ext cx="2926080" cy="1290153"/>
            <a:chOff x="332936" y="2627766"/>
            <a:chExt cx="2926080" cy="1290153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FC1FD9B5-8BF2-011D-795A-A1E8DD10D0A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2"/>
                  </a:solidFill>
                </a:rPr>
                <a:t>04 - 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80274CDE-672F-2319-C7AC-ED9C66E8212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8764A38E-8851-2E59-4639-669727559DD8}"/>
              </a:ext>
            </a:extLst>
          </p:cNvPr>
          <p:cNvSpPr/>
          <p:nvPr/>
        </p:nvSpPr>
        <p:spPr>
          <a:xfrm rot="5400000">
            <a:off x="5492649" y="1025306"/>
            <a:ext cx="1206703" cy="2210470"/>
          </a:xfrm>
          <a:custGeom>
            <a:avLst/>
            <a:gdLst>
              <a:gd name="connsiteX0" fmla="*/ 0 w 1206703"/>
              <a:gd name="connsiteY0" fmla="*/ 1105235 h 2210470"/>
              <a:gd name="connsiteX1" fmla="*/ 281816 w 1206703"/>
              <a:gd name="connsiteY1" fmla="*/ 424869 h 2210470"/>
              <a:gd name="connsiteX2" fmla="*/ 706686 w 1206703"/>
              <a:gd name="connsiteY2" fmla="*/ 0 h 2210470"/>
              <a:gd name="connsiteX3" fmla="*/ 1206703 w 1206703"/>
              <a:gd name="connsiteY3" fmla="*/ 0 h 2210470"/>
              <a:gd name="connsiteX4" fmla="*/ 1206703 w 1206703"/>
              <a:gd name="connsiteY4" fmla="*/ 2210470 h 2210470"/>
              <a:gd name="connsiteX5" fmla="*/ 706686 w 1206703"/>
              <a:gd name="connsiteY5" fmla="*/ 2210470 h 2210470"/>
              <a:gd name="connsiteX6" fmla="*/ 281815 w 1206703"/>
              <a:gd name="connsiteY6" fmla="*/ 1785600 h 2210470"/>
              <a:gd name="connsiteX7" fmla="*/ 0 w 1206703"/>
              <a:gd name="connsiteY7" fmla="*/ 1105235 h 2210470"/>
              <a:gd name="connsiteX0" fmla="*/ 0 w 1206703"/>
              <a:gd name="connsiteY0" fmla="*/ 1105235 h 2210470"/>
              <a:gd name="connsiteX1" fmla="*/ 281816 w 1206703"/>
              <a:gd name="connsiteY1" fmla="*/ 424869 h 2210470"/>
              <a:gd name="connsiteX2" fmla="*/ 706686 w 1206703"/>
              <a:gd name="connsiteY2" fmla="*/ 0 h 2210470"/>
              <a:gd name="connsiteX3" fmla="*/ 1206703 w 1206703"/>
              <a:gd name="connsiteY3" fmla="*/ 0 h 2210470"/>
              <a:gd name="connsiteX4" fmla="*/ 1206703 w 1206703"/>
              <a:gd name="connsiteY4" fmla="*/ 2210470 h 2210470"/>
              <a:gd name="connsiteX5" fmla="*/ 720236 w 1206703"/>
              <a:gd name="connsiteY5" fmla="*/ 2183377 h 2210470"/>
              <a:gd name="connsiteX6" fmla="*/ 281815 w 1206703"/>
              <a:gd name="connsiteY6" fmla="*/ 1785600 h 2210470"/>
              <a:gd name="connsiteX7" fmla="*/ 0 w 1206703"/>
              <a:gd name="connsiteY7" fmla="*/ 1105235 h 2210470"/>
              <a:gd name="connsiteX0" fmla="*/ 0 w 1206703"/>
              <a:gd name="connsiteY0" fmla="*/ 1105235 h 2210470"/>
              <a:gd name="connsiteX1" fmla="*/ 281816 w 1206703"/>
              <a:gd name="connsiteY1" fmla="*/ 424869 h 2210470"/>
              <a:gd name="connsiteX2" fmla="*/ 720236 w 1206703"/>
              <a:gd name="connsiteY2" fmla="*/ 33866 h 2210470"/>
              <a:gd name="connsiteX3" fmla="*/ 1206703 w 1206703"/>
              <a:gd name="connsiteY3" fmla="*/ 0 h 2210470"/>
              <a:gd name="connsiteX4" fmla="*/ 1206703 w 1206703"/>
              <a:gd name="connsiteY4" fmla="*/ 2210470 h 2210470"/>
              <a:gd name="connsiteX5" fmla="*/ 720236 w 1206703"/>
              <a:gd name="connsiteY5" fmla="*/ 2183377 h 2210470"/>
              <a:gd name="connsiteX6" fmla="*/ 281815 w 1206703"/>
              <a:gd name="connsiteY6" fmla="*/ 1785600 h 2210470"/>
              <a:gd name="connsiteX7" fmla="*/ 0 w 1206703"/>
              <a:gd name="connsiteY7" fmla="*/ 1105235 h 2210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06703" h="2210470">
                <a:moveTo>
                  <a:pt x="0" y="1105235"/>
                </a:moveTo>
                <a:cubicBezTo>
                  <a:pt x="0" y="858991"/>
                  <a:pt x="93939" y="612747"/>
                  <a:pt x="281816" y="424869"/>
                </a:cubicBezTo>
                <a:lnTo>
                  <a:pt x="720236" y="33866"/>
                </a:lnTo>
                <a:lnTo>
                  <a:pt x="1206703" y="0"/>
                </a:lnTo>
                <a:lnTo>
                  <a:pt x="1206703" y="2210470"/>
                </a:lnTo>
                <a:lnTo>
                  <a:pt x="720236" y="2183377"/>
                </a:lnTo>
                <a:cubicBezTo>
                  <a:pt x="578612" y="2041754"/>
                  <a:pt x="423439" y="1927223"/>
                  <a:pt x="281815" y="1785600"/>
                </a:cubicBezTo>
                <a:cubicBezTo>
                  <a:pt x="93938" y="1597723"/>
                  <a:pt x="0" y="1351479"/>
                  <a:pt x="0" y="1105235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50000"/>
                </a:schemeClr>
              </a:gs>
              <a:gs pos="15000">
                <a:schemeClr val="accent2"/>
              </a:gs>
              <a:gs pos="100000">
                <a:schemeClr val="accent2">
                  <a:lumMod val="50000"/>
                </a:schemeClr>
              </a:gs>
              <a:gs pos="85000">
                <a:schemeClr val="accent2"/>
              </a:gs>
              <a:gs pos="60000">
                <a:schemeClr val="accent2">
                  <a:lumMod val="60000"/>
                  <a:lumOff val="40000"/>
                </a:schemeClr>
              </a:gs>
              <a:gs pos="4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23D801F1-8AEC-3A4D-F730-9076836BF9D8}"/>
              </a:ext>
            </a:extLst>
          </p:cNvPr>
          <p:cNvSpPr/>
          <p:nvPr/>
        </p:nvSpPr>
        <p:spPr>
          <a:xfrm rot="5400000">
            <a:off x="5492648" y="4139725"/>
            <a:ext cx="1206704" cy="2210471"/>
          </a:xfrm>
          <a:custGeom>
            <a:avLst/>
            <a:gdLst>
              <a:gd name="connsiteX0" fmla="*/ 0 w 1206704"/>
              <a:gd name="connsiteY0" fmla="*/ 2210471 h 2210471"/>
              <a:gd name="connsiteX1" fmla="*/ 0 w 1206704"/>
              <a:gd name="connsiteY1" fmla="*/ 0 h 2210471"/>
              <a:gd name="connsiteX2" fmla="*/ 500018 w 1206704"/>
              <a:gd name="connsiteY2" fmla="*/ 0 h 2210471"/>
              <a:gd name="connsiteX3" fmla="*/ 924888 w 1206704"/>
              <a:gd name="connsiteY3" fmla="*/ 424870 h 2210471"/>
              <a:gd name="connsiteX4" fmla="*/ 1202301 w 1206704"/>
              <a:gd name="connsiteY4" fmla="*/ 1013008 h 2210471"/>
              <a:gd name="connsiteX5" fmla="*/ 1206704 w 1206704"/>
              <a:gd name="connsiteY5" fmla="*/ 1105220 h 2210471"/>
              <a:gd name="connsiteX6" fmla="*/ 1206704 w 1206704"/>
              <a:gd name="connsiteY6" fmla="*/ 1105250 h 2210471"/>
              <a:gd name="connsiteX7" fmla="*/ 1202301 w 1206704"/>
              <a:gd name="connsiteY7" fmla="*/ 1197463 h 2210471"/>
              <a:gd name="connsiteX8" fmla="*/ 924888 w 1206704"/>
              <a:gd name="connsiteY8" fmla="*/ 1785601 h 2210471"/>
              <a:gd name="connsiteX9" fmla="*/ 500019 w 1206704"/>
              <a:gd name="connsiteY9" fmla="*/ 2210471 h 2210471"/>
              <a:gd name="connsiteX0" fmla="*/ 0 w 1206704"/>
              <a:gd name="connsiteY0" fmla="*/ 2210471 h 2210471"/>
              <a:gd name="connsiteX1" fmla="*/ 0 w 1206704"/>
              <a:gd name="connsiteY1" fmla="*/ 0 h 2210471"/>
              <a:gd name="connsiteX2" fmla="*/ 500018 w 1206704"/>
              <a:gd name="connsiteY2" fmla="*/ 0 h 2210471"/>
              <a:gd name="connsiteX3" fmla="*/ 924888 w 1206704"/>
              <a:gd name="connsiteY3" fmla="*/ 424870 h 2210471"/>
              <a:gd name="connsiteX4" fmla="*/ 1202301 w 1206704"/>
              <a:gd name="connsiteY4" fmla="*/ 1013008 h 2210471"/>
              <a:gd name="connsiteX5" fmla="*/ 1206704 w 1206704"/>
              <a:gd name="connsiteY5" fmla="*/ 1105220 h 2210471"/>
              <a:gd name="connsiteX6" fmla="*/ 1206704 w 1206704"/>
              <a:gd name="connsiteY6" fmla="*/ 1105250 h 2210471"/>
              <a:gd name="connsiteX7" fmla="*/ 1202301 w 1206704"/>
              <a:gd name="connsiteY7" fmla="*/ 1197463 h 2210471"/>
              <a:gd name="connsiteX8" fmla="*/ 924888 w 1206704"/>
              <a:gd name="connsiteY8" fmla="*/ 1785601 h 2210471"/>
              <a:gd name="connsiteX9" fmla="*/ 493249 w 1206704"/>
              <a:gd name="connsiteY9" fmla="*/ 2183377 h 2210471"/>
              <a:gd name="connsiteX10" fmla="*/ 0 w 1206704"/>
              <a:gd name="connsiteY10" fmla="*/ 2210471 h 2210471"/>
              <a:gd name="connsiteX0" fmla="*/ 0 w 1206704"/>
              <a:gd name="connsiteY0" fmla="*/ 2210471 h 2210471"/>
              <a:gd name="connsiteX1" fmla="*/ 0 w 1206704"/>
              <a:gd name="connsiteY1" fmla="*/ 0 h 2210471"/>
              <a:gd name="connsiteX2" fmla="*/ 479701 w 1206704"/>
              <a:gd name="connsiteY2" fmla="*/ 27093 h 2210471"/>
              <a:gd name="connsiteX3" fmla="*/ 924888 w 1206704"/>
              <a:gd name="connsiteY3" fmla="*/ 424870 h 2210471"/>
              <a:gd name="connsiteX4" fmla="*/ 1202301 w 1206704"/>
              <a:gd name="connsiteY4" fmla="*/ 1013008 h 2210471"/>
              <a:gd name="connsiteX5" fmla="*/ 1206704 w 1206704"/>
              <a:gd name="connsiteY5" fmla="*/ 1105220 h 2210471"/>
              <a:gd name="connsiteX6" fmla="*/ 1206704 w 1206704"/>
              <a:gd name="connsiteY6" fmla="*/ 1105250 h 2210471"/>
              <a:gd name="connsiteX7" fmla="*/ 1202301 w 1206704"/>
              <a:gd name="connsiteY7" fmla="*/ 1197463 h 2210471"/>
              <a:gd name="connsiteX8" fmla="*/ 924888 w 1206704"/>
              <a:gd name="connsiteY8" fmla="*/ 1785601 h 2210471"/>
              <a:gd name="connsiteX9" fmla="*/ 493249 w 1206704"/>
              <a:gd name="connsiteY9" fmla="*/ 2183377 h 2210471"/>
              <a:gd name="connsiteX10" fmla="*/ 0 w 1206704"/>
              <a:gd name="connsiteY10" fmla="*/ 2210471 h 2210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06704" h="2210471">
                <a:moveTo>
                  <a:pt x="0" y="2210471"/>
                </a:moveTo>
                <a:lnTo>
                  <a:pt x="0" y="0"/>
                </a:lnTo>
                <a:lnTo>
                  <a:pt x="479701" y="27093"/>
                </a:lnTo>
                <a:lnTo>
                  <a:pt x="924888" y="424870"/>
                </a:lnTo>
                <a:cubicBezTo>
                  <a:pt x="1089281" y="589263"/>
                  <a:pt x="1181752" y="798342"/>
                  <a:pt x="1202301" y="1013008"/>
                </a:cubicBezTo>
                <a:lnTo>
                  <a:pt x="1206704" y="1105220"/>
                </a:lnTo>
                <a:lnTo>
                  <a:pt x="1206704" y="1105250"/>
                </a:lnTo>
                <a:lnTo>
                  <a:pt x="1202301" y="1197463"/>
                </a:lnTo>
                <a:cubicBezTo>
                  <a:pt x="1181752" y="1412128"/>
                  <a:pt x="1089281" y="1621208"/>
                  <a:pt x="924888" y="1785601"/>
                </a:cubicBezTo>
                <a:lnTo>
                  <a:pt x="493249" y="2183377"/>
                </a:lnTo>
                <a:cubicBezTo>
                  <a:pt x="326576" y="2183377"/>
                  <a:pt x="166673" y="2210471"/>
                  <a:pt x="0" y="221047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50000"/>
                </a:schemeClr>
              </a:gs>
              <a:gs pos="15000">
                <a:schemeClr val="accent2"/>
              </a:gs>
              <a:gs pos="100000">
                <a:schemeClr val="accent2">
                  <a:lumMod val="50000"/>
                </a:schemeClr>
              </a:gs>
              <a:gs pos="85000">
                <a:schemeClr val="accent2"/>
              </a:gs>
              <a:gs pos="60000">
                <a:schemeClr val="accent2">
                  <a:lumMod val="60000"/>
                  <a:lumOff val="40000"/>
                </a:schemeClr>
              </a:gs>
              <a:gs pos="4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AF238D6-5CD8-D029-3E2C-90EA345336DE}"/>
              </a:ext>
            </a:extLst>
          </p:cNvPr>
          <p:cNvSpPr/>
          <p:nvPr/>
        </p:nvSpPr>
        <p:spPr>
          <a:xfrm>
            <a:off x="6731027" y="1771970"/>
            <a:ext cx="1525536" cy="3831557"/>
          </a:xfrm>
          <a:custGeom>
            <a:avLst/>
            <a:gdLst>
              <a:gd name="connsiteX0" fmla="*/ 0 w 1525536"/>
              <a:gd name="connsiteY0" fmla="*/ 0 h 3831557"/>
              <a:gd name="connsiteX1" fmla="*/ 45340 w 1525536"/>
              <a:gd name="connsiteY1" fmla="*/ 37036 h 3831557"/>
              <a:gd name="connsiteX2" fmla="*/ 1243720 w 1525536"/>
              <a:gd name="connsiteY2" fmla="*/ 1235417 h 3831557"/>
              <a:gd name="connsiteX3" fmla="*/ 1243720 w 1525536"/>
              <a:gd name="connsiteY3" fmla="*/ 2596148 h 3831557"/>
              <a:gd name="connsiteX4" fmla="*/ 45340 w 1525536"/>
              <a:gd name="connsiteY4" fmla="*/ 3794528 h 3831557"/>
              <a:gd name="connsiteX5" fmla="*/ 9 w 1525536"/>
              <a:gd name="connsiteY5" fmla="*/ 3831557 h 3831557"/>
              <a:gd name="connsiteX6" fmla="*/ 15954 w 1525536"/>
              <a:gd name="connsiteY6" fmla="*/ 3816355 h 3831557"/>
              <a:gd name="connsiteX7" fmla="*/ 39454 w 1525536"/>
              <a:gd name="connsiteY7" fmla="*/ 3796966 h 3831557"/>
              <a:gd name="connsiteX8" fmla="*/ 51112 w 1525536"/>
              <a:gd name="connsiteY8" fmla="*/ 3782836 h 3831557"/>
              <a:gd name="connsiteX9" fmla="*/ 71037 w 1525536"/>
              <a:gd name="connsiteY9" fmla="*/ 3763839 h 3831557"/>
              <a:gd name="connsiteX10" fmla="*/ 155928 w 1525536"/>
              <a:gd name="connsiteY10" fmla="*/ 3655797 h 3831557"/>
              <a:gd name="connsiteX11" fmla="*/ 155936 w 1525536"/>
              <a:gd name="connsiteY11" fmla="*/ 3655784 h 3831557"/>
              <a:gd name="connsiteX12" fmla="*/ 203707 w 1525536"/>
              <a:gd name="connsiteY12" fmla="*/ 3577151 h 3831557"/>
              <a:gd name="connsiteX13" fmla="*/ 217035 w 1525536"/>
              <a:gd name="connsiteY13" fmla="*/ 3549483 h 3831557"/>
              <a:gd name="connsiteX14" fmla="*/ 224772 w 1525536"/>
              <a:gd name="connsiteY14" fmla="*/ 3536023 h 3831557"/>
              <a:gd name="connsiteX15" fmla="*/ 230397 w 1525536"/>
              <a:gd name="connsiteY15" fmla="*/ 3521745 h 3831557"/>
              <a:gd name="connsiteX16" fmla="*/ 243873 w 1525536"/>
              <a:gd name="connsiteY16" fmla="*/ 3493770 h 3831557"/>
              <a:gd name="connsiteX17" fmla="*/ 275947 w 1525536"/>
              <a:gd name="connsiteY17" fmla="*/ 3406140 h 3831557"/>
              <a:gd name="connsiteX18" fmla="*/ 275949 w 1525536"/>
              <a:gd name="connsiteY18" fmla="*/ 3406134 h 3831557"/>
              <a:gd name="connsiteX19" fmla="*/ 275950 w 1525536"/>
              <a:gd name="connsiteY19" fmla="*/ 3406129 h 3831557"/>
              <a:gd name="connsiteX20" fmla="*/ 299453 w 1525536"/>
              <a:gd name="connsiteY20" fmla="*/ 3314721 h 3831557"/>
              <a:gd name="connsiteX21" fmla="*/ 304231 w 1525536"/>
              <a:gd name="connsiteY21" fmla="*/ 3283416 h 3831557"/>
              <a:gd name="connsiteX22" fmla="*/ 307842 w 1525536"/>
              <a:gd name="connsiteY22" fmla="*/ 3267749 h 3831557"/>
              <a:gd name="connsiteX23" fmla="*/ 309041 w 1525536"/>
              <a:gd name="connsiteY23" fmla="*/ 3251901 h 3831557"/>
              <a:gd name="connsiteX24" fmla="*/ 313908 w 1525536"/>
              <a:gd name="connsiteY24" fmla="*/ 3220012 h 3831557"/>
              <a:gd name="connsiteX25" fmla="*/ 318832 w 1525536"/>
              <a:gd name="connsiteY25" fmla="*/ 3122485 h 3831557"/>
              <a:gd name="connsiteX26" fmla="*/ 318832 w 1525536"/>
              <a:gd name="connsiteY26" fmla="*/ 709079 h 3831557"/>
              <a:gd name="connsiteX27" fmla="*/ 313908 w 1525536"/>
              <a:gd name="connsiteY27" fmla="*/ 611553 h 3831557"/>
              <a:gd name="connsiteX28" fmla="*/ 309041 w 1525536"/>
              <a:gd name="connsiteY28" fmla="*/ 579663 h 3831557"/>
              <a:gd name="connsiteX29" fmla="*/ 307842 w 1525536"/>
              <a:gd name="connsiteY29" fmla="*/ 563816 h 3831557"/>
              <a:gd name="connsiteX30" fmla="*/ 304231 w 1525536"/>
              <a:gd name="connsiteY30" fmla="*/ 548150 h 3831557"/>
              <a:gd name="connsiteX31" fmla="*/ 299453 w 1525536"/>
              <a:gd name="connsiteY31" fmla="*/ 516843 h 3831557"/>
              <a:gd name="connsiteX32" fmla="*/ 243873 w 1525536"/>
              <a:gd name="connsiteY32" fmla="*/ 337794 h 3831557"/>
              <a:gd name="connsiteX33" fmla="*/ 230396 w 1525536"/>
              <a:gd name="connsiteY33" fmla="*/ 309817 h 3831557"/>
              <a:gd name="connsiteX34" fmla="*/ 224772 w 1525536"/>
              <a:gd name="connsiteY34" fmla="*/ 295542 h 3831557"/>
              <a:gd name="connsiteX35" fmla="*/ 217037 w 1525536"/>
              <a:gd name="connsiteY35" fmla="*/ 282086 h 3831557"/>
              <a:gd name="connsiteX36" fmla="*/ 203707 w 1525536"/>
              <a:gd name="connsiteY36" fmla="*/ 254413 h 3831557"/>
              <a:gd name="connsiteX37" fmla="*/ 155928 w 1525536"/>
              <a:gd name="connsiteY37" fmla="*/ 175767 h 3831557"/>
              <a:gd name="connsiteX38" fmla="*/ 155926 w 1525536"/>
              <a:gd name="connsiteY38" fmla="*/ 175765 h 3831557"/>
              <a:gd name="connsiteX39" fmla="*/ 71037 w 1525536"/>
              <a:gd name="connsiteY39" fmla="*/ 67726 h 3831557"/>
              <a:gd name="connsiteX40" fmla="*/ 51114 w 1525536"/>
              <a:gd name="connsiteY40" fmla="*/ 48732 h 3831557"/>
              <a:gd name="connsiteX41" fmla="*/ 39454 w 1525536"/>
              <a:gd name="connsiteY41" fmla="*/ 34599 h 3831557"/>
              <a:gd name="connsiteX42" fmla="*/ 15949 w 1525536"/>
              <a:gd name="connsiteY42" fmla="*/ 15206 h 3831557"/>
              <a:gd name="connsiteX43" fmla="*/ 0 w 1525536"/>
              <a:gd name="connsiteY43" fmla="*/ 0 h 3831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1525536" h="3831557">
                <a:moveTo>
                  <a:pt x="0" y="0"/>
                </a:moveTo>
                <a:lnTo>
                  <a:pt x="45340" y="37036"/>
                </a:lnTo>
                <a:lnTo>
                  <a:pt x="1243720" y="1235417"/>
                </a:lnTo>
                <a:cubicBezTo>
                  <a:pt x="1619475" y="1611172"/>
                  <a:pt x="1619475" y="2220392"/>
                  <a:pt x="1243720" y="2596148"/>
                </a:cubicBezTo>
                <a:lnTo>
                  <a:pt x="45340" y="3794528"/>
                </a:lnTo>
                <a:lnTo>
                  <a:pt x="9" y="3831557"/>
                </a:lnTo>
                <a:lnTo>
                  <a:pt x="15954" y="3816355"/>
                </a:lnTo>
                <a:lnTo>
                  <a:pt x="39454" y="3796966"/>
                </a:lnTo>
                <a:lnTo>
                  <a:pt x="51112" y="3782836"/>
                </a:lnTo>
                <a:lnTo>
                  <a:pt x="71037" y="3763839"/>
                </a:lnTo>
                <a:cubicBezTo>
                  <a:pt x="101829" y="3729960"/>
                  <a:pt x="130216" y="3693857"/>
                  <a:pt x="155928" y="3655797"/>
                </a:cubicBezTo>
                <a:lnTo>
                  <a:pt x="155936" y="3655784"/>
                </a:lnTo>
                <a:lnTo>
                  <a:pt x="203707" y="3577151"/>
                </a:lnTo>
                <a:lnTo>
                  <a:pt x="217035" y="3549483"/>
                </a:lnTo>
                <a:lnTo>
                  <a:pt x="224772" y="3536023"/>
                </a:lnTo>
                <a:lnTo>
                  <a:pt x="230397" y="3521745"/>
                </a:lnTo>
                <a:lnTo>
                  <a:pt x="243873" y="3493770"/>
                </a:lnTo>
                <a:lnTo>
                  <a:pt x="275947" y="3406140"/>
                </a:lnTo>
                <a:lnTo>
                  <a:pt x="275949" y="3406134"/>
                </a:lnTo>
                <a:lnTo>
                  <a:pt x="275950" y="3406129"/>
                </a:lnTo>
                <a:lnTo>
                  <a:pt x="299453" y="3314721"/>
                </a:lnTo>
                <a:lnTo>
                  <a:pt x="304231" y="3283416"/>
                </a:lnTo>
                <a:lnTo>
                  <a:pt x="307842" y="3267749"/>
                </a:lnTo>
                <a:lnTo>
                  <a:pt x="309041" y="3251901"/>
                </a:lnTo>
                <a:lnTo>
                  <a:pt x="313908" y="3220012"/>
                </a:lnTo>
                <a:cubicBezTo>
                  <a:pt x="317164" y="3187946"/>
                  <a:pt x="318832" y="3155410"/>
                  <a:pt x="318832" y="3122485"/>
                </a:cubicBezTo>
                <a:lnTo>
                  <a:pt x="318832" y="709079"/>
                </a:lnTo>
                <a:cubicBezTo>
                  <a:pt x="318832" y="676154"/>
                  <a:pt x="317164" y="643619"/>
                  <a:pt x="313908" y="611553"/>
                </a:cubicBezTo>
                <a:lnTo>
                  <a:pt x="309041" y="579663"/>
                </a:lnTo>
                <a:lnTo>
                  <a:pt x="307842" y="563816"/>
                </a:lnTo>
                <a:lnTo>
                  <a:pt x="304231" y="548150"/>
                </a:lnTo>
                <a:lnTo>
                  <a:pt x="299453" y="516843"/>
                </a:lnTo>
                <a:cubicBezTo>
                  <a:pt x="286747" y="454749"/>
                  <a:pt x="268007" y="394853"/>
                  <a:pt x="243873" y="337794"/>
                </a:cubicBezTo>
                <a:lnTo>
                  <a:pt x="230396" y="309817"/>
                </a:lnTo>
                <a:lnTo>
                  <a:pt x="224772" y="295542"/>
                </a:lnTo>
                <a:lnTo>
                  <a:pt x="217037" y="282086"/>
                </a:lnTo>
                <a:lnTo>
                  <a:pt x="203707" y="254413"/>
                </a:lnTo>
                <a:cubicBezTo>
                  <a:pt x="189023" y="227382"/>
                  <a:pt x="173070" y="201140"/>
                  <a:pt x="155928" y="175767"/>
                </a:cubicBezTo>
                <a:lnTo>
                  <a:pt x="155926" y="175765"/>
                </a:lnTo>
                <a:lnTo>
                  <a:pt x="71037" y="67726"/>
                </a:lnTo>
                <a:lnTo>
                  <a:pt x="51114" y="48732"/>
                </a:lnTo>
                <a:lnTo>
                  <a:pt x="39454" y="34599"/>
                </a:lnTo>
                <a:lnTo>
                  <a:pt x="15949" y="15206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50000"/>
                </a:schemeClr>
              </a:gs>
              <a:gs pos="5000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kern="0" dirty="0">
              <a:solidFill>
                <a:sysClr val="windowText" lastClr="000000"/>
              </a:solidFill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DB97DFBE-7E6D-303D-8CCE-C460FF646AC6}"/>
              </a:ext>
            </a:extLst>
          </p:cNvPr>
          <p:cNvSpPr/>
          <p:nvPr/>
        </p:nvSpPr>
        <p:spPr>
          <a:xfrm>
            <a:off x="3935438" y="1771982"/>
            <a:ext cx="1525524" cy="3831537"/>
          </a:xfrm>
          <a:custGeom>
            <a:avLst/>
            <a:gdLst>
              <a:gd name="connsiteX0" fmla="*/ 1525524 w 1525524"/>
              <a:gd name="connsiteY0" fmla="*/ 0 h 3831537"/>
              <a:gd name="connsiteX1" fmla="*/ 1509590 w 1525524"/>
              <a:gd name="connsiteY1" fmla="*/ 15191 h 3831537"/>
              <a:gd name="connsiteX2" fmla="*/ 1486082 w 1525524"/>
              <a:gd name="connsiteY2" fmla="*/ 34587 h 3831537"/>
              <a:gd name="connsiteX3" fmla="*/ 1474419 w 1525524"/>
              <a:gd name="connsiteY3" fmla="*/ 48722 h 3831537"/>
              <a:gd name="connsiteX4" fmla="*/ 1454499 w 1525524"/>
              <a:gd name="connsiteY4" fmla="*/ 67714 h 3831537"/>
              <a:gd name="connsiteX5" fmla="*/ 1369618 w 1525524"/>
              <a:gd name="connsiteY5" fmla="*/ 175743 h 3831537"/>
              <a:gd name="connsiteX6" fmla="*/ 1369607 w 1525524"/>
              <a:gd name="connsiteY6" fmla="*/ 175755 h 3831537"/>
              <a:gd name="connsiteX7" fmla="*/ 1321829 w 1525524"/>
              <a:gd name="connsiteY7" fmla="*/ 254401 h 3831537"/>
              <a:gd name="connsiteX8" fmla="*/ 1308497 w 1525524"/>
              <a:gd name="connsiteY8" fmla="*/ 282077 h 3831537"/>
              <a:gd name="connsiteX9" fmla="*/ 1300764 w 1525524"/>
              <a:gd name="connsiteY9" fmla="*/ 295530 h 3831537"/>
              <a:gd name="connsiteX10" fmla="*/ 1295141 w 1525524"/>
              <a:gd name="connsiteY10" fmla="*/ 309802 h 3831537"/>
              <a:gd name="connsiteX11" fmla="*/ 1281662 w 1525524"/>
              <a:gd name="connsiteY11" fmla="*/ 337782 h 3831537"/>
              <a:gd name="connsiteX12" fmla="*/ 1226082 w 1525524"/>
              <a:gd name="connsiteY12" fmla="*/ 516831 h 3831537"/>
              <a:gd name="connsiteX13" fmla="*/ 1221304 w 1525524"/>
              <a:gd name="connsiteY13" fmla="*/ 548139 h 3831537"/>
              <a:gd name="connsiteX14" fmla="*/ 1217694 w 1525524"/>
              <a:gd name="connsiteY14" fmla="*/ 563804 h 3831537"/>
              <a:gd name="connsiteX15" fmla="*/ 1216495 w 1525524"/>
              <a:gd name="connsiteY15" fmla="*/ 579650 h 3831537"/>
              <a:gd name="connsiteX16" fmla="*/ 1211628 w 1525524"/>
              <a:gd name="connsiteY16" fmla="*/ 611541 h 3831537"/>
              <a:gd name="connsiteX17" fmla="*/ 1206703 w 1525524"/>
              <a:gd name="connsiteY17" fmla="*/ 709067 h 3831537"/>
              <a:gd name="connsiteX18" fmla="*/ 1206703 w 1525524"/>
              <a:gd name="connsiteY18" fmla="*/ 3122473 h 3831537"/>
              <a:gd name="connsiteX19" fmla="*/ 1211628 w 1525524"/>
              <a:gd name="connsiteY19" fmla="*/ 3220000 h 3831537"/>
              <a:gd name="connsiteX20" fmla="*/ 1216495 w 1525524"/>
              <a:gd name="connsiteY20" fmla="*/ 3251890 h 3831537"/>
              <a:gd name="connsiteX21" fmla="*/ 1217694 w 1525524"/>
              <a:gd name="connsiteY21" fmla="*/ 3267737 h 3831537"/>
              <a:gd name="connsiteX22" fmla="*/ 1221304 w 1525524"/>
              <a:gd name="connsiteY22" fmla="*/ 3283403 h 3831537"/>
              <a:gd name="connsiteX23" fmla="*/ 1226082 w 1525524"/>
              <a:gd name="connsiteY23" fmla="*/ 3314709 h 3831537"/>
              <a:gd name="connsiteX24" fmla="*/ 1249587 w 1525524"/>
              <a:gd name="connsiteY24" fmla="*/ 3406122 h 3831537"/>
              <a:gd name="connsiteX25" fmla="*/ 1249587 w 1525524"/>
              <a:gd name="connsiteY25" fmla="*/ 3406123 h 3831537"/>
              <a:gd name="connsiteX26" fmla="*/ 1281662 w 1525524"/>
              <a:gd name="connsiteY26" fmla="*/ 3493758 h 3831537"/>
              <a:gd name="connsiteX27" fmla="*/ 1295140 w 1525524"/>
              <a:gd name="connsiteY27" fmla="*/ 3521736 h 3831537"/>
              <a:gd name="connsiteX28" fmla="*/ 1300764 w 1525524"/>
              <a:gd name="connsiteY28" fmla="*/ 3536011 h 3831537"/>
              <a:gd name="connsiteX29" fmla="*/ 1308499 w 1525524"/>
              <a:gd name="connsiteY29" fmla="*/ 3549468 h 3831537"/>
              <a:gd name="connsiteX30" fmla="*/ 1321829 w 1525524"/>
              <a:gd name="connsiteY30" fmla="*/ 3577139 h 3831537"/>
              <a:gd name="connsiteX31" fmla="*/ 1369607 w 1525524"/>
              <a:gd name="connsiteY31" fmla="*/ 3655784 h 3831537"/>
              <a:gd name="connsiteX32" fmla="*/ 1369608 w 1525524"/>
              <a:gd name="connsiteY32" fmla="*/ 3655785 h 3831537"/>
              <a:gd name="connsiteX33" fmla="*/ 1454499 w 1525524"/>
              <a:gd name="connsiteY33" fmla="*/ 3763827 h 3831537"/>
              <a:gd name="connsiteX34" fmla="*/ 1474422 w 1525524"/>
              <a:gd name="connsiteY34" fmla="*/ 3782822 h 3831537"/>
              <a:gd name="connsiteX35" fmla="*/ 1486082 w 1525524"/>
              <a:gd name="connsiteY35" fmla="*/ 3796954 h 3831537"/>
              <a:gd name="connsiteX36" fmla="*/ 1509585 w 1525524"/>
              <a:gd name="connsiteY36" fmla="*/ 3816345 h 3831537"/>
              <a:gd name="connsiteX37" fmla="*/ 1525519 w 1525524"/>
              <a:gd name="connsiteY37" fmla="*/ 3831537 h 3831537"/>
              <a:gd name="connsiteX38" fmla="*/ 1480198 w 1525524"/>
              <a:gd name="connsiteY38" fmla="*/ 3794516 h 3831537"/>
              <a:gd name="connsiteX39" fmla="*/ 281817 w 1525524"/>
              <a:gd name="connsiteY39" fmla="*/ 2596136 h 3831537"/>
              <a:gd name="connsiteX40" fmla="*/ 281817 w 1525524"/>
              <a:gd name="connsiteY40" fmla="*/ 1235405 h 3831537"/>
              <a:gd name="connsiteX41" fmla="*/ 1480198 w 1525524"/>
              <a:gd name="connsiteY41" fmla="*/ 37024 h 3831537"/>
              <a:gd name="connsiteX42" fmla="*/ 1525524 w 1525524"/>
              <a:gd name="connsiteY42" fmla="*/ 0 h 3831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1525524" h="3831537">
                <a:moveTo>
                  <a:pt x="1525524" y="0"/>
                </a:moveTo>
                <a:lnTo>
                  <a:pt x="1509590" y="15191"/>
                </a:lnTo>
                <a:lnTo>
                  <a:pt x="1486082" y="34587"/>
                </a:lnTo>
                <a:lnTo>
                  <a:pt x="1474419" y="48722"/>
                </a:lnTo>
                <a:lnTo>
                  <a:pt x="1454499" y="67714"/>
                </a:lnTo>
                <a:lnTo>
                  <a:pt x="1369618" y="175743"/>
                </a:lnTo>
                <a:lnTo>
                  <a:pt x="1369607" y="175755"/>
                </a:lnTo>
                <a:cubicBezTo>
                  <a:pt x="1352466" y="201128"/>
                  <a:pt x="1336513" y="227370"/>
                  <a:pt x="1321829" y="254401"/>
                </a:cubicBezTo>
                <a:lnTo>
                  <a:pt x="1308497" y="282077"/>
                </a:lnTo>
                <a:lnTo>
                  <a:pt x="1300764" y="295530"/>
                </a:lnTo>
                <a:lnTo>
                  <a:pt x="1295141" y="309802"/>
                </a:lnTo>
                <a:lnTo>
                  <a:pt x="1281662" y="337782"/>
                </a:lnTo>
                <a:cubicBezTo>
                  <a:pt x="1257528" y="394841"/>
                  <a:pt x="1238789" y="454737"/>
                  <a:pt x="1226082" y="516831"/>
                </a:cubicBezTo>
                <a:lnTo>
                  <a:pt x="1221304" y="548139"/>
                </a:lnTo>
                <a:lnTo>
                  <a:pt x="1217694" y="563804"/>
                </a:lnTo>
                <a:lnTo>
                  <a:pt x="1216495" y="579650"/>
                </a:lnTo>
                <a:lnTo>
                  <a:pt x="1211628" y="611541"/>
                </a:lnTo>
                <a:cubicBezTo>
                  <a:pt x="1208371" y="643607"/>
                  <a:pt x="1206703" y="676142"/>
                  <a:pt x="1206703" y="709067"/>
                </a:cubicBezTo>
                <a:lnTo>
                  <a:pt x="1206703" y="3122473"/>
                </a:lnTo>
                <a:cubicBezTo>
                  <a:pt x="1206703" y="3155398"/>
                  <a:pt x="1208371" y="3187934"/>
                  <a:pt x="1211628" y="3220000"/>
                </a:cubicBezTo>
                <a:lnTo>
                  <a:pt x="1216495" y="3251890"/>
                </a:lnTo>
                <a:lnTo>
                  <a:pt x="1217694" y="3267737"/>
                </a:lnTo>
                <a:lnTo>
                  <a:pt x="1221304" y="3283403"/>
                </a:lnTo>
                <a:lnTo>
                  <a:pt x="1226082" y="3314709"/>
                </a:lnTo>
                <a:cubicBezTo>
                  <a:pt x="1232435" y="3345756"/>
                  <a:pt x="1240297" y="3376254"/>
                  <a:pt x="1249587" y="3406122"/>
                </a:cubicBezTo>
                <a:lnTo>
                  <a:pt x="1249587" y="3406123"/>
                </a:lnTo>
                <a:lnTo>
                  <a:pt x="1281662" y="3493758"/>
                </a:lnTo>
                <a:lnTo>
                  <a:pt x="1295140" y="3521736"/>
                </a:lnTo>
                <a:lnTo>
                  <a:pt x="1300764" y="3536011"/>
                </a:lnTo>
                <a:lnTo>
                  <a:pt x="1308499" y="3549468"/>
                </a:lnTo>
                <a:lnTo>
                  <a:pt x="1321829" y="3577139"/>
                </a:lnTo>
                <a:lnTo>
                  <a:pt x="1369607" y="3655784"/>
                </a:lnTo>
                <a:lnTo>
                  <a:pt x="1369608" y="3655785"/>
                </a:lnTo>
                <a:cubicBezTo>
                  <a:pt x="1395320" y="3693845"/>
                  <a:pt x="1423707" y="3729948"/>
                  <a:pt x="1454499" y="3763827"/>
                </a:cubicBezTo>
                <a:lnTo>
                  <a:pt x="1474422" y="3782822"/>
                </a:lnTo>
                <a:lnTo>
                  <a:pt x="1486082" y="3796954"/>
                </a:lnTo>
                <a:lnTo>
                  <a:pt x="1509585" y="3816345"/>
                </a:lnTo>
                <a:lnTo>
                  <a:pt x="1525519" y="3831537"/>
                </a:lnTo>
                <a:lnTo>
                  <a:pt x="1480198" y="3794516"/>
                </a:lnTo>
                <a:lnTo>
                  <a:pt x="281817" y="2596136"/>
                </a:lnTo>
                <a:cubicBezTo>
                  <a:pt x="-93938" y="2220380"/>
                  <a:pt x="-93938" y="1611160"/>
                  <a:pt x="281817" y="1235405"/>
                </a:cubicBezTo>
                <a:lnTo>
                  <a:pt x="1480198" y="37024"/>
                </a:lnTo>
                <a:lnTo>
                  <a:pt x="1525524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50000"/>
                </a:schemeClr>
              </a:gs>
              <a:gs pos="5000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kern="0" dirty="0">
              <a:solidFill>
                <a:sysClr val="windowText" lastClr="000000"/>
              </a:solidFill>
            </a:endParaRPr>
          </a:p>
        </p:txBody>
      </p:sp>
      <p:pic>
        <p:nvPicPr>
          <p:cNvPr id="8" name="Graphic 7" descr="Badge 1 with solid fill">
            <a:extLst>
              <a:ext uri="{FF2B5EF4-FFF2-40B4-BE49-F238E27FC236}">
                <a16:creationId xmlns:a16="http://schemas.microsoft.com/office/drawing/2014/main" id="{8D58935D-9C3C-8D4B-6E30-6C1D621C87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38800" y="1673341"/>
            <a:ext cx="914400" cy="914400"/>
          </a:xfrm>
          <a:prstGeom prst="rect">
            <a:avLst/>
          </a:prstGeom>
        </p:spPr>
      </p:pic>
      <p:pic>
        <p:nvPicPr>
          <p:cNvPr id="9" name="Graphic 8" descr="Badge with solid fill">
            <a:extLst>
              <a:ext uri="{FF2B5EF4-FFF2-40B4-BE49-F238E27FC236}">
                <a16:creationId xmlns:a16="http://schemas.microsoft.com/office/drawing/2014/main" id="{FB523E44-7070-3FD6-F97B-6F62B9FD78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196010" y="3230551"/>
            <a:ext cx="914400" cy="914400"/>
          </a:xfrm>
          <a:prstGeom prst="rect">
            <a:avLst/>
          </a:prstGeom>
        </p:spPr>
      </p:pic>
      <p:pic>
        <p:nvPicPr>
          <p:cNvPr id="10" name="Graphic 9" descr="Badge 3 with solid fill">
            <a:extLst>
              <a:ext uri="{FF2B5EF4-FFF2-40B4-BE49-F238E27FC236}">
                <a16:creationId xmlns:a16="http://schemas.microsoft.com/office/drawing/2014/main" id="{56F16E3E-6C98-72DD-16C6-F4A03107BE1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638800" y="4787760"/>
            <a:ext cx="914400" cy="914400"/>
          </a:xfrm>
          <a:prstGeom prst="rect">
            <a:avLst/>
          </a:prstGeom>
        </p:spPr>
      </p:pic>
      <p:pic>
        <p:nvPicPr>
          <p:cNvPr id="11" name="Graphic 10" descr="Badge 4 with solid fill">
            <a:extLst>
              <a:ext uri="{FF2B5EF4-FFF2-40B4-BE49-F238E27FC236}">
                <a16:creationId xmlns:a16="http://schemas.microsoft.com/office/drawing/2014/main" id="{56955A3D-25CC-BAF6-FA34-461B7541E74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081588" y="3230548"/>
            <a:ext cx="914400" cy="91440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8F8D4314-C020-A812-BEAE-CF5A455A6D2B}"/>
              </a:ext>
            </a:extLst>
          </p:cNvPr>
          <p:cNvGrpSpPr/>
          <p:nvPr/>
        </p:nvGrpSpPr>
        <p:grpSpPr>
          <a:xfrm>
            <a:off x="8751613" y="3857198"/>
            <a:ext cx="575499" cy="575499"/>
            <a:chOff x="8751614" y="2133206"/>
            <a:chExt cx="575499" cy="575499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FB009386-C417-A074-CF93-932208D7149B}"/>
                </a:ext>
              </a:extLst>
            </p:cNvPr>
            <p:cNvSpPr/>
            <p:nvPr/>
          </p:nvSpPr>
          <p:spPr>
            <a:xfrm>
              <a:off x="8846440" y="2228032"/>
              <a:ext cx="385846" cy="385846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Graphic 13" descr="Badge with solid fill">
              <a:extLst>
                <a:ext uri="{FF2B5EF4-FFF2-40B4-BE49-F238E27FC236}">
                  <a16:creationId xmlns:a16="http://schemas.microsoft.com/office/drawing/2014/main" id="{65149BFF-93E7-DAF7-5D3D-85B63261090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/>
          </p:blipFill>
          <p:spPr>
            <a:xfrm>
              <a:off x="8751614" y="2133206"/>
              <a:ext cx="575499" cy="575499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8F05C59C-3A6F-94F0-B006-9F164DD76220}"/>
              </a:ext>
            </a:extLst>
          </p:cNvPr>
          <p:cNvGrpSpPr/>
          <p:nvPr/>
        </p:nvGrpSpPr>
        <p:grpSpPr>
          <a:xfrm>
            <a:off x="8751614" y="2133206"/>
            <a:ext cx="575499" cy="575499"/>
            <a:chOff x="8751614" y="2133206"/>
            <a:chExt cx="575499" cy="575499"/>
          </a:xfrm>
        </p:grpSpPr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F0AE2D63-A46B-5017-B5ED-CE79B5AC1F1E}"/>
                </a:ext>
              </a:extLst>
            </p:cNvPr>
            <p:cNvSpPr/>
            <p:nvPr/>
          </p:nvSpPr>
          <p:spPr>
            <a:xfrm>
              <a:off x="8846440" y="2228032"/>
              <a:ext cx="385846" cy="385846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0" name="Graphic 79" descr="Badge 1 with solid fill">
              <a:extLst>
                <a:ext uri="{FF2B5EF4-FFF2-40B4-BE49-F238E27FC236}">
                  <a16:creationId xmlns:a16="http://schemas.microsoft.com/office/drawing/2014/main" id="{03CCF288-CBFA-5BAC-4EE5-AE3AA5C46F0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8751614" y="2133206"/>
              <a:ext cx="575499" cy="575499"/>
            </a:xfrm>
            <a:prstGeom prst="rect">
              <a:avLst/>
            </a:prstGeom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56C2ECB-7C90-5A1B-3859-0A466DF5EFF9}"/>
              </a:ext>
            </a:extLst>
          </p:cNvPr>
          <p:cNvGrpSpPr/>
          <p:nvPr/>
        </p:nvGrpSpPr>
        <p:grpSpPr>
          <a:xfrm>
            <a:off x="897096" y="3857198"/>
            <a:ext cx="575499" cy="575499"/>
            <a:chOff x="8751614" y="2133206"/>
            <a:chExt cx="575499" cy="575499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E6186569-A11D-BD7D-14FD-F8EB012623A5}"/>
                </a:ext>
              </a:extLst>
            </p:cNvPr>
            <p:cNvSpPr/>
            <p:nvPr/>
          </p:nvSpPr>
          <p:spPr>
            <a:xfrm>
              <a:off x="8846440" y="2228032"/>
              <a:ext cx="385846" cy="385846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8" name="Graphic 17" descr="Badge 3 with solid fill">
              <a:extLst>
                <a:ext uri="{FF2B5EF4-FFF2-40B4-BE49-F238E27FC236}">
                  <a16:creationId xmlns:a16="http://schemas.microsoft.com/office/drawing/2014/main" id="{38B1261B-9FAC-48E8-8840-FD04734AE572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rcRect/>
            <a:stretch/>
          </p:blipFill>
          <p:spPr>
            <a:xfrm>
              <a:off x="8751614" y="2133206"/>
              <a:ext cx="575499" cy="575499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61277AC-AB51-FB2F-83FC-402469777CA1}"/>
              </a:ext>
            </a:extLst>
          </p:cNvPr>
          <p:cNvGrpSpPr/>
          <p:nvPr/>
        </p:nvGrpSpPr>
        <p:grpSpPr>
          <a:xfrm>
            <a:off x="897096" y="2133206"/>
            <a:ext cx="575499" cy="575499"/>
            <a:chOff x="8751614" y="2133206"/>
            <a:chExt cx="575499" cy="575499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54C8DDF4-9600-F5B4-6E08-587091B75521}"/>
                </a:ext>
              </a:extLst>
            </p:cNvPr>
            <p:cNvSpPr/>
            <p:nvPr/>
          </p:nvSpPr>
          <p:spPr>
            <a:xfrm>
              <a:off x="8846440" y="2228032"/>
              <a:ext cx="385846" cy="385846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Graphic 20" descr="Badge 4 with solid fill">
              <a:extLst>
                <a:ext uri="{FF2B5EF4-FFF2-40B4-BE49-F238E27FC236}">
                  <a16:creationId xmlns:a16="http://schemas.microsoft.com/office/drawing/2014/main" id="{94A8F216-9240-0CE0-7A7C-43D3605E944B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/>
          </p:blipFill>
          <p:spPr>
            <a:xfrm>
              <a:off x="8751614" y="2133206"/>
              <a:ext cx="575499" cy="5754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247970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9476</TotalTime>
  <Words>400</Words>
  <Application>Microsoft Office PowerPoint</Application>
  <PresentationFormat>Widescreen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Folded Paper Diamond – Slide Template</vt:lpstr>
      <vt:lpstr>Folded Paper Diamond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XXXXXX</dc:title>
  <dc:creator>PresentationGO.com</dc:creator>
  <dc:description>© Copyright PresentationGO.com - Do not distribute or sale without written permission.</dc:description>
  <cp:lastModifiedBy>Christophe Barroche</cp:lastModifiedBy>
  <cp:revision>45</cp:revision>
  <dcterms:created xsi:type="dcterms:W3CDTF">2014-11-26T05:14:11Z</dcterms:created>
  <dcterms:modified xsi:type="dcterms:W3CDTF">2024-12-17T01:26:03Z</dcterms:modified>
  <cp:category>Charts &amp; Diagrams</cp:category>
</cp:coreProperties>
</file>