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1151" r:id="rId4"/>
    <p:sldId id="115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0CFDE-A143-562E-CCFC-96975B757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8C752-117B-B307-38E1-4CA1F53092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98DA5E-878E-EEDB-4B7B-1BED75029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19408-957B-10F5-ADA8-DDC533AFBF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1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99906-89DF-00F5-C423-E3FF51C16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33B2C-30DA-E341-8AC4-457438138B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861AB-C16E-341B-5011-D7D379BFC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74EF4-6637-6958-961E-50BEAC146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65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43482-5185-8D76-3D13-1CCAE616D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24C06-50D7-A4DF-05A1-237480911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Twisted Heptagonal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A65C3DD-D7FF-AA46-776D-A7ADCDDF610B}"/>
              </a:ext>
            </a:extLst>
          </p:cNvPr>
          <p:cNvGrpSpPr/>
          <p:nvPr/>
        </p:nvGrpSpPr>
        <p:grpSpPr>
          <a:xfrm>
            <a:off x="3976309" y="1494394"/>
            <a:ext cx="4239406" cy="4174041"/>
            <a:chOff x="3976309" y="1494394"/>
            <a:chExt cx="4239406" cy="417404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F5CC127-E9D8-1A08-C851-E7F32158D558}"/>
                </a:ext>
              </a:extLst>
            </p:cNvPr>
            <p:cNvSpPr/>
            <p:nvPr/>
          </p:nvSpPr>
          <p:spPr>
            <a:xfrm>
              <a:off x="7036005" y="2247707"/>
              <a:ext cx="1179710" cy="3020097"/>
            </a:xfrm>
            <a:custGeom>
              <a:avLst/>
              <a:gdLst>
                <a:gd name="connsiteX0" fmla="*/ 0 w 1179710"/>
                <a:gd name="connsiteY0" fmla="*/ 0 h 3020097"/>
                <a:gd name="connsiteX1" fmla="*/ 927042 w 1179710"/>
                <a:gd name="connsiteY1" fmla="*/ 489406 h 3020097"/>
                <a:gd name="connsiteX2" fmla="*/ 1155873 w 1179710"/>
                <a:gd name="connsiteY2" fmla="*/ 1425618 h 3020097"/>
                <a:gd name="connsiteX3" fmla="*/ 949857 w 1179710"/>
                <a:gd name="connsiteY3" fmla="*/ 2297861 h 3020097"/>
                <a:gd name="connsiteX4" fmla="*/ 946970 w 1179710"/>
                <a:gd name="connsiteY4" fmla="*/ 2301492 h 3020097"/>
                <a:gd name="connsiteX5" fmla="*/ 352248 w 1179710"/>
                <a:gd name="connsiteY5" fmla="*/ 3020097 h 3020097"/>
                <a:gd name="connsiteX6" fmla="*/ 483477 w 1179710"/>
                <a:gd name="connsiteY6" fmla="*/ 2266016 h 3020097"/>
                <a:gd name="connsiteX7" fmla="*/ 367534 w 1179710"/>
                <a:gd name="connsiteY7" fmla="*/ 1729414 h 3020097"/>
                <a:gd name="connsiteX8" fmla="*/ 408935 w 1179710"/>
                <a:gd name="connsiteY8" fmla="*/ 1645253 h 3020097"/>
                <a:gd name="connsiteX9" fmla="*/ 408961 w 1179710"/>
                <a:gd name="connsiteY9" fmla="*/ 1645177 h 3020097"/>
                <a:gd name="connsiteX10" fmla="*/ 439636 w 1179710"/>
                <a:gd name="connsiteY10" fmla="*/ 1556570 h 3020097"/>
                <a:gd name="connsiteX11" fmla="*/ 441203 w 1179710"/>
                <a:gd name="connsiteY11" fmla="*/ 1549522 h 3020097"/>
                <a:gd name="connsiteX12" fmla="*/ 443166 w 1179710"/>
                <a:gd name="connsiteY12" fmla="*/ 1543696 h 3020097"/>
                <a:gd name="connsiteX13" fmla="*/ 448334 w 1179710"/>
                <a:gd name="connsiteY13" fmla="*/ 1517453 h 3020097"/>
                <a:gd name="connsiteX14" fmla="*/ 459853 w 1179710"/>
                <a:gd name="connsiteY14" fmla="*/ 1465645 h 3020097"/>
                <a:gd name="connsiteX15" fmla="*/ 461377 w 1179710"/>
                <a:gd name="connsiteY15" fmla="*/ 1451208 h 3020097"/>
                <a:gd name="connsiteX16" fmla="*/ 463705 w 1179710"/>
                <a:gd name="connsiteY16" fmla="*/ 1439384 h 3020097"/>
                <a:gd name="connsiteX17" fmla="*/ 465422 w 1179710"/>
                <a:gd name="connsiteY17" fmla="*/ 1412877 h 3020097"/>
                <a:gd name="connsiteX18" fmla="*/ 469588 w 1179710"/>
                <a:gd name="connsiteY18" fmla="*/ 1373402 h 3020097"/>
                <a:gd name="connsiteX19" fmla="*/ 469409 w 1179710"/>
                <a:gd name="connsiteY19" fmla="*/ 1351322 h 3020097"/>
                <a:gd name="connsiteX20" fmla="*/ 470551 w 1179710"/>
                <a:gd name="connsiteY20" fmla="*/ 1333694 h 3020097"/>
                <a:gd name="connsiteX21" fmla="*/ 469084 w 1179710"/>
                <a:gd name="connsiteY21" fmla="*/ 1311039 h 3020097"/>
                <a:gd name="connsiteX22" fmla="*/ 468839 w 1179710"/>
                <a:gd name="connsiteY22" fmla="*/ 1280762 h 3020097"/>
                <a:gd name="connsiteX23" fmla="*/ 465178 w 1179710"/>
                <a:gd name="connsiteY23" fmla="*/ 1250735 h 3020097"/>
                <a:gd name="connsiteX24" fmla="*/ 463705 w 1179710"/>
                <a:gd name="connsiteY24" fmla="*/ 1228003 h 3020097"/>
                <a:gd name="connsiteX25" fmla="*/ 460292 w 1179710"/>
                <a:gd name="connsiteY25" fmla="*/ 1210667 h 3020097"/>
                <a:gd name="connsiteX26" fmla="*/ 457607 w 1179710"/>
                <a:gd name="connsiteY26" fmla="*/ 1188651 h 3020097"/>
                <a:gd name="connsiteX27" fmla="*/ 448334 w 1179710"/>
                <a:gd name="connsiteY27" fmla="*/ 1149939 h 3020097"/>
                <a:gd name="connsiteX28" fmla="*/ 443166 w 1179710"/>
                <a:gd name="connsiteY28" fmla="*/ 1123691 h 3020097"/>
                <a:gd name="connsiteX29" fmla="*/ 439300 w 1179710"/>
                <a:gd name="connsiteY29" fmla="*/ 1112220 h 3020097"/>
                <a:gd name="connsiteX30" fmla="*/ 435891 w 1179710"/>
                <a:gd name="connsiteY30" fmla="*/ 1097990 h 3020097"/>
                <a:gd name="connsiteX31" fmla="*/ 417576 w 1179710"/>
                <a:gd name="connsiteY31" fmla="*/ 1047769 h 3020097"/>
                <a:gd name="connsiteX32" fmla="*/ 408935 w 1179710"/>
                <a:gd name="connsiteY32" fmla="*/ 1022134 h 3020097"/>
                <a:gd name="connsiteX33" fmla="*/ 406195 w 1179710"/>
                <a:gd name="connsiteY33" fmla="*/ 1016565 h 3020097"/>
                <a:gd name="connsiteX34" fmla="*/ 403692 w 1179710"/>
                <a:gd name="connsiteY34" fmla="*/ 1009702 h 3020097"/>
                <a:gd name="connsiteX35" fmla="*/ 361059 w 1179710"/>
                <a:gd name="connsiteY35" fmla="*/ 924809 h 3020097"/>
                <a:gd name="connsiteX36" fmla="*/ 361011 w 1179710"/>
                <a:gd name="connsiteY36" fmla="*/ 924712 h 3020097"/>
                <a:gd name="connsiteX37" fmla="*/ 100708 w 1179710"/>
                <a:gd name="connsiteY37" fmla="*/ 473951 h 30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79710" h="3020097">
                  <a:moveTo>
                    <a:pt x="0" y="0"/>
                  </a:moveTo>
                  <a:lnTo>
                    <a:pt x="927042" y="489406"/>
                  </a:lnTo>
                  <a:lnTo>
                    <a:pt x="1155873" y="1425618"/>
                  </a:lnTo>
                  <a:cubicBezTo>
                    <a:pt x="1222846" y="1732474"/>
                    <a:pt x="1146985" y="2053297"/>
                    <a:pt x="949857" y="2297861"/>
                  </a:cubicBezTo>
                  <a:cubicBezTo>
                    <a:pt x="948895" y="2299118"/>
                    <a:pt x="947933" y="2300235"/>
                    <a:pt x="946970" y="2301492"/>
                  </a:cubicBezTo>
                  <a:lnTo>
                    <a:pt x="352248" y="3020097"/>
                  </a:lnTo>
                  <a:cubicBezTo>
                    <a:pt x="485402" y="2795786"/>
                    <a:pt x="539808" y="2524406"/>
                    <a:pt x="483477" y="2266016"/>
                  </a:cubicBezTo>
                  <a:lnTo>
                    <a:pt x="367534" y="1729414"/>
                  </a:lnTo>
                  <a:lnTo>
                    <a:pt x="408935" y="1645253"/>
                  </a:lnTo>
                  <a:lnTo>
                    <a:pt x="408961" y="1645177"/>
                  </a:lnTo>
                  <a:lnTo>
                    <a:pt x="439636" y="1556570"/>
                  </a:lnTo>
                  <a:lnTo>
                    <a:pt x="441203" y="1549522"/>
                  </a:lnTo>
                  <a:lnTo>
                    <a:pt x="443166" y="1543696"/>
                  </a:lnTo>
                  <a:lnTo>
                    <a:pt x="448334" y="1517453"/>
                  </a:lnTo>
                  <a:lnTo>
                    <a:pt x="459853" y="1465645"/>
                  </a:lnTo>
                  <a:lnTo>
                    <a:pt x="461377" y="1451208"/>
                  </a:lnTo>
                  <a:lnTo>
                    <a:pt x="463705" y="1439384"/>
                  </a:lnTo>
                  <a:lnTo>
                    <a:pt x="465422" y="1412877"/>
                  </a:lnTo>
                  <a:lnTo>
                    <a:pt x="469588" y="1373402"/>
                  </a:lnTo>
                  <a:lnTo>
                    <a:pt x="469409" y="1351322"/>
                  </a:lnTo>
                  <a:lnTo>
                    <a:pt x="470551" y="1333694"/>
                  </a:lnTo>
                  <a:lnTo>
                    <a:pt x="469084" y="1311039"/>
                  </a:lnTo>
                  <a:lnTo>
                    <a:pt x="468839" y="1280762"/>
                  </a:lnTo>
                  <a:lnTo>
                    <a:pt x="465178" y="1250735"/>
                  </a:lnTo>
                  <a:lnTo>
                    <a:pt x="463705" y="1228003"/>
                  </a:lnTo>
                  <a:lnTo>
                    <a:pt x="460292" y="1210667"/>
                  </a:lnTo>
                  <a:lnTo>
                    <a:pt x="457607" y="1188651"/>
                  </a:lnTo>
                  <a:lnTo>
                    <a:pt x="448334" y="1149939"/>
                  </a:lnTo>
                  <a:lnTo>
                    <a:pt x="443166" y="1123691"/>
                  </a:lnTo>
                  <a:lnTo>
                    <a:pt x="439300" y="1112220"/>
                  </a:lnTo>
                  <a:lnTo>
                    <a:pt x="435891" y="1097990"/>
                  </a:lnTo>
                  <a:lnTo>
                    <a:pt x="417576" y="1047769"/>
                  </a:lnTo>
                  <a:lnTo>
                    <a:pt x="408935" y="1022134"/>
                  </a:lnTo>
                  <a:lnTo>
                    <a:pt x="406195" y="1016565"/>
                  </a:lnTo>
                  <a:lnTo>
                    <a:pt x="403692" y="1009702"/>
                  </a:lnTo>
                  <a:lnTo>
                    <a:pt x="361059" y="924809"/>
                  </a:lnTo>
                  <a:lnTo>
                    <a:pt x="361011" y="924712"/>
                  </a:lnTo>
                  <a:lnTo>
                    <a:pt x="100708" y="47395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E19DCE-0A22-441A-E6D4-06A63871D116}"/>
                </a:ext>
              </a:extLst>
            </p:cNvPr>
            <p:cNvSpPr/>
            <p:nvPr/>
          </p:nvSpPr>
          <p:spPr>
            <a:xfrm>
              <a:off x="7036007" y="2247708"/>
              <a:ext cx="1150847" cy="1405053"/>
            </a:xfrm>
            <a:custGeom>
              <a:avLst/>
              <a:gdLst>
                <a:gd name="connsiteX0" fmla="*/ 0 w 1150847"/>
                <a:gd name="connsiteY0" fmla="*/ 0 h 1405053"/>
                <a:gd name="connsiteX1" fmla="*/ 832215 w 1150847"/>
                <a:gd name="connsiteY1" fmla="*/ 530046 h 1405053"/>
                <a:gd name="connsiteX2" fmla="*/ 1150847 w 1150847"/>
                <a:gd name="connsiteY2" fmla="*/ 1405053 h 1405053"/>
                <a:gd name="connsiteX3" fmla="*/ 1101530 w 1150847"/>
                <a:gd name="connsiteY3" fmla="*/ 1305606 h 1405053"/>
                <a:gd name="connsiteX4" fmla="*/ 679174 w 1150847"/>
                <a:gd name="connsiteY4" fmla="*/ 921939 h 1405053"/>
                <a:gd name="connsiteX5" fmla="*/ 235888 w 1150847"/>
                <a:gd name="connsiteY5" fmla="*/ 708042 h 1405053"/>
                <a:gd name="connsiteX6" fmla="*/ 100708 w 1150847"/>
                <a:gd name="connsiteY6" fmla="*/ 473954 h 1405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47" h="1405053">
                  <a:moveTo>
                    <a:pt x="0" y="0"/>
                  </a:moveTo>
                  <a:lnTo>
                    <a:pt x="832215" y="530046"/>
                  </a:lnTo>
                  <a:lnTo>
                    <a:pt x="1150847" y="1405053"/>
                  </a:lnTo>
                  <a:lnTo>
                    <a:pt x="1101530" y="1305606"/>
                  </a:lnTo>
                  <a:cubicBezTo>
                    <a:pt x="1001079" y="1141508"/>
                    <a:pt x="858105" y="1007584"/>
                    <a:pt x="679174" y="921939"/>
                  </a:cubicBezTo>
                  <a:lnTo>
                    <a:pt x="235888" y="708042"/>
                  </a:lnTo>
                  <a:lnTo>
                    <a:pt x="100708" y="47395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2DD91A4-35E5-4BDB-2C71-AB551DBE2EA1}"/>
                </a:ext>
              </a:extLst>
            </p:cNvPr>
            <p:cNvSpPr/>
            <p:nvPr/>
          </p:nvSpPr>
          <p:spPr>
            <a:xfrm>
              <a:off x="5577024" y="1613512"/>
              <a:ext cx="2595746" cy="1991368"/>
            </a:xfrm>
            <a:custGeom>
              <a:avLst/>
              <a:gdLst>
                <a:gd name="connsiteX0" fmla="*/ 946825 w 2595746"/>
                <a:gd name="connsiteY0" fmla="*/ 0 h 1991368"/>
                <a:gd name="connsiteX1" fmla="*/ 1835030 w 2595746"/>
                <a:gd name="connsiteY1" fmla="*/ 389970 h 1991368"/>
                <a:gd name="connsiteX2" fmla="*/ 2398059 w 2595746"/>
                <a:gd name="connsiteY2" fmla="*/ 1092757 h 1991368"/>
                <a:gd name="connsiteX3" fmla="*/ 2595746 w 2595746"/>
                <a:gd name="connsiteY3" fmla="*/ 1991368 h 1991368"/>
                <a:gd name="connsiteX4" fmla="*/ 2087356 w 2595746"/>
                <a:gd name="connsiteY4" fmla="*/ 1434214 h 1991368"/>
                <a:gd name="connsiteX5" fmla="*/ 1616891 w 2595746"/>
                <a:gd name="connsiteY5" fmla="*/ 1207202 h 1991368"/>
                <a:gd name="connsiteX6" fmla="*/ 1523597 w 2595746"/>
                <a:gd name="connsiteY6" fmla="*/ 1045647 h 1991368"/>
                <a:gd name="connsiteX7" fmla="*/ 815169 w 2595746"/>
                <a:gd name="connsiteY7" fmla="*/ 636665 h 1991368"/>
                <a:gd name="connsiteX8" fmla="*/ 434498 w 2595746"/>
                <a:gd name="connsiteY8" fmla="*/ 636665 h 1991368"/>
                <a:gd name="connsiteX9" fmla="*/ 0 w 2595746"/>
                <a:gd name="connsiteY9" fmla="*/ 427008 h 199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95746" h="1991368">
                  <a:moveTo>
                    <a:pt x="946825" y="0"/>
                  </a:moveTo>
                  <a:lnTo>
                    <a:pt x="1835030" y="389970"/>
                  </a:lnTo>
                  <a:cubicBezTo>
                    <a:pt x="2119922" y="526460"/>
                    <a:pt x="2327137" y="784979"/>
                    <a:pt x="2398059" y="1092757"/>
                  </a:cubicBezTo>
                  <a:lnTo>
                    <a:pt x="2595746" y="1991368"/>
                  </a:lnTo>
                  <a:cubicBezTo>
                    <a:pt x="2500581" y="1748430"/>
                    <a:pt x="2325931" y="1548407"/>
                    <a:pt x="2087356" y="1434214"/>
                  </a:cubicBezTo>
                  <a:lnTo>
                    <a:pt x="1616891" y="1207202"/>
                  </a:lnTo>
                  <a:lnTo>
                    <a:pt x="1523597" y="1045647"/>
                  </a:lnTo>
                  <a:cubicBezTo>
                    <a:pt x="1377409" y="792468"/>
                    <a:pt x="1107411" y="636665"/>
                    <a:pt x="815169" y="636665"/>
                  </a:cubicBezTo>
                  <a:lnTo>
                    <a:pt x="434498" y="636665"/>
                  </a:lnTo>
                  <a:lnTo>
                    <a:pt x="0" y="42700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9DFE384-6049-8907-B3A5-04AF49B26EE9}"/>
                </a:ext>
              </a:extLst>
            </p:cNvPr>
            <p:cNvSpPr/>
            <p:nvPr/>
          </p:nvSpPr>
          <p:spPr>
            <a:xfrm>
              <a:off x="5577024" y="1613513"/>
              <a:ext cx="1906291" cy="638000"/>
            </a:xfrm>
            <a:custGeom>
              <a:avLst/>
              <a:gdLst>
                <a:gd name="connsiteX0" fmla="*/ 946825 w 1906291"/>
                <a:gd name="connsiteY0" fmla="*/ 0 h 638000"/>
                <a:gd name="connsiteX1" fmla="*/ 1632876 w 1906291"/>
                <a:gd name="connsiteY1" fmla="*/ 301214 h 638000"/>
                <a:gd name="connsiteX2" fmla="*/ 1906291 w 1906291"/>
                <a:gd name="connsiteY2" fmla="*/ 431264 h 638000"/>
                <a:gd name="connsiteX3" fmla="*/ 1144457 w 1906291"/>
                <a:gd name="connsiteY3" fmla="*/ 490301 h 638000"/>
                <a:gd name="connsiteX4" fmla="*/ 835308 w 1906291"/>
                <a:gd name="connsiteY4" fmla="*/ 638000 h 638000"/>
                <a:gd name="connsiteX5" fmla="*/ 815169 w 1906291"/>
                <a:gd name="connsiteY5" fmla="*/ 636664 h 638000"/>
                <a:gd name="connsiteX6" fmla="*/ 434495 w 1906291"/>
                <a:gd name="connsiteY6" fmla="*/ 636664 h 638000"/>
                <a:gd name="connsiteX7" fmla="*/ 0 w 1906291"/>
                <a:gd name="connsiteY7" fmla="*/ 427008 h 63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6291" h="638000">
                  <a:moveTo>
                    <a:pt x="946825" y="0"/>
                  </a:moveTo>
                  <a:lnTo>
                    <a:pt x="1632876" y="301214"/>
                  </a:lnTo>
                  <a:lnTo>
                    <a:pt x="1906291" y="431264"/>
                  </a:lnTo>
                  <a:cubicBezTo>
                    <a:pt x="1657316" y="353801"/>
                    <a:pt x="1382744" y="375470"/>
                    <a:pt x="1144457" y="490301"/>
                  </a:cubicBezTo>
                  <a:lnTo>
                    <a:pt x="835308" y="638000"/>
                  </a:lnTo>
                  <a:lnTo>
                    <a:pt x="815169" y="636664"/>
                  </a:lnTo>
                  <a:lnTo>
                    <a:pt x="434495" y="636664"/>
                  </a:lnTo>
                  <a:lnTo>
                    <a:pt x="0" y="42700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65A50FE-3AD3-D356-FA5B-DF2ABB73850C}"/>
                </a:ext>
              </a:extLst>
            </p:cNvPr>
            <p:cNvSpPr/>
            <p:nvPr/>
          </p:nvSpPr>
          <p:spPr>
            <a:xfrm>
              <a:off x="5105511" y="1494394"/>
              <a:ext cx="2276205" cy="1143454"/>
            </a:xfrm>
            <a:custGeom>
              <a:avLst/>
              <a:gdLst>
                <a:gd name="connsiteX0" fmla="*/ 991748 w 2276205"/>
                <a:gd name="connsiteY0" fmla="*/ 0 h 1143454"/>
                <a:gd name="connsiteX1" fmla="*/ 1441934 w 2276205"/>
                <a:gd name="connsiteY1" fmla="*/ 102761 h 1143454"/>
                <a:gd name="connsiteX2" fmla="*/ 2276205 w 2276205"/>
                <a:gd name="connsiteY2" fmla="*/ 499583 h 1143454"/>
                <a:gd name="connsiteX3" fmla="*/ 1514371 w 2276205"/>
                <a:gd name="connsiteY3" fmla="*/ 558620 h 1143454"/>
                <a:gd name="connsiteX4" fmla="*/ 1101688 w 2276205"/>
                <a:gd name="connsiteY4" fmla="*/ 755783 h 1143454"/>
                <a:gd name="connsiteX5" fmla="*/ 694161 w 2276205"/>
                <a:gd name="connsiteY5" fmla="*/ 755783 h 1143454"/>
                <a:gd name="connsiteX6" fmla="*/ 46159 w 2276205"/>
                <a:gd name="connsiteY6" fmla="*/ 1074501 h 1143454"/>
                <a:gd name="connsiteX7" fmla="*/ 0 w 2276205"/>
                <a:gd name="connsiteY7" fmla="*/ 1143454 h 1143454"/>
                <a:gd name="connsiteX8" fmla="*/ 101738 w 2276205"/>
                <a:gd name="connsiteY8" fmla="*/ 730682 h 1143454"/>
                <a:gd name="connsiteX9" fmla="*/ 539866 w 2276205"/>
                <a:gd name="connsiteY9" fmla="*/ 108945 h 1143454"/>
                <a:gd name="connsiteX10" fmla="*/ 389741 w 2276205"/>
                <a:gd name="connsiteY10" fmla="*/ 178651 h 1143454"/>
                <a:gd name="connsiteX11" fmla="*/ 541561 w 2276205"/>
                <a:gd name="connsiteY11" fmla="*/ 102761 h 1143454"/>
                <a:gd name="connsiteX12" fmla="*/ 991748 w 2276205"/>
                <a:gd name="connsiteY12" fmla="*/ 0 h 114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205" h="1143454">
                  <a:moveTo>
                    <a:pt x="991748" y="0"/>
                  </a:moveTo>
                  <a:cubicBezTo>
                    <a:pt x="1145724" y="0"/>
                    <a:pt x="1299701" y="34254"/>
                    <a:pt x="1441934" y="102761"/>
                  </a:cubicBezTo>
                  <a:lnTo>
                    <a:pt x="2276205" y="499583"/>
                  </a:lnTo>
                  <a:cubicBezTo>
                    <a:pt x="2027230" y="422120"/>
                    <a:pt x="1752658" y="443789"/>
                    <a:pt x="1514371" y="558620"/>
                  </a:cubicBezTo>
                  <a:lnTo>
                    <a:pt x="1101688" y="755783"/>
                  </a:lnTo>
                  <a:lnTo>
                    <a:pt x="694161" y="755783"/>
                  </a:lnTo>
                  <a:cubicBezTo>
                    <a:pt x="438450" y="755783"/>
                    <a:pt x="199768" y="875069"/>
                    <a:pt x="46159" y="1074501"/>
                  </a:cubicBezTo>
                  <a:lnTo>
                    <a:pt x="0" y="1143454"/>
                  </a:lnTo>
                  <a:lnTo>
                    <a:pt x="101738" y="730682"/>
                  </a:lnTo>
                  <a:cubicBezTo>
                    <a:pt x="164231" y="473531"/>
                    <a:pt x="321975" y="252147"/>
                    <a:pt x="539866" y="108945"/>
                  </a:cubicBezTo>
                  <a:lnTo>
                    <a:pt x="389741" y="178651"/>
                  </a:lnTo>
                  <a:lnTo>
                    <a:pt x="541561" y="102761"/>
                  </a:lnTo>
                  <a:cubicBezTo>
                    <a:pt x="683795" y="34254"/>
                    <a:pt x="837771" y="0"/>
                    <a:pt x="99174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7E6ED3A-043B-7FCF-E034-457435295EE0}"/>
                </a:ext>
              </a:extLst>
            </p:cNvPr>
            <p:cNvSpPr/>
            <p:nvPr/>
          </p:nvSpPr>
          <p:spPr>
            <a:xfrm>
              <a:off x="4528596" y="1570202"/>
              <a:ext cx="1183635" cy="1481941"/>
            </a:xfrm>
            <a:custGeom>
              <a:avLst/>
              <a:gdLst>
                <a:gd name="connsiteX0" fmla="*/ 1183635 w 1183635"/>
                <a:gd name="connsiteY0" fmla="*/ 0 h 1481941"/>
                <a:gd name="connsiteX1" fmla="*/ 1066788 w 1183635"/>
                <a:gd name="connsiteY1" fmla="*/ 93574 h 1481941"/>
                <a:gd name="connsiteX2" fmla="*/ 780252 w 1183635"/>
                <a:gd name="connsiteY2" fmla="*/ 593913 h 1481941"/>
                <a:gd name="connsiteX3" fmla="*/ 702068 w 1183635"/>
                <a:gd name="connsiteY3" fmla="*/ 911121 h 1481941"/>
                <a:gd name="connsiteX4" fmla="*/ 693916 w 1183635"/>
                <a:gd name="connsiteY4" fmla="*/ 918243 h 1481941"/>
                <a:gd name="connsiteX5" fmla="*/ 562648 w 1183635"/>
                <a:gd name="connsiteY5" fmla="*/ 1088957 h 1481941"/>
                <a:gd name="connsiteX6" fmla="*/ 463618 w 1183635"/>
                <a:gd name="connsiteY6" fmla="*/ 1260444 h 1481941"/>
                <a:gd name="connsiteX7" fmla="*/ 0 w 1183635"/>
                <a:gd name="connsiteY7" fmla="*/ 1481941 h 1481941"/>
                <a:gd name="connsiteX8" fmla="*/ 255177 w 1183635"/>
                <a:gd name="connsiteY8" fmla="*/ 458489 h 1481941"/>
                <a:gd name="connsiteX9" fmla="*/ 1118475 w 1183635"/>
                <a:gd name="connsiteY9" fmla="*/ 26952 h 148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3635" h="1481941">
                  <a:moveTo>
                    <a:pt x="1183635" y="0"/>
                  </a:moveTo>
                  <a:lnTo>
                    <a:pt x="1066788" y="93574"/>
                  </a:lnTo>
                  <a:cubicBezTo>
                    <a:pt x="927570" y="228305"/>
                    <a:pt x="827122" y="401049"/>
                    <a:pt x="780252" y="593913"/>
                  </a:cubicBezTo>
                  <a:lnTo>
                    <a:pt x="702068" y="911121"/>
                  </a:lnTo>
                  <a:lnTo>
                    <a:pt x="693916" y="918243"/>
                  </a:lnTo>
                  <a:cubicBezTo>
                    <a:pt x="643480" y="968453"/>
                    <a:pt x="599195" y="1025662"/>
                    <a:pt x="562648" y="1088957"/>
                  </a:cubicBezTo>
                  <a:lnTo>
                    <a:pt x="463618" y="1260444"/>
                  </a:lnTo>
                  <a:lnTo>
                    <a:pt x="0" y="1481941"/>
                  </a:lnTo>
                  <a:lnTo>
                    <a:pt x="255177" y="458489"/>
                  </a:lnTo>
                  <a:lnTo>
                    <a:pt x="1118475" y="26952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8ECF7EF-7B15-2870-13B4-5C04921E0E91}"/>
                </a:ext>
              </a:extLst>
            </p:cNvPr>
            <p:cNvSpPr/>
            <p:nvPr/>
          </p:nvSpPr>
          <p:spPr>
            <a:xfrm>
              <a:off x="4011191" y="1603338"/>
              <a:ext cx="1634185" cy="2872009"/>
            </a:xfrm>
            <a:custGeom>
              <a:avLst/>
              <a:gdLst>
                <a:gd name="connsiteX0" fmla="*/ 1634185 w 1634185"/>
                <a:gd name="connsiteY0" fmla="*/ 0 h 2872009"/>
                <a:gd name="connsiteX1" fmla="*/ 1196057 w 1634185"/>
                <a:gd name="connsiteY1" fmla="*/ 621737 h 2872009"/>
                <a:gd name="connsiteX2" fmla="*/ 1094318 w 1634185"/>
                <a:gd name="connsiteY2" fmla="*/ 1034511 h 2872009"/>
                <a:gd name="connsiteX3" fmla="*/ 1080053 w 1634185"/>
                <a:gd name="connsiteY3" fmla="*/ 1055821 h 2872009"/>
                <a:gd name="connsiteX4" fmla="*/ 783658 w 1634185"/>
                <a:gd name="connsiteY4" fmla="*/ 1569081 h 2872009"/>
                <a:gd name="connsiteX5" fmla="*/ 735734 w 1634185"/>
                <a:gd name="connsiteY5" fmla="*/ 2289622 h 2872009"/>
                <a:gd name="connsiteX6" fmla="*/ 768530 w 1634185"/>
                <a:gd name="connsiteY6" fmla="*/ 2356292 h 2872009"/>
                <a:gd name="connsiteX7" fmla="*/ 641418 w 1634185"/>
                <a:gd name="connsiteY7" fmla="*/ 2872009 h 2872009"/>
                <a:gd name="connsiteX8" fmla="*/ 0 w 1634185"/>
                <a:gd name="connsiteY8" fmla="*/ 2015326 h 2872009"/>
                <a:gd name="connsiteX9" fmla="*/ 226441 w 1634185"/>
                <a:gd name="connsiteY9" fmla="*/ 1084184 h 2872009"/>
                <a:gd name="connsiteX10" fmla="*/ 797725 w 1634185"/>
                <a:gd name="connsiteY10" fmla="*/ 388386 h 2872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4185" h="2872009">
                  <a:moveTo>
                    <a:pt x="1634185" y="0"/>
                  </a:moveTo>
                  <a:cubicBezTo>
                    <a:pt x="1416294" y="143202"/>
                    <a:pt x="1258550" y="364586"/>
                    <a:pt x="1196057" y="621737"/>
                  </a:cubicBezTo>
                  <a:lnTo>
                    <a:pt x="1094318" y="1034511"/>
                  </a:lnTo>
                  <a:lnTo>
                    <a:pt x="1080053" y="1055821"/>
                  </a:lnTo>
                  <a:lnTo>
                    <a:pt x="783658" y="1569081"/>
                  </a:lnTo>
                  <a:cubicBezTo>
                    <a:pt x="655861" y="1790505"/>
                    <a:pt x="639886" y="2056944"/>
                    <a:pt x="735734" y="2289622"/>
                  </a:cubicBezTo>
                  <a:lnTo>
                    <a:pt x="768530" y="2356292"/>
                  </a:lnTo>
                  <a:lnTo>
                    <a:pt x="641418" y="2872009"/>
                  </a:lnTo>
                  <a:lnTo>
                    <a:pt x="0" y="2015326"/>
                  </a:lnTo>
                  <a:lnTo>
                    <a:pt x="226441" y="1084184"/>
                  </a:lnTo>
                  <a:cubicBezTo>
                    <a:pt x="301038" y="777437"/>
                    <a:pt x="511440" y="521350"/>
                    <a:pt x="797725" y="38838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7861510-904B-3D11-B2C0-C56F3E995791}"/>
                </a:ext>
              </a:extLst>
            </p:cNvPr>
            <p:cNvSpPr/>
            <p:nvPr/>
          </p:nvSpPr>
          <p:spPr>
            <a:xfrm>
              <a:off x="4019062" y="2638565"/>
              <a:ext cx="760660" cy="1836782"/>
            </a:xfrm>
            <a:custGeom>
              <a:avLst/>
              <a:gdLst>
                <a:gd name="connsiteX0" fmla="*/ 237834 w 760660"/>
                <a:gd name="connsiteY0" fmla="*/ 0 h 1836782"/>
                <a:gd name="connsiteX1" fmla="*/ 449025 w 760660"/>
                <a:gd name="connsiteY1" fmla="*/ 730743 h 1836782"/>
                <a:gd name="connsiteX2" fmla="*/ 671307 w 760660"/>
                <a:gd name="connsiteY2" fmla="*/ 1020961 h 1836782"/>
                <a:gd name="connsiteX3" fmla="*/ 673093 w 760660"/>
                <a:gd name="connsiteY3" fmla="*/ 1048526 h 1836782"/>
                <a:gd name="connsiteX4" fmla="*/ 727863 w 760660"/>
                <a:gd name="connsiteY4" fmla="*/ 1254395 h 1836782"/>
                <a:gd name="connsiteX5" fmla="*/ 760660 w 760660"/>
                <a:gd name="connsiteY5" fmla="*/ 1321066 h 1836782"/>
                <a:gd name="connsiteX6" fmla="*/ 633547 w 760660"/>
                <a:gd name="connsiteY6" fmla="*/ 1836782 h 1836782"/>
                <a:gd name="connsiteX7" fmla="*/ 0 w 760660"/>
                <a:gd name="connsiteY7" fmla="*/ 990611 h 1836782"/>
                <a:gd name="connsiteX8" fmla="*/ 17684 w 760660"/>
                <a:gd name="connsiteY8" fmla="*/ 895695 h 183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0660" h="1836782">
                  <a:moveTo>
                    <a:pt x="237834" y="0"/>
                  </a:moveTo>
                  <a:cubicBezTo>
                    <a:pt x="213353" y="259687"/>
                    <a:pt x="287505" y="521160"/>
                    <a:pt x="449025" y="730743"/>
                  </a:cubicBezTo>
                  <a:lnTo>
                    <a:pt x="671307" y="1020961"/>
                  </a:lnTo>
                  <a:lnTo>
                    <a:pt x="673093" y="1048526"/>
                  </a:lnTo>
                  <a:cubicBezTo>
                    <a:pt x="682221" y="1118680"/>
                    <a:pt x="700478" y="1187916"/>
                    <a:pt x="727863" y="1254395"/>
                  </a:cubicBezTo>
                  <a:lnTo>
                    <a:pt x="760660" y="1321066"/>
                  </a:lnTo>
                  <a:lnTo>
                    <a:pt x="633547" y="1836782"/>
                  </a:lnTo>
                  <a:lnTo>
                    <a:pt x="0" y="990611"/>
                  </a:lnTo>
                  <a:lnTo>
                    <a:pt x="17684" y="89569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3D2B102-F2EE-ED69-A8AD-0AC0EF9B4E42}"/>
                </a:ext>
              </a:extLst>
            </p:cNvPr>
            <p:cNvSpPr/>
            <p:nvPr/>
          </p:nvSpPr>
          <p:spPr>
            <a:xfrm>
              <a:off x="3976309" y="2719845"/>
              <a:ext cx="1870538" cy="2570690"/>
            </a:xfrm>
            <a:custGeom>
              <a:avLst/>
              <a:gdLst>
                <a:gd name="connsiteX0" fmla="*/ 250107 w 1870538"/>
                <a:gd name="connsiteY0" fmla="*/ 0 h 2570690"/>
                <a:gd name="connsiteX1" fmla="*/ 461298 w 1870538"/>
                <a:gd name="connsiteY1" fmla="*/ 730743 h 2570690"/>
                <a:gd name="connsiteX2" fmla="*/ 747429 w 1870538"/>
                <a:gd name="connsiteY2" fmla="*/ 1104324 h 2570690"/>
                <a:gd name="connsiteX3" fmla="*/ 770616 w 1870538"/>
                <a:gd name="connsiteY3" fmla="*/ 1173115 h 2570690"/>
                <a:gd name="connsiteX4" fmla="*/ 818540 w 1870538"/>
                <a:gd name="connsiteY4" fmla="*/ 1270537 h 2570690"/>
                <a:gd name="connsiteX5" fmla="*/ 1114935 w 1870538"/>
                <a:gd name="connsiteY5" fmla="*/ 1783798 h 2570690"/>
                <a:gd name="connsiteX6" fmla="*/ 1509295 w 1870538"/>
                <a:gd name="connsiteY6" fmla="*/ 2130131 h 2570690"/>
                <a:gd name="connsiteX7" fmla="*/ 1541538 w 1870538"/>
                <a:gd name="connsiteY7" fmla="*/ 2141137 h 2570690"/>
                <a:gd name="connsiteX8" fmla="*/ 1870538 w 1870538"/>
                <a:gd name="connsiteY8" fmla="*/ 2570690 h 2570690"/>
                <a:gd name="connsiteX9" fmla="*/ 821236 w 1870538"/>
                <a:gd name="connsiteY9" fmla="*/ 2515111 h 2570690"/>
                <a:gd name="connsiteX10" fmla="*/ 215780 w 1870538"/>
                <a:gd name="connsiteY10" fmla="*/ 1776633 h 2570690"/>
                <a:gd name="connsiteX11" fmla="*/ 29957 w 1870538"/>
                <a:gd name="connsiteY11" fmla="*/ 895695 h 2570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0538" h="2570690">
                  <a:moveTo>
                    <a:pt x="250107" y="0"/>
                  </a:moveTo>
                  <a:cubicBezTo>
                    <a:pt x="225626" y="259687"/>
                    <a:pt x="299778" y="521160"/>
                    <a:pt x="461298" y="730743"/>
                  </a:cubicBezTo>
                  <a:lnTo>
                    <a:pt x="747429" y="1104324"/>
                  </a:lnTo>
                  <a:lnTo>
                    <a:pt x="770616" y="1173115"/>
                  </a:lnTo>
                  <a:cubicBezTo>
                    <a:pt x="784308" y="1206355"/>
                    <a:pt x="800283" y="1238905"/>
                    <a:pt x="818540" y="1270537"/>
                  </a:cubicBezTo>
                  <a:lnTo>
                    <a:pt x="1114935" y="1783798"/>
                  </a:lnTo>
                  <a:cubicBezTo>
                    <a:pt x="1206218" y="1942035"/>
                    <a:pt x="1345970" y="2062234"/>
                    <a:pt x="1509295" y="2130131"/>
                  </a:cubicBezTo>
                  <a:lnTo>
                    <a:pt x="1541538" y="2141137"/>
                  </a:lnTo>
                  <a:lnTo>
                    <a:pt x="1870538" y="2570690"/>
                  </a:lnTo>
                  <a:lnTo>
                    <a:pt x="821236" y="2515111"/>
                  </a:lnTo>
                  <a:lnTo>
                    <a:pt x="215780" y="1776633"/>
                  </a:lnTo>
                  <a:cubicBezTo>
                    <a:pt x="23039" y="1526585"/>
                    <a:pt x="-45348" y="1202274"/>
                    <a:pt x="29957" y="895695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30BC27E-4D89-91D5-7EDF-1CBD8B0AF6DC}"/>
                </a:ext>
              </a:extLst>
            </p:cNvPr>
            <p:cNvSpPr/>
            <p:nvPr/>
          </p:nvSpPr>
          <p:spPr>
            <a:xfrm>
              <a:off x="4194058" y="4498879"/>
              <a:ext cx="1652789" cy="791657"/>
            </a:xfrm>
            <a:custGeom>
              <a:avLst/>
              <a:gdLst>
                <a:gd name="connsiteX0" fmla="*/ 0 w 1652789"/>
                <a:gd name="connsiteY0" fmla="*/ 0 h 791657"/>
                <a:gd name="connsiteX1" fmla="*/ 48086 w 1652789"/>
                <a:gd name="connsiteY1" fmla="*/ 41161 h 791657"/>
                <a:gd name="connsiteX2" fmla="*/ 680494 w 1652789"/>
                <a:gd name="connsiteY2" fmla="*/ 259748 h 791657"/>
                <a:gd name="connsiteX3" fmla="*/ 1135068 w 1652789"/>
                <a:gd name="connsiteY3" fmla="*/ 263172 h 791657"/>
                <a:gd name="connsiteX4" fmla="*/ 1196579 w 1652789"/>
                <a:gd name="connsiteY4" fmla="*/ 304197 h 791657"/>
                <a:gd name="connsiteX5" fmla="*/ 1291546 w 1652789"/>
                <a:gd name="connsiteY5" fmla="*/ 351097 h 791657"/>
                <a:gd name="connsiteX6" fmla="*/ 1323788 w 1652789"/>
                <a:gd name="connsiteY6" fmla="*/ 362103 h 791657"/>
                <a:gd name="connsiteX7" fmla="*/ 1652789 w 1652789"/>
                <a:gd name="connsiteY7" fmla="*/ 791657 h 791657"/>
                <a:gd name="connsiteX8" fmla="*/ 603487 w 1652789"/>
                <a:gd name="connsiteY8" fmla="*/ 736078 h 791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789" h="791657">
                  <a:moveTo>
                    <a:pt x="0" y="0"/>
                  </a:moveTo>
                  <a:lnTo>
                    <a:pt x="48086" y="41161"/>
                  </a:lnTo>
                  <a:cubicBezTo>
                    <a:pt x="227214" y="180458"/>
                    <a:pt x="449084" y="258703"/>
                    <a:pt x="680494" y="259748"/>
                  </a:cubicBezTo>
                  <a:lnTo>
                    <a:pt x="1135068" y="263172"/>
                  </a:lnTo>
                  <a:lnTo>
                    <a:pt x="1196579" y="304197"/>
                  </a:lnTo>
                  <a:cubicBezTo>
                    <a:pt x="1227159" y="321846"/>
                    <a:pt x="1258881" y="337518"/>
                    <a:pt x="1291546" y="351097"/>
                  </a:cubicBezTo>
                  <a:lnTo>
                    <a:pt x="1323788" y="362103"/>
                  </a:lnTo>
                  <a:lnTo>
                    <a:pt x="1652789" y="791657"/>
                  </a:lnTo>
                  <a:lnTo>
                    <a:pt x="603487" y="73607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B8B9243-E47E-C4D6-780E-A3A26C5F9564}"/>
                </a:ext>
              </a:extLst>
            </p:cNvPr>
            <p:cNvSpPr/>
            <p:nvPr/>
          </p:nvSpPr>
          <p:spPr>
            <a:xfrm>
              <a:off x="4229045" y="4544381"/>
              <a:ext cx="3024101" cy="1117882"/>
            </a:xfrm>
            <a:custGeom>
              <a:avLst/>
              <a:gdLst>
                <a:gd name="connsiteX0" fmla="*/ 0 w 3024101"/>
                <a:gd name="connsiteY0" fmla="*/ 0 h 1117882"/>
                <a:gd name="connsiteX1" fmla="*/ 706464 w 3024101"/>
                <a:gd name="connsiteY1" fmla="*/ 281977 h 1117882"/>
                <a:gd name="connsiteX2" fmla="*/ 1216514 w 3024101"/>
                <a:gd name="connsiteY2" fmla="*/ 285819 h 1117882"/>
                <a:gd name="connsiteX3" fmla="*/ 1256559 w 3024101"/>
                <a:gd name="connsiteY3" fmla="*/ 305595 h 1117882"/>
                <a:gd name="connsiteX4" fmla="*/ 1570626 w 3024101"/>
                <a:gd name="connsiteY4" fmla="*/ 368243 h 1117882"/>
                <a:gd name="connsiteX5" fmla="*/ 2163148 w 3024101"/>
                <a:gd name="connsiteY5" fmla="*/ 368243 h 1117882"/>
                <a:gd name="connsiteX6" fmla="*/ 2477180 w 3024101"/>
                <a:gd name="connsiteY6" fmla="*/ 305595 h 1117882"/>
                <a:gd name="connsiteX7" fmla="*/ 2497684 w 3024101"/>
                <a:gd name="connsiteY7" fmla="*/ 295468 h 1117882"/>
                <a:gd name="connsiteX8" fmla="*/ 3024101 w 3024101"/>
                <a:gd name="connsiteY8" fmla="*/ 299432 h 1117882"/>
                <a:gd name="connsiteX9" fmla="*/ 2339618 w 3024101"/>
                <a:gd name="connsiteY9" fmla="*/ 1087181 h 1117882"/>
                <a:gd name="connsiteX10" fmla="*/ 1381426 w 3024101"/>
                <a:gd name="connsiteY10" fmla="*/ 1117882 h 1117882"/>
                <a:gd name="connsiteX11" fmla="*/ 572059 w 3024101"/>
                <a:gd name="connsiteY11" fmla="*/ 723696 h 111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4101" h="1117882">
                  <a:moveTo>
                    <a:pt x="0" y="0"/>
                  </a:moveTo>
                  <a:cubicBezTo>
                    <a:pt x="189987" y="178755"/>
                    <a:pt x="441995" y="280782"/>
                    <a:pt x="706464" y="281977"/>
                  </a:cubicBezTo>
                  <a:lnTo>
                    <a:pt x="1216514" y="285819"/>
                  </a:lnTo>
                  <a:lnTo>
                    <a:pt x="1256559" y="305595"/>
                  </a:lnTo>
                  <a:cubicBezTo>
                    <a:pt x="1354554" y="346334"/>
                    <a:pt x="1461036" y="368243"/>
                    <a:pt x="1570626" y="368243"/>
                  </a:cubicBezTo>
                  <a:lnTo>
                    <a:pt x="2163148" y="368243"/>
                  </a:lnTo>
                  <a:cubicBezTo>
                    <a:pt x="2272739" y="368243"/>
                    <a:pt x="2379201" y="346334"/>
                    <a:pt x="2477180" y="305595"/>
                  </a:cubicBezTo>
                  <a:lnTo>
                    <a:pt x="2497684" y="295468"/>
                  </a:lnTo>
                  <a:lnTo>
                    <a:pt x="3024101" y="299432"/>
                  </a:lnTo>
                  <a:lnTo>
                    <a:pt x="2339618" y="1087181"/>
                  </a:lnTo>
                  <a:lnTo>
                    <a:pt x="1381426" y="1117882"/>
                  </a:lnTo>
                  <a:cubicBezTo>
                    <a:pt x="1065716" y="1116532"/>
                    <a:pt x="767786" y="971335"/>
                    <a:pt x="572059" y="7236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76A42CF-4E4A-21EE-7F37-23DDC68BB1FD}"/>
                </a:ext>
              </a:extLst>
            </p:cNvPr>
            <p:cNvSpPr/>
            <p:nvPr/>
          </p:nvSpPr>
          <p:spPr>
            <a:xfrm>
              <a:off x="5606419" y="4839850"/>
              <a:ext cx="1646727" cy="822414"/>
            </a:xfrm>
            <a:custGeom>
              <a:avLst/>
              <a:gdLst>
                <a:gd name="connsiteX0" fmla="*/ 1120307 w 1646727"/>
                <a:gd name="connsiteY0" fmla="*/ 0 h 822414"/>
                <a:gd name="connsiteX1" fmla="*/ 1646727 w 1646727"/>
                <a:gd name="connsiteY1" fmla="*/ 3964 h 822414"/>
                <a:gd name="connsiteX2" fmla="*/ 962244 w 1646727"/>
                <a:gd name="connsiteY2" fmla="*/ 791713 h 822414"/>
                <a:gd name="connsiteX3" fmla="*/ 4052 w 1646727"/>
                <a:gd name="connsiteY3" fmla="*/ 822414 h 822414"/>
                <a:gd name="connsiteX4" fmla="*/ 0 w 1646727"/>
                <a:gd name="connsiteY4" fmla="*/ 822167 h 822414"/>
                <a:gd name="connsiteX5" fmla="*/ 26100 w 1646727"/>
                <a:gd name="connsiteY5" fmla="*/ 817243 h 822414"/>
                <a:gd name="connsiteX6" fmla="*/ 592410 w 1646727"/>
                <a:gd name="connsiteY6" fmla="*/ 460828 h 822414"/>
                <a:gd name="connsiteX7" fmla="*/ 918489 w 1646727"/>
                <a:gd name="connsiteY7" fmla="*/ 60690 h 822414"/>
                <a:gd name="connsiteX8" fmla="*/ 999198 w 1646727"/>
                <a:gd name="connsiteY8" fmla="*/ 44474 h 822414"/>
                <a:gd name="connsiteX9" fmla="*/ 1099806 w 1646727"/>
                <a:gd name="connsiteY9" fmla="*/ 10126 h 8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6727" h="822414">
                  <a:moveTo>
                    <a:pt x="1120307" y="0"/>
                  </a:moveTo>
                  <a:lnTo>
                    <a:pt x="1646727" y="3964"/>
                  </a:lnTo>
                  <a:lnTo>
                    <a:pt x="962244" y="791713"/>
                  </a:lnTo>
                  <a:lnTo>
                    <a:pt x="4052" y="822414"/>
                  </a:lnTo>
                  <a:lnTo>
                    <a:pt x="0" y="822167"/>
                  </a:lnTo>
                  <a:lnTo>
                    <a:pt x="26100" y="817243"/>
                  </a:lnTo>
                  <a:cubicBezTo>
                    <a:pt x="246851" y="764755"/>
                    <a:pt x="446747" y="640741"/>
                    <a:pt x="592410" y="460828"/>
                  </a:cubicBezTo>
                  <a:lnTo>
                    <a:pt x="918489" y="60690"/>
                  </a:lnTo>
                  <a:lnTo>
                    <a:pt x="999198" y="44474"/>
                  </a:lnTo>
                  <a:cubicBezTo>
                    <a:pt x="1033544" y="35193"/>
                    <a:pt x="1067147" y="23706"/>
                    <a:pt x="1099806" y="10126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1B4EB97-5224-7F00-C09B-33817E7A04A4}"/>
                </a:ext>
              </a:extLst>
            </p:cNvPr>
            <p:cNvSpPr/>
            <p:nvPr/>
          </p:nvSpPr>
          <p:spPr>
            <a:xfrm>
              <a:off x="5645102" y="3971464"/>
              <a:ext cx="1903126" cy="1696971"/>
            </a:xfrm>
            <a:custGeom>
              <a:avLst/>
              <a:gdLst>
                <a:gd name="connsiteX0" fmla="*/ 1761220 w 1903126"/>
                <a:gd name="connsiteY0" fmla="*/ 0 h 1696971"/>
                <a:gd name="connsiteX1" fmla="*/ 1875167 w 1903126"/>
                <a:gd name="connsiteY1" fmla="*/ 530271 h 1696971"/>
                <a:gd name="connsiteX2" fmla="*/ 1760251 w 1903126"/>
                <a:gd name="connsiteY2" fmla="*/ 1277804 h 1696971"/>
                <a:gd name="connsiteX3" fmla="*/ 1736422 w 1903126"/>
                <a:gd name="connsiteY3" fmla="*/ 1312313 h 1696971"/>
                <a:gd name="connsiteX4" fmla="*/ 922366 w 1903126"/>
                <a:gd name="connsiteY4" fmla="*/ 1696943 h 1696971"/>
                <a:gd name="connsiteX5" fmla="*/ 0 w 1903126"/>
                <a:gd name="connsiteY5" fmla="*/ 1690153 h 1696971"/>
                <a:gd name="connsiteX6" fmla="*/ 662098 w 1903126"/>
                <a:gd name="connsiteY6" fmla="*/ 1315668 h 1696971"/>
                <a:gd name="connsiteX7" fmla="*/ 1001852 w 1903126"/>
                <a:gd name="connsiteY7" fmla="*/ 898748 h 1696971"/>
                <a:gd name="connsiteX8" fmla="*/ 1061122 w 1903126"/>
                <a:gd name="connsiteY8" fmla="*/ 878513 h 1696971"/>
                <a:gd name="connsiteX9" fmla="*/ 1455518 w 1903126"/>
                <a:gd name="connsiteY9" fmla="*/ 532180 h 1696971"/>
                <a:gd name="connsiteX10" fmla="*/ 1751913 w 1903126"/>
                <a:gd name="connsiteY10" fmla="*/ 18919 h 169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3126" h="1696971">
                  <a:moveTo>
                    <a:pt x="1761220" y="0"/>
                  </a:moveTo>
                  <a:lnTo>
                    <a:pt x="1875167" y="530271"/>
                  </a:lnTo>
                  <a:cubicBezTo>
                    <a:pt x="1931597" y="788848"/>
                    <a:pt x="1907119" y="1053576"/>
                    <a:pt x="1760251" y="1277804"/>
                  </a:cubicBezTo>
                  <a:cubicBezTo>
                    <a:pt x="1754618" y="1288189"/>
                    <a:pt x="1742055" y="1301928"/>
                    <a:pt x="1736422" y="1312313"/>
                  </a:cubicBezTo>
                  <a:cubicBezTo>
                    <a:pt x="1537782" y="1557789"/>
                    <a:pt x="1238089" y="1699260"/>
                    <a:pt x="922366" y="1696943"/>
                  </a:cubicBezTo>
                  <a:lnTo>
                    <a:pt x="0" y="1690153"/>
                  </a:lnTo>
                  <a:cubicBezTo>
                    <a:pt x="258319" y="1653887"/>
                    <a:pt x="495626" y="1521283"/>
                    <a:pt x="662098" y="1315668"/>
                  </a:cubicBezTo>
                  <a:lnTo>
                    <a:pt x="1001852" y="898748"/>
                  </a:lnTo>
                  <a:lnTo>
                    <a:pt x="1061122" y="878513"/>
                  </a:lnTo>
                  <a:cubicBezTo>
                    <a:pt x="1224420" y="810616"/>
                    <a:pt x="1364151" y="690417"/>
                    <a:pt x="1455518" y="532180"/>
                  </a:cubicBezTo>
                  <a:lnTo>
                    <a:pt x="1751913" y="18919"/>
                  </a:lnTo>
                  <a:close/>
                </a:path>
              </a:pathLst>
            </a:cu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DBB99AA-192F-C394-2A78-3C1E1E7B354E}"/>
                </a:ext>
              </a:extLst>
            </p:cNvPr>
            <p:cNvSpPr/>
            <p:nvPr/>
          </p:nvSpPr>
          <p:spPr>
            <a:xfrm>
              <a:off x="7334566" y="3971463"/>
              <a:ext cx="213663" cy="1364048"/>
            </a:xfrm>
            <a:custGeom>
              <a:avLst/>
              <a:gdLst>
                <a:gd name="connsiteX0" fmla="*/ 71757 w 213663"/>
                <a:gd name="connsiteY0" fmla="*/ 0 h 1364048"/>
                <a:gd name="connsiteX1" fmla="*/ 185704 w 213663"/>
                <a:gd name="connsiteY1" fmla="*/ 530271 h 1364048"/>
                <a:gd name="connsiteX2" fmla="*/ 70788 w 213663"/>
                <a:gd name="connsiteY2" fmla="*/ 1277804 h 1364048"/>
                <a:gd name="connsiteX3" fmla="*/ 58874 w 213663"/>
                <a:gd name="connsiteY3" fmla="*/ 1295058 h 1364048"/>
                <a:gd name="connsiteX4" fmla="*/ 47876 w 213663"/>
                <a:gd name="connsiteY4" fmla="*/ 1310985 h 1364048"/>
                <a:gd name="connsiteX5" fmla="*/ 44896 w 213663"/>
                <a:gd name="connsiteY5" fmla="*/ 1314586 h 1364048"/>
                <a:gd name="connsiteX6" fmla="*/ 0 w 213663"/>
                <a:gd name="connsiteY6" fmla="*/ 1364048 h 1364048"/>
                <a:gd name="connsiteX7" fmla="*/ 38910 w 213663"/>
                <a:gd name="connsiteY7" fmla="*/ 1291412 h 1364048"/>
                <a:gd name="connsiteX8" fmla="*/ 123960 w 213663"/>
                <a:gd name="connsiteY8" fmla="*/ 623536 h 1364048"/>
                <a:gd name="connsiteX9" fmla="*/ 12144 w 213663"/>
                <a:gd name="connsiteY9" fmla="*/ 106033 h 1364048"/>
                <a:gd name="connsiteX10" fmla="*/ 62450 w 213663"/>
                <a:gd name="connsiteY10" fmla="*/ 18919 h 136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663" h="1364048">
                  <a:moveTo>
                    <a:pt x="71757" y="0"/>
                  </a:moveTo>
                  <a:lnTo>
                    <a:pt x="185704" y="530271"/>
                  </a:lnTo>
                  <a:cubicBezTo>
                    <a:pt x="242134" y="788848"/>
                    <a:pt x="217656" y="1053576"/>
                    <a:pt x="70788" y="1277804"/>
                  </a:cubicBezTo>
                  <a:cubicBezTo>
                    <a:pt x="67972" y="1282997"/>
                    <a:pt x="63423" y="1289027"/>
                    <a:pt x="58874" y="1295058"/>
                  </a:cubicBezTo>
                  <a:lnTo>
                    <a:pt x="47876" y="1310985"/>
                  </a:lnTo>
                  <a:lnTo>
                    <a:pt x="44896" y="1314586"/>
                  </a:lnTo>
                  <a:lnTo>
                    <a:pt x="0" y="1364048"/>
                  </a:lnTo>
                  <a:lnTo>
                    <a:pt x="38910" y="1291412"/>
                  </a:lnTo>
                  <a:cubicBezTo>
                    <a:pt x="137756" y="1085664"/>
                    <a:pt x="173249" y="849627"/>
                    <a:pt x="123960" y="623536"/>
                  </a:cubicBezTo>
                  <a:lnTo>
                    <a:pt x="12144" y="106033"/>
                  </a:lnTo>
                  <a:lnTo>
                    <a:pt x="62450" y="1891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4D8504-7AF1-2D20-ACDA-75E4B2771FA4}"/>
                </a:ext>
              </a:extLst>
            </p:cNvPr>
            <p:cNvSpPr txBox="1"/>
            <p:nvPr/>
          </p:nvSpPr>
          <p:spPr>
            <a:xfrm>
              <a:off x="5848175" y="1635462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D10CC89-96DB-91AB-9ED9-5B0A48167926}"/>
                </a:ext>
              </a:extLst>
            </p:cNvPr>
            <p:cNvSpPr txBox="1"/>
            <p:nvPr/>
          </p:nvSpPr>
          <p:spPr>
            <a:xfrm>
              <a:off x="7193881" y="2248416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6A366B0-8652-85CB-9E16-4925E1486C41}"/>
                </a:ext>
              </a:extLst>
            </p:cNvPr>
            <p:cNvSpPr txBox="1"/>
            <p:nvPr/>
          </p:nvSpPr>
          <p:spPr>
            <a:xfrm>
              <a:off x="7548214" y="359061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D9F053-3410-E900-33B0-F495314CE5C0}"/>
                </a:ext>
              </a:extLst>
            </p:cNvPr>
            <p:cNvSpPr txBox="1"/>
            <p:nvPr/>
          </p:nvSpPr>
          <p:spPr>
            <a:xfrm>
              <a:off x="6767255" y="4828870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EA56F78-09A9-4D42-2FD3-C8124CBE4C48}"/>
                </a:ext>
              </a:extLst>
            </p:cNvPr>
            <p:cNvSpPr txBox="1"/>
            <p:nvPr/>
          </p:nvSpPr>
          <p:spPr>
            <a:xfrm>
              <a:off x="5172348" y="5023748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9A115D1-DD01-8381-7C92-0568C966D7EB}"/>
                </a:ext>
              </a:extLst>
            </p:cNvPr>
            <p:cNvSpPr txBox="1"/>
            <p:nvPr/>
          </p:nvSpPr>
          <p:spPr>
            <a:xfrm>
              <a:off x="4103881" y="3774357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EB83F95-BC92-CBCD-9A22-ED4F79202EBD}"/>
                </a:ext>
              </a:extLst>
            </p:cNvPr>
            <p:cNvSpPr txBox="1"/>
            <p:nvPr/>
          </p:nvSpPr>
          <p:spPr>
            <a:xfrm>
              <a:off x="4469129" y="2302625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07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3DBBB2B-7345-035D-E0FA-8F443BB74EDD}"/>
              </a:ext>
            </a:extLst>
          </p:cNvPr>
          <p:cNvGrpSpPr/>
          <p:nvPr/>
        </p:nvGrpSpPr>
        <p:grpSpPr>
          <a:xfrm>
            <a:off x="338440" y="2966804"/>
            <a:ext cx="2926080" cy="1229193"/>
            <a:chOff x="338440" y="3008204"/>
            <a:chExt cx="2926080" cy="122919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2C874C-C0F3-9FA5-D460-9BBA8928CE08}"/>
                </a:ext>
              </a:extLst>
            </p:cNvPr>
            <p:cNvSpPr txBox="1"/>
            <p:nvPr/>
          </p:nvSpPr>
          <p:spPr>
            <a:xfrm>
              <a:off x="338440" y="30082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06 -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EAB25A0-4BE8-1202-F8E6-203C4C851B79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ABAC2A-8302-82FD-D0B2-DAC6C7C86EE7}"/>
              </a:ext>
            </a:extLst>
          </p:cNvPr>
          <p:cNvGrpSpPr/>
          <p:nvPr/>
        </p:nvGrpSpPr>
        <p:grpSpPr>
          <a:xfrm>
            <a:off x="338440" y="4671898"/>
            <a:ext cx="2926080" cy="1229193"/>
            <a:chOff x="338440" y="4713298"/>
            <a:chExt cx="2926080" cy="122919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2A82A5B-7C21-B043-401C-9197B54CF8D1}"/>
                </a:ext>
              </a:extLst>
            </p:cNvPr>
            <p:cNvSpPr txBox="1"/>
            <p:nvPr/>
          </p:nvSpPr>
          <p:spPr>
            <a:xfrm>
              <a:off x="338440" y="471329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1870380-4A3C-203B-6451-73F404523EE0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BFAF8DE-C931-7597-D70B-1B8A4EBEF697}"/>
              </a:ext>
            </a:extLst>
          </p:cNvPr>
          <p:cNvGrpSpPr/>
          <p:nvPr/>
        </p:nvGrpSpPr>
        <p:grpSpPr>
          <a:xfrm>
            <a:off x="338440" y="1261710"/>
            <a:ext cx="2926080" cy="1229193"/>
            <a:chOff x="338440" y="1303110"/>
            <a:chExt cx="2926080" cy="122919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C84737-F162-CDDD-84B9-A447D64069C2}"/>
                </a:ext>
              </a:extLst>
            </p:cNvPr>
            <p:cNvSpPr txBox="1"/>
            <p:nvPr/>
          </p:nvSpPr>
          <p:spPr>
            <a:xfrm>
              <a:off x="338440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07 -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5BDE9B5-E9E5-BCC8-D4E8-AE7DE9BE9759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C3F682-1AC9-19C1-66F0-4A631931B975}"/>
              </a:ext>
            </a:extLst>
          </p:cNvPr>
          <p:cNvGrpSpPr/>
          <p:nvPr/>
        </p:nvGrpSpPr>
        <p:grpSpPr>
          <a:xfrm>
            <a:off x="8927481" y="3658280"/>
            <a:ext cx="2926080" cy="1044527"/>
            <a:chOff x="8927481" y="3699680"/>
            <a:chExt cx="2926080" cy="104452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6F26733-2FCA-C40E-E9B6-B9A8DF1AD3E5}"/>
                </a:ext>
              </a:extLst>
            </p:cNvPr>
            <p:cNvSpPr txBox="1"/>
            <p:nvPr/>
          </p:nvSpPr>
          <p:spPr>
            <a:xfrm>
              <a:off x="8927481" y="369968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84E6912-0AFC-9D62-7E72-5820D754A7BB}"/>
                </a:ext>
              </a:extLst>
            </p:cNvPr>
            <p:cNvSpPr txBox="1"/>
            <p:nvPr/>
          </p:nvSpPr>
          <p:spPr>
            <a:xfrm>
              <a:off x="8927481" y="409787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A5C2D6D-1BE1-35A2-7061-1F315A657E25}"/>
              </a:ext>
            </a:extLst>
          </p:cNvPr>
          <p:cNvGrpSpPr/>
          <p:nvPr/>
        </p:nvGrpSpPr>
        <p:grpSpPr>
          <a:xfrm>
            <a:off x="8927481" y="4856564"/>
            <a:ext cx="2926080" cy="1044527"/>
            <a:chOff x="8927481" y="4897964"/>
            <a:chExt cx="2926080" cy="104452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720BAD-19A8-581E-DC28-A83BE919F9E8}"/>
                </a:ext>
              </a:extLst>
            </p:cNvPr>
            <p:cNvSpPr txBox="1"/>
            <p:nvPr/>
          </p:nvSpPr>
          <p:spPr>
            <a:xfrm>
              <a:off x="8927481" y="489796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45D21D4-3145-9261-0641-98589032F6F8}"/>
                </a:ext>
              </a:extLst>
            </p:cNvPr>
            <p:cNvSpPr txBox="1"/>
            <p:nvPr/>
          </p:nvSpPr>
          <p:spPr>
            <a:xfrm>
              <a:off x="8927481" y="529616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3C71CBC-D4C9-9D7A-D15E-CD38721CCA51}"/>
              </a:ext>
            </a:extLst>
          </p:cNvPr>
          <p:cNvGrpSpPr/>
          <p:nvPr/>
        </p:nvGrpSpPr>
        <p:grpSpPr>
          <a:xfrm>
            <a:off x="8927481" y="1261710"/>
            <a:ext cx="2926080" cy="1044527"/>
            <a:chOff x="8927481" y="1303110"/>
            <a:chExt cx="2926080" cy="104452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1F6A41A-C093-6781-4977-7933FB84477D}"/>
                </a:ext>
              </a:extLst>
            </p:cNvPr>
            <p:cNvSpPr txBox="1"/>
            <p:nvPr/>
          </p:nvSpPr>
          <p:spPr>
            <a:xfrm>
              <a:off x="8927481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57D124D-E931-237A-0B23-A7F312317018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2823A36-7D8D-754D-DCDA-CA55B1AFB1F1}"/>
              </a:ext>
            </a:extLst>
          </p:cNvPr>
          <p:cNvGrpSpPr/>
          <p:nvPr/>
        </p:nvGrpSpPr>
        <p:grpSpPr>
          <a:xfrm>
            <a:off x="8927481" y="2459995"/>
            <a:ext cx="2926080" cy="1044527"/>
            <a:chOff x="8927481" y="2501395"/>
            <a:chExt cx="2926080" cy="104452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B773ABD-C10E-3B90-5243-5C77709E0FAA}"/>
                </a:ext>
              </a:extLst>
            </p:cNvPr>
            <p:cNvSpPr txBox="1"/>
            <p:nvPr/>
          </p:nvSpPr>
          <p:spPr>
            <a:xfrm>
              <a:off x="8927481" y="250139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E50C60A-6A98-F277-8AFE-FFC8E66F82A1}"/>
                </a:ext>
              </a:extLst>
            </p:cNvPr>
            <p:cNvSpPr txBox="1"/>
            <p:nvPr/>
          </p:nvSpPr>
          <p:spPr>
            <a:xfrm>
              <a:off x="8927481" y="289959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597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D210-BAF1-A023-6742-0241B41B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0FE7-2D9D-679E-5AE3-5A97C1E45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Twisted Heptagonal Cycle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E301E9-D5C8-B6E4-0063-CEB5A0179E2A}"/>
              </a:ext>
            </a:extLst>
          </p:cNvPr>
          <p:cNvGrpSpPr/>
          <p:nvPr/>
        </p:nvGrpSpPr>
        <p:grpSpPr>
          <a:xfrm>
            <a:off x="3976309" y="1494394"/>
            <a:ext cx="4239406" cy="4174041"/>
            <a:chOff x="3976309" y="1494394"/>
            <a:chExt cx="4239406" cy="417404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4D07F7A-BE16-0919-3AC9-90FCAFD9BFC0}"/>
                </a:ext>
              </a:extLst>
            </p:cNvPr>
            <p:cNvSpPr/>
            <p:nvPr/>
          </p:nvSpPr>
          <p:spPr>
            <a:xfrm>
              <a:off x="7036005" y="2247707"/>
              <a:ext cx="1179710" cy="3020097"/>
            </a:xfrm>
            <a:custGeom>
              <a:avLst/>
              <a:gdLst>
                <a:gd name="connsiteX0" fmla="*/ 0 w 1179710"/>
                <a:gd name="connsiteY0" fmla="*/ 0 h 3020097"/>
                <a:gd name="connsiteX1" fmla="*/ 927042 w 1179710"/>
                <a:gd name="connsiteY1" fmla="*/ 489406 h 3020097"/>
                <a:gd name="connsiteX2" fmla="*/ 1155873 w 1179710"/>
                <a:gd name="connsiteY2" fmla="*/ 1425618 h 3020097"/>
                <a:gd name="connsiteX3" fmla="*/ 949857 w 1179710"/>
                <a:gd name="connsiteY3" fmla="*/ 2297861 h 3020097"/>
                <a:gd name="connsiteX4" fmla="*/ 946970 w 1179710"/>
                <a:gd name="connsiteY4" fmla="*/ 2301492 h 3020097"/>
                <a:gd name="connsiteX5" fmla="*/ 352248 w 1179710"/>
                <a:gd name="connsiteY5" fmla="*/ 3020097 h 3020097"/>
                <a:gd name="connsiteX6" fmla="*/ 483477 w 1179710"/>
                <a:gd name="connsiteY6" fmla="*/ 2266016 h 3020097"/>
                <a:gd name="connsiteX7" fmla="*/ 367534 w 1179710"/>
                <a:gd name="connsiteY7" fmla="*/ 1729414 h 3020097"/>
                <a:gd name="connsiteX8" fmla="*/ 408935 w 1179710"/>
                <a:gd name="connsiteY8" fmla="*/ 1645253 h 3020097"/>
                <a:gd name="connsiteX9" fmla="*/ 408961 w 1179710"/>
                <a:gd name="connsiteY9" fmla="*/ 1645177 h 3020097"/>
                <a:gd name="connsiteX10" fmla="*/ 439636 w 1179710"/>
                <a:gd name="connsiteY10" fmla="*/ 1556570 h 3020097"/>
                <a:gd name="connsiteX11" fmla="*/ 441203 w 1179710"/>
                <a:gd name="connsiteY11" fmla="*/ 1549522 h 3020097"/>
                <a:gd name="connsiteX12" fmla="*/ 443166 w 1179710"/>
                <a:gd name="connsiteY12" fmla="*/ 1543696 h 3020097"/>
                <a:gd name="connsiteX13" fmla="*/ 448334 w 1179710"/>
                <a:gd name="connsiteY13" fmla="*/ 1517453 h 3020097"/>
                <a:gd name="connsiteX14" fmla="*/ 459853 w 1179710"/>
                <a:gd name="connsiteY14" fmla="*/ 1465645 h 3020097"/>
                <a:gd name="connsiteX15" fmla="*/ 461377 w 1179710"/>
                <a:gd name="connsiteY15" fmla="*/ 1451208 h 3020097"/>
                <a:gd name="connsiteX16" fmla="*/ 463705 w 1179710"/>
                <a:gd name="connsiteY16" fmla="*/ 1439384 h 3020097"/>
                <a:gd name="connsiteX17" fmla="*/ 465422 w 1179710"/>
                <a:gd name="connsiteY17" fmla="*/ 1412877 h 3020097"/>
                <a:gd name="connsiteX18" fmla="*/ 469588 w 1179710"/>
                <a:gd name="connsiteY18" fmla="*/ 1373402 h 3020097"/>
                <a:gd name="connsiteX19" fmla="*/ 469409 w 1179710"/>
                <a:gd name="connsiteY19" fmla="*/ 1351322 h 3020097"/>
                <a:gd name="connsiteX20" fmla="*/ 470551 w 1179710"/>
                <a:gd name="connsiteY20" fmla="*/ 1333694 h 3020097"/>
                <a:gd name="connsiteX21" fmla="*/ 469084 w 1179710"/>
                <a:gd name="connsiteY21" fmla="*/ 1311039 h 3020097"/>
                <a:gd name="connsiteX22" fmla="*/ 468839 w 1179710"/>
                <a:gd name="connsiteY22" fmla="*/ 1280762 h 3020097"/>
                <a:gd name="connsiteX23" fmla="*/ 465178 w 1179710"/>
                <a:gd name="connsiteY23" fmla="*/ 1250735 h 3020097"/>
                <a:gd name="connsiteX24" fmla="*/ 463705 w 1179710"/>
                <a:gd name="connsiteY24" fmla="*/ 1228003 h 3020097"/>
                <a:gd name="connsiteX25" fmla="*/ 460292 w 1179710"/>
                <a:gd name="connsiteY25" fmla="*/ 1210667 h 3020097"/>
                <a:gd name="connsiteX26" fmla="*/ 457607 w 1179710"/>
                <a:gd name="connsiteY26" fmla="*/ 1188651 h 3020097"/>
                <a:gd name="connsiteX27" fmla="*/ 448334 w 1179710"/>
                <a:gd name="connsiteY27" fmla="*/ 1149939 h 3020097"/>
                <a:gd name="connsiteX28" fmla="*/ 443166 w 1179710"/>
                <a:gd name="connsiteY28" fmla="*/ 1123691 h 3020097"/>
                <a:gd name="connsiteX29" fmla="*/ 439300 w 1179710"/>
                <a:gd name="connsiteY29" fmla="*/ 1112220 h 3020097"/>
                <a:gd name="connsiteX30" fmla="*/ 435891 w 1179710"/>
                <a:gd name="connsiteY30" fmla="*/ 1097990 h 3020097"/>
                <a:gd name="connsiteX31" fmla="*/ 417576 w 1179710"/>
                <a:gd name="connsiteY31" fmla="*/ 1047769 h 3020097"/>
                <a:gd name="connsiteX32" fmla="*/ 408935 w 1179710"/>
                <a:gd name="connsiteY32" fmla="*/ 1022134 h 3020097"/>
                <a:gd name="connsiteX33" fmla="*/ 406195 w 1179710"/>
                <a:gd name="connsiteY33" fmla="*/ 1016565 h 3020097"/>
                <a:gd name="connsiteX34" fmla="*/ 403692 w 1179710"/>
                <a:gd name="connsiteY34" fmla="*/ 1009702 h 3020097"/>
                <a:gd name="connsiteX35" fmla="*/ 361059 w 1179710"/>
                <a:gd name="connsiteY35" fmla="*/ 924809 h 3020097"/>
                <a:gd name="connsiteX36" fmla="*/ 361011 w 1179710"/>
                <a:gd name="connsiteY36" fmla="*/ 924712 h 3020097"/>
                <a:gd name="connsiteX37" fmla="*/ 100708 w 1179710"/>
                <a:gd name="connsiteY37" fmla="*/ 473951 h 302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179710" h="3020097">
                  <a:moveTo>
                    <a:pt x="0" y="0"/>
                  </a:moveTo>
                  <a:lnTo>
                    <a:pt x="927042" y="489406"/>
                  </a:lnTo>
                  <a:lnTo>
                    <a:pt x="1155873" y="1425618"/>
                  </a:lnTo>
                  <a:cubicBezTo>
                    <a:pt x="1222846" y="1732474"/>
                    <a:pt x="1146985" y="2053297"/>
                    <a:pt x="949857" y="2297861"/>
                  </a:cubicBezTo>
                  <a:cubicBezTo>
                    <a:pt x="948895" y="2299118"/>
                    <a:pt x="947933" y="2300235"/>
                    <a:pt x="946970" y="2301492"/>
                  </a:cubicBezTo>
                  <a:lnTo>
                    <a:pt x="352248" y="3020097"/>
                  </a:lnTo>
                  <a:cubicBezTo>
                    <a:pt x="485402" y="2795786"/>
                    <a:pt x="539808" y="2524406"/>
                    <a:pt x="483477" y="2266016"/>
                  </a:cubicBezTo>
                  <a:lnTo>
                    <a:pt x="367534" y="1729414"/>
                  </a:lnTo>
                  <a:lnTo>
                    <a:pt x="408935" y="1645253"/>
                  </a:lnTo>
                  <a:lnTo>
                    <a:pt x="408961" y="1645177"/>
                  </a:lnTo>
                  <a:lnTo>
                    <a:pt x="439636" y="1556570"/>
                  </a:lnTo>
                  <a:lnTo>
                    <a:pt x="441203" y="1549522"/>
                  </a:lnTo>
                  <a:lnTo>
                    <a:pt x="443166" y="1543696"/>
                  </a:lnTo>
                  <a:lnTo>
                    <a:pt x="448334" y="1517453"/>
                  </a:lnTo>
                  <a:lnTo>
                    <a:pt x="459853" y="1465645"/>
                  </a:lnTo>
                  <a:lnTo>
                    <a:pt x="461377" y="1451208"/>
                  </a:lnTo>
                  <a:lnTo>
                    <a:pt x="463705" y="1439384"/>
                  </a:lnTo>
                  <a:lnTo>
                    <a:pt x="465422" y="1412877"/>
                  </a:lnTo>
                  <a:lnTo>
                    <a:pt x="469588" y="1373402"/>
                  </a:lnTo>
                  <a:lnTo>
                    <a:pt x="469409" y="1351322"/>
                  </a:lnTo>
                  <a:lnTo>
                    <a:pt x="470551" y="1333694"/>
                  </a:lnTo>
                  <a:lnTo>
                    <a:pt x="469084" y="1311039"/>
                  </a:lnTo>
                  <a:lnTo>
                    <a:pt x="468839" y="1280762"/>
                  </a:lnTo>
                  <a:lnTo>
                    <a:pt x="465178" y="1250735"/>
                  </a:lnTo>
                  <a:lnTo>
                    <a:pt x="463705" y="1228003"/>
                  </a:lnTo>
                  <a:lnTo>
                    <a:pt x="460292" y="1210667"/>
                  </a:lnTo>
                  <a:lnTo>
                    <a:pt x="457607" y="1188651"/>
                  </a:lnTo>
                  <a:lnTo>
                    <a:pt x="448334" y="1149939"/>
                  </a:lnTo>
                  <a:lnTo>
                    <a:pt x="443166" y="1123691"/>
                  </a:lnTo>
                  <a:lnTo>
                    <a:pt x="439300" y="1112220"/>
                  </a:lnTo>
                  <a:lnTo>
                    <a:pt x="435891" y="1097990"/>
                  </a:lnTo>
                  <a:lnTo>
                    <a:pt x="417576" y="1047769"/>
                  </a:lnTo>
                  <a:lnTo>
                    <a:pt x="408935" y="1022134"/>
                  </a:lnTo>
                  <a:lnTo>
                    <a:pt x="406195" y="1016565"/>
                  </a:lnTo>
                  <a:lnTo>
                    <a:pt x="403692" y="1009702"/>
                  </a:lnTo>
                  <a:lnTo>
                    <a:pt x="361059" y="924809"/>
                  </a:lnTo>
                  <a:lnTo>
                    <a:pt x="361011" y="924712"/>
                  </a:lnTo>
                  <a:lnTo>
                    <a:pt x="100708" y="473951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577AEF5-174C-5F21-76FA-C097D3167CDE}"/>
                </a:ext>
              </a:extLst>
            </p:cNvPr>
            <p:cNvSpPr/>
            <p:nvPr/>
          </p:nvSpPr>
          <p:spPr>
            <a:xfrm>
              <a:off x="7036007" y="2247708"/>
              <a:ext cx="1150847" cy="1405053"/>
            </a:xfrm>
            <a:custGeom>
              <a:avLst/>
              <a:gdLst>
                <a:gd name="connsiteX0" fmla="*/ 0 w 1150847"/>
                <a:gd name="connsiteY0" fmla="*/ 0 h 1405053"/>
                <a:gd name="connsiteX1" fmla="*/ 832215 w 1150847"/>
                <a:gd name="connsiteY1" fmla="*/ 530046 h 1405053"/>
                <a:gd name="connsiteX2" fmla="*/ 1150847 w 1150847"/>
                <a:gd name="connsiteY2" fmla="*/ 1405053 h 1405053"/>
                <a:gd name="connsiteX3" fmla="*/ 1101530 w 1150847"/>
                <a:gd name="connsiteY3" fmla="*/ 1305606 h 1405053"/>
                <a:gd name="connsiteX4" fmla="*/ 679174 w 1150847"/>
                <a:gd name="connsiteY4" fmla="*/ 921939 h 1405053"/>
                <a:gd name="connsiteX5" fmla="*/ 235888 w 1150847"/>
                <a:gd name="connsiteY5" fmla="*/ 708042 h 1405053"/>
                <a:gd name="connsiteX6" fmla="*/ 100708 w 1150847"/>
                <a:gd name="connsiteY6" fmla="*/ 473954 h 1405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0847" h="1405053">
                  <a:moveTo>
                    <a:pt x="0" y="0"/>
                  </a:moveTo>
                  <a:lnTo>
                    <a:pt x="832215" y="530046"/>
                  </a:lnTo>
                  <a:lnTo>
                    <a:pt x="1150847" y="1405053"/>
                  </a:lnTo>
                  <a:lnTo>
                    <a:pt x="1101530" y="1305606"/>
                  </a:lnTo>
                  <a:cubicBezTo>
                    <a:pt x="1001079" y="1141508"/>
                    <a:pt x="858105" y="1007584"/>
                    <a:pt x="679174" y="921939"/>
                  </a:cubicBezTo>
                  <a:lnTo>
                    <a:pt x="235888" y="708042"/>
                  </a:lnTo>
                  <a:lnTo>
                    <a:pt x="100708" y="47395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9C62637-187C-0963-AEA0-3F577AA367D5}"/>
                </a:ext>
              </a:extLst>
            </p:cNvPr>
            <p:cNvSpPr/>
            <p:nvPr/>
          </p:nvSpPr>
          <p:spPr>
            <a:xfrm>
              <a:off x="5577024" y="1613512"/>
              <a:ext cx="2595746" cy="1991368"/>
            </a:xfrm>
            <a:custGeom>
              <a:avLst/>
              <a:gdLst>
                <a:gd name="connsiteX0" fmla="*/ 946825 w 2595746"/>
                <a:gd name="connsiteY0" fmla="*/ 0 h 1991368"/>
                <a:gd name="connsiteX1" fmla="*/ 1835030 w 2595746"/>
                <a:gd name="connsiteY1" fmla="*/ 389970 h 1991368"/>
                <a:gd name="connsiteX2" fmla="*/ 2398059 w 2595746"/>
                <a:gd name="connsiteY2" fmla="*/ 1092757 h 1991368"/>
                <a:gd name="connsiteX3" fmla="*/ 2595746 w 2595746"/>
                <a:gd name="connsiteY3" fmla="*/ 1991368 h 1991368"/>
                <a:gd name="connsiteX4" fmla="*/ 2087356 w 2595746"/>
                <a:gd name="connsiteY4" fmla="*/ 1434214 h 1991368"/>
                <a:gd name="connsiteX5" fmla="*/ 1616891 w 2595746"/>
                <a:gd name="connsiteY5" fmla="*/ 1207202 h 1991368"/>
                <a:gd name="connsiteX6" fmla="*/ 1523597 w 2595746"/>
                <a:gd name="connsiteY6" fmla="*/ 1045647 h 1991368"/>
                <a:gd name="connsiteX7" fmla="*/ 815169 w 2595746"/>
                <a:gd name="connsiteY7" fmla="*/ 636665 h 1991368"/>
                <a:gd name="connsiteX8" fmla="*/ 434498 w 2595746"/>
                <a:gd name="connsiteY8" fmla="*/ 636665 h 1991368"/>
                <a:gd name="connsiteX9" fmla="*/ 0 w 2595746"/>
                <a:gd name="connsiteY9" fmla="*/ 427008 h 1991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95746" h="1991368">
                  <a:moveTo>
                    <a:pt x="946825" y="0"/>
                  </a:moveTo>
                  <a:lnTo>
                    <a:pt x="1835030" y="389970"/>
                  </a:lnTo>
                  <a:cubicBezTo>
                    <a:pt x="2119922" y="526460"/>
                    <a:pt x="2327137" y="784979"/>
                    <a:pt x="2398059" y="1092757"/>
                  </a:cubicBezTo>
                  <a:lnTo>
                    <a:pt x="2595746" y="1991368"/>
                  </a:lnTo>
                  <a:cubicBezTo>
                    <a:pt x="2500581" y="1748430"/>
                    <a:pt x="2325931" y="1548407"/>
                    <a:pt x="2087356" y="1434214"/>
                  </a:cubicBezTo>
                  <a:lnTo>
                    <a:pt x="1616891" y="1207202"/>
                  </a:lnTo>
                  <a:lnTo>
                    <a:pt x="1523597" y="1045647"/>
                  </a:lnTo>
                  <a:cubicBezTo>
                    <a:pt x="1377409" y="792468"/>
                    <a:pt x="1107411" y="636665"/>
                    <a:pt x="815169" y="636665"/>
                  </a:cubicBezTo>
                  <a:lnTo>
                    <a:pt x="434498" y="636665"/>
                  </a:lnTo>
                  <a:lnTo>
                    <a:pt x="0" y="42700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B1F4E8-7089-A413-7427-27FDDD6ECE8D}"/>
                </a:ext>
              </a:extLst>
            </p:cNvPr>
            <p:cNvSpPr/>
            <p:nvPr/>
          </p:nvSpPr>
          <p:spPr>
            <a:xfrm>
              <a:off x="5577024" y="1613513"/>
              <a:ext cx="1906291" cy="638000"/>
            </a:xfrm>
            <a:custGeom>
              <a:avLst/>
              <a:gdLst>
                <a:gd name="connsiteX0" fmla="*/ 946825 w 1906291"/>
                <a:gd name="connsiteY0" fmla="*/ 0 h 638000"/>
                <a:gd name="connsiteX1" fmla="*/ 1632876 w 1906291"/>
                <a:gd name="connsiteY1" fmla="*/ 301214 h 638000"/>
                <a:gd name="connsiteX2" fmla="*/ 1906291 w 1906291"/>
                <a:gd name="connsiteY2" fmla="*/ 431264 h 638000"/>
                <a:gd name="connsiteX3" fmla="*/ 1144457 w 1906291"/>
                <a:gd name="connsiteY3" fmla="*/ 490301 h 638000"/>
                <a:gd name="connsiteX4" fmla="*/ 835308 w 1906291"/>
                <a:gd name="connsiteY4" fmla="*/ 638000 h 638000"/>
                <a:gd name="connsiteX5" fmla="*/ 815169 w 1906291"/>
                <a:gd name="connsiteY5" fmla="*/ 636664 h 638000"/>
                <a:gd name="connsiteX6" fmla="*/ 434495 w 1906291"/>
                <a:gd name="connsiteY6" fmla="*/ 636664 h 638000"/>
                <a:gd name="connsiteX7" fmla="*/ 0 w 1906291"/>
                <a:gd name="connsiteY7" fmla="*/ 427008 h 63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6291" h="638000">
                  <a:moveTo>
                    <a:pt x="946825" y="0"/>
                  </a:moveTo>
                  <a:lnTo>
                    <a:pt x="1632876" y="301214"/>
                  </a:lnTo>
                  <a:lnTo>
                    <a:pt x="1906291" y="431264"/>
                  </a:lnTo>
                  <a:cubicBezTo>
                    <a:pt x="1657316" y="353801"/>
                    <a:pt x="1382744" y="375470"/>
                    <a:pt x="1144457" y="490301"/>
                  </a:cubicBezTo>
                  <a:lnTo>
                    <a:pt x="835308" y="638000"/>
                  </a:lnTo>
                  <a:lnTo>
                    <a:pt x="815169" y="636664"/>
                  </a:lnTo>
                  <a:lnTo>
                    <a:pt x="434495" y="636664"/>
                  </a:lnTo>
                  <a:lnTo>
                    <a:pt x="0" y="42700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AC57E84-7134-2A8E-A97F-AB9C6FBF41D6}"/>
                </a:ext>
              </a:extLst>
            </p:cNvPr>
            <p:cNvSpPr/>
            <p:nvPr/>
          </p:nvSpPr>
          <p:spPr>
            <a:xfrm>
              <a:off x="5105511" y="1494394"/>
              <a:ext cx="2276205" cy="1143454"/>
            </a:xfrm>
            <a:custGeom>
              <a:avLst/>
              <a:gdLst>
                <a:gd name="connsiteX0" fmla="*/ 991748 w 2276205"/>
                <a:gd name="connsiteY0" fmla="*/ 0 h 1143454"/>
                <a:gd name="connsiteX1" fmla="*/ 1441934 w 2276205"/>
                <a:gd name="connsiteY1" fmla="*/ 102761 h 1143454"/>
                <a:gd name="connsiteX2" fmla="*/ 2276205 w 2276205"/>
                <a:gd name="connsiteY2" fmla="*/ 499583 h 1143454"/>
                <a:gd name="connsiteX3" fmla="*/ 1514371 w 2276205"/>
                <a:gd name="connsiteY3" fmla="*/ 558620 h 1143454"/>
                <a:gd name="connsiteX4" fmla="*/ 1101688 w 2276205"/>
                <a:gd name="connsiteY4" fmla="*/ 755783 h 1143454"/>
                <a:gd name="connsiteX5" fmla="*/ 694161 w 2276205"/>
                <a:gd name="connsiteY5" fmla="*/ 755783 h 1143454"/>
                <a:gd name="connsiteX6" fmla="*/ 46159 w 2276205"/>
                <a:gd name="connsiteY6" fmla="*/ 1074501 h 1143454"/>
                <a:gd name="connsiteX7" fmla="*/ 0 w 2276205"/>
                <a:gd name="connsiteY7" fmla="*/ 1143454 h 1143454"/>
                <a:gd name="connsiteX8" fmla="*/ 101738 w 2276205"/>
                <a:gd name="connsiteY8" fmla="*/ 730682 h 1143454"/>
                <a:gd name="connsiteX9" fmla="*/ 539866 w 2276205"/>
                <a:gd name="connsiteY9" fmla="*/ 108945 h 1143454"/>
                <a:gd name="connsiteX10" fmla="*/ 389741 w 2276205"/>
                <a:gd name="connsiteY10" fmla="*/ 178651 h 1143454"/>
                <a:gd name="connsiteX11" fmla="*/ 541561 w 2276205"/>
                <a:gd name="connsiteY11" fmla="*/ 102761 h 1143454"/>
                <a:gd name="connsiteX12" fmla="*/ 991748 w 2276205"/>
                <a:gd name="connsiteY12" fmla="*/ 0 h 114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205" h="1143454">
                  <a:moveTo>
                    <a:pt x="991748" y="0"/>
                  </a:moveTo>
                  <a:cubicBezTo>
                    <a:pt x="1145724" y="0"/>
                    <a:pt x="1299701" y="34254"/>
                    <a:pt x="1441934" y="102761"/>
                  </a:cubicBezTo>
                  <a:lnTo>
                    <a:pt x="2276205" y="499583"/>
                  </a:lnTo>
                  <a:cubicBezTo>
                    <a:pt x="2027230" y="422120"/>
                    <a:pt x="1752658" y="443789"/>
                    <a:pt x="1514371" y="558620"/>
                  </a:cubicBezTo>
                  <a:lnTo>
                    <a:pt x="1101688" y="755783"/>
                  </a:lnTo>
                  <a:lnTo>
                    <a:pt x="694161" y="755783"/>
                  </a:lnTo>
                  <a:cubicBezTo>
                    <a:pt x="438450" y="755783"/>
                    <a:pt x="199768" y="875069"/>
                    <a:pt x="46159" y="1074501"/>
                  </a:cubicBezTo>
                  <a:lnTo>
                    <a:pt x="0" y="1143454"/>
                  </a:lnTo>
                  <a:lnTo>
                    <a:pt x="101738" y="730682"/>
                  </a:lnTo>
                  <a:cubicBezTo>
                    <a:pt x="164231" y="473531"/>
                    <a:pt x="321975" y="252147"/>
                    <a:pt x="539866" y="108945"/>
                  </a:cubicBezTo>
                  <a:lnTo>
                    <a:pt x="389741" y="178651"/>
                  </a:lnTo>
                  <a:lnTo>
                    <a:pt x="541561" y="102761"/>
                  </a:lnTo>
                  <a:cubicBezTo>
                    <a:pt x="683795" y="34254"/>
                    <a:pt x="837771" y="0"/>
                    <a:pt x="991748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A58840F-DC8B-E445-36E5-251F2E7BC660}"/>
                </a:ext>
              </a:extLst>
            </p:cNvPr>
            <p:cNvSpPr/>
            <p:nvPr/>
          </p:nvSpPr>
          <p:spPr>
            <a:xfrm>
              <a:off x="4528596" y="1570202"/>
              <a:ext cx="1183635" cy="1481941"/>
            </a:xfrm>
            <a:custGeom>
              <a:avLst/>
              <a:gdLst>
                <a:gd name="connsiteX0" fmla="*/ 1183635 w 1183635"/>
                <a:gd name="connsiteY0" fmla="*/ 0 h 1481941"/>
                <a:gd name="connsiteX1" fmla="*/ 1066788 w 1183635"/>
                <a:gd name="connsiteY1" fmla="*/ 93574 h 1481941"/>
                <a:gd name="connsiteX2" fmla="*/ 780252 w 1183635"/>
                <a:gd name="connsiteY2" fmla="*/ 593913 h 1481941"/>
                <a:gd name="connsiteX3" fmla="*/ 702068 w 1183635"/>
                <a:gd name="connsiteY3" fmla="*/ 911121 h 1481941"/>
                <a:gd name="connsiteX4" fmla="*/ 693916 w 1183635"/>
                <a:gd name="connsiteY4" fmla="*/ 918243 h 1481941"/>
                <a:gd name="connsiteX5" fmla="*/ 562648 w 1183635"/>
                <a:gd name="connsiteY5" fmla="*/ 1088957 h 1481941"/>
                <a:gd name="connsiteX6" fmla="*/ 463618 w 1183635"/>
                <a:gd name="connsiteY6" fmla="*/ 1260444 h 1481941"/>
                <a:gd name="connsiteX7" fmla="*/ 0 w 1183635"/>
                <a:gd name="connsiteY7" fmla="*/ 1481941 h 1481941"/>
                <a:gd name="connsiteX8" fmla="*/ 255177 w 1183635"/>
                <a:gd name="connsiteY8" fmla="*/ 458489 h 1481941"/>
                <a:gd name="connsiteX9" fmla="*/ 1118475 w 1183635"/>
                <a:gd name="connsiteY9" fmla="*/ 26952 h 1481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3635" h="1481941">
                  <a:moveTo>
                    <a:pt x="1183635" y="0"/>
                  </a:moveTo>
                  <a:lnTo>
                    <a:pt x="1066788" y="93574"/>
                  </a:lnTo>
                  <a:cubicBezTo>
                    <a:pt x="927570" y="228305"/>
                    <a:pt x="827122" y="401049"/>
                    <a:pt x="780252" y="593913"/>
                  </a:cubicBezTo>
                  <a:lnTo>
                    <a:pt x="702068" y="911121"/>
                  </a:lnTo>
                  <a:lnTo>
                    <a:pt x="693916" y="918243"/>
                  </a:lnTo>
                  <a:cubicBezTo>
                    <a:pt x="643480" y="968453"/>
                    <a:pt x="599195" y="1025662"/>
                    <a:pt x="562648" y="1088957"/>
                  </a:cubicBezTo>
                  <a:lnTo>
                    <a:pt x="463618" y="1260444"/>
                  </a:lnTo>
                  <a:lnTo>
                    <a:pt x="0" y="1481941"/>
                  </a:lnTo>
                  <a:lnTo>
                    <a:pt x="255177" y="458489"/>
                  </a:lnTo>
                  <a:lnTo>
                    <a:pt x="1118475" y="26952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D7AEFA5-A7B1-F9EF-F0EC-27F2D1F37F7E}"/>
                </a:ext>
              </a:extLst>
            </p:cNvPr>
            <p:cNvSpPr/>
            <p:nvPr/>
          </p:nvSpPr>
          <p:spPr>
            <a:xfrm>
              <a:off x="4011191" y="1603338"/>
              <a:ext cx="1634185" cy="2872009"/>
            </a:xfrm>
            <a:custGeom>
              <a:avLst/>
              <a:gdLst>
                <a:gd name="connsiteX0" fmla="*/ 1634185 w 1634185"/>
                <a:gd name="connsiteY0" fmla="*/ 0 h 2872009"/>
                <a:gd name="connsiteX1" fmla="*/ 1196057 w 1634185"/>
                <a:gd name="connsiteY1" fmla="*/ 621737 h 2872009"/>
                <a:gd name="connsiteX2" fmla="*/ 1094318 w 1634185"/>
                <a:gd name="connsiteY2" fmla="*/ 1034511 h 2872009"/>
                <a:gd name="connsiteX3" fmla="*/ 1080053 w 1634185"/>
                <a:gd name="connsiteY3" fmla="*/ 1055821 h 2872009"/>
                <a:gd name="connsiteX4" fmla="*/ 783658 w 1634185"/>
                <a:gd name="connsiteY4" fmla="*/ 1569081 h 2872009"/>
                <a:gd name="connsiteX5" fmla="*/ 735734 w 1634185"/>
                <a:gd name="connsiteY5" fmla="*/ 2289622 h 2872009"/>
                <a:gd name="connsiteX6" fmla="*/ 768530 w 1634185"/>
                <a:gd name="connsiteY6" fmla="*/ 2356292 h 2872009"/>
                <a:gd name="connsiteX7" fmla="*/ 641418 w 1634185"/>
                <a:gd name="connsiteY7" fmla="*/ 2872009 h 2872009"/>
                <a:gd name="connsiteX8" fmla="*/ 0 w 1634185"/>
                <a:gd name="connsiteY8" fmla="*/ 2015326 h 2872009"/>
                <a:gd name="connsiteX9" fmla="*/ 226441 w 1634185"/>
                <a:gd name="connsiteY9" fmla="*/ 1084184 h 2872009"/>
                <a:gd name="connsiteX10" fmla="*/ 797725 w 1634185"/>
                <a:gd name="connsiteY10" fmla="*/ 388386 h 2872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34185" h="2872009">
                  <a:moveTo>
                    <a:pt x="1634185" y="0"/>
                  </a:moveTo>
                  <a:cubicBezTo>
                    <a:pt x="1416294" y="143202"/>
                    <a:pt x="1258550" y="364586"/>
                    <a:pt x="1196057" y="621737"/>
                  </a:cubicBezTo>
                  <a:lnTo>
                    <a:pt x="1094318" y="1034511"/>
                  </a:lnTo>
                  <a:lnTo>
                    <a:pt x="1080053" y="1055821"/>
                  </a:lnTo>
                  <a:lnTo>
                    <a:pt x="783658" y="1569081"/>
                  </a:lnTo>
                  <a:cubicBezTo>
                    <a:pt x="655861" y="1790505"/>
                    <a:pt x="639886" y="2056944"/>
                    <a:pt x="735734" y="2289622"/>
                  </a:cubicBezTo>
                  <a:lnTo>
                    <a:pt x="768530" y="2356292"/>
                  </a:lnTo>
                  <a:lnTo>
                    <a:pt x="641418" y="2872009"/>
                  </a:lnTo>
                  <a:lnTo>
                    <a:pt x="0" y="2015326"/>
                  </a:lnTo>
                  <a:lnTo>
                    <a:pt x="226441" y="1084184"/>
                  </a:lnTo>
                  <a:cubicBezTo>
                    <a:pt x="301038" y="777437"/>
                    <a:pt x="511440" y="521350"/>
                    <a:pt x="797725" y="38838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94BC6B8-901B-6ADA-F489-6390CFA51569}"/>
                </a:ext>
              </a:extLst>
            </p:cNvPr>
            <p:cNvSpPr/>
            <p:nvPr/>
          </p:nvSpPr>
          <p:spPr>
            <a:xfrm>
              <a:off x="4019062" y="2638565"/>
              <a:ext cx="760660" cy="1836782"/>
            </a:xfrm>
            <a:custGeom>
              <a:avLst/>
              <a:gdLst>
                <a:gd name="connsiteX0" fmla="*/ 237834 w 760660"/>
                <a:gd name="connsiteY0" fmla="*/ 0 h 1836782"/>
                <a:gd name="connsiteX1" fmla="*/ 449025 w 760660"/>
                <a:gd name="connsiteY1" fmla="*/ 730743 h 1836782"/>
                <a:gd name="connsiteX2" fmla="*/ 671307 w 760660"/>
                <a:gd name="connsiteY2" fmla="*/ 1020961 h 1836782"/>
                <a:gd name="connsiteX3" fmla="*/ 673093 w 760660"/>
                <a:gd name="connsiteY3" fmla="*/ 1048526 h 1836782"/>
                <a:gd name="connsiteX4" fmla="*/ 727863 w 760660"/>
                <a:gd name="connsiteY4" fmla="*/ 1254395 h 1836782"/>
                <a:gd name="connsiteX5" fmla="*/ 760660 w 760660"/>
                <a:gd name="connsiteY5" fmla="*/ 1321066 h 1836782"/>
                <a:gd name="connsiteX6" fmla="*/ 633547 w 760660"/>
                <a:gd name="connsiteY6" fmla="*/ 1836782 h 1836782"/>
                <a:gd name="connsiteX7" fmla="*/ 0 w 760660"/>
                <a:gd name="connsiteY7" fmla="*/ 990611 h 1836782"/>
                <a:gd name="connsiteX8" fmla="*/ 17684 w 760660"/>
                <a:gd name="connsiteY8" fmla="*/ 895695 h 183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0660" h="1836782">
                  <a:moveTo>
                    <a:pt x="237834" y="0"/>
                  </a:moveTo>
                  <a:cubicBezTo>
                    <a:pt x="213353" y="259687"/>
                    <a:pt x="287505" y="521160"/>
                    <a:pt x="449025" y="730743"/>
                  </a:cubicBezTo>
                  <a:lnTo>
                    <a:pt x="671307" y="1020961"/>
                  </a:lnTo>
                  <a:lnTo>
                    <a:pt x="673093" y="1048526"/>
                  </a:lnTo>
                  <a:cubicBezTo>
                    <a:pt x="682221" y="1118680"/>
                    <a:pt x="700478" y="1187916"/>
                    <a:pt x="727863" y="1254395"/>
                  </a:cubicBezTo>
                  <a:lnTo>
                    <a:pt x="760660" y="1321066"/>
                  </a:lnTo>
                  <a:lnTo>
                    <a:pt x="633547" y="1836782"/>
                  </a:lnTo>
                  <a:lnTo>
                    <a:pt x="0" y="990611"/>
                  </a:lnTo>
                  <a:lnTo>
                    <a:pt x="17684" y="89569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37F48D4-34C7-8A9B-09DF-2958488D3E66}"/>
                </a:ext>
              </a:extLst>
            </p:cNvPr>
            <p:cNvSpPr/>
            <p:nvPr/>
          </p:nvSpPr>
          <p:spPr>
            <a:xfrm>
              <a:off x="3976309" y="2719845"/>
              <a:ext cx="1870538" cy="2570690"/>
            </a:xfrm>
            <a:custGeom>
              <a:avLst/>
              <a:gdLst>
                <a:gd name="connsiteX0" fmla="*/ 250107 w 1870538"/>
                <a:gd name="connsiteY0" fmla="*/ 0 h 2570690"/>
                <a:gd name="connsiteX1" fmla="*/ 461298 w 1870538"/>
                <a:gd name="connsiteY1" fmla="*/ 730743 h 2570690"/>
                <a:gd name="connsiteX2" fmla="*/ 747429 w 1870538"/>
                <a:gd name="connsiteY2" fmla="*/ 1104324 h 2570690"/>
                <a:gd name="connsiteX3" fmla="*/ 770616 w 1870538"/>
                <a:gd name="connsiteY3" fmla="*/ 1173115 h 2570690"/>
                <a:gd name="connsiteX4" fmla="*/ 818540 w 1870538"/>
                <a:gd name="connsiteY4" fmla="*/ 1270537 h 2570690"/>
                <a:gd name="connsiteX5" fmla="*/ 1114935 w 1870538"/>
                <a:gd name="connsiteY5" fmla="*/ 1783798 h 2570690"/>
                <a:gd name="connsiteX6" fmla="*/ 1509295 w 1870538"/>
                <a:gd name="connsiteY6" fmla="*/ 2130131 h 2570690"/>
                <a:gd name="connsiteX7" fmla="*/ 1541538 w 1870538"/>
                <a:gd name="connsiteY7" fmla="*/ 2141137 h 2570690"/>
                <a:gd name="connsiteX8" fmla="*/ 1870538 w 1870538"/>
                <a:gd name="connsiteY8" fmla="*/ 2570690 h 2570690"/>
                <a:gd name="connsiteX9" fmla="*/ 821236 w 1870538"/>
                <a:gd name="connsiteY9" fmla="*/ 2515111 h 2570690"/>
                <a:gd name="connsiteX10" fmla="*/ 215780 w 1870538"/>
                <a:gd name="connsiteY10" fmla="*/ 1776633 h 2570690"/>
                <a:gd name="connsiteX11" fmla="*/ 29957 w 1870538"/>
                <a:gd name="connsiteY11" fmla="*/ 895695 h 2570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0538" h="2570690">
                  <a:moveTo>
                    <a:pt x="250107" y="0"/>
                  </a:moveTo>
                  <a:cubicBezTo>
                    <a:pt x="225626" y="259687"/>
                    <a:pt x="299778" y="521160"/>
                    <a:pt x="461298" y="730743"/>
                  </a:cubicBezTo>
                  <a:lnTo>
                    <a:pt x="747429" y="1104324"/>
                  </a:lnTo>
                  <a:lnTo>
                    <a:pt x="770616" y="1173115"/>
                  </a:lnTo>
                  <a:cubicBezTo>
                    <a:pt x="784308" y="1206355"/>
                    <a:pt x="800283" y="1238905"/>
                    <a:pt x="818540" y="1270537"/>
                  </a:cubicBezTo>
                  <a:lnTo>
                    <a:pt x="1114935" y="1783798"/>
                  </a:lnTo>
                  <a:cubicBezTo>
                    <a:pt x="1206218" y="1942035"/>
                    <a:pt x="1345970" y="2062234"/>
                    <a:pt x="1509295" y="2130131"/>
                  </a:cubicBezTo>
                  <a:lnTo>
                    <a:pt x="1541538" y="2141137"/>
                  </a:lnTo>
                  <a:lnTo>
                    <a:pt x="1870538" y="2570690"/>
                  </a:lnTo>
                  <a:lnTo>
                    <a:pt x="821236" y="2515111"/>
                  </a:lnTo>
                  <a:lnTo>
                    <a:pt x="215780" y="1776633"/>
                  </a:lnTo>
                  <a:cubicBezTo>
                    <a:pt x="23039" y="1526585"/>
                    <a:pt x="-45348" y="1202274"/>
                    <a:pt x="29957" y="895695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E2D4A0A-7B6F-59FC-3E10-83C99E96A6A9}"/>
                </a:ext>
              </a:extLst>
            </p:cNvPr>
            <p:cNvSpPr/>
            <p:nvPr/>
          </p:nvSpPr>
          <p:spPr>
            <a:xfrm>
              <a:off x="4194058" y="4498879"/>
              <a:ext cx="1652789" cy="791657"/>
            </a:xfrm>
            <a:custGeom>
              <a:avLst/>
              <a:gdLst>
                <a:gd name="connsiteX0" fmla="*/ 0 w 1652789"/>
                <a:gd name="connsiteY0" fmla="*/ 0 h 791657"/>
                <a:gd name="connsiteX1" fmla="*/ 48086 w 1652789"/>
                <a:gd name="connsiteY1" fmla="*/ 41161 h 791657"/>
                <a:gd name="connsiteX2" fmla="*/ 680494 w 1652789"/>
                <a:gd name="connsiteY2" fmla="*/ 259748 h 791657"/>
                <a:gd name="connsiteX3" fmla="*/ 1135068 w 1652789"/>
                <a:gd name="connsiteY3" fmla="*/ 263172 h 791657"/>
                <a:gd name="connsiteX4" fmla="*/ 1196579 w 1652789"/>
                <a:gd name="connsiteY4" fmla="*/ 304197 h 791657"/>
                <a:gd name="connsiteX5" fmla="*/ 1291546 w 1652789"/>
                <a:gd name="connsiteY5" fmla="*/ 351097 h 791657"/>
                <a:gd name="connsiteX6" fmla="*/ 1323788 w 1652789"/>
                <a:gd name="connsiteY6" fmla="*/ 362103 h 791657"/>
                <a:gd name="connsiteX7" fmla="*/ 1652789 w 1652789"/>
                <a:gd name="connsiteY7" fmla="*/ 791657 h 791657"/>
                <a:gd name="connsiteX8" fmla="*/ 603487 w 1652789"/>
                <a:gd name="connsiteY8" fmla="*/ 736078 h 791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2789" h="791657">
                  <a:moveTo>
                    <a:pt x="0" y="0"/>
                  </a:moveTo>
                  <a:lnTo>
                    <a:pt x="48086" y="41161"/>
                  </a:lnTo>
                  <a:cubicBezTo>
                    <a:pt x="227214" y="180458"/>
                    <a:pt x="449084" y="258703"/>
                    <a:pt x="680494" y="259748"/>
                  </a:cubicBezTo>
                  <a:lnTo>
                    <a:pt x="1135068" y="263172"/>
                  </a:lnTo>
                  <a:lnTo>
                    <a:pt x="1196579" y="304197"/>
                  </a:lnTo>
                  <a:cubicBezTo>
                    <a:pt x="1227159" y="321846"/>
                    <a:pt x="1258881" y="337518"/>
                    <a:pt x="1291546" y="351097"/>
                  </a:cubicBezTo>
                  <a:lnTo>
                    <a:pt x="1323788" y="362103"/>
                  </a:lnTo>
                  <a:lnTo>
                    <a:pt x="1652789" y="791657"/>
                  </a:lnTo>
                  <a:lnTo>
                    <a:pt x="603487" y="736078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615A4CA-514B-6520-62F0-976080D1358C}"/>
                </a:ext>
              </a:extLst>
            </p:cNvPr>
            <p:cNvSpPr/>
            <p:nvPr/>
          </p:nvSpPr>
          <p:spPr>
            <a:xfrm>
              <a:off x="4229045" y="4544381"/>
              <a:ext cx="3024101" cy="1117882"/>
            </a:xfrm>
            <a:custGeom>
              <a:avLst/>
              <a:gdLst>
                <a:gd name="connsiteX0" fmla="*/ 0 w 3024101"/>
                <a:gd name="connsiteY0" fmla="*/ 0 h 1117882"/>
                <a:gd name="connsiteX1" fmla="*/ 706464 w 3024101"/>
                <a:gd name="connsiteY1" fmla="*/ 281977 h 1117882"/>
                <a:gd name="connsiteX2" fmla="*/ 1216514 w 3024101"/>
                <a:gd name="connsiteY2" fmla="*/ 285819 h 1117882"/>
                <a:gd name="connsiteX3" fmla="*/ 1256559 w 3024101"/>
                <a:gd name="connsiteY3" fmla="*/ 305595 h 1117882"/>
                <a:gd name="connsiteX4" fmla="*/ 1570626 w 3024101"/>
                <a:gd name="connsiteY4" fmla="*/ 368243 h 1117882"/>
                <a:gd name="connsiteX5" fmla="*/ 2163148 w 3024101"/>
                <a:gd name="connsiteY5" fmla="*/ 368243 h 1117882"/>
                <a:gd name="connsiteX6" fmla="*/ 2477180 w 3024101"/>
                <a:gd name="connsiteY6" fmla="*/ 305595 h 1117882"/>
                <a:gd name="connsiteX7" fmla="*/ 2497684 w 3024101"/>
                <a:gd name="connsiteY7" fmla="*/ 295468 h 1117882"/>
                <a:gd name="connsiteX8" fmla="*/ 3024101 w 3024101"/>
                <a:gd name="connsiteY8" fmla="*/ 299432 h 1117882"/>
                <a:gd name="connsiteX9" fmla="*/ 2339618 w 3024101"/>
                <a:gd name="connsiteY9" fmla="*/ 1087181 h 1117882"/>
                <a:gd name="connsiteX10" fmla="*/ 1381426 w 3024101"/>
                <a:gd name="connsiteY10" fmla="*/ 1117882 h 1117882"/>
                <a:gd name="connsiteX11" fmla="*/ 572059 w 3024101"/>
                <a:gd name="connsiteY11" fmla="*/ 723696 h 111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24101" h="1117882">
                  <a:moveTo>
                    <a:pt x="0" y="0"/>
                  </a:moveTo>
                  <a:cubicBezTo>
                    <a:pt x="189987" y="178755"/>
                    <a:pt x="441995" y="280782"/>
                    <a:pt x="706464" y="281977"/>
                  </a:cubicBezTo>
                  <a:lnTo>
                    <a:pt x="1216514" y="285819"/>
                  </a:lnTo>
                  <a:lnTo>
                    <a:pt x="1256559" y="305595"/>
                  </a:lnTo>
                  <a:cubicBezTo>
                    <a:pt x="1354554" y="346334"/>
                    <a:pt x="1461036" y="368243"/>
                    <a:pt x="1570626" y="368243"/>
                  </a:cubicBezTo>
                  <a:lnTo>
                    <a:pt x="2163148" y="368243"/>
                  </a:lnTo>
                  <a:cubicBezTo>
                    <a:pt x="2272739" y="368243"/>
                    <a:pt x="2379201" y="346334"/>
                    <a:pt x="2477180" y="305595"/>
                  </a:cubicBezTo>
                  <a:lnTo>
                    <a:pt x="2497684" y="295468"/>
                  </a:lnTo>
                  <a:lnTo>
                    <a:pt x="3024101" y="299432"/>
                  </a:lnTo>
                  <a:lnTo>
                    <a:pt x="2339618" y="1087181"/>
                  </a:lnTo>
                  <a:lnTo>
                    <a:pt x="1381426" y="1117882"/>
                  </a:lnTo>
                  <a:cubicBezTo>
                    <a:pt x="1065716" y="1116532"/>
                    <a:pt x="767786" y="971335"/>
                    <a:pt x="572059" y="7236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6F7BEB4-485A-00B4-AEA1-188B3C5E5236}"/>
                </a:ext>
              </a:extLst>
            </p:cNvPr>
            <p:cNvSpPr/>
            <p:nvPr/>
          </p:nvSpPr>
          <p:spPr>
            <a:xfrm>
              <a:off x="5606419" y="4839850"/>
              <a:ext cx="1646727" cy="822414"/>
            </a:xfrm>
            <a:custGeom>
              <a:avLst/>
              <a:gdLst>
                <a:gd name="connsiteX0" fmla="*/ 1120307 w 1646727"/>
                <a:gd name="connsiteY0" fmla="*/ 0 h 822414"/>
                <a:gd name="connsiteX1" fmla="*/ 1646727 w 1646727"/>
                <a:gd name="connsiteY1" fmla="*/ 3964 h 822414"/>
                <a:gd name="connsiteX2" fmla="*/ 962244 w 1646727"/>
                <a:gd name="connsiteY2" fmla="*/ 791713 h 822414"/>
                <a:gd name="connsiteX3" fmla="*/ 4052 w 1646727"/>
                <a:gd name="connsiteY3" fmla="*/ 822414 h 822414"/>
                <a:gd name="connsiteX4" fmla="*/ 0 w 1646727"/>
                <a:gd name="connsiteY4" fmla="*/ 822167 h 822414"/>
                <a:gd name="connsiteX5" fmla="*/ 26100 w 1646727"/>
                <a:gd name="connsiteY5" fmla="*/ 817243 h 822414"/>
                <a:gd name="connsiteX6" fmla="*/ 592410 w 1646727"/>
                <a:gd name="connsiteY6" fmla="*/ 460828 h 822414"/>
                <a:gd name="connsiteX7" fmla="*/ 918489 w 1646727"/>
                <a:gd name="connsiteY7" fmla="*/ 60690 h 822414"/>
                <a:gd name="connsiteX8" fmla="*/ 999198 w 1646727"/>
                <a:gd name="connsiteY8" fmla="*/ 44474 h 822414"/>
                <a:gd name="connsiteX9" fmla="*/ 1099806 w 1646727"/>
                <a:gd name="connsiteY9" fmla="*/ 10126 h 82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6727" h="822414">
                  <a:moveTo>
                    <a:pt x="1120307" y="0"/>
                  </a:moveTo>
                  <a:lnTo>
                    <a:pt x="1646727" y="3964"/>
                  </a:lnTo>
                  <a:lnTo>
                    <a:pt x="962244" y="791713"/>
                  </a:lnTo>
                  <a:lnTo>
                    <a:pt x="4052" y="822414"/>
                  </a:lnTo>
                  <a:lnTo>
                    <a:pt x="0" y="822167"/>
                  </a:lnTo>
                  <a:lnTo>
                    <a:pt x="26100" y="817243"/>
                  </a:lnTo>
                  <a:cubicBezTo>
                    <a:pt x="246851" y="764755"/>
                    <a:pt x="446747" y="640741"/>
                    <a:pt x="592410" y="460828"/>
                  </a:cubicBezTo>
                  <a:lnTo>
                    <a:pt x="918489" y="60690"/>
                  </a:lnTo>
                  <a:lnTo>
                    <a:pt x="999198" y="44474"/>
                  </a:lnTo>
                  <a:cubicBezTo>
                    <a:pt x="1033544" y="35193"/>
                    <a:pt x="1067147" y="23706"/>
                    <a:pt x="1099806" y="10126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717AC5B-73B8-94BD-25A1-EDF6C61BC779}"/>
                </a:ext>
              </a:extLst>
            </p:cNvPr>
            <p:cNvSpPr/>
            <p:nvPr/>
          </p:nvSpPr>
          <p:spPr>
            <a:xfrm>
              <a:off x="5645102" y="3971464"/>
              <a:ext cx="1903126" cy="1696971"/>
            </a:xfrm>
            <a:custGeom>
              <a:avLst/>
              <a:gdLst>
                <a:gd name="connsiteX0" fmla="*/ 1761220 w 1903126"/>
                <a:gd name="connsiteY0" fmla="*/ 0 h 1696971"/>
                <a:gd name="connsiteX1" fmla="*/ 1875167 w 1903126"/>
                <a:gd name="connsiteY1" fmla="*/ 530271 h 1696971"/>
                <a:gd name="connsiteX2" fmla="*/ 1760251 w 1903126"/>
                <a:gd name="connsiteY2" fmla="*/ 1277804 h 1696971"/>
                <a:gd name="connsiteX3" fmla="*/ 1736422 w 1903126"/>
                <a:gd name="connsiteY3" fmla="*/ 1312313 h 1696971"/>
                <a:gd name="connsiteX4" fmla="*/ 922366 w 1903126"/>
                <a:gd name="connsiteY4" fmla="*/ 1696943 h 1696971"/>
                <a:gd name="connsiteX5" fmla="*/ 0 w 1903126"/>
                <a:gd name="connsiteY5" fmla="*/ 1690153 h 1696971"/>
                <a:gd name="connsiteX6" fmla="*/ 662098 w 1903126"/>
                <a:gd name="connsiteY6" fmla="*/ 1315668 h 1696971"/>
                <a:gd name="connsiteX7" fmla="*/ 1001852 w 1903126"/>
                <a:gd name="connsiteY7" fmla="*/ 898748 h 1696971"/>
                <a:gd name="connsiteX8" fmla="*/ 1061122 w 1903126"/>
                <a:gd name="connsiteY8" fmla="*/ 878513 h 1696971"/>
                <a:gd name="connsiteX9" fmla="*/ 1455518 w 1903126"/>
                <a:gd name="connsiteY9" fmla="*/ 532180 h 1696971"/>
                <a:gd name="connsiteX10" fmla="*/ 1751913 w 1903126"/>
                <a:gd name="connsiteY10" fmla="*/ 18919 h 169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3126" h="1696971">
                  <a:moveTo>
                    <a:pt x="1761220" y="0"/>
                  </a:moveTo>
                  <a:lnTo>
                    <a:pt x="1875167" y="530271"/>
                  </a:lnTo>
                  <a:cubicBezTo>
                    <a:pt x="1931597" y="788848"/>
                    <a:pt x="1907119" y="1053576"/>
                    <a:pt x="1760251" y="1277804"/>
                  </a:cubicBezTo>
                  <a:cubicBezTo>
                    <a:pt x="1754618" y="1288189"/>
                    <a:pt x="1742055" y="1301928"/>
                    <a:pt x="1736422" y="1312313"/>
                  </a:cubicBezTo>
                  <a:cubicBezTo>
                    <a:pt x="1537782" y="1557789"/>
                    <a:pt x="1238089" y="1699260"/>
                    <a:pt x="922366" y="1696943"/>
                  </a:cubicBezTo>
                  <a:lnTo>
                    <a:pt x="0" y="1690153"/>
                  </a:lnTo>
                  <a:cubicBezTo>
                    <a:pt x="258319" y="1653887"/>
                    <a:pt x="495626" y="1521283"/>
                    <a:pt x="662098" y="1315668"/>
                  </a:cubicBezTo>
                  <a:lnTo>
                    <a:pt x="1001852" y="898748"/>
                  </a:lnTo>
                  <a:lnTo>
                    <a:pt x="1061122" y="878513"/>
                  </a:lnTo>
                  <a:cubicBezTo>
                    <a:pt x="1224420" y="810616"/>
                    <a:pt x="1364151" y="690417"/>
                    <a:pt x="1455518" y="532180"/>
                  </a:cubicBezTo>
                  <a:lnTo>
                    <a:pt x="1751913" y="18919"/>
                  </a:lnTo>
                  <a:close/>
                </a:path>
              </a:pathLst>
            </a:custGeom>
            <a:solidFill>
              <a:srgbClr val="805A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F83D1DAF-ADDF-3C17-C0B5-7CF8549790A1}"/>
                </a:ext>
              </a:extLst>
            </p:cNvPr>
            <p:cNvSpPr/>
            <p:nvPr/>
          </p:nvSpPr>
          <p:spPr>
            <a:xfrm>
              <a:off x="7334566" y="3971463"/>
              <a:ext cx="213663" cy="1364048"/>
            </a:xfrm>
            <a:custGeom>
              <a:avLst/>
              <a:gdLst>
                <a:gd name="connsiteX0" fmla="*/ 71757 w 213663"/>
                <a:gd name="connsiteY0" fmla="*/ 0 h 1364048"/>
                <a:gd name="connsiteX1" fmla="*/ 185704 w 213663"/>
                <a:gd name="connsiteY1" fmla="*/ 530271 h 1364048"/>
                <a:gd name="connsiteX2" fmla="*/ 70788 w 213663"/>
                <a:gd name="connsiteY2" fmla="*/ 1277804 h 1364048"/>
                <a:gd name="connsiteX3" fmla="*/ 58874 w 213663"/>
                <a:gd name="connsiteY3" fmla="*/ 1295058 h 1364048"/>
                <a:gd name="connsiteX4" fmla="*/ 47876 w 213663"/>
                <a:gd name="connsiteY4" fmla="*/ 1310985 h 1364048"/>
                <a:gd name="connsiteX5" fmla="*/ 44896 w 213663"/>
                <a:gd name="connsiteY5" fmla="*/ 1314586 h 1364048"/>
                <a:gd name="connsiteX6" fmla="*/ 0 w 213663"/>
                <a:gd name="connsiteY6" fmla="*/ 1364048 h 1364048"/>
                <a:gd name="connsiteX7" fmla="*/ 38910 w 213663"/>
                <a:gd name="connsiteY7" fmla="*/ 1291412 h 1364048"/>
                <a:gd name="connsiteX8" fmla="*/ 123960 w 213663"/>
                <a:gd name="connsiteY8" fmla="*/ 623536 h 1364048"/>
                <a:gd name="connsiteX9" fmla="*/ 12144 w 213663"/>
                <a:gd name="connsiteY9" fmla="*/ 106033 h 1364048"/>
                <a:gd name="connsiteX10" fmla="*/ 62450 w 213663"/>
                <a:gd name="connsiteY10" fmla="*/ 18919 h 1364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663" h="1364048">
                  <a:moveTo>
                    <a:pt x="71757" y="0"/>
                  </a:moveTo>
                  <a:lnTo>
                    <a:pt x="185704" y="530271"/>
                  </a:lnTo>
                  <a:cubicBezTo>
                    <a:pt x="242134" y="788848"/>
                    <a:pt x="217656" y="1053576"/>
                    <a:pt x="70788" y="1277804"/>
                  </a:cubicBezTo>
                  <a:cubicBezTo>
                    <a:pt x="67972" y="1282997"/>
                    <a:pt x="63423" y="1289027"/>
                    <a:pt x="58874" y="1295058"/>
                  </a:cubicBezTo>
                  <a:lnTo>
                    <a:pt x="47876" y="1310985"/>
                  </a:lnTo>
                  <a:lnTo>
                    <a:pt x="44896" y="1314586"/>
                  </a:lnTo>
                  <a:lnTo>
                    <a:pt x="0" y="1364048"/>
                  </a:lnTo>
                  <a:lnTo>
                    <a:pt x="38910" y="1291412"/>
                  </a:lnTo>
                  <a:cubicBezTo>
                    <a:pt x="137756" y="1085664"/>
                    <a:pt x="173249" y="849627"/>
                    <a:pt x="123960" y="623536"/>
                  </a:cubicBezTo>
                  <a:lnTo>
                    <a:pt x="12144" y="106033"/>
                  </a:lnTo>
                  <a:lnTo>
                    <a:pt x="62450" y="18919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0990DF7-6EE4-385B-B8D0-F84B3F5B5C76}"/>
                </a:ext>
              </a:extLst>
            </p:cNvPr>
            <p:cNvSpPr txBox="1"/>
            <p:nvPr/>
          </p:nvSpPr>
          <p:spPr>
            <a:xfrm>
              <a:off x="5848175" y="1635462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FB3A44-EA65-AE47-B5A5-418F44B7D5BC}"/>
                </a:ext>
              </a:extLst>
            </p:cNvPr>
            <p:cNvSpPr txBox="1"/>
            <p:nvPr/>
          </p:nvSpPr>
          <p:spPr>
            <a:xfrm>
              <a:off x="7193881" y="2248416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1C67BE7-3668-3A20-3F18-D65265A32B45}"/>
                </a:ext>
              </a:extLst>
            </p:cNvPr>
            <p:cNvSpPr txBox="1"/>
            <p:nvPr/>
          </p:nvSpPr>
          <p:spPr>
            <a:xfrm>
              <a:off x="7548214" y="359061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01CCAB0-8AFF-3DA2-4EC3-C62F9F3F8A93}"/>
                </a:ext>
              </a:extLst>
            </p:cNvPr>
            <p:cNvSpPr txBox="1"/>
            <p:nvPr/>
          </p:nvSpPr>
          <p:spPr>
            <a:xfrm>
              <a:off x="6767255" y="4828870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04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C11B90-7C0D-2D62-BA4A-C85CA2085A91}"/>
                </a:ext>
              </a:extLst>
            </p:cNvPr>
            <p:cNvSpPr txBox="1"/>
            <p:nvPr/>
          </p:nvSpPr>
          <p:spPr>
            <a:xfrm>
              <a:off x="5172348" y="5023748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BBBCF2C-0A79-4856-8FF5-89DF53E8F417}"/>
                </a:ext>
              </a:extLst>
            </p:cNvPr>
            <p:cNvSpPr txBox="1"/>
            <p:nvPr/>
          </p:nvSpPr>
          <p:spPr>
            <a:xfrm>
              <a:off x="4103881" y="3774357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06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F15F4FB-9AF6-B471-2983-4731BD8DF296}"/>
                </a:ext>
              </a:extLst>
            </p:cNvPr>
            <p:cNvSpPr txBox="1"/>
            <p:nvPr/>
          </p:nvSpPr>
          <p:spPr>
            <a:xfrm>
              <a:off x="4469129" y="2302625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07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FF649FD-7D86-5726-73E9-04D651E29C4D}"/>
              </a:ext>
            </a:extLst>
          </p:cNvPr>
          <p:cNvGrpSpPr/>
          <p:nvPr/>
        </p:nvGrpSpPr>
        <p:grpSpPr>
          <a:xfrm>
            <a:off x="338440" y="2966804"/>
            <a:ext cx="2926080" cy="1229193"/>
            <a:chOff x="338440" y="3008204"/>
            <a:chExt cx="2926080" cy="122919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EA3A5B-5AE4-E634-5284-59F939CFD60F}"/>
                </a:ext>
              </a:extLst>
            </p:cNvPr>
            <p:cNvSpPr txBox="1"/>
            <p:nvPr/>
          </p:nvSpPr>
          <p:spPr>
            <a:xfrm>
              <a:off x="338440" y="300820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76B1850-8244-F39E-8F78-F8665AA2263B}"/>
                </a:ext>
              </a:extLst>
            </p:cNvPr>
            <p:cNvSpPr txBox="1"/>
            <p:nvPr/>
          </p:nvSpPr>
          <p:spPr>
            <a:xfrm>
              <a:off x="338440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BEFFE34-E86D-2C7A-3505-6DF625281677}"/>
              </a:ext>
            </a:extLst>
          </p:cNvPr>
          <p:cNvGrpSpPr/>
          <p:nvPr/>
        </p:nvGrpSpPr>
        <p:grpSpPr>
          <a:xfrm>
            <a:off x="338440" y="4671898"/>
            <a:ext cx="2926080" cy="1229193"/>
            <a:chOff x="338440" y="4713298"/>
            <a:chExt cx="2926080" cy="122919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C86A772-0AF4-775E-5821-9B5199BBF94E}"/>
                </a:ext>
              </a:extLst>
            </p:cNvPr>
            <p:cNvSpPr txBox="1"/>
            <p:nvPr/>
          </p:nvSpPr>
          <p:spPr>
            <a:xfrm>
              <a:off x="338440" y="471329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363A1E0-883A-3906-A91F-75C49E30BC95}"/>
                </a:ext>
              </a:extLst>
            </p:cNvPr>
            <p:cNvSpPr txBox="1"/>
            <p:nvPr/>
          </p:nvSpPr>
          <p:spPr>
            <a:xfrm>
              <a:off x="338440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6323A82-E4C3-1480-16C2-3FF11EF8A3B0}"/>
              </a:ext>
            </a:extLst>
          </p:cNvPr>
          <p:cNvGrpSpPr/>
          <p:nvPr/>
        </p:nvGrpSpPr>
        <p:grpSpPr>
          <a:xfrm>
            <a:off x="338440" y="1261710"/>
            <a:ext cx="2926080" cy="1229193"/>
            <a:chOff x="338440" y="1303110"/>
            <a:chExt cx="2926080" cy="122919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4DE4878-1F7B-D61B-C140-4BF57975E676}"/>
                </a:ext>
              </a:extLst>
            </p:cNvPr>
            <p:cNvSpPr txBox="1"/>
            <p:nvPr/>
          </p:nvSpPr>
          <p:spPr>
            <a:xfrm>
              <a:off x="338440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E34697D-E8FB-F3EA-95D8-A436C34FB628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0781A86-ADA4-0C29-38D8-AB467DCFA89E}"/>
              </a:ext>
            </a:extLst>
          </p:cNvPr>
          <p:cNvGrpSpPr/>
          <p:nvPr/>
        </p:nvGrpSpPr>
        <p:grpSpPr>
          <a:xfrm>
            <a:off x="8927481" y="3658280"/>
            <a:ext cx="2926080" cy="1044527"/>
            <a:chOff x="8927481" y="3699680"/>
            <a:chExt cx="2926080" cy="104452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884267-38FA-EDEA-1A31-9B0002CC5D4A}"/>
                </a:ext>
              </a:extLst>
            </p:cNvPr>
            <p:cNvSpPr txBox="1"/>
            <p:nvPr/>
          </p:nvSpPr>
          <p:spPr>
            <a:xfrm>
              <a:off x="8927481" y="369968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0CCF36-5829-D84F-9747-140C3F2D7E76}"/>
                </a:ext>
              </a:extLst>
            </p:cNvPr>
            <p:cNvSpPr txBox="1"/>
            <p:nvPr/>
          </p:nvSpPr>
          <p:spPr>
            <a:xfrm>
              <a:off x="8927481" y="409787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C0C2540-A0BA-85BB-25A7-3E9BA4CB5458}"/>
              </a:ext>
            </a:extLst>
          </p:cNvPr>
          <p:cNvGrpSpPr/>
          <p:nvPr/>
        </p:nvGrpSpPr>
        <p:grpSpPr>
          <a:xfrm>
            <a:off x="8927481" y="4856564"/>
            <a:ext cx="2926080" cy="1044527"/>
            <a:chOff x="8927481" y="4897964"/>
            <a:chExt cx="2926080" cy="104452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669BA5F-51B9-97DA-53BC-C89581D0A22D}"/>
                </a:ext>
              </a:extLst>
            </p:cNvPr>
            <p:cNvSpPr txBox="1"/>
            <p:nvPr/>
          </p:nvSpPr>
          <p:spPr>
            <a:xfrm>
              <a:off x="8927481" y="489796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DC21A8-A133-7502-8A0F-66BCF6EF763D}"/>
                </a:ext>
              </a:extLst>
            </p:cNvPr>
            <p:cNvSpPr txBox="1"/>
            <p:nvPr/>
          </p:nvSpPr>
          <p:spPr>
            <a:xfrm>
              <a:off x="8927481" y="529616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B06945D-5F10-2487-C205-B78C31A414E0}"/>
              </a:ext>
            </a:extLst>
          </p:cNvPr>
          <p:cNvGrpSpPr/>
          <p:nvPr/>
        </p:nvGrpSpPr>
        <p:grpSpPr>
          <a:xfrm>
            <a:off x="8927481" y="1261710"/>
            <a:ext cx="2926080" cy="1044527"/>
            <a:chOff x="8927481" y="1303110"/>
            <a:chExt cx="2926080" cy="104452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5FB9CB8-CA7A-B9C4-D3DD-68C2598CCC8C}"/>
                </a:ext>
              </a:extLst>
            </p:cNvPr>
            <p:cNvSpPr txBox="1"/>
            <p:nvPr/>
          </p:nvSpPr>
          <p:spPr>
            <a:xfrm>
              <a:off x="8927481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22C2F37-0D2D-3FBB-4531-7DC3F9E55023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E90309E-CB3B-7976-06EF-1CAD2E529466}"/>
              </a:ext>
            </a:extLst>
          </p:cNvPr>
          <p:cNvGrpSpPr/>
          <p:nvPr/>
        </p:nvGrpSpPr>
        <p:grpSpPr>
          <a:xfrm>
            <a:off x="8927481" y="2459995"/>
            <a:ext cx="2926080" cy="1044527"/>
            <a:chOff x="8927481" y="2501395"/>
            <a:chExt cx="2926080" cy="104452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78E0600-0425-E897-3CCE-845FA3BFC1AA}"/>
                </a:ext>
              </a:extLst>
            </p:cNvPr>
            <p:cNvSpPr txBox="1"/>
            <p:nvPr/>
          </p:nvSpPr>
          <p:spPr>
            <a:xfrm>
              <a:off x="8927481" y="250139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A6F139-9017-8CD2-08AF-84253E41E991}"/>
                </a:ext>
              </a:extLst>
            </p:cNvPr>
            <p:cNvSpPr txBox="1"/>
            <p:nvPr/>
          </p:nvSpPr>
          <p:spPr>
            <a:xfrm>
              <a:off x="8927481" y="289959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888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9662</TotalTime>
  <Words>588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Twisted Heptagonal Cycle – Slide Template</vt:lpstr>
      <vt:lpstr>Twisted Heptagonal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Twisted Heptagonal Cycle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2024-12-12T19:10:51Z</dcterms:modified>
  <cp:category>Charts &amp; Diagrams</cp:category>
</cp:coreProperties>
</file>