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1150" r:id="rId4"/>
    <p:sldId id="115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96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BCEC4-BA4A-771A-979F-79C4A0EDF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68900-4D72-CE74-0DFE-CF5CC3B838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D0CCB6-EE50-C9E8-2F2E-58AD9A6EE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FF32AF-CFC4-4299-499D-ECBE594EE7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82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50EC5-2C1B-D4EF-3CCE-4842A0C56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808853-F936-DC35-842F-CDB08DFBB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A1377D-24D7-A763-0180-2CA4CD849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A56816-1DB6-280A-4057-41B7F3F665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64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3B1E-772A-642D-B918-02E00F433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725B2-3F57-0FE1-E125-84E6510D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Twisted Hexagonal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521BEA-F7B7-3234-4331-5556ED085C02}"/>
              </a:ext>
            </a:extLst>
          </p:cNvPr>
          <p:cNvGrpSpPr/>
          <p:nvPr/>
        </p:nvGrpSpPr>
        <p:grpSpPr>
          <a:xfrm>
            <a:off x="3859911" y="1494552"/>
            <a:ext cx="4472249" cy="4173696"/>
            <a:chOff x="3859911" y="1494552"/>
            <a:chExt cx="4472249" cy="4173696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D84BE44-41BD-D9EC-B17D-E2FA2C24615C}"/>
                </a:ext>
              </a:extLst>
            </p:cNvPr>
            <p:cNvSpPr/>
            <p:nvPr/>
          </p:nvSpPr>
          <p:spPr>
            <a:xfrm>
              <a:off x="4014627" y="1497877"/>
              <a:ext cx="2665134" cy="2191332"/>
            </a:xfrm>
            <a:custGeom>
              <a:avLst/>
              <a:gdLst>
                <a:gd name="connsiteX0" fmla="*/ 1519185 w 2635482"/>
                <a:gd name="connsiteY0" fmla="*/ 0 h 2191332"/>
                <a:gd name="connsiteX1" fmla="*/ 1519185 w 2635482"/>
                <a:gd name="connsiteY1" fmla="*/ 102 h 2191332"/>
                <a:gd name="connsiteX2" fmla="*/ 2635482 w 2635482"/>
                <a:gd name="connsiteY2" fmla="*/ 102 h 2191332"/>
                <a:gd name="connsiteX3" fmla="*/ 1679022 w 2635482"/>
                <a:gd name="connsiteY3" fmla="*/ 552297 h 2191332"/>
                <a:gd name="connsiteX4" fmla="*/ 1472817 w 2635482"/>
                <a:gd name="connsiteY4" fmla="*/ 911944 h 2191332"/>
                <a:gd name="connsiteX5" fmla="*/ 1420036 w 2635482"/>
                <a:gd name="connsiteY5" fmla="*/ 938015 h 2191332"/>
                <a:gd name="connsiteX6" fmla="*/ 1139261 w 2635482"/>
                <a:gd name="connsiteY6" fmla="*/ 1218779 h 2191332"/>
                <a:gd name="connsiteX7" fmla="*/ 861345 w 2635482"/>
                <a:gd name="connsiteY7" fmla="*/ 1700040 h 2191332"/>
                <a:gd name="connsiteX8" fmla="*/ 758634 w 2635482"/>
                <a:gd name="connsiteY8" fmla="*/ 2083523 h 2191332"/>
                <a:gd name="connsiteX9" fmla="*/ 758634 w 2635482"/>
                <a:gd name="connsiteY9" fmla="*/ 2083523 h 2191332"/>
                <a:gd name="connsiteX10" fmla="*/ 758634 w 2635482"/>
                <a:gd name="connsiteY10" fmla="*/ 2083523 h 2191332"/>
                <a:gd name="connsiteX11" fmla="*/ 759030 w 2635482"/>
                <a:gd name="connsiteY11" fmla="*/ 2089629 h 2191332"/>
                <a:gd name="connsiteX12" fmla="*/ 762944 w 2635482"/>
                <a:gd name="connsiteY12" fmla="*/ 2150055 h 2191332"/>
                <a:gd name="connsiteX13" fmla="*/ 739277 w 2635482"/>
                <a:gd name="connsiteY13" fmla="*/ 2191332 h 2191332"/>
                <a:gd name="connsiteX14" fmla="*/ 0 w 2635482"/>
                <a:gd name="connsiteY14" fmla="*/ 1527034 h 2191332"/>
                <a:gd name="connsiteX15" fmla="*/ 562846 w 2635482"/>
                <a:gd name="connsiteY15" fmla="*/ 552094 h 2191332"/>
                <a:gd name="connsiteX16" fmla="*/ 1519185 w 2635482"/>
                <a:gd name="connsiteY16" fmla="*/ 0 h 2191332"/>
                <a:gd name="connsiteX0" fmla="*/ 1519185 w 2635482"/>
                <a:gd name="connsiteY0" fmla="*/ 0 h 2191332"/>
                <a:gd name="connsiteX1" fmla="*/ 1519185 w 2635482"/>
                <a:gd name="connsiteY1" fmla="*/ 102 h 2191332"/>
                <a:gd name="connsiteX2" fmla="*/ 2635482 w 2635482"/>
                <a:gd name="connsiteY2" fmla="*/ 102 h 2191332"/>
                <a:gd name="connsiteX3" fmla="*/ 1679022 w 2635482"/>
                <a:gd name="connsiteY3" fmla="*/ 552297 h 2191332"/>
                <a:gd name="connsiteX4" fmla="*/ 1472817 w 2635482"/>
                <a:gd name="connsiteY4" fmla="*/ 911944 h 2191332"/>
                <a:gd name="connsiteX5" fmla="*/ 1420036 w 2635482"/>
                <a:gd name="connsiteY5" fmla="*/ 938015 h 2191332"/>
                <a:gd name="connsiteX6" fmla="*/ 1139261 w 2635482"/>
                <a:gd name="connsiteY6" fmla="*/ 1218779 h 2191332"/>
                <a:gd name="connsiteX7" fmla="*/ 861345 w 2635482"/>
                <a:gd name="connsiteY7" fmla="*/ 1700040 h 2191332"/>
                <a:gd name="connsiteX8" fmla="*/ 758634 w 2635482"/>
                <a:gd name="connsiteY8" fmla="*/ 2083523 h 2191332"/>
                <a:gd name="connsiteX9" fmla="*/ 758634 w 2635482"/>
                <a:gd name="connsiteY9" fmla="*/ 2083523 h 2191332"/>
                <a:gd name="connsiteX10" fmla="*/ 758634 w 2635482"/>
                <a:gd name="connsiteY10" fmla="*/ 2083523 h 2191332"/>
                <a:gd name="connsiteX11" fmla="*/ 759030 w 2635482"/>
                <a:gd name="connsiteY11" fmla="*/ 2089629 h 2191332"/>
                <a:gd name="connsiteX12" fmla="*/ 739277 w 2635482"/>
                <a:gd name="connsiteY12" fmla="*/ 2191332 h 2191332"/>
                <a:gd name="connsiteX13" fmla="*/ 0 w 2635482"/>
                <a:gd name="connsiteY13" fmla="*/ 1527034 h 2191332"/>
                <a:gd name="connsiteX14" fmla="*/ 562846 w 2635482"/>
                <a:gd name="connsiteY14" fmla="*/ 552094 h 2191332"/>
                <a:gd name="connsiteX15" fmla="*/ 1519185 w 2635482"/>
                <a:gd name="connsiteY15" fmla="*/ 0 h 2191332"/>
                <a:gd name="connsiteX0" fmla="*/ 1519185 w 2653295"/>
                <a:gd name="connsiteY0" fmla="*/ 0 h 2191332"/>
                <a:gd name="connsiteX1" fmla="*/ 1519185 w 2653295"/>
                <a:gd name="connsiteY1" fmla="*/ 102 h 2191332"/>
                <a:gd name="connsiteX2" fmla="*/ 2635482 w 2653295"/>
                <a:gd name="connsiteY2" fmla="*/ 102 h 2191332"/>
                <a:gd name="connsiteX3" fmla="*/ 2169427 w 2653295"/>
                <a:gd name="connsiteY3" fmla="*/ 107403 h 2191332"/>
                <a:gd name="connsiteX4" fmla="*/ 1679022 w 2653295"/>
                <a:gd name="connsiteY4" fmla="*/ 552297 h 2191332"/>
                <a:gd name="connsiteX5" fmla="*/ 1472817 w 2653295"/>
                <a:gd name="connsiteY5" fmla="*/ 911944 h 2191332"/>
                <a:gd name="connsiteX6" fmla="*/ 1420036 w 2653295"/>
                <a:gd name="connsiteY6" fmla="*/ 938015 h 2191332"/>
                <a:gd name="connsiteX7" fmla="*/ 1139261 w 2653295"/>
                <a:gd name="connsiteY7" fmla="*/ 1218779 h 2191332"/>
                <a:gd name="connsiteX8" fmla="*/ 861345 w 2653295"/>
                <a:gd name="connsiteY8" fmla="*/ 1700040 h 2191332"/>
                <a:gd name="connsiteX9" fmla="*/ 758634 w 2653295"/>
                <a:gd name="connsiteY9" fmla="*/ 2083523 h 2191332"/>
                <a:gd name="connsiteX10" fmla="*/ 758634 w 2653295"/>
                <a:gd name="connsiteY10" fmla="*/ 2083523 h 2191332"/>
                <a:gd name="connsiteX11" fmla="*/ 758634 w 2653295"/>
                <a:gd name="connsiteY11" fmla="*/ 2083523 h 2191332"/>
                <a:gd name="connsiteX12" fmla="*/ 759030 w 2653295"/>
                <a:gd name="connsiteY12" fmla="*/ 2089629 h 2191332"/>
                <a:gd name="connsiteX13" fmla="*/ 739277 w 2653295"/>
                <a:gd name="connsiteY13" fmla="*/ 2191332 h 2191332"/>
                <a:gd name="connsiteX14" fmla="*/ 0 w 2653295"/>
                <a:gd name="connsiteY14" fmla="*/ 1527034 h 2191332"/>
                <a:gd name="connsiteX15" fmla="*/ 562846 w 2653295"/>
                <a:gd name="connsiteY15" fmla="*/ 552094 h 2191332"/>
                <a:gd name="connsiteX16" fmla="*/ 1519185 w 2653295"/>
                <a:gd name="connsiteY16" fmla="*/ 0 h 2191332"/>
                <a:gd name="connsiteX0" fmla="*/ 1519185 w 2665134"/>
                <a:gd name="connsiteY0" fmla="*/ 0 h 2191332"/>
                <a:gd name="connsiteX1" fmla="*/ 1519185 w 2665134"/>
                <a:gd name="connsiteY1" fmla="*/ 102 h 2191332"/>
                <a:gd name="connsiteX2" fmla="*/ 2635482 w 2665134"/>
                <a:gd name="connsiteY2" fmla="*/ 102 h 2191332"/>
                <a:gd name="connsiteX3" fmla="*/ 2372627 w 2665134"/>
                <a:gd name="connsiteY3" fmla="*/ 269963 h 2191332"/>
                <a:gd name="connsiteX4" fmla="*/ 1679022 w 2665134"/>
                <a:gd name="connsiteY4" fmla="*/ 552297 h 2191332"/>
                <a:gd name="connsiteX5" fmla="*/ 1472817 w 2665134"/>
                <a:gd name="connsiteY5" fmla="*/ 911944 h 2191332"/>
                <a:gd name="connsiteX6" fmla="*/ 1420036 w 2665134"/>
                <a:gd name="connsiteY6" fmla="*/ 938015 h 2191332"/>
                <a:gd name="connsiteX7" fmla="*/ 1139261 w 2665134"/>
                <a:gd name="connsiteY7" fmla="*/ 1218779 h 2191332"/>
                <a:gd name="connsiteX8" fmla="*/ 861345 w 2665134"/>
                <a:gd name="connsiteY8" fmla="*/ 1700040 h 2191332"/>
                <a:gd name="connsiteX9" fmla="*/ 758634 w 2665134"/>
                <a:gd name="connsiteY9" fmla="*/ 2083523 h 2191332"/>
                <a:gd name="connsiteX10" fmla="*/ 758634 w 2665134"/>
                <a:gd name="connsiteY10" fmla="*/ 2083523 h 2191332"/>
                <a:gd name="connsiteX11" fmla="*/ 758634 w 2665134"/>
                <a:gd name="connsiteY11" fmla="*/ 2083523 h 2191332"/>
                <a:gd name="connsiteX12" fmla="*/ 759030 w 2665134"/>
                <a:gd name="connsiteY12" fmla="*/ 2089629 h 2191332"/>
                <a:gd name="connsiteX13" fmla="*/ 739277 w 2665134"/>
                <a:gd name="connsiteY13" fmla="*/ 2191332 h 2191332"/>
                <a:gd name="connsiteX14" fmla="*/ 0 w 2665134"/>
                <a:gd name="connsiteY14" fmla="*/ 1527034 h 2191332"/>
                <a:gd name="connsiteX15" fmla="*/ 562846 w 2665134"/>
                <a:gd name="connsiteY15" fmla="*/ 552094 h 2191332"/>
                <a:gd name="connsiteX16" fmla="*/ 1519185 w 2665134"/>
                <a:gd name="connsiteY16" fmla="*/ 0 h 2191332"/>
                <a:gd name="connsiteX0" fmla="*/ 1519185 w 2665134"/>
                <a:gd name="connsiteY0" fmla="*/ 0 h 2191332"/>
                <a:gd name="connsiteX1" fmla="*/ 1519185 w 2665134"/>
                <a:gd name="connsiteY1" fmla="*/ 102 h 2191332"/>
                <a:gd name="connsiteX2" fmla="*/ 2635482 w 2665134"/>
                <a:gd name="connsiteY2" fmla="*/ 102 h 2191332"/>
                <a:gd name="connsiteX3" fmla="*/ 2372627 w 2665134"/>
                <a:gd name="connsiteY3" fmla="*/ 269963 h 2191332"/>
                <a:gd name="connsiteX4" fmla="*/ 1929635 w 2665134"/>
                <a:gd name="connsiteY4" fmla="*/ 599710 h 2191332"/>
                <a:gd name="connsiteX5" fmla="*/ 1472817 w 2665134"/>
                <a:gd name="connsiteY5" fmla="*/ 911944 h 2191332"/>
                <a:gd name="connsiteX6" fmla="*/ 1420036 w 2665134"/>
                <a:gd name="connsiteY6" fmla="*/ 938015 h 2191332"/>
                <a:gd name="connsiteX7" fmla="*/ 1139261 w 2665134"/>
                <a:gd name="connsiteY7" fmla="*/ 1218779 h 2191332"/>
                <a:gd name="connsiteX8" fmla="*/ 861345 w 2665134"/>
                <a:gd name="connsiteY8" fmla="*/ 1700040 h 2191332"/>
                <a:gd name="connsiteX9" fmla="*/ 758634 w 2665134"/>
                <a:gd name="connsiteY9" fmla="*/ 2083523 h 2191332"/>
                <a:gd name="connsiteX10" fmla="*/ 758634 w 2665134"/>
                <a:gd name="connsiteY10" fmla="*/ 2083523 h 2191332"/>
                <a:gd name="connsiteX11" fmla="*/ 758634 w 2665134"/>
                <a:gd name="connsiteY11" fmla="*/ 2083523 h 2191332"/>
                <a:gd name="connsiteX12" fmla="*/ 759030 w 2665134"/>
                <a:gd name="connsiteY12" fmla="*/ 2089629 h 2191332"/>
                <a:gd name="connsiteX13" fmla="*/ 739277 w 2665134"/>
                <a:gd name="connsiteY13" fmla="*/ 2191332 h 2191332"/>
                <a:gd name="connsiteX14" fmla="*/ 0 w 2665134"/>
                <a:gd name="connsiteY14" fmla="*/ 1527034 h 2191332"/>
                <a:gd name="connsiteX15" fmla="*/ 562846 w 2665134"/>
                <a:gd name="connsiteY15" fmla="*/ 552094 h 2191332"/>
                <a:gd name="connsiteX16" fmla="*/ 1519185 w 2665134"/>
                <a:gd name="connsiteY16" fmla="*/ 0 h 219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5134" h="2191332">
                  <a:moveTo>
                    <a:pt x="1519185" y="0"/>
                  </a:moveTo>
                  <a:lnTo>
                    <a:pt x="1519185" y="102"/>
                  </a:lnTo>
                  <a:lnTo>
                    <a:pt x="2635482" y="102"/>
                  </a:lnTo>
                  <a:cubicBezTo>
                    <a:pt x="2743856" y="17985"/>
                    <a:pt x="2532037" y="177931"/>
                    <a:pt x="2372627" y="269963"/>
                  </a:cubicBezTo>
                  <a:cubicBezTo>
                    <a:pt x="2213217" y="361995"/>
                    <a:pt x="2045737" y="465620"/>
                    <a:pt x="1929635" y="599710"/>
                  </a:cubicBezTo>
                  <a:lnTo>
                    <a:pt x="1472817" y="911944"/>
                  </a:lnTo>
                  <a:lnTo>
                    <a:pt x="1420036" y="938015"/>
                  </a:lnTo>
                  <a:cubicBezTo>
                    <a:pt x="1305358" y="1004211"/>
                    <a:pt x="1207798" y="1100082"/>
                    <a:pt x="1139261" y="1218779"/>
                  </a:cubicBezTo>
                  <a:lnTo>
                    <a:pt x="861345" y="1700040"/>
                  </a:lnTo>
                  <a:cubicBezTo>
                    <a:pt x="792871" y="1818679"/>
                    <a:pt x="758634" y="1951101"/>
                    <a:pt x="758634" y="2083523"/>
                  </a:cubicBezTo>
                  <a:lnTo>
                    <a:pt x="758634" y="2083523"/>
                  </a:lnTo>
                  <a:lnTo>
                    <a:pt x="758634" y="2083523"/>
                  </a:lnTo>
                  <a:lnTo>
                    <a:pt x="759030" y="2089629"/>
                  </a:lnTo>
                  <a:lnTo>
                    <a:pt x="739277" y="2191332"/>
                  </a:lnTo>
                  <a:lnTo>
                    <a:pt x="0" y="1527034"/>
                  </a:lnTo>
                  <a:lnTo>
                    <a:pt x="562846" y="552094"/>
                  </a:lnTo>
                  <a:cubicBezTo>
                    <a:pt x="760142" y="210409"/>
                    <a:pt x="1124595" y="0"/>
                    <a:pt x="1519185" y="0"/>
                  </a:cubicBez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AB6FEAA-D91D-FAAC-A329-F34D9A1AB86E}"/>
                </a:ext>
              </a:extLst>
            </p:cNvPr>
            <p:cNvSpPr/>
            <p:nvPr/>
          </p:nvSpPr>
          <p:spPr>
            <a:xfrm>
              <a:off x="4177055" y="2011289"/>
              <a:ext cx="612952" cy="1677920"/>
            </a:xfrm>
            <a:custGeom>
              <a:avLst/>
              <a:gdLst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205 w 612952"/>
                <a:gd name="connsiteY7" fmla="*/ 1570111 h 1677920"/>
                <a:gd name="connsiteX8" fmla="*/ 596596 w 612952"/>
                <a:gd name="connsiteY8" fmla="*/ 1576148 h 1677920"/>
                <a:gd name="connsiteX9" fmla="*/ 597553 w 612952"/>
                <a:gd name="connsiteY9" fmla="*/ 1590909 h 1677920"/>
                <a:gd name="connsiteX10" fmla="*/ 600515 w 612952"/>
                <a:gd name="connsiteY10" fmla="*/ 1636643 h 1677920"/>
                <a:gd name="connsiteX11" fmla="*/ 576848 w 612952"/>
                <a:gd name="connsiteY11" fmla="*/ 1677920 h 1677920"/>
                <a:gd name="connsiteX12" fmla="*/ 0 w 612952"/>
                <a:gd name="connsiteY12" fmla="*/ 842303 h 1677920"/>
                <a:gd name="connsiteX13" fmla="*/ 424342 w 612952"/>
                <a:gd name="connsiteY13" fmla="*/ 2944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205 w 612952"/>
                <a:gd name="connsiteY7" fmla="*/ 1570111 h 1677920"/>
                <a:gd name="connsiteX8" fmla="*/ 596596 w 612952"/>
                <a:gd name="connsiteY8" fmla="*/ 1576148 h 1677920"/>
                <a:gd name="connsiteX9" fmla="*/ 600515 w 612952"/>
                <a:gd name="connsiteY9" fmla="*/ 1636643 h 1677920"/>
                <a:gd name="connsiteX10" fmla="*/ 576848 w 612952"/>
                <a:gd name="connsiteY10" fmla="*/ 1677920 h 1677920"/>
                <a:gd name="connsiteX11" fmla="*/ 0 w 612952"/>
                <a:gd name="connsiteY11" fmla="*/ 842303 h 1677920"/>
                <a:gd name="connsiteX12" fmla="*/ 424342 w 612952"/>
                <a:gd name="connsiteY12" fmla="*/ 2944 h 1677920"/>
                <a:gd name="connsiteX13" fmla="*/ 426312 w 612952"/>
                <a:gd name="connsiteY13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596 w 612952"/>
                <a:gd name="connsiteY7" fmla="*/ 1576148 h 1677920"/>
                <a:gd name="connsiteX8" fmla="*/ 600515 w 612952"/>
                <a:gd name="connsiteY8" fmla="*/ 1636643 h 1677920"/>
                <a:gd name="connsiteX9" fmla="*/ 576848 w 612952"/>
                <a:gd name="connsiteY9" fmla="*/ 1677920 h 1677920"/>
                <a:gd name="connsiteX10" fmla="*/ 0 w 612952"/>
                <a:gd name="connsiteY10" fmla="*/ 842303 h 1677920"/>
                <a:gd name="connsiteX11" fmla="*/ 424342 w 612952"/>
                <a:gd name="connsiteY11" fmla="*/ 2944 h 1677920"/>
                <a:gd name="connsiteX12" fmla="*/ 426312 w 612952"/>
                <a:gd name="connsiteY12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600515 w 612952"/>
                <a:gd name="connsiteY7" fmla="*/ 1636643 h 1677920"/>
                <a:gd name="connsiteX8" fmla="*/ 576848 w 612952"/>
                <a:gd name="connsiteY8" fmla="*/ 1677920 h 1677920"/>
                <a:gd name="connsiteX9" fmla="*/ 0 w 612952"/>
                <a:gd name="connsiteY9" fmla="*/ 842303 h 1677920"/>
                <a:gd name="connsiteX10" fmla="*/ 424342 w 612952"/>
                <a:gd name="connsiteY10" fmla="*/ 2944 h 1677920"/>
                <a:gd name="connsiteX11" fmla="*/ 426312 w 612952"/>
                <a:gd name="connsiteY11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600515 w 612952"/>
                <a:gd name="connsiteY6" fmla="*/ 1636643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76848 w 612952"/>
                <a:gd name="connsiteY6" fmla="*/ 1677920 h 1677920"/>
                <a:gd name="connsiteX7" fmla="*/ 0 w 612952"/>
                <a:gd name="connsiteY7" fmla="*/ 842303 h 1677920"/>
                <a:gd name="connsiteX8" fmla="*/ 424342 w 612952"/>
                <a:gd name="connsiteY8" fmla="*/ 2944 h 1677920"/>
                <a:gd name="connsiteX9" fmla="*/ 426312 w 612952"/>
                <a:gd name="connsiteY9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96205 w 612952"/>
                <a:gd name="connsiteY6" fmla="*/ 1570111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96205 w 612952"/>
                <a:gd name="connsiteY6" fmla="*/ 1570111 h 1677920"/>
                <a:gd name="connsiteX7" fmla="*/ 570205 w 612952"/>
                <a:gd name="connsiteY7" fmla="*/ 1587891 h 1677920"/>
                <a:gd name="connsiteX8" fmla="*/ 576848 w 612952"/>
                <a:gd name="connsiteY8" fmla="*/ 1677920 h 1677920"/>
                <a:gd name="connsiteX9" fmla="*/ 0 w 612952"/>
                <a:gd name="connsiteY9" fmla="*/ 842303 h 1677920"/>
                <a:gd name="connsiteX10" fmla="*/ 424342 w 612952"/>
                <a:gd name="connsiteY10" fmla="*/ 2944 h 1677920"/>
                <a:gd name="connsiteX11" fmla="*/ 426312 w 612952"/>
                <a:gd name="connsiteY11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70205 w 612952"/>
                <a:gd name="connsiteY6" fmla="*/ 1587891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952" h="1677920">
                  <a:moveTo>
                    <a:pt x="426312" y="0"/>
                  </a:moveTo>
                  <a:lnTo>
                    <a:pt x="363357" y="128367"/>
                  </a:lnTo>
                  <a:cubicBezTo>
                    <a:pt x="234299" y="442712"/>
                    <a:pt x="256262" y="802429"/>
                    <a:pt x="429361" y="1101146"/>
                  </a:cubicBezTo>
                  <a:lnTo>
                    <a:pt x="612952" y="1418559"/>
                  </a:lnTo>
                  <a:lnTo>
                    <a:pt x="602625" y="1471010"/>
                  </a:lnTo>
                  <a:cubicBezTo>
                    <a:pt x="599734" y="1486955"/>
                    <a:pt x="601008" y="1494751"/>
                    <a:pt x="595605" y="1514231"/>
                  </a:cubicBezTo>
                  <a:cubicBezTo>
                    <a:pt x="590202" y="1533711"/>
                    <a:pt x="573331" y="1560610"/>
                    <a:pt x="570205" y="1587891"/>
                  </a:cubicBezTo>
                  <a:lnTo>
                    <a:pt x="576848" y="1677920"/>
                  </a:lnTo>
                  <a:lnTo>
                    <a:pt x="0" y="842303"/>
                  </a:lnTo>
                  <a:lnTo>
                    <a:pt x="424342" y="2944"/>
                  </a:lnTo>
                  <a:lnTo>
                    <a:pt x="426312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4C0C302-756E-7D92-A673-1869380CE15C}"/>
                </a:ext>
              </a:extLst>
            </p:cNvPr>
            <p:cNvSpPr/>
            <p:nvPr/>
          </p:nvSpPr>
          <p:spPr>
            <a:xfrm>
              <a:off x="3859911" y="2063025"/>
              <a:ext cx="1789855" cy="3041075"/>
            </a:xfrm>
            <a:custGeom>
              <a:avLst/>
              <a:gdLst>
                <a:gd name="connsiteX0" fmla="*/ 703807 w 1789855"/>
                <a:gd name="connsiteY0" fmla="*/ 0 h 3041075"/>
                <a:gd name="connsiteX1" fmla="*/ 705255 w 1789855"/>
                <a:gd name="connsiteY1" fmla="*/ 1104410 h 3041075"/>
                <a:gd name="connsiteX2" fmla="*/ 916506 w 1789855"/>
                <a:gd name="connsiteY2" fmla="*/ 1469645 h 3041075"/>
                <a:gd name="connsiteX3" fmla="*/ 913349 w 1789855"/>
                <a:gd name="connsiteY3" fmla="*/ 1518375 h 3041075"/>
                <a:gd name="connsiteX4" fmla="*/ 1016060 w 1789855"/>
                <a:gd name="connsiteY4" fmla="*/ 1901858 h 3041075"/>
                <a:gd name="connsiteX5" fmla="*/ 1293976 w 1789855"/>
                <a:gd name="connsiteY5" fmla="*/ 2383118 h 3041075"/>
                <a:gd name="connsiteX6" fmla="*/ 1574704 w 1789855"/>
                <a:gd name="connsiteY6" fmla="*/ 2663883 h 3041075"/>
                <a:gd name="connsiteX7" fmla="*/ 1620263 w 1789855"/>
                <a:gd name="connsiteY7" fmla="*/ 2686382 h 3041075"/>
                <a:gd name="connsiteX8" fmla="*/ 1789855 w 1789855"/>
                <a:gd name="connsiteY8" fmla="*/ 2979594 h 3041075"/>
                <a:gd name="connsiteX9" fmla="*/ 760354 w 1789855"/>
                <a:gd name="connsiteY9" fmla="*/ 3041075 h 3041075"/>
                <a:gd name="connsiteX10" fmla="*/ 148648 w 1789855"/>
                <a:gd name="connsiteY10" fmla="*/ 2085998 h 3041075"/>
                <a:gd name="connsiteX11" fmla="*/ 147200 w 1789855"/>
                <a:gd name="connsiteY11" fmla="*/ 967487 h 304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9855" h="3041075">
                  <a:moveTo>
                    <a:pt x="703807" y="0"/>
                  </a:moveTo>
                  <a:cubicBezTo>
                    <a:pt x="507002" y="341955"/>
                    <a:pt x="507428" y="763019"/>
                    <a:pt x="705255" y="1104410"/>
                  </a:cubicBezTo>
                  <a:lnTo>
                    <a:pt x="916506" y="1469645"/>
                  </a:lnTo>
                  <a:lnTo>
                    <a:pt x="913349" y="1518375"/>
                  </a:lnTo>
                  <a:cubicBezTo>
                    <a:pt x="913349" y="1650796"/>
                    <a:pt x="947586" y="1783218"/>
                    <a:pt x="1016060" y="1901858"/>
                  </a:cubicBezTo>
                  <a:lnTo>
                    <a:pt x="1293976" y="2383118"/>
                  </a:lnTo>
                  <a:cubicBezTo>
                    <a:pt x="1362450" y="2501815"/>
                    <a:pt x="1460010" y="2597686"/>
                    <a:pt x="1574704" y="2663883"/>
                  </a:cubicBezTo>
                  <a:lnTo>
                    <a:pt x="1620263" y="2686382"/>
                  </a:lnTo>
                  <a:lnTo>
                    <a:pt x="1789855" y="2979594"/>
                  </a:lnTo>
                  <a:lnTo>
                    <a:pt x="760354" y="3041075"/>
                  </a:lnTo>
                  <a:lnTo>
                    <a:pt x="148648" y="2085998"/>
                  </a:lnTo>
                  <a:cubicBezTo>
                    <a:pt x="-49009" y="1744607"/>
                    <a:pt x="-49606" y="1309442"/>
                    <a:pt x="147200" y="96748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F0CD3A5-1A32-D225-FA63-539842EC2D79}"/>
                </a:ext>
              </a:extLst>
            </p:cNvPr>
            <p:cNvSpPr/>
            <p:nvPr/>
          </p:nvSpPr>
          <p:spPr>
            <a:xfrm>
              <a:off x="3984158" y="4094732"/>
              <a:ext cx="1665608" cy="1009369"/>
            </a:xfrm>
            <a:custGeom>
              <a:avLst/>
              <a:gdLst>
                <a:gd name="connsiteX0" fmla="*/ 0 w 1665608"/>
                <a:gd name="connsiteY0" fmla="*/ 0 h 1009369"/>
                <a:gd name="connsiteX1" fmla="*/ 956355 w 1665608"/>
                <a:gd name="connsiteY1" fmla="*/ 551990 h 1009369"/>
                <a:gd name="connsiteX2" fmla="*/ 1337746 w 1665608"/>
                <a:gd name="connsiteY2" fmla="*/ 550783 h 1009369"/>
                <a:gd name="connsiteX3" fmla="*/ 1367836 w 1665608"/>
                <a:gd name="connsiteY3" fmla="*/ 577071 h 1009369"/>
                <a:gd name="connsiteX4" fmla="*/ 1450457 w 1665608"/>
                <a:gd name="connsiteY4" fmla="*/ 632175 h 1009369"/>
                <a:gd name="connsiteX5" fmla="*/ 1496015 w 1665608"/>
                <a:gd name="connsiteY5" fmla="*/ 654675 h 1009369"/>
                <a:gd name="connsiteX6" fmla="*/ 1665608 w 1665608"/>
                <a:gd name="connsiteY6" fmla="*/ 947888 h 1009369"/>
                <a:gd name="connsiteX7" fmla="*/ 636107 w 1665608"/>
                <a:gd name="connsiteY7" fmla="*/ 1009369 h 1009369"/>
                <a:gd name="connsiteX8" fmla="*/ 95188 w 1665608"/>
                <a:gd name="connsiteY8" fmla="*/ 164815 h 100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5608" h="1009369">
                  <a:moveTo>
                    <a:pt x="0" y="0"/>
                  </a:moveTo>
                  <a:cubicBezTo>
                    <a:pt x="197358" y="341557"/>
                    <a:pt x="561772" y="551990"/>
                    <a:pt x="956355" y="551990"/>
                  </a:cubicBezTo>
                  <a:lnTo>
                    <a:pt x="1337746" y="550783"/>
                  </a:lnTo>
                  <a:lnTo>
                    <a:pt x="1367836" y="577071"/>
                  </a:lnTo>
                  <a:cubicBezTo>
                    <a:pt x="1394181" y="597223"/>
                    <a:pt x="1421783" y="615626"/>
                    <a:pt x="1450457" y="632175"/>
                  </a:cubicBezTo>
                  <a:lnTo>
                    <a:pt x="1496015" y="654675"/>
                  </a:lnTo>
                  <a:lnTo>
                    <a:pt x="1665608" y="947888"/>
                  </a:lnTo>
                  <a:lnTo>
                    <a:pt x="636107" y="1009369"/>
                  </a:lnTo>
                  <a:lnTo>
                    <a:pt x="95188" y="16481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39F6017-CC25-FD80-3D98-14765C8FB3F3}"/>
                </a:ext>
              </a:extLst>
            </p:cNvPr>
            <p:cNvSpPr/>
            <p:nvPr/>
          </p:nvSpPr>
          <p:spPr>
            <a:xfrm>
              <a:off x="4011658" y="4149731"/>
              <a:ext cx="2845746" cy="1518516"/>
            </a:xfrm>
            <a:custGeom>
              <a:avLst/>
              <a:gdLst>
                <a:gd name="connsiteX0" fmla="*/ 0 w 2845746"/>
                <a:gd name="connsiteY0" fmla="*/ 0 h 1518516"/>
                <a:gd name="connsiteX1" fmla="*/ 956355 w 2845746"/>
                <a:gd name="connsiteY1" fmla="*/ 551990 h 1518516"/>
                <a:gd name="connsiteX2" fmla="*/ 1383169 w 2845746"/>
                <a:gd name="connsiteY2" fmla="*/ 550640 h 1518516"/>
                <a:gd name="connsiteX3" fmla="*/ 1422957 w 2845746"/>
                <a:gd name="connsiteY3" fmla="*/ 577177 h 1518516"/>
                <a:gd name="connsiteX4" fmla="*/ 1806489 w 2845746"/>
                <a:gd name="connsiteY4" fmla="*/ 679895 h 1518516"/>
                <a:gd name="connsiteX5" fmla="*/ 2362070 w 2845746"/>
                <a:gd name="connsiteY5" fmla="*/ 679895 h 1518516"/>
                <a:gd name="connsiteX6" fmla="*/ 2745555 w 2845746"/>
                <a:gd name="connsiteY6" fmla="*/ 577177 h 1518516"/>
                <a:gd name="connsiteX7" fmla="*/ 2792020 w 2845746"/>
                <a:gd name="connsiteY7" fmla="*/ 546184 h 1518516"/>
                <a:gd name="connsiteX8" fmla="*/ 2845746 w 2845746"/>
                <a:gd name="connsiteY8" fmla="*/ 546014 h 1518516"/>
                <a:gd name="connsiteX9" fmla="*/ 2640220 w 2845746"/>
                <a:gd name="connsiteY9" fmla="*/ 1496650 h 1518516"/>
                <a:gd name="connsiteX10" fmla="*/ 1514569 w 2845746"/>
                <a:gd name="connsiteY10" fmla="*/ 1518516 h 1518516"/>
                <a:gd name="connsiteX11" fmla="*/ 558214 w 2845746"/>
                <a:gd name="connsiteY11" fmla="*/ 966527 h 151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5746" h="1518516">
                  <a:moveTo>
                    <a:pt x="0" y="0"/>
                  </a:moveTo>
                  <a:cubicBezTo>
                    <a:pt x="197358" y="341557"/>
                    <a:pt x="561772" y="551990"/>
                    <a:pt x="956355" y="551990"/>
                  </a:cubicBezTo>
                  <a:lnTo>
                    <a:pt x="1383169" y="550640"/>
                  </a:lnTo>
                  <a:lnTo>
                    <a:pt x="1422957" y="577177"/>
                  </a:lnTo>
                  <a:cubicBezTo>
                    <a:pt x="1537651" y="643373"/>
                    <a:pt x="1669479" y="679895"/>
                    <a:pt x="1806489" y="679895"/>
                  </a:cubicBezTo>
                  <a:lnTo>
                    <a:pt x="2362070" y="679895"/>
                  </a:lnTo>
                  <a:cubicBezTo>
                    <a:pt x="2499080" y="679895"/>
                    <a:pt x="2630877" y="643373"/>
                    <a:pt x="2745555" y="577177"/>
                  </a:cubicBezTo>
                  <a:lnTo>
                    <a:pt x="2792020" y="546184"/>
                  </a:lnTo>
                  <a:lnTo>
                    <a:pt x="2845746" y="546014"/>
                  </a:lnTo>
                  <a:lnTo>
                    <a:pt x="2640220" y="1496650"/>
                  </a:lnTo>
                  <a:lnTo>
                    <a:pt x="1514569" y="1518516"/>
                  </a:lnTo>
                  <a:cubicBezTo>
                    <a:pt x="1119986" y="1518657"/>
                    <a:pt x="755572" y="1308224"/>
                    <a:pt x="558214" y="96652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EC5410-45DC-FC08-6B10-44F272C19BC3}"/>
                </a:ext>
              </a:extLst>
            </p:cNvPr>
            <p:cNvSpPr/>
            <p:nvPr/>
          </p:nvSpPr>
          <p:spPr>
            <a:xfrm>
              <a:off x="5500346" y="4695746"/>
              <a:ext cx="1357059" cy="972259"/>
            </a:xfrm>
            <a:custGeom>
              <a:avLst/>
              <a:gdLst>
                <a:gd name="connsiteX0" fmla="*/ 1357059 w 1357059"/>
                <a:gd name="connsiteY0" fmla="*/ 0 h 972259"/>
                <a:gd name="connsiteX1" fmla="*/ 1151533 w 1357059"/>
                <a:gd name="connsiteY1" fmla="*/ 950636 h 972259"/>
                <a:gd name="connsiteX2" fmla="*/ 44513 w 1357059"/>
                <a:gd name="connsiteY2" fmla="*/ 972140 h 972259"/>
                <a:gd name="connsiteX3" fmla="*/ 22193 w 1357059"/>
                <a:gd name="connsiteY3" fmla="*/ 972259 h 972259"/>
                <a:gd name="connsiteX4" fmla="*/ 0 w 1357059"/>
                <a:gd name="connsiteY4" fmla="*/ 970793 h 972259"/>
                <a:gd name="connsiteX5" fmla="*/ 122419 w 1357059"/>
                <a:gd name="connsiteY5" fmla="*/ 962000 h 972259"/>
                <a:gd name="connsiteX6" fmla="*/ 929592 w 1357059"/>
                <a:gd name="connsiteY6" fmla="*/ 415200 h 972259"/>
                <a:gd name="connsiteX7" fmla="*/ 1113071 w 1357059"/>
                <a:gd name="connsiteY7" fmla="*/ 93835 h 972259"/>
                <a:gd name="connsiteX8" fmla="*/ 1167835 w 1357059"/>
                <a:gd name="connsiteY8" fmla="*/ 75138 h 972259"/>
                <a:gd name="connsiteX9" fmla="*/ 1256867 w 1357059"/>
                <a:gd name="connsiteY9" fmla="*/ 31162 h 972259"/>
                <a:gd name="connsiteX10" fmla="*/ 1303330 w 1357059"/>
                <a:gd name="connsiteY10" fmla="*/ 170 h 97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57059" h="972259">
                  <a:moveTo>
                    <a:pt x="1357059" y="0"/>
                  </a:moveTo>
                  <a:lnTo>
                    <a:pt x="1151533" y="950636"/>
                  </a:lnTo>
                  <a:lnTo>
                    <a:pt x="44513" y="972140"/>
                  </a:lnTo>
                  <a:lnTo>
                    <a:pt x="22193" y="972259"/>
                  </a:lnTo>
                  <a:lnTo>
                    <a:pt x="0" y="970793"/>
                  </a:lnTo>
                  <a:lnTo>
                    <a:pt x="122419" y="962000"/>
                  </a:lnTo>
                  <a:cubicBezTo>
                    <a:pt x="458955" y="915222"/>
                    <a:pt x="758548" y="715077"/>
                    <a:pt x="929592" y="415200"/>
                  </a:cubicBezTo>
                  <a:lnTo>
                    <a:pt x="1113071" y="93835"/>
                  </a:lnTo>
                  <a:lnTo>
                    <a:pt x="1167835" y="75138"/>
                  </a:lnTo>
                  <a:cubicBezTo>
                    <a:pt x="1198458" y="62405"/>
                    <a:pt x="1228198" y="47711"/>
                    <a:pt x="1256867" y="31162"/>
                  </a:cubicBezTo>
                  <a:lnTo>
                    <a:pt x="1303330" y="17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1EBD2FF-2AC2-EED4-EFF2-29E89F49E563}"/>
                </a:ext>
              </a:extLst>
            </p:cNvPr>
            <p:cNvSpPr/>
            <p:nvPr/>
          </p:nvSpPr>
          <p:spPr>
            <a:xfrm>
              <a:off x="6671505" y="2059644"/>
              <a:ext cx="1660655" cy="3038534"/>
            </a:xfrm>
            <a:custGeom>
              <a:avLst/>
              <a:gdLst>
                <a:gd name="connsiteX0" fmla="*/ 929003 w 1660655"/>
                <a:gd name="connsiteY0" fmla="*/ 0 h 3038534"/>
                <a:gd name="connsiteX1" fmla="*/ 1510452 w 1660655"/>
                <a:gd name="connsiteY1" fmla="*/ 965467 h 3038534"/>
                <a:gd name="connsiteX2" fmla="*/ 1514888 w 1660655"/>
                <a:gd name="connsiteY2" fmla="*/ 2069683 h 3038534"/>
                <a:gd name="connsiteX3" fmla="*/ 960765 w 1660655"/>
                <a:gd name="connsiteY3" fmla="*/ 3038534 h 3038534"/>
                <a:gd name="connsiteX4" fmla="*/ 1005833 w 1660655"/>
                <a:gd name="connsiteY4" fmla="*/ 2950688 h 3038534"/>
                <a:gd name="connsiteX5" fmla="*/ 956250 w 1660655"/>
                <a:gd name="connsiteY5" fmla="*/ 1934318 h 3038534"/>
                <a:gd name="connsiteX6" fmla="*/ 743841 w 1660655"/>
                <a:gd name="connsiteY6" fmla="*/ 1572217 h 3038534"/>
                <a:gd name="connsiteX7" fmla="*/ 747109 w 1660655"/>
                <a:gd name="connsiteY7" fmla="*/ 1521756 h 3038534"/>
                <a:gd name="connsiteX8" fmla="*/ 644398 w 1660655"/>
                <a:gd name="connsiteY8" fmla="*/ 1138273 h 3038534"/>
                <a:gd name="connsiteX9" fmla="*/ 366482 w 1660655"/>
                <a:gd name="connsiteY9" fmla="*/ 657012 h 3038534"/>
                <a:gd name="connsiteX10" fmla="*/ 85708 w 1660655"/>
                <a:gd name="connsiteY10" fmla="*/ 376248 h 3038534"/>
                <a:gd name="connsiteX11" fmla="*/ 24019 w 1660655"/>
                <a:gd name="connsiteY11" fmla="*/ 345777 h 3038534"/>
                <a:gd name="connsiteX12" fmla="*/ 0 w 1660655"/>
                <a:gd name="connsiteY12" fmla="*/ 304855 h 303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0655" h="3038534">
                  <a:moveTo>
                    <a:pt x="929003" y="0"/>
                  </a:moveTo>
                  <a:lnTo>
                    <a:pt x="1510452" y="965467"/>
                  </a:lnTo>
                  <a:cubicBezTo>
                    <a:pt x="1709100" y="1306278"/>
                    <a:pt x="1710843" y="1727180"/>
                    <a:pt x="1514888" y="2069683"/>
                  </a:cubicBezTo>
                  <a:lnTo>
                    <a:pt x="960765" y="3038534"/>
                  </a:lnTo>
                  <a:cubicBezTo>
                    <a:pt x="977319" y="3009910"/>
                    <a:pt x="992210" y="2980440"/>
                    <a:pt x="1005833" y="2950688"/>
                  </a:cubicBezTo>
                  <a:cubicBezTo>
                    <a:pt x="1154819" y="2625951"/>
                    <a:pt x="1138265" y="2246646"/>
                    <a:pt x="956250" y="1934318"/>
                  </a:cubicBezTo>
                  <a:lnTo>
                    <a:pt x="743841" y="1572217"/>
                  </a:lnTo>
                  <a:lnTo>
                    <a:pt x="747109" y="1521756"/>
                  </a:lnTo>
                  <a:cubicBezTo>
                    <a:pt x="747109" y="1389334"/>
                    <a:pt x="712872" y="1256912"/>
                    <a:pt x="644398" y="1138273"/>
                  </a:cubicBezTo>
                  <a:lnTo>
                    <a:pt x="366482" y="657012"/>
                  </a:lnTo>
                  <a:cubicBezTo>
                    <a:pt x="297946" y="538315"/>
                    <a:pt x="200386" y="442444"/>
                    <a:pt x="85708" y="376248"/>
                  </a:cubicBezTo>
                  <a:lnTo>
                    <a:pt x="24019" y="345777"/>
                  </a:lnTo>
                  <a:lnTo>
                    <a:pt x="0" y="30485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FA9B5A-BE75-CEF9-76BE-AA18EFAF65A7}"/>
                </a:ext>
              </a:extLst>
            </p:cNvPr>
            <p:cNvSpPr/>
            <p:nvPr/>
          </p:nvSpPr>
          <p:spPr>
            <a:xfrm>
              <a:off x="6671506" y="2059644"/>
              <a:ext cx="1521359" cy="987402"/>
            </a:xfrm>
            <a:custGeom>
              <a:avLst/>
              <a:gdLst>
                <a:gd name="connsiteX0" fmla="*/ 929003 w 1521359"/>
                <a:gd name="connsiteY0" fmla="*/ 0 h 987402"/>
                <a:gd name="connsiteX1" fmla="*/ 1510346 w 1521359"/>
                <a:gd name="connsiteY1" fmla="*/ 965290 h 987402"/>
                <a:gd name="connsiteX2" fmla="*/ 1510477 w 1521359"/>
                <a:gd name="connsiteY2" fmla="*/ 965517 h 987402"/>
                <a:gd name="connsiteX3" fmla="*/ 1521359 w 1521359"/>
                <a:gd name="connsiteY3" fmla="*/ 987402 h 987402"/>
                <a:gd name="connsiteX4" fmla="*/ 1452710 w 1521359"/>
                <a:gd name="connsiteY4" fmla="*/ 885118 h 987402"/>
                <a:gd name="connsiteX5" fmla="*/ 577424 w 1521359"/>
                <a:gd name="connsiteY5" fmla="*/ 455879 h 987402"/>
                <a:gd name="connsiteX6" fmla="*/ 196691 w 1521359"/>
                <a:gd name="connsiteY6" fmla="*/ 456138 h 987402"/>
                <a:gd name="connsiteX7" fmla="*/ 168320 w 1521359"/>
                <a:gd name="connsiteY7" fmla="*/ 431352 h 987402"/>
                <a:gd name="connsiteX8" fmla="*/ 85707 w 1521359"/>
                <a:gd name="connsiteY8" fmla="*/ 376248 h 987402"/>
                <a:gd name="connsiteX9" fmla="*/ 24019 w 1521359"/>
                <a:gd name="connsiteY9" fmla="*/ 345778 h 987402"/>
                <a:gd name="connsiteX10" fmla="*/ 0 w 1521359"/>
                <a:gd name="connsiteY10" fmla="*/ 304855 h 987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21359" h="987402">
                  <a:moveTo>
                    <a:pt x="929003" y="0"/>
                  </a:moveTo>
                  <a:lnTo>
                    <a:pt x="1510346" y="965290"/>
                  </a:lnTo>
                  <a:lnTo>
                    <a:pt x="1510477" y="965517"/>
                  </a:lnTo>
                  <a:lnTo>
                    <a:pt x="1521359" y="987402"/>
                  </a:lnTo>
                  <a:lnTo>
                    <a:pt x="1452710" y="885118"/>
                  </a:lnTo>
                  <a:cubicBezTo>
                    <a:pt x="1245088" y="616221"/>
                    <a:pt x="922715" y="455510"/>
                    <a:pt x="577424" y="455879"/>
                  </a:cubicBezTo>
                  <a:lnTo>
                    <a:pt x="196691" y="456138"/>
                  </a:lnTo>
                  <a:lnTo>
                    <a:pt x="168320" y="431352"/>
                  </a:lnTo>
                  <a:cubicBezTo>
                    <a:pt x="141976" y="411201"/>
                    <a:pt x="114377" y="392797"/>
                    <a:pt x="85707" y="376248"/>
                  </a:cubicBezTo>
                  <a:lnTo>
                    <a:pt x="24019" y="345778"/>
                  </a:lnTo>
                  <a:lnTo>
                    <a:pt x="0" y="30485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7D352C8-E48E-F9EB-435B-F50AE87835AF}"/>
                </a:ext>
              </a:extLst>
            </p:cNvPr>
            <p:cNvSpPr/>
            <p:nvPr/>
          </p:nvSpPr>
          <p:spPr>
            <a:xfrm>
              <a:off x="5562806" y="3614271"/>
              <a:ext cx="2225313" cy="2053977"/>
            </a:xfrm>
            <a:custGeom>
              <a:avLst/>
              <a:gdLst>
                <a:gd name="connsiteX0" fmla="*/ 1853680 w 2225313"/>
                <a:gd name="connsiteY0" fmla="*/ 0 h 2053977"/>
                <a:gd name="connsiteX1" fmla="*/ 2075115 w 2225313"/>
                <a:gd name="connsiteY1" fmla="*/ 377323 h 2053977"/>
                <a:gd name="connsiteX2" fmla="*/ 2124801 w 2225313"/>
                <a:gd name="connsiteY2" fmla="*/ 1393744 h 2053977"/>
                <a:gd name="connsiteX3" fmla="*/ 2069431 w 2225313"/>
                <a:gd name="connsiteY3" fmla="*/ 1490666 h 2053977"/>
                <a:gd name="connsiteX4" fmla="*/ 1116034 w 2225313"/>
                <a:gd name="connsiteY4" fmla="*/ 2048065 h 2053977"/>
                <a:gd name="connsiteX5" fmla="*/ 0 w 2225313"/>
                <a:gd name="connsiteY5" fmla="*/ 2053977 h 2053977"/>
                <a:gd name="connsiteX6" fmla="*/ 953397 w 2225313"/>
                <a:gd name="connsiteY6" fmla="*/ 1496675 h 2053977"/>
                <a:gd name="connsiteX7" fmla="*/ 1164115 w 2225313"/>
                <a:gd name="connsiteY7" fmla="*/ 1127600 h 2053977"/>
                <a:gd name="connsiteX8" fmla="*/ 1194408 w 2225313"/>
                <a:gd name="connsiteY8" fmla="*/ 1112638 h 2053977"/>
                <a:gd name="connsiteX9" fmla="*/ 1475182 w 2225313"/>
                <a:gd name="connsiteY9" fmla="*/ 831873 h 2053977"/>
                <a:gd name="connsiteX10" fmla="*/ 1753098 w 2225313"/>
                <a:gd name="connsiteY10" fmla="*/ 350613 h 2053977"/>
                <a:gd name="connsiteX11" fmla="*/ 1849390 w 2225313"/>
                <a:gd name="connsiteY11" fmla="*/ 66231 h 205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5313" h="2053977">
                  <a:moveTo>
                    <a:pt x="1853680" y="0"/>
                  </a:moveTo>
                  <a:lnTo>
                    <a:pt x="2075115" y="377323"/>
                  </a:lnTo>
                  <a:cubicBezTo>
                    <a:pt x="2257121" y="689606"/>
                    <a:pt x="2273753" y="1069055"/>
                    <a:pt x="2124801" y="1393744"/>
                  </a:cubicBezTo>
                  <a:lnTo>
                    <a:pt x="2069431" y="1490666"/>
                  </a:lnTo>
                  <a:cubicBezTo>
                    <a:pt x="1873951" y="1833383"/>
                    <a:pt x="1510572" y="2045836"/>
                    <a:pt x="1116034" y="2048065"/>
                  </a:cubicBezTo>
                  <a:lnTo>
                    <a:pt x="0" y="2053977"/>
                  </a:lnTo>
                  <a:cubicBezTo>
                    <a:pt x="394538" y="2051845"/>
                    <a:pt x="757918" y="1839392"/>
                    <a:pt x="953397" y="1496675"/>
                  </a:cubicBezTo>
                  <a:lnTo>
                    <a:pt x="1164115" y="1127600"/>
                  </a:lnTo>
                  <a:lnTo>
                    <a:pt x="1194408" y="1112638"/>
                  </a:lnTo>
                  <a:cubicBezTo>
                    <a:pt x="1309086" y="1046441"/>
                    <a:pt x="1406646" y="950570"/>
                    <a:pt x="1475182" y="831873"/>
                  </a:cubicBezTo>
                  <a:lnTo>
                    <a:pt x="1753098" y="350613"/>
                  </a:lnTo>
                  <a:cubicBezTo>
                    <a:pt x="1804454" y="261633"/>
                    <a:pt x="1836551" y="164901"/>
                    <a:pt x="1849390" y="6623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C636799-B60C-2B37-4DCA-14DB368D1DDC}"/>
                </a:ext>
              </a:extLst>
            </p:cNvPr>
            <p:cNvSpPr/>
            <p:nvPr/>
          </p:nvSpPr>
          <p:spPr>
            <a:xfrm>
              <a:off x="7404124" y="3614271"/>
              <a:ext cx="383994" cy="1476742"/>
            </a:xfrm>
            <a:custGeom>
              <a:avLst/>
              <a:gdLst>
                <a:gd name="connsiteX0" fmla="*/ 12361 w 383994"/>
                <a:gd name="connsiteY0" fmla="*/ 0 h 1476742"/>
                <a:gd name="connsiteX1" fmla="*/ 233796 w 383994"/>
                <a:gd name="connsiteY1" fmla="*/ 377323 h 1476742"/>
                <a:gd name="connsiteX2" fmla="*/ 283482 w 383994"/>
                <a:gd name="connsiteY2" fmla="*/ 1393744 h 1476742"/>
                <a:gd name="connsiteX3" fmla="*/ 236067 w 383994"/>
                <a:gd name="connsiteY3" fmla="*/ 1476742 h 1476742"/>
                <a:gd name="connsiteX4" fmla="*/ 245714 w 383994"/>
                <a:gd name="connsiteY4" fmla="*/ 1457937 h 1476742"/>
                <a:gd name="connsiteX5" fmla="*/ 196131 w 383994"/>
                <a:gd name="connsiteY5" fmla="*/ 441567 h 1476742"/>
                <a:gd name="connsiteX6" fmla="*/ 0 w 383994"/>
                <a:gd name="connsiteY6" fmla="*/ 107217 h 1476742"/>
                <a:gd name="connsiteX7" fmla="*/ 8071 w 383994"/>
                <a:gd name="connsiteY7" fmla="*/ 66230 h 147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994" h="1476742">
                  <a:moveTo>
                    <a:pt x="12361" y="0"/>
                  </a:moveTo>
                  <a:lnTo>
                    <a:pt x="233796" y="377323"/>
                  </a:lnTo>
                  <a:cubicBezTo>
                    <a:pt x="415802" y="689606"/>
                    <a:pt x="432434" y="1069055"/>
                    <a:pt x="283482" y="1393744"/>
                  </a:cubicBezTo>
                  <a:lnTo>
                    <a:pt x="236067" y="1476742"/>
                  </a:lnTo>
                  <a:lnTo>
                    <a:pt x="245714" y="1457937"/>
                  </a:lnTo>
                  <a:cubicBezTo>
                    <a:pt x="394700" y="1133200"/>
                    <a:pt x="378146" y="753895"/>
                    <a:pt x="196131" y="441567"/>
                  </a:cubicBezTo>
                  <a:lnTo>
                    <a:pt x="0" y="107217"/>
                  </a:lnTo>
                  <a:lnTo>
                    <a:pt x="8071" y="6623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DD0302-B3C5-27C0-4A3C-CB7D9167B83E}"/>
                </a:ext>
              </a:extLst>
            </p:cNvPr>
            <p:cNvSpPr/>
            <p:nvPr/>
          </p:nvSpPr>
          <p:spPr>
            <a:xfrm>
              <a:off x="5487446" y="1494552"/>
              <a:ext cx="2684082" cy="1516920"/>
            </a:xfrm>
            <a:custGeom>
              <a:avLst/>
              <a:gdLst>
                <a:gd name="connsiteX0" fmla="*/ 1167790 w 2684082"/>
                <a:gd name="connsiteY0" fmla="*/ 0 h 1516920"/>
                <a:gd name="connsiteX1" fmla="*/ 2124763 w 2684082"/>
                <a:gd name="connsiteY1" fmla="*/ 550950 h 1516920"/>
                <a:gd name="connsiteX2" fmla="*/ 2684082 w 2684082"/>
                <a:gd name="connsiteY2" fmla="*/ 1516920 h 1516920"/>
                <a:gd name="connsiteX3" fmla="*/ 1727109 w 2684082"/>
                <a:gd name="connsiteY3" fmla="*/ 965971 h 1516920"/>
                <a:gd name="connsiteX4" fmla="*/ 1307123 w 2684082"/>
                <a:gd name="connsiteY4" fmla="*/ 966257 h 1516920"/>
                <a:gd name="connsiteX5" fmla="*/ 1269767 w 2684082"/>
                <a:gd name="connsiteY5" fmla="*/ 941340 h 1516920"/>
                <a:gd name="connsiteX6" fmla="*/ 886282 w 2684082"/>
                <a:gd name="connsiteY6" fmla="*/ 838621 h 1516920"/>
                <a:gd name="connsiteX7" fmla="*/ 330701 w 2684082"/>
                <a:gd name="connsiteY7" fmla="*/ 838621 h 1516920"/>
                <a:gd name="connsiteX8" fmla="*/ 36248 w 2684082"/>
                <a:gd name="connsiteY8" fmla="*/ 897363 h 1516920"/>
                <a:gd name="connsiteX9" fmla="*/ 0 w 2684082"/>
                <a:gd name="connsiteY9" fmla="*/ 915268 h 1516920"/>
                <a:gd name="connsiteX10" fmla="*/ 206203 w 2684082"/>
                <a:gd name="connsiteY10" fmla="*/ 555622 h 1516920"/>
                <a:gd name="connsiteX11" fmla="*/ 1162663 w 2684082"/>
                <a:gd name="connsiteY11" fmla="*/ 3427 h 1516920"/>
                <a:gd name="connsiteX12" fmla="*/ 1089013 w 2684082"/>
                <a:gd name="connsiteY12" fmla="*/ 3427 h 151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4082" h="1516920">
                  <a:moveTo>
                    <a:pt x="1167790" y="0"/>
                  </a:moveTo>
                  <a:cubicBezTo>
                    <a:pt x="1562119" y="-422"/>
                    <a:pt x="1927093" y="209548"/>
                    <a:pt x="2124763" y="550950"/>
                  </a:cubicBezTo>
                  <a:lnTo>
                    <a:pt x="2684082" y="1516920"/>
                  </a:lnTo>
                  <a:cubicBezTo>
                    <a:pt x="2486412" y="1175518"/>
                    <a:pt x="2121727" y="965549"/>
                    <a:pt x="1727109" y="965971"/>
                  </a:cubicBezTo>
                  <a:lnTo>
                    <a:pt x="1307123" y="966257"/>
                  </a:lnTo>
                  <a:lnTo>
                    <a:pt x="1269767" y="941340"/>
                  </a:lnTo>
                  <a:cubicBezTo>
                    <a:pt x="1155089" y="875143"/>
                    <a:pt x="1023293" y="838621"/>
                    <a:pt x="886282" y="838621"/>
                  </a:cubicBezTo>
                  <a:lnTo>
                    <a:pt x="330701" y="838621"/>
                  </a:lnTo>
                  <a:cubicBezTo>
                    <a:pt x="227943" y="838621"/>
                    <a:pt x="128118" y="859165"/>
                    <a:pt x="36248" y="897363"/>
                  </a:cubicBezTo>
                  <a:lnTo>
                    <a:pt x="0" y="915268"/>
                  </a:lnTo>
                  <a:lnTo>
                    <a:pt x="206203" y="555622"/>
                  </a:lnTo>
                  <a:cubicBezTo>
                    <a:pt x="403498" y="213835"/>
                    <a:pt x="768073" y="3427"/>
                    <a:pt x="1162663" y="3427"/>
                  </a:cubicBezTo>
                  <a:lnTo>
                    <a:pt x="1089013" y="342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C1E204D-0D80-2730-9813-042C2F1C3786}"/>
                </a:ext>
              </a:extLst>
            </p:cNvPr>
            <p:cNvSpPr/>
            <p:nvPr/>
          </p:nvSpPr>
          <p:spPr>
            <a:xfrm>
              <a:off x="5487444" y="1497980"/>
              <a:ext cx="1218922" cy="911841"/>
            </a:xfrm>
            <a:custGeom>
              <a:avLst/>
              <a:gdLst>
                <a:gd name="connsiteX0" fmla="*/ 1162657 w 1218922"/>
                <a:gd name="connsiteY0" fmla="*/ 0 h 911841"/>
                <a:gd name="connsiteX1" fmla="*/ 1213386 w 1218922"/>
                <a:gd name="connsiteY1" fmla="*/ 0 h 911841"/>
                <a:gd name="connsiteX2" fmla="*/ 1218922 w 1218922"/>
                <a:gd name="connsiteY2" fmla="*/ 361 h 911841"/>
                <a:gd name="connsiteX3" fmla="*/ 1078074 w 1218922"/>
                <a:gd name="connsiteY3" fmla="*/ 9708 h 911841"/>
                <a:gd name="connsiteX4" fmla="*/ 267910 w 1218922"/>
                <a:gd name="connsiteY4" fmla="*/ 552195 h 911841"/>
                <a:gd name="connsiteX5" fmla="*/ 80666 w 1218922"/>
                <a:gd name="connsiteY5" fmla="*/ 878771 h 911841"/>
                <a:gd name="connsiteX6" fmla="*/ 36250 w 1218922"/>
                <a:gd name="connsiteY6" fmla="*/ 893935 h 911841"/>
                <a:gd name="connsiteX7" fmla="*/ 0 w 1218922"/>
                <a:gd name="connsiteY7" fmla="*/ 911841 h 911841"/>
                <a:gd name="connsiteX8" fmla="*/ 206204 w 1218922"/>
                <a:gd name="connsiteY8" fmla="*/ 552195 h 911841"/>
                <a:gd name="connsiteX9" fmla="*/ 1016368 w 1218922"/>
                <a:gd name="connsiteY9" fmla="*/ 9708 h 91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922" h="911841">
                  <a:moveTo>
                    <a:pt x="1162657" y="0"/>
                  </a:moveTo>
                  <a:lnTo>
                    <a:pt x="1213386" y="0"/>
                  </a:lnTo>
                  <a:lnTo>
                    <a:pt x="1218922" y="361"/>
                  </a:lnTo>
                  <a:lnTo>
                    <a:pt x="1078074" y="9708"/>
                  </a:lnTo>
                  <a:cubicBezTo>
                    <a:pt x="741250" y="54654"/>
                    <a:pt x="440543" y="253131"/>
                    <a:pt x="267910" y="552195"/>
                  </a:cubicBezTo>
                  <a:lnTo>
                    <a:pt x="80666" y="878771"/>
                  </a:lnTo>
                  <a:lnTo>
                    <a:pt x="36250" y="893935"/>
                  </a:lnTo>
                  <a:lnTo>
                    <a:pt x="0" y="911841"/>
                  </a:lnTo>
                  <a:lnTo>
                    <a:pt x="206204" y="552195"/>
                  </a:lnTo>
                  <a:cubicBezTo>
                    <a:pt x="378837" y="253131"/>
                    <a:pt x="679544" y="54654"/>
                    <a:pt x="1016368" y="9708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609224-352F-8F41-ADD1-B14EBD5B6FC8}"/>
                </a:ext>
              </a:extLst>
            </p:cNvPr>
            <p:cNvSpPr txBox="1"/>
            <p:nvPr/>
          </p:nvSpPr>
          <p:spPr>
            <a:xfrm>
              <a:off x="6503176" y="1769218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53CD47C-83BE-73CF-ABB4-BC953D337E3C}"/>
                </a:ext>
              </a:extLst>
            </p:cNvPr>
            <p:cNvSpPr txBox="1"/>
            <p:nvPr/>
          </p:nvSpPr>
          <p:spPr>
            <a:xfrm>
              <a:off x="7588657" y="3101127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7957E23-B407-F83D-F587-6BCE9E108384}"/>
                </a:ext>
              </a:extLst>
            </p:cNvPr>
            <p:cNvSpPr txBox="1"/>
            <p:nvPr/>
          </p:nvSpPr>
          <p:spPr>
            <a:xfrm>
              <a:off x="6861055" y="4857593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03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2C5CB35-3D08-DB0C-3F9C-327B1FDA822F}"/>
                </a:ext>
              </a:extLst>
            </p:cNvPr>
            <p:cNvSpPr txBox="1"/>
            <p:nvPr/>
          </p:nvSpPr>
          <p:spPr>
            <a:xfrm>
              <a:off x="4991303" y="4908989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6301FE-15D7-BDCB-F797-E7A551947896}"/>
                </a:ext>
              </a:extLst>
            </p:cNvPr>
            <p:cNvSpPr txBox="1"/>
            <p:nvPr/>
          </p:nvSpPr>
          <p:spPr>
            <a:xfrm>
              <a:off x="4025669" y="3331959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0995E14-C3C4-6575-361A-49145058CF59}"/>
                </a:ext>
              </a:extLst>
            </p:cNvPr>
            <p:cNvSpPr txBox="1"/>
            <p:nvPr/>
          </p:nvSpPr>
          <p:spPr>
            <a:xfrm>
              <a:off x="4916960" y="1805233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06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DB50C7E-71AA-A8AD-8BC0-D7CADDA1D3B0}"/>
              </a:ext>
            </a:extLst>
          </p:cNvPr>
          <p:cNvGrpSpPr/>
          <p:nvPr/>
        </p:nvGrpSpPr>
        <p:grpSpPr>
          <a:xfrm>
            <a:off x="8927481" y="2936324"/>
            <a:ext cx="2926080" cy="1290153"/>
            <a:chOff x="8921977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F1C811C-1FBB-1912-7B8F-2ED349327D3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7B54E2A-5DB7-C9BE-BFB0-27D985A356A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78C59B6-21D4-D59E-E44B-D50C07324A51}"/>
              </a:ext>
            </a:extLst>
          </p:cNvPr>
          <p:cNvGrpSpPr/>
          <p:nvPr/>
        </p:nvGrpSpPr>
        <p:grpSpPr>
          <a:xfrm>
            <a:off x="8927481" y="4641418"/>
            <a:ext cx="2926080" cy="1290153"/>
            <a:chOff x="8921977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F44FAA-B439-5166-A21F-6C9C14FD2AD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BF2766B-4B48-A156-C967-03F071FBCA6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CF762E-03C3-E514-27BB-0835F2E3DA9D}"/>
              </a:ext>
            </a:extLst>
          </p:cNvPr>
          <p:cNvGrpSpPr/>
          <p:nvPr/>
        </p:nvGrpSpPr>
        <p:grpSpPr>
          <a:xfrm>
            <a:off x="8927481" y="1231230"/>
            <a:ext cx="2926080" cy="1290153"/>
            <a:chOff x="8921977" y="1242150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96687DD-EA2A-F750-D04A-B07DFE8C98B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C6E7D90-8429-6F8A-CB66-9AE6B94EF66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FE2B420-833D-DFD5-AA99-6DA262B1E9FF}"/>
              </a:ext>
            </a:extLst>
          </p:cNvPr>
          <p:cNvGrpSpPr/>
          <p:nvPr/>
        </p:nvGrpSpPr>
        <p:grpSpPr>
          <a:xfrm>
            <a:off x="338440" y="2966804"/>
            <a:ext cx="2926080" cy="1229193"/>
            <a:chOff x="338440" y="3008204"/>
            <a:chExt cx="2926080" cy="122919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D740729-62B1-56B5-67B6-F302C735CD31}"/>
                </a:ext>
              </a:extLst>
            </p:cNvPr>
            <p:cNvSpPr txBox="1"/>
            <p:nvPr/>
          </p:nvSpPr>
          <p:spPr>
            <a:xfrm>
              <a:off x="338440" y="30082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62A8F35-1A88-D4F0-B92D-3B0339D4A928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D09C220-8E34-E0AF-9252-306F0C3F5E2B}"/>
              </a:ext>
            </a:extLst>
          </p:cNvPr>
          <p:cNvGrpSpPr/>
          <p:nvPr/>
        </p:nvGrpSpPr>
        <p:grpSpPr>
          <a:xfrm>
            <a:off x="338440" y="4671898"/>
            <a:ext cx="2926080" cy="1229193"/>
            <a:chOff x="338440" y="4713298"/>
            <a:chExt cx="2926080" cy="122919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348166B-AD1E-35BC-1748-EAA232F6176F}"/>
                </a:ext>
              </a:extLst>
            </p:cNvPr>
            <p:cNvSpPr txBox="1"/>
            <p:nvPr/>
          </p:nvSpPr>
          <p:spPr>
            <a:xfrm>
              <a:off x="338440" y="471329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04 -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7D600FC-BEC9-669B-A328-FE06A05AD627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D5E641F-CFE3-7D39-D528-974A0E120119}"/>
              </a:ext>
            </a:extLst>
          </p:cNvPr>
          <p:cNvGrpSpPr/>
          <p:nvPr/>
        </p:nvGrpSpPr>
        <p:grpSpPr>
          <a:xfrm>
            <a:off x="338440" y="1261710"/>
            <a:ext cx="2926080" cy="1229193"/>
            <a:chOff x="338440" y="1303110"/>
            <a:chExt cx="2926080" cy="122919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BAA6F00-A09A-2B69-F481-02362A456C89}"/>
                </a:ext>
              </a:extLst>
            </p:cNvPr>
            <p:cNvSpPr txBox="1"/>
            <p:nvPr/>
          </p:nvSpPr>
          <p:spPr>
            <a:xfrm>
              <a:off x="338440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06 -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438B390-D037-6E87-7A52-CFB418D46B17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9481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8655C-516D-02F4-CFE0-47A4D194C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B03-487B-35DF-150B-6D08F0745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Twisted Hexagonal Cycle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B2B16BF-26C4-3DA6-17AE-B4DC0C7D5BFB}"/>
              </a:ext>
            </a:extLst>
          </p:cNvPr>
          <p:cNvGrpSpPr/>
          <p:nvPr/>
        </p:nvGrpSpPr>
        <p:grpSpPr>
          <a:xfrm>
            <a:off x="8927481" y="2936324"/>
            <a:ext cx="2926080" cy="1290153"/>
            <a:chOff x="8921977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9F9FE2-CCF7-5BC3-DC36-3AE353B22F4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0D729CE-CD75-EA1A-F432-3679A32EE3D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1165558-8972-6B55-CB53-2F2D43771F87}"/>
              </a:ext>
            </a:extLst>
          </p:cNvPr>
          <p:cNvGrpSpPr/>
          <p:nvPr/>
        </p:nvGrpSpPr>
        <p:grpSpPr>
          <a:xfrm>
            <a:off x="8927481" y="4641418"/>
            <a:ext cx="2926080" cy="1290153"/>
            <a:chOff x="8921977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5219976-7044-8A46-89B2-B2EAAED1F60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9DE28B8-227D-10A4-C68A-A14C4D5F955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1C194F4-2D94-1BA6-292E-93CC6933FB6D}"/>
              </a:ext>
            </a:extLst>
          </p:cNvPr>
          <p:cNvGrpSpPr/>
          <p:nvPr/>
        </p:nvGrpSpPr>
        <p:grpSpPr>
          <a:xfrm>
            <a:off x="8927481" y="1231230"/>
            <a:ext cx="2926080" cy="1290153"/>
            <a:chOff x="8921977" y="1242150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A8A4FDA-36E4-025D-ABC7-AB4BC147DAD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4A303D5-5426-98EF-75F3-7321437545B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37ECB64-CC99-9AFB-7CAA-E7B098258AE0}"/>
              </a:ext>
            </a:extLst>
          </p:cNvPr>
          <p:cNvGrpSpPr/>
          <p:nvPr/>
        </p:nvGrpSpPr>
        <p:grpSpPr>
          <a:xfrm>
            <a:off x="338440" y="2966804"/>
            <a:ext cx="2926080" cy="1229193"/>
            <a:chOff x="338440" y="3008204"/>
            <a:chExt cx="2926080" cy="122919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E0CC337-BDFB-D00C-E9A9-E038DBD2FA39}"/>
                </a:ext>
              </a:extLst>
            </p:cNvPr>
            <p:cNvSpPr txBox="1"/>
            <p:nvPr/>
          </p:nvSpPr>
          <p:spPr>
            <a:xfrm>
              <a:off x="338440" y="30082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CFA8A0A-9A22-FE53-E012-676AEEB8210E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76E53D8-E53B-D350-D679-41E5F2A9A05D}"/>
              </a:ext>
            </a:extLst>
          </p:cNvPr>
          <p:cNvGrpSpPr/>
          <p:nvPr/>
        </p:nvGrpSpPr>
        <p:grpSpPr>
          <a:xfrm>
            <a:off x="338440" y="4671898"/>
            <a:ext cx="2926080" cy="1229193"/>
            <a:chOff x="338440" y="4713298"/>
            <a:chExt cx="2926080" cy="122919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B98FA59-5531-5B05-9387-875D3A657052}"/>
                </a:ext>
              </a:extLst>
            </p:cNvPr>
            <p:cNvSpPr txBox="1"/>
            <p:nvPr/>
          </p:nvSpPr>
          <p:spPr>
            <a:xfrm>
              <a:off x="338440" y="471329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00F2DF9-1C85-97E7-7330-3F46FCA0C58F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BE64B23-7A3A-6FC7-C7D8-169FC6C681FC}"/>
              </a:ext>
            </a:extLst>
          </p:cNvPr>
          <p:cNvGrpSpPr/>
          <p:nvPr/>
        </p:nvGrpSpPr>
        <p:grpSpPr>
          <a:xfrm>
            <a:off x="338440" y="1261710"/>
            <a:ext cx="2926080" cy="1229193"/>
            <a:chOff x="338440" y="1303110"/>
            <a:chExt cx="2926080" cy="122919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666271E-9F6B-1C69-03A3-7E43FC94CCBA}"/>
                </a:ext>
              </a:extLst>
            </p:cNvPr>
            <p:cNvSpPr txBox="1"/>
            <p:nvPr/>
          </p:nvSpPr>
          <p:spPr>
            <a:xfrm>
              <a:off x="338440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D7ABC14-9355-EC03-6042-56FA918A665E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8FCA438-50AF-A9D6-DF5D-B090CA0F50E9}"/>
              </a:ext>
            </a:extLst>
          </p:cNvPr>
          <p:cNvGrpSpPr/>
          <p:nvPr/>
        </p:nvGrpSpPr>
        <p:grpSpPr>
          <a:xfrm>
            <a:off x="3859911" y="1494552"/>
            <a:ext cx="4472249" cy="4173696"/>
            <a:chOff x="3859911" y="1494552"/>
            <a:chExt cx="4472249" cy="417369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5575892-96D7-BDC2-AC78-5C8B2A02711D}"/>
                </a:ext>
              </a:extLst>
            </p:cNvPr>
            <p:cNvSpPr/>
            <p:nvPr/>
          </p:nvSpPr>
          <p:spPr>
            <a:xfrm>
              <a:off x="4014627" y="1497877"/>
              <a:ext cx="2665134" cy="2191332"/>
            </a:xfrm>
            <a:custGeom>
              <a:avLst/>
              <a:gdLst>
                <a:gd name="connsiteX0" fmla="*/ 1519185 w 2635482"/>
                <a:gd name="connsiteY0" fmla="*/ 0 h 2191332"/>
                <a:gd name="connsiteX1" fmla="*/ 1519185 w 2635482"/>
                <a:gd name="connsiteY1" fmla="*/ 102 h 2191332"/>
                <a:gd name="connsiteX2" fmla="*/ 2635482 w 2635482"/>
                <a:gd name="connsiteY2" fmla="*/ 102 h 2191332"/>
                <a:gd name="connsiteX3" fmla="*/ 1679022 w 2635482"/>
                <a:gd name="connsiteY3" fmla="*/ 552297 h 2191332"/>
                <a:gd name="connsiteX4" fmla="*/ 1472817 w 2635482"/>
                <a:gd name="connsiteY4" fmla="*/ 911944 h 2191332"/>
                <a:gd name="connsiteX5" fmla="*/ 1420036 w 2635482"/>
                <a:gd name="connsiteY5" fmla="*/ 938015 h 2191332"/>
                <a:gd name="connsiteX6" fmla="*/ 1139261 w 2635482"/>
                <a:gd name="connsiteY6" fmla="*/ 1218779 h 2191332"/>
                <a:gd name="connsiteX7" fmla="*/ 861345 w 2635482"/>
                <a:gd name="connsiteY7" fmla="*/ 1700040 h 2191332"/>
                <a:gd name="connsiteX8" fmla="*/ 758634 w 2635482"/>
                <a:gd name="connsiteY8" fmla="*/ 2083523 h 2191332"/>
                <a:gd name="connsiteX9" fmla="*/ 758634 w 2635482"/>
                <a:gd name="connsiteY9" fmla="*/ 2083523 h 2191332"/>
                <a:gd name="connsiteX10" fmla="*/ 758634 w 2635482"/>
                <a:gd name="connsiteY10" fmla="*/ 2083523 h 2191332"/>
                <a:gd name="connsiteX11" fmla="*/ 759030 w 2635482"/>
                <a:gd name="connsiteY11" fmla="*/ 2089629 h 2191332"/>
                <a:gd name="connsiteX12" fmla="*/ 762944 w 2635482"/>
                <a:gd name="connsiteY12" fmla="*/ 2150055 h 2191332"/>
                <a:gd name="connsiteX13" fmla="*/ 739277 w 2635482"/>
                <a:gd name="connsiteY13" fmla="*/ 2191332 h 2191332"/>
                <a:gd name="connsiteX14" fmla="*/ 0 w 2635482"/>
                <a:gd name="connsiteY14" fmla="*/ 1527034 h 2191332"/>
                <a:gd name="connsiteX15" fmla="*/ 562846 w 2635482"/>
                <a:gd name="connsiteY15" fmla="*/ 552094 h 2191332"/>
                <a:gd name="connsiteX16" fmla="*/ 1519185 w 2635482"/>
                <a:gd name="connsiteY16" fmla="*/ 0 h 2191332"/>
                <a:gd name="connsiteX0" fmla="*/ 1519185 w 2635482"/>
                <a:gd name="connsiteY0" fmla="*/ 0 h 2191332"/>
                <a:gd name="connsiteX1" fmla="*/ 1519185 w 2635482"/>
                <a:gd name="connsiteY1" fmla="*/ 102 h 2191332"/>
                <a:gd name="connsiteX2" fmla="*/ 2635482 w 2635482"/>
                <a:gd name="connsiteY2" fmla="*/ 102 h 2191332"/>
                <a:gd name="connsiteX3" fmla="*/ 1679022 w 2635482"/>
                <a:gd name="connsiteY3" fmla="*/ 552297 h 2191332"/>
                <a:gd name="connsiteX4" fmla="*/ 1472817 w 2635482"/>
                <a:gd name="connsiteY4" fmla="*/ 911944 h 2191332"/>
                <a:gd name="connsiteX5" fmla="*/ 1420036 w 2635482"/>
                <a:gd name="connsiteY5" fmla="*/ 938015 h 2191332"/>
                <a:gd name="connsiteX6" fmla="*/ 1139261 w 2635482"/>
                <a:gd name="connsiteY6" fmla="*/ 1218779 h 2191332"/>
                <a:gd name="connsiteX7" fmla="*/ 861345 w 2635482"/>
                <a:gd name="connsiteY7" fmla="*/ 1700040 h 2191332"/>
                <a:gd name="connsiteX8" fmla="*/ 758634 w 2635482"/>
                <a:gd name="connsiteY8" fmla="*/ 2083523 h 2191332"/>
                <a:gd name="connsiteX9" fmla="*/ 758634 w 2635482"/>
                <a:gd name="connsiteY9" fmla="*/ 2083523 h 2191332"/>
                <a:gd name="connsiteX10" fmla="*/ 758634 w 2635482"/>
                <a:gd name="connsiteY10" fmla="*/ 2083523 h 2191332"/>
                <a:gd name="connsiteX11" fmla="*/ 759030 w 2635482"/>
                <a:gd name="connsiteY11" fmla="*/ 2089629 h 2191332"/>
                <a:gd name="connsiteX12" fmla="*/ 739277 w 2635482"/>
                <a:gd name="connsiteY12" fmla="*/ 2191332 h 2191332"/>
                <a:gd name="connsiteX13" fmla="*/ 0 w 2635482"/>
                <a:gd name="connsiteY13" fmla="*/ 1527034 h 2191332"/>
                <a:gd name="connsiteX14" fmla="*/ 562846 w 2635482"/>
                <a:gd name="connsiteY14" fmla="*/ 552094 h 2191332"/>
                <a:gd name="connsiteX15" fmla="*/ 1519185 w 2635482"/>
                <a:gd name="connsiteY15" fmla="*/ 0 h 2191332"/>
                <a:gd name="connsiteX0" fmla="*/ 1519185 w 2653295"/>
                <a:gd name="connsiteY0" fmla="*/ 0 h 2191332"/>
                <a:gd name="connsiteX1" fmla="*/ 1519185 w 2653295"/>
                <a:gd name="connsiteY1" fmla="*/ 102 h 2191332"/>
                <a:gd name="connsiteX2" fmla="*/ 2635482 w 2653295"/>
                <a:gd name="connsiteY2" fmla="*/ 102 h 2191332"/>
                <a:gd name="connsiteX3" fmla="*/ 2169427 w 2653295"/>
                <a:gd name="connsiteY3" fmla="*/ 107403 h 2191332"/>
                <a:gd name="connsiteX4" fmla="*/ 1679022 w 2653295"/>
                <a:gd name="connsiteY4" fmla="*/ 552297 h 2191332"/>
                <a:gd name="connsiteX5" fmla="*/ 1472817 w 2653295"/>
                <a:gd name="connsiteY5" fmla="*/ 911944 h 2191332"/>
                <a:gd name="connsiteX6" fmla="*/ 1420036 w 2653295"/>
                <a:gd name="connsiteY6" fmla="*/ 938015 h 2191332"/>
                <a:gd name="connsiteX7" fmla="*/ 1139261 w 2653295"/>
                <a:gd name="connsiteY7" fmla="*/ 1218779 h 2191332"/>
                <a:gd name="connsiteX8" fmla="*/ 861345 w 2653295"/>
                <a:gd name="connsiteY8" fmla="*/ 1700040 h 2191332"/>
                <a:gd name="connsiteX9" fmla="*/ 758634 w 2653295"/>
                <a:gd name="connsiteY9" fmla="*/ 2083523 h 2191332"/>
                <a:gd name="connsiteX10" fmla="*/ 758634 w 2653295"/>
                <a:gd name="connsiteY10" fmla="*/ 2083523 h 2191332"/>
                <a:gd name="connsiteX11" fmla="*/ 758634 w 2653295"/>
                <a:gd name="connsiteY11" fmla="*/ 2083523 h 2191332"/>
                <a:gd name="connsiteX12" fmla="*/ 759030 w 2653295"/>
                <a:gd name="connsiteY12" fmla="*/ 2089629 h 2191332"/>
                <a:gd name="connsiteX13" fmla="*/ 739277 w 2653295"/>
                <a:gd name="connsiteY13" fmla="*/ 2191332 h 2191332"/>
                <a:gd name="connsiteX14" fmla="*/ 0 w 2653295"/>
                <a:gd name="connsiteY14" fmla="*/ 1527034 h 2191332"/>
                <a:gd name="connsiteX15" fmla="*/ 562846 w 2653295"/>
                <a:gd name="connsiteY15" fmla="*/ 552094 h 2191332"/>
                <a:gd name="connsiteX16" fmla="*/ 1519185 w 2653295"/>
                <a:gd name="connsiteY16" fmla="*/ 0 h 2191332"/>
                <a:gd name="connsiteX0" fmla="*/ 1519185 w 2665134"/>
                <a:gd name="connsiteY0" fmla="*/ 0 h 2191332"/>
                <a:gd name="connsiteX1" fmla="*/ 1519185 w 2665134"/>
                <a:gd name="connsiteY1" fmla="*/ 102 h 2191332"/>
                <a:gd name="connsiteX2" fmla="*/ 2635482 w 2665134"/>
                <a:gd name="connsiteY2" fmla="*/ 102 h 2191332"/>
                <a:gd name="connsiteX3" fmla="*/ 2372627 w 2665134"/>
                <a:gd name="connsiteY3" fmla="*/ 269963 h 2191332"/>
                <a:gd name="connsiteX4" fmla="*/ 1679022 w 2665134"/>
                <a:gd name="connsiteY4" fmla="*/ 552297 h 2191332"/>
                <a:gd name="connsiteX5" fmla="*/ 1472817 w 2665134"/>
                <a:gd name="connsiteY5" fmla="*/ 911944 h 2191332"/>
                <a:gd name="connsiteX6" fmla="*/ 1420036 w 2665134"/>
                <a:gd name="connsiteY6" fmla="*/ 938015 h 2191332"/>
                <a:gd name="connsiteX7" fmla="*/ 1139261 w 2665134"/>
                <a:gd name="connsiteY7" fmla="*/ 1218779 h 2191332"/>
                <a:gd name="connsiteX8" fmla="*/ 861345 w 2665134"/>
                <a:gd name="connsiteY8" fmla="*/ 1700040 h 2191332"/>
                <a:gd name="connsiteX9" fmla="*/ 758634 w 2665134"/>
                <a:gd name="connsiteY9" fmla="*/ 2083523 h 2191332"/>
                <a:gd name="connsiteX10" fmla="*/ 758634 w 2665134"/>
                <a:gd name="connsiteY10" fmla="*/ 2083523 h 2191332"/>
                <a:gd name="connsiteX11" fmla="*/ 758634 w 2665134"/>
                <a:gd name="connsiteY11" fmla="*/ 2083523 h 2191332"/>
                <a:gd name="connsiteX12" fmla="*/ 759030 w 2665134"/>
                <a:gd name="connsiteY12" fmla="*/ 2089629 h 2191332"/>
                <a:gd name="connsiteX13" fmla="*/ 739277 w 2665134"/>
                <a:gd name="connsiteY13" fmla="*/ 2191332 h 2191332"/>
                <a:gd name="connsiteX14" fmla="*/ 0 w 2665134"/>
                <a:gd name="connsiteY14" fmla="*/ 1527034 h 2191332"/>
                <a:gd name="connsiteX15" fmla="*/ 562846 w 2665134"/>
                <a:gd name="connsiteY15" fmla="*/ 552094 h 2191332"/>
                <a:gd name="connsiteX16" fmla="*/ 1519185 w 2665134"/>
                <a:gd name="connsiteY16" fmla="*/ 0 h 2191332"/>
                <a:gd name="connsiteX0" fmla="*/ 1519185 w 2665134"/>
                <a:gd name="connsiteY0" fmla="*/ 0 h 2191332"/>
                <a:gd name="connsiteX1" fmla="*/ 1519185 w 2665134"/>
                <a:gd name="connsiteY1" fmla="*/ 102 h 2191332"/>
                <a:gd name="connsiteX2" fmla="*/ 2635482 w 2665134"/>
                <a:gd name="connsiteY2" fmla="*/ 102 h 2191332"/>
                <a:gd name="connsiteX3" fmla="*/ 2372627 w 2665134"/>
                <a:gd name="connsiteY3" fmla="*/ 269963 h 2191332"/>
                <a:gd name="connsiteX4" fmla="*/ 1929635 w 2665134"/>
                <a:gd name="connsiteY4" fmla="*/ 599710 h 2191332"/>
                <a:gd name="connsiteX5" fmla="*/ 1472817 w 2665134"/>
                <a:gd name="connsiteY5" fmla="*/ 911944 h 2191332"/>
                <a:gd name="connsiteX6" fmla="*/ 1420036 w 2665134"/>
                <a:gd name="connsiteY6" fmla="*/ 938015 h 2191332"/>
                <a:gd name="connsiteX7" fmla="*/ 1139261 w 2665134"/>
                <a:gd name="connsiteY7" fmla="*/ 1218779 h 2191332"/>
                <a:gd name="connsiteX8" fmla="*/ 861345 w 2665134"/>
                <a:gd name="connsiteY8" fmla="*/ 1700040 h 2191332"/>
                <a:gd name="connsiteX9" fmla="*/ 758634 w 2665134"/>
                <a:gd name="connsiteY9" fmla="*/ 2083523 h 2191332"/>
                <a:gd name="connsiteX10" fmla="*/ 758634 w 2665134"/>
                <a:gd name="connsiteY10" fmla="*/ 2083523 h 2191332"/>
                <a:gd name="connsiteX11" fmla="*/ 758634 w 2665134"/>
                <a:gd name="connsiteY11" fmla="*/ 2083523 h 2191332"/>
                <a:gd name="connsiteX12" fmla="*/ 759030 w 2665134"/>
                <a:gd name="connsiteY12" fmla="*/ 2089629 h 2191332"/>
                <a:gd name="connsiteX13" fmla="*/ 739277 w 2665134"/>
                <a:gd name="connsiteY13" fmla="*/ 2191332 h 2191332"/>
                <a:gd name="connsiteX14" fmla="*/ 0 w 2665134"/>
                <a:gd name="connsiteY14" fmla="*/ 1527034 h 2191332"/>
                <a:gd name="connsiteX15" fmla="*/ 562846 w 2665134"/>
                <a:gd name="connsiteY15" fmla="*/ 552094 h 2191332"/>
                <a:gd name="connsiteX16" fmla="*/ 1519185 w 2665134"/>
                <a:gd name="connsiteY16" fmla="*/ 0 h 219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5134" h="2191332">
                  <a:moveTo>
                    <a:pt x="1519185" y="0"/>
                  </a:moveTo>
                  <a:lnTo>
                    <a:pt x="1519185" y="102"/>
                  </a:lnTo>
                  <a:lnTo>
                    <a:pt x="2635482" y="102"/>
                  </a:lnTo>
                  <a:cubicBezTo>
                    <a:pt x="2743856" y="17985"/>
                    <a:pt x="2532037" y="177931"/>
                    <a:pt x="2372627" y="269963"/>
                  </a:cubicBezTo>
                  <a:cubicBezTo>
                    <a:pt x="2213217" y="361995"/>
                    <a:pt x="2045737" y="465620"/>
                    <a:pt x="1929635" y="599710"/>
                  </a:cubicBezTo>
                  <a:lnTo>
                    <a:pt x="1472817" y="911944"/>
                  </a:lnTo>
                  <a:lnTo>
                    <a:pt x="1420036" y="938015"/>
                  </a:lnTo>
                  <a:cubicBezTo>
                    <a:pt x="1305358" y="1004211"/>
                    <a:pt x="1207798" y="1100082"/>
                    <a:pt x="1139261" y="1218779"/>
                  </a:cubicBezTo>
                  <a:lnTo>
                    <a:pt x="861345" y="1700040"/>
                  </a:lnTo>
                  <a:cubicBezTo>
                    <a:pt x="792871" y="1818679"/>
                    <a:pt x="758634" y="1951101"/>
                    <a:pt x="758634" y="2083523"/>
                  </a:cubicBezTo>
                  <a:lnTo>
                    <a:pt x="758634" y="2083523"/>
                  </a:lnTo>
                  <a:lnTo>
                    <a:pt x="758634" y="2083523"/>
                  </a:lnTo>
                  <a:lnTo>
                    <a:pt x="759030" y="2089629"/>
                  </a:lnTo>
                  <a:lnTo>
                    <a:pt x="739277" y="2191332"/>
                  </a:lnTo>
                  <a:lnTo>
                    <a:pt x="0" y="1527034"/>
                  </a:lnTo>
                  <a:lnTo>
                    <a:pt x="562846" y="552094"/>
                  </a:lnTo>
                  <a:cubicBezTo>
                    <a:pt x="760142" y="210409"/>
                    <a:pt x="1124595" y="0"/>
                    <a:pt x="1519185" y="0"/>
                  </a:cubicBez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35C4F62-EB23-4C60-B269-499B53B82BD1}"/>
                </a:ext>
              </a:extLst>
            </p:cNvPr>
            <p:cNvSpPr/>
            <p:nvPr/>
          </p:nvSpPr>
          <p:spPr>
            <a:xfrm>
              <a:off x="4177055" y="2011289"/>
              <a:ext cx="612952" cy="1677920"/>
            </a:xfrm>
            <a:custGeom>
              <a:avLst/>
              <a:gdLst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205 w 612952"/>
                <a:gd name="connsiteY7" fmla="*/ 1570111 h 1677920"/>
                <a:gd name="connsiteX8" fmla="*/ 596596 w 612952"/>
                <a:gd name="connsiteY8" fmla="*/ 1576148 h 1677920"/>
                <a:gd name="connsiteX9" fmla="*/ 597553 w 612952"/>
                <a:gd name="connsiteY9" fmla="*/ 1590909 h 1677920"/>
                <a:gd name="connsiteX10" fmla="*/ 600515 w 612952"/>
                <a:gd name="connsiteY10" fmla="*/ 1636643 h 1677920"/>
                <a:gd name="connsiteX11" fmla="*/ 576848 w 612952"/>
                <a:gd name="connsiteY11" fmla="*/ 1677920 h 1677920"/>
                <a:gd name="connsiteX12" fmla="*/ 0 w 612952"/>
                <a:gd name="connsiteY12" fmla="*/ 842303 h 1677920"/>
                <a:gd name="connsiteX13" fmla="*/ 424342 w 612952"/>
                <a:gd name="connsiteY13" fmla="*/ 2944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205 w 612952"/>
                <a:gd name="connsiteY7" fmla="*/ 1570111 h 1677920"/>
                <a:gd name="connsiteX8" fmla="*/ 596596 w 612952"/>
                <a:gd name="connsiteY8" fmla="*/ 1576148 h 1677920"/>
                <a:gd name="connsiteX9" fmla="*/ 600515 w 612952"/>
                <a:gd name="connsiteY9" fmla="*/ 1636643 h 1677920"/>
                <a:gd name="connsiteX10" fmla="*/ 576848 w 612952"/>
                <a:gd name="connsiteY10" fmla="*/ 1677920 h 1677920"/>
                <a:gd name="connsiteX11" fmla="*/ 0 w 612952"/>
                <a:gd name="connsiteY11" fmla="*/ 842303 h 1677920"/>
                <a:gd name="connsiteX12" fmla="*/ 424342 w 612952"/>
                <a:gd name="connsiteY12" fmla="*/ 2944 h 1677920"/>
                <a:gd name="connsiteX13" fmla="*/ 426312 w 612952"/>
                <a:gd name="connsiteY13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596 w 612952"/>
                <a:gd name="connsiteY7" fmla="*/ 1576148 h 1677920"/>
                <a:gd name="connsiteX8" fmla="*/ 600515 w 612952"/>
                <a:gd name="connsiteY8" fmla="*/ 1636643 h 1677920"/>
                <a:gd name="connsiteX9" fmla="*/ 576848 w 612952"/>
                <a:gd name="connsiteY9" fmla="*/ 1677920 h 1677920"/>
                <a:gd name="connsiteX10" fmla="*/ 0 w 612952"/>
                <a:gd name="connsiteY10" fmla="*/ 842303 h 1677920"/>
                <a:gd name="connsiteX11" fmla="*/ 424342 w 612952"/>
                <a:gd name="connsiteY11" fmla="*/ 2944 h 1677920"/>
                <a:gd name="connsiteX12" fmla="*/ 426312 w 612952"/>
                <a:gd name="connsiteY12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600515 w 612952"/>
                <a:gd name="connsiteY7" fmla="*/ 1636643 h 1677920"/>
                <a:gd name="connsiteX8" fmla="*/ 576848 w 612952"/>
                <a:gd name="connsiteY8" fmla="*/ 1677920 h 1677920"/>
                <a:gd name="connsiteX9" fmla="*/ 0 w 612952"/>
                <a:gd name="connsiteY9" fmla="*/ 842303 h 1677920"/>
                <a:gd name="connsiteX10" fmla="*/ 424342 w 612952"/>
                <a:gd name="connsiteY10" fmla="*/ 2944 h 1677920"/>
                <a:gd name="connsiteX11" fmla="*/ 426312 w 612952"/>
                <a:gd name="connsiteY11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600515 w 612952"/>
                <a:gd name="connsiteY6" fmla="*/ 1636643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76848 w 612952"/>
                <a:gd name="connsiteY6" fmla="*/ 1677920 h 1677920"/>
                <a:gd name="connsiteX7" fmla="*/ 0 w 612952"/>
                <a:gd name="connsiteY7" fmla="*/ 842303 h 1677920"/>
                <a:gd name="connsiteX8" fmla="*/ 424342 w 612952"/>
                <a:gd name="connsiteY8" fmla="*/ 2944 h 1677920"/>
                <a:gd name="connsiteX9" fmla="*/ 426312 w 612952"/>
                <a:gd name="connsiteY9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96205 w 612952"/>
                <a:gd name="connsiteY6" fmla="*/ 1570111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96205 w 612952"/>
                <a:gd name="connsiteY6" fmla="*/ 1570111 h 1677920"/>
                <a:gd name="connsiteX7" fmla="*/ 570205 w 612952"/>
                <a:gd name="connsiteY7" fmla="*/ 1587891 h 1677920"/>
                <a:gd name="connsiteX8" fmla="*/ 576848 w 612952"/>
                <a:gd name="connsiteY8" fmla="*/ 1677920 h 1677920"/>
                <a:gd name="connsiteX9" fmla="*/ 0 w 612952"/>
                <a:gd name="connsiteY9" fmla="*/ 842303 h 1677920"/>
                <a:gd name="connsiteX10" fmla="*/ 424342 w 612952"/>
                <a:gd name="connsiteY10" fmla="*/ 2944 h 1677920"/>
                <a:gd name="connsiteX11" fmla="*/ 426312 w 612952"/>
                <a:gd name="connsiteY11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70205 w 612952"/>
                <a:gd name="connsiteY6" fmla="*/ 1587891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952" h="1677920">
                  <a:moveTo>
                    <a:pt x="426312" y="0"/>
                  </a:moveTo>
                  <a:lnTo>
                    <a:pt x="363357" y="128367"/>
                  </a:lnTo>
                  <a:cubicBezTo>
                    <a:pt x="234299" y="442712"/>
                    <a:pt x="256262" y="802429"/>
                    <a:pt x="429361" y="1101146"/>
                  </a:cubicBezTo>
                  <a:lnTo>
                    <a:pt x="612952" y="1418559"/>
                  </a:lnTo>
                  <a:lnTo>
                    <a:pt x="602625" y="1471010"/>
                  </a:lnTo>
                  <a:cubicBezTo>
                    <a:pt x="599734" y="1486955"/>
                    <a:pt x="601008" y="1494751"/>
                    <a:pt x="595605" y="1514231"/>
                  </a:cubicBezTo>
                  <a:cubicBezTo>
                    <a:pt x="590202" y="1533711"/>
                    <a:pt x="573331" y="1560610"/>
                    <a:pt x="570205" y="1587891"/>
                  </a:cubicBezTo>
                  <a:lnTo>
                    <a:pt x="576848" y="1677920"/>
                  </a:lnTo>
                  <a:lnTo>
                    <a:pt x="0" y="842303"/>
                  </a:lnTo>
                  <a:lnTo>
                    <a:pt x="424342" y="2944"/>
                  </a:lnTo>
                  <a:lnTo>
                    <a:pt x="426312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75F64C6-FB88-323E-3428-D91EDBE63353}"/>
                </a:ext>
              </a:extLst>
            </p:cNvPr>
            <p:cNvSpPr/>
            <p:nvPr/>
          </p:nvSpPr>
          <p:spPr>
            <a:xfrm>
              <a:off x="3859911" y="2063025"/>
              <a:ext cx="1789855" cy="3041075"/>
            </a:xfrm>
            <a:custGeom>
              <a:avLst/>
              <a:gdLst>
                <a:gd name="connsiteX0" fmla="*/ 703807 w 1789855"/>
                <a:gd name="connsiteY0" fmla="*/ 0 h 3041075"/>
                <a:gd name="connsiteX1" fmla="*/ 705255 w 1789855"/>
                <a:gd name="connsiteY1" fmla="*/ 1104410 h 3041075"/>
                <a:gd name="connsiteX2" fmla="*/ 916506 w 1789855"/>
                <a:gd name="connsiteY2" fmla="*/ 1469645 h 3041075"/>
                <a:gd name="connsiteX3" fmla="*/ 913349 w 1789855"/>
                <a:gd name="connsiteY3" fmla="*/ 1518375 h 3041075"/>
                <a:gd name="connsiteX4" fmla="*/ 1016060 w 1789855"/>
                <a:gd name="connsiteY4" fmla="*/ 1901858 h 3041075"/>
                <a:gd name="connsiteX5" fmla="*/ 1293976 w 1789855"/>
                <a:gd name="connsiteY5" fmla="*/ 2383118 h 3041075"/>
                <a:gd name="connsiteX6" fmla="*/ 1574704 w 1789855"/>
                <a:gd name="connsiteY6" fmla="*/ 2663883 h 3041075"/>
                <a:gd name="connsiteX7" fmla="*/ 1620263 w 1789855"/>
                <a:gd name="connsiteY7" fmla="*/ 2686382 h 3041075"/>
                <a:gd name="connsiteX8" fmla="*/ 1789855 w 1789855"/>
                <a:gd name="connsiteY8" fmla="*/ 2979594 h 3041075"/>
                <a:gd name="connsiteX9" fmla="*/ 760354 w 1789855"/>
                <a:gd name="connsiteY9" fmla="*/ 3041075 h 3041075"/>
                <a:gd name="connsiteX10" fmla="*/ 148648 w 1789855"/>
                <a:gd name="connsiteY10" fmla="*/ 2085998 h 3041075"/>
                <a:gd name="connsiteX11" fmla="*/ 147200 w 1789855"/>
                <a:gd name="connsiteY11" fmla="*/ 967487 h 304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9855" h="3041075">
                  <a:moveTo>
                    <a:pt x="703807" y="0"/>
                  </a:moveTo>
                  <a:cubicBezTo>
                    <a:pt x="507002" y="341955"/>
                    <a:pt x="507428" y="763019"/>
                    <a:pt x="705255" y="1104410"/>
                  </a:cubicBezTo>
                  <a:lnTo>
                    <a:pt x="916506" y="1469645"/>
                  </a:lnTo>
                  <a:lnTo>
                    <a:pt x="913349" y="1518375"/>
                  </a:lnTo>
                  <a:cubicBezTo>
                    <a:pt x="913349" y="1650796"/>
                    <a:pt x="947586" y="1783218"/>
                    <a:pt x="1016060" y="1901858"/>
                  </a:cubicBezTo>
                  <a:lnTo>
                    <a:pt x="1293976" y="2383118"/>
                  </a:lnTo>
                  <a:cubicBezTo>
                    <a:pt x="1362450" y="2501815"/>
                    <a:pt x="1460010" y="2597686"/>
                    <a:pt x="1574704" y="2663883"/>
                  </a:cubicBezTo>
                  <a:lnTo>
                    <a:pt x="1620263" y="2686382"/>
                  </a:lnTo>
                  <a:lnTo>
                    <a:pt x="1789855" y="2979594"/>
                  </a:lnTo>
                  <a:lnTo>
                    <a:pt x="760354" y="3041075"/>
                  </a:lnTo>
                  <a:lnTo>
                    <a:pt x="148648" y="2085998"/>
                  </a:lnTo>
                  <a:cubicBezTo>
                    <a:pt x="-49009" y="1744607"/>
                    <a:pt x="-49606" y="1309442"/>
                    <a:pt x="147200" y="96748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BE334C5-7EF1-62B1-5331-C924B8CF4F96}"/>
                </a:ext>
              </a:extLst>
            </p:cNvPr>
            <p:cNvSpPr/>
            <p:nvPr/>
          </p:nvSpPr>
          <p:spPr>
            <a:xfrm>
              <a:off x="3984158" y="4094732"/>
              <a:ext cx="1665608" cy="1009369"/>
            </a:xfrm>
            <a:custGeom>
              <a:avLst/>
              <a:gdLst>
                <a:gd name="connsiteX0" fmla="*/ 0 w 1665608"/>
                <a:gd name="connsiteY0" fmla="*/ 0 h 1009369"/>
                <a:gd name="connsiteX1" fmla="*/ 956355 w 1665608"/>
                <a:gd name="connsiteY1" fmla="*/ 551990 h 1009369"/>
                <a:gd name="connsiteX2" fmla="*/ 1337746 w 1665608"/>
                <a:gd name="connsiteY2" fmla="*/ 550783 h 1009369"/>
                <a:gd name="connsiteX3" fmla="*/ 1367836 w 1665608"/>
                <a:gd name="connsiteY3" fmla="*/ 577071 h 1009369"/>
                <a:gd name="connsiteX4" fmla="*/ 1450457 w 1665608"/>
                <a:gd name="connsiteY4" fmla="*/ 632175 h 1009369"/>
                <a:gd name="connsiteX5" fmla="*/ 1496015 w 1665608"/>
                <a:gd name="connsiteY5" fmla="*/ 654675 h 1009369"/>
                <a:gd name="connsiteX6" fmla="*/ 1665608 w 1665608"/>
                <a:gd name="connsiteY6" fmla="*/ 947888 h 1009369"/>
                <a:gd name="connsiteX7" fmla="*/ 636107 w 1665608"/>
                <a:gd name="connsiteY7" fmla="*/ 1009369 h 1009369"/>
                <a:gd name="connsiteX8" fmla="*/ 95188 w 1665608"/>
                <a:gd name="connsiteY8" fmla="*/ 164815 h 100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5608" h="1009369">
                  <a:moveTo>
                    <a:pt x="0" y="0"/>
                  </a:moveTo>
                  <a:cubicBezTo>
                    <a:pt x="197358" y="341557"/>
                    <a:pt x="561772" y="551990"/>
                    <a:pt x="956355" y="551990"/>
                  </a:cubicBezTo>
                  <a:lnTo>
                    <a:pt x="1337746" y="550783"/>
                  </a:lnTo>
                  <a:lnTo>
                    <a:pt x="1367836" y="577071"/>
                  </a:lnTo>
                  <a:cubicBezTo>
                    <a:pt x="1394181" y="597223"/>
                    <a:pt x="1421783" y="615626"/>
                    <a:pt x="1450457" y="632175"/>
                  </a:cubicBezTo>
                  <a:lnTo>
                    <a:pt x="1496015" y="654675"/>
                  </a:lnTo>
                  <a:lnTo>
                    <a:pt x="1665608" y="947888"/>
                  </a:lnTo>
                  <a:lnTo>
                    <a:pt x="636107" y="1009369"/>
                  </a:lnTo>
                  <a:lnTo>
                    <a:pt x="95188" y="16481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A1B82F-AD28-B05C-6E8B-38C0AE15EABF}"/>
                </a:ext>
              </a:extLst>
            </p:cNvPr>
            <p:cNvSpPr/>
            <p:nvPr/>
          </p:nvSpPr>
          <p:spPr>
            <a:xfrm>
              <a:off x="4011658" y="4149731"/>
              <a:ext cx="2845746" cy="1518516"/>
            </a:xfrm>
            <a:custGeom>
              <a:avLst/>
              <a:gdLst>
                <a:gd name="connsiteX0" fmla="*/ 0 w 2845746"/>
                <a:gd name="connsiteY0" fmla="*/ 0 h 1518516"/>
                <a:gd name="connsiteX1" fmla="*/ 956355 w 2845746"/>
                <a:gd name="connsiteY1" fmla="*/ 551990 h 1518516"/>
                <a:gd name="connsiteX2" fmla="*/ 1383169 w 2845746"/>
                <a:gd name="connsiteY2" fmla="*/ 550640 h 1518516"/>
                <a:gd name="connsiteX3" fmla="*/ 1422957 w 2845746"/>
                <a:gd name="connsiteY3" fmla="*/ 577177 h 1518516"/>
                <a:gd name="connsiteX4" fmla="*/ 1806489 w 2845746"/>
                <a:gd name="connsiteY4" fmla="*/ 679895 h 1518516"/>
                <a:gd name="connsiteX5" fmla="*/ 2362070 w 2845746"/>
                <a:gd name="connsiteY5" fmla="*/ 679895 h 1518516"/>
                <a:gd name="connsiteX6" fmla="*/ 2745555 w 2845746"/>
                <a:gd name="connsiteY6" fmla="*/ 577177 h 1518516"/>
                <a:gd name="connsiteX7" fmla="*/ 2792020 w 2845746"/>
                <a:gd name="connsiteY7" fmla="*/ 546184 h 1518516"/>
                <a:gd name="connsiteX8" fmla="*/ 2845746 w 2845746"/>
                <a:gd name="connsiteY8" fmla="*/ 546014 h 1518516"/>
                <a:gd name="connsiteX9" fmla="*/ 2640220 w 2845746"/>
                <a:gd name="connsiteY9" fmla="*/ 1496650 h 1518516"/>
                <a:gd name="connsiteX10" fmla="*/ 1514569 w 2845746"/>
                <a:gd name="connsiteY10" fmla="*/ 1518516 h 1518516"/>
                <a:gd name="connsiteX11" fmla="*/ 558214 w 2845746"/>
                <a:gd name="connsiteY11" fmla="*/ 966527 h 151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5746" h="1518516">
                  <a:moveTo>
                    <a:pt x="0" y="0"/>
                  </a:moveTo>
                  <a:cubicBezTo>
                    <a:pt x="197358" y="341557"/>
                    <a:pt x="561772" y="551990"/>
                    <a:pt x="956355" y="551990"/>
                  </a:cubicBezTo>
                  <a:lnTo>
                    <a:pt x="1383169" y="550640"/>
                  </a:lnTo>
                  <a:lnTo>
                    <a:pt x="1422957" y="577177"/>
                  </a:lnTo>
                  <a:cubicBezTo>
                    <a:pt x="1537651" y="643373"/>
                    <a:pt x="1669479" y="679895"/>
                    <a:pt x="1806489" y="679895"/>
                  </a:cubicBezTo>
                  <a:lnTo>
                    <a:pt x="2362070" y="679895"/>
                  </a:lnTo>
                  <a:cubicBezTo>
                    <a:pt x="2499080" y="679895"/>
                    <a:pt x="2630877" y="643373"/>
                    <a:pt x="2745555" y="577177"/>
                  </a:cubicBezTo>
                  <a:lnTo>
                    <a:pt x="2792020" y="546184"/>
                  </a:lnTo>
                  <a:lnTo>
                    <a:pt x="2845746" y="546014"/>
                  </a:lnTo>
                  <a:lnTo>
                    <a:pt x="2640220" y="1496650"/>
                  </a:lnTo>
                  <a:lnTo>
                    <a:pt x="1514569" y="1518516"/>
                  </a:lnTo>
                  <a:cubicBezTo>
                    <a:pt x="1119986" y="1518657"/>
                    <a:pt x="755572" y="1308224"/>
                    <a:pt x="558214" y="96652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FA5488A-09A3-3C98-3243-8040A40381EA}"/>
                </a:ext>
              </a:extLst>
            </p:cNvPr>
            <p:cNvSpPr/>
            <p:nvPr/>
          </p:nvSpPr>
          <p:spPr>
            <a:xfrm>
              <a:off x="5500346" y="4695746"/>
              <a:ext cx="1357059" cy="972259"/>
            </a:xfrm>
            <a:custGeom>
              <a:avLst/>
              <a:gdLst>
                <a:gd name="connsiteX0" fmla="*/ 1357059 w 1357059"/>
                <a:gd name="connsiteY0" fmla="*/ 0 h 972259"/>
                <a:gd name="connsiteX1" fmla="*/ 1151533 w 1357059"/>
                <a:gd name="connsiteY1" fmla="*/ 950636 h 972259"/>
                <a:gd name="connsiteX2" fmla="*/ 44513 w 1357059"/>
                <a:gd name="connsiteY2" fmla="*/ 972140 h 972259"/>
                <a:gd name="connsiteX3" fmla="*/ 22193 w 1357059"/>
                <a:gd name="connsiteY3" fmla="*/ 972259 h 972259"/>
                <a:gd name="connsiteX4" fmla="*/ 0 w 1357059"/>
                <a:gd name="connsiteY4" fmla="*/ 970793 h 972259"/>
                <a:gd name="connsiteX5" fmla="*/ 122419 w 1357059"/>
                <a:gd name="connsiteY5" fmla="*/ 962000 h 972259"/>
                <a:gd name="connsiteX6" fmla="*/ 929592 w 1357059"/>
                <a:gd name="connsiteY6" fmla="*/ 415200 h 972259"/>
                <a:gd name="connsiteX7" fmla="*/ 1113071 w 1357059"/>
                <a:gd name="connsiteY7" fmla="*/ 93835 h 972259"/>
                <a:gd name="connsiteX8" fmla="*/ 1167835 w 1357059"/>
                <a:gd name="connsiteY8" fmla="*/ 75138 h 972259"/>
                <a:gd name="connsiteX9" fmla="*/ 1256867 w 1357059"/>
                <a:gd name="connsiteY9" fmla="*/ 31162 h 972259"/>
                <a:gd name="connsiteX10" fmla="*/ 1303330 w 1357059"/>
                <a:gd name="connsiteY10" fmla="*/ 170 h 97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57059" h="972259">
                  <a:moveTo>
                    <a:pt x="1357059" y="0"/>
                  </a:moveTo>
                  <a:lnTo>
                    <a:pt x="1151533" y="950636"/>
                  </a:lnTo>
                  <a:lnTo>
                    <a:pt x="44513" y="972140"/>
                  </a:lnTo>
                  <a:lnTo>
                    <a:pt x="22193" y="972259"/>
                  </a:lnTo>
                  <a:lnTo>
                    <a:pt x="0" y="970793"/>
                  </a:lnTo>
                  <a:lnTo>
                    <a:pt x="122419" y="962000"/>
                  </a:lnTo>
                  <a:cubicBezTo>
                    <a:pt x="458955" y="915222"/>
                    <a:pt x="758548" y="715077"/>
                    <a:pt x="929592" y="415200"/>
                  </a:cubicBezTo>
                  <a:lnTo>
                    <a:pt x="1113071" y="93835"/>
                  </a:lnTo>
                  <a:lnTo>
                    <a:pt x="1167835" y="75138"/>
                  </a:lnTo>
                  <a:cubicBezTo>
                    <a:pt x="1198458" y="62405"/>
                    <a:pt x="1228198" y="47711"/>
                    <a:pt x="1256867" y="31162"/>
                  </a:cubicBezTo>
                  <a:lnTo>
                    <a:pt x="1303330" y="17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19C8E93-5609-4442-0778-A7E74F8A97F1}"/>
                </a:ext>
              </a:extLst>
            </p:cNvPr>
            <p:cNvSpPr/>
            <p:nvPr/>
          </p:nvSpPr>
          <p:spPr>
            <a:xfrm>
              <a:off x="6671505" y="2059644"/>
              <a:ext cx="1660655" cy="3038534"/>
            </a:xfrm>
            <a:custGeom>
              <a:avLst/>
              <a:gdLst>
                <a:gd name="connsiteX0" fmla="*/ 929003 w 1660655"/>
                <a:gd name="connsiteY0" fmla="*/ 0 h 3038534"/>
                <a:gd name="connsiteX1" fmla="*/ 1510452 w 1660655"/>
                <a:gd name="connsiteY1" fmla="*/ 965467 h 3038534"/>
                <a:gd name="connsiteX2" fmla="*/ 1514888 w 1660655"/>
                <a:gd name="connsiteY2" fmla="*/ 2069683 h 3038534"/>
                <a:gd name="connsiteX3" fmla="*/ 960765 w 1660655"/>
                <a:gd name="connsiteY3" fmla="*/ 3038534 h 3038534"/>
                <a:gd name="connsiteX4" fmla="*/ 1005833 w 1660655"/>
                <a:gd name="connsiteY4" fmla="*/ 2950688 h 3038534"/>
                <a:gd name="connsiteX5" fmla="*/ 956250 w 1660655"/>
                <a:gd name="connsiteY5" fmla="*/ 1934318 h 3038534"/>
                <a:gd name="connsiteX6" fmla="*/ 743841 w 1660655"/>
                <a:gd name="connsiteY6" fmla="*/ 1572217 h 3038534"/>
                <a:gd name="connsiteX7" fmla="*/ 747109 w 1660655"/>
                <a:gd name="connsiteY7" fmla="*/ 1521756 h 3038534"/>
                <a:gd name="connsiteX8" fmla="*/ 644398 w 1660655"/>
                <a:gd name="connsiteY8" fmla="*/ 1138273 h 3038534"/>
                <a:gd name="connsiteX9" fmla="*/ 366482 w 1660655"/>
                <a:gd name="connsiteY9" fmla="*/ 657012 h 3038534"/>
                <a:gd name="connsiteX10" fmla="*/ 85708 w 1660655"/>
                <a:gd name="connsiteY10" fmla="*/ 376248 h 3038534"/>
                <a:gd name="connsiteX11" fmla="*/ 24019 w 1660655"/>
                <a:gd name="connsiteY11" fmla="*/ 345777 h 3038534"/>
                <a:gd name="connsiteX12" fmla="*/ 0 w 1660655"/>
                <a:gd name="connsiteY12" fmla="*/ 304855 h 303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0655" h="3038534">
                  <a:moveTo>
                    <a:pt x="929003" y="0"/>
                  </a:moveTo>
                  <a:lnTo>
                    <a:pt x="1510452" y="965467"/>
                  </a:lnTo>
                  <a:cubicBezTo>
                    <a:pt x="1709100" y="1306278"/>
                    <a:pt x="1710843" y="1727180"/>
                    <a:pt x="1514888" y="2069683"/>
                  </a:cubicBezTo>
                  <a:lnTo>
                    <a:pt x="960765" y="3038534"/>
                  </a:lnTo>
                  <a:cubicBezTo>
                    <a:pt x="977319" y="3009910"/>
                    <a:pt x="992210" y="2980440"/>
                    <a:pt x="1005833" y="2950688"/>
                  </a:cubicBezTo>
                  <a:cubicBezTo>
                    <a:pt x="1154819" y="2625951"/>
                    <a:pt x="1138265" y="2246646"/>
                    <a:pt x="956250" y="1934318"/>
                  </a:cubicBezTo>
                  <a:lnTo>
                    <a:pt x="743841" y="1572217"/>
                  </a:lnTo>
                  <a:lnTo>
                    <a:pt x="747109" y="1521756"/>
                  </a:lnTo>
                  <a:cubicBezTo>
                    <a:pt x="747109" y="1389334"/>
                    <a:pt x="712872" y="1256912"/>
                    <a:pt x="644398" y="1138273"/>
                  </a:cubicBezTo>
                  <a:lnTo>
                    <a:pt x="366482" y="657012"/>
                  </a:lnTo>
                  <a:cubicBezTo>
                    <a:pt x="297946" y="538315"/>
                    <a:pt x="200386" y="442444"/>
                    <a:pt x="85708" y="376248"/>
                  </a:cubicBezTo>
                  <a:lnTo>
                    <a:pt x="24019" y="345777"/>
                  </a:lnTo>
                  <a:lnTo>
                    <a:pt x="0" y="30485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08DC579-6330-1E2D-4843-7DC9FFCDCFC8}"/>
                </a:ext>
              </a:extLst>
            </p:cNvPr>
            <p:cNvSpPr/>
            <p:nvPr/>
          </p:nvSpPr>
          <p:spPr>
            <a:xfrm>
              <a:off x="6671506" y="2059644"/>
              <a:ext cx="1521359" cy="987402"/>
            </a:xfrm>
            <a:custGeom>
              <a:avLst/>
              <a:gdLst>
                <a:gd name="connsiteX0" fmla="*/ 929003 w 1521359"/>
                <a:gd name="connsiteY0" fmla="*/ 0 h 987402"/>
                <a:gd name="connsiteX1" fmla="*/ 1510346 w 1521359"/>
                <a:gd name="connsiteY1" fmla="*/ 965290 h 987402"/>
                <a:gd name="connsiteX2" fmla="*/ 1510477 w 1521359"/>
                <a:gd name="connsiteY2" fmla="*/ 965517 h 987402"/>
                <a:gd name="connsiteX3" fmla="*/ 1521359 w 1521359"/>
                <a:gd name="connsiteY3" fmla="*/ 987402 h 987402"/>
                <a:gd name="connsiteX4" fmla="*/ 1452710 w 1521359"/>
                <a:gd name="connsiteY4" fmla="*/ 885118 h 987402"/>
                <a:gd name="connsiteX5" fmla="*/ 577424 w 1521359"/>
                <a:gd name="connsiteY5" fmla="*/ 455879 h 987402"/>
                <a:gd name="connsiteX6" fmla="*/ 196691 w 1521359"/>
                <a:gd name="connsiteY6" fmla="*/ 456138 h 987402"/>
                <a:gd name="connsiteX7" fmla="*/ 168320 w 1521359"/>
                <a:gd name="connsiteY7" fmla="*/ 431352 h 987402"/>
                <a:gd name="connsiteX8" fmla="*/ 85707 w 1521359"/>
                <a:gd name="connsiteY8" fmla="*/ 376248 h 987402"/>
                <a:gd name="connsiteX9" fmla="*/ 24019 w 1521359"/>
                <a:gd name="connsiteY9" fmla="*/ 345778 h 987402"/>
                <a:gd name="connsiteX10" fmla="*/ 0 w 1521359"/>
                <a:gd name="connsiteY10" fmla="*/ 304855 h 987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21359" h="987402">
                  <a:moveTo>
                    <a:pt x="929003" y="0"/>
                  </a:moveTo>
                  <a:lnTo>
                    <a:pt x="1510346" y="965290"/>
                  </a:lnTo>
                  <a:lnTo>
                    <a:pt x="1510477" y="965517"/>
                  </a:lnTo>
                  <a:lnTo>
                    <a:pt x="1521359" y="987402"/>
                  </a:lnTo>
                  <a:lnTo>
                    <a:pt x="1452710" y="885118"/>
                  </a:lnTo>
                  <a:cubicBezTo>
                    <a:pt x="1245088" y="616221"/>
                    <a:pt x="922715" y="455510"/>
                    <a:pt x="577424" y="455879"/>
                  </a:cubicBezTo>
                  <a:lnTo>
                    <a:pt x="196691" y="456138"/>
                  </a:lnTo>
                  <a:lnTo>
                    <a:pt x="168320" y="431352"/>
                  </a:lnTo>
                  <a:cubicBezTo>
                    <a:pt x="141976" y="411201"/>
                    <a:pt x="114377" y="392797"/>
                    <a:pt x="85707" y="376248"/>
                  </a:cubicBezTo>
                  <a:lnTo>
                    <a:pt x="24019" y="345778"/>
                  </a:lnTo>
                  <a:lnTo>
                    <a:pt x="0" y="30485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BEA134-5180-5F33-4DA7-2418D1719A17}"/>
                </a:ext>
              </a:extLst>
            </p:cNvPr>
            <p:cNvSpPr/>
            <p:nvPr/>
          </p:nvSpPr>
          <p:spPr>
            <a:xfrm>
              <a:off x="5562806" y="3614271"/>
              <a:ext cx="2225313" cy="2053977"/>
            </a:xfrm>
            <a:custGeom>
              <a:avLst/>
              <a:gdLst>
                <a:gd name="connsiteX0" fmla="*/ 1853680 w 2225313"/>
                <a:gd name="connsiteY0" fmla="*/ 0 h 2053977"/>
                <a:gd name="connsiteX1" fmla="*/ 2075115 w 2225313"/>
                <a:gd name="connsiteY1" fmla="*/ 377323 h 2053977"/>
                <a:gd name="connsiteX2" fmla="*/ 2124801 w 2225313"/>
                <a:gd name="connsiteY2" fmla="*/ 1393744 h 2053977"/>
                <a:gd name="connsiteX3" fmla="*/ 2069431 w 2225313"/>
                <a:gd name="connsiteY3" fmla="*/ 1490666 h 2053977"/>
                <a:gd name="connsiteX4" fmla="*/ 1116034 w 2225313"/>
                <a:gd name="connsiteY4" fmla="*/ 2048065 h 2053977"/>
                <a:gd name="connsiteX5" fmla="*/ 0 w 2225313"/>
                <a:gd name="connsiteY5" fmla="*/ 2053977 h 2053977"/>
                <a:gd name="connsiteX6" fmla="*/ 953397 w 2225313"/>
                <a:gd name="connsiteY6" fmla="*/ 1496675 h 2053977"/>
                <a:gd name="connsiteX7" fmla="*/ 1164115 w 2225313"/>
                <a:gd name="connsiteY7" fmla="*/ 1127600 h 2053977"/>
                <a:gd name="connsiteX8" fmla="*/ 1194408 w 2225313"/>
                <a:gd name="connsiteY8" fmla="*/ 1112638 h 2053977"/>
                <a:gd name="connsiteX9" fmla="*/ 1475182 w 2225313"/>
                <a:gd name="connsiteY9" fmla="*/ 831873 h 2053977"/>
                <a:gd name="connsiteX10" fmla="*/ 1753098 w 2225313"/>
                <a:gd name="connsiteY10" fmla="*/ 350613 h 2053977"/>
                <a:gd name="connsiteX11" fmla="*/ 1849390 w 2225313"/>
                <a:gd name="connsiteY11" fmla="*/ 66231 h 205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5313" h="2053977">
                  <a:moveTo>
                    <a:pt x="1853680" y="0"/>
                  </a:moveTo>
                  <a:lnTo>
                    <a:pt x="2075115" y="377323"/>
                  </a:lnTo>
                  <a:cubicBezTo>
                    <a:pt x="2257121" y="689606"/>
                    <a:pt x="2273753" y="1069055"/>
                    <a:pt x="2124801" y="1393744"/>
                  </a:cubicBezTo>
                  <a:lnTo>
                    <a:pt x="2069431" y="1490666"/>
                  </a:lnTo>
                  <a:cubicBezTo>
                    <a:pt x="1873951" y="1833383"/>
                    <a:pt x="1510572" y="2045836"/>
                    <a:pt x="1116034" y="2048065"/>
                  </a:cubicBezTo>
                  <a:lnTo>
                    <a:pt x="0" y="2053977"/>
                  </a:lnTo>
                  <a:cubicBezTo>
                    <a:pt x="394538" y="2051845"/>
                    <a:pt x="757918" y="1839392"/>
                    <a:pt x="953397" y="1496675"/>
                  </a:cubicBezTo>
                  <a:lnTo>
                    <a:pt x="1164115" y="1127600"/>
                  </a:lnTo>
                  <a:lnTo>
                    <a:pt x="1194408" y="1112638"/>
                  </a:lnTo>
                  <a:cubicBezTo>
                    <a:pt x="1309086" y="1046441"/>
                    <a:pt x="1406646" y="950570"/>
                    <a:pt x="1475182" y="831873"/>
                  </a:cubicBezTo>
                  <a:lnTo>
                    <a:pt x="1753098" y="350613"/>
                  </a:lnTo>
                  <a:cubicBezTo>
                    <a:pt x="1804454" y="261633"/>
                    <a:pt x="1836551" y="164901"/>
                    <a:pt x="1849390" y="6623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4011BAB-4541-168C-341A-35285FB73AFC}"/>
                </a:ext>
              </a:extLst>
            </p:cNvPr>
            <p:cNvSpPr/>
            <p:nvPr/>
          </p:nvSpPr>
          <p:spPr>
            <a:xfrm>
              <a:off x="7404124" y="3614271"/>
              <a:ext cx="383994" cy="1476742"/>
            </a:xfrm>
            <a:custGeom>
              <a:avLst/>
              <a:gdLst>
                <a:gd name="connsiteX0" fmla="*/ 12361 w 383994"/>
                <a:gd name="connsiteY0" fmla="*/ 0 h 1476742"/>
                <a:gd name="connsiteX1" fmla="*/ 233796 w 383994"/>
                <a:gd name="connsiteY1" fmla="*/ 377323 h 1476742"/>
                <a:gd name="connsiteX2" fmla="*/ 283482 w 383994"/>
                <a:gd name="connsiteY2" fmla="*/ 1393744 h 1476742"/>
                <a:gd name="connsiteX3" fmla="*/ 236067 w 383994"/>
                <a:gd name="connsiteY3" fmla="*/ 1476742 h 1476742"/>
                <a:gd name="connsiteX4" fmla="*/ 245714 w 383994"/>
                <a:gd name="connsiteY4" fmla="*/ 1457937 h 1476742"/>
                <a:gd name="connsiteX5" fmla="*/ 196131 w 383994"/>
                <a:gd name="connsiteY5" fmla="*/ 441567 h 1476742"/>
                <a:gd name="connsiteX6" fmla="*/ 0 w 383994"/>
                <a:gd name="connsiteY6" fmla="*/ 107217 h 1476742"/>
                <a:gd name="connsiteX7" fmla="*/ 8071 w 383994"/>
                <a:gd name="connsiteY7" fmla="*/ 66230 h 147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994" h="1476742">
                  <a:moveTo>
                    <a:pt x="12361" y="0"/>
                  </a:moveTo>
                  <a:lnTo>
                    <a:pt x="233796" y="377323"/>
                  </a:lnTo>
                  <a:cubicBezTo>
                    <a:pt x="415802" y="689606"/>
                    <a:pt x="432434" y="1069055"/>
                    <a:pt x="283482" y="1393744"/>
                  </a:cubicBezTo>
                  <a:lnTo>
                    <a:pt x="236067" y="1476742"/>
                  </a:lnTo>
                  <a:lnTo>
                    <a:pt x="245714" y="1457937"/>
                  </a:lnTo>
                  <a:cubicBezTo>
                    <a:pt x="394700" y="1133200"/>
                    <a:pt x="378146" y="753895"/>
                    <a:pt x="196131" y="441567"/>
                  </a:cubicBezTo>
                  <a:lnTo>
                    <a:pt x="0" y="107217"/>
                  </a:lnTo>
                  <a:lnTo>
                    <a:pt x="8071" y="6623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36F7E9C-D679-611D-C9AC-7DD1FDAE701D}"/>
                </a:ext>
              </a:extLst>
            </p:cNvPr>
            <p:cNvSpPr/>
            <p:nvPr/>
          </p:nvSpPr>
          <p:spPr>
            <a:xfrm>
              <a:off x="5487446" y="1494552"/>
              <a:ext cx="2684082" cy="1516920"/>
            </a:xfrm>
            <a:custGeom>
              <a:avLst/>
              <a:gdLst>
                <a:gd name="connsiteX0" fmla="*/ 1167790 w 2684082"/>
                <a:gd name="connsiteY0" fmla="*/ 0 h 1516920"/>
                <a:gd name="connsiteX1" fmla="*/ 2124763 w 2684082"/>
                <a:gd name="connsiteY1" fmla="*/ 550950 h 1516920"/>
                <a:gd name="connsiteX2" fmla="*/ 2684082 w 2684082"/>
                <a:gd name="connsiteY2" fmla="*/ 1516920 h 1516920"/>
                <a:gd name="connsiteX3" fmla="*/ 1727109 w 2684082"/>
                <a:gd name="connsiteY3" fmla="*/ 965971 h 1516920"/>
                <a:gd name="connsiteX4" fmla="*/ 1307123 w 2684082"/>
                <a:gd name="connsiteY4" fmla="*/ 966257 h 1516920"/>
                <a:gd name="connsiteX5" fmla="*/ 1269767 w 2684082"/>
                <a:gd name="connsiteY5" fmla="*/ 941340 h 1516920"/>
                <a:gd name="connsiteX6" fmla="*/ 886282 w 2684082"/>
                <a:gd name="connsiteY6" fmla="*/ 838621 h 1516920"/>
                <a:gd name="connsiteX7" fmla="*/ 330701 w 2684082"/>
                <a:gd name="connsiteY7" fmla="*/ 838621 h 1516920"/>
                <a:gd name="connsiteX8" fmla="*/ 36248 w 2684082"/>
                <a:gd name="connsiteY8" fmla="*/ 897363 h 1516920"/>
                <a:gd name="connsiteX9" fmla="*/ 0 w 2684082"/>
                <a:gd name="connsiteY9" fmla="*/ 915268 h 1516920"/>
                <a:gd name="connsiteX10" fmla="*/ 206203 w 2684082"/>
                <a:gd name="connsiteY10" fmla="*/ 555622 h 1516920"/>
                <a:gd name="connsiteX11" fmla="*/ 1162663 w 2684082"/>
                <a:gd name="connsiteY11" fmla="*/ 3427 h 1516920"/>
                <a:gd name="connsiteX12" fmla="*/ 1089013 w 2684082"/>
                <a:gd name="connsiteY12" fmla="*/ 3427 h 151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4082" h="1516920">
                  <a:moveTo>
                    <a:pt x="1167790" y="0"/>
                  </a:moveTo>
                  <a:cubicBezTo>
                    <a:pt x="1562119" y="-422"/>
                    <a:pt x="1927093" y="209548"/>
                    <a:pt x="2124763" y="550950"/>
                  </a:cubicBezTo>
                  <a:lnTo>
                    <a:pt x="2684082" y="1516920"/>
                  </a:lnTo>
                  <a:cubicBezTo>
                    <a:pt x="2486412" y="1175518"/>
                    <a:pt x="2121727" y="965549"/>
                    <a:pt x="1727109" y="965971"/>
                  </a:cubicBezTo>
                  <a:lnTo>
                    <a:pt x="1307123" y="966257"/>
                  </a:lnTo>
                  <a:lnTo>
                    <a:pt x="1269767" y="941340"/>
                  </a:lnTo>
                  <a:cubicBezTo>
                    <a:pt x="1155089" y="875143"/>
                    <a:pt x="1023293" y="838621"/>
                    <a:pt x="886282" y="838621"/>
                  </a:cubicBezTo>
                  <a:lnTo>
                    <a:pt x="330701" y="838621"/>
                  </a:lnTo>
                  <a:cubicBezTo>
                    <a:pt x="227943" y="838621"/>
                    <a:pt x="128118" y="859165"/>
                    <a:pt x="36248" y="897363"/>
                  </a:cubicBezTo>
                  <a:lnTo>
                    <a:pt x="0" y="915268"/>
                  </a:lnTo>
                  <a:lnTo>
                    <a:pt x="206203" y="555622"/>
                  </a:lnTo>
                  <a:cubicBezTo>
                    <a:pt x="403498" y="213835"/>
                    <a:pt x="768073" y="3427"/>
                    <a:pt x="1162663" y="3427"/>
                  </a:cubicBezTo>
                  <a:lnTo>
                    <a:pt x="1089013" y="342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CCF75EA-02D0-0364-84BC-3384A4424E19}"/>
                </a:ext>
              </a:extLst>
            </p:cNvPr>
            <p:cNvSpPr/>
            <p:nvPr/>
          </p:nvSpPr>
          <p:spPr>
            <a:xfrm>
              <a:off x="5487444" y="1497980"/>
              <a:ext cx="1218922" cy="911841"/>
            </a:xfrm>
            <a:custGeom>
              <a:avLst/>
              <a:gdLst>
                <a:gd name="connsiteX0" fmla="*/ 1162657 w 1218922"/>
                <a:gd name="connsiteY0" fmla="*/ 0 h 911841"/>
                <a:gd name="connsiteX1" fmla="*/ 1213386 w 1218922"/>
                <a:gd name="connsiteY1" fmla="*/ 0 h 911841"/>
                <a:gd name="connsiteX2" fmla="*/ 1218922 w 1218922"/>
                <a:gd name="connsiteY2" fmla="*/ 361 h 911841"/>
                <a:gd name="connsiteX3" fmla="*/ 1078074 w 1218922"/>
                <a:gd name="connsiteY3" fmla="*/ 9708 h 911841"/>
                <a:gd name="connsiteX4" fmla="*/ 267910 w 1218922"/>
                <a:gd name="connsiteY4" fmla="*/ 552195 h 911841"/>
                <a:gd name="connsiteX5" fmla="*/ 80666 w 1218922"/>
                <a:gd name="connsiteY5" fmla="*/ 878771 h 911841"/>
                <a:gd name="connsiteX6" fmla="*/ 36250 w 1218922"/>
                <a:gd name="connsiteY6" fmla="*/ 893935 h 911841"/>
                <a:gd name="connsiteX7" fmla="*/ 0 w 1218922"/>
                <a:gd name="connsiteY7" fmla="*/ 911841 h 911841"/>
                <a:gd name="connsiteX8" fmla="*/ 206204 w 1218922"/>
                <a:gd name="connsiteY8" fmla="*/ 552195 h 911841"/>
                <a:gd name="connsiteX9" fmla="*/ 1016368 w 1218922"/>
                <a:gd name="connsiteY9" fmla="*/ 9708 h 91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922" h="911841">
                  <a:moveTo>
                    <a:pt x="1162657" y="0"/>
                  </a:moveTo>
                  <a:lnTo>
                    <a:pt x="1213386" y="0"/>
                  </a:lnTo>
                  <a:lnTo>
                    <a:pt x="1218922" y="361"/>
                  </a:lnTo>
                  <a:lnTo>
                    <a:pt x="1078074" y="9708"/>
                  </a:lnTo>
                  <a:cubicBezTo>
                    <a:pt x="741250" y="54654"/>
                    <a:pt x="440543" y="253131"/>
                    <a:pt x="267910" y="552195"/>
                  </a:cubicBezTo>
                  <a:lnTo>
                    <a:pt x="80666" y="878771"/>
                  </a:lnTo>
                  <a:lnTo>
                    <a:pt x="36250" y="893935"/>
                  </a:lnTo>
                  <a:lnTo>
                    <a:pt x="0" y="911841"/>
                  </a:lnTo>
                  <a:lnTo>
                    <a:pt x="206204" y="552195"/>
                  </a:lnTo>
                  <a:cubicBezTo>
                    <a:pt x="378837" y="253131"/>
                    <a:pt x="679544" y="54654"/>
                    <a:pt x="1016368" y="9708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E347F83-93EA-D9A7-920F-973B4486951E}"/>
                </a:ext>
              </a:extLst>
            </p:cNvPr>
            <p:cNvSpPr txBox="1"/>
            <p:nvPr/>
          </p:nvSpPr>
          <p:spPr>
            <a:xfrm>
              <a:off x="6503176" y="1769218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200F00-0030-A4F6-0F57-7E065198B395}"/>
                </a:ext>
              </a:extLst>
            </p:cNvPr>
            <p:cNvSpPr txBox="1"/>
            <p:nvPr/>
          </p:nvSpPr>
          <p:spPr>
            <a:xfrm>
              <a:off x="7588657" y="3101127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085A859-862E-0764-82AB-D9F2AF398826}"/>
                </a:ext>
              </a:extLst>
            </p:cNvPr>
            <p:cNvSpPr txBox="1"/>
            <p:nvPr/>
          </p:nvSpPr>
          <p:spPr>
            <a:xfrm>
              <a:off x="6861055" y="4857593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DCC4881-D8FA-E8DE-25C2-5A2E6A98CC28}"/>
                </a:ext>
              </a:extLst>
            </p:cNvPr>
            <p:cNvSpPr txBox="1"/>
            <p:nvPr/>
          </p:nvSpPr>
          <p:spPr>
            <a:xfrm>
              <a:off x="4991303" y="4908989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0036D3-768B-E61E-0886-61E94F138BF5}"/>
                </a:ext>
              </a:extLst>
            </p:cNvPr>
            <p:cNvSpPr txBox="1"/>
            <p:nvPr/>
          </p:nvSpPr>
          <p:spPr>
            <a:xfrm>
              <a:off x="4025669" y="3331959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670BB2A-F694-99B3-0DAC-3B54A05CC4CB}"/>
                </a:ext>
              </a:extLst>
            </p:cNvPr>
            <p:cNvSpPr txBox="1"/>
            <p:nvPr/>
          </p:nvSpPr>
          <p:spPr>
            <a:xfrm>
              <a:off x="4916960" y="1805233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246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9662</TotalTime>
  <Words>576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Twisted Hexagonal Cycle – Slide Template</vt:lpstr>
      <vt:lpstr>Twisted Hexagonal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Twisted Hexagonal Cycle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2024-12-12T19:10:19Z</dcterms:modified>
  <cp:category>Charts &amp; Diagrams</cp:category>
</cp:coreProperties>
</file>