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651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B24DA-892E-052F-24A7-1A396EDE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E8922-3BB9-61C1-9ED3-C8B5F76A9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70F55-13AB-49EC-F695-9585BC3AB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2B3F-EBA0-27C6-AFBB-275887362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9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Charts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77C4A-32A2-2316-12D0-97866EB0B919}"/>
              </a:ext>
            </a:extLst>
          </p:cNvPr>
          <p:cNvGrpSpPr/>
          <p:nvPr/>
        </p:nvGrpSpPr>
        <p:grpSpPr>
          <a:xfrm>
            <a:off x="4151313" y="1484313"/>
            <a:ext cx="3889375" cy="3889375"/>
            <a:chOff x="4151313" y="1484313"/>
            <a:chExt cx="3889375" cy="3889375"/>
          </a:xfrm>
        </p:grpSpPr>
        <p:sp>
          <p:nvSpPr>
            <p:cNvPr id="4" name="AutoShape 76">
              <a:extLst>
                <a:ext uri="{FF2B5EF4-FFF2-40B4-BE49-F238E27FC236}">
                  <a16:creationId xmlns:a16="http://schemas.microsoft.com/office/drawing/2014/main" id="{D688F961-F469-224C-167F-79CE162E3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AA34991-2ED0-4793-4F4A-6BF69A890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id="{7446F5F0-2E95-E433-BF10-326A5777F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id="{ABE3B97D-F93B-7AFD-B8EA-F92C8D6F4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9C3C1680-8C7F-58B0-7BE8-7A8D128E60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1B47DE0B-755A-7BB4-8C62-8BD180D03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id="{E7BB0F67-E0C3-1E0B-A40D-58D9DE0FD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id="{B22B6ED3-A294-2579-85A6-21B1B38F3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id="{A0DA6B1F-3A9F-4F3B-2A59-9C0EEB365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639A4A7C-091D-6C83-A2BF-B74494C00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id="{059D1CF7-AAC0-5AA7-1C65-150A5AA4D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id="{49F2CEA9-A08E-E3C7-CA6D-BD87F58E7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id="{FADB0EED-F8D0-2F1F-8DF7-22E95E9DB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35B3C03-9768-9A92-FA13-F94111389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id="{34413619-4A22-6581-B35B-F1C13A241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2">
                <a:extLst>
                  <a:ext uri="{FF2B5EF4-FFF2-40B4-BE49-F238E27FC236}">
                    <a16:creationId xmlns:a16="http://schemas.microsoft.com/office/drawing/2014/main" id="{03EAB254-B7C6-71FE-1C8F-9D58A6FC0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3">
                <a:extLst>
                  <a:ext uri="{FF2B5EF4-FFF2-40B4-BE49-F238E27FC236}">
                    <a16:creationId xmlns:a16="http://schemas.microsoft.com/office/drawing/2014/main" id="{8B28DE59-A143-8AE9-E521-30A676E34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4">
                <a:extLst>
                  <a:ext uri="{FF2B5EF4-FFF2-40B4-BE49-F238E27FC236}">
                    <a16:creationId xmlns:a16="http://schemas.microsoft.com/office/drawing/2014/main" id="{940A5E8E-0C0B-19BD-39D2-4E461FDA8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5">
                <a:extLst>
                  <a:ext uri="{FF2B5EF4-FFF2-40B4-BE49-F238E27FC236}">
                    <a16:creationId xmlns:a16="http://schemas.microsoft.com/office/drawing/2014/main" id="{07C1B688-957B-16A5-84D8-035EE9C77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CEA81F1A-EE77-8330-757C-F8B508F72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27">
                <a:extLst>
                  <a:ext uri="{FF2B5EF4-FFF2-40B4-BE49-F238E27FC236}">
                    <a16:creationId xmlns:a16="http://schemas.microsoft.com/office/drawing/2014/main" id="{AF830F61-19D5-EC11-9431-CA0BD28A7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28">
                <a:extLst>
                  <a:ext uri="{FF2B5EF4-FFF2-40B4-BE49-F238E27FC236}">
                    <a16:creationId xmlns:a16="http://schemas.microsoft.com/office/drawing/2014/main" id="{C1FC2C9E-FD5E-B48A-A6CB-3DDE39DE1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29">
                <a:extLst>
                  <a:ext uri="{FF2B5EF4-FFF2-40B4-BE49-F238E27FC236}">
                    <a16:creationId xmlns:a16="http://schemas.microsoft.com/office/drawing/2014/main" id="{5B2E37A4-65D6-214C-93A4-B87E5AE07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0">
                <a:extLst>
                  <a:ext uri="{FF2B5EF4-FFF2-40B4-BE49-F238E27FC236}">
                    <a16:creationId xmlns:a16="http://schemas.microsoft.com/office/drawing/2014/main" id="{A5C52560-1A87-09D5-2B48-954335F24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62132402-CA81-3691-6F3B-E5266AFA0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2">
                <a:extLst>
                  <a:ext uri="{FF2B5EF4-FFF2-40B4-BE49-F238E27FC236}">
                    <a16:creationId xmlns:a16="http://schemas.microsoft.com/office/drawing/2014/main" id="{7775F3A7-EE9C-9C88-D667-2C46A2E68C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3">
                <a:extLst>
                  <a:ext uri="{FF2B5EF4-FFF2-40B4-BE49-F238E27FC236}">
                    <a16:creationId xmlns:a16="http://schemas.microsoft.com/office/drawing/2014/main" id="{934BB973-1580-9EF0-4A55-9D859121B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4">
                <a:extLst>
                  <a:ext uri="{FF2B5EF4-FFF2-40B4-BE49-F238E27FC236}">
                    <a16:creationId xmlns:a16="http://schemas.microsoft.com/office/drawing/2014/main" id="{4B9A0519-027F-1F09-D6D2-626D1EAE3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5">
                <a:extLst>
                  <a:ext uri="{FF2B5EF4-FFF2-40B4-BE49-F238E27FC236}">
                    <a16:creationId xmlns:a16="http://schemas.microsoft.com/office/drawing/2014/main" id="{98CAB136-A17F-06BD-FF91-600F36AB4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6">
                <a:extLst>
                  <a:ext uri="{FF2B5EF4-FFF2-40B4-BE49-F238E27FC236}">
                    <a16:creationId xmlns:a16="http://schemas.microsoft.com/office/drawing/2014/main" id="{F7C00B04-C6F8-6185-80EB-20C7184F4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37">
                <a:extLst>
                  <a:ext uri="{FF2B5EF4-FFF2-40B4-BE49-F238E27FC236}">
                    <a16:creationId xmlns:a16="http://schemas.microsoft.com/office/drawing/2014/main" id="{86DDE901-D2BE-8EA3-F7EA-4B53D7607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38">
                <a:extLst>
                  <a:ext uri="{FF2B5EF4-FFF2-40B4-BE49-F238E27FC236}">
                    <a16:creationId xmlns:a16="http://schemas.microsoft.com/office/drawing/2014/main" id="{42950DD3-F901-38F8-E4E7-D1A2A481F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39">
                <a:extLst>
                  <a:ext uri="{FF2B5EF4-FFF2-40B4-BE49-F238E27FC236}">
                    <a16:creationId xmlns:a16="http://schemas.microsoft.com/office/drawing/2014/main" id="{E7F99AEF-FB5E-5AEE-5823-66213C2428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0">
                <a:extLst>
                  <a:ext uri="{FF2B5EF4-FFF2-40B4-BE49-F238E27FC236}">
                    <a16:creationId xmlns:a16="http://schemas.microsoft.com/office/drawing/2014/main" id="{FB7E36CF-3518-D229-3481-AC488E66C4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1">
                <a:extLst>
                  <a:ext uri="{FF2B5EF4-FFF2-40B4-BE49-F238E27FC236}">
                    <a16:creationId xmlns:a16="http://schemas.microsoft.com/office/drawing/2014/main" id="{D86AF9C7-B891-20C3-C214-E05527439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2">
                <a:extLst>
                  <a:ext uri="{FF2B5EF4-FFF2-40B4-BE49-F238E27FC236}">
                    <a16:creationId xmlns:a16="http://schemas.microsoft.com/office/drawing/2014/main" id="{ABDF4C0E-FE04-1461-8046-39F79AA44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C2E7B817-2B12-690C-4365-BD857CA2E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4">
                <a:extLst>
                  <a:ext uri="{FF2B5EF4-FFF2-40B4-BE49-F238E27FC236}">
                    <a16:creationId xmlns:a16="http://schemas.microsoft.com/office/drawing/2014/main" id="{47184A4A-3264-81C6-4A43-AE51570D6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95C052AA-B366-A852-DE5C-FD428ED8A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9C2D115E-902A-8633-B3CC-7868B9750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CEDD3524-4240-EB34-374A-A27C6A2F9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B9301BFC-0C0A-321B-DB07-A42FA1C5D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E392F7B4-3527-457A-8AB6-062E09581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D053A37F-F0CE-B1A9-F1DC-4E6FF4330D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1">
                <a:extLst>
                  <a:ext uri="{FF2B5EF4-FFF2-40B4-BE49-F238E27FC236}">
                    <a16:creationId xmlns:a16="http://schemas.microsoft.com/office/drawing/2014/main" id="{5C949C31-A5C3-B1E3-ED2A-7E47BC82A3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2">
                <a:extLst>
                  <a:ext uri="{FF2B5EF4-FFF2-40B4-BE49-F238E27FC236}">
                    <a16:creationId xmlns:a16="http://schemas.microsoft.com/office/drawing/2014/main" id="{BD6C7AD1-C39C-CDFC-B3A6-4E9A1443E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3">
                <a:extLst>
                  <a:ext uri="{FF2B5EF4-FFF2-40B4-BE49-F238E27FC236}">
                    <a16:creationId xmlns:a16="http://schemas.microsoft.com/office/drawing/2014/main" id="{00F9EEF5-D05B-0E37-EAFF-71629E193B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4">
                <a:extLst>
                  <a:ext uri="{FF2B5EF4-FFF2-40B4-BE49-F238E27FC236}">
                    <a16:creationId xmlns:a16="http://schemas.microsoft.com/office/drawing/2014/main" id="{16C998E7-617B-C4BA-52AE-4E700B021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5">
                <a:extLst>
                  <a:ext uri="{FF2B5EF4-FFF2-40B4-BE49-F238E27FC236}">
                    <a16:creationId xmlns:a16="http://schemas.microsoft.com/office/drawing/2014/main" id="{3D1A2EB1-A879-56CF-87C1-11616AD3C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6">
                <a:extLst>
                  <a:ext uri="{FF2B5EF4-FFF2-40B4-BE49-F238E27FC236}">
                    <a16:creationId xmlns:a16="http://schemas.microsoft.com/office/drawing/2014/main" id="{E18342A8-066C-7733-C54A-76229D53A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57">
                <a:extLst>
                  <a:ext uri="{FF2B5EF4-FFF2-40B4-BE49-F238E27FC236}">
                    <a16:creationId xmlns:a16="http://schemas.microsoft.com/office/drawing/2014/main" id="{F837B9B0-E75F-6674-57BA-83FB73F19D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58">
                <a:extLst>
                  <a:ext uri="{FF2B5EF4-FFF2-40B4-BE49-F238E27FC236}">
                    <a16:creationId xmlns:a16="http://schemas.microsoft.com/office/drawing/2014/main" id="{164109DE-3FCB-645E-B386-CEF6543CE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59">
                <a:extLst>
                  <a:ext uri="{FF2B5EF4-FFF2-40B4-BE49-F238E27FC236}">
                    <a16:creationId xmlns:a16="http://schemas.microsoft.com/office/drawing/2014/main" id="{09FE41A6-7E49-3EAD-C758-A5D7D423C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Oval 60">
              <a:extLst>
                <a:ext uri="{FF2B5EF4-FFF2-40B4-BE49-F238E27FC236}">
                  <a16:creationId xmlns:a16="http://schemas.microsoft.com/office/drawing/2014/main" id="{8FDC4FD8-E4CE-CDE0-9C99-0927EE22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61">
              <a:extLst>
                <a:ext uri="{FF2B5EF4-FFF2-40B4-BE49-F238E27FC236}">
                  <a16:creationId xmlns:a16="http://schemas.microsoft.com/office/drawing/2014/main" id="{EC35EB86-D1AA-9275-3AEF-E84AFD47C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33" name="Group 62">
                <a:extLst>
                  <a:ext uri="{FF2B5EF4-FFF2-40B4-BE49-F238E27FC236}">
                    <a16:creationId xmlns:a16="http://schemas.microsoft.com/office/drawing/2014/main" id="{972792EE-14D0-219A-447D-B9F0FB6DE5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35" name="Freeform 63">
                  <a:extLst>
                    <a:ext uri="{FF2B5EF4-FFF2-40B4-BE49-F238E27FC236}">
                      <a16:creationId xmlns:a16="http://schemas.microsoft.com/office/drawing/2014/main" id="{647C0DFB-CC1C-7003-319E-32642F2C7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64">
                  <a:extLst>
                    <a:ext uri="{FF2B5EF4-FFF2-40B4-BE49-F238E27FC236}">
                      <a16:creationId xmlns:a16="http://schemas.microsoft.com/office/drawing/2014/main" id="{D1D6E974-B4C8-E9EA-55AB-7C9B85CA68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Freeform 65">
                  <a:extLst>
                    <a:ext uri="{FF2B5EF4-FFF2-40B4-BE49-F238E27FC236}">
                      <a16:creationId xmlns:a16="http://schemas.microsoft.com/office/drawing/2014/main" id="{A23806B8-6FF4-19EF-B4FF-8D7010F7E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66">
                  <a:extLst>
                    <a:ext uri="{FF2B5EF4-FFF2-40B4-BE49-F238E27FC236}">
                      <a16:creationId xmlns:a16="http://schemas.microsoft.com/office/drawing/2014/main" id="{09FBB0D7-B7D6-D7EC-8E7A-70B1FFA06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" name="Freeform 67">
                  <a:extLst>
                    <a:ext uri="{FF2B5EF4-FFF2-40B4-BE49-F238E27FC236}">
                      <a16:creationId xmlns:a16="http://schemas.microsoft.com/office/drawing/2014/main" id="{48D76CA0-0676-4D3E-43E4-CA32810FE8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0" name="Freeform 68">
                  <a:extLst>
                    <a:ext uri="{FF2B5EF4-FFF2-40B4-BE49-F238E27FC236}">
                      <a16:creationId xmlns:a16="http://schemas.microsoft.com/office/drawing/2014/main" id="{D6C32F7D-CB4D-F624-77E6-D64CBAFD4C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69">
                  <a:extLst>
                    <a:ext uri="{FF2B5EF4-FFF2-40B4-BE49-F238E27FC236}">
                      <a16:creationId xmlns:a16="http://schemas.microsoft.com/office/drawing/2014/main" id="{6FEA9DA7-1F73-4F0E-15C7-B22310E912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70">
                  <a:extLst>
                    <a:ext uri="{FF2B5EF4-FFF2-40B4-BE49-F238E27FC236}">
                      <a16:creationId xmlns:a16="http://schemas.microsoft.com/office/drawing/2014/main" id="{36B84028-8B08-888B-95EF-5DACB4A062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71">
                  <a:extLst>
                    <a:ext uri="{FF2B5EF4-FFF2-40B4-BE49-F238E27FC236}">
                      <a16:creationId xmlns:a16="http://schemas.microsoft.com/office/drawing/2014/main" id="{08DD537D-E561-56B4-1ADC-BCD903056C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72">
                  <a:extLst>
                    <a:ext uri="{FF2B5EF4-FFF2-40B4-BE49-F238E27FC236}">
                      <a16:creationId xmlns:a16="http://schemas.microsoft.com/office/drawing/2014/main" id="{C85D74EA-CF1C-7D6C-C18D-87A6B0784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73">
                  <a:extLst>
                    <a:ext uri="{FF2B5EF4-FFF2-40B4-BE49-F238E27FC236}">
                      <a16:creationId xmlns:a16="http://schemas.microsoft.com/office/drawing/2014/main" id="{D9DF39E3-7D7D-8B4D-77F3-7768385260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" name="Oval 74">
                <a:extLst>
                  <a:ext uri="{FF2B5EF4-FFF2-40B4-BE49-F238E27FC236}">
                    <a16:creationId xmlns:a16="http://schemas.microsoft.com/office/drawing/2014/main" id="{B80E99EC-0CEF-E894-0CA4-5DDCE16A8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" name="Oval 75">
              <a:extLst>
                <a:ext uri="{FF2B5EF4-FFF2-40B4-BE49-F238E27FC236}">
                  <a16:creationId xmlns:a16="http://schemas.microsoft.com/office/drawing/2014/main" id="{155140E5-6A2C-C71E-FE52-501F6E632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AutoShape 76">
              <a:extLst>
                <a:ext uri="{FF2B5EF4-FFF2-40B4-BE49-F238E27FC236}">
                  <a16:creationId xmlns:a16="http://schemas.microsoft.com/office/drawing/2014/main" id="{E45CB00C-27D3-70B6-0940-79A46AE9B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78">
              <a:extLst>
                <a:ext uri="{FF2B5EF4-FFF2-40B4-BE49-F238E27FC236}">
                  <a16:creationId xmlns:a16="http://schemas.microsoft.com/office/drawing/2014/main" id="{3C04DC4C-A28D-CFB4-9456-C854C794D3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3" name="Freeform 79">
                <a:extLst>
                  <a:ext uri="{FF2B5EF4-FFF2-40B4-BE49-F238E27FC236}">
                    <a16:creationId xmlns:a16="http://schemas.microsoft.com/office/drawing/2014/main" id="{2DA153EC-CCA6-229B-2BE2-22C889484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:a16="http://schemas.microsoft.com/office/drawing/2014/main" id="{6511165A-32DF-4ABF-A282-FD2A21B793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:a16="http://schemas.microsoft.com/office/drawing/2014/main" id="{596BF96A-25E8-036A-B917-C4CF8F7B2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82">
                <a:extLst>
                  <a:ext uri="{FF2B5EF4-FFF2-40B4-BE49-F238E27FC236}">
                    <a16:creationId xmlns:a16="http://schemas.microsoft.com/office/drawing/2014/main" id="{4C3A3B91-14DB-BCCF-485C-D5BDFB50E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83">
                <a:extLst>
                  <a:ext uri="{FF2B5EF4-FFF2-40B4-BE49-F238E27FC236}">
                    <a16:creationId xmlns:a16="http://schemas.microsoft.com/office/drawing/2014/main" id="{365C421D-1C4E-D0CF-43B4-BDD9C09B8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84">
                <a:extLst>
                  <a:ext uri="{FF2B5EF4-FFF2-40B4-BE49-F238E27FC236}">
                    <a16:creationId xmlns:a16="http://schemas.microsoft.com/office/drawing/2014/main" id="{AAF8B824-D8A6-BEFA-0297-C39594F68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85">
                <a:extLst>
                  <a:ext uri="{FF2B5EF4-FFF2-40B4-BE49-F238E27FC236}">
                    <a16:creationId xmlns:a16="http://schemas.microsoft.com/office/drawing/2014/main" id="{116AD445-5290-30B0-5DD1-22591607A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86">
                <a:extLst>
                  <a:ext uri="{FF2B5EF4-FFF2-40B4-BE49-F238E27FC236}">
                    <a16:creationId xmlns:a16="http://schemas.microsoft.com/office/drawing/2014/main" id="{00B4808F-28C9-5B30-80E6-0E289AE1D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62451BFF-D41D-EFE5-296D-C77E85D4E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88">
                <a:extLst>
                  <a:ext uri="{FF2B5EF4-FFF2-40B4-BE49-F238E27FC236}">
                    <a16:creationId xmlns:a16="http://schemas.microsoft.com/office/drawing/2014/main" id="{51D545A3-BB58-F230-91F8-54FA44329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93">
              <a:extLst>
                <a:ext uri="{FF2B5EF4-FFF2-40B4-BE49-F238E27FC236}">
                  <a16:creationId xmlns:a16="http://schemas.microsoft.com/office/drawing/2014/main" id="{76848EBF-3F19-9688-0601-E515545CA6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3326" y="2327275"/>
              <a:ext cx="2165350" cy="2227263"/>
              <a:chOff x="683" y="1602"/>
              <a:chExt cx="1364" cy="1403"/>
            </a:xfrm>
          </p:grpSpPr>
          <p:sp>
            <p:nvSpPr>
              <p:cNvPr id="12" name="Text Box 94">
                <a:extLst>
                  <a:ext uri="{FF2B5EF4-FFF2-40B4-BE49-F238E27FC236}">
                    <a16:creationId xmlns:a16="http://schemas.microsoft.com/office/drawing/2014/main" id="{19A475DF-FB02-689C-852D-9B75E293D1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4" y="279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0</a:t>
                </a:r>
              </a:p>
            </p:txBody>
          </p:sp>
          <p:sp>
            <p:nvSpPr>
              <p:cNvPr id="13" name="Text Box 95">
                <a:extLst>
                  <a:ext uri="{FF2B5EF4-FFF2-40B4-BE49-F238E27FC236}">
                    <a16:creationId xmlns:a16="http://schemas.microsoft.com/office/drawing/2014/main" id="{608D3C6B-787C-E41B-6775-E086643483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7" y="249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10</a:t>
                </a:r>
              </a:p>
            </p:txBody>
          </p:sp>
          <p:sp>
            <p:nvSpPr>
              <p:cNvPr id="14" name="Text Box 96">
                <a:extLst>
                  <a:ext uri="{FF2B5EF4-FFF2-40B4-BE49-F238E27FC236}">
                    <a16:creationId xmlns:a16="http://schemas.microsoft.com/office/drawing/2014/main" id="{AA65EA44-B983-62F0-A94E-0F2DF1C2CF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3" y="216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20</a:t>
                </a:r>
              </a:p>
            </p:txBody>
          </p:sp>
          <p:sp>
            <p:nvSpPr>
              <p:cNvPr id="15" name="Text Box 97">
                <a:extLst>
                  <a:ext uri="{FF2B5EF4-FFF2-40B4-BE49-F238E27FC236}">
                    <a16:creationId xmlns:a16="http://schemas.microsoft.com/office/drawing/2014/main" id="{ADE8DF54-81DF-D9EC-3009-9C8133A646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7" y="186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30</a:t>
                </a:r>
              </a:p>
            </p:txBody>
          </p:sp>
          <p:sp>
            <p:nvSpPr>
              <p:cNvPr id="16" name="Text Box 98">
                <a:extLst>
                  <a:ext uri="{FF2B5EF4-FFF2-40B4-BE49-F238E27FC236}">
                    <a16:creationId xmlns:a16="http://schemas.microsoft.com/office/drawing/2014/main" id="{A290897E-EF8B-3489-AAF5-7E4AE282C6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0" y="167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40</a:t>
                </a:r>
              </a:p>
            </p:txBody>
          </p:sp>
          <p:sp>
            <p:nvSpPr>
              <p:cNvPr id="17" name="Text Box 99">
                <a:extLst>
                  <a:ext uri="{FF2B5EF4-FFF2-40B4-BE49-F238E27FC236}">
                    <a16:creationId xmlns:a16="http://schemas.microsoft.com/office/drawing/2014/main" id="{58AEFBA2-8791-4C3E-C860-ACE7AB3909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0" y="160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50</a:t>
                </a:r>
              </a:p>
            </p:txBody>
          </p:sp>
          <p:sp>
            <p:nvSpPr>
              <p:cNvPr id="18" name="Text Box 100">
                <a:extLst>
                  <a:ext uri="{FF2B5EF4-FFF2-40B4-BE49-F238E27FC236}">
                    <a16:creationId xmlns:a16="http://schemas.microsoft.com/office/drawing/2014/main" id="{B42A8AA7-65DD-80CD-59C2-7A553114A6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7" y="167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60</a:t>
                </a:r>
              </a:p>
            </p:txBody>
          </p:sp>
          <p:sp>
            <p:nvSpPr>
              <p:cNvPr id="19" name="Text Box 101">
                <a:extLst>
                  <a:ext uri="{FF2B5EF4-FFF2-40B4-BE49-F238E27FC236}">
                    <a16:creationId xmlns:a16="http://schemas.microsoft.com/office/drawing/2014/main" id="{EF8D6288-264D-82FD-D092-9493A4071E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186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70</a:t>
                </a:r>
              </a:p>
            </p:txBody>
          </p:sp>
          <p:sp>
            <p:nvSpPr>
              <p:cNvPr id="20" name="Text Box 102">
                <a:extLst>
                  <a:ext uri="{FF2B5EF4-FFF2-40B4-BE49-F238E27FC236}">
                    <a16:creationId xmlns:a16="http://schemas.microsoft.com/office/drawing/2014/main" id="{D28B4FD7-0AB9-1314-52EA-85363F48DF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9" y="216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80</a:t>
                </a:r>
              </a:p>
            </p:txBody>
          </p:sp>
          <p:sp>
            <p:nvSpPr>
              <p:cNvPr id="21" name="Text Box 103">
                <a:extLst>
                  <a:ext uri="{FF2B5EF4-FFF2-40B4-BE49-F238E27FC236}">
                    <a16:creationId xmlns:a16="http://schemas.microsoft.com/office/drawing/2014/main" id="{3608BD75-863E-E67D-DAD2-AD06B557A8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5" y="249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90</a:t>
                </a:r>
              </a:p>
            </p:txBody>
          </p:sp>
          <p:sp>
            <p:nvSpPr>
              <p:cNvPr id="22" name="Text Box 104">
                <a:extLst>
                  <a:ext uri="{FF2B5EF4-FFF2-40B4-BE49-F238E27FC236}">
                    <a16:creationId xmlns:a16="http://schemas.microsoft.com/office/drawing/2014/main" id="{476F2FE0-7F59-CDC6-A0DC-999A573682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1600" dirty="0"/>
                  <a:t>100</a:t>
                </a:r>
              </a:p>
            </p:txBody>
          </p:sp>
        </p:grp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4C6BB919-0B7A-D7AB-B9AF-2CAB510978F4}"/>
              </a:ext>
            </a:extLst>
          </p:cNvPr>
          <p:cNvSpPr txBox="1"/>
          <p:nvPr/>
        </p:nvSpPr>
        <p:spPr>
          <a:xfrm>
            <a:off x="4632960" y="5464175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3200" b="1" dirty="0"/>
              <a:t>Lorem Ipsum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4EA411EA-8F3F-7E7C-BE27-123542DE259F}"/>
              </a:ext>
            </a:extLst>
          </p:cNvPr>
          <p:cNvSpPr/>
          <p:nvPr/>
        </p:nvSpPr>
        <p:spPr>
          <a:xfrm>
            <a:off x="5547360" y="4808940"/>
            <a:ext cx="1097280" cy="5750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CA1D7D-D1F5-2568-7EFE-752F7375946B}"/>
              </a:ext>
            </a:extLst>
          </p:cNvPr>
          <p:cNvGrpSpPr/>
          <p:nvPr/>
        </p:nvGrpSpPr>
        <p:grpSpPr>
          <a:xfrm>
            <a:off x="724766" y="4249510"/>
            <a:ext cx="2926080" cy="1290153"/>
            <a:chOff x="332936" y="2627766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1842542-8733-3D87-232A-7780F8041A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35903F5-90AE-14B5-77C8-098E169B8E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D5FF9E-6F39-DFAB-109C-293AF087D911}"/>
              </a:ext>
            </a:extLst>
          </p:cNvPr>
          <p:cNvGrpSpPr/>
          <p:nvPr/>
        </p:nvGrpSpPr>
        <p:grpSpPr>
          <a:xfrm>
            <a:off x="899802" y="1484313"/>
            <a:ext cx="2571038" cy="2571038"/>
            <a:chOff x="4151313" y="1484313"/>
            <a:chExt cx="3889375" cy="3889375"/>
          </a:xfrm>
        </p:grpSpPr>
        <p:sp>
          <p:nvSpPr>
            <p:cNvPr id="103" name="AutoShape 76">
              <a:extLst>
                <a:ext uri="{FF2B5EF4-FFF2-40B4-BE49-F238E27FC236}">
                  <a16:creationId xmlns:a16="http://schemas.microsoft.com/office/drawing/2014/main" id="{77B443BF-E2CE-5223-3D03-60106B137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4" name="Group 8">
              <a:extLst>
                <a:ext uri="{FF2B5EF4-FFF2-40B4-BE49-F238E27FC236}">
                  <a16:creationId xmlns:a16="http://schemas.microsoft.com/office/drawing/2014/main" id="{FAB352D8-7D53-B1C2-F3BD-53AC446EC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145" name="Freeform 9">
                <a:extLst>
                  <a:ext uri="{FF2B5EF4-FFF2-40B4-BE49-F238E27FC236}">
                    <a16:creationId xmlns:a16="http://schemas.microsoft.com/office/drawing/2014/main" id="{5E9DA2F6-2260-3D30-4439-5E73AD535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6" name="Freeform 10">
                <a:extLst>
                  <a:ext uri="{FF2B5EF4-FFF2-40B4-BE49-F238E27FC236}">
                    <a16:creationId xmlns:a16="http://schemas.microsoft.com/office/drawing/2014/main" id="{88A4432A-C3BE-66AA-5F56-4C1EE6D0D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7" name="Freeform 11">
                <a:extLst>
                  <a:ext uri="{FF2B5EF4-FFF2-40B4-BE49-F238E27FC236}">
                    <a16:creationId xmlns:a16="http://schemas.microsoft.com/office/drawing/2014/main" id="{A4051428-FA40-1AE5-5101-AF1D5F6FD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8" name="Freeform 12">
                <a:extLst>
                  <a:ext uri="{FF2B5EF4-FFF2-40B4-BE49-F238E27FC236}">
                    <a16:creationId xmlns:a16="http://schemas.microsoft.com/office/drawing/2014/main" id="{4B4E154F-9E69-638D-8502-CFCEFD101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9" name="Freeform 13">
                <a:extLst>
                  <a:ext uri="{FF2B5EF4-FFF2-40B4-BE49-F238E27FC236}">
                    <a16:creationId xmlns:a16="http://schemas.microsoft.com/office/drawing/2014/main" id="{4B7093BF-3B48-0A25-3F5C-E08CA08D3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0" name="Freeform 14">
                <a:extLst>
                  <a:ext uri="{FF2B5EF4-FFF2-40B4-BE49-F238E27FC236}">
                    <a16:creationId xmlns:a16="http://schemas.microsoft.com/office/drawing/2014/main" id="{1141D743-676A-E0B1-191A-3A0ACFFAC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1" name="Freeform 15">
                <a:extLst>
                  <a:ext uri="{FF2B5EF4-FFF2-40B4-BE49-F238E27FC236}">
                    <a16:creationId xmlns:a16="http://schemas.microsoft.com/office/drawing/2014/main" id="{9897874F-9D77-51D0-0CA5-0BA343A7FC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2" name="Freeform 16">
                <a:extLst>
                  <a:ext uri="{FF2B5EF4-FFF2-40B4-BE49-F238E27FC236}">
                    <a16:creationId xmlns:a16="http://schemas.microsoft.com/office/drawing/2014/main" id="{9F95EC1D-3D43-237D-DAFD-BAC0A70DC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3" name="Freeform 17">
                <a:extLst>
                  <a:ext uri="{FF2B5EF4-FFF2-40B4-BE49-F238E27FC236}">
                    <a16:creationId xmlns:a16="http://schemas.microsoft.com/office/drawing/2014/main" id="{B0FFDAE1-B733-4B99-7139-F5D02E382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4" name="Freeform 18">
                <a:extLst>
                  <a:ext uri="{FF2B5EF4-FFF2-40B4-BE49-F238E27FC236}">
                    <a16:creationId xmlns:a16="http://schemas.microsoft.com/office/drawing/2014/main" id="{79A595F4-9373-EE5B-1D8B-9F8DA9738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5" name="Freeform 19">
                <a:extLst>
                  <a:ext uri="{FF2B5EF4-FFF2-40B4-BE49-F238E27FC236}">
                    <a16:creationId xmlns:a16="http://schemas.microsoft.com/office/drawing/2014/main" id="{C82BA0B4-3EFE-A592-3417-93F73360D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6" name="Freeform 20">
                <a:extLst>
                  <a:ext uri="{FF2B5EF4-FFF2-40B4-BE49-F238E27FC236}">
                    <a16:creationId xmlns:a16="http://schemas.microsoft.com/office/drawing/2014/main" id="{5F221A6E-DD30-CA81-9126-99923BEA9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7" name="Freeform 21">
                <a:extLst>
                  <a:ext uri="{FF2B5EF4-FFF2-40B4-BE49-F238E27FC236}">
                    <a16:creationId xmlns:a16="http://schemas.microsoft.com/office/drawing/2014/main" id="{99046158-FFAD-AC6C-1EBF-F53E7CB3F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8" name="Freeform 22">
                <a:extLst>
                  <a:ext uri="{FF2B5EF4-FFF2-40B4-BE49-F238E27FC236}">
                    <a16:creationId xmlns:a16="http://schemas.microsoft.com/office/drawing/2014/main" id="{06F8257B-E91F-14B1-A629-94B73C30F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9" name="Freeform 23">
                <a:extLst>
                  <a:ext uri="{FF2B5EF4-FFF2-40B4-BE49-F238E27FC236}">
                    <a16:creationId xmlns:a16="http://schemas.microsoft.com/office/drawing/2014/main" id="{F20A5B74-26EB-23E8-49C9-1B23DAF6C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0" name="Freeform 24">
                <a:extLst>
                  <a:ext uri="{FF2B5EF4-FFF2-40B4-BE49-F238E27FC236}">
                    <a16:creationId xmlns:a16="http://schemas.microsoft.com/office/drawing/2014/main" id="{8F95020C-F8EE-B7D6-C9BA-80CDA3DE3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1" name="Freeform 25">
                <a:extLst>
                  <a:ext uri="{FF2B5EF4-FFF2-40B4-BE49-F238E27FC236}">
                    <a16:creationId xmlns:a16="http://schemas.microsoft.com/office/drawing/2014/main" id="{FE3C0CF5-E28E-9F27-44E4-D3451E649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2" name="Freeform 26">
                <a:extLst>
                  <a:ext uri="{FF2B5EF4-FFF2-40B4-BE49-F238E27FC236}">
                    <a16:creationId xmlns:a16="http://schemas.microsoft.com/office/drawing/2014/main" id="{ADDD1E94-AC4F-05AD-EB7C-CB2155668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3" name="Freeform 27">
                <a:extLst>
                  <a:ext uri="{FF2B5EF4-FFF2-40B4-BE49-F238E27FC236}">
                    <a16:creationId xmlns:a16="http://schemas.microsoft.com/office/drawing/2014/main" id="{0EB35594-AD83-6AC5-42C5-7A095AA20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4" name="Freeform 28">
                <a:extLst>
                  <a:ext uri="{FF2B5EF4-FFF2-40B4-BE49-F238E27FC236}">
                    <a16:creationId xmlns:a16="http://schemas.microsoft.com/office/drawing/2014/main" id="{596C33B9-EC0A-5A52-B9E7-7F2DD338A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5" name="Freeform 29">
                <a:extLst>
                  <a:ext uri="{FF2B5EF4-FFF2-40B4-BE49-F238E27FC236}">
                    <a16:creationId xmlns:a16="http://schemas.microsoft.com/office/drawing/2014/main" id="{3E338090-DB6A-447F-EE73-6360E21C75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6" name="Freeform 30">
                <a:extLst>
                  <a:ext uri="{FF2B5EF4-FFF2-40B4-BE49-F238E27FC236}">
                    <a16:creationId xmlns:a16="http://schemas.microsoft.com/office/drawing/2014/main" id="{2842223B-8B61-2ABD-3E5A-78C30BC571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7" name="Freeform 31">
                <a:extLst>
                  <a:ext uri="{FF2B5EF4-FFF2-40B4-BE49-F238E27FC236}">
                    <a16:creationId xmlns:a16="http://schemas.microsoft.com/office/drawing/2014/main" id="{1EB3E104-9D51-572A-57C7-77CBDAF269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8" name="Freeform 32">
                <a:extLst>
                  <a:ext uri="{FF2B5EF4-FFF2-40B4-BE49-F238E27FC236}">
                    <a16:creationId xmlns:a16="http://schemas.microsoft.com/office/drawing/2014/main" id="{D780619F-6314-9ECA-5CA6-D966EB390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9" name="Freeform 33">
                <a:extLst>
                  <a:ext uri="{FF2B5EF4-FFF2-40B4-BE49-F238E27FC236}">
                    <a16:creationId xmlns:a16="http://schemas.microsoft.com/office/drawing/2014/main" id="{FA34DACB-C9EC-270F-E52B-BA4B9FFBE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0" name="Freeform 34">
                <a:extLst>
                  <a:ext uri="{FF2B5EF4-FFF2-40B4-BE49-F238E27FC236}">
                    <a16:creationId xmlns:a16="http://schemas.microsoft.com/office/drawing/2014/main" id="{318CB3CB-A183-D4C8-60EB-B59582F4D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1" name="Freeform 35">
                <a:extLst>
                  <a:ext uri="{FF2B5EF4-FFF2-40B4-BE49-F238E27FC236}">
                    <a16:creationId xmlns:a16="http://schemas.microsoft.com/office/drawing/2014/main" id="{2A135E82-2B95-A9B6-0689-8FAB4E919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2" name="Freeform 36">
                <a:extLst>
                  <a:ext uri="{FF2B5EF4-FFF2-40B4-BE49-F238E27FC236}">
                    <a16:creationId xmlns:a16="http://schemas.microsoft.com/office/drawing/2014/main" id="{3A1D0DC1-8B80-C518-D69D-5B87D1C240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3" name="Freeform 37">
                <a:extLst>
                  <a:ext uri="{FF2B5EF4-FFF2-40B4-BE49-F238E27FC236}">
                    <a16:creationId xmlns:a16="http://schemas.microsoft.com/office/drawing/2014/main" id="{25668E10-F5D3-494B-04CE-E4E9FAEEF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4" name="Freeform 38">
                <a:extLst>
                  <a:ext uri="{FF2B5EF4-FFF2-40B4-BE49-F238E27FC236}">
                    <a16:creationId xmlns:a16="http://schemas.microsoft.com/office/drawing/2014/main" id="{70A81C7C-74B6-C36A-FBFB-7E0D0DB24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5" name="Freeform 39">
                <a:extLst>
                  <a:ext uri="{FF2B5EF4-FFF2-40B4-BE49-F238E27FC236}">
                    <a16:creationId xmlns:a16="http://schemas.microsoft.com/office/drawing/2014/main" id="{A5C6CCA6-BE13-8E91-5BFB-E65C89195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6" name="Freeform 40">
                <a:extLst>
                  <a:ext uri="{FF2B5EF4-FFF2-40B4-BE49-F238E27FC236}">
                    <a16:creationId xmlns:a16="http://schemas.microsoft.com/office/drawing/2014/main" id="{3E6001F8-811A-F408-FA9E-87641ECF5C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7" name="Freeform 41">
                <a:extLst>
                  <a:ext uri="{FF2B5EF4-FFF2-40B4-BE49-F238E27FC236}">
                    <a16:creationId xmlns:a16="http://schemas.microsoft.com/office/drawing/2014/main" id="{02CC32FE-E874-D080-7B14-88D57EA72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8" name="Freeform 42">
                <a:extLst>
                  <a:ext uri="{FF2B5EF4-FFF2-40B4-BE49-F238E27FC236}">
                    <a16:creationId xmlns:a16="http://schemas.microsoft.com/office/drawing/2014/main" id="{7812852D-F564-A45A-0821-499C5D584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9" name="Freeform 43">
                <a:extLst>
                  <a:ext uri="{FF2B5EF4-FFF2-40B4-BE49-F238E27FC236}">
                    <a16:creationId xmlns:a16="http://schemas.microsoft.com/office/drawing/2014/main" id="{9579877F-C213-04BC-C2AC-FC2C32025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0" name="Freeform 44">
                <a:extLst>
                  <a:ext uri="{FF2B5EF4-FFF2-40B4-BE49-F238E27FC236}">
                    <a16:creationId xmlns:a16="http://schemas.microsoft.com/office/drawing/2014/main" id="{C31B5852-2361-6921-0B89-00916BEFD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1" name="Freeform 45">
                <a:extLst>
                  <a:ext uri="{FF2B5EF4-FFF2-40B4-BE49-F238E27FC236}">
                    <a16:creationId xmlns:a16="http://schemas.microsoft.com/office/drawing/2014/main" id="{785AEC69-282B-EC47-BC0D-295714E3B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2" name="Freeform 46">
                <a:extLst>
                  <a:ext uri="{FF2B5EF4-FFF2-40B4-BE49-F238E27FC236}">
                    <a16:creationId xmlns:a16="http://schemas.microsoft.com/office/drawing/2014/main" id="{C561F67A-FB50-F5A0-C212-0164DF3E3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3" name="Freeform 47">
                <a:extLst>
                  <a:ext uri="{FF2B5EF4-FFF2-40B4-BE49-F238E27FC236}">
                    <a16:creationId xmlns:a16="http://schemas.microsoft.com/office/drawing/2014/main" id="{221C2288-BC63-CC82-D0F1-80D57A41E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4" name="Freeform 48">
                <a:extLst>
                  <a:ext uri="{FF2B5EF4-FFF2-40B4-BE49-F238E27FC236}">
                    <a16:creationId xmlns:a16="http://schemas.microsoft.com/office/drawing/2014/main" id="{493784E6-7E31-8EA0-B6EF-A1A423A43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5" name="Freeform 49">
                <a:extLst>
                  <a:ext uri="{FF2B5EF4-FFF2-40B4-BE49-F238E27FC236}">
                    <a16:creationId xmlns:a16="http://schemas.microsoft.com/office/drawing/2014/main" id="{03A1E9C4-E0AC-273A-929E-333E0BB4B3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6" name="Freeform 50">
                <a:extLst>
                  <a:ext uri="{FF2B5EF4-FFF2-40B4-BE49-F238E27FC236}">
                    <a16:creationId xmlns:a16="http://schemas.microsoft.com/office/drawing/2014/main" id="{2C3C6BFE-5F74-DA95-0DEA-9AFC133D8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7" name="Freeform 51">
                <a:extLst>
                  <a:ext uri="{FF2B5EF4-FFF2-40B4-BE49-F238E27FC236}">
                    <a16:creationId xmlns:a16="http://schemas.microsoft.com/office/drawing/2014/main" id="{524CAECB-32E0-0D6B-D32B-ECA8DA11A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8" name="Freeform 52">
                <a:extLst>
                  <a:ext uri="{FF2B5EF4-FFF2-40B4-BE49-F238E27FC236}">
                    <a16:creationId xmlns:a16="http://schemas.microsoft.com/office/drawing/2014/main" id="{8495E956-A98F-6ABD-23AF-428738385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9" name="Freeform 53">
                <a:extLst>
                  <a:ext uri="{FF2B5EF4-FFF2-40B4-BE49-F238E27FC236}">
                    <a16:creationId xmlns:a16="http://schemas.microsoft.com/office/drawing/2014/main" id="{9F120E2F-F067-CF92-652F-C795200E4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0" name="Freeform 54">
                <a:extLst>
                  <a:ext uri="{FF2B5EF4-FFF2-40B4-BE49-F238E27FC236}">
                    <a16:creationId xmlns:a16="http://schemas.microsoft.com/office/drawing/2014/main" id="{6FACA8E8-4D3B-4859-4062-F65970ED69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1" name="Freeform 55">
                <a:extLst>
                  <a:ext uri="{FF2B5EF4-FFF2-40B4-BE49-F238E27FC236}">
                    <a16:creationId xmlns:a16="http://schemas.microsoft.com/office/drawing/2014/main" id="{3321F22E-7B92-A61E-73A1-D07126078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2" name="Freeform 56">
                <a:extLst>
                  <a:ext uri="{FF2B5EF4-FFF2-40B4-BE49-F238E27FC236}">
                    <a16:creationId xmlns:a16="http://schemas.microsoft.com/office/drawing/2014/main" id="{4156897A-7900-197A-5985-7117CAFFB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3" name="Freeform 57">
                <a:extLst>
                  <a:ext uri="{FF2B5EF4-FFF2-40B4-BE49-F238E27FC236}">
                    <a16:creationId xmlns:a16="http://schemas.microsoft.com/office/drawing/2014/main" id="{E5099476-41F9-67B9-5085-FAF0D9FC3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4" name="Freeform 58">
                <a:extLst>
                  <a:ext uri="{FF2B5EF4-FFF2-40B4-BE49-F238E27FC236}">
                    <a16:creationId xmlns:a16="http://schemas.microsoft.com/office/drawing/2014/main" id="{E2BCC6EA-44C8-8454-107C-AD599065F9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5" name="Freeform 59">
                <a:extLst>
                  <a:ext uri="{FF2B5EF4-FFF2-40B4-BE49-F238E27FC236}">
                    <a16:creationId xmlns:a16="http://schemas.microsoft.com/office/drawing/2014/main" id="{0EE6966C-C4AC-BAE1-64CC-BD9BC448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105" name="Oval 60">
              <a:extLst>
                <a:ext uri="{FF2B5EF4-FFF2-40B4-BE49-F238E27FC236}">
                  <a16:creationId xmlns:a16="http://schemas.microsoft.com/office/drawing/2014/main" id="{CF9C8992-B93E-10A6-615E-6D9CB396F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6" name="Group 61">
              <a:extLst>
                <a:ext uri="{FF2B5EF4-FFF2-40B4-BE49-F238E27FC236}">
                  <a16:creationId xmlns:a16="http://schemas.microsoft.com/office/drawing/2014/main" id="{D21CD938-68A5-F997-686F-67A8124E43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132" name="Group 62">
                <a:extLst>
                  <a:ext uri="{FF2B5EF4-FFF2-40B4-BE49-F238E27FC236}">
                    <a16:creationId xmlns:a16="http://schemas.microsoft.com/office/drawing/2014/main" id="{4C1AD8DC-7FD4-9CD4-723C-7B8528F39B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134" name="Freeform 63">
                  <a:extLst>
                    <a:ext uri="{FF2B5EF4-FFF2-40B4-BE49-F238E27FC236}">
                      <a16:creationId xmlns:a16="http://schemas.microsoft.com/office/drawing/2014/main" id="{6F521621-77D5-9C41-08B8-653505667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5" name="Freeform 64">
                  <a:extLst>
                    <a:ext uri="{FF2B5EF4-FFF2-40B4-BE49-F238E27FC236}">
                      <a16:creationId xmlns:a16="http://schemas.microsoft.com/office/drawing/2014/main" id="{F30A857F-825B-56CA-6097-B34B063C77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6" name="Freeform 65">
                  <a:extLst>
                    <a:ext uri="{FF2B5EF4-FFF2-40B4-BE49-F238E27FC236}">
                      <a16:creationId xmlns:a16="http://schemas.microsoft.com/office/drawing/2014/main" id="{E9CCCD6B-B0D8-4B42-7594-78020D532B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7" name="Freeform 66">
                  <a:extLst>
                    <a:ext uri="{FF2B5EF4-FFF2-40B4-BE49-F238E27FC236}">
                      <a16:creationId xmlns:a16="http://schemas.microsoft.com/office/drawing/2014/main" id="{7934BD8F-EB66-77AA-2F2B-5463A93FBE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38" name="Freeform 67">
                  <a:extLst>
                    <a:ext uri="{FF2B5EF4-FFF2-40B4-BE49-F238E27FC236}">
                      <a16:creationId xmlns:a16="http://schemas.microsoft.com/office/drawing/2014/main" id="{F9894BCC-3002-0500-0CB7-5E6F0ED85C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39" name="Freeform 68">
                  <a:extLst>
                    <a:ext uri="{FF2B5EF4-FFF2-40B4-BE49-F238E27FC236}">
                      <a16:creationId xmlns:a16="http://schemas.microsoft.com/office/drawing/2014/main" id="{B4CCF1CB-B960-A591-6533-B4898D341C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0" name="Freeform 69">
                  <a:extLst>
                    <a:ext uri="{FF2B5EF4-FFF2-40B4-BE49-F238E27FC236}">
                      <a16:creationId xmlns:a16="http://schemas.microsoft.com/office/drawing/2014/main" id="{EED6FA82-A52E-DF12-D282-B701A522F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1" name="Freeform 70">
                  <a:extLst>
                    <a:ext uri="{FF2B5EF4-FFF2-40B4-BE49-F238E27FC236}">
                      <a16:creationId xmlns:a16="http://schemas.microsoft.com/office/drawing/2014/main" id="{5FC1A09A-9A3C-CD4E-A1D3-B22BE443F3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2" name="Freeform 71">
                  <a:extLst>
                    <a:ext uri="{FF2B5EF4-FFF2-40B4-BE49-F238E27FC236}">
                      <a16:creationId xmlns:a16="http://schemas.microsoft.com/office/drawing/2014/main" id="{267B2C5C-F929-98BE-C781-B152E3E1A7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3" name="Freeform 72">
                  <a:extLst>
                    <a:ext uri="{FF2B5EF4-FFF2-40B4-BE49-F238E27FC236}">
                      <a16:creationId xmlns:a16="http://schemas.microsoft.com/office/drawing/2014/main" id="{B7555743-92E8-8D13-D1B7-8CBDF688B6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4" name="Freeform 73">
                  <a:extLst>
                    <a:ext uri="{FF2B5EF4-FFF2-40B4-BE49-F238E27FC236}">
                      <a16:creationId xmlns:a16="http://schemas.microsoft.com/office/drawing/2014/main" id="{17B22899-79CB-79FF-83AF-36108E139F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sp>
            <p:nvSpPr>
              <p:cNvPr id="133" name="Oval 74">
                <a:extLst>
                  <a:ext uri="{FF2B5EF4-FFF2-40B4-BE49-F238E27FC236}">
                    <a16:creationId xmlns:a16="http://schemas.microsoft.com/office/drawing/2014/main" id="{6C6F4176-F27E-96A7-310D-BE1475E507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/>
              </a:p>
            </p:txBody>
          </p:sp>
        </p:grpSp>
        <p:sp>
          <p:nvSpPr>
            <p:cNvPr id="107" name="Oval 75">
              <a:extLst>
                <a:ext uri="{FF2B5EF4-FFF2-40B4-BE49-F238E27FC236}">
                  <a16:creationId xmlns:a16="http://schemas.microsoft.com/office/drawing/2014/main" id="{2F77F375-9222-5C06-1A56-19ACA20FF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108" name="AutoShape 76">
              <a:extLst>
                <a:ext uri="{FF2B5EF4-FFF2-40B4-BE49-F238E27FC236}">
                  <a16:creationId xmlns:a16="http://schemas.microsoft.com/office/drawing/2014/main" id="{4FD19273-BC8C-B753-D0EC-627F19FA59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9" name="Group 78">
              <a:extLst>
                <a:ext uri="{FF2B5EF4-FFF2-40B4-BE49-F238E27FC236}">
                  <a16:creationId xmlns:a16="http://schemas.microsoft.com/office/drawing/2014/main" id="{E118C18B-C929-E456-2C2C-62057C4506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122" name="Freeform 79">
                <a:extLst>
                  <a:ext uri="{FF2B5EF4-FFF2-40B4-BE49-F238E27FC236}">
                    <a16:creationId xmlns:a16="http://schemas.microsoft.com/office/drawing/2014/main" id="{C18DA422-91C0-5C5D-D326-498AF83820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3" name="Freeform 80">
                <a:extLst>
                  <a:ext uri="{FF2B5EF4-FFF2-40B4-BE49-F238E27FC236}">
                    <a16:creationId xmlns:a16="http://schemas.microsoft.com/office/drawing/2014/main" id="{A7530FB6-A58B-C6EC-2691-6692CB2D0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4" name="Freeform 81">
                <a:extLst>
                  <a:ext uri="{FF2B5EF4-FFF2-40B4-BE49-F238E27FC236}">
                    <a16:creationId xmlns:a16="http://schemas.microsoft.com/office/drawing/2014/main" id="{1B3F38A0-FBF0-35FD-4DBD-8BED93862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5" name="Freeform 82">
                <a:extLst>
                  <a:ext uri="{FF2B5EF4-FFF2-40B4-BE49-F238E27FC236}">
                    <a16:creationId xmlns:a16="http://schemas.microsoft.com/office/drawing/2014/main" id="{DC4355C0-72AB-64D5-FEE8-7D306BB47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6" name="Freeform 83">
                <a:extLst>
                  <a:ext uri="{FF2B5EF4-FFF2-40B4-BE49-F238E27FC236}">
                    <a16:creationId xmlns:a16="http://schemas.microsoft.com/office/drawing/2014/main" id="{B1F2FEAB-DD32-23E1-3824-1EFBED27F3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7" name="Freeform 84">
                <a:extLst>
                  <a:ext uri="{FF2B5EF4-FFF2-40B4-BE49-F238E27FC236}">
                    <a16:creationId xmlns:a16="http://schemas.microsoft.com/office/drawing/2014/main" id="{BEC3FCA6-2BBB-80AA-B6C7-12C600FFD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8" name="Freeform 85">
                <a:extLst>
                  <a:ext uri="{FF2B5EF4-FFF2-40B4-BE49-F238E27FC236}">
                    <a16:creationId xmlns:a16="http://schemas.microsoft.com/office/drawing/2014/main" id="{AF9A9283-2A98-60BE-53E2-EF2EAFF52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9" name="Freeform 86">
                <a:extLst>
                  <a:ext uri="{FF2B5EF4-FFF2-40B4-BE49-F238E27FC236}">
                    <a16:creationId xmlns:a16="http://schemas.microsoft.com/office/drawing/2014/main" id="{69062F3C-5C1A-D9D0-658A-DC7DE3CE6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30" name="Freeform 87">
                <a:extLst>
                  <a:ext uri="{FF2B5EF4-FFF2-40B4-BE49-F238E27FC236}">
                    <a16:creationId xmlns:a16="http://schemas.microsoft.com/office/drawing/2014/main" id="{1864E569-3F84-4AC5-479C-6D7DA272F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31" name="Freeform 88">
                <a:extLst>
                  <a:ext uri="{FF2B5EF4-FFF2-40B4-BE49-F238E27FC236}">
                    <a16:creationId xmlns:a16="http://schemas.microsoft.com/office/drawing/2014/main" id="{622D49CC-10B4-19AD-D2D6-1D0EE0057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10" name="Group 93">
              <a:extLst>
                <a:ext uri="{FF2B5EF4-FFF2-40B4-BE49-F238E27FC236}">
                  <a16:creationId xmlns:a16="http://schemas.microsoft.com/office/drawing/2014/main" id="{A3D0C16B-DDAC-A917-3EF3-EC73D93345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689" y="2333624"/>
              <a:ext cx="2206625" cy="2220913"/>
              <a:chOff x="670" y="1606"/>
              <a:chExt cx="1390" cy="1399"/>
            </a:xfrm>
          </p:grpSpPr>
          <p:sp>
            <p:nvSpPr>
              <p:cNvPr id="111" name="Text Box 94">
                <a:extLst>
                  <a:ext uri="{FF2B5EF4-FFF2-40B4-BE49-F238E27FC236}">
                    <a16:creationId xmlns:a16="http://schemas.microsoft.com/office/drawing/2014/main" id="{9F1E1D2B-2BC4-2FF2-962F-35A1A0EBD8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5" y="2796"/>
                <a:ext cx="225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0</a:t>
                </a:r>
              </a:p>
            </p:txBody>
          </p:sp>
          <p:sp>
            <p:nvSpPr>
              <p:cNvPr id="112" name="Text Box 95">
                <a:extLst>
                  <a:ext uri="{FF2B5EF4-FFF2-40B4-BE49-F238E27FC236}">
                    <a16:creationId xmlns:a16="http://schemas.microsoft.com/office/drawing/2014/main" id="{6435EEBF-9BB5-5C85-8362-BD0D10612F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10</a:t>
                </a:r>
              </a:p>
            </p:txBody>
          </p:sp>
          <p:sp>
            <p:nvSpPr>
              <p:cNvPr id="113" name="Text Box 96">
                <a:extLst>
                  <a:ext uri="{FF2B5EF4-FFF2-40B4-BE49-F238E27FC236}">
                    <a16:creationId xmlns:a16="http://schemas.microsoft.com/office/drawing/2014/main" id="{79D90858-AE47-96AC-EFA7-BCD6B9B785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20</a:t>
                </a:r>
              </a:p>
            </p:txBody>
          </p:sp>
          <p:sp>
            <p:nvSpPr>
              <p:cNvPr id="114" name="Text Box 97">
                <a:extLst>
                  <a:ext uri="{FF2B5EF4-FFF2-40B4-BE49-F238E27FC236}">
                    <a16:creationId xmlns:a16="http://schemas.microsoft.com/office/drawing/2014/main" id="{31CD9865-9314-EA5F-A2E2-C2F91DB8AC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30</a:t>
                </a:r>
              </a:p>
            </p:txBody>
          </p:sp>
          <p:sp>
            <p:nvSpPr>
              <p:cNvPr id="115" name="Text Box 98">
                <a:extLst>
                  <a:ext uri="{FF2B5EF4-FFF2-40B4-BE49-F238E27FC236}">
                    <a16:creationId xmlns:a16="http://schemas.microsoft.com/office/drawing/2014/main" id="{E55B1B3E-49D4-6F96-7E51-3FB02CD5E6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40</a:t>
                </a:r>
              </a:p>
            </p:txBody>
          </p:sp>
          <p:sp>
            <p:nvSpPr>
              <p:cNvPr id="116" name="Text Box 99">
                <a:extLst>
                  <a:ext uri="{FF2B5EF4-FFF2-40B4-BE49-F238E27FC236}">
                    <a16:creationId xmlns:a16="http://schemas.microsoft.com/office/drawing/2014/main" id="{D43A445E-1972-50D2-DF05-93BD1883FC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60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50</a:t>
                </a:r>
              </a:p>
            </p:txBody>
          </p:sp>
          <p:sp>
            <p:nvSpPr>
              <p:cNvPr id="117" name="Text Box 100">
                <a:extLst>
                  <a:ext uri="{FF2B5EF4-FFF2-40B4-BE49-F238E27FC236}">
                    <a16:creationId xmlns:a16="http://schemas.microsoft.com/office/drawing/2014/main" id="{4E3C0EA9-438C-99F5-130B-36DB7C951F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60</a:t>
                </a:r>
              </a:p>
            </p:txBody>
          </p:sp>
          <p:sp>
            <p:nvSpPr>
              <p:cNvPr id="118" name="Text Box 101">
                <a:extLst>
                  <a:ext uri="{FF2B5EF4-FFF2-40B4-BE49-F238E27FC236}">
                    <a16:creationId xmlns:a16="http://schemas.microsoft.com/office/drawing/2014/main" id="{10F866BC-7920-F577-4EA2-6EC92518FF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5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70</a:t>
                </a:r>
              </a:p>
            </p:txBody>
          </p:sp>
          <p:sp>
            <p:nvSpPr>
              <p:cNvPr id="119" name="Text Box 102">
                <a:extLst>
                  <a:ext uri="{FF2B5EF4-FFF2-40B4-BE49-F238E27FC236}">
                    <a16:creationId xmlns:a16="http://schemas.microsoft.com/office/drawing/2014/main" id="{F3845788-9F80-EA1C-D61B-965495A122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80</a:t>
                </a:r>
              </a:p>
            </p:txBody>
          </p:sp>
          <p:sp>
            <p:nvSpPr>
              <p:cNvPr id="120" name="Text Box 103">
                <a:extLst>
                  <a:ext uri="{FF2B5EF4-FFF2-40B4-BE49-F238E27FC236}">
                    <a16:creationId xmlns:a16="http://schemas.microsoft.com/office/drawing/2014/main" id="{6DF292A2-1543-68A6-3F31-543C5554E9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90</a:t>
                </a:r>
              </a:p>
            </p:txBody>
          </p:sp>
          <p:sp>
            <p:nvSpPr>
              <p:cNvPr id="121" name="Text Box 104">
                <a:extLst>
                  <a:ext uri="{FF2B5EF4-FFF2-40B4-BE49-F238E27FC236}">
                    <a16:creationId xmlns:a16="http://schemas.microsoft.com/office/drawing/2014/main" id="{5BD64DC5-1FCF-35DD-CFE4-2A62EFB9F4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800" dirty="0"/>
                  <a:t>100</a:t>
                </a:r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08EC2362-6042-5DA3-851E-D9E3462B0F9D}"/>
              </a:ext>
            </a:extLst>
          </p:cNvPr>
          <p:cNvGrpSpPr/>
          <p:nvPr/>
        </p:nvGrpSpPr>
        <p:grpSpPr>
          <a:xfrm>
            <a:off x="8541155" y="4249510"/>
            <a:ext cx="2926080" cy="1290153"/>
            <a:chOff x="332936" y="2627766"/>
            <a:chExt cx="2926080" cy="129015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9E47F876-FE45-F8BE-B502-E6DC57D772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540499F3-65BE-AF5F-05FB-BFEF152111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D8B85257-7DE2-4F65-0255-CEE0AC43B57B}"/>
              </a:ext>
            </a:extLst>
          </p:cNvPr>
          <p:cNvGrpSpPr/>
          <p:nvPr/>
        </p:nvGrpSpPr>
        <p:grpSpPr>
          <a:xfrm>
            <a:off x="8716191" y="1484313"/>
            <a:ext cx="2571038" cy="2571038"/>
            <a:chOff x="4151313" y="1484313"/>
            <a:chExt cx="3889375" cy="3889375"/>
          </a:xfrm>
        </p:grpSpPr>
        <p:sp>
          <p:nvSpPr>
            <p:cNvPr id="200" name="AutoShape 76">
              <a:extLst>
                <a:ext uri="{FF2B5EF4-FFF2-40B4-BE49-F238E27FC236}">
                  <a16:creationId xmlns:a16="http://schemas.microsoft.com/office/drawing/2014/main" id="{43FE981F-CD95-8B21-2A4A-3CF7E1E1E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1" name="Group 8">
              <a:extLst>
                <a:ext uri="{FF2B5EF4-FFF2-40B4-BE49-F238E27FC236}">
                  <a16:creationId xmlns:a16="http://schemas.microsoft.com/office/drawing/2014/main" id="{FA75163C-730E-3510-30B9-A0BC6F9901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242" name="Freeform 9">
                <a:extLst>
                  <a:ext uri="{FF2B5EF4-FFF2-40B4-BE49-F238E27FC236}">
                    <a16:creationId xmlns:a16="http://schemas.microsoft.com/office/drawing/2014/main" id="{D58259FC-ABFB-6589-9760-6B18C26FAE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3" name="Freeform 10">
                <a:extLst>
                  <a:ext uri="{FF2B5EF4-FFF2-40B4-BE49-F238E27FC236}">
                    <a16:creationId xmlns:a16="http://schemas.microsoft.com/office/drawing/2014/main" id="{A74F81B3-5AF2-BCCF-2A98-B7E327A5E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4" name="Freeform 11">
                <a:extLst>
                  <a:ext uri="{FF2B5EF4-FFF2-40B4-BE49-F238E27FC236}">
                    <a16:creationId xmlns:a16="http://schemas.microsoft.com/office/drawing/2014/main" id="{4E12DDC3-5C8A-EB17-F1E1-175DF94AC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5" name="Freeform 12">
                <a:extLst>
                  <a:ext uri="{FF2B5EF4-FFF2-40B4-BE49-F238E27FC236}">
                    <a16:creationId xmlns:a16="http://schemas.microsoft.com/office/drawing/2014/main" id="{7666B300-B70F-556D-9CEA-D0CB8324E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6" name="Freeform 13">
                <a:extLst>
                  <a:ext uri="{FF2B5EF4-FFF2-40B4-BE49-F238E27FC236}">
                    <a16:creationId xmlns:a16="http://schemas.microsoft.com/office/drawing/2014/main" id="{00E2D0B7-1C75-D861-94B4-98DBC9AC3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7" name="Freeform 14">
                <a:extLst>
                  <a:ext uri="{FF2B5EF4-FFF2-40B4-BE49-F238E27FC236}">
                    <a16:creationId xmlns:a16="http://schemas.microsoft.com/office/drawing/2014/main" id="{CDE454D0-67DB-F78F-6D98-F29844CEE6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8" name="Freeform 15">
                <a:extLst>
                  <a:ext uri="{FF2B5EF4-FFF2-40B4-BE49-F238E27FC236}">
                    <a16:creationId xmlns:a16="http://schemas.microsoft.com/office/drawing/2014/main" id="{43925C7D-1A89-BFD3-87ED-51E93AA68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9" name="Freeform 16">
                <a:extLst>
                  <a:ext uri="{FF2B5EF4-FFF2-40B4-BE49-F238E27FC236}">
                    <a16:creationId xmlns:a16="http://schemas.microsoft.com/office/drawing/2014/main" id="{B45C1EC0-E8AF-EC43-09DE-99F94E0CB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0" name="Freeform 17">
                <a:extLst>
                  <a:ext uri="{FF2B5EF4-FFF2-40B4-BE49-F238E27FC236}">
                    <a16:creationId xmlns:a16="http://schemas.microsoft.com/office/drawing/2014/main" id="{BADDD800-6576-D5BC-3CB9-A892BE255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1" name="Freeform 18">
                <a:extLst>
                  <a:ext uri="{FF2B5EF4-FFF2-40B4-BE49-F238E27FC236}">
                    <a16:creationId xmlns:a16="http://schemas.microsoft.com/office/drawing/2014/main" id="{3C92A342-6564-FBD3-8EA9-8DCF323AEC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2" name="Freeform 19">
                <a:extLst>
                  <a:ext uri="{FF2B5EF4-FFF2-40B4-BE49-F238E27FC236}">
                    <a16:creationId xmlns:a16="http://schemas.microsoft.com/office/drawing/2014/main" id="{834CECCE-AD33-B0D8-57FD-D68AA1786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3" name="Freeform 20">
                <a:extLst>
                  <a:ext uri="{FF2B5EF4-FFF2-40B4-BE49-F238E27FC236}">
                    <a16:creationId xmlns:a16="http://schemas.microsoft.com/office/drawing/2014/main" id="{48639FC0-942E-90E3-CF19-6FE4E5B7B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4" name="Freeform 21">
                <a:extLst>
                  <a:ext uri="{FF2B5EF4-FFF2-40B4-BE49-F238E27FC236}">
                    <a16:creationId xmlns:a16="http://schemas.microsoft.com/office/drawing/2014/main" id="{88D16CB5-7BAA-1F21-CC5C-417196E4F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5" name="Freeform 22">
                <a:extLst>
                  <a:ext uri="{FF2B5EF4-FFF2-40B4-BE49-F238E27FC236}">
                    <a16:creationId xmlns:a16="http://schemas.microsoft.com/office/drawing/2014/main" id="{EDC9D7CC-01D8-B509-F8B5-3E0B19939D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6" name="Freeform 23">
                <a:extLst>
                  <a:ext uri="{FF2B5EF4-FFF2-40B4-BE49-F238E27FC236}">
                    <a16:creationId xmlns:a16="http://schemas.microsoft.com/office/drawing/2014/main" id="{92FADE37-B201-2170-4A7F-04457F4C2F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7" name="Freeform 24">
                <a:extLst>
                  <a:ext uri="{FF2B5EF4-FFF2-40B4-BE49-F238E27FC236}">
                    <a16:creationId xmlns:a16="http://schemas.microsoft.com/office/drawing/2014/main" id="{3D3805BD-D2D5-50DD-7BC3-3E4E65B53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8" name="Freeform 25">
                <a:extLst>
                  <a:ext uri="{FF2B5EF4-FFF2-40B4-BE49-F238E27FC236}">
                    <a16:creationId xmlns:a16="http://schemas.microsoft.com/office/drawing/2014/main" id="{C1D80A77-407F-90A3-CF96-2C4A28797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9" name="Freeform 26">
                <a:extLst>
                  <a:ext uri="{FF2B5EF4-FFF2-40B4-BE49-F238E27FC236}">
                    <a16:creationId xmlns:a16="http://schemas.microsoft.com/office/drawing/2014/main" id="{1C730481-B22C-BFDB-06E4-BD06DE155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0" name="Freeform 27">
                <a:extLst>
                  <a:ext uri="{FF2B5EF4-FFF2-40B4-BE49-F238E27FC236}">
                    <a16:creationId xmlns:a16="http://schemas.microsoft.com/office/drawing/2014/main" id="{F1CCA9A4-79AE-05D1-88E7-7071A8C20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1" name="Freeform 28">
                <a:extLst>
                  <a:ext uri="{FF2B5EF4-FFF2-40B4-BE49-F238E27FC236}">
                    <a16:creationId xmlns:a16="http://schemas.microsoft.com/office/drawing/2014/main" id="{BA025CC7-E33B-C0EA-8C42-24D4BF4A7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2" name="Freeform 29">
                <a:extLst>
                  <a:ext uri="{FF2B5EF4-FFF2-40B4-BE49-F238E27FC236}">
                    <a16:creationId xmlns:a16="http://schemas.microsoft.com/office/drawing/2014/main" id="{E909DF45-9C72-4F8F-F09B-179F9EB9BB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3" name="Freeform 30">
                <a:extLst>
                  <a:ext uri="{FF2B5EF4-FFF2-40B4-BE49-F238E27FC236}">
                    <a16:creationId xmlns:a16="http://schemas.microsoft.com/office/drawing/2014/main" id="{F222F516-5447-0CF8-1DFD-DDDE8BB06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4" name="Freeform 31">
                <a:extLst>
                  <a:ext uri="{FF2B5EF4-FFF2-40B4-BE49-F238E27FC236}">
                    <a16:creationId xmlns:a16="http://schemas.microsoft.com/office/drawing/2014/main" id="{FE3FA28E-D17A-9FDE-51A5-8839365CA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5" name="Freeform 32">
                <a:extLst>
                  <a:ext uri="{FF2B5EF4-FFF2-40B4-BE49-F238E27FC236}">
                    <a16:creationId xmlns:a16="http://schemas.microsoft.com/office/drawing/2014/main" id="{14642A10-699E-AE4F-42C6-1141B5100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6" name="Freeform 33">
                <a:extLst>
                  <a:ext uri="{FF2B5EF4-FFF2-40B4-BE49-F238E27FC236}">
                    <a16:creationId xmlns:a16="http://schemas.microsoft.com/office/drawing/2014/main" id="{2BBAE9E8-118D-F4CD-7BCA-DF2F15A15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7" name="Freeform 34">
                <a:extLst>
                  <a:ext uri="{FF2B5EF4-FFF2-40B4-BE49-F238E27FC236}">
                    <a16:creationId xmlns:a16="http://schemas.microsoft.com/office/drawing/2014/main" id="{A94B46D8-47BC-DB5E-28A7-74C0C9B9E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8" name="Freeform 35">
                <a:extLst>
                  <a:ext uri="{FF2B5EF4-FFF2-40B4-BE49-F238E27FC236}">
                    <a16:creationId xmlns:a16="http://schemas.microsoft.com/office/drawing/2014/main" id="{ED96E38B-C8A9-5643-FA13-38934F159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9" name="Freeform 36">
                <a:extLst>
                  <a:ext uri="{FF2B5EF4-FFF2-40B4-BE49-F238E27FC236}">
                    <a16:creationId xmlns:a16="http://schemas.microsoft.com/office/drawing/2014/main" id="{C89DC226-2571-B0F5-9ED5-7CE7ECC20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0" name="Freeform 37">
                <a:extLst>
                  <a:ext uri="{FF2B5EF4-FFF2-40B4-BE49-F238E27FC236}">
                    <a16:creationId xmlns:a16="http://schemas.microsoft.com/office/drawing/2014/main" id="{E129179F-EA47-2FCA-810A-A65CD2976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1" name="Freeform 38">
                <a:extLst>
                  <a:ext uri="{FF2B5EF4-FFF2-40B4-BE49-F238E27FC236}">
                    <a16:creationId xmlns:a16="http://schemas.microsoft.com/office/drawing/2014/main" id="{C1235C3C-3C87-7473-8F7A-F065C7F1B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2" name="Freeform 39">
                <a:extLst>
                  <a:ext uri="{FF2B5EF4-FFF2-40B4-BE49-F238E27FC236}">
                    <a16:creationId xmlns:a16="http://schemas.microsoft.com/office/drawing/2014/main" id="{55F5D7CC-E816-D96B-2B25-F2B817F31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3" name="Freeform 40">
                <a:extLst>
                  <a:ext uri="{FF2B5EF4-FFF2-40B4-BE49-F238E27FC236}">
                    <a16:creationId xmlns:a16="http://schemas.microsoft.com/office/drawing/2014/main" id="{343A68B7-2056-3DE8-BE90-6B131DBFD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4" name="Freeform 41">
                <a:extLst>
                  <a:ext uri="{FF2B5EF4-FFF2-40B4-BE49-F238E27FC236}">
                    <a16:creationId xmlns:a16="http://schemas.microsoft.com/office/drawing/2014/main" id="{F79B56F5-646A-59B6-0A0F-A2CB9A42C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5" name="Freeform 42">
                <a:extLst>
                  <a:ext uri="{FF2B5EF4-FFF2-40B4-BE49-F238E27FC236}">
                    <a16:creationId xmlns:a16="http://schemas.microsoft.com/office/drawing/2014/main" id="{A2017FE0-00FD-6867-B02A-EB4A6DEB2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6" name="Freeform 43">
                <a:extLst>
                  <a:ext uri="{FF2B5EF4-FFF2-40B4-BE49-F238E27FC236}">
                    <a16:creationId xmlns:a16="http://schemas.microsoft.com/office/drawing/2014/main" id="{E0FB1FBB-4D43-6EFA-9AC3-A61CA2F8E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7" name="Freeform 44">
                <a:extLst>
                  <a:ext uri="{FF2B5EF4-FFF2-40B4-BE49-F238E27FC236}">
                    <a16:creationId xmlns:a16="http://schemas.microsoft.com/office/drawing/2014/main" id="{9BE8CC1D-91AF-4796-8145-A9C01B3F4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8" name="Freeform 45">
                <a:extLst>
                  <a:ext uri="{FF2B5EF4-FFF2-40B4-BE49-F238E27FC236}">
                    <a16:creationId xmlns:a16="http://schemas.microsoft.com/office/drawing/2014/main" id="{08670216-45D8-C7CE-176A-94F510100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9" name="Freeform 46">
                <a:extLst>
                  <a:ext uri="{FF2B5EF4-FFF2-40B4-BE49-F238E27FC236}">
                    <a16:creationId xmlns:a16="http://schemas.microsoft.com/office/drawing/2014/main" id="{016D1DCF-3CC9-5136-37BB-148E77D8F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0" name="Freeform 47">
                <a:extLst>
                  <a:ext uri="{FF2B5EF4-FFF2-40B4-BE49-F238E27FC236}">
                    <a16:creationId xmlns:a16="http://schemas.microsoft.com/office/drawing/2014/main" id="{F23A53AE-430F-5182-5A5D-CB77C90D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1" name="Freeform 48">
                <a:extLst>
                  <a:ext uri="{FF2B5EF4-FFF2-40B4-BE49-F238E27FC236}">
                    <a16:creationId xmlns:a16="http://schemas.microsoft.com/office/drawing/2014/main" id="{0375A360-6706-AFA6-8E62-C483C5BB0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2" name="Freeform 49">
                <a:extLst>
                  <a:ext uri="{FF2B5EF4-FFF2-40B4-BE49-F238E27FC236}">
                    <a16:creationId xmlns:a16="http://schemas.microsoft.com/office/drawing/2014/main" id="{483E2ED3-BA8B-C268-E912-04EABB955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3" name="Freeform 50">
                <a:extLst>
                  <a:ext uri="{FF2B5EF4-FFF2-40B4-BE49-F238E27FC236}">
                    <a16:creationId xmlns:a16="http://schemas.microsoft.com/office/drawing/2014/main" id="{903AEE67-63B5-0280-8E1C-8164698EF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4" name="Freeform 51">
                <a:extLst>
                  <a:ext uri="{FF2B5EF4-FFF2-40B4-BE49-F238E27FC236}">
                    <a16:creationId xmlns:a16="http://schemas.microsoft.com/office/drawing/2014/main" id="{6ACFD2A3-ECBB-6C10-A2B2-EEB9DDD8A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5" name="Freeform 52">
                <a:extLst>
                  <a:ext uri="{FF2B5EF4-FFF2-40B4-BE49-F238E27FC236}">
                    <a16:creationId xmlns:a16="http://schemas.microsoft.com/office/drawing/2014/main" id="{7B701826-807A-3518-BDD5-BD8F37A91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6" name="Freeform 53">
                <a:extLst>
                  <a:ext uri="{FF2B5EF4-FFF2-40B4-BE49-F238E27FC236}">
                    <a16:creationId xmlns:a16="http://schemas.microsoft.com/office/drawing/2014/main" id="{C45535B5-0716-1F41-DC05-70E318F8D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7" name="Freeform 54">
                <a:extLst>
                  <a:ext uri="{FF2B5EF4-FFF2-40B4-BE49-F238E27FC236}">
                    <a16:creationId xmlns:a16="http://schemas.microsoft.com/office/drawing/2014/main" id="{0C33FCD4-A187-EAFF-3B8A-08EFA1081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8" name="Freeform 55">
                <a:extLst>
                  <a:ext uri="{FF2B5EF4-FFF2-40B4-BE49-F238E27FC236}">
                    <a16:creationId xmlns:a16="http://schemas.microsoft.com/office/drawing/2014/main" id="{D36A1C6E-639E-6102-D35E-EAD79A7ED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9" name="Freeform 56">
                <a:extLst>
                  <a:ext uri="{FF2B5EF4-FFF2-40B4-BE49-F238E27FC236}">
                    <a16:creationId xmlns:a16="http://schemas.microsoft.com/office/drawing/2014/main" id="{5FC2EA23-0CA4-847E-A0D9-21E6829B9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0" name="Freeform 57">
                <a:extLst>
                  <a:ext uri="{FF2B5EF4-FFF2-40B4-BE49-F238E27FC236}">
                    <a16:creationId xmlns:a16="http://schemas.microsoft.com/office/drawing/2014/main" id="{04A800E5-9AA5-2668-2EA4-0310F5B45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1" name="Freeform 58">
                <a:extLst>
                  <a:ext uri="{FF2B5EF4-FFF2-40B4-BE49-F238E27FC236}">
                    <a16:creationId xmlns:a16="http://schemas.microsoft.com/office/drawing/2014/main" id="{FA477288-C54F-E834-53BA-033C41AA3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2" name="Freeform 59">
                <a:extLst>
                  <a:ext uri="{FF2B5EF4-FFF2-40B4-BE49-F238E27FC236}">
                    <a16:creationId xmlns:a16="http://schemas.microsoft.com/office/drawing/2014/main" id="{7729B6A5-02EA-A682-E126-ADD7B1ED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202" name="Oval 60">
              <a:extLst>
                <a:ext uri="{FF2B5EF4-FFF2-40B4-BE49-F238E27FC236}">
                  <a16:creationId xmlns:a16="http://schemas.microsoft.com/office/drawing/2014/main" id="{FD7DDC8E-525C-92F0-857B-A3A702F8C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3" name="Group 61">
              <a:extLst>
                <a:ext uri="{FF2B5EF4-FFF2-40B4-BE49-F238E27FC236}">
                  <a16:creationId xmlns:a16="http://schemas.microsoft.com/office/drawing/2014/main" id="{C5CD0200-9F54-B97A-EBC9-57BA8DD66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229" name="Group 62">
                <a:extLst>
                  <a:ext uri="{FF2B5EF4-FFF2-40B4-BE49-F238E27FC236}">
                    <a16:creationId xmlns:a16="http://schemas.microsoft.com/office/drawing/2014/main" id="{589BAC30-811F-BBA8-7D0E-3304686C1B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231" name="Freeform 63">
                  <a:extLst>
                    <a:ext uri="{FF2B5EF4-FFF2-40B4-BE49-F238E27FC236}">
                      <a16:creationId xmlns:a16="http://schemas.microsoft.com/office/drawing/2014/main" id="{0789712E-C000-1F76-C310-791F23543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2" name="Freeform 64">
                  <a:extLst>
                    <a:ext uri="{FF2B5EF4-FFF2-40B4-BE49-F238E27FC236}">
                      <a16:creationId xmlns:a16="http://schemas.microsoft.com/office/drawing/2014/main" id="{5BD14762-1037-00CF-CF0E-C03DF5F087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3" name="Freeform 65">
                  <a:extLst>
                    <a:ext uri="{FF2B5EF4-FFF2-40B4-BE49-F238E27FC236}">
                      <a16:creationId xmlns:a16="http://schemas.microsoft.com/office/drawing/2014/main" id="{3C42A3AB-40B9-F4DF-B855-3940D2953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4" name="Freeform 66">
                  <a:extLst>
                    <a:ext uri="{FF2B5EF4-FFF2-40B4-BE49-F238E27FC236}">
                      <a16:creationId xmlns:a16="http://schemas.microsoft.com/office/drawing/2014/main" id="{C0BC9657-FDA9-7149-359A-40BBBC6204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35" name="Freeform 67">
                  <a:extLst>
                    <a:ext uri="{FF2B5EF4-FFF2-40B4-BE49-F238E27FC236}">
                      <a16:creationId xmlns:a16="http://schemas.microsoft.com/office/drawing/2014/main" id="{8A4AD7E1-4367-3D21-877E-172F9D2DC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36" name="Freeform 68">
                  <a:extLst>
                    <a:ext uri="{FF2B5EF4-FFF2-40B4-BE49-F238E27FC236}">
                      <a16:creationId xmlns:a16="http://schemas.microsoft.com/office/drawing/2014/main" id="{B82F75D2-348D-5A3F-18AB-50B2589E59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7" name="Freeform 69">
                  <a:extLst>
                    <a:ext uri="{FF2B5EF4-FFF2-40B4-BE49-F238E27FC236}">
                      <a16:creationId xmlns:a16="http://schemas.microsoft.com/office/drawing/2014/main" id="{DA3679BC-6553-2EE3-6752-6840151C74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8" name="Freeform 70">
                  <a:extLst>
                    <a:ext uri="{FF2B5EF4-FFF2-40B4-BE49-F238E27FC236}">
                      <a16:creationId xmlns:a16="http://schemas.microsoft.com/office/drawing/2014/main" id="{36DD6708-2BE6-5B7A-F38C-83B39BBFC9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9" name="Freeform 71">
                  <a:extLst>
                    <a:ext uri="{FF2B5EF4-FFF2-40B4-BE49-F238E27FC236}">
                      <a16:creationId xmlns:a16="http://schemas.microsoft.com/office/drawing/2014/main" id="{0E91C1C4-2174-689A-6601-655B6AEC52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0" name="Freeform 72">
                  <a:extLst>
                    <a:ext uri="{FF2B5EF4-FFF2-40B4-BE49-F238E27FC236}">
                      <a16:creationId xmlns:a16="http://schemas.microsoft.com/office/drawing/2014/main" id="{52F92593-AE29-8A40-1371-AD8B9F75A8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1" name="Freeform 73">
                  <a:extLst>
                    <a:ext uri="{FF2B5EF4-FFF2-40B4-BE49-F238E27FC236}">
                      <a16:creationId xmlns:a16="http://schemas.microsoft.com/office/drawing/2014/main" id="{08166B13-7083-EC25-BD23-2AC515750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sp>
            <p:nvSpPr>
              <p:cNvPr id="230" name="Oval 74">
                <a:extLst>
                  <a:ext uri="{FF2B5EF4-FFF2-40B4-BE49-F238E27FC236}">
                    <a16:creationId xmlns:a16="http://schemas.microsoft.com/office/drawing/2014/main" id="{153388BB-9558-EF8B-5F7E-ADD79C9A8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/>
              </a:p>
            </p:txBody>
          </p:sp>
        </p:grpSp>
        <p:sp>
          <p:nvSpPr>
            <p:cNvPr id="204" name="Oval 75">
              <a:extLst>
                <a:ext uri="{FF2B5EF4-FFF2-40B4-BE49-F238E27FC236}">
                  <a16:creationId xmlns:a16="http://schemas.microsoft.com/office/drawing/2014/main" id="{74D7AB04-8FBF-A1CC-3A99-84BB86D91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205" name="AutoShape 76">
              <a:extLst>
                <a:ext uri="{FF2B5EF4-FFF2-40B4-BE49-F238E27FC236}">
                  <a16:creationId xmlns:a16="http://schemas.microsoft.com/office/drawing/2014/main" id="{1BEF745D-5F21-10CF-A4E1-1163E6F0B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6" name="Group 78">
              <a:extLst>
                <a:ext uri="{FF2B5EF4-FFF2-40B4-BE49-F238E27FC236}">
                  <a16:creationId xmlns:a16="http://schemas.microsoft.com/office/drawing/2014/main" id="{25914D11-2BEF-F71B-620A-93B2E7DDFF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19" name="Freeform 79">
                <a:extLst>
                  <a:ext uri="{FF2B5EF4-FFF2-40B4-BE49-F238E27FC236}">
                    <a16:creationId xmlns:a16="http://schemas.microsoft.com/office/drawing/2014/main" id="{337AFEC4-28B0-325A-0710-E36BC707C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0" name="Freeform 80">
                <a:extLst>
                  <a:ext uri="{FF2B5EF4-FFF2-40B4-BE49-F238E27FC236}">
                    <a16:creationId xmlns:a16="http://schemas.microsoft.com/office/drawing/2014/main" id="{0D013D2B-2638-C207-D373-F625E9D1F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1" name="Freeform 81">
                <a:extLst>
                  <a:ext uri="{FF2B5EF4-FFF2-40B4-BE49-F238E27FC236}">
                    <a16:creationId xmlns:a16="http://schemas.microsoft.com/office/drawing/2014/main" id="{5B2198BF-784E-C151-585F-FEBE5E1B3E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2" name="Freeform 82">
                <a:extLst>
                  <a:ext uri="{FF2B5EF4-FFF2-40B4-BE49-F238E27FC236}">
                    <a16:creationId xmlns:a16="http://schemas.microsoft.com/office/drawing/2014/main" id="{552173BD-7D11-C96F-6BC7-9ACBA1E15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3" name="Freeform 83">
                <a:extLst>
                  <a:ext uri="{FF2B5EF4-FFF2-40B4-BE49-F238E27FC236}">
                    <a16:creationId xmlns:a16="http://schemas.microsoft.com/office/drawing/2014/main" id="{E5815BB2-044D-88F8-9697-CD127B5C4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4" name="Freeform 84">
                <a:extLst>
                  <a:ext uri="{FF2B5EF4-FFF2-40B4-BE49-F238E27FC236}">
                    <a16:creationId xmlns:a16="http://schemas.microsoft.com/office/drawing/2014/main" id="{8AB5996C-F9D4-DC87-85AB-D4442D427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5" name="Freeform 85">
                <a:extLst>
                  <a:ext uri="{FF2B5EF4-FFF2-40B4-BE49-F238E27FC236}">
                    <a16:creationId xmlns:a16="http://schemas.microsoft.com/office/drawing/2014/main" id="{9D4C621E-6A30-4FC3-5ABD-C457507DDE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6" name="Freeform 86">
                <a:extLst>
                  <a:ext uri="{FF2B5EF4-FFF2-40B4-BE49-F238E27FC236}">
                    <a16:creationId xmlns:a16="http://schemas.microsoft.com/office/drawing/2014/main" id="{2E9D179C-BD28-64A6-7AD6-7C751285FE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7" name="Freeform 87">
                <a:extLst>
                  <a:ext uri="{FF2B5EF4-FFF2-40B4-BE49-F238E27FC236}">
                    <a16:creationId xmlns:a16="http://schemas.microsoft.com/office/drawing/2014/main" id="{16F57158-8E21-F4DD-8C89-FCD42EB331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8" name="Freeform 88">
                <a:extLst>
                  <a:ext uri="{FF2B5EF4-FFF2-40B4-BE49-F238E27FC236}">
                    <a16:creationId xmlns:a16="http://schemas.microsoft.com/office/drawing/2014/main" id="{991F752E-D701-EFD5-D50E-39C73349C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207" name="Group 93">
              <a:extLst>
                <a:ext uri="{FF2B5EF4-FFF2-40B4-BE49-F238E27FC236}">
                  <a16:creationId xmlns:a16="http://schemas.microsoft.com/office/drawing/2014/main" id="{0C21EA5E-48B0-7F12-BF8F-37E10CC46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689" y="2333624"/>
              <a:ext cx="2206625" cy="2220913"/>
              <a:chOff x="670" y="1606"/>
              <a:chExt cx="1390" cy="1399"/>
            </a:xfrm>
          </p:grpSpPr>
          <p:sp>
            <p:nvSpPr>
              <p:cNvPr id="208" name="Text Box 94">
                <a:extLst>
                  <a:ext uri="{FF2B5EF4-FFF2-40B4-BE49-F238E27FC236}">
                    <a16:creationId xmlns:a16="http://schemas.microsoft.com/office/drawing/2014/main" id="{E41A8A37-70C9-8D93-858A-4AC295E8D1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5" y="2796"/>
                <a:ext cx="225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0</a:t>
                </a:r>
              </a:p>
            </p:txBody>
          </p:sp>
          <p:sp>
            <p:nvSpPr>
              <p:cNvPr id="209" name="Text Box 95">
                <a:extLst>
                  <a:ext uri="{FF2B5EF4-FFF2-40B4-BE49-F238E27FC236}">
                    <a16:creationId xmlns:a16="http://schemas.microsoft.com/office/drawing/2014/main" id="{F931DAC8-8EA0-C6DA-09E9-4E70DECE97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10</a:t>
                </a:r>
              </a:p>
            </p:txBody>
          </p:sp>
          <p:sp>
            <p:nvSpPr>
              <p:cNvPr id="210" name="Text Box 96">
                <a:extLst>
                  <a:ext uri="{FF2B5EF4-FFF2-40B4-BE49-F238E27FC236}">
                    <a16:creationId xmlns:a16="http://schemas.microsoft.com/office/drawing/2014/main" id="{ACAB1127-C514-C9B5-E576-EC236A79A2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20</a:t>
                </a:r>
              </a:p>
            </p:txBody>
          </p:sp>
          <p:sp>
            <p:nvSpPr>
              <p:cNvPr id="211" name="Text Box 97">
                <a:extLst>
                  <a:ext uri="{FF2B5EF4-FFF2-40B4-BE49-F238E27FC236}">
                    <a16:creationId xmlns:a16="http://schemas.microsoft.com/office/drawing/2014/main" id="{45487B8A-CF07-85C6-8B68-6C5645037D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30</a:t>
                </a:r>
              </a:p>
            </p:txBody>
          </p:sp>
          <p:sp>
            <p:nvSpPr>
              <p:cNvPr id="212" name="Text Box 98">
                <a:extLst>
                  <a:ext uri="{FF2B5EF4-FFF2-40B4-BE49-F238E27FC236}">
                    <a16:creationId xmlns:a16="http://schemas.microsoft.com/office/drawing/2014/main" id="{E535B952-555D-01A0-96B1-E83DCEB6B3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40</a:t>
                </a:r>
              </a:p>
            </p:txBody>
          </p:sp>
          <p:sp>
            <p:nvSpPr>
              <p:cNvPr id="213" name="Text Box 99">
                <a:extLst>
                  <a:ext uri="{FF2B5EF4-FFF2-40B4-BE49-F238E27FC236}">
                    <a16:creationId xmlns:a16="http://schemas.microsoft.com/office/drawing/2014/main" id="{ABDF0932-A432-BE7E-170F-62DB83ECFC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60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50</a:t>
                </a:r>
              </a:p>
            </p:txBody>
          </p:sp>
          <p:sp>
            <p:nvSpPr>
              <p:cNvPr id="214" name="Text Box 100">
                <a:extLst>
                  <a:ext uri="{FF2B5EF4-FFF2-40B4-BE49-F238E27FC236}">
                    <a16:creationId xmlns:a16="http://schemas.microsoft.com/office/drawing/2014/main" id="{F821F548-8E82-2B0C-E3DD-009AF08B0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60</a:t>
                </a:r>
              </a:p>
            </p:txBody>
          </p:sp>
          <p:sp>
            <p:nvSpPr>
              <p:cNvPr id="215" name="Text Box 101">
                <a:extLst>
                  <a:ext uri="{FF2B5EF4-FFF2-40B4-BE49-F238E27FC236}">
                    <a16:creationId xmlns:a16="http://schemas.microsoft.com/office/drawing/2014/main" id="{6D01A783-C843-50B5-11A1-232E7197C8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5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70</a:t>
                </a:r>
              </a:p>
            </p:txBody>
          </p:sp>
          <p:sp>
            <p:nvSpPr>
              <p:cNvPr id="216" name="Text Box 102">
                <a:extLst>
                  <a:ext uri="{FF2B5EF4-FFF2-40B4-BE49-F238E27FC236}">
                    <a16:creationId xmlns:a16="http://schemas.microsoft.com/office/drawing/2014/main" id="{D9BBAFE2-889B-2057-5886-1860ABCBC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80</a:t>
                </a:r>
              </a:p>
            </p:txBody>
          </p:sp>
          <p:sp>
            <p:nvSpPr>
              <p:cNvPr id="217" name="Text Box 103">
                <a:extLst>
                  <a:ext uri="{FF2B5EF4-FFF2-40B4-BE49-F238E27FC236}">
                    <a16:creationId xmlns:a16="http://schemas.microsoft.com/office/drawing/2014/main" id="{4339B9A1-CA4C-6EC3-EC29-A7B8EC8568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90</a:t>
                </a:r>
              </a:p>
            </p:txBody>
          </p:sp>
          <p:sp>
            <p:nvSpPr>
              <p:cNvPr id="218" name="Text Box 104">
                <a:extLst>
                  <a:ext uri="{FF2B5EF4-FFF2-40B4-BE49-F238E27FC236}">
                    <a16:creationId xmlns:a16="http://schemas.microsoft.com/office/drawing/2014/main" id="{AA014372-C742-C0E6-9FF9-15B3ABACD8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800" dirty="0"/>
                  <a:t>100</a:t>
                </a:r>
              </a:p>
            </p:txBody>
          </p:sp>
        </p:grpSp>
      </p:grp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F0BB79FF-CFEF-C847-5957-94408579E6B6}"/>
              </a:ext>
            </a:extLst>
          </p:cNvPr>
          <p:cNvSpPr/>
          <p:nvPr/>
        </p:nvSpPr>
        <p:spPr>
          <a:xfrm>
            <a:off x="1769097" y="3649697"/>
            <a:ext cx="832446" cy="43625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38%</a:t>
            </a:r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16EFD456-A08D-EECB-1B76-40CC55964614}"/>
              </a:ext>
            </a:extLst>
          </p:cNvPr>
          <p:cNvSpPr/>
          <p:nvPr/>
        </p:nvSpPr>
        <p:spPr>
          <a:xfrm>
            <a:off x="9590457" y="3649697"/>
            <a:ext cx="832446" cy="43625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5B64D-A2C9-3BA1-5D00-CADC2C066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E6A7-9881-07DC-5D5E-26D7F8B7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Speedometer Charts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6E395C-4D59-CAAE-8327-A748A842FBE6}"/>
              </a:ext>
            </a:extLst>
          </p:cNvPr>
          <p:cNvGrpSpPr/>
          <p:nvPr/>
        </p:nvGrpSpPr>
        <p:grpSpPr>
          <a:xfrm>
            <a:off x="4151313" y="1484313"/>
            <a:ext cx="3889375" cy="3889375"/>
            <a:chOff x="4151313" y="1484313"/>
            <a:chExt cx="3889375" cy="3889375"/>
          </a:xfrm>
        </p:grpSpPr>
        <p:sp>
          <p:nvSpPr>
            <p:cNvPr id="4" name="AutoShape 76">
              <a:extLst>
                <a:ext uri="{FF2B5EF4-FFF2-40B4-BE49-F238E27FC236}">
                  <a16:creationId xmlns:a16="http://schemas.microsoft.com/office/drawing/2014/main" id="{B8722F1E-7990-8635-CB80-7D9BD9BED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4349CC5-746A-B14D-C882-E8C6921229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46" name="Freeform 9">
                <a:extLst>
                  <a:ext uri="{FF2B5EF4-FFF2-40B4-BE49-F238E27FC236}">
                    <a16:creationId xmlns:a16="http://schemas.microsoft.com/office/drawing/2014/main" id="{33F2FA0E-E5C1-4264-6276-B7EDB3705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0">
                <a:extLst>
                  <a:ext uri="{FF2B5EF4-FFF2-40B4-BE49-F238E27FC236}">
                    <a16:creationId xmlns:a16="http://schemas.microsoft.com/office/drawing/2014/main" id="{7D31BD31-2E42-01E8-38C2-837346001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1">
                <a:extLst>
                  <a:ext uri="{FF2B5EF4-FFF2-40B4-BE49-F238E27FC236}">
                    <a16:creationId xmlns:a16="http://schemas.microsoft.com/office/drawing/2014/main" id="{830C28BB-B014-3B44-8185-12DFF45AB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 12">
                <a:extLst>
                  <a:ext uri="{FF2B5EF4-FFF2-40B4-BE49-F238E27FC236}">
                    <a16:creationId xmlns:a16="http://schemas.microsoft.com/office/drawing/2014/main" id="{D10DF6A8-B206-B470-65A0-F3002E803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 13">
                <a:extLst>
                  <a:ext uri="{FF2B5EF4-FFF2-40B4-BE49-F238E27FC236}">
                    <a16:creationId xmlns:a16="http://schemas.microsoft.com/office/drawing/2014/main" id="{F3DD429E-DA6C-48CC-E5CA-235015BA8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 14">
                <a:extLst>
                  <a:ext uri="{FF2B5EF4-FFF2-40B4-BE49-F238E27FC236}">
                    <a16:creationId xmlns:a16="http://schemas.microsoft.com/office/drawing/2014/main" id="{666F3DD9-CD36-FD8B-766E-7D41C3DA4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15">
                <a:extLst>
                  <a:ext uri="{FF2B5EF4-FFF2-40B4-BE49-F238E27FC236}">
                    <a16:creationId xmlns:a16="http://schemas.microsoft.com/office/drawing/2014/main" id="{D821CCE8-0135-C712-5829-5A4890CCF5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 16">
                <a:extLst>
                  <a:ext uri="{FF2B5EF4-FFF2-40B4-BE49-F238E27FC236}">
                    <a16:creationId xmlns:a16="http://schemas.microsoft.com/office/drawing/2014/main" id="{650FDD29-910C-5EA2-D85D-AAED5BAB9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 17">
                <a:extLst>
                  <a:ext uri="{FF2B5EF4-FFF2-40B4-BE49-F238E27FC236}">
                    <a16:creationId xmlns:a16="http://schemas.microsoft.com/office/drawing/2014/main" id="{45A4C5C9-E665-2AAB-83BC-204A396EA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 18">
                <a:extLst>
                  <a:ext uri="{FF2B5EF4-FFF2-40B4-BE49-F238E27FC236}">
                    <a16:creationId xmlns:a16="http://schemas.microsoft.com/office/drawing/2014/main" id="{FF2E0A97-FB9C-25C1-5170-0110014ED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19">
                <a:extLst>
                  <a:ext uri="{FF2B5EF4-FFF2-40B4-BE49-F238E27FC236}">
                    <a16:creationId xmlns:a16="http://schemas.microsoft.com/office/drawing/2014/main" id="{78C0B962-2ADE-AB22-1C68-659C49AE7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 20">
                <a:extLst>
                  <a:ext uri="{FF2B5EF4-FFF2-40B4-BE49-F238E27FC236}">
                    <a16:creationId xmlns:a16="http://schemas.microsoft.com/office/drawing/2014/main" id="{320E8A42-F26A-6D82-5C1A-5676D9271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21">
                <a:extLst>
                  <a:ext uri="{FF2B5EF4-FFF2-40B4-BE49-F238E27FC236}">
                    <a16:creationId xmlns:a16="http://schemas.microsoft.com/office/drawing/2014/main" id="{EA1873AD-50A6-3C64-69B4-A6365B561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22">
                <a:extLst>
                  <a:ext uri="{FF2B5EF4-FFF2-40B4-BE49-F238E27FC236}">
                    <a16:creationId xmlns:a16="http://schemas.microsoft.com/office/drawing/2014/main" id="{395F54AC-311D-1BBC-A05B-2A9DFFAF6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23">
                <a:extLst>
                  <a:ext uri="{FF2B5EF4-FFF2-40B4-BE49-F238E27FC236}">
                    <a16:creationId xmlns:a16="http://schemas.microsoft.com/office/drawing/2014/main" id="{A3C6AA98-E770-4735-5059-B781E20DC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 24">
                <a:extLst>
                  <a:ext uri="{FF2B5EF4-FFF2-40B4-BE49-F238E27FC236}">
                    <a16:creationId xmlns:a16="http://schemas.microsoft.com/office/drawing/2014/main" id="{25925900-E049-1D23-9423-1CE8FB8CE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 25">
                <a:extLst>
                  <a:ext uri="{FF2B5EF4-FFF2-40B4-BE49-F238E27FC236}">
                    <a16:creationId xmlns:a16="http://schemas.microsoft.com/office/drawing/2014/main" id="{DCCA9067-929A-0556-D673-1145B4D1A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 26">
                <a:extLst>
                  <a:ext uri="{FF2B5EF4-FFF2-40B4-BE49-F238E27FC236}">
                    <a16:creationId xmlns:a16="http://schemas.microsoft.com/office/drawing/2014/main" id="{CDFA3821-344E-2478-9C19-C07E84E72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Freeform 27">
                <a:extLst>
                  <a:ext uri="{FF2B5EF4-FFF2-40B4-BE49-F238E27FC236}">
                    <a16:creationId xmlns:a16="http://schemas.microsoft.com/office/drawing/2014/main" id="{BF42A6FE-B1CE-7BCF-06E8-001C197B0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Freeform 28">
                <a:extLst>
                  <a:ext uri="{FF2B5EF4-FFF2-40B4-BE49-F238E27FC236}">
                    <a16:creationId xmlns:a16="http://schemas.microsoft.com/office/drawing/2014/main" id="{AB7E5E2A-03B3-0963-D1CD-8DC89F1CB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Freeform 29">
                <a:extLst>
                  <a:ext uri="{FF2B5EF4-FFF2-40B4-BE49-F238E27FC236}">
                    <a16:creationId xmlns:a16="http://schemas.microsoft.com/office/drawing/2014/main" id="{14DED6F3-616F-54FF-EF2D-BD68363EE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30">
                <a:extLst>
                  <a:ext uri="{FF2B5EF4-FFF2-40B4-BE49-F238E27FC236}">
                    <a16:creationId xmlns:a16="http://schemas.microsoft.com/office/drawing/2014/main" id="{D9F724B5-09A6-C9C8-AFCF-2C183FFCE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4E7828AE-FFED-BD67-D345-8CAC8FCC7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32">
                <a:extLst>
                  <a:ext uri="{FF2B5EF4-FFF2-40B4-BE49-F238E27FC236}">
                    <a16:creationId xmlns:a16="http://schemas.microsoft.com/office/drawing/2014/main" id="{D04E8E8F-20E8-B70A-443B-AEF4B6A74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Freeform 33">
                <a:extLst>
                  <a:ext uri="{FF2B5EF4-FFF2-40B4-BE49-F238E27FC236}">
                    <a16:creationId xmlns:a16="http://schemas.microsoft.com/office/drawing/2014/main" id="{D1DEE10F-264C-38B5-3304-28334D761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Freeform 34">
                <a:extLst>
                  <a:ext uri="{FF2B5EF4-FFF2-40B4-BE49-F238E27FC236}">
                    <a16:creationId xmlns:a16="http://schemas.microsoft.com/office/drawing/2014/main" id="{0FBE6B26-F9E3-1730-28DA-51A108F4A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Freeform 35">
                <a:extLst>
                  <a:ext uri="{FF2B5EF4-FFF2-40B4-BE49-F238E27FC236}">
                    <a16:creationId xmlns:a16="http://schemas.microsoft.com/office/drawing/2014/main" id="{14533A02-B8CD-541E-DE2C-680D67DC2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Freeform 36">
                <a:extLst>
                  <a:ext uri="{FF2B5EF4-FFF2-40B4-BE49-F238E27FC236}">
                    <a16:creationId xmlns:a16="http://schemas.microsoft.com/office/drawing/2014/main" id="{6E3D7C79-9225-A180-80FB-890E46ED6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Freeform 37">
                <a:extLst>
                  <a:ext uri="{FF2B5EF4-FFF2-40B4-BE49-F238E27FC236}">
                    <a16:creationId xmlns:a16="http://schemas.microsoft.com/office/drawing/2014/main" id="{D2CDBA8A-AFAF-95B5-5174-E4FB773A6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Freeform 38">
                <a:extLst>
                  <a:ext uri="{FF2B5EF4-FFF2-40B4-BE49-F238E27FC236}">
                    <a16:creationId xmlns:a16="http://schemas.microsoft.com/office/drawing/2014/main" id="{547BCCE9-57CF-4790-2BEB-D97772F6E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Freeform 39">
                <a:extLst>
                  <a:ext uri="{FF2B5EF4-FFF2-40B4-BE49-F238E27FC236}">
                    <a16:creationId xmlns:a16="http://schemas.microsoft.com/office/drawing/2014/main" id="{985ED211-BD12-F53E-AD96-344835851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Freeform 40">
                <a:extLst>
                  <a:ext uri="{FF2B5EF4-FFF2-40B4-BE49-F238E27FC236}">
                    <a16:creationId xmlns:a16="http://schemas.microsoft.com/office/drawing/2014/main" id="{E5FB5646-6F2C-1005-602E-8F000F3AD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 41">
                <a:extLst>
                  <a:ext uri="{FF2B5EF4-FFF2-40B4-BE49-F238E27FC236}">
                    <a16:creationId xmlns:a16="http://schemas.microsoft.com/office/drawing/2014/main" id="{DAC5DE9C-33C6-4470-5843-7F9CA52103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 42">
                <a:extLst>
                  <a:ext uri="{FF2B5EF4-FFF2-40B4-BE49-F238E27FC236}">
                    <a16:creationId xmlns:a16="http://schemas.microsoft.com/office/drawing/2014/main" id="{1C724C2A-4B38-302A-CECF-3564FFE36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 43">
                <a:extLst>
                  <a:ext uri="{FF2B5EF4-FFF2-40B4-BE49-F238E27FC236}">
                    <a16:creationId xmlns:a16="http://schemas.microsoft.com/office/drawing/2014/main" id="{A3BB9810-F3EC-43F8-6501-43DF71050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 44">
                <a:extLst>
                  <a:ext uri="{FF2B5EF4-FFF2-40B4-BE49-F238E27FC236}">
                    <a16:creationId xmlns:a16="http://schemas.microsoft.com/office/drawing/2014/main" id="{41883D72-2B11-809F-FD49-1F984E55C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4FC29B2D-C594-3715-CE5E-7B6ACB5E8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963CE4E6-E677-0BA9-ADBA-10DC9BB63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593EB950-EF44-DD2C-38F8-1AF39B074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B74E854D-3735-3D88-9520-DAC5CFC17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6F308DB6-E153-0FB5-C815-01590BCD1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6D4222B7-81AF-F075-BA53-221012B9F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Freeform 51">
                <a:extLst>
                  <a:ext uri="{FF2B5EF4-FFF2-40B4-BE49-F238E27FC236}">
                    <a16:creationId xmlns:a16="http://schemas.microsoft.com/office/drawing/2014/main" id="{8F0E0292-4E18-AA98-5A61-541E2EA47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" name="Freeform 52">
                <a:extLst>
                  <a:ext uri="{FF2B5EF4-FFF2-40B4-BE49-F238E27FC236}">
                    <a16:creationId xmlns:a16="http://schemas.microsoft.com/office/drawing/2014/main" id="{50160957-E127-DD9D-3F60-FF77CB802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 53">
                <a:extLst>
                  <a:ext uri="{FF2B5EF4-FFF2-40B4-BE49-F238E27FC236}">
                    <a16:creationId xmlns:a16="http://schemas.microsoft.com/office/drawing/2014/main" id="{293FE78B-4389-BD1B-0C37-F2D21B5FE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 54">
                <a:extLst>
                  <a:ext uri="{FF2B5EF4-FFF2-40B4-BE49-F238E27FC236}">
                    <a16:creationId xmlns:a16="http://schemas.microsoft.com/office/drawing/2014/main" id="{73069510-6253-3BD4-DA83-78AE08601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 55">
                <a:extLst>
                  <a:ext uri="{FF2B5EF4-FFF2-40B4-BE49-F238E27FC236}">
                    <a16:creationId xmlns:a16="http://schemas.microsoft.com/office/drawing/2014/main" id="{A5208EE4-81AE-8FE5-E425-D463CC320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 56">
                <a:extLst>
                  <a:ext uri="{FF2B5EF4-FFF2-40B4-BE49-F238E27FC236}">
                    <a16:creationId xmlns:a16="http://schemas.microsoft.com/office/drawing/2014/main" id="{A98AC970-3EDB-39B7-E23C-30D8BB2C1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 57">
                <a:extLst>
                  <a:ext uri="{FF2B5EF4-FFF2-40B4-BE49-F238E27FC236}">
                    <a16:creationId xmlns:a16="http://schemas.microsoft.com/office/drawing/2014/main" id="{20FD73DB-830F-DE0F-7EC6-92F3518C0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58">
                <a:extLst>
                  <a:ext uri="{FF2B5EF4-FFF2-40B4-BE49-F238E27FC236}">
                    <a16:creationId xmlns:a16="http://schemas.microsoft.com/office/drawing/2014/main" id="{AD3114AF-0C5F-0E37-0209-ACB24BA4E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59">
                <a:extLst>
                  <a:ext uri="{FF2B5EF4-FFF2-40B4-BE49-F238E27FC236}">
                    <a16:creationId xmlns:a16="http://schemas.microsoft.com/office/drawing/2014/main" id="{2F9A92CD-E176-9FEB-F341-105BB36D1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Oval 60">
              <a:extLst>
                <a:ext uri="{FF2B5EF4-FFF2-40B4-BE49-F238E27FC236}">
                  <a16:creationId xmlns:a16="http://schemas.microsoft.com/office/drawing/2014/main" id="{8F50E501-6894-461A-F65C-956482920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61">
              <a:extLst>
                <a:ext uri="{FF2B5EF4-FFF2-40B4-BE49-F238E27FC236}">
                  <a16:creationId xmlns:a16="http://schemas.microsoft.com/office/drawing/2014/main" id="{244B0BC3-0E9E-B0E7-CB84-3FEFE9EBE8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33" name="Group 62">
                <a:extLst>
                  <a:ext uri="{FF2B5EF4-FFF2-40B4-BE49-F238E27FC236}">
                    <a16:creationId xmlns:a16="http://schemas.microsoft.com/office/drawing/2014/main" id="{00E67EAD-8BA5-D797-3058-F2B82ED04A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35" name="Freeform 63">
                  <a:extLst>
                    <a:ext uri="{FF2B5EF4-FFF2-40B4-BE49-F238E27FC236}">
                      <a16:creationId xmlns:a16="http://schemas.microsoft.com/office/drawing/2014/main" id="{501B2F14-E6B6-A47A-9C16-5CDF20A75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64">
                  <a:extLst>
                    <a:ext uri="{FF2B5EF4-FFF2-40B4-BE49-F238E27FC236}">
                      <a16:creationId xmlns:a16="http://schemas.microsoft.com/office/drawing/2014/main" id="{DE2923C4-C20A-71DD-DBDE-67DC0EEF9C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Freeform 65">
                  <a:extLst>
                    <a:ext uri="{FF2B5EF4-FFF2-40B4-BE49-F238E27FC236}">
                      <a16:creationId xmlns:a16="http://schemas.microsoft.com/office/drawing/2014/main" id="{F912150F-B4E6-3A90-1EE0-1D1C507EE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66">
                  <a:extLst>
                    <a:ext uri="{FF2B5EF4-FFF2-40B4-BE49-F238E27FC236}">
                      <a16:creationId xmlns:a16="http://schemas.microsoft.com/office/drawing/2014/main" id="{4640BBFA-0BB2-68C2-68EE-68FEA01AFE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" name="Freeform 67">
                  <a:extLst>
                    <a:ext uri="{FF2B5EF4-FFF2-40B4-BE49-F238E27FC236}">
                      <a16:creationId xmlns:a16="http://schemas.microsoft.com/office/drawing/2014/main" id="{EFAF3A66-DC53-B8CB-F8B3-5E914AA278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0" name="Freeform 68">
                  <a:extLst>
                    <a:ext uri="{FF2B5EF4-FFF2-40B4-BE49-F238E27FC236}">
                      <a16:creationId xmlns:a16="http://schemas.microsoft.com/office/drawing/2014/main" id="{7AEA8671-0C5A-61A7-3C3A-C6478C2C48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69">
                  <a:extLst>
                    <a:ext uri="{FF2B5EF4-FFF2-40B4-BE49-F238E27FC236}">
                      <a16:creationId xmlns:a16="http://schemas.microsoft.com/office/drawing/2014/main" id="{3000C1DE-E571-2F45-9137-6EC9DB00AA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70">
                  <a:extLst>
                    <a:ext uri="{FF2B5EF4-FFF2-40B4-BE49-F238E27FC236}">
                      <a16:creationId xmlns:a16="http://schemas.microsoft.com/office/drawing/2014/main" id="{A7CADB36-6523-19F6-85F9-0453E3ABE4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71">
                  <a:extLst>
                    <a:ext uri="{FF2B5EF4-FFF2-40B4-BE49-F238E27FC236}">
                      <a16:creationId xmlns:a16="http://schemas.microsoft.com/office/drawing/2014/main" id="{4EF914B6-72B9-EFCA-1299-EACAD6A89B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72">
                  <a:extLst>
                    <a:ext uri="{FF2B5EF4-FFF2-40B4-BE49-F238E27FC236}">
                      <a16:creationId xmlns:a16="http://schemas.microsoft.com/office/drawing/2014/main" id="{C305F76B-8313-E288-1749-F03CF34E60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73">
                  <a:extLst>
                    <a:ext uri="{FF2B5EF4-FFF2-40B4-BE49-F238E27FC236}">
                      <a16:creationId xmlns:a16="http://schemas.microsoft.com/office/drawing/2014/main" id="{046BCBCC-B714-E2F8-589D-2627C7656F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" name="Oval 74">
                <a:extLst>
                  <a:ext uri="{FF2B5EF4-FFF2-40B4-BE49-F238E27FC236}">
                    <a16:creationId xmlns:a16="http://schemas.microsoft.com/office/drawing/2014/main" id="{1482844A-CA3E-D768-20C2-17B14D917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" name="Oval 75">
              <a:extLst>
                <a:ext uri="{FF2B5EF4-FFF2-40B4-BE49-F238E27FC236}">
                  <a16:creationId xmlns:a16="http://schemas.microsoft.com/office/drawing/2014/main" id="{097468B7-49AF-3763-4963-1BB2707EF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" name="AutoShape 76">
              <a:extLst>
                <a:ext uri="{FF2B5EF4-FFF2-40B4-BE49-F238E27FC236}">
                  <a16:creationId xmlns:a16="http://schemas.microsoft.com/office/drawing/2014/main" id="{E7D630D4-074D-1729-2C25-B50FD25F6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78">
              <a:extLst>
                <a:ext uri="{FF2B5EF4-FFF2-40B4-BE49-F238E27FC236}">
                  <a16:creationId xmlns:a16="http://schemas.microsoft.com/office/drawing/2014/main" id="{2E57D5FE-D71D-C683-E7F3-533B475A0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3" name="Freeform 79">
                <a:extLst>
                  <a:ext uri="{FF2B5EF4-FFF2-40B4-BE49-F238E27FC236}">
                    <a16:creationId xmlns:a16="http://schemas.microsoft.com/office/drawing/2014/main" id="{BB114273-8825-0701-9A8B-961CBFF4B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0">
                <a:extLst>
                  <a:ext uri="{FF2B5EF4-FFF2-40B4-BE49-F238E27FC236}">
                    <a16:creationId xmlns:a16="http://schemas.microsoft.com/office/drawing/2014/main" id="{1ED85054-BC53-DD93-36B2-BEDD832CE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:a16="http://schemas.microsoft.com/office/drawing/2014/main" id="{40C1763A-0660-044D-F4F7-D715D2364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82">
                <a:extLst>
                  <a:ext uri="{FF2B5EF4-FFF2-40B4-BE49-F238E27FC236}">
                    <a16:creationId xmlns:a16="http://schemas.microsoft.com/office/drawing/2014/main" id="{BC7F83DB-9BB6-9910-FF66-4CA5C68F8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83">
                <a:extLst>
                  <a:ext uri="{FF2B5EF4-FFF2-40B4-BE49-F238E27FC236}">
                    <a16:creationId xmlns:a16="http://schemas.microsoft.com/office/drawing/2014/main" id="{09190E00-A476-6EE3-C067-72A7F335E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84">
                <a:extLst>
                  <a:ext uri="{FF2B5EF4-FFF2-40B4-BE49-F238E27FC236}">
                    <a16:creationId xmlns:a16="http://schemas.microsoft.com/office/drawing/2014/main" id="{C28F9815-F2D3-C92C-EF03-BE634EB14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85">
                <a:extLst>
                  <a:ext uri="{FF2B5EF4-FFF2-40B4-BE49-F238E27FC236}">
                    <a16:creationId xmlns:a16="http://schemas.microsoft.com/office/drawing/2014/main" id="{9AAB27EF-4585-2643-82CA-56D56897B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86">
                <a:extLst>
                  <a:ext uri="{FF2B5EF4-FFF2-40B4-BE49-F238E27FC236}">
                    <a16:creationId xmlns:a16="http://schemas.microsoft.com/office/drawing/2014/main" id="{0DB8C8E2-12D9-3240-DB17-2ED6BBC2E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87">
                <a:extLst>
                  <a:ext uri="{FF2B5EF4-FFF2-40B4-BE49-F238E27FC236}">
                    <a16:creationId xmlns:a16="http://schemas.microsoft.com/office/drawing/2014/main" id="{186A197B-318F-E321-4EBC-4E660D18E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88">
                <a:extLst>
                  <a:ext uri="{FF2B5EF4-FFF2-40B4-BE49-F238E27FC236}">
                    <a16:creationId xmlns:a16="http://schemas.microsoft.com/office/drawing/2014/main" id="{F05EF91C-E20A-0B47-19BA-59B3246EB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93">
              <a:extLst>
                <a:ext uri="{FF2B5EF4-FFF2-40B4-BE49-F238E27FC236}">
                  <a16:creationId xmlns:a16="http://schemas.microsoft.com/office/drawing/2014/main" id="{54E97EE5-9922-6B41-54D3-6A30B40E2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13326" y="2327275"/>
              <a:ext cx="2165350" cy="2227263"/>
              <a:chOff x="683" y="1602"/>
              <a:chExt cx="1364" cy="1403"/>
            </a:xfrm>
          </p:grpSpPr>
          <p:sp>
            <p:nvSpPr>
              <p:cNvPr id="12" name="Text Box 94">
                <a:extLst>
                  <a:ext uri="{FF2B5EF4-FFF2-40B4-BE49-F238E27FC236}">
                    <a16:creationId xmlns:a16="http://schemas.microsoft.com/office/drawing/2014/main" id="{376CD675-2EFF-D429-4BC9-D3BB389160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4" y="279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0</a:t>
                </a:r>
              </a:p>
            </p:txBody>
          </p:sp>
          <p:sp>
            <p:nvSpPr>
              <p:cNvPr id="13" name="Text Box 95">
                <a:extLst>
                  <a:ext uri="{FF2B5EF4-FFF2-40B4-BE49-F238E27FC236}">
                    <a16:creationId xmlns:a16="http://schemas.microsoft.com/office/drawing/2014/main" id="{65C0CB1E-E8FD-7573-4DAE-9EE400B2DD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7" y="249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10</a:t>
                </a:r>
              </a:p>
            </p:txBody>
          </p:sp>
          <p:sp>
            <p:nvSpPr>
              <p:cNvPr id="14" name="Text Box 96">
                <a:extLst>
                  <a:ext uri="{FF2B5EF4-FFF2-40B4-BE49-F238E27FC236}">
                    <a16:creationId xmlns:a16="http://schemas.microsoft.com/office/drawing/2014/main" id="{85285261-7D97-9952-E089-69B0E32DE6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3" y="216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20</a:t>
                </a:r>
              </a:p>
            </p:txBody>
          </p:sp>
          <p:sp>
            <p:nvSpPr>
              <p:cNvPr id="15" name="Text Box 97">
                <a:extLst>
                  <a:ext uri="{FF2B5EF4-FFF2-40B4-BE49-F238E27FC236}">
                    <a16:creationId xmlns:a16="http://schemas.microsoft.com/office/drawing/2014/main" id="{B78AB54C-CEC8-4951-F4B0-94A43B960C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7" y="186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30</a:t>
                </a:r>
              </a:p>
            </p:txBody>
          </p:sp>
          <p:sp>
            <p:nvSpPr>
              <p:cNvPr id="16" name="Text Box 98">
                <a:extLst>
                  <a:ext uri="{FF2B5EF4-FFF2-40B4-BE49-F238E27FC236}">
                    <a16:creationId xmlns:a16="http://schemas.microsoft.com/office/drawing/2014/main" id="{BA8ED567-8902-7ABD-88AB-E8A60FDB79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80" y="167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40</a:t>
                </a:r>
              </a:p>
            </p:txBody>
          </p:sp>
          <p:sp>
            <p:nvSpPr>
              <p:cNvPr id="17" name="Text Box 99">
                <a:extLst>
                  <a:ext uri="{FF2B5EF4-FFF2-40B4-BE49-F238E27FC236}">
                    <a16:creationId xmlns:a16="http://schemas.microsoft.com/office/drawing/2014/main" id="{A687C8AA-5C17-D55B-CC7E-7EDD36F54A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0" y="160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50</a:t>
                </a:r>
              </a:p>
            </p:txBody>
          </p:sp>
          <p:sp>
            <p:nvSpPr>
              <p:cNvPr id="18" name="Text Box 100">
                <a:extLst>
                  <a:ext uri="{FF2B5EF4-FFF2-40B4-BE49-F238E27FC236}">
                    <a16:creationId xmlns:a16="http://schemas.microsoft.com/office/drawing/2014/main" id="{D2A79974-0226-388F-FB37-ADF5565D69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7" y="167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60</a:t>
                </a:r>
              </a:p>
            </p:txBody>
          </p:sp>
          <p:sp>
            <p:nvSpPr>
              <p:cNvPr id="19" name="Text Box 101">
                <a:extLst>
                  <a:ext uri="{FF2B5EF4-FFF2-40B4-BE49-F238E27FC236}">
                    <a16:creationId xmlns:a16="http://schemas.microsoft.com/office/drawing/2014/main" id="{B0165383-FE45-57A5-13C8-1B1D19533D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186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70</a:t>
                </a:r>
              </a:p>
            </p:txBody>
          </p:sp>
          <p:sp>
            <p:nvSpPr>
              <p:cNvPr id="20" name="Text Box 102">
                <a:extLst>
                  <a:ext uri="{FF2B5EF4-FFF2-40B4-BE49-F238E27FC236}">
                    <a16:creationId xmlns:a16="http://schemas.microsoft.com/office/drawing/2014/main" id="{380DD3B0-4D38-C324-8B40-0EE344E028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99" y="2162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80</a:t>
                </a:r>
              </a:p>
            </p:txBody>
          </p:sp>
          <p:sp>
            <p:nvSpPr>
              <p:cNvPr id="21" name="Text Box 103">
                <a:extLst>
                  <a:ext uri="{FF2B5EF4-FFF2-40B4-BE49-F238E27FC236}">
                    <a16:creationId xmlns:a16="http://schemas.microsoft.com/office/drawing/2014/main" id="{911D52C8-E67C-DA63-8388-05EFBD8DCE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5" y="2496"/>
                <a:ext cx="248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1600" dirty="0"/>
                  <a:t>90</a:t>
                </a:r>
              </a:p>
            </p:txBody>
          </p:sp>
          <p:sp>
            <p:nvSpPr>
              <p:cNvPr id="22" name="Text Box 104">
                <a:extLst>
                  <a:ext uri="{FF2B5EF4-FFF2-40B4-BE49-F238E27FC236}">
                    <a16:creationId xmlns:a16="http://schemas.microsoft.com/office/drawing/2014/main" id="{030F3B26-B312-8BE4-17D8-DF63FC9BDA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1600" dirty="0"/>
                  <a:t>100</a:t>
                </a:r>
              </a:p>
            </p:txBody>
          </p:sp>
        </p:grp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42F9969F-674A-3EE7-72DE-05062C6CD4C7}"/>
              </a:ext>
            </a:extLst>
          </p:cNvPr>
          <p:cNvSpPr txBox="1"/>
          <p:nvPr/>
        </p:nvSpPr>
        <p:spPr>
          <a:xfrm>
            <a:off x="4632960" y="5464175"/>
            <a:ext cx="2926080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F764C548-D904-F645-7D58-1F84B679BCF6}"/>
              </a:ext>
            </a:extLst>
          </p:cNvPr>
          <p:cNvSpPr/>
          <p:nvPr/>
        </p:nvSpPr>
        <p:spPr>
          <a:xfrm>
            <a:off x="5547360" y="4808940"/>
            <a:ext cx="1097280" cy="57504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62BE845-57FD-97F4-E73F-06768B37FC39}"/>
              </a:ext>
            </a:extLst>
          </p:cNvPr>
          <p:cNvGrpSpPr/>
          <p:nvPr/>
        </p:nvGrpSpPr>
        <p:grpSpPr>
          <a:xfrm>
            <a:off x="724766" y="4249510"/>
            <a:ext cx="2926080" cy="1290153"/>
            <a:chOff x="332936" y="2627766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6FA425F-493C-493F-B02D-C622A471A22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907F51F-890D-565E-6FF0-E820F02E3E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B847D2E3-4E2F-C798-8FBD-316B52BA9DCB}"/>
              </a:ext>
            </a:extLst>
          </p:cNvPr>
          <p:cNvGrpSpPr/>
          <p:nvPr/>
        </p:nvGrpSpPr>
        <p:grpSpPr>
          <a:xfrm>
            <a:off x="899802" y="1484313"/>
            <a:ext cx="2571038" cy="2571038"/>
            <a:chOff x="4151313" y="1484313"/>
            <a:chExt cx="3889375" cy="3889375"/>
          </a:xfrm>
        </p:grpSpPr>
        <p:sp>
          <p:nvSpPr>
            <p:cNvPr id="103" name="AutoShape 76">
              <a:extLst>
                <a:ext uri="{FF2B5EF4-FFF2-40B4-BE49-F238E27FC236}">
                  <a16:creationId xmlns:a16="http://schemas.microsoft.com/office/drawing/2014/main" id="{5D1022BF-47D5-C1B4-B42A-EF81B17C4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4" name="Group 8">
              <a:extLst>
                <a:ext uri="{FF2B5EF4-FFF2-40B4-BE49-F238E27FC236}">
                  <a16:creationId xmlns:a16="http://schemas.microsoft.com/office/drawing/2014/main" id="{2F403EFD-CE59-2BF2-2556-07AEB7EA33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145" name="Freeform 9">
                <a:extLst>
                  <a:ext uri="{FF2B5EF4-FFF2-40B4-BE49-F238E27FC236}">
                    <a16:creationId xmlns:a16="http://schemas.microsoft.com/office/drawing/2014/main" id="{3708F8FD-5B3A-64D4-1BE2-E155AA6C2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6" name="Freeform 10">
                <a:extLst>
                  <a:ext uri="{FF2B5EF4-FFF2-40B4-BE49-F238E27FC236}">
                    <a16:creationId xmlns:a16="http://schemas.microsoft.com/office/drawing/2014/main" id="{2E691B3A-3679-5EEB-4105-6F114396E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7" name="Freeform 11">
                <a:extLst>
                  <a:ext uri="{FF2B5EF4-FFF2-40B4-BE49-F238E27FC236}">
                    <a16:creationId xmlns:a16="http://schemas.microsoft.com/office/drawing/2014/main" id="{DE0469A3-DB55-F8E9-9B4E-2314520B9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8" name="Freeform 12">
                <a:extLst>
                  <a:ext uri="{FF2B5EF4-FFF2-40B4-BE49-F238E27FC236}">
                    <a16:creationId xmlns:a16="http://schemas.microsoft.com/office/drawing/2014/main" id="{3FD46A85-E1B2-48E5-FE41-F045B4630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49" name="Freeform 13">
                <a:extLst>
                  <a:ext uri="{FF2B5EF4-FFF2-40B4-BE49-F238E27FC236}">
                    <a16:creationId xmlns:a16="http://schemas.microsoft.com/office/drawing/2014/main" id="{9BA6C2B2-77D9-1652-26D2-17297B5034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0" name="Freeform 14">
                <a:extLst>
                  <a:ext uri="{FF2B5EF4-FFF2-40B4-BE49-F238E27FC236}">
                    <a16:creationId xmlns:a16="http://schemas.microsoft.com/office/drawing/2014/main" id="{970261C5-2ED2-4535-6A50-8D839F760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1" name="Freeform 15">
                <a:extLst>
                  <a:ext uri="{FF2B5EF4-FFF2-40B4-BE49-F238E27FC236}">
                    <a16:creationId xmlns:a16="http://schemas.microsoft.com/office/drawing/2014/main" id="{0064CA05-DD24-F3A6-F1C4-632AF546A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2" name="Freeform 16">
                <a:extLst>
                  <a:ext uri="{FF2B5EF4-FFF2-40B4-BE49-F238E27FC236}">
                    <a16:creationId xmlns:a16="http://schemas.microsoft.com/office/drawing/2014/main" id="{4B723C60-7963-FEB7-2753-20CDB960C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3" name="Freeform 17">
                <a:extLst>
                  <a:ext uri="{FF2B5EF4-FFF2-40B4-BE49-F238E27FC236}">
                    <a16:creationId xmlns:a16="http://schemas.microsoft.com/office/drawing/2014/main" id="{1598102D-D77C-48B1-EC3E-D2E8A5817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4" name="Freeform 18">
                <a:extLst>
                  <a:ext uri="{FF2B5EF4-FFF2-40B4-BE49-F238E27FC236}">
                    <a16:creationId xmlns:a16="http://schemas.microsoft.com/office/drawing/2014/main" id="{BAEC3A91-8B7D-655D-218D-92E4D6B56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5" name="Freeform 19">
                <a:extLst>
                  <a:ext uri="{FF2B5EF4-FFF2-40B4-BE49-F238E27FC236}">
                    <a16:creationId xmlns:a16="http://schemas.microsoft.com/office/drawing/2014/main" id="{93B66987-9DE6-3DEF-9AE2-31A3755FC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6" name="Freeform 20">
                <a:extLst>
                  <a:ext uri="{FF2B5EF4-FFF2-40B4-BE49-F238E27FC236}">
                    <a16:creationId xmlns:a16="http://schemas.microsoft.com/office/drawing/2014/main" id="{FA3290AF-9149-C6E1-F527-AD2109EC56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7" name="Freeform 21">
                <a:extLst>
                  <a:ext uri="{FF2B5EF4-FFF2-40B4-BE49-F238E27FC236}">
                    <a16:creationId xmlns:a16="http://schemas.microsoft.com/office/drawing/2014/main" id="{45305DA4-AE2F-98A8-3089-8B4273033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8" name="Freeform 22">
                <a:extLst>
                  <a:ext uri="{FF2B5EF4-FFF2-40B4-BE49-F238E27FC236}">
                    <a16:creationId xmlns:a16="http://schemas.microsoft.com/office/drawing/2014/main" id="{1CB01BF1-DAA0-45CD-0F0E-6F492692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59" name="Freeform 23">
                <a:extLst>
                  <a:ext uri="{FF2B5EF4-FFF2-40B4-BE49-F238E27FC236}">
                    <a16:creationId xmlns:a16="http://schemas.microsoft.com/office/drawing/2014/main" id="{1EA87295-9967-A3E7-7E4E-0C7B45558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0" name="Freeform 24">
                <a:extLst>
                  <a:ext uri="{FF2B5EF4-FFF2-40B4-BE49-F238E27FC236}">
                    <a16:creationId xmlns:a16="http://schemas.microsoft.com/office/drawing/2014/main" id="{C2FA427D-1126-860F-2B8B-FE5650BAC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1" name="Freeform 25">
                <a:extLst>
                  <a:ext uri="{FF2B5EF4-FFF2-40B4-BE49-F238E27FC236}">
                    <a16:creationId xmlns:a16="http://schemas.microsoft.com/office/drawing/2014/main" id="{690790DA-44F3-E1C8-FBCD-FDFEEF4B9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2" name="Freeform 26">
                <a:extLst>
                  <a:ext uri="{FF2B5EF4-FFF2-40B4-BE49-F238E27FC236}">
                    <a16:creationId xmlns:a16="http://schemas.microsoft.com/office/drawing/2014/main" id="{1C1F1F7C-D77D-FB6B-649A-147716FBE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3" name="Freeform 27">
                <a:extLst>
                  <a:ext uri="{FF2B5EF4-FFF2-40B4-BE49-F238E27FC236}">
                    <a16:creationId xmlns:a16="http://schemas.microsoft.com/office/drawing/2014/main" id="{5B5EEA2A-4AB2-6B40-7BA2-B0669B97A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4" name="Freeform 28">
                <a:extLst>
                  <a:ext uri="{FF2B5EF4-FFF2-40B4-BE49-F238E27FC236}">
                    <a16:creationId xmlns:a16="http://schemas.microsoft.com/office/drawing/2014/main" id="{D4DA0E98-A23D-8D92-4374-5AF85A8A81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5" name="Freeform 29">
                <a:extLst>
                  <a:ext uri="{FF2B5EF4-FFF2-40B4-BE49-F238E27FC236}">
                    <a16:creationId xmlns:a16="http://schemas.microsoft.com/office/drawing/2014/main" id="{07A2ED3F-51E2-7F7E-5B90-4250B6BA7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6" name="Freeform 30">
                <a:extLst>
                  <a:ext uri="{FF2B5EF4-FFF2-40B4-BE49-F238E27FC236}">
                    <a16:creationId xmlns:a16="http://schemas.microsoft.com/office/drawing/2014/main" id="{248F36F8-2315-92A3-7AFA-CA324D90A8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7" name="Freeform 31">
                <a:extLst>
                  <a:ext uri="{FF2B5EF4-FFF2-40B4-BE49-F238E27FC236}">
                    <a16:creationId xmlns:a16="http://schemas.microsoft.com/office/drawing/2014/main" id="{EB6A68A8-8890-E815-61F1-C62AAC332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8" name="Freeform 32">
                <a:extLst>
                  <a:ext uri="{FF2B5EF4-FFF2-40B4-BE49-F238E27FC236}">
                    <a16:creationId xmlns:a16="http://schemas.microsoft.com/office/drawing/2014/main" id="{5196A8B5-79D2-8657-5073-AD48316A7E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69" name="Freeform 33">
                <a:extLst>
                  <a:ext uri="{FF2B5EF4-FFF2-40B4-BE49-F238E27FC236}">
                    <a16:creationId xmlns:a16="http://schemas.microsoft.com/office/drawing/2014/main" id="{62B80BA5-E2BF-B8BE-9F21-B97D897C24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0" name="Freeform 34">
                <a:extLst>
                  <a:ext uri="{FF2B5EF4-FFF2-40B4-BE49-F238E27FC236}">
                    <a16:creationId xmlns:a16="http://schemas.microsoft.com/office/drawing/2014/main" id="{84EF61DF-A821-876A-5CE8-9F8DB25DA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1" name="Freeform 35">
                <a:extLst>
                  <a:ext uri="{FF2B5EF4-FFF2-40B4-BE49-F238E27FC236}">
                    <a16:creationId xmlns:a16="http://schemas.microsoft.com/office/drawing/2014/main" id="{EFB166D5-C3CD-0745-DB59-6E825274B1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2" name="Freeform 36">
                <a:extLst>
                  <a:ext uri="{FF2B5EF4-FFF2-40B4-BE49-F238E27FC236}">
                    <a16:creationId xmlns:a16="http://schemas.microsoft.com/office/drawing/2014/main" id="{ABF807B2-C2B7-C229-F0FC-5975DC195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3" name="Freeform 37">
                <a:extLst>
                  <a:ext uri="{FF2B5EF4-FFF2-40B4-BE49-F238E27FC236}">
                    <a16:creationId xmlns:a16="http://schemas.microsoft.com/office/drawing/2014/main" id="{C304EF9C-D8EF-BDCB-1F8B-0205D1441D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4" name="Freeform 38">
                <a:extLst>
                  <a:ext uri="{FF2B5EF4-FFF2-40B4-BE49-F238E27FC236}">
                    <a16:creationId xmlns:a16="http://schemas.microsoft.com/office/drawing/2014/main" id="{8714C629-AEB3-46C9-2801-E7978CAE2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5" name="Freeform 39">
                <a:extLst>
                  <a:ext uri="{FF2B5EF4-FFF2-40B4-BE49-F238E27FC236}">
                    <a16:creationId xmlns:a16="http://schemas.microsoft.com/office/drawing/2014/main" id="{376217D0-0FEE-F49D-C186-790F458A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6" name="Freeform 40">
                <a:extLst>
                  <a:ext uri="{FF2B5EF4-FFF2-40B4-BE49-F238E27FC236}">
                    <a16:creationId xmlns:a16="http://schemas.microsoft.com/office/drawing/2014/main" id="{47DD2600-7F08-0A8A-A086-8D969587F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7" name="Freeform 41">
                <a:extLst>
                  <a:ext uri="{FF2B5EF4-FFF2-40B4-BE49-F238E27FC236}">
                    <a16:creationId xmlns:a16="http://schemas.microsoft.com/office/drawing/2014/main" id="{7B721400-04BE-C6E6-3DE3-3D857F225E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8" name="Freeform 42">
                <a:extLst>
                  <a:ext uri="{FF2B5EF4-FFF2-40B4-BE49-F238E27FC236}">
                    <a16:creationId xmlns:a16="http://schemas.microsoft.com/office/drawing/2014/main" id="{4999D532-51AD-7D2B-89CA-B71FDC864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79" name="Freeform 43">
                <a:extLst>
                  <a:ext uri="{FF2B5EF4-FFF2-40B4-BE49-F238E27FC236}">
                    <a16:creationId xmlns:a16="http://schemas.microsoft.com/office/drawing/2014/main" id="{FAFC2991-8890-2310-9B85-6D161472B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0" name="Freeform 44">
                <a:extLst>
                  <a:ext uri="{FF2B5EF4-FFF2-40B4-BE49-F238E27FC236}">
                    <a16:creationId xmlns:a16="http://schemas.microsoft.com/office/drawing/2014/main" id="{A4526E20-681E-1B51-AA84-1BF42C35C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1" name="Freeform 45">
                <a:extLst>
                  <a:ext uri="{FF2B5EF4-FFF2-40B4-BE49-F238E27FC236}">
                    <a16:creationId xmlns:a16="http://schemas.microsoft.com/office/drawing/2014/main" id="{CAE8A407-2D66-ED5C-1D3B-96A9123096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2" name="Freeform 46">
                <a:extLst>
                  <a:ext uri="{FF2B5EF4-FFF2-40B4-BE49-F238E27FC236}">
                    <a16:creationId xmlns:a16="http://schemas.microsoft.com/office/drawing/2014/main" id="{7474940C-70C0-52C7-8DA2-BAB48A910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3" name="Freeform 47">
                <a:extLst>
                  <a:ext uri="{FF2B5EF4-FFF2-40B4-BE49-F238E27FC236}">
                    <a16:creationId xmlns:a16="http://schemas.microsoft.com/office/drawing/2014/main" id="{A805390F-72C1-046F-6118-C2DB0850A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4" name="Freeform 48">
                <a:extLst>
                  <a:ext uri="{FF2B5EF4-FFF2-40B4-BE49-F238E27FC236}">
                    <a16:creationId xmlns:a16="http://schemas.microsoft.com/office/drawing/2014/main" id="{13A00B95-F8F8-3849-3C00-75999791D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5" name="Freeform 49">
                <a:extLst>
                  <a:ext uri="{FF2B5EF4-FFF2-40B4-BE49-F238E27FC236}">
                    <a16:creationId xmlns:a16="http://schemas.microsoft.com/office/drawing/2014/main" id="{40F4FBE9-34AB-EFD0-6EA8-8ACA16E19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6" name="Freeform 50">
                <a:extLst>
                  <a:ext uri="{FF2B5EF4-FFF2-40B4-BE49-F238E27FC236}">
                    <a16:creationId xmlns:a16="http://schemas.microsoft.com/office/drawing/2014/main" id="{F81F9EFE-8A36-EB09-39F4-5AF2E67EE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7" name="Freeform 51">
                <a:extLst>
                  <a:ext uri="{FF2B5EF4-FFF2-40B4-BE49-F238E27FC236}">
                    <a16:creationId xmlns:a16="http://schemas.microsoft.com/office/drawing/2014/main" id="{67DF60B2-3CE5-04C9-5409-44A858A18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8" name="Freeform 52">
                <a:extLst>
                  <a:ext uri="{FF2B5EF4-FFF2-40B4-BE49-F238E27FC236}">
                    <a16:creationId xmlns:a16="http://schemas.microsoft.com/office/drawing/2014/main" id="{05B5DA7A-EC8F-3296-D513-27ECD316D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89" name="Freeform 53">
                <a:extLst>
                  <a:ext uri="{FF2B5EF4-FFF2-40B4-BE49-F238E27FC236}">
                    <a16:creationId xmlns:a16="http://schemas.microsoft.com/office/drawing/2014/main" id="{8C64B2E9-6FC7-5C73-87C5-D9ADFB934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0" name="Freeform 54">
                <a:extLst>
                  <a:ext uri="{FF2B5EF4-FFF2-40B4-BE49-F238E27FC236}">
                    <a16:creationId xmlns:a16="http://schemas.microsoft.com/office/drawing/2014/main" id="{AEBF1D0A-D5D7-8AE6-484B-DFB3DC8DD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1" name="Freeform 55">
                <a:extLst>
                  <a:ext uri="{FF2B5EF4-FFF2-40B4-BE49-F238E27FC236}">
                    <a16:creationId xmlns:a16="http://schemas.microsoft.com/office/drawing/2014/main" id="{3C888B50-85A6-65A8-4B6F-7538E56F0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2" name="Freeform 56">
                <a:extLst>
                  <a:ext uri="{FF2B5EF4-FFF2-40B4-BE49-F238E27FC236}">
                    <a16:creationId xmlns:a16="http://schemas.microsoft.com/office/drawing/2014/main" id="{64C880D9-7162-ADA5-2049-0563D5839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3" name="Freeform 57">
                <a:extLst>
                  <a:ext uri="{FF2B5EF4-FFF2-40B4-BE49-F238E27FC236}">
                    <a16:creationId xmlns:a16="http://schemas.microsoft.com/office/drawing/2014/main" id="{CA0661DB-AEE4-96AF-CAD0-F3AF65BAC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4" name="Freeform 58">
                <a:extLst>
                  <a:ext uri="{FF2B5EF4-FFF2-40B4-BE49-F238E27FC236}">
                    <a16:creationId xmlns:a16="http://schemas.microsoft.com/office/drawing/2014/main" id="{42CAA2B8-8C95-751A-E54B-BB44EFF90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95" name="Freeform 59">
                <a:extLst>
                  <a:ext uri="{FF2B5EF4-FFF2-40B4-BE49-F238E27FC236}">
                    <a16:creationId xmlns:a16="http://schemas.microsoft.com/office/drawing/2014/main" id="{341DD1B9-E12F-C9BD-B2BF-7193DCE64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105" name="Oval 60">
              <a:extLst>
                <a:ext uri="{FF2B5EF4-FFF2-40B4-BE49-F238E27FC236}">
                  <a16:creationId xmlns:a16="http://schemas.microsoft.com/office/drawing/2014/main" id="{E0DBFE62-E8D9-5275-712D-5EB93B73D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6" name="Group 61">
              <a:extLst>
                <a:ext uri="{FF2B5EF4-FFF2-40B4-BE49-F238E27FC236}">
                  <a16:creationId xmlns:a16="http://schemas.microsoft.com/office/drawing/2014/main" id="{C00904EB-5B7C-BB32-58C4-5FE6FE5CCF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132" name="Group 62">
                <a:extLst>
                  <a:ext uri="{FF2B5EF4-FFF2-40B4-BE49-F238E27FC236}">
                    <a16:creationId xmlns:a16="http://schemas.microsoft.com/office/drawing/2014/main" id="{7B76B0AE-0BC9-5784-2820-57E093E7F1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134" name="Freeform 63">
                  <a:extLst>
                    <a:ext uri="{FF2B5EF4-FFF2-40B4-BE49-F238E27FC236}">
                      <a16:creationId xmlns:a16="http://schemas.microsoft.com/office/drawing/2014/main" id="{3C4DAEEF-8A48-B7CB-89C1-4A0E11FC49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5" name="Freeform 64">
                  <a:extLst>
                    <a:ext uri="{FF2B5EF4-FFF2-40B4-BE49-F238E27FC236}">
                      <a16:creationId xmlns:a16="http://schemas.microsoft.com/office/drawing/2014/main" id="{21BFA59D-936B-2FA1-36C7-AB5D186C7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6" name="Freeform 65">
                  <a:extLst>
                    <a:ext uri="{FF2B5EF4-FFF2-40B4-BE49-F238E27FC236}">
                      <a16:creationId xmlns:a16="http://schemas.microsoft.com/office/drawing/2014/main" id="{FB884821-A030-98ED-4951-AE1C7577F1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37" name="Freeform 66">
                  <a:extLst>
                    <a:ext uri="{FF2B5EF4-FFF2-40B4-BE49-F238E27FC236}">
                      <a16:creationId xmlns:a16="http://schemas.microsoft.com/office/drawing/2014/main" id="{E92F06C1-2B56-080C-7944-5B3C4E7F6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38" name="Freeform 67">
                  <a:extLst>
                    <a:ext uri="{FF2B5EF4-FFF2-40B4-BE49-F238E27FC236}">
                      <a16:creationId xmlns:a16="http://schemas.microsoft.com/office/drawing/2014/main" id="{0EB71B8E-71DB-D154-50ED-82ED92145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39" name="Freeform 68">
                  <a:extLst>
                    <a:ext uri="{FF2B5EF4-FFF2-40B4-BE49-F238E27FC236}">
                      <a16:creationId xmlns:a16="http://schemas.microsoft.com/office/drawing/2014/main" id="{BAB6625C-8F7A-08A4-8B10-E192F747F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0" name="Freeform 69">
                  <a:extLst>
                    <a:ext uri="{FF2B5EF4-FFF2-40B4-BE49-F238E27FC236}">
                      <a16:creationId xmlns:a16="http://schemas.microsoft.com/office/drawing/2014/main" id="{3BC74854-4BAF-F2D7-C807-FAE12C0442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1" name="Freeform 70">
                  <a:extLst>
                    <a:ext uri="{FF2B5EF4-FFF2-40B4-BE49-F238E27FC236}">
                      <a16:creationId xmlns:a16="http://schemas.microsoft.com/office/drawing/2014/main" id="{5C46D74A-BFA1-E5E8-9970-D274242CA8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2" name="Freeform 71">
                  <a:extLst>
                    <a:ext uri="{FF2B5EF4-FFF2-40B4-BE49-F238E27FC236}">
                      <a16:creationId xmlns:a16="http://schemas.microsoft.com/office/drawing/2014/main" id="{A8354A18-FE20-3685-727F-0F6A23D6FF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3" name="Freeform 72">
                  <a:extLst>
                    <a:ext uri="{FF2B5EF4-FFF2-40B4-BE49-F238E27FC236}">
                      <a16:creationId xmlns:a16="http://schemas.microsoft.com/office/drawing/2014/main" id="{686A5B57-AFFA-62D9-D2C3-BE4F68F1B0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144" name="Freeform 73">
                  <a:extLst>
                    <a:ext uri="{FF2B5EF4-FFF2-40B4-BE49-F238E27FC236}">
                      <a16:creationId xmlns:a16="http://schemas.microsoft.com/office/drawing/2014/main" id="{16B2C619-E100-0A96-24E8-E72D912A7C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sp>
            <p:nvSpPr>
              <p:cNvPr id="133" name="Oval 74">
                <a:extLst>
                  <a:ext uri="{FF2B5EF4-FFF2-40B4-BE49-F238E27FC236}">
                    <a16:creationId xmlns:a16="http://schemas.microsoft.com/office/drawing/2014/main" id="{4AAC31E3-7951-A247-FE2E-6EFD523BAC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/>
              </a:p>
            </p:txBody>
          </p:sp>
        </p:grpSp>
        <p:sp>
          <p:nvSpPr>
            <p:cNvPr id="107" name="Oval 75">
              <a:extLst>
                <a:ext uri="{FF2B5EF4-FFF2-40B4-BE49-F238E27FC236}">
                  <a16:creationId xmlns:a16="http://schemas.microsoft.com/office/drawing/2014/main" id="{638A16D9-2FBD-5FBD-E84B-17F110882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108" name="AutoShape 76">
              <a:extLst>
                <a:ext uri="{FF2B5EF4-FFF2-40B4-BE49-F238E27FC236}">
                  <a16:creationId xmlns:a16="http://schemas.microsoft.com/office/drawing/2014/main" id="{6A0E993F-AEFB-46CD-D01B-3BFAF902A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109" name="Group 78">
              <a:extLst>
                <a:ext uri="{FF2B5EF4-FFF2-40B4-BE49-F238E27FC236}">
                  <a16:creationId xmlns:a16="http://schemas.microsoft.com/office/drawing/2014/main" id="{DC87F336-6242-0807-59DE-60FD11436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122" name="Freeform 79">
                <a:extLst>
                  <a:ext uri="{FF2B5EF4-FFF2-40B4-BE49-F238E27FC236}">
                    <a16:creationId xmlns:a16="http://schemas.microsoft.com/office/drawing/2014/main" id="{B35660EB-6DA4-D806-693A-32221F273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3" name="Freeform 80">
                <a:extLst>
                  <a:ext uri="{FF2B5EF4-FFF2-40B4-BE49-F238E27FC236}">
                    <a16:creationId xmlns:a16="http://schemas.microsoft.com/office/drawing/2014/main" id="{C84A27DF-5EE4-2F6B-08D1-E799F9EEF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4" name="Freeform 81">
                <a:extLst>
                  <a:ext uri="{FF2B5EF4-FFF2-40B4-BE49-F238E27FC236}">
                    <a16:creationId xmlns:a16="http://schemas.microsoft.com/office/drawing/2014/main" id="{17F28D82-D095-93F7-DED4-EA3E42848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5" name="Freeform 82">
                <a:extLst>
                  <a:ext uri="{FF2B5EF4-FFF2-40B4-BE49-F238E27FC236}">
                    <a16:creationId xmlns:a16="http://schemas.microsoft.com/office/drawing/2014/main" id="{2E819343-0F8B-47CD-DA10-01E5FAC50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6" name="Freeform 83">
                <a:extLst>
                  <a:ext uri="{FF2B5EF4-FFF2-40B4-BE49-F238E27FC236}">
                    <a16:creationId xmlns:a16="http://schemas.microsoft.com/office/drawing/2014/main" id="{7B57A891-220E-213B-28C6-1BB7C7764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7" name="Freeform 84">
                <a:extLst>
                  <a:ext uri="{FF2B5EF4-FFF2-40B4-BE49-F238E27FC236}">
                    <a16:creationId xmlns:a16="http://schemas.microsoft.com/office/drawing/2014/main" id="{BC48253C-FDD2-7C14-74D4-4915E16659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8" name="Freeform 85">
                <a:extLst>
                  <a:ext uri="{FF2B5EF4-FFF2-40B4-BE49-F238E27FC236}">
                    <a16:creationId xmlns:a16="http://schemas.microsoft.com/office/drawing/2014/main" id="{CFE81216-46BB-83EE-0644-07A4562BE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29" name="Freeform 86">
                <a:extLst>
                  <a:ext uri="{FF2B5EF4-FFF2-40B4-BE49-F238E27FC236}">
                    <a16:creationId xmlns:a16="http://schemas.microsoft.com/office/drawing/2014/main" id="{60D81E51-E022-E793-5CA5-43801941C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30" name="Freeform 87">
                <a:extLst>
                  <a:ext uri="{FF2B5EF4-FFF2-40B4-BE49-F238E27FC236}">
                    <a16:creationId xmlns:a16="http://schemas.microsoft.com/office/drawing/2014/main" id="{5186841F-A6EB-A4FD-6BC6-5E198FE5D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31" name="Freeform 88">
                <a:extLst>
                  <a:ext uri="{FF2B5EF4-FFF2-40B4-BE49-F238E27FC236}">
                    <a16:creationId xmlns:a16="http://schemas.microsoft.com/office/drawing/2014/main" id="{7F2522BE-3A62-EB26-BCF5-FF52D2F1F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110" name="Group 93">
              <a:extLst>
                <a:ext uri="{FF2B5EF4-FFF2-40B4-BE49-F238E27FC236}">
                  <a16:creationId xmlns:a16="http://schemas.microsoft.com/office/drawing/2014/main" id="{59670FE5-A062-5F95-7171-9C213C7DFE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689" y="2333624"/>
              <a:ext cx="2206625" cy="2220913"/>
              <a:chOff x="670" y="1606"/>
              <a:chExt cx="1390" cy="1399"/>
            </a:xfrm>
          </p:grpSpPr>
          <p:sp>
            <p:nvSpPr>
              <p:cNvPr id="111" name="Text Box 94">
                <a:extLst>
                  <a:ext uri="{FF2B5EF4-FFF2-40B4-BE49-F238E27FC236}">
                    <a16:creationId xmlns:a16="http://schemas.microsoft.com/office/drawing/2014/main" id="{FE6034DB-AA35-6465-FCCC-838C83FC02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5" y="2796"/>
                <a:ext cx="225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0</a:t>
                </a:r>
              </a:p>
            </p:txBody>
          </p:sp>
          <p:sp>
            <p:nvSpPr>
              <p:cNvPr id="112" name="Text Box 95">
                <a:extLst>
                  <a:ext uri="{FF2B5EF4-FFF2-40B4-BE49-F238E27FC236}">
                    <a16:creationId xmlns:a16="http://schemas.microsoft.com/office/drawing/2014/main" id="{2C41A6A0-239E-7CE9-1AF0-2FF6773939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10</a:t>
                </a:r>
              </a:p>
            </p:txBody>
          </p:sp>
          <p:sp>
            <p:nvSpPr>
              <p:cNvPr id="113" name="Text Box 96">
                <a:extLst>
                  <a:ext uri="{FF2B5EF4-FFF2-40B4-BE49-F238E27FC236}">
                    <a16:creationId xmlns:a16="http://schemas.microsoft.com/office/drawing/2014/main" id="{F626D584-AC75-7219-5C70-017983F53F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20</a:t>
                </a:r>
              </a:p>
            </p:txBody>
          </p:sp>
          <p:sp>
            <p:nvSpPr>
              <p:cNvPr id="114" name="Text Box 97">
                <a:extLst>
                  <a:ext uri="{FF2B5EF4-FFF2-40B4-BE49-F238E27FC236}">
                    <a16:creationId xmlns:a16="http://schemas.microsoft.com/office/drawing/2014/main" id="{AB752ECF-90AA-7580-FD32-4927478901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30</a:t>
                </a:r>
              </a:p>
            </p:txBody>
          </p:sp>
          <p:sp>
            <p:nvSpPr>
              <p:cNvPr id="115" name="Text Box 98">
                <a:extLst>
                  <a:ext uri="{FF2B5EF4-FFF2-40B4-BE49-F238E27FC236}">
                    <a16:creationId xmlns:a16="http://schemas.microsoft.com/office/drawing/2014/main" id="{3695D2F7-2870-9D9D-B412-47C266B33D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40</a:t>
                </a:r>
              </a:p>
            </p:txBody>
          </p:sp>
          <p:sp>
            <p:nvSpPr>
              <p:cNvPr id="116" name="Text Box 99">
                <a:extLst>
                  <a:ext uri="{FF2B5EF4-FFF2-40B4-BE49-F238E27FC236}">
                    <a16:creationId xmlns:a16="http://schemas.microsoft.com/office/drawing/2014/main" id="{AFC336CB-5404-4278-57EF-910ADEA0FE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60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50</a:t>
                </a:r>
              </a:p>
            </p:txBody>
          </p:sp>
          <p:sp>
            <p:nvSpPr>
              <p:cNvPr id="117" name="Text Box 100">
                <a:extLst>
                  <a:ext uri="{FF2B5EF4-FFF2-40B4-BE49-F238E27FC236}">
                    <a16:creationId xmlns:a16="http://schemas.microsoft.com/office/drawing/2014/main" id="{17BDA560-B36A-469C-8C70-459C3E2EAC8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60</a:t>
                </a:r>
              </a:p>
            </p:txBody>
          </p:sp>
          <p:sp>
            <p:nvSpPr>
              <p:cNvPr id="118" name="Text Box 101">
                <a:extLst>
                  <a:ext uri="{FF2B5EF4-FFF2-40B4-BE49-F238E27FC236}">
                    <a16:creationId xmlns:a16="http://schemas.microsoft.com/office/drawing/2014/main" id="{F4ED1AF1-7A1D-1651-F7F1-CA3FDB9ECD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5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70</a:t>
                </a:r>
              </a:p>
            </p:txBody>
          </p:sp>
          <p:sp>
            <p:nvSpPr>
              <p:cNvPr id="119" name="Text Box 102">
                <a:extLst>
                  <a:ext uri="{FF2B5EF4-FFF2-40B4-BE49-F238E27FC236}">
                    <a16:creationId xmlns:a16="http://schemas.microsoft.com/office/drawing/2014/main" id="{72D97186-42A5-417E-76C6-5A163831A4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80</a:t>
                </a:r>
              </a:p>
            </p:txBody>
          </p:sp>
          <p:sp>
            <p:nvSpPr>
              <p:cNvPr id="120" name="Text Box 103">
                <a:extLst>
                  <a:ext uri="{FF2B5EF4-FFF2-40B4-BE49-F238E27FC236}">
                    <a16:creationId xmlns:a16="http://schemas.microsoft.com/office/drawing/2014/main" id="{57D9F0C8-03D9-0DF4-6E45-D07E167EC7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90</a:t>
                </a:r>
              </a:p>
            </p:txBody>
          </p:sp>
          <p:sp>
            <p:nvSpPr>
              <p:cNvPr id="121" name="Text Box 104">
                <a:extLst>
                  <a:ext uri="{FF2B5EF4-FFF2-40B4-BE49-F238E27FC236}">
                    <a16:creationId xmlns:a16="http://schemas.microsoft.com/office/drawing/2014/main" id="{C83EC1B7-A0FC-DC2B-9F3C-42B00A7313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800" dirty="0"/>
                  <a:t>100</a:t>
                </a:r>
              </a:p>
            </p:txBody>
          </p:sp>
        </p:grp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EF6ED9F-E437-0C8D-94FB-AA7D4D0FBE48}"/>
              </a:ext>
            </a:extLst>
          </p:cNvPr>
          <p:cNvGrpSpPr/>
          <p:nvPr/>
        </p:nvGrpSpPr>
        <p:grpSpPr>
          <a:xfrm>
            <a:off x="8541155" y="4249510"/>
            <a:ext cx="2926080" cy="1290153"/>
            <a:chOff x="332936" y="2627766"/>
            <a:chExt cx="2926080" cy="129015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392482C5-CB4D-0A28-3B51-33108DDDAF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43F6B6E-E074-B9B9-E00F-36D2500211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1EBCB75C-217A-BF61-42A6-4A43213B8587}"/>
              </a:ext>
            </a:extLst>
          </p:cNvPr>
          <p:cNvGrpSpPr/>
          <p:nvPr/>
        </p:nvGrpSpPr>
        <p:grpSpPr>
          <a:xfrm>
            <a:off x="8716191" y="1484313"/>
            <a:ext cx="2571038" cy="2571038"/>
            <a:chOff x="4151313" y="1484313"/>
            <a:chExt cx="3889375" cy="3889375"/>
          </a:xfrm>
        </p:grpSpPr>
        <p:sp>
          <p:nvSpPr>
            <p:cNvPr id="200" name="AutoShape 76">
              <a:extLst>
                <a:ext uri="{FF2B5EF4-FFF2-40B4-BE49-F238E27FC236}">
                  <a16:creationId xmlns:a16="http://schemas.microsoft.com/office/drawing/2014/main" id="{B002F576-E565-EDD4-4389-D5ABFBAEB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1600200"/>
              <a:ext cx="3657600" cy="3657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1" name="Group 8">
              <a:extLst>
                <a:ext uri="{FF2B5EF4-FFF2-40B4-BE49-F238E27FC236}">
                  <a16:creationId xmlns:a16="http://schemas.microsoft.com/office/drawing/2014/main" id="{F84236D7-1170-97E5-CBD5-272FDC35D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2338" y="2071688"/>
              <a:ext cx="2727325" cy="2714625"/>
              <a:chOff x="1476" y="1571"/>
              <a:chExt cx="2100" cy="2090"/>
            </a:xfrm>
          </p:grpSpPr>
          <p:sp>
            <p:nvSpPr>
              <p:cNvPr id="242" name="Freeform 9">
                <a:extLst>
                  <a:ext uri="{FF2B5EF4-FFF2-40B4-BE49-F238E27FC236}">
                    <a16:creationId xmlns:a16="http://schemas.microsoft.com/office/drawing/2014/main" id="{97FE4426-B26D-9EC4-DB0E-D1B3A14A0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8" y="2619"/>
                <a:ext cx="1230" cy="1042"/>
              </a:xfrm>
              <a:custGeom>
                <a:avLst/>
                <a:gdLst>
                  <a:gd name="T0" fmla="*/ 0 w 205"/>
                  <a:gd name="T1" fmla="*/ 141 h 174"/>
                  <a:gd name="T2" fmla="*/ 103 w 205"/>
                  <a:gd name="T3" fmla="*/ 174 h 174"/>
                  <a:gd name="T4" fmla="*/ 205 w 205"/>
                  <a:gd name="T5" fmla="*/ 141 h 174"/>
                  <a:gd name="T6" fmla="*/ 103 w 205"/>
                  <a:gd name="T7" fmla="*/ 0 h 174"/>
                  <a:gd name="T8" fmla="*/ 0 w 205"/>
                  <a:gd name="T9" fmla="*/ 1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74">
                    <a:moveTo>
                      <a:pt x="0" y="141"/>
                    </a:moveTo>
                    <a:cubicBezTo>
                      <a:pt x="30" y="163"/>
                      <a:pt x="66" y="174"/>
                      <a:pt x="103" y="174"/>
                    </a:cubicBezTo>
                    <a:cubicBezTo>
                      <a:pt x="140" y="174"/>
                      <a:pt x="175" y="163"/>
                      <a:pt x="205" y="141"/>
                    </a:cubicBezTo>
                    <a:lnTo>
                      <a:pt x="103" y="0"/>
                    </a:lnTo>
                    <a:lnTo>
                      <a:pt x="0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3" name="Freeform 10">
                <a:extLst>
                  <a:ext uri="{FF2B5EF4-FFF2-40B4-BE49-F238E27FC236}">
                    <a16:creationId xmlns:a16="http://schemas.microsoft.com/office/drawing/2014/main" id="{D853BC11-2834-1DF5-8FA4-B665498B0A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" y="2619"/>
                <a:ext cx="702" cy="844"/>
              </a:xfrm>
              <a:custGeom>
                <a:avLst/>
                <a:gdLst>
                  <a:gd name="T0" fmla="*/ 0 w 117"/>
                  <a:gd name="T1" fmla="*/ 129 h 141"/>
                  <a:gd name="T2" fmla="*/ 14 w 117"/>
                  <a:gd name="T3" fmla="*/ 141 h 141"/>
                  <a:gd name="T4" fmla="*/ 117 w 117"/>
                  <a:gd name="T5" fmla="*/ 0 h 141"/>
                  <a:gd name="T6" fmla="*/ 0 w 117"/>
                  <a:gd name="T7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0" y="129"/>
                    </a:moveTo>
                    <a:cubicBezTo>
                      <a:pt x="4" y="133"/>
                      <a:pt x="9" y="137"/>
                      <a:pt x="14" y="141"/>
                    </a:cubicBezTo>
                    <a:lnTo>
                      <a:pt x="117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4" name="Freeform 11">
                <a:extLst>
                  <a:ext uri="{FF2B5EF4-FFF2-40B4-BE49-F238E27FC236}">
                    <a16:creationId xmlns:a16="http://schemas.microsoft.com/office/drawing/2014/main" id="{2E0C5764-A5C9-E558-7676-06A92A02B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6" y="2619"/>
                <a:ext cx="780" cy="772"/>
              </a:xfrm>
              <a:custGeom>
                <a:avLst/>
                <a:gdLst>
                  <a:gd name="T0" fmla="*/ 0 w 130"/>
                  <a:gd name="T1" fmla="*/ 116 h 129"/>
                  <a:gd name="T2" fmla="*/ 13 w 130"/>
                  <a:gd name="T3" fmla="*/ 129 h 129"/>
                  <a:gd name="T4" fmla="*/ 130 w 130"/>
                  <a:gd name="T5" fmla="*/ 0 h 129"/>
                  <a:gd name="T6" fmla="*/ 0 w 130"/>
                  <a:gd name="T7" fmla="*/ 11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29">
                    <a:moveTo>
                      <a:pt x="0" y="116"/>
                    </a:moveTo>
                    <a:cubicBezTo>
                      <a:pt x="4" y="121"/>
                      <a:pt x="8" y="125"/>
                      <a:pt x="13" y="129"/>
                    </a:cubicBezTo>
                    <a:lnTo>
                      <a:pt x="130" y="0"/>
                    </a:lnTo>
                    <a:lnTo>
                      <a:pt x="0" y="11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5" name="Freeform 12">
                <a:extLst>
                  <a:ext uri="{FF2B5EF4-FFF2-40B4-BE49-F238E27FC236}">
                    <a16:creationId xmlns:a16="http://schemas.microsoft.com/office/drawing/2014/main" id="{80CFABEE-C86F-F038-2ECF-0641DC78F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6" y="2619"/>
                <a:ext cx="840" cy="694"/>
              </a:xfrm>
              <a:custGeom>
                <a:avLst/>
                <a:gdLst>
                  <a:gd name="T0" fmla="*/ 0 w 140"/>
                  <a:gd name="T1" fmla="*/ 105 h 116"/>
                  <a:gd name="T2" fmla="*/ 10 w 140"/>
                  <a:gd name="T3" fmla="*/ 116 h 116"/>
                  <a:gd name="T4" fmla="*/ 140 w 140"/>
                  <a:gd name="T5" fmla="*/ 0 h 116"/>
                  <a:gd name="T6" fmla="*/ 0 w 140"/>
                  <a:gd name="T7" fmla="*/ 10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16">
                    <a:moveTo>
                      <a:pt x="0" y="105"/>
                    </a:moveTo>
                    <a:cubicBezTo>
                      <a:pt x="3" y="109"/>
                      <a:pt x="6" y="112"/>
                      <a:pt x="10" y="116"/>
                    </a:cubicBezTo>
                    <a:lnTo>
                      <a:pt x="140" y="0"/>
                    </a:lnTo>
                    <a:lnTo>
                      <a:pt x="0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6" name="Freeform 13">
                <a:extLst>
                  <a:ext uri="{FF2B5EF4-FFF2-40B4-BE49-F238E27FC236}">
                    <a16:creationId xmlns:a16="http://schemas.microsoft.com/office/drawing/2014/main" id="{4EFF3799-5C40-67FB-360B-A4ABA1B16B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619"/>
                <a:ext cx="900" cy="629"/>
              </a:xfrm>
              <a:custGeom>
                <a:avLst/>
                <a:gdLst>
                  <a:gd name="T0" fmla="*/ 0 w 150"/>
                  <a:gd name="T1" fmla="*/ 90 h 105"/>
                  <a:gd name="T2" fmla="*/ 10 w 150"/>
                  <a:gd name="T3" fmla="*/ 105 h 105"/>
                  <a:gd name="T4" fmla="*/ 150 w 150"/>
                  <a:gd name="T5" fmla="*/ 0 h 105"/>
                  <a:gd name="T6" fmla="*/ 0 w 150"/>
                  <a:gd name="T7" fmla="*/ 9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105">
                    <a:moveTo>
                      <a:pt x="0" y="90"/>
                    </a:moveTo>
                    <a:cubicBezTo>
                      <a:pt x="3" y="95"/>
                      <a:pt x="7" y="100"/>
                      <a:pt x="10" y="105"/>
                    </a:cubicBezTo>
                    <a:lnTo>
                      <a:pt x="150" y="0"/>
                    </a:lnTo>
                    <a:lnTo>
                      <a:pt x="0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DC51A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7" name="Freeform 14">
                <a:extLst>
                  <a:ext uri="{FF2B5EF4-FFF2-40B4-BE49-F238E27FC236}">
                    <a16:creationId xmlns:a16="http://schemas.microsoft.com/office/drawing/2014/main" id="{770BA8F1-5560-99E9-E2FB-C3FDF0E4B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619"/>
                <a:ext cx="948" cy="539"/>
              </a:xfrm>
              <a:custGeom>
                <a:avLst/>
                <a:gdLst>
                  <a:gd name="T0" fmla="*/ 0 w 158"/>
                  <a:gd name="T1" fmla="*/ 73 h 90"/>
                  <a:gd name="T2" fmla="*/ 8 w 158"/>
                  <a:gd name="T3" fmla="*/ 90 h 90"/>
                  <a:gd name="T4" fmla="*/ 158 w 158"/>
                  <a:gd name="T5" fmla="*/ 0 h 90"/>
                  <a:gd name="T6" fmla="*/ 0 w 158"/>
                  <a:gd name="T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0" y="73"/>
                    </a:moveTo>
                    <a:cubicBezTo>
                      <a:pt x="2" y="79"/>
                      <a:pt x="5" y="84"/>
                      <a:pt x="8" y="90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8" name="Freeform 15">
                <a:extLst>
                  <a:ext uri="{FF2B5EF4-FFF2-40B4-BE49-F238E27FC236}">
                    <a16:creationId xmlns:a16="http://schemas.microsoft.com/office/drawing/2014/main" id="{195B685F-7B3E-A7D6-1ADE-2939C7745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619"/>
                <a:ext cx="990" cy="437"/>
              </a:xfrm>
              <a:custGeom>
                <a:avLst/>
                <a:gdLst>
                  <a:gd name="T0" fmla="*/ 0 w 165"/>
                  <a:gd name="T1" fmla="*/ 56 h 73"/>
                  <a:gd name="T2" fmla="*/ 7 w 165"/>
                  <a:gd name="T3" fmla="*/ 73 h 73"/>
                  <a:gd name="T4" fmla="*/ 165 w 165"/>
                  <a:gd name="T5" fmla="*/ 0 h 73"/>
                  <a:gd name="T6" fmla="*/ 0 w 165"/>
                  <a:gd name="T7" fmla="*/ 5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3">
                    <a:moveTo>
                      <a:pt x="0" y="56"/>
                    </a:moveTo>
                    <a:cubicBezTo>
                      <a:pt x="2" y="62"/>
                      <a:pt x="4" y="68"/>
                      <a:pt x="7" y="73"/>
                    </a:cubicBezTo>
                    <a:lnTo>
                      <a:pt x="165" y="0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66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49" name="Freeform 16">
                <a:extLst>
                  <a:ext uri="{FF2B5EF4-FFF2-40B4-BE49-F238E27FC236}">
                    <a16:creationId xmlns:a16="http://schemas.microsoft.com/office/drawing/2014/main" id="{4B5988E0-4A08-5A1D-064F-865B159ED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2" y="2619"/>
                <a:ext cx="1014" cy="335"/>
              </a:xfrm>
              <a:custGeom>
                <a:avLst/>
                <a:gdLst>
                  <a:gd name="T0" fmla="*/ 0 w 169"/>
                  <a:gd name="T1" fmla="*/ 41 h 56"/>
                  <a:gd name="T2" fmla="*/ 4 w 169"/>
                  <a:gd name="T3" fmla="*/ 56 h 56"/>
                  <a:gd name="T4" fmla="*/ 169 w 169"/>
                  <a:gd name="T5" fmla="*/ 0 h 56"/>
                  <a:gd name="T6" fmla="*/ 0 w 169"/>
                  <a:gd name="T7" fmla="*/ 4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6">
                    <a:moveTo>
                      <a:pt x="0" y="41"/>
                    </a:moveTo>
                    <a:cubicBezTo>
                      <a:pt x="1" y="47"/>
                      <a:pt x="2" y="51"/>
                      <a:pt x="4" y="56"/>
                    </a:cubicBezTo>
                    <a:lnTo>
                      <a:pt x="169" y="0"/>
                    </a:lnTo>
                    <a:lnTo>
                      <a:pt x="0" y="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0" name="Freeform 17">
                <a:extLst>
                  <a:ext uri="{FF2B5EF4-FFF2-40B4-BE49-F238E27FC236}">
                    <a16:creationId xmlns:a16="http://schemas.microsoft.com/office/drawing/2014/main" id="{CE0321BD-BB8D-378B-F842-A690286AA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2619"/>
                <a:ext cx="1038" cy="245"/>
              </a:xfrm>
              <a:custGeom>
                <a:avLst/>
                <a:gdLst>
                  <a:gd name="T0" fmla="*/ 0 w 173"/>
                  <a:gd name="T1" fmla="*/ 24 h 41"/>
                  <a:gd name="T2" fmla="*/ 4 w 173"/>
                  <a:gd name="T3" fmla="*/ 41 h 41"/>
                  <a:gd name="T4" fmla="*/ 173 w 173"/>
                  <a:gd name="T5" fmla="*/ 0 h 41"/>
                  <a:gd name="T6" fmla="*/ 0 w 173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1">
                    <a:moveTo>
                      <a:pt x="0" y="24"/>
                    </a:moveTo>
                    <a:cubicBezTo>
                      <a:pt x="1" y="30"/>
                      <a:pt x="2" y="36"/>
                      <a:pt x="4" y="41"/>
                    </a:cubicBezTo>
                    <a:lnTo>
                      <a:pt x="173" y="0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1" name="Freeform 18">
                <a:extLst>
                  <a:ext uri="{FF2B5EF4-FFF2-40B4-BE49-F238E27FC236}">
                    <a16:creationId xmlns:a16="http://schemas.microsoft.com/office/drawing/2014/main" id="{DAD7C27D-54A1-FB84-48FA-EB0443A62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619"/>
                <a:ext cx="1044" cy="144"/>
              </a:xfrm>
              <a:custGeom>
                <a:avLst/>
                <a:gdLst>
                  <a:gd name="T0" fmla="*/ 0 w 174"/>
                  <a:gd name="T1" fmla="*/ 5 h 24"/>
                  <a:gd name="T2" fmla="*/ 1 w 174"/>
                  <a:gd name="T3" fmla="*/ 24 h 24"/>
                  <a:gd name="T4" fmla="*/ 174 w 174"/>
                  <a:gd name="T5" fmla="*/ 0 h 24"/>
                  <a:gd name="T6" fmla="*/ 0 w 174"/>
                  <a:gd name="T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0" y="5"/>
                    </a:moveTo>
                    <a:cubicBezTo>
                      <a:pt x="0" y="12"/>
                      <a:pt x="0" y="18"/>
                      <a:pt x="1" y="24"/>
                    </a:cubicBezTo>
                    <a:lnTo>
                      <a:pt x="174" y="0"/>
                    </a:lnTo>
                    <a:lnTo>
                      <a:pt x="0" y="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2" name="Freeform 19">
                <a:extLst>
                  <a:ext uri="{FF2B5EF4-FFF2-40B4-BE49-F238E27FC236}">
                    <a16:creationId xmlns:a16="http://schemas.microsoft.com/office/drawing/2014/main" id="{201F2002-8FFA-028A-02E6-8D2EDA65A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6" y="2547"/>
                <a:ext cx="1050" cy="102"/>
              </a:xfrm>
              <a:custGeom>
                <a:avLst/>
                <a:gdLst>
                  <a:gd name="T0" fmla="*/ 1 w 175"/>
                  <a:gd name="T1" fmla="*/ 0 h 17"/>
                  <a:gd name="T2" fmla="*/ 1 w 175"/>
                  <a:gd name="T3" fmla="*/ 12 h 17"/>
                  <a:gd name="T4" fmla="*/ 1 w 175"/>
                  <a:gd name="T5" fmla="*/ 17 h 17"/>
                  <a:gd name="T6" fmla="*/ 175 w 175"/>
                  <a:gd name="T7" fmla="*/ 12 h 17"/>
                  <a:gd name="T8" fmla="*/ 1 w 175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7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14"/>
                      <a:pt x="1" y="16"/>
                      <a:pt x="1" y="17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3" name="Freeform 20">
                <a:extLst>
                  <a:ext uri="{FF2B5EF4-FFF2-40B4-BE49-F238E27FC236}">
                    <a16:creationId xmlns:a16="http://schemas.microsoft.com/office/drawing/2014/main" id="{CC9B9528-CA02-609F-B108-4D598C124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" y="2457"/>
                <a:ext cx="1044" cy="162"/>
              </a:xfrm>
              <a:custGeom>
                <a:avLst/>
                <a:gdLst>
                  <a:gd name="T0" fmla="*/ 2 w 174"/>
                  <a:gd name="T1" fmla="*/ 0 h 27"/>
                  <a:gd name="T2" fmla="*/ 0 w 174"/>
                  <a:gd name="T3" fmla="*/ 15 h 27"/>
                  <a:gd name="T4" fmla="*/ 174 w 174"/>
                  <a:gd name="T5" fmla="*/ 27 h 27"/>
                  <a:gd name="T6" fmla="*/ 2 w 174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7">
                    <a:moveTo>
                      <a:pt x="2" y="0"/>
                    </a:moveTo>
                    <a:cubicBezTo>
                      <a:pt x="1" y="5"/>
                      <a:pt x="0" y="10"/>
                      <a:pt x="0" y="15"/>
                    </a:cubicBezTo>
                    <a:lnTo>
                      <a:pt x="174" y="27"/>
                    </a:lnTo>
                    <a:lnTo>
                      <a:pt x="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4" name="Freeform 21">
                <a:extLst>
                  <a:ext uri="{FF2B5EF4-FFF2-40B4-BE49-F238E27FC236}">
                    <a16:creationId xmlns:a16="http://schemas.microsoft.com/office/drawing/2014/main" id="{3C66363C-7B9D-6CE3-ED17-E92BC1A6C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" y="2350"/>
                <a:ext cx="1032" cy="269"/>
              </a:xfrm>
              <a:custGeom>
                <a:avLst/>
                <a:gdLst>
                  <a:gd name="T0" fmla="*/ 4 w 172"/>
                  <a:gd name="T1" fmla="*/ 0 h 45"/>
                  <a:gd name="T2" fmla="*/ 0 w 172"/>
                  <a:gd name="T3" fmla="*/ 18 h 45"/>
                  <a:gd name="T4" fmla="*/ 172 w 172"/>
                  <a:gd name="T5" fmla="*/ 45 h 45"/>
                  <a:gd name="T6" fmla="*/ 4 w 172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5">
                    <a:moveTo>
                      <a:pt x="4" y="0"/>
                    </a:moveTo>
                    <a:cubicBezTo>
                      <a:pt x="2" y="5"/>
                      <a:pt x="1" y="11"/>
                      <a:pt x="0" y="18"/>
                    </a:cubicBezTo>
                    <a:lnTo>
                      <a:pt x="172" y="45"/>
                    </a:lnTo>
                    <a:lnTo>
                      <a:pt x="4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5" name="Freeform 22">
                <a:extLst>
                  <a:ext uri="{FF2B5EF4-FFF2-40B4-BE49-F238E27FC236}">
                    <a16:creationId xmlns:a16="http://schemas.microsoft.com/office/drawing/2014/main" id="{05EED77B-4F5E-4050-79AC-0686D8DA0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8" y="2242"/>
                <a:ext cx="1008" cy="377"/>
              </a:xfrm>
              <a:custGeom>
                <a:avLst/>
                <a:gdLst>
                  <a:gd name="T0" fmla="*/ 5 w 168"/>
                  <a:gd name="T1" fmla="*/ 0 h 63"/>
                  <a:gd name="T2" fmla="*/ 0 w 168"/>
                  <a:gd name="T3" fmla="*/ 18 h 63"/>
                  <a:gd name="T4" fmla="*/ 168 w 168"/>
                  <a:gd name="T5" fmla="*/ 63 h 63"/>
                  <a:gd name="T6" fmla="*/ 5 w 168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5" y="0"/>
                    </a:moveTo>
                    <a:cubicBezTo>
                      <a:pt x="3" y="6"/>
                      <a:pt x="1" y="12"/>
                      <a:pt x="0" y="18"/>
                    </a:cubicBezTo>
                    <a:lnTo>
                      <a:pt x="168" y="63"/>
                    </a:lnTo>
                    <a:lnTo>
                      <a:pt x="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6" name="Freeform 23">
                <a:extLst>
                  <a:ext uri="{FF2B5EF4-FFF2-40B4-BE49-F238E27FC236}">
                    <a16:creationId xmlns:a16="http://schemas.microsoft.com/office/drawing/2014/main" id="{CD574889-5217-342F-E002-F790293B6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8" y="2146"/>
                <a:ext cx="978" cy="473"/>
              </a:xfrm>
              <a:custGeom>
                <a:avLst/>
                <a:gdLst>
                  <a:gd name="T0" fmla="*/ 8 w 163"/>
                  <a:gd name="T1" fmla="*/ 0 h 79"/>
                  <a:gd name="T2" fmla="*/ 0 w 163"/>
                  <a:gd name="T3" fmla="*/ 16 h 79"/>
                  <a:gd name="T4" fmla="*/ 163 w 163"/>
                  <a:gd name="T5" fmla="*/ 79 h 79"/>
                  <a:gd name="T6" fmla="*/ 8 w 163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9">
                    <a:moveTo>
                      <a:pt x="8" y="0"/>
                    </a:moveTo>
                    <a:cubicBezTo>
                      <a:pt x="5" y="5"/>
                      <a:pt x="2" y="11"/>
                      <a:pt x="0" y="16"/>
                    </a:cubicBezTo>
                    <a:lnTo>
                      <a:pt x="163" y="79"/>
                    </a:lnTo>
                    <a:lnTo>
                      <a:pt x="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7" name="Freeform 24">
                <a:extLst>
                  <a:ext uri="{FF2B5EF4-FFF2-40B4-BE49-F238E27FC236}">
                    <a16:creationId xmlns:a16="http://schemas.microsoft.com/office/drawing/2014/main" id="{3DCEF33C-BA17-0B3A-2FD5-7B75FD8CF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6" y="2068"/>
                <a:ext cx="930" cy="551"/>
              </a:xfrm>
              <a:custGeom>
                <a:avLst/>
                <a:gdLst>
                  <a:gd name="T0" fmla="*/ 7 w 155"/>
                  <a:gd name="T1" fmla="*/ 0 h 92"/>
                  <a:gd name="T2" fmla="*/ 0 w 155"/>
                  <a:gd name="T3" fmla="*/ 13 h 92"/>
                  <a:gd name="T4" fmla="*/ 155 w 155"/>
                  <a:gd name="T5" fmla="*/ 92 h 92"/>
                  <a:gd name="T6" fmla="*/ 7 w 155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2">
                    <a:moveTo>
                      <a:pt x="7" y="0"/>
                    </a:moveTo>
                    <a:cubicBezTo>
                      <a:pt x="4" y="4"/>
                      <a:pt x="2" y="8"/>
                      <a:pt x="0" y="13"/>
                    </a:cubicBezTo>
                    <a:lnTo>
                      <a:pt x="155" y="92"/>
                    </a:lnTo>
                    <a:lnTo>
                      <a:pt x="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8" name="Freeform 25">
                <a:extLst>
                  <a:ext uri="{FF2B5EF4-FFF2-40B4-BE49-F238E27FC236}">
                    <a16:creationId xmlns:a16="http://schemas.microsoft.com/office/drawing/2014/main" id="{5827B915-4970-BA40-454B-D59D4A0D47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979"/>
                <a:ext cx="888" cy="640"/>
              </a:xfrm>
              <a:custGeom>
                <a:avLst/>
                <a:gdLst>
                  <a:gd name="T0" fmla="*/ 11 w 148"/>
                  <a:gd name="T1" fmla="*/ 0 h 107"/>
                  <a:gd name="T2" fmla="*/ 0 w 148"/>
                  <a:gd name="T3" fmla="*/ 15 h 107"/>
                  <a:gd name="T4" fmla="*/ 148 w 148"/>
                  <a:gd name="T5" fmla="*/ 107 h 107"/>
                  <a:gd name="T6" fmla="*/ 11 w 148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7">
                    <a:moveTo>
                      <a:pt x="11" y="0"/>
                    </a:moveTo>
                    <a:cubicBezTo>
                      <a:pt x="7" y="4"/>
                      <a:pt x="3" y="9"/>
                      <a:pt x="0" y="15"/>
                    </a:cubicBezTo>
                    <a:lnTo>
                      <a:pt x="148" y="107"/>
                    </a:lnTo>
                    <a:lnTo>
                      <a:pt x="11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59" name="Freeform 26">
                <a:extLst>
                  <a:ext uri="{FF2B5EF4-FFF2-40B4-BE49-F238E27FC236}">
                    <a16:creationId xmlns:a16="http://schemas.microsoft.com/office/drawing/2014/main" id="{294172B8-5480-55E6-5998-9B1463652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1895"/>
                <a:ext cx="822" cy="724"/>
              </a:xfrm>
              <a:custGeom>
                <a:avLst/>
                <a:gdLst>
                  <a:gd name="T0" fmla="*/ 12 w 137"/>
                  <a:gd name="T1" fmla="*/ 0 h 121"/>
                  <a:gd name="T2" fmla="*/ 0 w 137"/>
                  <a:gd name="T3" fmla="*/ 14 h 121"/>
                  <a:gd name="T4" fmla="*/ 137 w 137"/>
                  <a:gd name="T5" fmla="*/ 121 h 121"/>
                  <a:gd name="T6" fmla="*/ 12 w 137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1">
                    <a:moveTo>
                      <a:pt x="12" y="0"/>
                    </a:moveTo>
                    <a:cubicBezTo>
                      <a:pt x="7" y="4"/>
                      <a:pt x="3" y="9"/>
                      <a:pt x="0" y="14"/>
                    </a:cubicBezTo>
                    <a:lnTo>
                      <a:pt x="137" y="121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0" name="Freeform 27">
                <a:extLst>
                  <a:ext uri="{FF2B5EF4-FFF2-40B4-BE49-F238E27FC236}">
                    <a16:creationId xmlns:a16="http://schemas.microsoft.com/office/drawing/2014/main" id="{FB3F2FEF-CF15-F197-343F-5BE0C66D7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6" y="1823"/>
                <a:ext cx="750" cy="796"/>
              </a:xfrm>
              <a:custGeom>
                <a:avLst/>
                <a:gdLst>
                  <a:gd name="T0" fmla="*/ 13 w 125"/>
                  <a:gd name="T1" fmla="*/ 0 h 133"/>
                  <a:gd name="T2" fmla="*/ 0 w 125"/>
                  <a:gd name="T3" fmla="*/ 12 h 133"/>
                  <a:gd name="T4" fmla="*/ 125 w 125"/>
                  <a:gd name="T5" fmla="*/ 133 h 133"/>
                  <a:gd name="T6" fmla="*/ 13 w 125"/>
                  <a:gd name="T7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3">
                    <a:moveTo>
                      <a:pt x="13" y="0"/>
                    </a:moveTo>
                    <a:cubicBezTo>
                      <a:pt x="8" y="3"/>
                      <a:pt x="4" y="7"/>
                      <a:pt x="0" y="12"/>
                    </a:cubicBezTo>
                    <a:lnTo>
                      <a:pt x="125" y="133"/>
                    </a:lnTo>
                    <a:lnTo>
                      <a:pt x="13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FF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1" name="Freeform 28">
                <a:extLst>
                  <a:ext uri="{FF2B5EF4-FFF2-40B4-BE49-F238E27FC236}">
                    <a16:creationId xmlns:a16="http://schemas.microsoft.com/office/drawing/2014/main" id="{58E5765A-2B06-8A85-6C3C-160BCBBEB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1763"/>
                <a:ext cx="672" cy="856"/>
              </a:xfrm>
              <a:custGeom>
                <a:avLst/>
                <a:gdLst>
                  <a:gd name="T0" fmla="*/ 12 w 112"/>
                  <a:gd name="T1" fmla="*/ 0 h 143"/>
                  <a:gd name="T2" fmla="*/ 0 w 112"/>
                  <a:gd name="T3" fmla="*/ 10 h 143"/>
                  <a:gd name="T4" fmla="*/ 112 w 112"/>
                  <a:gd name="T5" fmla="*/ 143 h 143"/>
                  <a:gd name="T6" fmla="*/ 12 w 112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2" y="0"/>
                    </a:moveTo>
                    <a:cubicBezTo>
                      <a:pt x="8" y="3"/>
                      <a:pt x="4" y="6"/>
                      <a:pt x="0" y="10"/>
                    </a:cubicBezTo>
                    <a:lnTo>
                      <a:pt x="112" y="143"/>
                    </a:lnTo>
                    <a:lnTo>
                      <a:pt x="12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2" name="Freeform 29">
                <a:extLst>
                  <a:ext uri="{FF2B5EF4-FFF2-40B4-BE49-F238E27FC236}">
                    <a16:creationId xmlns:a16="http://schemas.microsoft.com/office/drawing/2014/main" id="{EC9FB801-C6BA-53A4-A999-C6025C058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1703"/>
                <a:ext cx="600" cy="916"/>
              </a:xfrm>
              <a:custGeom>
                <a:avLst/>
                <a:gdLst>
                  <a:gd name="T0" fmla="*/ 15 w 100"/>
                  <a:gd name="T1" fmla="*/ 0 h 153"/>
                  <a:gd name="T2" fmla="*/ 0 w 100"/>
                  <a:gd name="T3" fmla="*/ 10 h 153"/>
                  <a:gd name="T4" fmla="*/ 100 w 100"/>
                  <a:gd name="T5" fmla="*/ 153 h 153"/>
                  <a:gd name="T6" fmla="*/ 15 w 100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" h="153">
                    <a:moveTo>
                      <a:pt x="15" y="0"/>
                    </a:moveTo>
                    <a:cubicBezTo>
                      <a:pt x="10" y="3"/>
                      <a:pt x="5" y="7"/>
                      <a:pt x="0" y="10"/>
                    </a:cubicBezTo>
                    <a:lnTo>
                      <a:pt x="100" y="153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3" name="Freeform 30">
                <a:extLst>
                  <a:ext uri="{FF2B5EF4-FFF2-40B4-BE49-F238E27FC236}">
                    <a16:creationId xmlns:a16="http://schemas.microsoft.com/office/drawing/2014/main" id="{8930861C-9C9B-2954-BD81-F6D1872A7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6" y="1661"/>
                <a:ext cx="510" cy="958"/>
              </a:xfrm>
              <a:custGeom>
                <a:avLst/>
                <a:gdLst>
                  <a:gd name="T0" fmla="*/ 17 w 85"/>
                  <a:gd name="T1" fmla="*/ 0 h 160"/>
                  <a:gd name="T2" fmla="*/ 0 w 85"/>
                  <a:gd name="T3" fmla="*/ 7 h 160"/>
                  <a:gd name="T4" fmla="*/ 85 w 85"/>
                  <a:gd name="T5" fmla="*/ 160 h 160"/>
                  <a:gd name="T6" fmla="*/ 17 w 85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60">
                    <a:moveTo>
                      <a:pt x="17" y="0"/>
                    </a:moveTo>
                    <a:cubicBezTo>
                      <a:pt x="11" y="2"/>
                      <a:pt x="6" y="4"/>
                      <a:pt x="0" y="7"/>
                    </a:cubicBezTo>
                    <a:lnTo>
                      <a:pt x="85" y="160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4" name="Freeform 31">
                <a:extLst>
                  <a:ext uri="{FF2B5EF4-FFF2-40B4-BE49-F238E27FC236}">
                    <a16:creationId xmlns:a16="http://schemas.microsoft.com/office/drawing/2014/main" id="{D5345DCB-7736-8FDA-82B0-4490D0580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" y="1619"/>
                <a:ext cx="408" cy="1000"/>
              </a:xfrm>
              <a:custGeom>
                <a:avLst/>
                <a:gdLst>
                  <a:gd name="T0" fmla="*/ 16 w 68"/>
                  <a:gd name="T1" fmla="*/ 0 h 167"/>
                  <a:gd name="T2" fmla="*/ 0 w 68"/>
                  <a:gd name="T3" fmla="*/ 7 h 167"/>
                  <a:gd name="T4" fmla="*/ 68 w 68"/>
                  <a:gd name="T5" fmla="*/ 167 h 167"/>
                  <a:gd name="T6" fmla="*/ 16 w 68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16" y="0"/>
                    </a:moveTo>
                    <a:cubicBezTo>
                      <a:pt x="11" y="2"/>
                      <a:pt x="5" y="4"/>
                      <a:pt x="0" y="7"/>
                    </a:cubicBezTo>
                    <a:lnTo>
                      <a:pt x="68" y="167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CC99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5" name="Freeform 32">
                <a:extLst>
                  <a:ext uri="{FF2B5EF4-FFF2-40B4-BE49-F238E27FC236}">
                    <a16:creationId xmlns:a16="http://schemas.microsoft.com/office/drawing/2014/main" id="{C58BEFD2-6AEC-6F0C-B6A5-75B74A7C1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" y="1595"/>
                <a:ext cx="312" cy="1024"/>
              </a:xfrm>
              <a:custGeom>
                <a:avLst/>
                <a:gdLst>
                  <a:gd name="T0" fmla="*/ 15 w 52"/>
                  <a:gd name="T1" fmla="*/ 0 h 171"/>
                  <a:gd name="T2" fmla="*/ 0 w 52"/>
                  <a:gd name="T3" fmla="*/ 4 h 171"/>
                  <a:gd name="T4" fmla="*/ 52 w 52"/>
                  <a:gd name="T5" fmla="*/ 171 h 171"/>
                  <a:gd name="T6" fmla="*/ 15 w 52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71">
                    <a:moveTo>
                      <a:pt x="15" y="0"/>
                    </a:moveTo>
                    <a:cubicBezTo>
                      <a:pt x="10" y="1"/>
                      <a:pt x="5" y="3"/>
                      <a:pt x="0" y="4"/>
                    </a:cubicBezTo>
                    <a:lnTo>
                      <a:pt x="52" y="171"/>
                    </a:lnTo>
                    <a:lnTo>
                      <a:pt x="15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6" name="Freeform 33">
                <a:extLst>
                  <a:ext uri="{FF2B5EF4-FFF2-40B4-BE49-F238E27FC236}">
                    <a16:creationId xmlns:a16="http://schemas.microsoft.com/office/drawing/2014/main" id="{E523C9C5-B5F5-0E20-4494-78C5BA317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4" y="1577"/>
                <a:ext cx="222" cy="1042"/>
              </a:xfrm>
              <a:custGeom>
                <a:avLst/>
                <a:gdLst>
                  <a:gd name="T0" fmla="*/ 18 w 37"/>
                  <a:gd name="T1" fmla="*/ 0 h 174"/>
                  <a:gd name="T2" fmla="*/ 0 w 37"/>
                  <a:gd name="T3" fmla="*/ 3 h 174"/>
                  <a:gd name="T4" fmla="*/ 37 w 37"/>
                  <a:gd name="T5" fmla="*/ 174 h 174"/>
                  <a:gd name="T6" fmla="*/ 18 w 37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74">
                    <a:moveTo>
                      <a:pt x="18" y="0"/>
                    </a:moveTo>
                    <a:cubicBezTo>
                      <a:pt x="12" y="1"/>
                      <a:pt x="6" y="2"/>
                      <a:pt x="0" y="3"/>
                    </a:cubicBezTo>
                    <a:lnTo>
                      <a:pt x="37" y="174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66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7" name="Freeform 34">
                <a:extLst>
                  <a:ext uri="{FF2B5EF4-FFF2-40B4-BE49-F238E27FC236}">
                    <a16:creationId xmlns:a16="http://schemas.microsoft.com/office/drawing/2014/main" id="{A45C2360-5E0F-3F06-53F9-96603A50C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2" y="1577"/>
                <a:ext cx="114" cy="1042"/>
              </a:xfrm>
              <a:custGeom>
                <a:avLst/>
                <a:gdLst>
                  <a:gd name="T0" fmla="*/ 19 w 19"/>
                  <a:gd name="T1" fmla="*/ 0 h 174"/>
                  <a:gd name="T2" fmla="*/ 0 w 19"/>
                  <a:gd name="T3" fmla="*/ 0 h 174"/>
                  <a:gd name="T4" fmla="*/ 19 w 19"/>
                  <a:gd name="T5" fmla="*/ 174 h 174"/>
                  <a:gd name="T6" fmla="*/ 19 w 19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74">
                    <a:moveTo>
                      <a:pt x="19" y="0"/>
                    </a:moveTo>
                    <a:cubicBezTo>
                      <a:pt x="12" y="0"/>
                      <a:pt x="6" y="0"/>
                      <a:pt x="0" y="0"/>
                    </a:cubicBezTo>
                    <a:lnTo>
                      <a:pt x="19" y="174"/>
                    </a:lnTo>
                    <a:lnTo>
                      <a:pt x="19" y="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CCCC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8" name="Freeform 35">
                <a:extLst>
                  <a:ext uri="{FF2B5EF4-FFF2-40B4-BE49-F238E27FC236}">
                    <a16:creationId xmlns:a16="http://schemas.microsoft.com/office/drawing/2014/main" id="{027A8E56-4EF0-1D5F-FA35-1112C7005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1"/>
                <a:ext cx="108" cy="1048"/>
              </a:xfrm>
              <a:custGeom>
                <a:avLst/>
                <a:gdLst>
                  <a:gd name="T0" fmla="*/ 18 w 18"/>
                  <a:gd name="T1" fmla="*/ 1 h 175"/>
                  <a:gd name="T2" fmla="*/ 0 w 18"/>
                  <a:gd name="T3" fmla="*/ 1 h 175"/>
                  <a:gd name="T4" fmla="*/ 0 w 18"/>
                  <a:gd name="T5" fmla="*/ 1 h 175"/>
                  <a:gd name="T6" fmla="*/ 0 w 18"/>
                  <a:gd name="T7" fmla="*/ 175 h 175"/>
                  <a:gd name="T8" fmla="*/ 18 w 18"/>
                  <a:gd name="T9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75">
                    <a:moveTo>
                      <a:pt x="18" y="1"/>
                    </a:moveTo>
                    <a:cubicBezTo>
                      <a:pt x="12" y="1"/>
                      <a:pt x="6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18" y="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69" name="Freeform 36">
                <a:extLst>
                  <a:ext uri="{FF2B5EF4-FFF2-40B4-BE49-F238E27FC236}">
                    <a16:creationId xmlns:a16="http://schemas.microsoft.com/office/drawing/2014/main" id="{08DE6526-B3D4-98BE-2B78-EA51D8AFF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77"/>
                <a:ext cx="216" cy="1042"/>
              </a:xfrm>
              <a:custGeom>
                <a:avLst/>
                <a:gdLst>
                  <a:gd name="T0" fmla="*/ 36 w 36"/>
                  <a:gd name="T1" fmla="*/ 3 h 174"/>
                  <a:gd name="T2" fmla="*/ 18 w 36"/>
                  <a:gd name="T3" fmla="*/ 0 h 174"/>
                  <a:gd name="T4" fmla="*/ 0 w 36"/>
                  <a:gd name="T5" fmla="*/ 174 h 174"/>
                  <a:gd name="T6" fmla="*/ 36 w 36"/>
                  <a:gd name="T7" fmla="*/ 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74">
                    <a:moveTo>
                      <a:pt x="36" y="3"/>
                    </a:moveTo>
                    <a:cubicBezTo>
                      <a:pt x="30" y="2"/>
                      <a:pt x="24" y="1"/>
                      <a:pt x="18" y="0"/>
                    </a:cubicBezTo>
                    <a:lnTo>
                      <a:pt x="0" y="174"/>
                    </a:lnTo>
                    <a:lnTo>
                      <a:pt x="36" y="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CC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0" name="Freeform 37">
                <a:extLst>
                  <a:ext uri="{FF2B5EF4-FFF2-40B4-BE49-F238E27FC236}">
                    <a16:creationId xmlns:a16="http://schemas.microsoft.com/office/drawing/2014/main" id="{F93A86E3-3856-EE3F-B115-A8FF10706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595"/>
                <a:ext cx="306" cy="1024"/>
              </a:xfrm>
              <a:custGeom>
                <a:avLst/>
                <a:gdLst>
                  <a:gd name="T0" fmla="*/ 51 w 51"/>
                  <a:gd name="T1" fmla="*/ 4 h 171"/>
                  <a:gd name="T2" fmla="*/ 36 w 51"/>
                  <a:gd name="T3" fmla="*/ 0 h 171"/>
                  <a:gd name="T4" fmla="*/ 0 w 51"/>
                  <a:gd name="T5" fmla="*/ 171 h 171"/>
                  <a:gd name="T6" fmla="*/ 51 w 51"/>
                  <a:gd name="T7" fmla="*/ 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71">
                    <a:moveTo>
                      <a:pt x="51" y="4"/>
                    </a:moveTo>
                    <a:cubicBezTo>
                      <a:pt x="46" y="3"/>
                      <a:pt x="41" y="1"/>
                      <a:pt x="36" y="0"/>
                    </a:cubicBezTo>
                    <a:lnTo>
                      <a:pt x="0" y="171"/>
                    </a:lnTo>
                    <a:lnTo>
                      <a:pt x="51" y="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1" name="Freeform 38">
                <a:extLst>
                  <a:ext uri="{FF2B5EF4-FFF2-40B4-BE49-F238E27FC236}">
                    <a16:creationId xmlns:a16="http://schemas.microsoft.com/office/drawing/2014/main" id="{02C54289-DB28-E921-F72E-16C2C39B0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19"/>
                <a:ext cx="408" cy="1000"/>
              </a:xfrm>
              <a:custGeom>
                <a:avLst/>
                <a:gdLst>
                  <a:gd name="T0" fmla="*/ 68 w 68"/>
                  <a:gd name="T1" fmla="*/ 6 h 167"/>
                  <a:gd name="T2" fmla="*/ 51 w 68"/>
                  <a:gd name="T3" fmla="*/ 0 h 167"/>
                  <a:gd name="T4" fmla="*/ 0 w 68"/>
                  <a:gd name="T5" fmla="*/ 167 h 167"/>
                  <a:gd name="T6" fmla="*/ 68 w 68"/>
                  <a:gd name="T7" fmla="*/ 6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67">
                    <a:moveTo>
                      <a:pt x="68" y="6"/>
                    </a:moveTo>
                    <a:cubicBezTo>
                      <a:pt x="62" y="4"/>
                      <a:pt x="56" y="2"/>
                      <a:pt x="51" y="0"/>
                    </a:cubicBezTo>
                    <a:lnTo>
                      <a:pt x="0" y="167"/>
                    </a:lnTo>
                    <a:lnTo>
                      <a:pt x="68" y="6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66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2" name="Freeform 39">
                <a:extLst>
                  <a:ext uri="{FF2B5EF4-FFF2-40B4-BE49-F238E27FC236}">
                    <a16:creationId xmlns:a16="http://schemas.microsoft.com/office/drawing/2014/main" id="{7013EF35-1593-E085-B980-BCFB09141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655"/>
                <a:ext cx="504" cy="964"/>
              </a:xfrm>
              <a:custGeom>
                <a:avLst/>
                <a:gdLst>
                  <a:gd name="T0" fmla="*/ 84 w 84"/>
                  <a:gd name="T1" fmla="*/ 8 h 161"/>
                  <a:gd name="T2" fmla="*/ 68 w 84"/>
                  <a:gd name="T3" fmla="*/ 0 h 161"/>
                  <a:gd name="T4" fmla="*/ 0 w 84"/>
                  <a:gd name="T5" fmla="*/ 161 h 161"/>
                  <a:gd name="T6" fmla="*/ 84 w 84"/>
                  <a:gd name="T7" fmla="*/ 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61">
                    <a:moveTo>
                      <a:pt x="84" y="8"/>
                    </a:moveTo>
                    <a:cubicBezTo>
                      <a:pt x="79" y="5"/>
                      <a:pt x="73" y="2"/>
                      <a:pt x="68" y="0"/>
                    </a:cubicBezTo>
                    <a:lnTo>
                      <a:pt x="0" y="161"/>
                    </a:lnTo>
                    <a:lnTo>
                      <a:pt x="84" y="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6666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3" name="Freeform 40">
                <a:extLst>
                  <a:ext uri="{FF2B5EF4-FFF2-40B4-BE49-F238E27FC236}">
                    <a16:creationId xmlns:a16="http://schemas.microsoft.com/office/drawing/2014/main" id="{A33F42BD-B2D3-7E77-6826-E60206A50F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03"/>
                <a:ext cx="594" cy="916"/>
              </a:xfrm>
              <a:custGeom>
                <a:avLst/>
                <a:gdLst>
                  <a:gd name="T0" fmla="*/ 99 w 99"/>
                  <a:gd name="T1" fmla="*/ 10 h 153"/>
                  <a:gd name="T2" fmla="*/ 84 w 99"/>
                  <a:gd name="T3" fmla="*/ 0 h 153"/>
                  <a:gd name="T4" fmla="*/ 0 w 99"/>
                  <a:gd name="T5" fmla="*/ 153 h 153"/>
                  <a:gd name="T6" fmla="*/ 99 w 99"/>
                  <a:gd name="T7" fmla="*/ 1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53">
                    <a:moveTo>
                      <a:pt x="99" y="10"/>
                    </a:moveTo>
                    <a:cubicBezTo>
                      <a:pt x="94" y="6"/>
                      <a:pt x="89" y="3"/>
                      <a:pt x="84" y="0"/>
                    </a:cubicBezTo>
                    <a:lnTo>
                      <a:pt x="0" y="153"/>
                    </a:lnTo>
                    <a:lnTo>
                      <a:pt x="99" y="1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6969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4" name="Freeform 41">
                <a:extLst>
                  <a:ext uri="{FF2B5EF4-FFF2-40B4-BE49-F238E27FC236}">
                    <a16:creationId xmlns:a16="http://schemas.microsoft.com/office/drawing/2014/main" id="{3E55651E-71C7-997C-A310-527053AC1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763"/>
                <a:ext cx="672" cy="856"/>
              </a:xfrm>
              <a:custGeom>
                <a:avLst/>
                <a:gdLst>
                  <a:gd name="T0" fmla="*/ 112 w 112"/>
                  <a:gd name="T1" fmla="*/ 9 h 143"/>
                  <a:gd name="T2" fmla="*/ 99 w 112"/>
                  <a:gd name="T3" fmla="*/ 0 h 143"/>
                  <a:gd name="T4" fmla="*/ 0 w 112"/>
                  <a:gd name="T5" fmla="*/ 143 h 143"/>
                  <a:gd name="T6" fmla="*/ 112 w 112"/>
                  <a:gd name="T7" fmla="*/ 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2" h="143">
                    <a:moveTo>
                      <a:pt x="112" y="9"/>
                    </a:moveTo>
                    <a:cubicBezTo>
                      <a:pt x="108" y="6"/>
                      <a:pt x="104" y="3"/>
                      <a:pt x="99" y="0"/>
                    </a:cubicBezTo>
                    <a:lnTo>
                      <a:pt x="0" y="143"/>
                    </a:lnTo>
                    <a:lnTo>
                      <a:pt x="112" y="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5" name="Freeform 42">
                <a:extLst>
                  <a:ext uri="{FF2B5EF4-FFF2-40B4-BE49-F238E27FC236}">
                    <a16:creationId xmlns:a16="http://schemas.microsoft.com/office/drawing/2014/main" id="{A7127399-CE36-0B2B-EC60-50EB7F0C3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17"/>
                <a:ext cx="750" cy="802"/>
              </a:xfrm>
              <a:custGeom>
                <a:avLst/>
                <a:gdLst>
                  <a:gd name="T0" fmla="*/ 125 w 125"/>
                  <a:gd name="T1" fmla="*/ 12 h 134"/>
                  <a:gd name="T2" fmla="*/ 112 w 125"/>
                  <a:gd name="T3" fmla="*/ 0 h 134"/>
                  <a:gd name="T4" fmla="*/ 0 w 125"/>
                  <a:gd name="T5" fmla="*/ 134 h 134"/>
                  <a:gd name="T6" fmla="*/ 125 w 125"/>
                  <a:gd name="T7" fmla="*/ 1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34">
                    <a:moveTo>
                      <a:pt x="125" y="12"/>
                    </a:moveTo>
                    <a:cubicBezTo>
                      <a:pt x="121" y="8"/>
                      <a:pt x="116" y="4"/>
                      <a:pt x="112" y="0"/>
                    </a:cubicBezTo>
                    <a:lnTo>
                      <a:pt x="0" y="134"/>
                    </a:lnTo>
                    <a:lnTo>
                      <a:pt x="125" y="1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99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6" name="Freeform 43">
                <a:extLst>
                  <a:ext uri="{FF2B5EF4-FFF2-40B4-BE49-F238E27FC236}">
                    <a16:creationId xmlns:a16="http://schemas.microsoft.com/office/drawing/2014/main" id="{4E45BB09-4E1C-6914-25D1-3927C61C4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889"/>
                <a:ext cx="822" cy="730"/>
              </a:xfrm>
              <a:custGeom>
                <a:avLst/>
                <a:gdLst>
                  <a:gd name="T0" fmla="*/ 137 w 137"/>
                  <a:gd name="T1" fmla="*/ 14 h 122"/>
                  <a:gd name="T2" fmla="*/ 125 w 137"/>
                  <a:gd name="T3" fmla="*/ 0 h 122"/>
                  <a:gd name="T4" fmla="*/ 0 w 137"/>
                  <a:gd name="T5" fmla="*/ 122 h 122"/>
                  <a:gd name="T6" fmla="*/ 137 w 137"/>
                  <a:gd name="T7" fmla="*/ 1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22">
                    <a:moveTo>
                      <a:pt x="137" y="14"/>
                    </a:moveTo>
                    <a:cubicBezTo>
                      <a:pt x="133" y="9"/>
                      <a:pt x="129" y="5"/>
                      <a:pt x="125" y="0"/>
                    </a:cubicBezTo>
                    <a:lnTo>
                      <a:pt x="0" y="122"/>
                    </a:lnTo>
                    <a:lnTo>
                      <a:pt x="137" y="1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7" name="Freeform 44">
                <a:extLst>
                  <a:ext uri="{FF2B5EF4-FFF2-40B4-BE49-F238E27FC236}">
                    <a16:creationId xmlns:a16="http://schemas.microsoft.com/office/drawing/2014/main" id="{CB50071B-A83B-A0CF-6A33-48C48D712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1973"/>
                <a:ext cx="888" cy="646"/>
              </a:xfrm>
              <a:custGeom>
                <a:avLst/>
                <a:gdLst>
                  <a:gd name="T0" fmla="*/ 148 w 148"/>
                  <a:gd name="T1" fmla="*/ 15 h 108"/>
                  <a:gd name="T2" fmla="*/ 137 w 148"/>
                  <a:gd name="T3" fmla="*/ 0 h 108"/>
                  <a:gd name="T4" fmla="*/ 0 w 148"/>
                  <a:gd name="T5" fmla="*/ 108 h 108"/>
                  <a:gd name="T6" fmla="*/ 148 w 148"/>
                  <a:gd name="T7" fmla="*/ 1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08">
                    <a:moveTo>
                      <a:pt x="148" y="15"/>
                    </a:moveTo>
                    <a:cubicBezTo>
                      <a:pt x="145" y="10"/>
                      <a:pt x="141" y="5"/>
                      <a:pt x="137" y="0"/>
                    </a:cubicBezTo>
                    <a:lnTo>
                      <a:pt x="0" y="108"/>
                    </a:lnTo>
                    <a:lnTo>
                      <a:pt x="148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8" name="Freeform 45">
                <a:extLst>
                  <a:ext uri="{FF2B5EF4-FFF2-40B4-BE49-F238E27FC236}">
                    <a16:creationId xmlns:a16="http://schemas.microsoft.com/office/drawing/2014/main" id="{8054E72E-3613-94BD-1917-EE932E52C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062"/>
                <a:ext cx="930" cy="557"/>
              </a:xfrm>
              <a:custGeom>
                <a:avLst/>
                <a:gdLst>
                  <a:gd name="T0" fmla="*/ 155 w 155"/>
                  <a:gd name="T1" fmla="*/ 13 h 93"/>
                  <a:gd name="T2" fmla="*/ 148 w 155"/>
                  <a:gd name="T3" fmla="*/ 0 h 93"/>
                  <a:gd name="T4" fmla="*/ 0 w 155"/>
                  <a:gd name="T5" fmla="*/ 93 h 93"/>
                  <a:gd name="T6" fmla="*/ 155 w 155"/>
                  <a:gd name="T7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93">
                    <a:moveTo>
                      <a:pt x="155" y="13"/>
                    </a:moveTo>
                    <a:cubicBezTo>
                      <a:pt x="153" y="9"/>
                      <a:pt x="150" y="4"/>
                      <a:pt x="148" y="0"/>
                    </a:cubicBezTo>
                    <a:lnTo>
                      <a:pt x="0" y="93"/>
                    </a:lnTo>
                    <a:lnTo>
                      <a:pt x="155" y="13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79" name="Freeform 46">
                <a:extLst>
                  <a:ext uri="{FF2B5EF4-FFF2-40B4-BE49-F238E27FC236}">
                    <a16:creationId xmlns:a16="http://schemas.microsoft.com/office/drawing/2014/main" id="{997D993F-2A56-2CD3-DAF1-2A65AA467D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140"/>
                <a:ext cx="978" cy="479"/>
              </a:xfrm>
              <a:custGeom>
                <a:avLst/>
                <a:gdLst>
                  <a:gd name="T0" fmla="*/ 163 w 163"/>
                  <a:gd name="T1" fmla="*/ 17 h 80"/>
                  <a:gd name="T2" fmla="*/ 155 w 163"/>
                  <a:gd name="T3" fmla="*/ 0 h 80"/>
                  <a:gd name="T4" fmla="*/ 0 w 163"/>
                  <a:gd name="T5" fmla="*/ 80 h 80"/>
                  <a:gd name="T6" fmla="*/ 163 w 163"/>
                  <a:gd name="T7" fmla="*/ 1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80">
                    <a:moveTo>
                      <a:pt x="163" y="17"/>
                    </a:moveTo>
                    <a:cubicBezTo>
                      <a:pt x="161" y="11"/>
                      <a:pt x="158" y="6"/>
                      <a:pt x="155" y="0"/>
                    </a:cubicBezTo>
                    <a:lnTo>
                      <a:pt x="0" y="80"/>
                    </a:lnTo>
                    <a:lnTo>
                      <a:pt x="163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993366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0" name="Freeform 47">
                <a:extLst>
                  <a:ext uri="{FF2B5EF4-FFF2-40B4-BE49-F238E27FC236}">
                    <a16:creationId xmlns:a16="http://schemas.microsoft.com/office/drawing/2014/main" id="{F135C9A7-1B01-71DA-6788-638CD417D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242"/>
                <a:ext cx="1008" cy="377"/>
              </a:xfrm>
              <a:custGeom>
                <a:avLst/>
                <a:gdLst>
                  <a:gd name="T0" fmla="*/ 168 w 168"/>
                  <a:gd name="T1" fmla="*/ 17 h 63"/>
                  <a:gd name="T2" fmla="*/ 163 w 168"/>
                  <a:gd name="T3" fmla="*/ 0 h 63"/>
                  <a:gd name="T4" fmla="*/ 0 w 168"/>
                  <a:gd name="T5" fmla="*/ 63 h 63"/>
                  <a:gd name="T6" fmla="*/ 168 w 168"/>
                  <a:gd name="T7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63">
                    <a:moveTo>
                      <a:pt x="168" y="17"/>
                    </a:moveTo>
                    <a:cubicBezTo>
                      <a:pt x="167" y="11"/>
                      <a:pt x="165" y="6"/>
                      <a:pt x="163" y="0"/>
                    </a:cubicBezTo>
                    <a:lnTo>
                      <a:pt x="0" y="63"/>
                    </a:lnTo>
                    <a:lnTo>
                      <a:pt x="168" y="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99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1" name="Freeform 48">
                <a:extLst>
                  <a:ext uri="{FF2B5EF4-FFF2-40B4-BE49-F238E27FC236}">
                    <a16:creationId xmlns:a16="http://schemas.microsoft.com/office/drawing/2014/main" id="{D79FA07F-9D56-2382-129F-1F9F859B8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344"/>
                <a:ext cx="1032" cy="275"/>
              </a:xfrm>
              <a:custGeom>
                <a:avLst/>
                <a:gdLst>
                  <a:gd name="T0" fmla="*/ 172 w 172"/>
                  <a:gd name="T1" fmla="*/ 18 h 46"/>
                  <a:gd name="T2" fmla="*/ 168 w 172"/>
                  <a:gd name="T3" fmla="*/ 0 h 46"/>
                  <a:gd name="T4" fmla="*/ 0 w 172"/>
                  <a:gd name="T5" fmla="*/ 46 h 46"/>
                  <a:gd name="T6" fmla="*/ 172 w 172"/>
                  <a:gd name="T7" fmla="*/ 1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2" h="46">
                    <a:moveTo>
                      <a:pt x="172" y="18"/>
                    </a:moveTo>
                    <a:cubicBezTo>
                      <a:pt x="171" y="12"/>
                      <a:pt x="170" y="6"/>
                      <a:pt x="168" y="0"/>
                    </a:cubicBezTo>
                    <a:lnTo>
                      <a:pt x="0" y="46"/>
                    </a:lnTo>
                    <a:lnTo>
                      <a:pt x="172" y="18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333333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2" name="Freeform 49">
                <a:extLst>
                  <a:ext uri="{FF2B5EF4-FFF2-40B4-BE49-F238E27FC236}">
                    <a16:creationId xmlns:a16="http://schemas.microsoft.com/office/drawing/2014/main" id="{F8606AAC-A944-7B06-D401-4B9E5BF0E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451"/>
                <a:ext cx="1044" cy="168"/>
              </a:xfrm>
              <a:custGeom>
                <a:avLst/>
                <a:gdLst>
                  <a:gd name="T0" fmla="*/ 174 w 174"/>
                  <a:gd name="T1" fmla="*/ 15 h 28"/>
                  <a:gd name="T2" fmla="*/ 172 w 174"/>
                  <a:gd name="T3" fmla="*/ 0 h 28"/>
                  <a:gd name="T4" fmla="*/ 0 w 174"/>
                  <a:gd name="T5" fmla="*/ 28 h 28"/>
                  <a:gd name="T6" fmla="*/ 174 w 174"/>
                  <a:gd name="T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8">
                    <a:moveTo>
                      <a:pt x="174" y="15"/>
                    </a:moveTo>
                    <a:cubicBezTo>
                      <a:pt x="174" y="10"/>
                      <a:pt x="173" y="5"/>
                      <a:pt x="172" y="0"/>
                    </a:cubicBezTo>
                    <a:lnTo>
                      <a:pt x="0" y="28"/>
                    </a:lnTo>
                    <a:lnTo>
                      <a:pt x="174" y="1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3" name="Freeform 50">
                <a:extLst>
                  <a:ext uri="{FF2B5EF4-FFF2-40B4-BE49-F238E27FC236}">
                    <a16:creationId xmlns:a16="http://schemas.microsoft.com/office/drawing/2014/main" id="{0AE187DE-137B-2E52-CA0A-9DBA8C057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541"/>
                <a:ext cx="1050" cy="114"/>
              </a:xfrm>
              <a:custGeom>
                <a:avLst/>
                <a:gdLst>
                  <a:gd name="T0" fmla="*/ 174 w 175"/>
                  <a:gd name="T1" fmla="*/ 19 h 19"/>
                  <a:gd name="T2" fmla="*/ 175 w 175"/>
                  <a:gd name="T3" fmla="*/ 13 h 19"/>
                  <a:gd name="T4" fmla="*/ 174 w 175"/>
                  <a:gd name="T5" fmla="*/ 0 h 19"/>
                  <a:gd name="T6" fmla="*/ 0 w 175"/>
                  <a:gd name="T7" fmla="*/ 13 h 19"/>
                  <a:gd name="T8" fmla="*/ 174 w 17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19">
                    <a:moveTo>
                      <a:pt x="174" y="19"/>
                    </a:moveTo>
                    <a:cubicBezTo>
                      <a:pt x="174" y="17"/>
                      <a:pt x="175" y="15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74" y="19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4" name="Freeform 51">
                <a:extLst>
                  <a:ext uri="{FF2B5EF4-FFF2-40B4-BE49-F238E27FC236}">
                    <a16:creationId xmlns:a16="http://schemas.microsoft.com/office/drawing/2014/main" id="{62E80B8B-3482-BD8D-7D14-B4ACE625C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44" cy="144"/>
              </a:xfrm>
              <a:custGeom>
                <a:avLst/>
                <a:gdLst>
                  <a:gd name="T0" fmla="*/ 173 w 174"/>
                  <a:gd name="T1" fmla="*/ 24 h 24"/>
                  <a:gd name="T2" fmla="*/ 174 w 174"/>
                  <a:gd name="T3" fmla="*/ 6 h 24"/>
                  <a:gd name="T4" fmla="*/ 0 w 174"/>
                  <a:gd name="T5" fmla="*/ 0 h 24"/>
                  <a:gd name="T6" fmla="*/ 173 w 17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24">
                    <a:moveTo>
                      <a:pt x="173" y="24"/>
                    </a:moveTo>
                    <a:cubicBezTo>
                      <a:pt x="174" y="18"/>
                      <a:pt x="174" y="12"/>
                      <a:pt x="174" y="6"/>
                    </a:cubicBezTo>
                    <a:lnTo>
                      <a:pt x="0" y="0"/>
                    </a:lnTo>
                    <a:lnTo>
                      <a:pt x="173" y="2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5" name="Freeform 52">
                <a:extLst>
                  <a:ext uri="{FF2B5EF4-FFF2-40B4-BE49-F238E27FC236}">
                    <a16:creationId xmlns:a16="http://schemas.microsoft.com/office/drawing/2014/main" id="{D9335CF3-B381-48DE-D4E3-77155B1FF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38" cy="251"/>
              </a:xfrm>
              <a:custGeom>
                <a:avLst/>
                <a:gdLst>
                  <a:gd name="T0" fmla="*/ 169 w 173"/>
                  <a:gd name="T1" fmla="*/ 42 h 42"/>
                  <a:gd name="T2" fmla="*/ 173 w 173"/>
                  <a:gd name="T3" fmla="*/ 24 h 42"/>
                  <a:gd name="T4" fmla="*/ 0 w 173"/>
                  <a:gd name="T5" fmla="*/ 0 h 42"/>
                  <a:gd name="T6" fmla="*/ 169 w 173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3" h="42">
                    <a:moveTo>
                      <a:pt x="169" y="42"/>
                    </a:moveTo>
                    <a:cubicBezTo>
                      <a:pt x="171" y="36"/>
                      <a:pt x="172" y="30"/>
                      <a:pt x="173" y="24"/>
                    </a:cubicBezTo>
                    <a:lnTo>
                      <a:pt x="0" y="0"/>
                    </a:lnTo>
                    <a:lnTo>
                      <a:pt x="169" y="42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6" name="Freeform 53">
                <a:extLst>
                  <a:ext uri="{FF2B5EF4-FFF2-40B4-BE49-F238E27FC236}">
                    <a16:creationId xmlns:a16="http://schemas.microsoft.com/office/drawing/2014/main" id="{D57DD2C5-E5E5-33C0-541A-C192C22ED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1014" cy="341"/>
              </a:xfrm>
              <a:custGeom>
                <a:avLst/>
                <a:gdLst>
                  <a:gd name="T0" fmla="*/ 165 w 169"/>
                  <a:gd name="T1" fmla="*/ 57 h 57"/>
                  <a:gd name="T2" fmla="*/ 169 w 169"/>
                  <a:gd name="T3" fmla="*/ 42 h 57"/>
                  <a:gd name="T4" fmla="*/ 0 w 169"/>
                  <a:gd name="T5" fmla="*/ 0 h 57"/>
                  <a:gd name="T6" fmla="*/ 165 w 169"/>
                  <a:gd name="T7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" h="57">
                    <a:moveTo>
                      <a:pt x="165" y="57"/>
                    </a:moveTo>
                    <a:cubicBezTo>
                      <a:pt x="167" y="52"/>
                      <a:pt x="168" y="47"/>
                      <a:pt x="169" y="42"/>
                    </a:cubicBezTo>
                    <a:lnTo>
                      <a:pt x="0" y="0"/>
                    </a:lnTo>
                    <a:lnTo>
                      <a:pt x="165" y="5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7" name="Freeform 54">
                <a:extLst>
                  <a:ext uri="{FF2B5EF4-FFF2-40B4-BE49-F238E27FC236}">
                    <a16:creationId xmlns:a16="http://schemas.microsoft.com/office/drawing/2014/main" id="{3FE4A086-7384-8FAA-0052-7F7CFBC7C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90" cy="443"/>
              </a:xfrm>
              <a:custGeom>
                <a:avLst/>
                <a:gdLst>
                  <a:gd name="T0" fmla="*/ 158 w 165"/>
                  <a:gd name="T1" fmla="*/ 74 h 74"/>
                  <a:gd name="T2" fmla="*/ 165 w 165"/>
                  <a:gd name="T3" fmla="*/ 57 h 74"/>
                  <a:gd name="T4" fmla="*/ 0 w 165"/>
                  <a:gd name="T5" fmla="*/ 0 h 74"/>
                  <a:gd name="T6" fmla="*/ 158 w 165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4">
                    <a:moveTo>
                      <a:pt x="158" y="74"/>
                    </a:moveTo>
                    <a:cubicBezTo>
                      <a:pt x="161" y="68"/>
                      <a:pt x="163" y="63"/>
                      <a:pt x="165" y="57"/>
                    </a:cubicBezTo>
                    <a:lnTo>
                      <a:pt x="0" y="0"/>
                    </a:lnTo>
                    <a:lnTo>
                      <a:pt x="158" y="74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8" name="Freeform 55">
                <a:extLst>
                  <a:ext uri="{FF2B5EF4-FFF2-40B4-BE49-F238E27FC236}">
                    <a16:creationId xmlns:a16="http://schemas.microsoft.com/office/drawing/2014/main" id="{AA189194-C4F4-1CB5-0774-3194EF83C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948" cy="539"/>
              </a:xfrm>
              <a:custGeom>
                <a:avLst/>
                <a:gdLst>
                  <a:gd name="T0" fmla="*/ 149 w 158"/>
                  <a:gd name="T1" fmla="*/ 90 h 90"/>
                  <a:gd name="T2" fmla="*/ 158 w 158"/>
                  <a:gd name="T3" fmla="*/ 74 h 90"/>
                  <a:gd name="T4" fmla="*/ 0 w 158"/>
                  <a:gd name="T5" fmla="*/ 0 h 90"/>
                  <a:gd name="T6" fmla="*/ 149 w 158"/>
                  <a:gd name="T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0">
                    <a:moveTo>
                      <a:pt x="149" y="90"/>
                    </a:moveTo>
                    <a:cubicBezTo>
                      <a:pt x="153" y="85"/>
                      <a:pt x="156" y="79"/>
                      <a:pt x="158" y="74"/>
                    </a:cubicBezTo>
                    <a:lnTo>
                      <a:pt x="0" y="0"/>
                    </a:lnTo>
                    <a:lnTo>
                      <a:pt x="149" y="9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89" name="Freeform 56">
                <a:extLst>
                  <a:ext uri="{FF2B5EF4-FFF2-40B4-BE49-F238E27FC236}">
                    <a16:creationId xmlns:a16="http://schemas.microsoft.com/office/drawing/2014/main" id="{947BCA35-BA34-18F8-8334-B26375B93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94" cy="629"/>
              </a:xfrm>
              <a:custGeom>
                <a:avLst/>
                <a:gdLst>
                  <a:gd name="T0" fmla="*/ 139 w 149"/>
                  <a:gd name="T1" fmla="*/ 105 h 105"/>
                  <a:gd name="T2" fmla="*/ 149 w 149"/>
                  <a:gd name="T3" fmla="*/ 90 h 105"/>
                  <a:gd name="T4" fmla="*/ 0 w 149"/>
                  <a:gd name="T5" fmla="*/ 0 h 105"/>
                  <a:gd name="T6" fmla="*/ 139 w 149"/>
                  <a:gd name="T7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05">
                    <a:moveTo>
                      <a:pt x="139" y="105"/>
                    </a:moveTo>
                    <a:cubicBezTo>
                      <a:pt x="143" y="100"/>
                      <a:pt x="146" y="95"/>
                      <a:pt x="149" y="90"/>
                    </a:cubicBezTo>
                    <a:lnTo>
                      <a:pt x="0" y="0"/>
                    </a:lnTo>
                    <a:lnTo>
                      <a:pt x="139" y="105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0" name="Freeform 57">
                <a:extLst>
                  <a:ext uri="{FF2B5EF4-FFF2-40B4-BE49-F238E27FC236}">
                    <a16:creationId xmlns:a16="http://schemas.microsoft.com/office/drawing/2014/main" id="{54A13845-136F-1695-EAC5-450DA5504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834" cy="700"/>
              </a:xfrm>
              <a:custGeom>
                <a:avLst/>
                <a:gdLst>
                  <a:gd name="T0" fmla="*/ 130 w 139"/>
                  <a:gd name="T1" fmla="*/ 117 h 117"/>
                  <a:gd name="T2" fmla="*/ 139 w 139"/>
                  <a:gd name="T3" fmla="*/ 105 h 117"/>
                  <a:gd name="T4" fmla="*/ 0 w 139"/>
                  <a:gd name="T5" fmla="*/ 0 h 117"/>
                  <a:gd name="T6" fmla="*/ 130 w 139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" h="117">
                    <a:moveTo>
                      <a:pt x="130" y="117"/>
                    </a:moveTo>
                    <a:cubicBezTo>
                      <a:pt x="133" y="113"/>
                      <a:pt x="136" y="109"/>
                      <a:pt x="139" y="105"/>
                    </a:cubicBezTo>
                    <a:lnTo>
                      <a:pt x="0" y="0"/>
                    </a:lnTo>
                    <a:lnTo>
                      <a:pt x="130" y="117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800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1" name="Freeform 58">
                <a:extLst>
                  <a:ext uri="{FF2B5EF4-FFF2-40B4-BE49-F238E27FC236}">
                    <a16:creationId xmlns:a16="http://schemas.microsoft.com/office/drawing/2014/main" id="{3C146A64-D613-C521-B060-7C093557E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80" cy="778"/>
              </a:xfrm>
              <a:custGeom>
                <a:avLst/>
                <a:gdLst>
                  <a:gd name="T0" fmla="*/ 117 w 130"/>
                  <a:gd name="T1" fmla="*/ 130 h 130"/>
                  <a:gd name="T2" fmla="*/ 130 w 130"/>
                  <a:gd name="T3" fmla="*/ 117 h 130"/>
                  <a:gd name="T4" fmla="*/ 0 w 130"/>
                  <a:gd name="T5" fmla="*/ 0 h 130"/>
                  <a:gd name="T6" fmla="*/ 117 w 130"/>
                  <a:gd name="T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30">
                    <a:moveTo>
                      <a:pt x="117" y="130"/>
                    </a:moveTo>
                    <a:cubicBezTo>
                      <a:pt x="121" y="126"/>
                      <a:pt x="126" y="121"/>
                      <a:pt x="130" y="117"/>
                    </a:cubicBezTo>
                    <a:lnTo>
                      <a:pt x="0" y="0"/>
                    </a:lnTo>
                    <a:lnTo>
                      <a:pt x="117" y="130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800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92" name="Freeform 59">
                <a:extLst>
                  <a:ext uri="{FF2B5EF4-FFF2-40B4-BE49-F238E27FC236}">
                    <a16:creationId xmlns:a16="http://schemas.microsoft.com/office/drawing/2014/main" id="{591EECBA-C26D-3FB6-638A-C7022CCF5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6" y="2619"/>
                <a:ext cx="702" cy="844"/>
              </a:xfrm>
              <a:custGeom>
                <a:avLst/>
                <a:gdLst>
                  <a:gd name="T0" fmla="*/ 102 w 117"/>
                  <a:gd name="T1" fmla="*/ 141 h 141"/>
                  <a:gd name="T2" fmla="*/ 117 w 117"/>
                  <a:gd name="T3" fmla="*/ 130 h 141"/>
                  <a:gd name="T4" fmla="*/ 0 w 117"/>
                  <a:gd name="T5" fmla="*/ 0 h 141"/>
                  <a:gd name="T6" fmla="*/ 102 w 117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41">
                    <a:moveTo>
                      <a:pt x="102" y="141"/>
                    </a:moveTo>
                    <a:cubicBezTo>
                      <a:pt x="107" y="138"/>
                      <a:pt x="112" y="134"/>
                      <a:pt x="117" y="130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noFill/>
              <a:ln w="3175" cmpd="sng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80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sz="900"/>
              </a:p>
            </p:txBody>
          </p:sp>
        </p:grpSp>
        <p:sp>
          <p:nvSpPr>
            <p:cNvPr id="202" name="Oval 60">
              <a:extLst>
                <a:ext uri="{FF2B5EF4-FFF2-40B4-BE49-F238E27FC236}">
                  <a16:creationId xmlns:a16="http://schemas.microsoft.com/office/drawing/2014/main" id="{8A9E4E75-9C51-FED7-3A28-B6AFC51EB6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1069" y="2074863"/>
              <a:ext cx="2709863" cy="2709862"/>
            </a:xfrm>
            <a:prstGeom prst="ellips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3" name="Group 61">
              <a:extLst>
                <a:ext uri="{FF2B5EF4-FFF2-40B4-BE49-F238E27FC236}">
                  <a16:creationId xmlns:a16="http://schemas.microsoft.com/office/drawing/2014/main" id="{56E5C506-8BD0-6108-40B8-392E81D5DA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1375" y="1984375"/>
              <a:ext cx="2889250" cy="2889250"/>
              <a:chOff x="-431" y="1616"/>
              <a:chExt cx="2224" cy="2224"/>
            </a:xfrm>
          </p:grpSpPr>
          <p:grpSp>
            <p:nvGrpSpPr>
              <p:cNvPr id="229" name="Group 62">
                <a:extLst>
                  <a:ext uri="{FF2B5EF4-FFF2-40B4-BE49-F238E27FC236}">
                    <a16:creationId xmlns:a16="http://schemas.microsoft.com/office/drawing/2014/main" id="{FF851D41-113E-B216-804B-E782F0818B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31" y="1616"/>
                <a:ext cx="2224" cy="2224"/>
                <a:chOff x="-2107" y="1571"/>
                <a:chExt cx="2100" cy="2090"/>
              </a:xfrm>
            </p:grpSpPr>
            <p:sp>
              <p:nvSpPr>
                <p:cNvPr id="231" name="Freeform 63">
                  <a:extLst>
                    <a:ext uri="{FF2B5EF4-FFF2-40B4-BE49-F238E27FC236}">
                      <a16:creationId xmlns:a16="http://schemas.microsoft.com/office/drawing/2014/main" id="{E4EF516E-C3B9-EEE2-C0F5-9FE3C1EF79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675" y="2619"/>
                  <a:ext cx="1230" cy="1042"/>
                </a:xfrm>
                <a:custGeom>
                  <a:avLst/>
                  <a:gdLst>
                    <a:gd name="T0" fmla="*/ 0 w 205"/>
                    <a:gd name="T1" fmla="*/ 141 h 174"/>
                    <a:gd name="T2" fmla="*/ 103 w 205"/>
                    <a:gd name="T3" fmla="*/ 174 h 174"/>
                    <a:gd name="T4" fmla="*/ 205 w 205"/>
                    <a:gd name="T5" fmla="*/ 141 h 174"/>
                    <a:gd name="T6" fmla="*/ 103 w 205"/>
                    <a:gd name="T7" fmla="*/ 0 h 174"/>
                    <a:gd name="T8" fmla="*/ 0 w 205"/>
                    <a:gd name="T9" fmla="*/ 141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174">
                      <a:moveTo>
                        <a:pt x="0" y="141"/>
                      </a:moveTo>
                      <a:cubicBezTo>
                        <a:pt x="30" y="163"/>
                        <a:pt x="66" y="174"/>
                        <a:pt x="103" y="174"/>
                      </a:cubicBezTo>
                      <a:cubicBezTo>
                        <a:pt x="140" y="174"/>
                        <a:pt x="175" y="163"/>
                        <a:pt x="205" y="141"/>
                      </a:cubicBezTo>
                      <a:lnTo>
                        <a:pt x="103" y="0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33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2" name="Freeform 64">
                  <a:extLst>
                    <a:ext uri="{FF2B5EF4-FFF2-40B4-BE49-F238E27FC236}">
                      <a16:creationId xmlns:a16="http://schemas.microsoft.com/office/drawing/2014/main" id="{0AD4C2B3-4C71-81C1-79E6-4081831157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005" y="2619"/>
                  <a:ext cx="948" cy="844"/>
                </a:xfrm>
                <a:custGeom>
                  <a:avLst/>
                  <a:gdLst>
                    <a:gd name="T0" fmla="*/ 0 w 158"/>
                    <a:gd name="T1" fmla="*/ 73 h 141"/>
                    <a:gd name="T2" fmla="*/ 55 w 158"/>
                    <a:gd name="T3" fmla="*/ 141 h 141"/>
                    <a:gd name="T4" fmla="*/ 158 w 158"/>
                    <a:gd name="T5" fmla="*/ 0 h 141"/>
                    <a:gd name="T6" fmla="*/ 0 w 158"/>
                    <a:gd name="T7" fmla="*/ 73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0" y="73"/>
                      </a:moveTo>
                      <a:cubicBezTo>
                        <a:pt x="12" y="100"/>
                        <a:pt x="31" y="124"/>
                        <a:pt x="55" y="141"/>
                      </a:cubicBezTo>
                      <a:lnTo>
                        <a:pt x="158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3" name="Freeform 65">
                  <a:extLst>
                    <a:ext uri="{FF2B5EF4-FFF2-40B4-BE49-F238E27FC236}">
                      <a16:creationId xmlns:a16="http://schemas.microsoft.com/office/drawing/2014/main" id="{41BC9A41-E289-C42B-F481-ED62AE2624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7" y="2547"/>
                  <a:ext cx="1050" cy="509"/>
                </a:xfrm>
                <a:custGeom>
                  <a:avLst/>
                  <a:gdLst>
                    <a:gd name="T0" fmla="*/ 1 w 175"/>
                    <a:gd name="T1" fmla="*/ 0 h 85"/>
                    <a:gd name="T2" fmla="*/ 1 w 175"/>
                    <a:gd name="T3" fmla="*/ 12 h 85"/>
                    <a:gd name="T4" fmla="*/ 17 w 175"/>
                    <a:gd name="T5" fmla="*/ 85 h 85"/>
                    <a:gd name="T6" fmla="*/ 175 w 175"/>
                    <a:gd name="T7" fmla="*/ 12 h 85"/>
                    <a:gd name="T8" fmla="*/ 1 w 175"/>
                    <a:gd name="T9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5">
                      <a:moveTo>
                        <a:pt x="1" y="0"/>
                      </a:moveTo>
                      <a:cubicBezTo>
                        <a:pt x="1" y="4"/>
                        <a:pt x="1" y="8"/>
                        <a:pt x="1" y="12"/>
                      </a:cubicBezTo>
                      <a:cubicBezTo>
                        <a:pt x="0" y="37"/>
                        <a:pt x="6" y="62"/>
                        <a:pt x="17" y="85"/>
                      </a:cubicBezTo>
                      <a:lnTo>
                        <a:pt x="175" y="1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4" name="Freeform 66">
                  <a:extLst>
                    <a:ext uri="{FF2B5EF4-FFF2-40B4-BE49-F238E27FC236}">
                      <a16:creationId xmlns:a16="http://schemas.microsoft.com/office/drawing/2014/main" id="{C5C193E6-1F50-8B5F-92C5-2B348141D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2101" y="2068"/>
                  <a:ext cx="1044" cy="551"/>
                </a:xfrm>
                <a:custGeom>
                  <a:avLst/>
                  <a:gdLst>
                    <a:gd name="T0" fmla="*/ 26 w 174"/>
                    <a:gd name="T1" fmla="*/ 0 h 92"/>
                    <a:gd name="T2" fmla="*/ 0 w 174"/>
                    <a:gd name="T3" fmla="*/ 80 h 92"/>
                    <a:gd name="T4" fmla="*/ 174 w 174"/>
                    <a:gd name="T5" fmla="*/ 92 h 92"/>
                    <a:gd name="T6" fmla="*/ 26 w 17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2">
                      <a:moveTo>
                        <a:pt x="26" y="0"/>
                      </a:moveTo>
                      <a:cubicBezTo>
                        <a:pt x="11" y="24"/>
                        <a:pt x="2" y="51"/>
                        <a:pt x="0" y="80"/>
                      </a:cubicBezTo>
                      <a:lnTo>
                        <a:pt x="174" y="9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CC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35" name="Freeform 67">
                  <a:extLst>
                    <a:ext uri="{FF2B5EF4-FFF2-40B4-BE49-F238E27FC236}">
                      <a16:creationId xmlns:a16="http://schemas.microsoft.com/office/drawing/2014/main" id="{7160BCFC-D6A6-7D8C-4C40-345F63199D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945" y="1703"/>
                  <a:ext cx="888" cy="916"/>
                </a:xfrm>
                <a:custGeom>
                  <a:avLst/>
                  <a:gdLst>
                    <a:gd name="T0" fmla="*/ 63 w 148"/>
                    <a:gd name="T1" fmla="*/ 0 h 153"/>
                    <a:gd name="T2" fmla="*/ 0 w 148"/>
                    <a:gd name="T3" fmla="*/ 61 h 153"/>
                    <a:gd name="T4" fmla="*/ 148 w 148"/>
                    <a:gd name="T5" fmla="*/ 153 h 153"/>
                    <a:gd name="T6" fmla="*/ 63 w 148"/>
                    <a:gd name="T7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63" y="0"/>
                      </a:moveTo>
                      <a:cubicBezTo>
                        <a:pt x="37" y="15"/>
                        <a:pt x="16" y="36"/>
                        <a:pt x="0" y="61"/>
                      </a:cubicBezTo>
                      <a:lnTo>
                        <a:pt x="148" y="153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DC51A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36" name="Freeform 68">
                  <a:extLst>
                    <a:ext uri="{FF2B5EF4-FFF2-40B4-BE49-F238E27FC236}">
                      <a16:creationId xmlns:a16="http://schemas.microsoft.com/office/drawing/2014/main" id="{1001D6DC-2418-A85F-C0EB-8397977F3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567" y="1577"/>
                  <a:ext cx="510" cy="1042"/>
                </a:xfrm>
                <a:custGeom>
                  <a:avLst/>
                  <a:gdLst>
                    <a:gd name="T0" fmla="*/ 85 w 85"/>
                    <a:gd name="T1" fmla="*/ 0 h 174"/>
                    <a:gd name="T2" fmla="*/ 0 w 85"/>
                    <a:gd name="T3" fmla="*/ 21 h 174"/>
                    <a:gd name="T4" fmla="*/ 85 w 85"/>
                    <a:gd name="T5" fmla="*/ 174 h 174"/>
                    <a:gd name="T6" fmla="*/ 85 w 85"/>
                    <a:gd name="T7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5" h="174">
                      <a:moveTo>
                        <a:pt x="85" y="0"/>
                      </a:moveTo>
                      <a:cubicBezTo>
                        <a:pt x="55" y="0"/>
                        <a:pt x="26" y="7"/>
                        <a:pt x="0" y="21"/>
                      </a:cubicBezTo>
                      <a:lnTo>
                        <a:pt x="85" y="174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7" name="Freeform 69">
                  <a:extLst>
                    <a:ext uri="{FF2B5EF4-FFF2-40B4-BE49-F238E27FC236}">
                      <a16:creationId xmlns:a16="http://schemas.microsoft.com/office/drawing/2014/main" id="{86D799F0-5E65-9559-B91D-8BAA0E65D8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571"/>
                  <a:ext cx="504" cy="1048"/>
                </a:xfrm>
                <a:custGeom>
                  <a:avLst/>
                  <a:gdLst>
                    <a:gd name="T0" fmla="*/ 84 w 84"/>
                    <a:gd name="T1" fmla="*/ 22 h 175"/>
                    <a:gd name="T2" fmla="*/ 0 w 84"/>
                    <a:gd name="T3" fmla="*/ 1 h 175"/>
                    <a:gd name="T4" fmla="*/ 0 w 84"/>
                    <a:gd name="T5" fmla="*/ 1 h 175"/>
                    <a:gd name="T6" fmla="*/ 0 w 84"/>
                    <a:gd name="T7" fmla="*/ 175 h 175"/>
                    <a:gd name="T8" fmla="*/ 84 w 84"/>
                    <a:gd name="T9" fmla="*/ 22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" h="175">
                      <a:moveTo>
                        <a:pt x="84" y="22"/>
                      </a:moveTo>
                      <a:cubicBezTo>
                        <a:pt x="58" y="8"/>
                        <a:pt x="29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lnTo>
                        <a:pt x="0" y="175"/>
                      </a:lnTo>
                      <a:lnTo>
                        <a:pt x="84" y="22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66CC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8" name="Freeform 70">
                  <a:extLst>
                    <a:ext uri="{FF2B5EF4-FFF2-40B4-BE49-F238E27FC236}">
                      <a16:creationId xmlns:a16="http://schemas.microsoft.com/office/drawing/2014/main" id="{B8E763C9-18E4-960E-13B6-74C212D542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1703"/>
                  <a:ext cx="888" cy="916"/>
                </a:xfrm>
                <a:custGeom>
                  <a:avLst/>
                  <a:gdLst>
                    <a:gd name="T0" fmla="*/ 148 w 148"/>
                    <a:gd name="T1" fmla="*/ 60 h 153"/>
                    <a:gd name="T2" fmla="*/ 84 w 148"/>
                    <a:gd name="T3" fmla="*/ 0 h 153"/>
                    <a:gd name="T4" fmla="*/ 0 w 148"/>
                    <a:gd name="T5" fmla="*/ 153 h 153"/>
                    <a:gd name="T6" fmla="*/ 148 w 148"/>
                    <a:gd name="T7" fmla="*/ 6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8" h="153">
                      <a:moveTo>
                        <a:pt x="148" y="60"/>
                      </a:moveTo>
                      <a:cubicBezTo>
                        <a:pt x="132" y="35"/>
                        <a:pt x="110" y="14"/>
                        <a:pt x="84" y="0"/>
                      </a:cubicBezTo>
                      <a:lnTo>
                        <a:pt x="0" y="153"/>
                      </a:lnTo>
                      <a:lnTo>
                        <a:pt x="148" y="6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CCCC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39" name="Freeform 71">
                  <a:extLst>
                    <a:ext uri="{FF2B5EF4-FFF2-40B4-BE49-F238E27FC236}">
                      <a16:creationId xmlns:a16="http://schemas.microsoft.com/office/drawing/2014/main" id="{FCD36155-F790-902B-6C21-94D51C903D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062"/>
                  <a:ext cx="1044" cy="557"/>
                </a:xfrm>
                <a:custGeom>
                  <a:avLst/>
                  <a:gdLst>
                    <a:gd name="T0" fmla="*/ 174 w 174"/>
                    <a:gd name="T1" fmla="*/ 80 h 93"/>
                    <a:gd name="T2" fmla="*/ 148 w 174"/>
                    <a:gd name="T3" fmla="*/ 0 h 93"/>
                    <a:gd name="T4" fmla="*/ 0 w 174"/>
                    <a:gd name="T5" fmla="*/ 93 h 93"/>
                    <a:gd name="T6" fmla="*/ 174 w 174"/>
                    <a:gd name="T7" fmla="*/ 8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4" h="93">
                      <a:moveTo>
                        <a:pt x="174" y="80"/>
                      </a:moveTo>
                      <a:cubicBezTo>
                        <a:pt x="172" y="52"/>
                        <a:pt x="163" y="24"/>
                        <a:pt x="148" y="0"/>
                      </a:cubicBezTo>
                      <a:lnTo>
                        <a:pt x="0" y="93"/>
                      </a:lnTo>
                      <a:lnTo>
                        <a:pt x="174" y="80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00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0" name="Freeform 72">
                  <a:extLst>
                    <a:ext uri="{FF2B5EF4-FFF2-40B4-BE49-F238E27FC236}">
                      <a16:creationId xmlns:a16="http://schemas.microsoft.com/office/drawing/2014/main" id="{203C2581-C3B1-9C95-F983-DB5ECFD4C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541"/>
                  <a:ext cx="1050" cy="521"/>
                </a:xfrm>
                <a:custGeom>
                  <a:avLst/>
                  <a:gdLst>
                    <a:gd name="T0" fmla="*/ 158 w 175"/>
                    <a:gd name="T1" fmla="*/ 87 h 87"/>
                    <a:gd name="T2" fmla="*/ 175 w 175"/>
                    <a:gd name="T3" fmla="*/ 13 h 87"/>
                    <a:gd name="T4" fmla="*/ 174 w 175"/>
                    <a:gd name="T5" fmla="*/ 0 h 87"/>
                    <a:gd name="T6" fmla="*/ 0 w 175"/>
                    <a:gd name="T7" fmla="*/ 13 h 87"/>
                    <a:gd name="T8" fmla="*/ 158 w 175"/>
                    <a:gd name="T9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5" h="87">
                      <a:moveTo>
                        <a:pt x="158" y="87"/>
                      </a:moveTo>
                      <a:cubicBezTo>
                        <a:pt x="169" y="64"/>
                        <a:pt x="175" y="38"/>
                        <a:pt x="175" y="13"/>
                      </a:cubicBezTo>
                      <a:cubicBezTo>
                        <a:pt x="175" y="9"/>
                        <a:pt x="174" y="5"/>
                        <a:pt x="174" y="0"/>
                      </a:cubicBezTo>
                      <a:lnTo>
                        <a:pt x="0" y="13"/>
                      </a:lnTo>
                      <a:lnTo>
                        <a:pt x="158" y="87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  <p:sp>
              <p:nvSpPr>
                <p:cNvPr id="241" name="Freeform 73">
                  <a:extLst>
                    <a:ext uri="{FF2B5EF4-FFF2-40B4-BE49-F238E27FC236}">
                      <a16:creationId xmlns:a16="http://schemas.microsoft.com/office/drawing/2014/main" id="{8AAE8BB0-3D15-2BA2-7DEC-BFE43EDCF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057" y="2619"/>
                  <a:ext cx="948" cy="844"/>
                </a:xfrm>
                <a:custGeom>
                  <a:avLst/>
                  <a:gdLst>
                    <a:gd name="T0" fmla="*/ 102 w 158"/>
                    <a:gd name="T1" fmla="*/ 141 h 141"/>
                    <a:gd name="T2" fmla="*/ 158 w 158"/>
                    <a:gd name="T3" fmla="*/ 74 h 141"/>
                    <a:gd name="T4" fmla="*/ 0 w 158"/>
                    <a:gd name="T5" fmla="*/ 0 h 141"/>
                    <a:gd name="T6" fmla="*/ 102 w 158"/>
                    <a:gd name="T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141">
                      <a:moveTo>
                        <a:pt x="102" y="141"/>
                      </a:moveTo>
                      <a:cubicBezTo>
                        <a:pt x="126" y="124"/>
                        <a:pt x="146" y="101"/>
                        <a:pt x="158" y="74"/>
                      </a:cubicBezTo>
                      <a:lnTo>
                        <a:pt x="0" y="0"/>
                      </a:lnTo>
                      <a:lnTo>
                        <a:pt x="102" y="141"/>
                      </a:lnTo>
                      <a:close/>
                    </a:path>
                  </a:pathLst>
                </a:custGeom>
                <a:noFill/>
                <a:ln w="3810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 sz="900"/>
                </a:p>
              </p:txBody>
            </p:sp>
          </p:grpSp>
          <p:sp>
            <p:nvSpPr>
              <p:cNvPr id="230" name="Oval 74">
                <a:extLst>
                  <a:ext uri="{FF2B5EF4-FFF2-40B4-BE49-F238E27FC236}">
                    <a16:creationId xmlns:a16="http://schemas.microsoft.com/office/drawing/2014/main" id="{BFB95FC7-F0CE-48B4-7566-6114206C5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31" y="1616"/>
                <a:ext cx="2223" cy="2223"/>
              </a:xfrm>
              <a:prstGeom prst="ellipse">
                <a:avLst/>
              </a:prstGeom>
              <a:noFill/>
              <a:ln w="1270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/>
              </a:p>
            </p:txBody>
          </p:sp>
        </p:grpSp>
        <p:sp>
          <p:nvSpPr>
            <p:cNvPr id="204" name="Oval 75">
              <a:extLst>
                <a:ext uri="{FF2B5EF4-FFF2-40B4-BE49-F238E27FC236}">
                  <a16:creationId xmlns:a16="http://schemas.microsoft.com/office/drawing/2014/main" id="{D487BFEB-6275-786C-FA6E-CF60734CE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7444" y="2281238"/>
              <a:ext cx="2297113" cy="22971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/>
            </a:p>
          </p:txBody>
        </p:sp>
        <p:sp>
          <p:nvSpPr>
            <p:cNvPr id="205" name="AutoShape 76">
              <a:extLst>
                <a:ext uri="{FF2B5EF4-FFF2-40B4-BE49-F238E27FC236}">
                  <a16:creationId xmlns:a16="http://schemas.microsoft.com/office/drawing/2014/main" id="{95D71174-C2C7-8215-70E4-C900E28CA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313" y="1484313"/>
              <a:ext cx="3889375" cy="3889375"/>
            </a:xfrm>
            <a:custGeom>
              <a:avLst/>
              <a:gdLst>
                <a:gd name="G0" fmla="+- 2287 0 0"/>
                <a:gd name="G1" fmla="+- 21600 0 2287"/>
                <a:gd name="G2" fmla="+- 21600 0 2287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87" y="10800"/>
                  </a:moveTo>
                  <a:cubicBezTo>
                    <a:pt x="2287" y="15502"/>
                    <a:pt x="6098" y="19313"/>
                    <a:pt x="10800" y="19313"/>
                  </a:cubicBezTo>
                  <a:cubicBezTo>
                    <a:pt x="15502" y="19313"/>
                    <a:pt x="19313" y="15502"/>
                    <a:pt x="19313" y="10800"/>
                  </a:cubicBezTo>
                  <a:cubicBezTo>
                    <a:pt x="19313" y="6098"/>
                    <a:pt x="15502" y="2287"/>
                    <a:pt x="10800" y="2287"/>
                  </a:cubicBezTo>
                  <a:cubicBezTo>
                    <a:pt x="6098" y="2287"/>
                    <a:pt x="2287" y="6098"/>
                    <a:pt x="2287" y="1080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grpSp>
          <p:nvGrpSpPr>
            <p:cNvPr id="206" name="Group 78">
              <a:extLst>
                <a:ext uri="{FF2B5EF4-FFF2-40B4-BE49-F238E27FC236}">
                  <a16:creationId xmlns:a16="http://schemas.microsoft.com/office/drawing/2014/main" id="{DFA271A6-39E9-F6B4-70DE-928133B4E5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76813" y="2316163"/>
              <a:ext cx="2238375" cy="2017712"/>
              <a:chOff x="2154" y="1757"/>
              <a:chExt cx="1724" cy="1553"/>
            </a:xfrm>
          </p:grpSpPr>
          <p:sp>
            <p:nvSpPr>
              <p:cNvPr id="219" name="Freeform 79">
                <a:extLst>
                  <a:ext uri="{FF2B5EF4-FFF2-40B4-BE49-F238E27FC236}">
                    <a16:creationId xmlns:a16="http://schemas.microsoft.com/office/drawing/2014/main" id="{5004EE50-BC0D-FA49-5D4F-BBD70DC74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2617"/>
                <a:ext cx="778" cy="693"/>
              </a:xfrm>
              <a:custGeom>
                <a:avLst/>
                <a:gdLst>
                  <a:gd name="T0" fmla="*/ 0 w 158"/>
                  <a:gd name="T1" fmla="*/ 73 h 141"/>
                  <a:gd name="T2" fmla="*/ 55 w 158"/>
                  <a:gd name="T3" fmla="*/ 141 h 141"/>
                  <a:gd name="T4" fmla="*/ 158 w 158"/>
                  <a:gd name="T5" fmla="*/ 0 h 141"/>
                  <a:gd name="T6" fmla="*/ 0 w 158"/>
                  <a:gd name="T7" fmla="*/ 73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0" y="73"/>
                    </a:moveTo>
                    <a:cubicBezTo>
                      <a:pt x="12" y="100"/>
                      <a:pt x="31" y="124"/>
                      <a:pt x="55" y="141"/>
                    </a:cubicBezTo>
                    <a:lnTo>
                      <a:pt x="158" y="0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0" name="Freeform 80">
                <a:extLst>
                  <a:ext uri="{FF2B5EF4-FFF2-40B4-BE49-F238E27FC236}">
                    <a16:creationId xmlns:a16="http://schemas.microsoft.com/office/drawing/2014/main" id="{DA14A937-C51B-236B-8D44-31A62AB42A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4" y="2558"/>
                <a:ext cx="862" cy="418"/>
              </a:xfrm>
              <a:custGeom>
                <a:avLst/>
                <a:gdLst>
                  <a:gd name="T0" fmla="*/ 1 w 175"/>
                  <a:gd name="T1" fmla="*/ 0 h 85"/>
                  <a:gd name="T2" fmla="*/ 1 w 175"/>
                  <a:gd name="T3" fmla="*/ 12 h 85"/>
                  <a:gd name="T4" fmla="*/ 17 w 175"/>
                  <a:gd name="T5" fmla="*/ 85 h 85"/>
                  <a:gd name="T6" fmla="*/ 175 w 175"/>
                  <a:gd name="T7" fmla="*/ 12 h 85"/>
                  <a:gd name="T8" fmla="*/ 1 w 17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5">
                    <a:moveTo>
                      <a:pt x="1" y="0"/>
                    </a:moveTo>
                    <a:cubicBezTo>
                      <a:pt x="1" y="4"/>
                      <a:pt x="1" y="8"/>
                      <a:pt x="1" y="12"/>
                    </a:cubicBezTo>
                    <a:cubicBezTo>
                      <a:pt x="0" y="37"/>
                      <a:pt x="6" y="62"/>
                      <a:pt x="17" y="85"/>
                    </a:cubicBezTo>
                    <a:lnTo>
                      <a:pt x="175" y="1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1" name="Freeform 81">
                <a:extLst>
                  <a:ext uri="{FF2B5EF4-FFF2-40B4-BE49-F238E27FC236}">
                    <a16:creationId xmlns:a16="http://schemas.microsoft.com/office/drawing/2014/main" id="{11CFC4F5-8180-5A3A-0B87-729701DFE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" y="2165"/>
                <a:ext cx="857" cy="452"/>
              </a:xfrm>
              <a:custGeom>
                <a:avLst/>
                <a:gdLst>
                  <a:gd name="T0" fmla="*/ 26 w 174"/>
                  <a:gd name="T1" fmla="*/ 0 h 92"/>
                  <a:gd name="T2" fmla="*/ 0 w 174"/>
                  <a:gd name="T3" fmla="*/ 80 h 92"/>
                  <a:gd name="T4" fmla="*/ 174 w 174"/>
                  <a:gd name="T5" fmla="*/ 92 h 92"/>
                  <a:gd name="T6" fmla="*/ 26 w 17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2">
                    <a:moveTo>
                      <a:pt x="26" y="0"/>
                    </a:moveTo>
                    <a:cubicBezTo>
                      <a:pt x="11" y="24"/>
                      <a:pt x="2" y="51"/>
                      <a:pt x="0" y="80"/>
                    </a:cubicBezTo>
                    <a:lnTo>
                      <a:pt x="174" y="9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2" name="Freeform 82">
                <a:extLst>
                  <a:ext uri="{FF2B5EF4-FFF2-40B4-BE49-F238E27FC236}">
                    <a16:creationId xmlns:a16="http://schemas.microsoft.com/office/drawing/2014/main" id="{5078C7B2-61EB-22E4-9FBB-D6408F344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865"/>
                <a:ext cx="729" cy="752"/>
              </a:xfrm>
              <a:custGeom>
                <a:avLst/>
                <a:gdLst>
                  <a:gd name="T0" fmla="*/ 63 w 148"/>
                  <a:gd name="T1" fmla="*/ 0 h 153"/>
                  <a:gd name="T2" fmla="*/ 0 w 148"/>
                  <a:gd name="T3" fmla="*/ 61 h 153"/>
                  <a:gd name="T4" fmla="*/ 148 w 148"/>
                  <a:gd name="T5" fmla="*/ 153 h 153"/>
                  <a:gd name="T6" fmla="*/ 63 w 148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63" y="0"/>
                    </a:moveTo>
                    <a:cubicBezTo>
                      <a:pt x="37" y="15"/>
                      <a:pt x="16" y="36"/>
                      <a:pt x="0" y="61"/>
                    </a:cubicBezTo>
                    <a:lnTo>
                      <a:pt x="148" y="153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3" name="Freeform 83">
                <a:extLst>
                  <a:ext uri="{FF2B5EF4-FFF2-40B4-BE49-F238E27FC236}">
                    <a16:creationId xmlns:a16="http://schemas.microsoft.com/office/drawing/2014/main" id="{00C26D8E-3773-A50E-9530-6BEF7FF7EA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" y="1762"/>
                <a:ext cx="419" cy="855"/>
              </a:xfrm>
              <a:custGeom>
                <a:avLst/>
                <a:gdLst>
                  <a:gd name="T0" fmla="*/ 85 w 85"/>
                  <a:gd name="T1" fmla="*/ 0 h 174"/>
                  <a:gd name="T2" fmla="*/ 0 w 85"/>
                  <a:gd name="T3" fmla="*/ 21 h 174"/>
                  <a:gd name="T4" fmla="*/ 85 w 85"/>
                  <a:gd name="T5" fmla="*/ 174 h 174"/>
                  <a:gd name="T6" fmla="*/ 85 w 85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74">
                    <a:moveTo>
                      <a:pt x="85" y="0"/>
                    </a:moveTo>
                    <a:cubicBezTo>
                      <a:pt x="55" y="0"/>
                      <a:pt x="26" y="7"/>
                      <a:pt x="0" y="21"/>
                    </a:cubicBezTo>
                    <a:lnTo>
                      <a:pt x="85" y="174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4" name="Freeform 84">
                <a:extLst>
                  <a:ext uri="{FF2B5EF4-FFF2-40B4-BE49-F238E27FC236}">
                    <a16:creationId xmlns:a16="http://schemas.microsoft.com/office/drawing/2014/main" id="{9BBFE1E9-280C-E4E4-3929-DC69EB7FC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757"/>
                <a:ext cx="414" cy="860"/>
              </a:xfrm>
              <a:custGeom>
                <a:avLst/>
                <a:gdLst>
                  <a:gd name="T0" fmla="*/ 84 w 84"/>
                  <a:gd name="T1" fmla="*/ 22 h 175"/>
                  <a:gd name="T2" fmla="*/ 0 w 84"/>
                  <a:gd name="T3" fmla="*/ 1 h 175"/>
                  <a:gd name="T4" fmla="*/ 0 w 84"/>
                  <a:gd name="T5" fmla="*/ 1 h 175"/>
                  <a:gd name="T6" fmla="*/ 0 w 84"/>
                  <a:gd name="T7" fmla="*/ 175 h 175"/>
                  <a:gd name="T8" fmla="*/ 84 w 84"/>
                  <a:gd name="T9" fmla="*/ 2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75">
                    <a:moveTo>
                      <a:pt x="84" y="22"/>
                    </a:moveTo>
                    <a:cubicBezTo>
                      <a:pt x="58" y="8"/>
                      <a:pt x="29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175"/>
                    </a:lnTo>
                    <a:lnTo>
                      <a:pt x="84" y="2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5" name="Freeform 85">
                <a:extLst>
                  <a:ext uri="{FF2B5EF4-FFF2-40B4-BE49-F238E27FC236}">
                    <a16:creationId xmlns:a16="http://schemas.microsoft.com/office/drawing/2014/main" id="{F4CC3986-809D-FCD0-1212-7EB1AECAB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1865"/>
                <a:ext cx="729" cy="752"/>
              </a:xfrm>
              <a:custGeom>
                <a:avLst/>
                <a:gdLst>
                  <a:gd name="T0" fmla="*/ 148 w 148"/>
                  <a:gd name="T1" fmla="*/ 60 h 153"/>
                  <a:gd name="T2" fmla="*/ 84 w 148"/>
                  <a:gd name="T3" fmla="*/ 0 h 153"/>
                  <a:gd name="T4" fmla="*/ 0 w 148"/>
                  <a:gd name="T5" fmla="*/ 153 h 153"/>
                  <a:gd name="T6" fmla="*/ 148 w 148"/>
                  <a:gd name="T7" fmla="*/ 6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53">
                    <a:moveTo>
                      <a:pt x="148" y="60"/>
                    </a:moveTo>
                    <a:cubicBezTo>
                      <a:pt x="132" y="35"/>
                      <a:pt x="110" y="14"/>
                      <a:pt x="84" y="0"/>
                    </a:cubicBezTo>
                    <a:lnTo>
                      <a:pt x="0" y="153"/>
                    </a:lnTo>
                    <a:lnTo>
                      <a:pt x="148" y="6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6" name="Freeform 86">
                <a:extLst>
                  <a:ext uri="{FF2B5EF4-FFF2-40B4-BE49-F238E27FC236}">
                    <a16:creationId xmlns:a16="http://schemas.microsoft.com/office/drawing/2014/main" id="{8C37926E-7D5B-22AE-C220-6D00D019A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160"/>
                <a:ext cx="857" cy="457"/>
              </a:xfrm>
              <a:custGeom>
                <a:avLst/>
                <a:gdLst>
                  <a:gd name="T0" fmla="*/ 174 w 174"/>
                  <a:gd name="T1" fmla="*/ 80 h 93"/>
                  <a:gd name="T2" fmla="*/ 148 w 174"/>
                  <a:gd name="T3" fmla="*/ 0 h 93"/>
                  <a:gd name="T4" fmla="*/ 0 w 174"/>
                  <a:gd name="T5" fmla="*/ 93 h 93"/>
                  <a:gd name="T6" fmla="*/ 174 w 174"/>
                  <a:gd name="T7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4" h="93">
                    <a:moveTo>
                      <a:pt x="174" y="80"/>
                    </a:moveTo>
                    <a:cubicBezTo>
                      <a:pt x="172" y="52"/>
                      <a:pt x="163" y="24"/>
                      <a:pt x="148" y="0"/>
                    </a:cubicBezTo>
                    <a:lnTo>
                      <a:pt x="0" y="93"/>
                    </a:lnTo>
                    <a:lnTo>
                      <a:pt x="174" y="8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7" name="Freeform 87">
                <a:extLst>
                  <a:ext uri="{FF2B5EF4-FFF2-40B4-BE49-F238E27FC236}">
                    <a16:creationId xmlns:a16="http://schemas.microsoft.com/office/drawing/2014/main" id="{DADEB828-D8D3-146E-B7C9-D862113B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553"/>
                <a:ext cx="862" cy="427"/>
              </a:xfrm>
              <a:custGeom>
                <a:avLst/>
                <a:gdLst>
                  <a:gd name="T0" fmla="*/ 158 w 175"/>
                  <a:gd name="T1" fmla="*/ 87 h 87"/>
                  <a:gd name="T2" fmla="*/ 175 w 175"/>
                  <a:gd name="T3" fmla="*/ 13 h 87"/>
                  <a:gd name="T4" fmla="*/ 174 w 175"/>
                  <a:gd name="T5" fmla="*/ 0 h 87"/>
                  <a:gd name="T6" fmla="*/ 0 w 175"/>
                  <a:gd name="T7" fmla="*/ 13 h 87"/>
                  <a:gd name="T8" fmla="*/ 158 w 175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87">
                    <a:moveTo>
                      <a:pt x="158" y="87"/>
                    </a:moveTo>
                    <a:cubicBezTo>
                      <a:pt x="169" y="64"/>
                      <a:pt x="175" y="38"/>
                      <a:pt x="175" y="13"/>
                    </a:cubicBezTo>
                    <a:cubicBezTo>
                      <a:pt x="175" y="9"/>
                      <a:pt x="174" y="5"/>
                      <a:pt x="174" y="0"/>
                    </a:cubicBezTo>
                    <a:lnTo>
                      <a:pt x="0" y="13"/>
                    </a:lnTo>
                    <a:lnTo>
                      <a:pt x="158" y="87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28" name="Freeform 88">
                <a:extLst>
                  <a:ext uri="{FF2B5EF4-FFF2-40B4-BE49-F238E27FC236}">
                    <a16:creationId xmlns:a16="http://schemas.microsoft.com/office/drawing/2014/main" id="{1E3C9F4D-FA78-00DD-3F10-944C9AE2E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6" y="2617"/>
                <a:ext cx="778" cy="693"/>
              </a:xfrm>
              <a:custGeom>
                <a:avLst/>
                <a:gdLst>
                  <a:gd name="T0" fmla="*/ 102 w 158"/>
                  <a:gd name="T1" fmla="*/ 141 h 141"/>
                  <a:gd name="T2" fmla="*/ 158 w 158"/>
                  <a:gd name="T3" fmla="*/ 74 h 141"/>
                  <a:gd name="T4" fmla="*/ 0 w 158"/>
                  <a:gd name="T5" fmla="*/ 0 h 141"/>
                  <a:gd name="T6" fmla="*/ 102 w 158"/>
                  <a:gd name="T7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141">
                    <a:moveTo>
                      <a:pt x="102" y="141"/>
                    </a:moveTo>
                    <a:cubicBezTo>
                      <a:pt x="126" y="124"/>
                      <a:pt x="146" y="101"/>
                      <a:pt x="158" y="74"/>
                    </a:cubicBezTo>
                    <a:lnTo>
                      <a:pt x="0" y="0"/>
                    </a:lnTo>
                    <a:lnTo>
                      <a:pt x="102" y="141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sz="900"/>
              </a:p>
            </p:txBody>
          </p:sp>
        </p:grpSp>
        <p:grpSp>
          <p:nvGrpSpPr>
            <p:cNvPr id="207" name="Group 93">
              <a:extLst>
                <a:ext uri="{FF2B5EF4-FFF2-40B4-BE49-F238E27FC236}">
                  <a16:creationId xmlns:a16="http://schemas.microsoft.com/office/drawing/2014/main" id="{0DEF77C3-E4F3-48DC-2125-20E2FD8B20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92689" y="2333624"/>
              <a:ext cx="2206625" cy="2220913"/>
              <a:chOff x="670" y="1606"/>
              <a:chExt cx="1390" cy="1399"/>
            </a:xfrm>
          </p:grpSpPr>
          <p:sp>
            <p:nvSpPr>
              <p:cNvPr id="208" name="Text Box 94">
                <a:extLst>
                  <a:ext uri="{FF2B5EF4-FFF2-40B4-BE49-F238E27FC236}">
                    <a16:creationId xmlns:a16="http://schemas.microsoft.com/office/drawing/2014/main" id="{9BD5BAB8-ED22-A317-9724-475585E683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5" y="2796"/>
                <a:ext cx="225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0</a:t>
                </a:r>
              </a:p>
            </p:txBody>
          </p:sp>
          <p:sp>
            <p:nvSpPr>
              <p:cNvPr id="209" name="Text Box 95">
                <a:extLst>
                  <a:ext uri="{FF2B5EF4-FFF2-40B4-BE49-F238E27FC236}">
                    <a16:creationId xmlns:a16="http://schemas.microsoft.com/office/drawing/2014/main" id="{DAD977C8-7A0E-BBD4-DD05-9304E24626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10</a:t>
                </a:r>
              </a:p>
            </p:txBody>
          </p:sp>
          <p:sp>
            <p:nvSpPr>
              <p:cNvPr id="210" name="Text Box 96">
                <a:extLst>
                  <a:ext uri="{FF2B5EF4-FFF2-40B4-BE49-F238E27FC236}">
                    <a16:creationId xmlns:a16="http://schemas.microsoft.com/office/drawing/2014/main" id="{7996C993-6EBF-1E49-68C7-E9D9774816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20</a:t>
                </a:r>
              </a:p>
            </p:txBody>
          </p:sp>
          <p:sp>
            <p:nvSpPr>
              <p:cNvPr id="211" name="Text Box 97">
                <a:extLst>
                  <a:ext uri="{FF2B5EF4-FFF2-40B4-BE49-F238E27FC236}">
                    <a16:creationId xmlns:a16="http://schemas.microsoft.com/office/drawing/2014/main" id="{CF135793-7F0A-AF52-4451-841A204E41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4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30</a:t>
                </a:r>
              </a:p>
            </p:txBody>
          </p:sp>
          <p:sp>
            <p:nvSpPr>
              <p:cNvPr id="212" name="Text Box 98">
                <a:extLst>
                  <a:ext uri="{FF2B5EF4-FFF2-40B4-BE49-F238E27FC236}">
                    <a16:creationId xmlns:a16="http://schemas.microsoft.com/office/drawing/2014/main" id="{6C29B0F4-33B5-0126-54B4-072F1A98C5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40</a:t>
                </a:r>
              </a:p>
            </p:txBody>
          </p:sp>
          <p:sp>
            <p:nvSpPr>
              <p:cNvPr id="213" name="Text Box 99">
                <a:extLst>
                  <a:ext uri="{FF2B5EF4-FFF2-40B4-BE49-F238E27FC236}">
                    <a16:creationId xmlns:a16="http://schemas.microsoft.com/office/drawing/2014/main" id="{21887A4A-BCB2-958D-9C4E-3FF631151A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7" y="160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50</a:t>
                </a:r>
              </a:p>
            </p:txBody>
          </p:sp>
          <p:sp>
            <p:nvSpPr>
              <p:cNvPr id="214" name="Text Box 100">
                <a:extLst>
                  <a:ext uri="{FF2B5EF4-FFF2-40B4-BE49-F238E27FC236}">
                    <a16:creationId xmlns:a16="http://schemas.microsoft.com/office/drawing/2014/main" id="{C805ED8E-D449-7D88-9DD0-727773ED02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" y="168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60</a:t>
                </a:r>
              </a:p>
            </p:txBody>
          </p:sp>
          <p:sp>
            <p:nvSpPr>
              <p:cNvPr id="215" name="Text Box 101">
                <a:extLst>
                  <a:ext uri="{FF2B5EF4-FFF2-40B4-BE49-F238E27FC236}">
                    <a16:creationId xmlns:a16="http://schemas.microsoft.com/office/drawing/2014/main" id="{B694481C-0080-E54A-3E92-12542ED294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5" y="187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70</a:t>
                </a:r>
              </a:p>
            </p:txBody>
          </p:sp>
          <p:sp>
            <p:nvSpPr>
              <p:cNvPr id="216" name="Text Box 102">
                <a:extLst>
                  <a:ext uri="{FF2B5EF4-FFF2-40B4-BE49-F238E27FC236}">
                    <a16:creationId xmlns:a16="http://schemas.microsoft.com/office/drawing/2014/main" id="{0152418C-CBA8-1B8F-76D4-8045A8C20A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2166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80</a:t>
                </a:r>
              </a:p>
            </p:txBody>
          </p:sp>
          <p:sp>
            <p:nvSpPr>
              <p:cNvPr id="217" name="Text Box 103">
                <a:extLst>
                  <a:ext uri="{FF2B5EF4-FFF2-40B4-BE49-F238E27FC236}">
                    <a16:creationId xmlns:a16="http://schemas.microsoft.com/office/drawing/2014/main" id="{6FDB629C-AC60-4D2C-333F-688F59B7A2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52" y="2500"/>
                <a:ext cx="274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altLang="en-US" sz="800" dirty="0"/>
                  <a:t>90</a:t>
                </a:r>
              </a:p>
            </p:txBody>
          </p:sp>
          <p:sp>
            <p:nvSpPr>
              <p:cNvPr id="218" name="Text Box 104">
                <a:extLst>
                  <a:ext uri="{FF2B5EF4-FFF2-40B4-BE49-F238E27FC236}">
                    <a16:creationId xmlns:a16="http://schemas.microsoft.com/office/drawing/2014/main" id="{67701A5E-E13C-3C9C-DCAF-B8A84AF365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8" y="2816"/>
                <a:ext cx="337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r>
                  <a:rPr lang="en-US" altLang="en-US" sz="800" dirty="0"/>
                  <a:t>100</a:t>
                </a:r>
              </a:p>
            </p:txBody>
          </p:sp>
        </p:grpSp>
      </p:grp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4D2E9C1D-5BC9-A261-8781-2623F3249D9F}"/>
              </a:ext>
            </a:extLst>
          </p:cNvPr>
          <p:cNvSpPr/>
          <p:nvPr/>
        </p:nvSpPr>
        <p:spPr>
          <a:xfrm>
            <a:off x="1769097" y="3649697"/>
            <a:ext cx="832446" cy="43625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38%</a:t>
            </a:r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F0E601F1-D60C-26BD-368F-30BD5A585D8C}"/>
              </a:ext>
            </a:extLst>
          </p:cNvPr>
          <p:cNvSpPr/>
          <p:nvPr/>
        </p:nvSpPr>
        <p:spPr>
          <a:xfrm>
            <a:off x="9590457" y="3649697"/>
            <a:ext cx="832446" cy="43625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03980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10674</TotalTime>
  <Words>308</Words>
  <Application>Microsoft Office PowerPoint</Application>
  <PresentationFormat>Widescreen</PresentationFormat>
  <Paragraphs>91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Speedometer Charts – Slide Template</vt:lpstr>
      <vt:lpstr>Speedometer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Speedometer Charts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2024-12-10T16:45:11Z</dcterms:modified>
  <cp:category>Charts &amp; Diagrams</cp:category>
</cp:coreProperties>
</file>