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08" r:id="rId4"/>
    <p:sldId id="358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1F33"/>
    <a:srgbClr val="008C58"/>
    <a:srgbClr val="002033"/>
    <a:srgbClr val="2B323B"/>
    <a:srgbClr val="00B09B"/>
    <a:srgbClr val="F0EEEF"/>
    <a:srgbClr val="0D95BC"/>
    <a:srgbClr val="DF361F"/>
    <a:srgbClr val="6C2B43"/>
    <a:srgbClr val="7B005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674" autoAdjust="0"/>
    <p:restoredTop sz="96316" autoAdjust="0"/>
  </p:normalViewPr>
  <p:slideViewPr>
    <p:cSldViewPr snapToGrid="0" showGuides="1">
      <p:cViewPr varScale="1">
        <p:scale>
          <a:sx n="102" d="100"/>
          <a:sy n="102" d="100"/>
        </p:scale>
        <p:origin x="898" y="67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12/3/2024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106031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CC6FEC-46EB-3B1D-07AC-5630C8906D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0819D39-D8EF-B65C-E0AF-FEAB4D7F494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09E17BC-3053-2480-BA34-9058C6F14FC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3BD95F0-9D94-4D5B-118D-FEC6F03DA77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824446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D84C250-509E-908D-C81A-39BFF14A5B92}"/>
              </a:ext>
            </a:extLst>
          </p:cNvPr>
          <p:cNvSpPr txBox="1"/>
          <p:nvPr userDrawn="1"/>
        </p:nvSpPr>
        <p:spPr>
          <a:xfrm>
            <a:off x="555570" y="550033"/>
            <a:ext cx="2065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B874505A-5DDC-14EE-67AD-4B03CA56FD5E}"/>
              </a:ext>
            </a:extLst>
          </p:cNvPr>
          <p:cNvGrpSpPr/>
          <p:nvPr userDrawn="1"/>
        </p:nvGrpSpPr>
        <p:grpSpPr>
          <a:xfrm>
            <a:off x="64588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C09501F8-710E-4D07-191D-A96E38245920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" name="Shape">
              <a:extLst>
                <a:ext uri="{FF2B5EF4-FFF2-40B4-BE49-F238E27FC236}">
                  <a16:creationId xmlns:a16="http://schemas.microsoft.com/office/drawing/2014/main" id="{F62170EA-1B34-6248-05C7-D3213905297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1" name="Shape">
            <a:extLst>
              <a:ext uri="{FF2B5EF4-FFF2-40B4-BE49-F238E27FC236}">
                <a16:creationId xmlns:a16="http://schemas.microsoft.com/office/drawing/2014/main" id="{E4034BC6-C2D3-C11D-D4EC-D91B6051416F}"/>
              </a:ext>
            </a:extLst>
          </p:cNvPr>
          <p:cNvSpPr/>
          <p:nvPr userDrawn="1"/>
        </p:nvSpPr>
        <p:spPr>
          <a:xfrm>
            <a:off x="19941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2" name="Shape">
            <a:extLst>
              <a:ext uri="{FF2B5EF4-FFF2-40B4-BE49-F238E27FC236}">
                <a16:creationId xmlns:a16="http://schemas.microsoft.com/office/drawing/2014/main" id="{F726ADB9-4B12-25E5-D0CB-F7BD29E51D7D}"/>
              </a:ext>
            </a:extLst>
          </p:cNvPr>
          <p:cNvSpPr/>
          <p:nvPr userDrawn="1"/>
        </p:nvSpPr>
        <p:spPr>
          <a:xfrm>
            <a:off x="4876102" y="3616960"/>
            <a:ext cx="4267898" cy="260084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B9B3034-CA84-5134-BBFF-E62332F74037}"/>
              </a:ext>
            </a:extLst>
          </p:cNvPr>
          <p:cNvSpPr txBox="1"/>
          <p:nvPr userDrawn="1"/>
        </p:nvSpPr>
        <p:spPr>
          <a:xfrm>
            <a:off x="55557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9A00B5A-597D-1AB4-4EF1-CA53E781C125}"/>
              </a:ext>
            </a:extLst>
          </p:cNvPr>
          <p:cNvSpPr txBox="1"/>
          <p:nvPr userDrawn="1"/>
        </p:nvSpPr>
        <p:spPr>
          <a:xfrm>
            <a:off x="55556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4E0C05D-1E90-0602-49A1-8A1743452AE4}"/>
              </a:ext>
            </a:extLst>
          </p:cNvPr>
          <p:cNvSpPr txBox="1"/>
          <p:nvPr userDrawn="1"/>
        </p:nvSpPr>
        <p:spPr>
          <a:xfrm>
            <a:off x="586484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3" name="Rectangle 12"/>
          <p:cNvSpPr/>
          <p:nvPr userDrawn="1"/>
        </p:nvSpPr>
        <p:spPr>
          <a:xfrm>
            <a:off x="-88899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008C58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008C58"/>
                </a:solidFill>
                <a:effectLst/>
                <a:latin typeface="Open Sans" panose="020B0606030504020204" pitchFamily="34" charset="0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100" dirty="0">
              <a:solidFill>
                <a:srgbClr val="008C58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FB5436B4-6AFB-79CD-A9BB-A5BEC0E24117}"/>
              </a:ext>
            </a:extLst>
          </p:cNvPr>
          <p:cNvSpPr/>
          <p:nvPr userDrawn="1"/>
        </p:nvSpPr>
        <p:spPr>
          <a:xfrm>
            <a:off x="0" y="188441"/>
            <a:ext cx="507846" cy="349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218FB4FB-1032-2A75-A140-55787D4904E8}"/>
              </a:ext>
            </a:extLst>
          </p:cNvPr>
          <p:cNvGrpSpPr/>
          <p:nvPr userDrawn="1"/>
        </p:nvGrpSpPr>
        <p:grpSpPr>
          <a:xfrm>
            <a:off x="9224195" y="-58780"/>
            <a:ext cx="1738741" cy="604829"/>
            <a:chOff x="-1808527" y="-16654"/>
            <a:chExt cx="1738741" cy="6048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5F7527D4-AFBD-EF66-D18E-9701D6DA2422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77F0DE2A-9348-647F-72C6-9AB792876608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C9FE428A-C69C-E6D0-409C-478EB3CD65E0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416DB18A-7015-9E44-A8F5-FF928E2FFE79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B222679E-976B-E14A-0E04-4F59D9BC0163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5EE29ED1-4510-51AE-25F8-32BFE1CB8ED5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2CB1EF8E-97E1-4021-9FEC-5841BB6268C0}"/>
              </a:ext>
            </a:extLst>
          </p:cNvPr>
          <p:cNvGrpSpPr/>
          <p:nvPr userDrawn="1"/>
        </p:nvGrpSpPr>
        <p:grpSpPr>
          <a:xfrm>
            <a:off x="2222498" y="6404530"/>
            <a:ext cx="4665981" cy="354850"/>
            <a:chOff x="1714499" y="5181599"/>
            <a:chExt cx="4141472" cy="314961"/>
          </a:xfrm>
        </p:grpSpPr>
        <p:sp>
          <p:nvSpPr>
            <p:cNvPr id="21" name="Shape">
              <a:extLst>
                <a:ext uri="{FF2B5EF4-FFF2-40B4-BE49-F238E27FC236}">
                  <a16:creationId xmlns:a16="http://schemas.microsoft.com/office/drawing/2014/main" id="{FC71595B-2011-4FBF-6885-00E3C44825D6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01F3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22" name="Shape">
              <a:extLst>
                <a:ext uri="{FF2B5EF4-FFF2-40B4-BE49-F238E27FC236}">
                  <a16:creationId xmlns:a16="http://schemas.microsoft.com/office/drawing/2014/main" id="{CC804CFE-AB66-52E2-E3D0-8FE90FA4F14B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008C58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008C58"/>
                </a:solidFill>
                <a:effectLst/>
                <a:latin typeface="Open Sans" panose="020B0606030504020204" pitchFamily="34" charset="0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100" dirty="0">
              <a:solidFill>
                <a:srgbClr val="008C58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9942CCC9-76A3-1CF8-20F1-FFC1CCDE209A}"/>
              </a:ext>
            </a:extLst>
          </p:cNvPr>
          <p:cNvSpPr/>
          <p:nvPr userDrawn="1"/>
        </p:nvSpPr>
        <p:spPr>
          <a:xfrm>
            <a:off x="0" y="188441"/>
            <a:ext cx="507846" cy="349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20015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48AA5249-F57E-6BB2-9C60-8DA3D5F8041E}"/>
              </a:ext>
            </a:extLst>
          </p:cNvPr>
          <p:cNvGrpSpPr/>
          <p:nvPr userDrawn="1"/>
        </p:nvGrpSpPr>
        <p:grpSpPr>
          <a:xfrm>
            <a:off x="9224195" y="-58780"/>
            <a:ext cx="1738741" cy="604829"/>
            <a:chOff x="-1808527" y="-16654"/>
            <a:chExt cx="1738741" cy="6048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B3D30D65-C7CA-4150-BB4F-596A1BF0AEFA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A2C93375-4131-920B-199C-9B9451B77C09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364DFD94-C2D4-9A17-E9D8-AB469FBBB797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F3E73377-BCED-C673-C01F-9532F37E976C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2D26CD19-AEB0-D1D8-FC32-DEBC17769BCB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5AE3BC1E-D571-E9BB-6DA2-7C6D45EA96CE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0DA8DB38-927E-6193-1DA7-9249611F70EA}"/>
              </a:ext>
            </a:extLst>
          </p:cNvPr>
          <p:cNvGrpSpPr/>
          <p:nvPr userDrawn="1"/>
        </p:nvGrpSpPr>
        <p:grpSpPr>
          <a:xfrm>
            <a:off x="2222498" y="6404530"/>
            <a:ext cx="4665981" cy="354850"/>
            <a:chOff x="1714499" y="5181599"/>
            <a:chExt cx="4141472" cy="314961"/>
          </a:xfrm>
        </p:grpSpPr>
        <p:sp>
          <p:nvSpPr>
            <p:cNvPr id="18" name="Shape">
              <a:extLst>
                <a:ext uri="{FF2B5EF4-FFF2-40B4-BE49-F238E27FC236}">
                  <a16:creationId xmlns:a16="http://schemas.microsoft.com/office/drawing/2014/main" id="{B6E8B842-F4D1-DE8D-38BD-AFE0066563ED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01F3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CE0DED8A-65CF-9805-FB31-950C05DDAF58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13" Type="http://schemas.openxmlformats.org/officeDocument/2006/relationships/image" Target="../media/image11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Relationship Id="rId14" Type="http://schemas.openxmlformats.org/officeDocument/2006/relationships/image" Target="../media/image12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13" Type="http://schemas.openxmlformats.org/officeDocument/2006/relationships/image" Target="../media/image11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sv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Relationship Id="rId14" Type="http://schemas.openxmlformats.org/officeDocument/2006/relationships/image" Target="../media/image12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9E5D95-B1A7-A10B-5EB5-A26C5A0AF4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Spiral Notebook List – Slide Template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B74EC009-6980-2CE5-436A-01295C0D8EE0}"/>
              </a:ext>
            </a:extLst>
          </p:cNvPr>
          <p:cNvGrpSpPr/>
          <p:nvPr/>
        </p:nvGrpSpPr>
        <p:grpSpPr>
          <a:xfrm>
            <a:off x="594359" y="1678466"/>
            <a:ext cx="3749040" cy="971550"/>
            <a:chOff x="792480" y="1531620"/>
            <a:chExt cx="4998720" cy="1295400"/>
          </a:xfrm>
        </p:grpSpPr>
        <p:sp>
          <p:nvSpPr>
            <p:cNvPr id="4" name="Rectangle: Rounded Corners 3">
              <a:extLst>
                <a:ext uri="{FF2B5EF4-FFF2-40B4-BE49-F238E27FC236}">
                  <a16:creationId xmlns:a16="http://schemas.microsoft.com/office/drawing/2014/main" id="{BE5E0ADF-F1CD-65AA-F4C7-F66D5A522DBD}"/>
                </a:ext>
              </a:extLst>
            </p:cNvPr>
            <p:cNvSpPr/>
            <p:nvPr/>
          </p:nvSpPr>
          <p:spPr>
            <a:xfrm>
              <a:off x="2179320" y="1531620"/>
              <a:ext cx="3611880" cy="1295400"/>
            </a:xfrm>
            <a:prstGeom prst="roundRect">
              <a:avLst>
                <a:gd name="adj" fmla="val 7843"/>
              </a:avLst>
            </a:prstGeom>
            <a:solidFill>
              <a:schemeClr val="accent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5" name="Rectangle: Rounded Corners 4">
              <a:extLst>
                <a:ext uri="{FF2B5EF4-FFF2-40B4-BE49-F238E27FC236}">
                  <a16:creationId xmlns:a16="http://schemas.microsoft.com/office/drawing/2014/main" id="{7B45E452-DD7C-5A0A-8C28-C89C4899D09D}"/>
                </a:ext>
              </a:extLst>
            </p:cNvPr>
            <p:cNvSpPr/>
            <p:nvPr/>
          </p:nvSpPr>
          <p:spPr>
            <a:xfrm>
              <a:off x="792480" y="1531620"/>
              <a:ext cx="1295400" cy="1295400"/>
            </a:xfrm>
            <a:prstGeom prst="roundRect">
              <a:avLst>
                <a:gd name="adj" fmla="val 7843"/>
              </a:avLst>
            </a:pr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CFF7C394-1747-DB7D-DC09-B749A45C0D8B}"/>
                </a:ext>
              </a:extLst>
            </p:cNvPr>
            <p:cNvGrpSpPr/>
            <p:nvPr/>
          </p:nvGrpSpPr>
          <p:grpSpPr>
            <a:xfrm>
              <a:off x="1941195" y="1686545"/>
              <a:ext cx="384810" cy="985550"/>
              <a:chOff x="1941195" y="1691562"/>
              <a:chExt cx="384810" cy="985550"/>
            </a:xfrm>
          </p:grpSpPr>
          <p:grpSp>
            <p:nvGrpSpPr>
              <p:cNvPr id="7" name="Group 6">
                <a:extLst>
                  <a:ext uri="{FF2B5EF4-FFF2-40B4-BE49-F238E27FC236}">
                    <a16:creationId xmlns:a16="http://schemas.microsoft.com/office/drawing/2014/main" id="{32231CF3-2CDA-5960-0DC2-9D927998416A}"/>
                  </a:ext>
                </a:extLst>
              </p:cNvPr>
              <p:cNvGrpSpPr/>
              <p:nvPr/>
            </p:nvGrpSpPr>
            <p:grpSpPr>
              <a:xfrm>
                <a:off x="1941195" y="1691562"/>
                <a:ext cx="384810" cy="123217"/>
                <a:chOff x="5179695" y="2415462"/>
                <a:chExt cx="384810" cy="123217"/>
              </a:xfrm>
            </p:grpSpPr>
            <p:sp>
              <p:nvSpPr>
                <p:cNvPr id="26" name="Rectangle: Rounded Corners 25">
                  <a:extLst>
                    <a:ext uri="{FF2B5EF4-FFF2-40B4-BE49-F238E27FC236}">
                      <a16:creationId xmlns:a16="http://schemas.microsoft.com/office/drawing/2014/main" id="{DBF88D9A-80D5-9EA2-D7C0-4515BD6547F4}"/>
                    </a:ext>
                  </a:extLst>
                </p:cNvPr>
                <p:cNvSpPr/>
                <p:nvPr/>
              </p:nvSpPr>
              <p:spPr>
                <a:xfrm>
                  <a:off x="5486400" y="2415462"/>
                  <a:ext cx="78105" cy="123217"/>
                </a:xfrm>
                <a:prstGeom prst="roundRect">
                  <a:avLst>
                    <a:gd name="adj" fmla="val 30556"/>
                  </a:avLst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350"/>
                </a:p>
              </p:txBody>
            </p:sp>
            <p:sp>
              <p:nvSpPr>
                <p:cNvPr id="27" name="Rectangle: Rounded Corners 26">
                  <a:extLst>
                    <a:ext uri="{FF2B5EF4-FFF2-40B4-BE49-F238E27FC236}">
                      <a16:creationId xmlns:a16="http://schemas.microsoft.com/office/drawing/2014/main" id="{DCE7E88E-308F-0123-8D4A-E3F85FAD8504}"/>
                    </a:ext>
                  </a:extLst>
                </p:cNvPr>
                <p:cNvSpPr/>
                <p:nvPr/>
              </p:nvSpPr>
              <p:spPr>
                <a:xfrm>
                  <a:off x="5179695" y="2415462"/>
                  <a:ext cx="78105" cy="123217"/>
                </a:xfrm>
                <a:prstGeom prst="roundRect">
                  <a:avLst>
                    <a:gd name="adj" fmla="val 30556"/>
                  </a:avLst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350"/>
                </a:p>
              </p:txBody>
            </p:sp>
            <p:grpSp>
              <p:nvGrpSpPr>
                <p:cNvPr id="28" name="Group 27">
                  <a:extLst>
                    <a:ext uri="{FF2B5EF4-FFF2-40B4-BE49-F238E27FC236}">
                      <a16:creationId xmlns:a16="http://schemas.microsoft.com/office/drawing/2014/main" id="{908898EF-1D53-2F53-BD48-B2B5C8898B60}"/>
                    </a:ext>
                  </a:extLst>
                </p:cNvPr>
                <p:cNvGrpSpPr/>
                <p:nvPr/>
              </p:nvGrpSpPr>
              <p:grpSpPr>
                <a:xfrm>
                  <a:off x="5209223" y="2438400"/>
                  <a:ext cx="325755" cy="77342"/>
                  <a:chOff x="1301114" y="3429000"/>
                  <a:chExt cx="325755" cy="77342"/>
                </a:xfrm>
              </p:grpSpPr>
              <p:sp>
                <p:nvSpPr>
                  <p:cNvPr id="29" name="Rectangle: Rounded Corners 28">
                    <a:extLst>
                      <a:ext uri="{FF2B5EF4-FFF2-40B4-BE49-F238E27FC236}">
                        <a16:creationId xmlns:a16="http://schemas.microsoft.com/office/drawing/2014/main" id="{90620A91-A7BE-1515-6B76-1A2632CF7ADD}"/>
                      </a:ext>
                    </a:extLst>
                  </p:cNvPr>
                  <p:cNvSpPr/>
                  <p:nvPr/>
                </p:nvSpPr>
                <p:spPr>
                  <a:xfrm>
                    <a:off x="1301114" y="3429000"/>
                    <a:ext cx="325755" cy="27432"/>
                  </a:xfrm>
                  <a:prstGeom prst="roundRect">
                    <a:avLst>
                      <a:gd name="adj" fmla="val 50000"/>
                    </a:avLst>
                  </a:prstGeom>
                  <a:gradFill flip="none" rotWithShape="1">
                    <a:gsLst>
                      <a:gs pos="0">
                        <a:schemeClr val="tx1">
                          <a:lumMod val="85000"/>
                          <a:lumOff val="15000"/>
                        </a:schemeClr>
                      </a:gs>
                      <a:gs pos="26000">
                        <a:schemeClr val="bg1">
                          <a:lumMod val="85000"/>
                        </a:schemeClr>
                      </a:gs>
                      <a:gs pos="70624">
                        <a:schemeClr val="tx1">
                          <a:lumMod val="50000"/>
                          <a:lumOff val="50000"/>
                        </a:schemeClr>
                      </a:gs>
                      <a:gs pos="51000">
                        <a:schemeClr val="bg1"/>
                      </a:gs>
                      <a:gs pos="100000">
                        <a:schemeClr val="tx1">
                          <a:lumMod val="85000"/>
                          <a:lumOff val="15000"/>
                        </a:schemeClr>
                      </a:gs>
                    </a:gsLst>
                    <a:lin ang="0" scaled="1"/>
                    <a:tileRect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1350"/>
                  </a:p>
                </p:txBody>
              </p:sp>
              <p:sp>
                <p:nvSpPr>
                  <p:cNvPr id="30" name="Rectangle: Rounded Corners 29">
                    <a:extLst>
                      <a:ext uri="{FF2B5EF4-FFF2-40B4-BE49-F238E27FC236}">
                        <a16:creationId xmlns:a16="http://schemas.microsoft.com/office/drawing/2014/main" id="{567B976D-6669-58A3-00D2-426393924DB1}"/>
                      </a:ext>
                    </a:extLst>
                  </p:cNvPr>
                  <p:cNvSpPr/>
                  <p:nvPr/>
                </p:nvSpPr>
                <p:spPr>
                  <a:xfrm>
                    <a:off x="1301114" y="3478910"/>
                    <a:ext cx="325755" cy="27432"/>
                  </a:xfrm>
                  <a:prstGeom prst="roundRect">
                    <a:avLst>
                      <a:gd name="adj" fmla="val 50000"/>
                    </a:avLst>
                  </a:prstGeom>
                  <a:gradFill flip="none" rotWithShape="1">
                    <a:gsLst>
                      <a:gs pos="0">
                        <a:schemeClr val="tx1">
                          <a:lumMod val="85000"/>
                          <a:lumOff val="15000"/>
                        </a:schemeClr>
                      </a:gs>
                      <a:gs pos="26000">
                        <a:schemeClr val="bg1">
                          <a:lumMod val="85000"/>
                        </a:schemeClr>
                      </a:gs>
                      <a:gs pos="70624">
                        <a:schemeClr val="tx1">
                          <a:lumMod val="50000"/>
                          <a:lumOff val="50000"/>
                        </a:schemeClr>
                      </a:gs>
                      <a:gs pos="51000">
                        <a:schemeClr val="bg1"/>
                      </a:gs>
                      <a:gs pos="100000">
                        <a:schemeClr val="tx1">
                          <a:lumMod val="85000"/>
                          <a:lumOff val="15000"/>
                        </a:schemeClr>
                      </a:gs>
                    </a:gsLst>
                    <a:lin ang="0" scaled="1"/>
                    <a:tileRect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1350"/>
                  </a:p>
                </p:txBody>
              </p:sp>
            </p:grpSp>
          </p:grpSp>
          <p:grpSp>
            <p:nvGrpSpPr>
              <p:cNvPr id="8" name="Group 7">
                <a:extLst>
                  <a:ext uri="{FF2B5EF4-FFF2-40B4-BE49-F238E27FC236}">
                    <a16:creationId xmlns:a16="http://schemas.microsoft.com/office/drawing/2014/main" id="{2548D363-2B43-1932-4354-806549D5241B}"/>
                  </a:ext>
                </a:extLst>
              </p:cNvPr>
              <p:cNvGrpSpPr/>
              <p:nvPr/>
            </p:nvGrpSpPr>
            <p:grpSpPr>
              <a:xfrm>
                <a:off x="1941195" y="1979006"/>
                <a:ext cx="384810" cy="123217"/>
                <a:chOff x="5179695" y="2415462"/>
                <a:chExt cx="384810" cy="123217"/>
              </a:xfrm>
            </p:grpSpPr>
            <p:sp>
              <p:nvSpPr>
                <p:cNvPr id="21" name="Rectangle: Rounded Corners 20">
                  <a:extLst>
                    <a:ext uri="{FF2B5EF4-FFF2-40B4-BE49-F238E27FC236}">
                      <a16:creationId xmlns:a16="http://schemas.microsoft.com/office/drawing/2014/main" id="{C9D2E7FF-23EE-E103-86F0-90CAB5DB19B2}"/>
                    </a:ext>
                  </a:extLst>
                </p:cNvPr>
                <p:cNvSpPr/>
                <p:nvPr/>
              </p:nvSpPr>
              <p:spPr>
                <a:xfrm>
                  <a:off x="5486400" y="2415462"/>
                  <a:ext cx="78105" cy="123217"/>
                </a:xfrm>
                <a:prstGeom prst="roundRect">
                  <a:avLst>
                    <a:gd name="adj" fmla="val 30556"/>
                  </a:avLst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350"/>
                </a:p>
              </p:txBody>
            </p:sp>
            <p:sp>
              <p:nvSpPr>
                <p:cNvPr id="22" name="Rectangle: Rounded Corners 21">
                  <a:extLst>
                    <a:ext uri="{FF2B5EF4-FFF2-40B4-BE49-F238E27FC236}">
                      <a16:creationId xmlns:a16="http://schemas.microsoft.com/office/drawing/2014/main" id="{716D1A22-C4B0-FEA4-5DFB-0A4679D03C17}"/>
                    </a:ext>
                  </a:extLst>
                </p:cNvPr>
                <p:cNvSpPr/>
                <p:nvPr/>
              </p:nvSpPr>
              <p:spPr>
                <a:xfrm>
                  <a:off x="5179695" y="2415462"/>
                  <a:ext cx="78105" cy="123217"/>
                </a:xfrm>
                <a:prstGeom prst="roundRect">
                  <a:avLst>
                    <a:gd name="adj" fmla="val 30556"/>
                  </a:avLst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350"/>
                </a:p>
              </p:txBody>
            </p:sp>
            <p:grpSp>
              <p:nvGrpSpPr>
                <p:cNvPr id="23" name="Group 22">
                  <a:extLst>
                    <a:ext uri="{FF2B5EF4-FFF2-40B4-BE49-F238E27FC236}">
                      <a16:creationId xmlns:a16="http://schemas.microsoft.com/office/drawing/2014/main" id="{DC217455-3DE2-B07C-2965-02D57BE886BA}"/>
                    </a:ext>
                  </a:extLst>
                </p:cNvPr>
                <p:cNvGrpSpPr/>
                <p:nvPr/>
              </p:nvGrpSpPr>
              <p:grpSpPr>
                <a:xfrm>
                  <a:off x="5209223" y="2438400"/>
                  <a:ext cx="325755" cy="77342"/>
                  <a:chOff x="1301114" y="3429000"/>
                  <a:chExt cx="325755" cy="77342"/>
                </a:xfrm>
              </p:grpSpPr>
              <p:sp>
                <p:nvSpPr>
                  <p:cNvPr id="24" name="Rectangle: Rounded Corners 23">
                    <a:extLst>
                      <a:ext uri="{FF2B5EF4-FFF2-40B4-BE49-F238E27FC236}">
                        <a16:creationId xmlns:a16="http://schemas.microsoft.com/office/drawing/2014/main" id="{09663558-6965-E290-CF97-7F013105A12E}"/>
                      </a:ext>
                    </a:extLst>
                  </p:cNvPr>
                  <p:cNvSpPr/>
                  <p:nvPr/>
                </p:nvSpPr>
                <p:spPr>
                  <a:xfrm>
                    <a:off x="1301114" y="3429000"/>
                    <a:ext cx="325755" cy="27432"/>
                  </a:xfrm>
                  <a:prstGeom prst="roundRect">
                    <a:avLst>
                      <a:gd name="adj" fmla="val 50000"/>
                    </a:avLst>
                  </a:prstGeom>
                  <a:gradFill flip="none" rotWithShape="1">
                    <a:gsLst>
                      <a:gs pos="0">
                        <a:schemeClr val="tx1">
                          <a:lumMod val="85000"/>
                          <a:lumOff val="15000"/>
                        </a:schemeClr>
                      </a:gs>
                      <a:gs pos="26000">
                        <a:schemeClr val="bg1">
                          <a:lumMod val="85000"/>
                        </a:schemeClr>
                      </a:gs>
                      <a:gs pos="70624">
                        <a:schemeClr val="tx1">
                          <a:lumMod val="50000"/>
                          <a:lumOff val="50000"/>
                        </a:schemeClr>
                      </a:gs>
                      <a:gs pos="51000">
                        <a:schemeClr val="bg1"/>
                      </a:gs>
                      <a:gs pos="100000">
                        <a:schemeClr val="tx1">
                          <a:lumMod val="85000"/>
                          <a:lumOff val="15000"/>
                        </a:schemeClr>
                      </a:gs>
                    </a:gsLst>
                    <a:lin ang="0" scaled="1"/>
                    <a:tileRect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1350"/>
                  </a:p>
                </p:txBody>
              </p:sp>
              <p:sp>
                <p:nvSpPr>
                  <p:cNvPr id="25" name="Rectangle: Rounded Corners 24">
                    <a:extLst>
                      <a:ext uri="{FF2B5EF4-FFF2-40B4-BE49-F238E27FC236}">
                        <a16:creationId xmlns:a16="http://schemas.microsoft.com/office/drawing/2014/main" id="{7BEC16C1-DE10-B7BA-B779-47B32F5C1FD8}"/>
                      </a:ext>
                    </a:extLst>
                  </p:cNvPr>
                  <p:cNvSpPr/>
                  <p:nvPr/>
                </p:nvSpPr>
                <p:spPr>
                  <a:xfrm>
                    <a:off x="1301114" y="3478910"/>
                    <a:ext cx="325755" cy="27432"/>
                  </a:xfrm>
                  <a:prstGeom prst="roundRect">
                    <a:avLst>
                      <a:gd name="adj" fmla="val 50000"/>
                    </a:avLst>
                  </a:prstGeom>
                  <a:gradFill flip="none" rotWithShape="1">
                    <a:gsLst>
                      <a:gs pos="0">
                        <a:schemeClr val="tx1">
                          <a:lumMod val="85000"/>
                          <a:lumOff val="15000"/>
                        </a:schemeClr>
                      </a:gs>
                      <a:gs pos="26000">
                        <a:schemeClr val="bg1">
                          <a:lumMod val="85000"/>
                        </a:schemeClr>
                      </a:gs>
                      <a:gs pos="70624">
                        <a:schemeClr val="tx1">
                          <a:lumMod val="50000"/>
                          <a:lumOff val="50000"/>
                        </a:schemeClr>
                      </a:gs>
                      <a:gs pos="51000">
                        <a:schemeClr val="bg1"/>
                      </a:gs>
                      <a:gs pos="100000">
                        <a:schemeClr val="tx1">
                          <a:lumMod val="85000"/>
                          <a:lumOff val="15000"/>
                        </a:schemeClr>
                      </a:gs>
                    </a:gsLst>
                    <a:lin ang="0" scaled="1"/>
                    <a:tileRect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1350"/>
                  </a:p>
                </p:txBody>
              </p:sp>
            </p:grpSp>
          </p:grpSp>
          <p:grpSp>
            <p:nvGrpSpPr>
              <p:cNvPr id="9" name="Group 8">
                <a:extLst>
                  <a:ext uri="{FF2B5EF4-FFF2-40B4-BE49-F238E27FC236}">
                    <a16:creationId xmlns:a16="http://schemas.microsoft.com/office/drawing/2014/main" id="{1B6C4E78-564F-255E-9486-6B411837F9AA}"/>
                  </a:ext>
                </a:extLst>
              </p:cNvPr>
              <p:cNvGrpSpPr/>
              <p:nvPr/>
            </p:nvGrpSpPr>
            <p:grpSpPr>
              <a:xfrm>
                <a:off x="1941195" y="2266450"/>
                <a:ext cx="384810" cy="123217"/>
                <a:chOff x="5179695" y="2415462"/>
                <a:chExt cx="384810" cy="123217"/>
              </a:xfrm>
            </p:grpSpPr>
            <p:sp>
              <p:nvSpPr>
                <p:cNvPr id="16" name="Rectangle: Rounded Corners 15">
                  <a:extLst>
                    <a:ext uri="{FF2B5EF4-FFF2-40B4-BE49-F238E27FC236}">
                      <a16:creationId xmlns:a16="http://schemas.microsoft.com/office/drawing/2014/main" id="{A455E83D-CD38-E7F7-44DF-59BC14DD450C}"/>
                    </a:ext>
                  </a:extLst>
                </p:cNvPr>
                <p:cNvSpPr/>
                <p:nvPr/>
              </p:nvSpPr>
              <p:spPr>
                <a:xfrm>
                  <a:off x="5486400" y="2415462"/>
                  <a:ext cx="78105" cy="123217"/>
                </a:xfrm>
                <a:prstGeom prst="roundRect">
                  <a:avLst>
                    <a:gd name="adj" fmla="val 30556"/>
                  </a:avLst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350"/>
                </a:p>
              </p:txBody>
            </p:sp>
            <p:sp>
              <p:nvSpPr>
                <p:cNvPr id="17" name="Rectangle: Rounded Corners 16">
                  <a:extLst>
                    <a:ext uri="{FF2B5EF4-FFF2-40B4-BE49-F238E27FC236}">
                      <a16:creationId xmlns:a16="http://schemas.microsoft.com/office/drawing/2014/main" id="{60BA5880-78DA-9B06-2696-F4A967D9B83E}"/>
                    </a:ext>
                  </a:extLst>
                </p:cNvPr>
                <p:cNvSpPr/>
                <p:nvPr/>
              </p:nvSpPr>
              <p:spPr>
                <a:xfrm>
                  <a:off x="5179695" y="2415462"/>
                  <a:ext cx="78105" cy="123217"/>
                </a:xfrm>
                <a:prstGeom prst="roundRect">
                  <a:avLst>
                    <a:gd name="adj" fmla="val 30556"/>
                  </a:avLst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350"/>
                </a:p>
              </p:txBody>
            </p:sp>
            <p:grpSp>
              <p:nvGrpSpPr>
                <p:cNvPr id="18" name="Group 17">
                  <a:extLst>
                    <a:ext uri="{FF2B5EF4-FFF2-40B4-BE49-F238E27FC236}">
                      <a16:creationId xmlns:a16="http://schemas.microsoft.com/office/drawing/2014/main" id="{6DEFE9FD-0962-7476-60C9-2D56D8E83FAA}"/>
                    </a:ext>
                  </a:extLst>
                </p:cNvPr>
                <p:cNvGrpSpPr/>
                <p:nvPr/>
              </p:nvGrpSpPr>
              <p:grpSpPr>
                <a:xfrm>
                  <a:off x="5209223" y="2438400"/>
                  <a:ext cx="325755" cy="77342"/>
                  <a:chOff x="1301114" y="3429000"/>
                  <a:chExt cx="325755" cy="77342"/>
                </a:xfrm>
              </p:grpSpPr>
              <p:sp>
                <p:nvSpPr>
                  <p:cNvPr id="19" name="Rectangle: Rounded Corners 18">
                    <a:extLst>
                      <a:ext uri="{FF2B5EF4-FFF2-40B4-BE49-F238E27FC236}">
                        <a16:creationId xmlns:a16="http://schemas.microsoft.com/office/drawing/2014/main" id="{DDCDA552-270D-CDF4-D315-C5456D996FF1}"/>
                      </a:ext>
                    </a:extLst>
                  </p:cNvPr>
                  <p:cNvSpPr/>
                  <p:nvPr/>
                </p:nvSpPr>
                <p:spPr>
                  <a:xfrm>
                    <a:off x="1301114" y="3429000"/>
                    <a:ext cx="325755" cy="27432"/>
                  </a:xfrm>
                  <a:prstGeom prst="roundRect">
                    <a:avLst>
                      <a:gd name="adj" fmla="val 50000"/>
                    </a:avLst>
                  </a:prstGeom>
                  <a:gradFill flip="none" rotWithShape="1">
                    <a:gsLst>
                      <a:gs pos="0">
                        <a:schemeClr val="tx1">
                          <a:lumMod val="85000"/>
                          <a:lumOff val="15000"/>
                        </a:schemeClr>
                      </a:gs>
                      <a:gs pos="26000">
                        <a:schemeClr val="bg1">
                          <a:lumMod val="85000"/>
                        </a:schemeClr>
                      </a:gs>
                      <a:gs pos="70624">
                        <a:schemeClr val="tx1">
                          <a:lumMod val="50000"/>
                          <a:lumOff val="50000"/>
                        </a:schemeClr>
                      </a:gs>
                      <a:gs pos="51000">
                        <a:schemeClr val="bg1"/>
                      </a:gs>
                      <a:gs pos="100000">
                        <a:schemeClr val="tx1">
                          <a:lumMod val="85000"/>
                          <a:lumOff val="15000"/>
                        </a:schemeClr>
                      </a:gs>
                    </a:gsLst>
                    <a:lin ang="0" scaled="1"/>
                    <a:tileRect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1350"/>
                  </a:p>
                </p:txBody>
              </p:sp>
              <p:sp>
                <p:nvSpPr>
                  <p:cNvPr id="20" name="Rectangle: Rounded Corners 19">
                    <a:extLst>
                      <a:ext uri="{FF2B5EF4-FFF2-40B4-BE49-F238E27FC236}">
                        <a16:creationId xmlns:a16="http://schemas.microsoft.com/office/drawing/2014/main" id="{524B872D-8C23-FDC9-519D-08D9066FF2B4}"/>
                      </a:ext>
                    </a:extLst>
                  </p:cNvPr>
                  <p:cNvSpPr/>
                  <p:nvPr/>
                </p:nvSpPr>
                <p:spPr>
                  <a:xfrm>
                    <a:off x="1301114" y="3478910"/>
                    <a:ext cx="325755" cy="27432"/>
                  </a:xfrm>
                  <a:prstGeom prst="roundRect">
                    <a:avLst>
                      <a:gd name="adj" fmla="val 50000"/>
                    </a:avLst>
                  </a:prstGeom>
                  <a:gradFill flip="none" rotWithShape="1">
                    <a:gsLst>
                      <a:gs pos="0">
                        <a:schemeClr val="tx1">
                          <a:lumMod val="85000"/>
                          <a:lumOff val="15000"/>
                        </a:schemeClr>
                      </a:gs>
                      <a:gs pos="26000">
                        <a:schemeClr val="bg1">
                          <a:lumMod val="85000"/>
                        </a:schemeClr>
                      </a:gs>
                      <a:gs pos="70624">
                        <a:schemeClr val="tx1">
                          <a:lumMod val="50000"/>
                          <a:lumOff val="50000"/>
                        </a:schemeClr>
                      </a:gs>
                      <a:gs pos="51000">
                        <a:schemeClr val="bg1"/>
                      </a:gs>
                      <a:gs pos="100000">
                        <a:schemeClr val="tx1">
                          <a:lumMod val="85000"/>
                          <a:lumOff val="15000"/>
                        </a:schemeClr>
                      </a:gs>
                    </a:gsLst>
                    <a:lin ang="0" scaled="1"/>
                    <a:tileRect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1350"/>
                  </a:p>
                </p:txBody>
              </p:sp>
            </p:grpSp>
          </p:grpSp>
          <p:grpSp>
            <p:nvGrpSpPr>
              <p:cNvPr id="10" name="Group 9">
                <a:extLst>
                  <a:ext uri="{FF2B5EF4-FFF2-40B4-BE49-F238E27FC236}">
                    <a16:creationId xmlns:a16="http://schemas.microsoft.com/office/drawing/2014/main" id="{0A2883B1-3A69-EC50-0D6A-B39978EEACEB}"/>
                  </a:ext>
                </a:extLst>
              </p:cNvPr>
              <p:cNvGrpSpPr/>
              <p:nvPr/>
            </p:nvGrpSpPr>
            <p:grpSpPr>
              <a:xfrm>
                <a:off x="1941195" y="2553895"/>
                <a:ext cx="384810" cy="123217"/>
                <a:chOff x="5179695" y="2415462"/>
                <a:chExt cx="384810" cy="123217"/>
              </a:xfrm>
            </p:grpSpPr>
            <p:sp>
              <p:nvSpPr>
                <p:cNvPr id="11" name="Rectangle: Rounded Corners 10">
                  <a:extLst>
                    <a:ext uri="{FF2B5EF4-FFF2-40B4-BE49-F238E27FC236}">
                      <a16:creationId xmlns:a16="http://schemas.microsoft.com/office/drawing/2014/main" id="{B0834CB4-D566-3935-9CB3-C662ED30DBFB}"/>
                    </a:ext>
                  </a:extLst>
                </p:cNvPr>
                <p:cNvSpPr/>
                <p:nvPr/>
              </p:nvSpPr>
              <p:spPr>
                <a:xfrm>
                  <a:off x="5486400" y="2415462"/>
                  <a:ext cx="78105" cy="123217"/>
                </a:xfrm>
                <a:prstGeom prst="roundRect">
                  <a:avLst>
                    <a:gd name="adj" fmla="val 30556"/>
                  </a:avLst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350"/>
                </a:p>
              </p:txBody>
            </p:sp>
            <p:sp>
              <p:nvSpPr>
                <p:cNvPr id="12" name="Rectangle: Rounded Corners 11">
                  <a:extLst>
                    <a:ext uri="{FF2B5EF4-FFF2-40B4-BE49-F238E27FC236}">
                      <a16:creationId xmlns:a16="http://schemas.microsoft.com/office/drawing/2014/main" id="{CF4DEA2E-B91F-807D-6D9B-2B07B1C844F9}"/>
                    </a:ext>
                  </a:extLst>
                </p:cNvPr>
                <p:cNvSpPr/>
                <p:nvPr/>
              </p:nvSpPr>
              <p:spPr>
                <a:xfrm>
                  <a:off x="5179695" y="2415462"/>
                  <a:ext cx="78105" cy="123217"/>
                </a:xfrm>
                <a:prstGeom prst="roundRect">
                  <a:avLst>
                    <a:gd name="adj" fmla="val 30556"/>
                  </a:avLst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350"/>
                </a:p>
              </p:txBody>
            </p:sp>
            <p:grpSp>
              <p:nvGrpSpPr>
                <p:cNvPr id="13" name="Group 12">
                  <a:extLst>
                    <a:ext uri="{FF2B5EF4-FFF2-40B4-BE49-F238E27FC236}">
                      <a16:creationId xmlns:a16="http://schemas.microsoft.com/office/drawing/2014/main" id="{DBB6E05A-A16E-5DB9-B25B-C601EFA92790}"/>
                    </a:ext>
                  </a:extLst>
                </p:cNvPr>
                <p:cNvGrpSpPr/>
                <p:nvPr/>
              </p:nvGrpSpPr>
              <p:grpSpPr>
                <a:xfrm>
                  <a:off x="5209223" y="2438400"/>
                  <a:ext cx="325755" cy="77342"/>
                  <a:chOff x="1301114" y="3429000"/>
                  <a:chExt cx="325755" cy="77342"/>
                </a:xfrm>
              </p:grpSpPr>
              <p:sp>
                <p:nvSpPr>
                  <p:cNvPr id="14" name="Rectangle: Rounded Corners 13">
                    <a:extLst>
                      <a:ext uri="{FF2B5EF4-FFF2-40B4-BE49-F238E27FC236}">
                        <a16:creationId xmlns:a16="http://schemas.microsoft.com/office/drawing/2014/main" id="{40195898-7CBE-C3C9-AB68-FE967346C371}"/>
                      </a:ext>
                    </a:extLst>
                  </p:cNvPr>
                  <p:cNvSpPr/>
                  <p:nvPr/>
                </p:nvSpPr>
                <p:spPr>
                  <a:xfrm>
                    <a:off x="1301114" y="3429000"/>
                    <a:ext cx="325755" cy="27432"/>
                  </a:xfrm>
                  <a:prstGeom prst="roundRect">
                    <a:avLst>
                      <a:gd name="adj" fmla="val 50000"/>
                    </a:avLst>
                  </a:prstGeom>
                  <a:gradFill flip="none" rotWithShape="1">
                    <a:gsLst>
                      <a:gs pos="0">
                        <a:schemeClr val="tx1">
                          <a:lumMod val="85000"/>
                          <a:lumOff val="15000"/>
                        </a:schemeClr>
                      </a:gs>
                      <a:gs pos="26000">
                        <a:schemeClr val="bg1">
                          <a:lumMod val="85000"/>
                        </a:schemeClr>
                      </a:gs>
                      <a:gs pos="70624">
                        <a:schemeClr val="tx1">
                          <a:lumMod val="50000"/>
                          <a:lumOff val="50000"/>
                        </a:schemeClr>
                      </a:gs>
                      <a:gs pos="51000">
                        <a:schemeClr val="bg1"/>
                      </a:gs>
                      <a:gs pos="100000">
                        <a:schemeClr val="tx1">
                          <a:lumMod val="85000"/>
                          <a:lumOff val="15000"/>
                        </a:schemeClr>
                      </a:gs>
                    </a:gsLst>
                    <a:lin ang="0" scaled="1"/>
                    <a:tileRect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1350"/>
                  </a:p>
                </p:txBody>
              </p:sp>
              <p:sp>
                <p:nvSpPr>
                  <p:cNvPr id="15" name="Rectangle: Rounded Corners 14">
                    <a:extLst>
                      <a:ext uri="{FF2B5EF4-FFF2-40B4-BE49-F238E27FC236}">
                        <a16:creationId xmlns:a16="http://schemas.microsoft.com/office/drawing/2014/main" id="{5539A49A-2B73-B148-F76F-50E0D03C010F}"/>
                      </a:ext>
                    </a:extLst>
                  </p:cNvPr>
                  <p:cNvSpPr/>
                  <p:nvPr/>
                </p:nvSpPr>
                <p:spPr>
                  <a:xfrm>
                    <a:off x="1301114" y="3478910"/>
                    <a:ext cx="325755" cy="27432"/>
                  </a:xfrm>
                  <a:prstGeom prst="roundRect">
                    <a:avLst>
                      <a:gd name="adj" fmla="val 50000"/>
                    </a:avLst>
                  </a:prstGeom>
                  <a:gradFill flip="none" rotWithShape="1">
                    <a:gsLst>
                      <a:gs pos="0">
                        <a:schemeClr val="tx1">
                          <a:lumMod val="85000"/>
                          <a:lumOff val="15000"/>
                        </a:schemeClr>
                      </a:gs>
                      <a:gs pos="26000">
                        <a:schemeClr val="bg1">
                          <a:lumMod val="85000"/>
                        </a:schemeClr>
                      </a:gs>
                      <a:gs pos="70624">
                        <a:schemeClr val="tx1">
                          <a:lumMod val="50000"/>
                          <a:lumOff val="50000"/>
                        </a:schemeClr>
                      </a:gs>
                      <a:gs pos="51000">
                        <a:schemeClr val="bg1"/>
                      </a:gs>
                      <a:gs pos="100000">
                        <a:schemeClr val="tx1">
                          <a:lumMod val="85000"/>
                          <a:lumOff val="15000"/>
                        </a:schemeClr>
                      </a:gs>
                    </a:gsLst>
                    <a:lin ang="0" scaled="1"/>
                    <a:tileRect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1350"/>
                  </a:p>
                </p:txBody>
              </p:sp>
            </p:grpSp>
          </p:grpSp>
        </p:grpSp>
      </p:grpSp>
      <p:grpSp>
        <p:nvGrpSpPr>
          <p:cNvPr id="87" name="Group 86">
            <a:extLst>
              <a:ext uri="{FF2B5EF4-FFF2-40B4-BE49-F238E27FC236}">
                <a16:creationId xmlns:a16="http://schemas.microsoft.com/office/drawing/2014/main" id="{F1D54794-E93F-E64F-24C5-A956546B4F30}"/>
              </a:ext>
            </a:extLst>
          </p:cNvPr>
          <p:cNvGrpSpPr/>
          <p:nvPr/>
        </p:nvGrpSpPr>
        <p:grpSpPr>
          <a:xfrm>
            <a:off x="4800601" y="1678466"/>
            <a:ext cx="3749040" cy="971550"/>
            <a:chOff x="792480" y="3105150"/>
            <a:chExt cx="4998720" cy="1295400"/>
          </a:xfrm>
        </p:grpSpPr>
        <p:sp>
          <p:nvSpPr>
            <p:cNvPr id="88" name="Rectangle: Rounded Corners 87">
              <a:extLst>
                <a:ext uri="{FF2B5EF4-FFF2-40B4-BE49-F238E27FC236}">
                  <a16:creationId xmlns:a16="http://schemas.microsoft.com/office/drawing/2014/main" id="{F6CBCE7D-CBC5-027F-714A-7E7C59D19778}"/>
                </a:ext>
              </a:extLst>
            </p:cNvPr>
            <p:cNvSpPr/>
            <p:nvPr/>
          </p:nvSpPr>
          <p:spPr>
            <a:xfrm>
              <a:off x="792480" y="3105150"/>
              <a:ext cx="3611880" cy="1295400"/>
            </a:xfrm>
            <a:prstGeom prst="roundRect">
              <a:avLst>
                <a:gd name="adj" fmla="val 7843"/>
              </a:avLst>
            </a:prstGeom>
            <a:solidFill>
              <a:schemeClr val="accent2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89" name="Rectangle: Rounded Corners 88">
              <a:extLst>
                <a:ext uri="{FF2B5EF4-FFF2-40B4-BE49-F238E27FC236}">
                  <a16:creationId xmlns:a16="http://schemas.microsoft.com/office/drawing/2014/main" id="{2AEA47F9-2BBB-964C-9778-35907A8FB9D3}"/>
                </a:ext>
              </a:extLst>
            </p:cNvPr>
            <p:cNvSpPr/>
            <p:nvPr/>
          </p:nvSpPr>
          <p:spPr>
            <a:xfrm>
              <a:off x="4495800" y="3105150"/>
              <a:ext cx="1295400" cy="1295400"/>
            </a:xfrm>
            <a:prstGeom prst="roundRect">
              <a:avLst>
                <a:gd name="adj" fmla="val 7843"/>
              </a:avLst>
            </a:pr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grpSp>
          <p:nvGrpSpPr>
            <p:cNvPr id="90" name="Group 89">
              <a:extLst>
                <a:ext uri="{FF2B5EF4-FFF2-40B4-BE49-F238E27FC236}">
                  <a16:creationId xmlns:a16="http://schemas.microsoft.com/office/drawing/2014/main" id="{C6429C71-03B8-D879-3679-97CE77EFDB85}"/>
                </a:ext>
              </a:extLst>
            </p:cNvPr>
            <p:cNvGrpSpPr/>
            <p:nvPr/>
          </p:nvGrpSpPr>
          <p:grpSpPr>
            <a:xfrm rot="10800000">
              <a:off x="4257675" y="3260075"/>
              <a:ext cx="384810" cy="985550"/>
              <a:chOff x="1941195" y="1691562"/>
              <a:chExt cx="384810" cy="985550"/>
            </a:xfrm>
          </p:grpSpPr>
          <p:grpSp>
            <p:nvGrpSpPr>
              <p:cNvPr id="91" name="Group 90">
                <a:extLst>
                  <a:ext uri="{FF2B5EF4-FFF2-40B4-BE49-F238E27FC236}">
                    <a16:creationId xmlns:a16="http://schemas.microsoft.com/office/drawing/2014/main" id="{21E05DB2-0177-49ED-0A6E-F9521F23D95A}"/>
                  </a:ext>
                </a:extLst>
              </p:cNvPr>
              <p:cNvGrpSpPr/>
              <p:nvPr/>
            </p:nvGrpSpPr>
            <p:grpSpPr>
              <a:xfrm>
                <a:off x="1941195" y="1691562"/>
                <a:ext cx="384810" cy="123217"/>
                <a:chOff x="5179695" y="2415462"/>
                <a:chExt cx="384810" cy="123217"/>
              </a:xfrm>
            </p:grpSpPr>
            <p:sp>
              <p:nvSpPr>
                <p:cNvPr id="110" name="Rectangle: Rounded Corners 109">
                  <a:extLst>
                    <a:ext uri="{FF2B5EF4-FFF2-40B4-BE49-F238E27FC236}">
                      <a16:creationId xmlns:a16="http://schemas.microsoft.com/office/drawing/2014/main" id="{BB284756-2CF3-C04E-549B-9009071A6656}"/>
                    </a:ext>
                  </a:extLst>
                </p:cNvPr>
                <p:cNvSpPr/>
                <p:nvPr/>
              </p:nvSpPr>
              <p:spPr>
                <a:xfrm>
                  <a:off x="5486400" y="2415462"/>
                  <a:ext cx="78105" cy="123217"/>
                </a:xfrm>
                <a:prstGeom prst="roundRect">
                  <a:avLst>
                    <a:gd name="adj" fmla="val 30556"/>
                  </a:avLst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350"/>
                </a:p>
              </p:txBody>
            </p:sp>
            <p:sp>
              <p:nvSpPr>
                <p:cNvPr id="111" name="Rectangle: Rounded Corners 110">
                  <a:extLst>
                    <a:ext uri="{FF2B5EF4-FFF2-40B4-BE49-F238E27FC236}">
                      <a16:creationId xmlns:a16="http://schemas.microsoft.com/office/drawing/2014/main" id="{3B335650-CA69-068B-D80D-FDE2CA1F55A0}"/>
                    </a:ext>
                  </a:extLst>
                </p:cNvPr>
                <p:cNvSpPr/>
                <p:nvPr/>
              </p:nvSpPr>
              <p:spPr>
                <a:xfrm>
                  <a:off x="5179695" y="2415462"/>
                  <a:ext cx="78105" cy="123217"/>
                </a:xfrm>
                <a:prstGeom prst="roundRect">
                  <a:avLst>
                    <a:gd name="adj" fmla="val 30556"/>
                  </a:avLst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350"/>
                </a:p>
              </p:txBody>
            </p:sp>
            <p:grpSp>
              <p:nvGrpSpPr>
                <p:cNvPr id="112" name="Group 111">
                  <a:extLst>
                    <a:ext uri="{FF2B5EF4-FFF2-40B4-BE49-F238E27FC236}">
                      <a16:creationId xmlns:a16="http://schemas.microsoft.com/office/drawing/2014/main" id="{09777662-DFFE-46BF-C349-C82D694A71AB}"/>
                    </a:ext>
                  </a:extLst>
                </p:cNvPr>
                <p:cNvGrpSpPr/>
                <p:nvPr/>
              </p:nvGrpSpPr>
              <p:grpSpPr>
                <a:xfrm>
                  <a:off x="5209223" y="2438400"/>
                  <a:ext cx="325755" cy="77342"/>
                  <a:chOff x="1301114" y="3429000"/>
                  <a:chExt cx="325755" cy="77342"/>
                </a:xfrm>
              </p:grpSpPr>
              <p:sp>
                <p:nvSpPr>
                  <p:cNvPr id="113" name="Rectangle: Rounded Corners 112">
                    <a:extLst>
                      <a:ext uri="{FF2B5EF4-FFF2-40B4-BE49-F238E27FC236}">
                        <a16:creationId xmlns:a16="http://schemas.microsoft.com/office/drawing/2014/main" id="{61A780C2-9C20-BDA4-09F8-A6112F3173D4}"/>
                      </a:ext>
                    </a:extLst>
                  </p:cNvPr>
                  <p:cNvSpPr/>
                  <p:nvPr/>
                </p:nvSpPr>
                <p:spPr>
                  <a:xfrm>
                    <a:off x="1301114" y="3429000"/>
                    <a:ext cx="325755" cy="27432"/>
                  </a:xfrm>
                  <a:prstGeom prst="roundRect">
                    <a:avLst>
                      <a:gd name="adj" fmla="val 50000"/>
                    </a:avLst>
                  </a:prstGeom>
                  <a:gradFill flip="none" rotWithShape="1">
                    <a:gsLst>
                      <a:gs pos="0">
                        <a:schemeClr val="tx1">
                          <a:lumMod val="85000"/>
                          <a:lumOff val="15000"/>
                        </a:schemeClr>
                      </a:gs>
                      <a:gs pos="26000">
                        <a:schemeClr val="bg1">
                          <a:lumMod val="85000"/>
                        </a:schemeClr>
                      </a:gs>
                      <a:gs pos="70624">
                        <a:schemeClr val="tx1">
                          <a:lumMod val="50000"/>
                          <a:lumOff val="50000"/>
                        </a:schemeClr>
                      </a:gs>
                      <a:gs pos="51000">
                        <a:schemeClr val="bg1"/>
                      </a:gs>
                      <a:gs pos="100000">
                        <a:schemeClr val="tx1">
                          <a:lumMod val="85000"/>
                          <a:lumOff val="15000"/>
                        </a:schemeClr>
                      </a:gs>
                    </a:gsLst>
                    <a:lin ang="0" scaled="1"/>
                    <a:tileRect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1350"/>
                  </a:p>
                </p:txBody>
              </p:sp>
              <p:sp>
                <p:nvSpPr>
                  <p:cNvPr id="114" name="Rectangle: Rounded Corners 113">
                    <a:extLst>
                      <a:ext uri="{FF2B5EF4-FFF2-40B4-BE49-F238E27FC236}">
                        <a16:creationId xmlns:a16="http://schemas.microsoft.com/office/drawing/2014/main" id="{E2A08F2D-A693-1BA6-0EC7-A450A971AC7E}"/>
                      </a:ext>
                    </a:extLst>
                  </p:cNvPr>
                  <p:cNvSpPr/>
                  <p:nvPr/>
                </p:nvSpPr>
                <p:spPr>
                  <a:xfrm>
                    <a:off x="1301114" y="3478910"/>
                    <a:ext cx="325755" cy="27432"/>
                  </a:xfrm>
                  <a:prstGeom prst="roundRect">
                    <a:avLst>
                      <a:gd name="adj" fmla="val 50000"/>
                    </a:avLst>
                  </a:prstGeom>
                  <a:gradFill flip="none" rotWithShape="1">
                    <a:gsLst>
                      <a:gs pos="0">
                        <a:schemeClr val="tx1">
                          <a:lumMod val="85000"/>
                          <a:lumOff val="15000"/>
                        </a:schemeClr>
                      </a:gs>
                      <a:gs pos="26000">
                        <a:schemeClr val="bg1">
                          <a:lumMod val="85000"/>
                        </a:schemeClr>
                      </a:gs>
                      <a:gs pos="70624">
                        <a:schemeClr val="tx1">
                          <a:lumMod val="50000"/>
                          <a:lumOff val="50000"/>
                        </a:schemeClr>
                      </a:gs>
                      <a:gs pos="51000">
                        <a:schemeClr val="bg1"/>
                      </a:gs>
                      <a:gs pos="100000">
                        <a:schemeClr val="tx1">
                          <a:lumMod val="85000"/>
                          <a:lumOff val="15000"/>
                        </a:schemeClr>
                      </a:gs>
                    </a:gsLst>
                    <a:lin ang="0" scaled="1"/>
                    <a:tileRect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1350"/>
                  </a:p>
                </p:txBody>
              </p:sp>
            </p:grpSp>
          </p:grpSp>
          <p:grpSp>
            <p:nvGrpSpPr>
              <p:cNvPr id="92" name="Group 91">
                <a:extLst>
                  <a:ext uri="{FF2B5EF4-FFF2-40B4-BE49-F238E27FC236}">
                    <a16:creationId xmlns:a16="http://schemas.microsoft.com/office/drawing/2014/main" id="{4FA4D3FB-1A1C-2B63-94B6-E1319E8FE1C4}"/>
                  </a:ext>
                </a:extLst>
              </p:cNvPr>
              <p:cNvGrpSpPr/>
              <p:nvPr/>
            </p:nvGrpSpPr>
            <p:grpSpPr>
              <a:xfrm>
                <a:off x="1941195" y="1979006"/>
                <a:ext cx="384810" cy="123217"/>
                <a:chOff x="5179695" y="2415462"/>
                <a:chExt cx="384810" cy="123217"/>
              </a:xfrm>
            </p:grpSpPr>
            <p:sp>
              <p:nvSpPr>
                <p:cNvPr id="105" name="Rectangle: Rounded Corners 104">
                  <a:extLst>
                    <a:ext uri="{FF2B5EF4-FFF2-40B4-BE49-F238E27FC236}">
                      <a16:creationId xmlns:a16="http://schemas.microsoft.com/office/drawing/2014/main" id="{541739BB-DBC2-1CC2-BEF1-B83EDA1896A7}"/>
                    </a:ext>
                  </a:extLst>
                </p:cNvPr>
                <p:cNvSpPr/>
                <p:nvPr/>
              </p:nvSpPr>
              <p:spPr>
                <a:xfrm>
                  <a:off x="5486400" y="2415462"/>
                  <a:ext cx="78105" cy="123217"/>
                </a:xfrm>
                <a:prstGeom prst="roundRect">
                  <a:avLst>
                    <a:gd name="adj" fmla="val 30556"/>
                  </a:avLst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350"/>
                </a:p>
              </p:txBody>
            </p:sp>
            <p:sp>
              <p:nvSpPr>
                <p:cNvPr id="106" name="Rectangle: Rounded Corners 105">
                  <a:extLst>
                    <a:ext uri="{FF2B5EF4-FFF2-40B4-BE49-F238E27FC236}">
                      <a16:creationId xmlns:a16="http://schemas.microsoft.com/office/drawing/2014/main" id="{4387FD86-F100-91CE-0462-7CAF4E09D861}"/>
                    </a:ext>
                  </a:extLst>
                </p:cNvPr>
                <p:cNvSpPr/>
                <p:nvPr/>
              </p:nvSpPr>
              <p:spPr>
                <a:xfrm>
                  <a:off x="5179695" y="2415462"/>
                  <a:ext cx="78105" cy="123217"/>
                </a:xfrm>
                <a:prstGeom prst="roundRect">
                  <a:avLst>
                    <a:gd name="adj" fmla="val 30556"/>
                  </a:avLst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350"/>
                </a:p>
              </p:txBody>
            </p:sp>
            <p:grpSp>
              <p:nvGrpSpPr>
                <p:cNvPr id="107" name="Group 106">
                  <a:extLst>
                    <a:ext uri="{FF2B5EF4-FFF2-40B4-BE49-F238E27FC236}">
                      <a16:creationId xmlns:a16="http://schemas.microsoft.com/office/drawing/2014/main" id="{2D251D28-F18A-C39E-AAC0-B37DEA791CA9}"/>
                    </a:ext>
                  </a:extLst>
                </p:cNvPr>
                <p:cNvGrpSpPr/>
                <p:nvPr/>
              </p:nvGrpSpPr>
              <p:grpSpPr>
                <a:xfrm>
                  <a:off x="5209223" y="2438400"/>
                  <a:ext cx="325755" cy="77342"/>
                  <a:chOff x="1301114" y="3429000"/>
                  <a:chExt cx="325755" cy="77342"/>
                </a:xfrm>
              </p:grpSpPr>
              <p:sp>
                <p:nvSpPr>
                  <p:cNvPr id="108" name="Rectangle: Rounded Corners 107">
                    <a:extLst>
                      <a:ext uri="{FF2B5EF4-FFF2-40B4-BE49-F238E27FC236}">
                        <a16:creationId xmlns:a16="http://schemas.microsoft.com/office/drawing/2014/main" id="{EF8EC18A-3683-106B-B356-CDD72CFA13D6}"/>
                      </a:ext>
                    </a:extLst>
                  </p:cNvPr>
                  <p:cNvSpPr/>
                  <p:nvPr/>
                </p:nvSpPr>
                <p:spPr>
                  <a:xfrm>
                    <a:off x="1301114" y="3429000"/>
                    <a:ext cx="325755" cy="27432"/>
                  </a:xfrm>
                  <a:prstGeom prst="roundRect">
                    <a:avLst>
                      <a:gd name="adj" fmla="val 50000"/>
                    </a:avLst>
                  </a:prstGeom>
                  <a:gradFill flip="none" rotWithShape="1">
                    <a:gsLst>
                      <a:gs pos="0">
                        <a:schemeClr val="tx1">
                          <a:lumMod val="85000"/>
                          <a:lumOff val="15000"/>
                        </a:schemeClr>
                      </a:gs>
                      <a:gs pos="26000">
                        <a:schemeClr val="bg1">
                          <a:lumMod val="85000"/>
                        </a:schemeClr>
                      </a:gs>
                      <a:gs pos="70624">
                        <a:schemeClr val="tx1">
                          <a:lumMod val="50000"/>
                          <a:lumOff val="50000"/>
                        </a:schemeClr>
                      </a:gs>
                      <a:gs pos="51000">
                        <a:schemeClr val="bg1"/>
                      </a:gs>
                      <a:gs pos="100000">
                        <a:schemeClr val="tx1">
                          <a:lumMod val="85000"/>
                          <a:lumOff val="15000"/>
                        </a:schemeClr>
                      </a:gs>
                    </a:gsLst>
                    <a:lin ang="0" scaled="1"/>
                    <a:tileRect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1350"/>
                  </a:p>
                </p:txBody>
              </p:sp>
              <p:sp>
                <p:nvSpPr>
                  <p:cNvPr id="109" name="Rectangle: Rounded Corners 108">
                    <a:extLst>
                      <a:ext uri="{FF2B5EF4-FFF2-40B4-BE49-F238E27FC236}">
                        <a16:creationId xmlns:a16="http://schemas.microsoft.com/office/drawing/2014/main" id="{AA4A2766-26BB-60E5-BFF4-D6BA69419C1F}"/>
                      </a:ext>
                    </a:extLst>
                  </p:cNvPr>
                  <p:cNvSpPr/>
                  <p:nvPr/>
                </p:nvSpPr>
                <p:spPr>
                  <a:xfrm>
                    <a:off x="1301114" y="3478910"/>
                    <a:ext cx="325755" cy="27432"/>
                  </a:xfrm>
                  <a:prstGeom prst="roundRect">
                    <a:avLst>
                      <a:gd name="adj" fmla="val 50000"/>
                    </a:avLst>
                  </a:prstGeom>
                  <a:gradFill flip="none" rotWithShape="1">
                    <a:gsLst>
                      <a:gs pos="0">
                        <a:schemeClr val="tx1">
                          <a:lumMod val="85000"/>
                          <a:lumOff val="15000"/>
                        </a:schemeClr>
                      </a:gs>
                      <a:gs pos="26000">
                        <a:schemeClr val="bg1">
                          <a:lumMod val="85000"/>
                        </a:schemeClr>
                      </a:gs>
                      <a:gs pos="70624">
                        <a:schemeClr val="tx1">
                          <a:lumMod val="50000"/>
                          <a:lumOff val="50000"/>
                        </a:schemeClr>
                      </a:gs>
                      <a:gs pos="51000">
                        <a:schemeClr val="bg1"/>
                      </a:gs>
                      <a:gs pos="100000">
                        <a:schemeClr val="tx1">
                          <a:lumMod val="85000"/>
                          <a:lumOff val="15000"/>
                        </a:schemeClr>
                      </a:gs>
                    </a:gsLst>
                    <a:lin ang="0" scaled="1"/>
                    <a:tileRect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1350"/>
                  </a:p>
                </p:txBody>
              </p:sp>
            </p:grpSp>
          </p:grpSp>
          <p:grpSp>
            <p:nvGrpSpPr>
              <p:cNvPr id="93" name="Group 92">
                <a:extLst>
                  <a:ext uri="{FF2B5EF4-FFF2-40B4-BE49-F238E27FC236}">
                    <a16:creationId xmlns:a16="http://schemas.microsoft.com/office/drawing/2014/main" id="{1B770027-0BCA-B7E5-C554-BB516174E50F}"/>
                  </a:ext>
                </a:extLst>
              </p:cNvPr>
              <p:cNvGrpSpPr/>
              <p:nvPr/>
            </p:nvGrpSpPr>
            <p:grpSpPr>
              <a:xfrm>
                <a:off x="1941195" y="2266450"/>
                <a:ext cx="384810" cy="123217"/>
                <a:chOff x="5179695" y="2415462"/>
                <a:chExt cx="384810" cy="123217"/>
              </a:xfrm>
            </p:grpSpPr>
            <p:sp>
              <p:nvSpPr>
                <p:cNvPr id="100" name="Rectangle: Rounded Corners 99">
                  <a:extLst>
                    <a:ext uri="{FF2B5EF4-FFF2-40B4-BE49-F238E27FC236}">
                      <a16:creationId xmlns:a16="http://schemas.microsoft.com/office/drawing/2014/main" id="{84329AF8-1B04-FD59-ACE6-EDF2FC2A230B}"/>
                    </a:ext>
                  </a:extLst>
                </p:cNvPr>
                <p:cNvSpPr/>
                <p:nvPr/>
              </p:nvSpPr>
              <p:spPr>
                <a:xfrm>
                  <a:off x="5486400" y="2415462"/>
                  <a:ext cx="78105" cy="123217"/>
                </a:xfrm>
                <a:prstGeom prst="roundRect">
                  <a:avLst>
                    <a:gd name="adj" fmla="val 30556"/>
                  </a:avLst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350"/>
                </a:p>
              </p:txBody>
            </p:sp>
            <p:sp>
              <p:nvSpPr>
                <p:cNvPr id="101" name="Rectangle: Rounded Corners 100">
                  <a:extLst>
                    <a:ext uri="{FF2B5EF4-FFF2-40B4-BE49-F238E27FC236}">
                      <a16:creationId xmlns:a16="http://schemas.microsoft.com/office/drawing/2014/main" id="{6744DD28-ECFB-4C81-36DE-79EB1E0D1B86}"/>
                    </a:ext>
                  </a:extLst>
                </p:cNvPr>
                <p:cNvSpPr/>
                <p:nvPr/>
              </p:nvSpPr>
              <p:spPr>
                <a:xfrm>
                  <a:off x="5179695" y="2415462"/>
                  <a:ext cx="78105" cy="123217"/>
                </a:xfrm>
                <a:prstGeom prst="roundRect">
                  <a:avLst>
                    <a:gd name="adj" fmla="val 30556"/>
                  </a:avLst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350"/>
                </a:p>
              </p:txBody>
            </p:sp>
            <p:grpSp>
              <p:nvGrpSpPr>
                <p:cNvPr id="102" name="Group 101">
                  <a:extLst>
                    <a:ext uri="{FF2B5EF4-FFF2-40B4-BE49-F238E27FC236}">
                      <a16:creationId xmlns:a16="http://schemas.microsoft.com/office/drawing/2014/main" id="{28A4914C-F639-DED6-3BBC-DC3604B39EB3}"/>
                    </a:ext>
                  </a:extLst>
                </p:cNvPr>
                <p:cNvGrpSpPr/>
                <p:nvPr/>
              </p:nvGrpSpPr>
              <p:grpSpPr>
                <a:xfrm>
                  <a:off x="5209223" y="2438400"/>
                  <a:ext cx="325755" cy="77342"/>
                  <a:chOff x="1301114" y="3429000"/>
                  <a:chExt cx="325755" cy="77342"/>
                </a:xfrm>
              </p:grpSpPr>
              <p:sp>
                <p:nvSpPr>
                  <p:cNvPr id="103" name="Rectangle: Rounded Corners 102">
                    <a:extLst>
                      <a:ext uri="{FF2B5EF4-FFF2-40B4-BE49-F238E27FC236}">
                        <a16:creationId xmlns:a16="http://schemas.microsoft.com/office/drawing/2014/main" id="{31045BB9-58B7-1D6E-0DEA-7F882F4BDDD6}"/>
                      </a:ext>
                    </a:extLst>
                  </p:cNvPr>
                  <p:cNvSpPr/>
                  <p:nvPr/>
                </p:nvSpPr>
                <p:spPr>
                  <a:xfrm>
                    <a:off x="1301114" y="3429000"/>
                    <a:ext cx="325755" cy="27432"/>
                  </a:xfrm>
                  <a:prstGeom prst="roundRect">
                    <a:avLst>
                      <a:gd name="adj" fmla="val 50000"/>
                    </a:avLst>
                  </a:prstGeom>
                  <a:gradFill flip="none" rotWithShape="1">
                    <a:gsLst>
                      <a:gs pos="0">
                        <a:schemeClr val="tx1">
                          <a:lumMod val="85000"/>
                          <a:lumOff val="15000"/>
                        </a:schemeClr>
                      </a:gs>
                      <a:gs pos="26000">
                        <a:schemeClr val="bg1">
                          <a:lumMod val="85000"/>
                        </a:schemeClr>
                      </a:gs>
                      <a:gs pos="70624">
                        <a:schemeClr val="tx1">
                          <a:lumMod val="50000"/>
                          <a:lumOff val="50000"/>
                        </a:schemeClr>
                      </a:gs>
                      <a:gs pos="51000">
                        <a:schemeClr val="bg1"/>
                      </a:gs>
                      <a:gs pos="100000">
                        <a:schemeClr val="tx1">
                          <a:lumMod val="85000"/>
                          <a:lumOff val="15000"/>
                        </a:schemeClr>
                      </a:gs>
                    </a:gsLst>
                    <a:lin ang="0" scaled="1"/>
                    <a:tileRect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1350"/>
                  </a:p>
                </p:txBody>
              </p:sp>
              <p:sp>
                <p:nvSpPr>
                  <p:cNvPr id="104" name="Rectangle: Rounded Corners 103">
                    <a:extLst>
                      <a:ext uri="{FF2B5EF4-FFF2-40B4-BE49-F238E27FC236}">
                        <a16:creationId xmlns:a16="http://schemas.microsoft.com/office/drawing/2014/main" id="{A8304399-528A-FD19-9283-79434454102A}"/>
                      </a:ext>
                    </a:extLst>
                  </p:cNvPr>
                  <p:cNvSpPr/>
                  <p:nvPr/>
                </p:nvSpPr>
                <p:spPr>
                  <a:xfrm>
                    <a:off x="1301114" y="3478910"/>
                    <a:ext cx="325755" cy="27432"/>
                  </a:xfrm>
                  <a:prstGeom prst="roundRect">
                    <a:avLst>
                      <a:gd name="adj" fmla="val 50000"/>
                    </a:avLst>
                  </a:prstGeom>
                  <a:gradFill flip="none" rotWithShape="1">
                    <a:gsLst>
                      <a:gs pos="0">
                        <a:schemeClr val="tx1">
                          <a:lumMod val="85000"/>
                          <a:lumOff val="15000"/>
                        </a:schemeClr>
                      </a:gs>
                      <a:gs pos="26000">
                        <a:schemeClr val="bg1">
                          <a:lumMod val="85000"/>
                        </a:schemeClr>
                      </a:gs>
                      <a:gs pos="70624">
                        <a:schemeClr val="tx1">
                          <a:lumMod val="50000"/>
                          <a:lumOff val="50000"/>
                        </a:schemeClr>
                      </a:gs>
                      <a:gs pos="51000">
                        <a:schemeClr val="bg1"/>
                      </a:gs>
                      <a:gs pos="100000">
                        <a:schemeClr val="tx1">
                          <a:lumMod val="85000"/>
                          <a:lumOff val="15000"/>
                        </a:schemeClr>
                      </a:gs>
                    </a:gsLst>
                    <a:lin ang="0" scaled="1"/>
                    <a:tileRect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1350"/>
                  </a:p>
                </p:txBody>
              </p:sp>
            </p:grpSp>
          </p:grpSp>
          <p:grpSp>
            <p:nvGrpSpPr>
              <p:cNvPr id="94" name="Group 93">
                <a:extLst>
                  <a:ext uri="{FF2B5EF4-FFF2-40B4-BE49-F238E27FC236}">
                    <a16:creationId xmlns:a16="http://schemas.microsoft.com/office/drawing/2014/main" id="{E07F5396-7C42-FDFA-74DF-E478C45F53AE}"/>
                  </a:ext>
                </a:extLst>
              </p:cNvPr>
              <p:cNvGrpSpPr/>
              <p:nvPr/>
            </p:nvGrpSpPr>
            <p:grpSpPr>
              <a:xfrm>
                <a:off x="1941195" y="2553895"/>
                <a:ext cx="384810" cy="123217"/>
                <a:chOff x="5179695" y="2415462"/>
                <a:chExt cx="384810" cy="123217"/>
              </a:xfrm>
            </p:grpSpPr>
            <p:sp>
              <p:nvSpPr>
                <p:cNvPr id="95" name="Rectangle: Rounded Corners 94">
                  <a:extLst>
                    <a:ext uri="{FF2B5EF4-FFF2-40B4-BE49-F238E27FC236}">
                      <a16:creationId xmlns:a16="http://schemas.microsoft.com/office/drawing/2014/main" id="{7DA8E99A-7EB1-78A6-FAEF-6ACCB385DA13}"/>
                    </a:ext>
                  </a:extLst>
                </p:cNvPr>
                <p:cNvSpPr/>
                <p:nvPr/>
              </p:nvSpPr>
              <p:spPr>
                <a:xfrm>
                  <a:off x="5486400" y="2415462"/>
                  <a:ext cx="78105" cy="123217"/>
                </a:xfrm>
                <a:prstGeom prst="roundRect">
                  <a:avLst>
                    <a:gd name="adj" fmla="val 30556"/>
                  </a:avLst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350"/>
                </a:p>
              </p:txBody>
            </p:sp>
            <p:sp>
              <p:nvSpPr>
                <p:cNvPr id="96" name="Rectangle: Rounded Corners 95">
                  <a:extLst>
                    <a:ext uri="{FF2B5EF4-FFF2-40B4-BE49-F238E27FC236}">
                      <a16:creationId xmlns:a16="http://schemas.microsoft.com/office/drawing/2014/main" id="{56B02553-487A-15BC-60BB-A86F185914BB}"/>
                    </a:ext>
                  </a:extLst>
                </p:cNvPr>
                <p:cNvSpPr/>
                <p:nvPr/>
              </p:nvSpPr>
              <p:spPr>
                <a:xfrm>
                  <a:off x="5179695" y="2415462"/>
                  <a:ext cx="78105" cy="123217"/>
                </a:xfrm>
                <a:prstGeom prst="roundRect">
                  <a:avLst>
                    <a:gd name="adj" fmla="val 30556"/>
                  </a:avLst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350"/>
                </a:p>
              </p:txBody>
            </p:sp>
            <p:grpSp>
              <p:nvGrpSpPr>
                <p:cNvPr id="97" name="Group 96">
                  <a:extLst>
                    <a:ext uri="{FF2B5EF4-FFF2-40B4-BE49-F238E27FC236}">
                      <a16:creationId xmlns:a16="http://schemas.microsoft.com/office/drawing/2014/main" id="{3AF34475-28ED-A49D-1A8A-D093BF4FE03E}"/>
                    </a:ext>
                  </a:extLst>
                </p:cNvPr>
                <p:cNvGrpSpPr/>
                <p:nvPr/>
              </p:nvGrpSpPr>
              <p:grpSpPr>
                <a:xfrm>
                  <a:off x="5209223" y="2438400"/>
                  <a:ext cx="325755" cy="77342"/>
                  <a:chOff x="1301114" y="3429000"/>
                  <a:chExt cx="325755" cy="77342"/>
                </a:xfrm>
              </p:grpSpPr>
              <p:sp>
                <p:nvSpPr>
                  <p:cNvPr id="98" name="Rectangle: Rounded Corners 97">
                    <a:extLst>
                      <a:ext uri="{FF2B5EF4-FFF2-40B4-BE49-F238E27FC236}">
                        <a16:creationId xmlns:a16="http://schemas.microsoft.com/office/drawing/2014/main" id="{8778A8E9-8951-646A-08C0-5883F8CE66D2}"/>
                      </a:ext>
                    </a:extLst>
                  </p:cNvPr>
                  <p:cNvSpPr/>
                  <p:nvPr/>
                </p:nvSpPr>
                <p:spPr>
                  <a:xfrm>
                    <a:off x="1301114" y="3429000"/>
                    <a:ext cx="325755" cy="27432"/>
                  </a:xfrm>
                  <a:prstGeom prst="roundRect">
                    <a:avLst>
                      <a:gd name="adj" fmla="val 50000"/>
                    </a:avLst>
                  </a:prstGeom>
                  <a:gradFill flip="none" rotWithShape="1">
                    <a:gsLst>
                      <a:gs pos="0">
                        <a:schemeClr val="tx1">
                          <a:lumMod val="85000"/>
                          <a:lumOff val="15000"/>
                        </a:schemeClr>
                      </a:gs>
                      <a:gs pos="26000">
                        <a:schemeClr val="bg1">
                          <a:lumMod val="85000"/>
                        </a:schemeClr>
                      </a:gs>
                      <a:gs pos="70624">
                        <a:schemeClr val="tx1">
                          <a:lumMod val="50000"/>
                          <a:lumOff val="50000"/>
                        </a:schemeClr>
                      </a:gs>
                      <a:gs pos="51000">
                        <a:schemeClr val="bg1"/>
                      </a:gs>
                      <a:gs pos="100000">
                        <a:schemeClr val="tx1">
                          <a:lumMod val="85000"/>
                          <a:lumOff val="15000"/>
                        </a:schemeClr>
                      </a:gs>
                    </a:gsLst>
                    <a:lin ang="0" scaled="1"/>
                    <a:tileRect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1350"/>
                  </a:p>
                </p:txBody>
              </p:sp>
              <p:sp>
                <p:nvSpPr>
                  <p:cNvPr id="99" name="Rectangle: Rounded Corners 98">
                    <a:extLst>
                      <a:ext uri="{FF2B5EF4-FFF2-40B4-BE49-F238E27FC236}">
                        <a16:creationId xmlns:a16="http://schemas.microsoft.com/office/drawing/2014/main" id="{76D6EC94-62CD-33A3-7734-87DBEDFA5BBD}"/>
                      </a:ext>
                    </a:extLst>
                  </p:cNvPr>
                  <p:cNvSpPr/>
                  <p:nvPr/>
                </p:nvSpPr>
                <p:spPr>
                  <a:xfrm>
                    <a:off x="1301114" y="3478910"/>
                    <a:ext cx="325755" cy="27432"/>
                  </a:xfrm>
                  <a:prstGeom prst="roundRect">
                    <a:avLst>
                      <a:gd name="adj" fmla="val 50000"/>
                    </a:avLst>
                  </a:prstGeom>
                  <a:gradFill flip="none" rotWithShape="1">
                    <a:gsLst>
                      <a:gs pos="0">
                        <a:schemeClr val="tx1">
                          <a:lumMod val="85000"/>
                          <a:lumOff val="15000"/>
                        </a:schemeClr>
                      </a:gs>
                      <a:gs pos="26000">
                        <a:schemeClr val="bg1">
                          <a:lumMod val="85000"/>
                        </a:schemeClr>
                      </a:gs>
                      <a:gs pos="70624">
                        <a:schemeClr val="tx1">
                          <a:lumMod val="50000"/>
                          <a:lumOff val="50000"/>
                        </a:schemeClr>
                      </a:gs>
                      <a:gs pos="51000">
                        <a:schemeClr val="bg1"/>
                      </a:gs>
                      <a:gs pos="100000">
                        <a:schemeClr val="tx1">
                          <a:lumMod val="85000"/>
                          <a:lumOff val="15000"/>
                        </a:schemeClr>
                      </a:gs>
                    </a:gsLst>
                    <a:lin ang="0" scaled="1"/>
                    <a:tileRect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1350"/>
                  </a:p>
                </p:txBody>
              </p:sp>
            </p:grpSp>
          </p:grpSp>
        </p:grpSp>
      </p:grpSp>
      <p:pic>
        <p:nvPicPr>
          <p:cNvPr id="172" name="Graphic 171" descr="Bonfire with solid fill">
            <a:extLst>
              <a:ext uri="{FF2B5EF4-FFF2-40B4-BE49-F238E27FC236}">
                <a16:creationId xmlns:a16="http://schemas.microsoft.com/office/drawing/2014/main" id="{6A897484-DE7D-8EFF-CB40-267EDCA214D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18218" y="1857332"/>
            <a:ext cx="613818" cy="613818"/>
          </a:xfrm>
          <a:prstGeom prst="rect">
            <a:avLst/>
          </a:prstGeom>
        </p:spPr>
      </p:pic>
      <p:pic>
        <p:nvPicPr>
          <p:cNvPr id="180" name="Graphic 179" descr="Briefcase with solid fill">
            <a:extLst>
              <a:ext uri="{FF2B5EF4-FFF2-40B4-BE49-F238E27FC236}">
                <a16:creationId xmlns:a16="http://schemas.microsoft.com/office/drawing/2014/main" id="{CA57BD02-DFED-BB93-D7FC-03D605B893E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7811963" y="1857332"/>
            <a:ext cx="613818" cy="613818"/>
          </a:xfrm>
          <a:prstGeom prst="rect">
            <a:avLst/>
          </a:prstGeom>
        </p:spPr>
      </p:pic>
      <p:grpSp>
        <p:nvGrpSpPr>
          <p:cNvPr id="182" name="Group 181">
            <a:extLst>
              <a:ext uri="{FF2B5EF4-FFF2-40B4-BE49-F238E27FC236}">
                <a16:creationId xmlns:a16="http://schemas.microsoft.com/office/drawing/2014/main" id="{ED968A19-F26B-A2A8-4B67-2FC087EE0F93}"/>
              </a:ext>
            </a:extLst>
          </p:cNvPr>
          <p:cNvGrpSpPr/>
          <p:nvPr/>
        </p:nvGrpSpPr>
        <p:grpSpPr>
          <a:xfrm>
            <a:off x="1946671" y="1697697"/>
            <a:ext cx="2194560" cy="902305"/>
            <a:chOff x="8921977" y="1298709"/>
            <a:chExt cx="2926080" cy="1203073"/>
          </a:xfrm>
        </p:grpSpPr>
        <p:sp>
          <p:nvSpPr>
            <p:cNvPr id="183" name="TextBox 182">
              <a:extLst>
                <a:ext uri="{FF2B5EF4-FFF2-40B4-BE49-F238E27FC236}">
                  <a16:creationId xmlns:a16="http://schemas.microsoft.com/office/drawing/2014/main" id="{23855DC3-78C9-73F0-4A83-30DD6217F308}"/>
                </a:ext>
              </a:extLst>
            </p:cNvPr>
            <p:cNvSpPr txBox="1"/>
            <p:nvPr/>
          </p:nvSpPr>
          <p:spPr>
            <a:xfrm>
              <a:off x="8921977" y="1298709"/>
              <a:ext cx="2926080" cy="45140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16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84" name="TextBox 183">
              <a:extLst>
                <a:ext uri="{FF2B5EF4-FFF2-40B4-BE49-F238E27FC236}">
                  <a16:creationId xmlns:a16="http://schemas.microsoft.com/office/drawing/2014/main" id="{56840484-01A3-D32F-DECC-921242214490}"/>
                </a:ext>
              </a:extLst>
            </p:cNvPr>
            <p:cNvSpPr txBox="1"/>
            <p:nvPr/>
          </p:nvSpPr>
          <p:spPr>
            <a:xfrm>
              <a:off x="8921977" y="1701306"/>
              <a:ext cx="2926080" cy="80047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>
                <a:lnSpc>
                  <a:spcPts val="975"/>
                </a:lnSpc>
              </a:pPr>
              <a:r>
                <a:rPr lang="en-US" sz="800" noProof="1">
                  <a:solidFill>
                    <a:schemeClr val="bg1"/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93" name="Group 192">
            <a:extLst>
              <a:ext uri="{FF2B5EF4-FFF2-40B4-BE49-F238E27FC236}">
                <a16:creationId xmlns:a16="http://schemas.microsoft.com/office/drawing/2014/main" id="{B29A498A-1DE0-2B33-F3D4-4895F5416FE3}"/>
              </a:ext>
            </a:extLst>
          </p:cNvPr>
          <p:cNvGrpSpPr/>
          <p:nvPr/>
        </p:nvGrpSpPr>
        <p:grpSpPr>
          <a:xfrm>
            <a:off x="5002768" y="1697697"/>
            <a:ext cx="2194560" cy="902305"/>
            <a:chOff x="8921977" y="1298709"/>
            <a:chExt cx="2926080" cy="1203073"/>
          </a:xfrm>
        </p:grpSpPr>
        <p:sp>
          <p:nvSpPr>
            <p:cNvPr id="194" name="TextBox 193">
              <a:extLst>
                <a:ext uri="{FF2B5EF4-FFF2-40B4-BE49-F238E27FC236}">
                  <a16:creationId xmlns:a16="http://schemas.microsoft.com/office/drawing/2014/main" id="{C2D76A10-3CF5-DE2C-F71F-3B14C66FAAB7}"/>
                </a:ext>
              </a:extLst>
            </p:cNvPr>
            <p:cNvSpPr txBox="1"/>
            <p:nvPr/>
          </p:nvSpPr>
          <p:spPr>
            <a:xfrm>
              <a:off x="8921977" y="1298709"/>
              <a:ext cx="2926080" cy="45140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1600" b="1" noProof="1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Lorem Ipsum</a:t>
              </a:r>
            </a:p>
          </p:txBody>
        </p:sp>
        <p:sp>
          <p:nvSpPr>
            <p:cNvPr id="195" name="TextBox 194">
              <a:extLst>
                <a:ext uri="{FF2B5EF4-FFF2-40B4-BE49-F238E27FC236}">
                  <a16:creationId xmlns:a16="http://schemas.microsoft.com/office/drawing/2014/main" id="{5BD0A458-5002-E6C7-EE63-2D8C4A041B7E}"/>
                </a:ext>
              </a:extLst>
            </p:cNvPr>
            <p:cNvSpPr txBox="1"/>
            <p:nvPr/>
          </p:nvSpPr>
          <p:spPr>
            <a:xfrm>
              <a:off x="8921977" y="1701306"/>
              <a:ext cx="2926080" cy="80047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>
                <a:lnSpc>
                  <a:spcPts val="975"/>
                </a:lnSpc>
              </a:pPr>
              <a:r>
                <a:rPr lang="en-US" sz="800" noProof="1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FBDEBA28-CFFF-7454-5E7F-DB21EE1AD277}"/>
              </a:ext>
            </a:extLst>
          </p:cNvPr>
          <p:cNvGrpSpPr/>
          <p:nvPr/>
        </p:nvGrpSpPr>
        <p:grpSpPr>
          <a:xfrm>
            <a:off x="594360" y="3104533"/>
            <a:ext cx="3749040" cy="971550"/>
            <a:chOff x="792480" y="3105150"/>
            <a:chExt cx="4998720" cy="1295400"/>
          </a:xfrm>
        </p:grpSpPr>
        <p:sp>
          <p:nvSpPr>
            <p:cNvPr id="32" name="Rectangle: Rounded Corners 31">
              <a:extLst>
                <a:ext uri="{FF2B5EF4-FFF2-40B4-BE49-F238E27FC236}">
                  <a16:creationId xmlns:a16="http://schemas.microsoft.com/office/drawing/2014/main" id="{7BE9A882-07DB-8898-23C9-51222727095C}"/>
                </a:ext>
              </a:extLst>
            </p:cNvPr>
            <p:cNvSpPr/>
            <p:nvPr/>
          </p:nvSpPr>
          <p:spPr>
            <a:xfrm>
              <a:off x="792480" y="3105150"/>
              <a:ext cx="3611880" cy="1295400"/>
            </a:xfrm>
            <a:prstGeom prst="roundRect">
              <a:avLst>
                <a:gd name="adj" fmla="val 7843"/>
              </a:avLst>
            </a:prstGeom>
            <a:solidFill>
              <a:schemeClr val="accent3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33" name="Rectangle: Rounded Corners 32">
              <a:extLst>
                <a:ext uri="{FF2B5EF4-FFF2-40B4-BE49-F238E27FC236}">
                  <a16:creationId xmlns:a16="http://schemas.microsoft.com/office/drawing/2014/main" id="{FC5DF2D5-5AA6-E893-FD38-FE9898BE72F3}"/>
                </a:ext>
              </a:extLst>
            </p:cNvPr>
            <p:cNvSpPr/>
            <p:nvPr/>
          </p:nvSpPr>
          <p:spPr>
            <a:xfrm>
              <a:off x="4495800" y="3105150"/>
              <a:ext cx="1295400" cy="1295400"/>
            </a:xfrm>
            <a:prstGeom prst="roundRect">
              <a:avLst>
                <a:gd name="adj" fmla="val 7843"/>
              </a:avLst>
            </a:pr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grpSp>
          <p:nvGrpSpPr>
            <p:cNvPr id="34" name="Group 33">
              <a:extLst>
                <a:ext uri="{FF2B5EF4-FFF2-40B4-BE49-F238E27FC236}">
                  <a16:creationId xmlns:a16="http://schemas.microsoft.com/office/drawing/2014/main" id="{3E53B02C-6095-09FF-0EE3-C51E89F67970}"/>
                </a:ext>
              </a:extLst>
            </p:cNvPr>
            <p:cNvGrpSpPr/>
            <p:nvPr/>
          </p:nvGrpSpPr>
          <p:grpSpPr>
            <a:xfrm rot="10800000">
              <a:off x="4257675" y="3260075"/>
              <a:ext cx="384810" cy="985550"/>
              <a:chOff x="1941195" y="1691562"/>
              <a:chExt cx="384810" cy="985550"/>
            </a:xfrm>
          </p:grpSpPr>
          <p:grpSp>
            <p:nvGrpSpPr>
              <p:cNvPr id="35" name="Group 34">
                <a:extLst>
                  <a:ext uri="{FF2B5EF4-FFF2-40B4-BE49-F238E27FC236}">
                    <a16:creationId xmlns:a16="http://schemas.microsoft.com/office/drawing/2014/main" id="{B71E432A-6768-0130-6777-8651BD8F3DCB}"/>
                  </a:ext>
                </a:extLst>
              </p:cNvPr>
              <p:cNvGrpSpPr/>
              <p:nvPr/>
            </p:nvGrpSpPr>
            <p:grpSpPr>
              <a:xfrm>
                <a:off x="1941195" y="1691562"/>
                <a:ext cx="384810" cy="123217"/>
                <a:chOff x="5179695" y="2415462"/>
                <a:chExt cx="384810" cy="123217"/>
              </a:xfrm>
            </p:grpSpPr>
            <p:sp>
              <p:nvSpPr>
                <p:cNvPr id="54" name="Rectangle: Rounded Corners 53">
                  <a:extLst>
                    <a:ext uri="{FF2B5EF4-FFF2-40B4-BE49-F238E27FC236}">
                      <a16:creationId xmlns:a16="http://schemas.microsoft.com/office/drawing/2014/main" id="{C6E77E1C-A8FB-4723-C89A-3B4585F4BE46}"/>
                    </a:ext>
                  </a:extLst>
                </p:cNvPr>
                <p:cNvSpPr/>
                <p:nvPr/>
              </p:nvSpPr>
              <p:spPr>
                <a:xfrm>
                  <a:off x="5486400" y="2415462"/>
                  <a:ext cx="78105" cy="123217"/>
                </a:xfrm>
                <a:prstGeom prst="roundRect">
                  <a:avLst>
                    <a:gd name="adj" fmla="val 30556"/>
                  </a:avLst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350"/>
                </a:p>
              </p:txBody>
            </p:sp>
            <p:sp>
              <p:nvSpPr>
                <p:cNvPr id="55" name="Rectangle: Rounded Corners 54">
                  <a:extLst>
                    <a:ext uri="{FF2B5EF4-FFF2-40B4-BE49-F238E27FC236}">
                      <a16:creationId xmlns:a16="http://schemas.microsoft.com/office/drawing/2014/main" id="{C6B84176-3F51-2B69-D443-5AB252A09138}"/>
                    </a:ext>
                  </a:extLst>
                </p:cNvPr>
                <p:cNvSpPr/>
                <p:nvPr/>
              </p:nvSpPr>
              <p:spPr>
                <a:xfrm>
                  <a:off x="5179695" y="2415462"/>
                  <a:ext cx="78105" cy="123217"/>
                </a:xfrm>
                <a:prstGeom prst="roundRect">
                  <a:avLst>
                    <a:gd name="adj" fmla="val 30556"/>
                  </a:avLst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350"/>
                </a:p>
              </p:txBody>
            </p:sp>
            <p:grpSp>
              <p:nvGrpSpPr>
                <p:cNvPr id="56" name="Group 55">
                  <a:extLst>
                    <a:ext uri="{FF2B5EF4-FFF2-40B4-BE49-F238E27FC236}">
                      <a16:creationId xmlns:a16="http://schemas.microsoft.com/office/drawing/2014/main" id="{3BCCC46D-F676-8DC4-09A1-1AE0257755AA}"/>
                    </a:ext>
                  </a:extLst>
                </p:cNvPr>
                <p:cNvGrpSpPr/>
                <p:nvPr/>
              </p:nvGrpSpPr>
              <p:grpSpPr>
                <a:xfrm>
                  <a:off x="5209223" y="2438400"/>
                  <a:ext cx="325755" cy="77342"/>
                  <a:chOff x="1301114" y="3429000"/>
                  <a:chExt cx="325755" cy="77342"/>
                </a:xfrm>
              </p:grpSpPr>
              <p:sp>
                <p:nvSpPr>
                  <p:cNvPr id="57" name="Rectangle: Rounded Corners 56">
                    <a:extLst>
                      <a:ext uri="{FF2B5EF4-FFF2-40B4-BE49-F238E27FC236}">
                        <a16:creationId xmlns:a16="http://schemas.microsoft.com/office/drawing/2014/main" id="{2755E40E-3EF8-26A2-1BAE-05358EF5EEEB}"/>
                      </a:ext>
                    </a:extLst>
                  </p:cNvPr>
                  <p:cNvSpPr/>
                  <p:nvPr/>
                </p:nvSpPr>
                <p:spPr>
                  <a:xfrm>
                    <a:off x="1301114" y="3429000"/>
                    <a:ext cx="325755" cy="27432"/>
                  </a:xfrm>
                  <a:prstGeom prst="roundRect">
                    <a:avLst>
                      <a:gd name="adj" fmla="val 50000"/>
                    </a:avLst>
                  </a:prstGeom>
                  <a:gradFill flip="none" rotWithShape="1">
                    <a:gsLst>
                      <a:gs pos="0">
                        <a:schemeClr val="tx1">
                          <a:lumMod val="85000"/>
                          <a:lumOff val="15000"/>
                        </a:schemeClr>
                      </a:gs>
                      <a:gs pos="26000">
                        <a:schemeClr val="bg1">
                          <a:lumMod val="85000"/>
                        </a:schemeClr>
                      </a:gs>
                      <a:gs pos="70624">
                        <a:schemeClr val="tx1">
                          <a:lumMod val="50000"/>
                          <a:lumOff val="50000"/>
                        </a:schemeClr>
                      </a:gs>
                      <a:gs pos="51000">
                        <a:schemeClr val="bg1"/>
                      </a:gs>
                      <a:gs pos="100000">
                        <a:schemeClr val="tx1">
                          <a:lumMod val="85000"/>
                          <a:lumOff val="15000"/>
                        </a:schemeClr>
                      </a:gs>
                    </a:gsLst>
                    <a:lin ang="0" scaled="1"/>
                    <a:tileRect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1350"/>
                  </a:p>
                </p:txBody>
              </p:sp>
              <p:sp>
                <p:nvSpPr>
                  <p:cNvPr id="58" name="Rectangle: Rounded Corners 57">
                    <a:extLst>
                      <a:ext uri="{FF2B5EF4-FFF2-40B4-BE49-F238E27FC236}">
                        <a16:creationId xmlns:a16="http://schemas.microsoft.com/office/drawing/2014/main" id="{EAB4A3D9-21C4-730F-1247-EAC121586F26}"/>
                      </a:ext>
                    </a:extLst>
                  </p:cNvPr>
                  <p:cNvSpPr/>
                  <p:nvPr/>
                </p:nvSpPr>
                <p:spPr>
                  <a:xfrm>
                    <a:off x="1301114" y="3478910"/>
                    <a:ext cx="325755" cy="27432"/>
                  </a:xfrm>
                  <a:prstGeom prst="roundRect">
                    <a:avLst>
                      <a:gd name="adj" fmla="val 50000"/>
                    </a:avLst>
                  </a:prstGeom>
                  <a:gradFill flip="none" rotWithShape="1">
                    <a:gsLst>
                      <a:gs pos="0">
                        <a:schemeClr val="tx1">
                          <a:lumMod val="85000"/>
                          <a:lumOff val="15000"/>
                        </a:schemeClr>
                      </a:gs>
                      <a:gs pos="26000">
                        <a:schemeClr val="bg1">
                          <a:lumMod val="85000"/>
                        </a:schemeClr>
                      </a:gs>
                      <a:gs pos="70624">
                        <a:schemeClr val="tx1">
                          <a:lumMod val="50000"/>
                          <a:lumOff val="50000"/>
                        </a:schemeClr>
                      </a:gs>
                      <a:gs pos="51000">
                        <a:schemeClr val="bg1"/>
                      </a:gs>
                      <a:gs pos="100000">
                        <a:schemeClr val="tx1">
                          <a:lumMod val="85000"/>
                          <a:lumOff val="15000"/>
                        </a:schemeClr>
                      </a:gs>
                    </a:gsLst>
                    <a:lin ang="0" scaled="1"/>
                    <a:tileRect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1350"/>
                  </a:p>
                </p:txBody>
              </p:sp>
            </p:grpSp>
          </p:grpSp>
          <p:grpSp>
            <p:nvGrpSpPr>
              <p:cNvPr id="36" name="Group 35">
                <a:extLst>
                  <a:ext uri="{FF2B5EF4-FFF2-40B4-BE49-F238E27FC236}">
                    <a16:creationId xmlns:a16="http://schemas.microsoft.com/office/drawing/2014/main" id="{9F5F90C9-644F-13E1-9288-2F195AAA1F8C}"/>
                  </a:ext>
                </a:extLst>
              </p:cNvPr>
              <p:cNvGrpSpPr/>
              <p:nvPr/>
            </p:nvGrpSpPr>
            <p:grpSpPr>
              <a:xfrm>
                <a:off x="1941195" y="1979006"/>
                <a:ext cx="384810" cy="123217"/>
                <a:chOff x="5179695" y="2415462"/>
                <a:chExt cx="384810" cy="123217"/>
              </a:xfrm>
            </p:grpSpPr>
            <p:sp>
              <p:nvSpPr>
                <p:cNvPr id="49" name="Rectangle: Rounded Corners 48">
                  <a:extLst>
                    <a:ext uri="{FF2B5EF4-FFF2-40B4-BE49-F238E27FC236}">
                      <a16:creationId xmlns:a16="http://schemas.microsoft.com/office/drawing/2014/main" id="{243FC7D4-D5DF-A85F-8C2D-F5E6A834681A}"/>
                    </a:ext>
                  </a:extLst>
                </p:cNvPr>
                <p:cNvSpPr/>
                <p:nvPr/>
              </p:nvSpPr>
              <p:spPr>
                <a:xfrm>
                  <a:off x="5486400" y="2415462"/>
                  <a:ext cx="78105" cy="123217"/>
                </a:xfrm>
                <a:prstGeom prst="roundRect">
                  <a:avLst>
                    <a:gd name="adj" fmla="val 30556"/>
                  </a:avLst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350"/>
                </a:p>
              </p:txBody>
            </p:sp>
            <p:sp>
              <p:nvSpPr>
                <p:cNvPr id="50" name="Rectangle: Rounded Corners 49">
                  <a:extLst>
                    <a:ext uri="{FF2B5EF4-FFF2-40B4-BE49-F238E27FC236}">
                      <a16:creationId xmlns:a16="http://schemas.microsoft.com/office/drawing/2014/main" id="{22B5CD60-AE54-670F-AF98-5FE4E7E082AB}"/>
                    </a:ext>
                  </a:extLst>
                </p:cNvPr>
                <p:cNvSpPr/>
                <p:nvPr/>
              </p:nvSpPr>
              <p:spPr>
                <a:xfrm>
                  <a:off x="5179695" y="2415462"/>
                  <a:ext cx="78105" cy="123217"/>
                </a:xfrm>
                <a:prstGeom prst="roundRect">
                  <a:avLst>
                    <a:gd name="adj" fmla="val 30556"/>
                  </a:avLst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350"/>
                </a:p>
              </p:txBody>
            </p:sp>
            <p:grpSp>
              <p:nvGrpSpPr>
                <p:cNvPr id="51" name="Group 50">
                  <a:extLst>
                    <a:ext uri="{FF2B5EF4-FFF2-40B4-BE49-F238E27FC236}">
                      <a16:creationId xmlns:a16="http://schemas.microsoft.com/office/drawing/2014/main" id="{33FF3953-805E-C800-58C5-E8FFD56166B8}"/>
                    </a:ext>
                  </a:extLst>
                </p:cNvPr>
                <p:cNvGrpSpPr/>
                <p:nvPr/>
              </p:nvGrpSpPr>
              <p:grpSpPr>
                <a:xfrm>
                  <a:off x="5209223" y="2438400"/>
                  <a:ext cx="325755" cy="77342"/>
                  <a:chOff x="1301114" y="3429000"/>
                  <a:chExt cx="325755" cy="77342"/>
                </a:xfrm>
              </p:grpSpPr>
              <p:sp>
                <p:nvSpPr>
                  <p:cNvPr id="52" name="Rectangle: Rounded Corners 51">
                    <a:extLst>
                      <a:ext uri="{FF2B5EF4-FFF2-40B4-BE49-F238E27FC236}">
                        <a16:creationId xmlns:a16="http://schemas.microsoft.com/office/drawing/2014/main" id="{ABCF2C1C-00B1-3395-4CBC-F4E9AB93554A}"/>
                      </a:ext>
                    </a:extLst>
                  </p:cNvPr>
                  <p:cNvSpPr/>
                  <p:nvPr/>
                </p:nvSpPr>
                <p:spPr>
                  <a:xfrm>
                    <a:off x="1301114" y="3429000"/>
                    <a:ext cx="325755" cy="27432"/>
                  </a:xfrm>
                  <a:prstGeom prst="roundRect">
                    <a:avLst>
                      <a:gd name="adj" fmla="val 50000"/>
                    </a:avLst>
                  </a:prstGeom>
                  <a:gradFill flip="none" rotWithShape="1">
                    <a:gsLst>
                      <a:gs pos="0">
                        <a:schemeClr val="tx1">
                          <a:lumMod val="85000"/>
                          <a:lumOff val="15000"/>
                        </a:schemeClr>
                      </a:gs>
                      <a:gs pos="26000">
                        <a:schemeClr val="bg1">
                          <a:lumMod val="85000"/>
                        </a:schemeClr>
                      </a:gs>
                      <a:gs pos="70624">
                        <a:schemeClr val="tx1">
                          <a:lumMod val="50000"/>
                          <a:lumOff val="50000"/>
                        </a:schemeClr>
                      </a:gs>
                      <a:gs pos="51000">
                        <a:schemeClr val="bg1"/>
                      </a:gs>
                      <a:gs pos="100000">
                        <a:schemeClr val="tx1">
                          <a:lumMod val="85000"/>
                          <a:lumOff val="15000"/>
                        </a:schemeClr>
                      </a:gs>
                    </a:gsLst>
                    <a:lin ang="0" scaled="1"/>
                    <a:tileRect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1350"/>
                  </a:p>
                </p:txBody>
              </p:sp>
              <p:sp>
                <p:nvSpPr>
                  <p:cNvPr id="53" name="Rectangle: Rounded Corners 52">
                    <a:extLst>
                      <a:ext uri="{FF2B5EF4-FFF2-40B4-BE49-F238E27FC236}">
                        <a16:creationId xmlns:a16="http://schemas.microsoft.com/office/drawing/2014/main" id="{8B29283B-7FA7-4A5E-6156-68276C5E7728}"/>
                      </a:ext>
                    </a:extLst>
                  </p:cNvPr>
                  <p:cNvSpPr/>
                  <p:nvPr/>
                </p:nvSpPr>
                <p:spPr>
                  <a:xfrm>
                    <a:off x="1301114" y="3478910"/>
                    <a:ext cx="325755" cy="27432"/>
                  </a:xfrm>
                  <a:prstGeom prst="roundRect">
                    <a:avLst>
                      <a:gd name="adj" fmla="val 50000"/>
                    </a:avLst>
                  </a:prstGeom>
                  <a:gradFill flip="none" rotWithShape="1">
                    <a:gsLst>
                      <a:gs pos="0">
                        <a:schemeClr val="tx1">
                          <a:lumMod val="85000"/>
                          <a:lumOff val="15000"/>
                        </a:schemeClr>
                      </a:gs>
                      <a:gs pos="26000">
                        <a:schemeClr val="bg1">
                          <a:lumMod val="85000"/>
                        </a:schemeClr>
                      </a:gs>
                      <a:gs pos="70624">
                        <a:schemeClr val="tx1">
                          <a:lumMod val="50000"/>
                          <a:lumOff val="50000"/>
                        </a:schemeClr>
                      </a:gs>
                      <a:gs pos="51000">
                        <a:schemeClr val="bg1"/>
                      </a:gs>
                      <a:gs pos="100000">
                        <a:schemeClr val="tx1">
                          <a:lumMod val="85000"/>
                          <a:lumOff val="15000"/>
                        </a:schemeClr>
                      </a:gs>
                    </a:gsLst>
                    <a:lin ang="0" scaled="1"/>
                    <a:tileRect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1350"/>
                  </a:p>
                </p:txBody>
              </p:sp>
            </p:grpSp>
          </p:grpSp>
          <p:grpSp>
            <p:nvGrpSpPr>
              <p:cNvPr id="37" name="Group 36">
                <a:extLst>
                  <a:ext uri="{FF2B5EF4-FFF2-40B4-BE49-F238E27FC236}">
                    <a16:creationId xmlns:a16="http://schemas.microsoft.com/office/drawing/2014/main" id="{D150137A-9EE9-B80A-5B09-E2A45D3F63A6}"/>
                  </a:ext>
                </a:extLst>
              </p:cNvPr>
              <p:cNvGrpSpPr/>
              <p:nvPr/>
            </p:nvGrpSpPr>
            <p:grpSpPr>
              <a:xfrm>
                <a:off x="1941195" y="2266450"/>
                <a:ext cx="384810" cy="123217"/>
                <a:chOff x="5179695" y="2415462"/>
                <a:chExt cx="384810" cy="123217"/>
              </a:xfrm>
            </p:grpSpPr>
            <p:sp>
              <p:nvSpPr>
                <p:cNvPr id="44" name="Rectangle: Rounded Corners 43">
                  <a:extLst>
                    <a:ext uri="{FF2B5EF4-FFF2-40B4-BE49-F238E27FC236}">
                      <a16:creationId xmlns:a16="http://schemas.microsoft.com/office/drawing/2014/main" id="{A64DBA2B-0DF3-06DB-C265-DDC203C322E2}"/>
                    </a:ext>
                  </a:extLst>
                </p:cNvPr>
                <p:cNvSpPr/>
                <p:nvPr/>
              </p:nvSpPr>
              <p:spPr>
                <a:xfrm>
                  <a:off x="5486400" y="2415462"/>
                  <a:ext cx="78105" cy="123217"/>
                </a:xfrm>
                <a:prstGeom prst="roundRect">
                  <a:avLst>
                    <a:gd name="adj" fmla="val 30556"/>
                  </a:avLst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350"/>
                </a:p>
              </p:txBody>
            </p:sp>
            <p:sp>
              <p:nvSpPr>
                <p:cNvPr id="45" name="Rectangle: Rounded Corners 44">
                  <a:extLst>
                    <a:ext uri="{FF2B5EF4-FFF2-40B4-BE49-F238E27FC236}">
                      <a16:creationId xmlns:a16="http://schemas.microsoft.com/office/drawing/2014/main" id="{E5054CA2-0627-B927-CC75-7B9AA3B322BE}"/>
                    </a:ext>
                  </a:extLst>
                </p:cNvPr>
                <p:cNvSpPr/>
                <p:nvPr/>
              </p:nvSpPr>
              <p:spPr>
                <a:xfrm>
                  <a:off x="5179695" y="2415462"/>
                  <a:ext cx="78105" cy="123217"/>
                </a:xfrm>
                <a:prstGeom prst="roundRect">
                  <a:avLst>
                    <a:gd name="adj" fmla="val 30556"/>
                  </a:avLst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350"/>
                </a:p>
              </p:txBody>
            </p:sp>
            <p:grpSp>
              <p:nvGrpSpPr>
                <p:cNvPr id="46" name="Group 45">
                  <a:extLst>
                    <a:ext uri="{FF2B5EF4-FFF2-40B4-BE49-F238E27FC236}">
                      <a16:creationId xmlns:a16="http://schemas.microsoft.com/office/drawing/2014/main" id="{A5D1A7B2-C7E6-CD04-06BE-98D049E90D41}"/>
                    </a:ext>
                  </a:extLst>
                </p:cNvPr>
                <p:cNvGrpSpPr/>
                <p:nvPr/>
              </p:nvGrpSpPr>
              <p:grpSpPr>
                <a:xfrm>
                  <a:off x="5209223" y="2438400"/>
                  <a:ext cx="325755" cy="77342"/>
                  <a:chOff x="1301114" y="3429000"/>
                  <a:chExt cx="325755" cy="77342"/>
                </a:xfrm>
              </p:grpSpPr>
              <p:sp>
                <p:nvSpPr>
                  <p:cNvPr id="47" name="Rectangle: Rounded Corners 46">
                    <a:extLst>
                      <a:ext uri="{FF2B5EF4-FFF2-40B4-BE49-F238E27FC236}">
                        <a16:creationId xmlns:a16="http://schemas.microsoft.com/office/drawing/2014/main" id="{7D89B36A-9FF2-213F-1FD8-FEB387D1E2B8}"/>
                      </a:ext>
                    </a:extLst>
                  </p:cNvPr>
                  <p:cNvSpPr/>
                  <p:nvPr/>
                </p:nvSpPr>
                <p:spPr>
                  <a:xfrm>
                    <a:off x="1301114" y="3429000"/>
                    <a:ext cx="325755" cy="27432"/>
                  </a:xfrm>
                  <a:prstGeom prst="roundRect">
                    <a:avLst>
                      <a:gd name="adj" fmla="val 50000"/>
                    </a:avLst>
                  </a:prstGeom>
                  <a:gradFill flip="none" rotWithShape="1">
                    <a:gsLst>
                      <a:gs pos="0">
                        <a:schemeClr val="tx1">
                          <a:lumMod val="85000"/>
                          <a:lumOff val="15000"/>
                        </a:schemeClr>
                      </a:gs>
                      <a:gs pos="26000">
                        <a:schemeClr val="bg1">
                          <a:lumMod val="85000"/>
                        </a:schemeClr>
                      </a:gs>
                      <a:gs pos="70624">
                        <a:schemeClr val="tx1">
                          <a:lumMod val="50000"/>
                          <a:lumOff val="50000"/>
                        </a:schemeClr>
                      </a:gs>
                      <a:gs pos="51000">
                        <a:schemeClr val="bg1"/>
                      </a:gs>
                      <a:gs pos="100000">
                        <a:schemeClr val="tx1">
                          <a:lumMod val="85000"/>
                          <a:lumOff val="15000"/>
                        </a:schemeClr>
                      </a:gs>
                    </a:gsLst>
                    <a:lin ang="0" scaled="1"/>
                    <a:tileRect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1350"/>
                  </a:p>
                </p:txBody>
              </p:sp>
              <p:sp>
                <p:nvSpPr>
                  <p:cNvPr id="48" name="Rectangle: Rounded Corners 47">
                    <a:extLst>
                      <a:ext uri="{FF2B5EF4-FFF2-40B4-BE49-F238E27FC236}">
                        <a16:creationId xmlns:a16="http://schemas.microsoft.com/office/drawing/2014/main" id="{597C2B07-D4B6-DB70-FABF-AA27D43320AE}"/>
                      </a:ext>
                    </a:extLst>
                  </p:cNvPr>
                  <p:cNvSpPr/>
                  <p:nvPr/>
                </p:nvSpPr>
                <p:spPr>
                  <a:xfrm>
                    <a:off x="1301114" y="3478910"/>
                    <a:ext cx="325755" cy="27432"/>
                  </a:xfrm>
                  <a:prstGeom prst="roundRect">
                    <a:avLst>
                      <a:gd name="adj" fmla="val 50000"/>
                    </a:avLst>
                  </a:prstGeom>
                  <a:gradFill flip="none" rotWithShape="1">
                    <a:gsLst>
                      <a:gs pos="0">
                        <a:schemeClr val="tx1">
                          <a:lumMod val="85000"/>
                          <a:lumOff val="15000"/>
                        </a:schemeClr>
                      </a:gs>
                      <a:gs pos="26000">
                        <a:schemeClr val="bg1">
                          <a:lumMod val="85000"/>
                        </a:schemeClr>
                      </a:gs>
                      <a:gs pos="70624">
                        <a:schemeClr val="tx1">
                          <a:lumMod val="50000"/>
                          <a:lumOff val="50000"/>
                        </a:schemeClr>
                      </a:gs>
                      <a:gs pos="51000">
                        <a:schemeClr val="bg1"/>
                      </a:gs>
                      <a:gs pos="100000">
                        <a:schemeClr val="tx1">
                          <a:lumMod val="85000"/>
                          <a:lumOff val="15000"/>
                        </a:schemeClr>
                      </a:gs>
                    </a:gsLst>
                    <a:lin ang="0" scaled="1"/>
                    <a:tileRect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1350"/>
                  </a:p>
                </p:txBody>
              </p:sp>
            </p:grpSp>
          </p:grpSp>
          <p:grpSp>
            <p:nvGrpSpPr>
              <p:cNvPr id="38" name="Group 37">
                <a:extLst>
                  <a:ext uri="{FF2B5EF4-FFF2-40B4-BE49-F238E27FC236}">
                    <a16:creationId xmlns:a16="http://schemas.microsoft.com/office/drawing/2014/main" id="{028A7422-F0AA-0258-4D8E-443A2723CA74}"/>
                  </a:ext>
                </a:extLst>
              </p:cNvPr>
              <p:cNvGrpSpPr/>
              <p:nvPr/>
            </p:nvGrpSpPr>
            <p:grpSpPr>
              <a:xfrm>
                <a:off x="1941195" y="2553895"/>
                <a:ext cx="384810" cy="123217"/>
                <a:chOff x="5179695" y="2415462"/>
                <a:chExt cx="384810" cy="123217"/>
              </a:xfrm>
            </p:grpSpPr>
            <p:sp>
              <p:nvSpPr>
                <p:cNvPr id="39" name="Rectangle: Rounded Corners 38">
                  <a:extLst>
                    <a:ext uri="{FF2B5EF4-FFF2-40B4-BE49-F238E27FC236}">
                      <a16:creationId xmlns:a16="http://schemas.microsoft.com/office/drawing/2014/main" id="{CA556793-6AC3-63EF-3249-17D36FA1D4B9}"/>
                    </a:ext>
                  </a:extLst>
                </p:cNvPr>
                <p:cNvSpPr/>
                <p:nvPr/>
              </p:nvSpPr>
              <p:spPr>
                <a:xfrm>
                  <a:off x="5486400" y="2415462"/>
                  <a:ext cx="78105" cy="123217"/>
                </a:xfrm>
                <a:prstGeom prst="roundRect">
                  <a:avLst>
                    <a:gd name="adj" fmla="val 30556"/>
                  </a:avLst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350"/>
                </a:p>
              </p:txBody>
            </p:sp>
            <p:sp>
              <p:nvSpPr>
                <p:cNvPr id="40" name="Rectangle: Rounded Corners 39">
                  <a:extLst>
                    <a:ext uri="{FF2B5EF4-FFF2-40B4-BE49-F238E27FC236}">
                      <a16:creationId xmlns:a16="http://schemas.microsoft.com/office/drawing/2014/main" id="{1073ADD5-0052-3DDC-447A-FDFE5D03FB22}"/>
                    </a:ext>
                  </a:extLst>
                </p:cNvPr>
                <p:cNvSpPr/>
                <p:nvPr/>
              </p:nvSpPr>
              <p:spPr>
                <a:xfrm>
                  <a:off x="5179695" y="2415462"/>
                  <a:ext cx="78105" cy="123217"/>
                </a:xfrm>
                <a:prstGeom prst="roundRect">
                  <a:avLst>
                    <a:gd name="adj" fmla="val 30556"/>
                  </a:avLst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350"/>
                </a:p>
              </p:txBody>
            </p:sp>
            <p:grpSp>
              <p:nvGrpSpPr>
                <p:cNvPr id="41" name="Group 40">
                  <a:extLst>
                    <a:ext uri="{FF2B5EF4-FFF2-40B4-BE49-F238E27FC236}">
                      <a16:creationId xmlns:a16="http://schemas.microsoft.com/office/drawing/2014/main" id="{BDADC7CF-6AB7-81A1-4176-280FAE40E158}"/>
                    </a:ext>
                  </a:extLst>
                </p:cNvPr>
                <p:cNvGrpSpPr/>
                <p:nvPr/>
              </p:nvGrpSpPr>
              <p:grpSpPr>
                <a:xfrm>
                  <a:off x="5209223" y="2438400"/>
                  <a:ext cx="325755" cy="77342"/>
                  <a:chOff x="1301114" y="3429000"/>
                  <a:chExt cx="325755" cy="77342"/>
                </a:xfrm>
              </p:grpSpPr>
              <p:sp>
                <p:nvSpPr>
                  <p:cNvPr id="42" name="Rectangle: Rounded Corners 41">
                    <a:extLst>
                      <a:ext uri="{FF2B5EF4-FFF2-40B4-BE49-F238E27FC236}">
                        <a16:creationId xmlns:a16="http://schemas.microsoft.com/office/drawing/2014/main" id="{CC44FF2B-127F-52D2-3504-AE531570E77C}"/>
                      </a:ext>
                    </a:extLst>
                  </p:cNvPr>
                  <p:cNvSpPr/>
                  <p:nvPr/>
                </p:nvSpPr>
                <p:spPr>
                  <a:xfrm>
                    <a:off x="1301114" y="3429000"/>
                    <a:ext cx="325755" cy="27432"/>
                  </a:xfrm>
                  <a:prstGeom prst="roundRect">
                    <a:avLst>
                      <a:gd name="adj" fmla="val 50000"/>
                    </a:avLst>
                  </a:prstGeom>
                  <a:gradFill flip="none" rotWithShape="1">
                    <a:gsLst>
                      <a:gs pos="0">
                        <a:schemeClr val="tx1">
                          <a:lumMod val="85000"/>
                          <a:lumOff val="15000"/>
                        </a:schemeClr>
                      </a:gs>
                      <a:gs pos="26000">
                        <a:schemeClr val="bg1">
                          <a:lumMod val="85000"/>
                        </a:schemeClr>
                      </a:gs>
                      <a:gs pos="70624">
                        <a:schemeClr val="tx1">
                          <a:lumMod val="50000"/>
                          <a:lumOff val="50000"/>
                        </a:schemeClr>
                      </a:gs>
                      <a:gs pos="51000">
                        <a:schemeClr val="bg1"/>
                      </a:gs>
                      <a:gs pos="100000">
                        <a:schemeClr val="tx1">
                          <a:lumMod val="85000"/>
                          <a:lumOff val="15000"/>
                        </a:schemeClr>
                      </a:gs>
                    </a:gsLst>
                    <a:lin ang="0" scaled="1"/>
                    <a:tileRect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1350"/>
                  </a:p>
                </p:txBody>
              </p:sp>
              <p:sp>
                <p:nvSpPr>
                  <p:cNvPr id="43" name="Rectangle: Rounded Corners 42">
                    <a:extLst>
                      <a:ext uri="{FF2B5EF4-FFF2-40B4-BE49-F238E27FC236}">
                        <a16:creationId xmlns:a16="http://schemas.microsoft.com/office/drawing/2014/main" id="{6BA17C2D-787E-C241-119F-96CBE20DE42C}"/>
                      </a:ext>
                    </a:extLst>
                  </p:cNvPr>
                  <p:cNvSpPr/>
                  <p:nvPr/>
                </p:nvSpPr>
                <p:spPr>
                  <a:xfrm>
                    <a:off x="1301114" y="3478910"/>
                    <a:ext cx="325755" cy="27432"/>
                  </a:xfrm>
                  <a:prstGeom prst="roundRect">
                    <a:avLst>
                      <a:gd name="adj" fmla="val 50000"/>
                    </a:avLst>
                  </a:prstGeom>
                  <a:gradFill flip="none" rotWithShape="1">
                    <a:gsLst>
                      <a:gs pos="0">
                        <a:schemeClr val="tx1">
                          <a:lumMod val="85000"/>
                          <a:lumOff val="15000"/>
                        </a:schemeClr>
                      </a:gs>
                      <a:gs pos="26000">
                        <a:schemeClr val="bg1">
                          <a:lumMod val="85000"/>
                        </a:schemeClr>
                      </a:gs>
                      <a:gs pos="70624">
                        <a:schemeClr val="tx1">
                          <a:lumMod val="50000"/>
                          <a:lumOff val="50000"/>
                        </a:schemeClr>
                      </a:gs>
                      <a:gs pos="51000">
                        <a:schemeClr val="bg1"/>
                      </a:gs>
                      <a:gs pos="100000">
                        <a:schemeClr val="tx1">
                          <a:lumMod val="85000"/>
                          <a:lumOff val="15000"/>
                        </a:schemeClr>
                      </a:gs>
                    </a:gsLst>
                    <a:lin ang="0" scaled="1"/>
                    <a:tileRect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1350"/>
                  </a:p>
                </p:txBody>
              </p:sp>
            </p:grpSp>
          </p:grpSp>
        </p:grpSp>
      </p:grpSp>
      <p:grpSp>
        <p:nvGrpSpPr>
          <p:cNvPr id="143" name="Group 142">
            <a:extLst>
              <a:ext uri="{FF2B5EF4-FFF2-40B4-BE49-F238E27FC236}">
                <a16:creationId xmlns:a16="http://schemas.microsoft.com/office/drawing/2014/main" id="{0A8DAB37-BF4A-9082-0EEB-01C9B31CF4D9}"/>
              </a:ext>
            </a:extLst>
          </p:cNvPr>
          <p:cNvGrpSpPr/>
          <p:nvPr/>
        </p:nvGrpSpPr>
        <p:grpSpPr>
          <a:xfrm>
            <a:off x="4800600" y="3104533"/>
            <a:ext cx="3749040" cy="971550"/>
            <a:chOff x="792480" y="1531620"/>
            <a:chExt cx="4998720" cy="1295400"/>
          </a:xfrm>
        </p:grpSpPr>
        <p:sp>
          <p:nvSpPr>
            <p:cNvPr id="144" name="Rectangle: Rounded Corners 143">
              <a:extLst>
                <a:ext uri="{FF2B5EF4-FFF2-40B4-BE49-F238E27FC236}">
                  <a16:creationId xmlns:a16="http://schemas.microsoft.com/office/drawing/2014/main" id="{AB48CC59-9036-F79B-0B9A-673AED570181}"/>
                </a:ext>
              </a:extLst>
            </p:cNvPr>
            <p:cNvSpPr/>
            <p:nvPr/>
          </p:nvSpPr>
          <p:spPr>
            <a:xfrm>
              <a:off x="2179320" y="1531620"/>
              <a:ext cx="3611880" cy="1295400"/>
            </a:xfrm>
            <a:prstGeom prst="roundRect">
              <a:avLst>
                <a:gd name="adj" fmla="val 7843"/>
              </a:avLst>
            </a:prstGeom>
            <a:solidFill>
              <a:schemeClr val="accent4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45" name="Rectangle: Rounded Corners 144">
              <a:extLst>
                <a:ext uri="{FF2B5EF4-FFF2-40B4-BE49-F238E27FC236}">
                  <a16:creationId xmlns:a16="http://schemas.microsoft.com/office/drawing/2014/main" id="{72077CA5-6A90-6980-A3C6-9F09EA3E6530}"/>
                </a:ext>
              </a:extLst>
            </p:cNvPr>
            <p:cNvSpPr/>
            <p:nvPr/>
          </p:nvSpPr>
          <p:spPr>
            <a:xfrm>
              <a:off x="792480" y="1531620"/>
              <a:ext cx="1295400" cy="1295400"/>
            </a:xfrm>
            <a:prstGeom prst="roundRect">
              <a:avLst>
                <a:gd name="adj" fmla="val 7843"/>
              </a:avLst>
            </a:pr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grpSp>
          <p:nvGrpSpPr>
            <p:cNvPr id="146" name="Group 145">
              <a:extLst>
                <a:ext uri="{FF2B5EF4-FFF2-40B4-BE49-F238E27FC236}">
                  <a16:creationId xmlns:a16="http://schemas.microsoft.com/office/drawing/2014/main" id="{49D10606-6687-2BEC-D20E-EC2AAB60A5F8}"/>
                </a:ext>
              </a:extLst>
            </p:cNvPr>
            <p:cNvGrpSpPr/>
            <p:nvPr/>
          </p:nvGrpSpPr>
          <p:grpSpPr>
            <a:xfrm>
              <a:off x="1941195" y="1686545"/>
              <a:ext cx="384810" cy="985550"/>
              <a:chOff x="1941195" y="1691562"/>
              <a:chExt cx="384810" cy="985550"/>
            </a:xfrm>
          </p:grpSpPr>
          <p:grpSp>
            <p:nvGrpSpPr>
              <p:cNvPr id="147" name="Group 146">
                <a:extLst>
                  <a:ext uri="{FF2B5EF4-FFF2-40B4-BE49-F238E27FC236}">
                    <a16:creationId xmlns:a16="http://schemas.microsoft.com/office/drawing/2014/main" id="{3973B37A-6509-FFE8-6AE6-ADFADB115451}"/>
                  </a:ext>
                </a:extLst>
              </p:cNvPr>
              <p:cNvGrpSpPr/>
              <p:nvPr/>
            </p:nvGrpSpPr>
            <p:grpSpPr>
              <a:xfrm>
                <a:off x="1941195" y="1691562"/>
                <a:ext cx="384810" cy="123217"/>
                <a:chOff x="5179695" y="2415462"/>
                <a:chExt cx="384810" cy="123217"/>
              </a:xfrm>
            </p:grpSpPr>
            <p:sp>
              <p:nvSpPr>
                <p:cNvPr id="166" name="Rectangle: Rounded Corners 165">
                  <a:extLst>
                    <a:ext uri="{FF2B5EF4-FFF2-40B4-BE49-F238E27FC236}">
                      <a16:creationId xmlns:a16="http://schemas.microsoft.com/office/drawing/2014/main" id="{BD73ABAF-6D14-EA92-C298-A5F76E6D9BEC}"/>
                    </a:ext>
                  </a:extLst>
                </p:cNvPr>
                <p:cNvSpPr/>
                <p:nvPr/>
              </p:nvSpPr>
              <p:spPr>
                <a:xfrm>
                  <a:off x="5486400" y="2415462"/>
                  <a:ext cx="78105" cy="123217"/>
                </a:xfrm>
                <a:prstGeom prst="roundRect">
                  <a:avLst>
                    <a:gd name="adj" fmla="val 30556"/>
                  </a:avLst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350"/>
                </a:p>
              </p:txBody>
            </p:sp>
            <p:sp>
              <p:nvSpPr>
                <p:cNvPr id="167" name="Rectangle: Rounded Corners 166">
                  <a:extLst>
                    <a:ext uri="{FF2B5EF4-FFF2-40B4-BE49-F238E27FC236}">
                      <a16:creationId xmlns:a16="http://schemas.microsoft.com/office/drawing/2014/main" id="{2163E127-3D0D-1182-5EAD-39B201533E98}"/>
                    </a:ext>
                  </a:extLst>
                </p:cNvPr>
                <p:cNvSpPr/>
                <p:nvPr/>
              </p:nvSpPr>
              <p:spPr>
                <a:xfrm>
                  <a:off x="5179695" y="2415462"/>
                  <a:ext cx="78105" cy="123217"/>
                </a:xfrm>
                <a:prstGeom prst="roundRect">
                  <a:avLst>
                    <a:gd name="adj" fmla="val 30556"/>
                  </a:avLst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350"/>
                </a:p>
              </p:txBody>
            </p:sp>
            <p:grpSp>
              <p:nvGrpSpPr>
                <p:cNvPr id="168" name="Group 167">
                  <a:extLst>
                    <a:ext uri="{FF2B5EF4-FFF2-40B4-BE49-F238E27FC236}">
                      <a16:creationId xmlns:a16="http://schemas.microsoft.com/office/drawing/2014/main" id="{BD594148-5CB2-15FE-3FF5-0AF5CA3C91D6}"/>
                    </a:ext>
                  </a:extLst>
                </p:cNvPr>
                <p:cNvGrpSpPr/>
                <p:nvPr/>
              </p:nvGrpSpPr>
              <p:grpSpPr>
                <a:xfrm>
                  <a:off x="5209223" y="2438400"/>
                  <a:ext cx="325755" cy="77342"/>
                  <a:chOff x="1301114" y="3429000"/>
                  <a:chExt cx="325755" cy="77342"/>
                </a:xfrm>
              </p:grpSpPr>
              <p:sp>
                <p:nvSpPr>
                  <p:cNvPr id="169" name="Rectangle: Rounded Corners 168">
                    <a:extLst>
                      <a:ext uri="{FF2B5EF4-FFF2-40B4-BE49-F238E27FC236}">
                        <a16:creationId xmlns:a16="http://schemas.microsoft.com/office/drawing/2014/main" id="{58D3518B-3DA7-77E1-7A15-738AF513341B}"/>
                      </a:ext>
                    </a:extLst>
                  </p:cNvPr>
                  <p:cNvSpPr/>
                  <p:nvPr/>
                </p:nvSpPr>
                <p:spPr>
                  <a:xfrm>
                    <a:off x="1301114" y="3429000"/>
                    <a:ext cx="325755" cy="27432"/>
                  </a:xfrm>
                  <a:prstGeom prst="roundRect">
                    <a:avLst>
                      <a:gd name="adj" fmla="val 50000"/>
                    </a:avLst>
                  </a:prstGeom>
                  <a:gradFill flip="none" rotWithShape="1">
                    <a:gsLst>
                      <a:gs pos="0">
                        <a:schemeClr val="tx1">
                          <a:lumMod val="85000"/>
                          <a:lumOff val="15000"/>
                        </a:schemeClr>
                      </a:gs>
                      <a:gs pos="26000">
                        <a:schemeClr val="bg1">
                          <a:lumMod val="85000"/>
                        </a:schemeClr>
                      </a:gs>
                      <a:gs pos="70624">
                        <a:schemeClr val="tx1">
                          <a:lumMod val="50000"/>
                          <a:lumOff val="50000"/>
                        </a:schemeClr>
                      </a:gs>
                      <a:gs pos="51000">
                        <a:schemeClr val="bg1"/>
                      </a:gs>
                      <a:gs pos="100000">
                        <a:schemeClr val="tx1">
                          <a:lumMod val="85000"/>
                          <a:lumOff val="15000"/>
                        </a:schemeClr>
                      </a:gs>
                    </a:gsLst>
                    <a:lin ang="0" scaled="1"/>
                    <a:tileRect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1350"/>
                  </a:p>
                </p:txBody>
              </p:sp>
              <p:sp>
                <p:nvSpPr>
                  <p:cNvPr id="170" name="Rectangle: Rounded Corners 169">
                    <a:extLst>
                      <a:ext uri="{FF2B5EF4-FFF2-40B4-BE49-F238E27FC236}">
                        <a16:creationId xmlns:a16="http://schemas.microsoft.com/office/drawing/2014/main" id="{088223D8-6B61-1994-A6CE-2E8E512A00C8}"/>
                      </a:ext>
                    </a:extLst>
                  </p:cNvPr>
                  <p:cNvSpPr/>
                  <p:nvPr/>
                </p:nvSpPr>
                <p:spPr>
                  <a:xfrm>
                    <a:off x="1301114" y="3478910"/>
                    <a:ext cx="325755" cy="27432"/>
                  </a:xfrm>
                  <a:prstGeom prst="roundRect">
                    <a:avLst>
                      <a:gd name="adj" fmla="val 50000"/>
                    </a:avLst>
                  </a:prstGeom>
                  <a:gradFill flip="none" rotWithShape="1">
                    <a:gsLst>
                      <a:gs pos="0">
                        <a:schemeClr val="tx1">
                          <a:lumMod val="85000"/>
                          <a:lumOff val="15000"/>
                        </a:schemeClr>
                      </a:gs>
                      <a:gs pos="26000">
                        <a:schemeClr val="bg1">
                          <a:lumMod val="85000"/>
                        </a:schemeClr>
                      </a:gs>
                      <a:gs pos="70624">
                        <a:schemeClr val="tx1">
                          <a:lumMod val="50000"/>
                          <a:lumOff val="50000"/>
                        </a:schemeClr>
                      </a:gs>
                      <a:gs pos="51000">
                        <a:schemeClr val="bg1"/>
                      </a:gs>
                      <a:gs pos="100000">
                        <a:schemeClr val="tx1">
                          <a:lumMod val="85000"/>
                          <a:lumOff val="15000"/>
                        </a:schemeClr>
                      </a:gs>
                    </a:gsLst>
                    <a:lin ang="0" scaled="1"/>
                    <a:tileRect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1350"/>
                  </a:p>
                </p:txBody>
              </p:sp>
            </p:grpSp>
          </p:grpSp>
          <p:grpSp>
            <p:nvGrpSpPr>
              <p:cNvPr id="148" name="Group 147">
                <a:extLst>
                  <a:ext uri="{FF2B5EF4-FFF2-40B4-BE49-F238E27FC236}">
                    <a16:creationId xmlns:a16="http://schemas.microsoft.com/office/drawing/2014/main" id="{B6F0AB20-FA4A-E1C9-05DC-AF17207E2DE0}"/>
                  </a:ext>
                </a:extLst>
              </p:cNvPr>
              <p:cNvGrpSpPr/>
              <p:nvPr/>
            </p:nvGrpSpPr>
            <p:grpSpPr>
              <a:xfrm>
                <a:off x="1941195" y="1979006"/>
                <a:ext cx="384810" cy="123217"/>
                <a:chOff x="5179695" y="2415462"/>
                <a:chExt cx="384810" cy="123217"/>
              </a:xfrm>
            </p:grpSpPr>
            <p:sp>
              <p:nvSpPr>
                <p:cNvPr id="161" name="Rectangle: Rounded Corners 160">
                  <a:extLst>
                    <a:ext uri="{FF2B5EF4-FFF2-40B4-BE49-F238E27FC236}">
                      <a16:creationId xmlns:a16="http://schemas.microsoft.com/office/drawing/2014/main" id="{FA8BE3DF-DB02-4CA9-54BF-1A694B854FB0}"/>
                    </a:ext>
                  </a:extLst>
                </p:cNvPr>
                <p:cNvSpPr/>
                <p:nvPr/>
              </p:nvSpPr>
              <p:spPr>
                <a:xfrm>
                  <a:off x="5486400" y="2415462"/>
                  <a:ext cx="78105" cy="123217"/>
                </a:xfrm>
                <a:prstGeom prst="roundRect">
                  <a:avLst>
                    <a:gd name="adj" fmla="val 30556"/>
                  </a:avLst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350"/>
                </a:p>
              </p:txBody>
            </p:sp>
            <p:sp>
              <p:nvSpPr>
                <p:cNvPr id="162" name="Rectangle: Rounded Corners 161">
                  <a:extLst>
                    <a:ext uri="{FF2B5EF4-FFF2-40B4-BE49-F238E27FC236}">
                      <a16:creationId xmlns:a16="http://schemas.microsoft.com/office/drawing/2014/main" id="{14766295-0990-90E6-F7CE-2E665F7CF67C}"/>
                    </a:ext>
                  </a:extLst>
                </p:cNvPr>
                <p:cNvSpPr/>
                <p:nvPr/>
              </p:nvSpPr>
              <p:spPr>
                <a:xfrm>
                  <a:off x="5179695" y="2415462"/>
                  <a:ext cx="78105" cy="123217"/>
                </a:xfrm>
                <a:prstGeom prst="roundRect">
                  <a:avLst>
                    <a:gd name="adj" fmla="val 30556"/>
                  </a:avLst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350"/>
                </a:p>
              </p:txBody>
            </p:sp>
            <p:grpSp>
              <p:nvGrpSpPr>
                <p:cNvPr id="163" name="Group 162">
                  <a:extLst>
                    <a:ext uri="{FF2B5EF4-FFF2-40B4-BE49-F238E27FC236}">
                      <a16:creationId xmlns:a16="http://schemas.microsoft.com/office/drawing/2014/main" id="{CA133819-8EE7-D06C-889D-5BDD3FF7BB8B}"/>
                    </a:ext>
                  </a:extLst>
                </p:cNvPr>
                <p:cNvGrpSpPr/>
                <p:nvPr/>
              </p:nvGrpSpPr>
              <p:grpSpPr>
                <a:xfrm>
                  <a:off x="5209223" y="2438400"/>
                  <a:ext cx="325755" cy="77342"/>
                  <a:chOff x="1301114" y="3429000"/>
                  <a:chExt cx="325755" cy="77342"/>
                </a:xfrm>
              </p:grpSpPr>
              <p:sp>
                <p:nvSpPr>
                  <p:cNvPr id="164" name="Rectangle: Rounded Corners 163">
                    <a:extLst>
                      <a:ext uri="{FF2B5EF4-FFF2-40B4-BE49-F238E27FC236}">
                        <a16:creationId xmlns:a16="http://schemas.microsoft.com/office/drawing/2014/main" id="{F91C6CD8-5F3D-E361-DA75-FA1B151A50AE}"/>
                      </a:ext>
                    </a:extLst>
                  </p:cNvPr>
                  <p:cNvSpPr/>
                  <p:nvPr/>
                </p:nvSpPr>
                <p:spPr>
                  <a:xfrm>
                    <a:off x="1301114" y="3429000"/>
                    <a:ext cx="325755" cy="27432"/>
                  </a:xfrm>
                  <a:prstGeom prst="roundRect">
                    <a:avLst>
                      <a:gd name="adj" fmla="val 50000"/>
                    </a:avLst>
                  </a:prstGeom>
                  <a:gradFill flip="none" rotWithShape="1">
                    <a:gsLst>
                      <a:gs pos="0">
                        <a:schemeClr val="tx1">
                          <a:lumMod val="85000"/>
                          <a:lumOff val="15000"/>
                        </a:schemeClr>
                      </a:gs>
                      <a:gs pos="26000">
                        <a:schemeClr val="bg1">
                          <a:lumMod val="85000"/>
                        </a:schemeClr>
                      </a:gs>
                      <a:gs pos="70624">
                        <a:schemeClr val="tx1">
                          <a:lumMod val="50000"/>
                          <a:lumOff val="50000"/>
                        </a:schemeClr>
                      </a:gs>
                      <a:gs pos="51000">
                        <a:schemeClr val="bg1"/>
                      </a:gs>
                      <a:gs pos="100000">
                        <a:schemeClr val="tx1">
                          <a:lumMod val="85000"/>
                          <a:lumOff val="15000"/>
                        </a:schemeClr>
                      </a:gs>
                    </a:gsLst>
                    <a:lin ang="0" scaled="1"/>
                    <a:tileRect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1350"/>
                  </a:p>
                </p:txBody>
              </p:sp>
              <p:sp>
                <p:nvSpPr>
                  <p:cNvPr id="165" name="Rectangle: Rounded Corners 164">
                    <a:extLst>
                      <a:ext uri="{FF2B5EF4-FFF2-40B4-BE49-F238E27FC236}">
                        <a16:creationId xmlns:a16="http://schemas.microsoft.com/office/drawing/2014/main" id="{69D00432-94E6-C72E-8A5C-08B7AA04106A}"/>
                      </a:ext>
                    </a:extLst>
                  </p:cNvPr>
                  <p:cNvSpPr/>
                  <p:nvPr/>
                </p:nvSpPr>
                <p:spPr>
                  <a:xfrm>
                    <a:off x="1301114" y="3478910"/>
                    <a:ext cx="325755" cy="27432"/>
                  </a:xfrm>
                  <a:prstGeom prst="roundRect">
                    <a:avLst>
                      <a:gd name="adj" fmla="val 50000"/>
                    </a:avLst>
                  </a:prstGeom>
                  <a:gradFill flip="none" rotWithShape="1">
                    <a:gsLst>
                      <a:gs pos="0">
                        <a:schemeClr val="tx1">
                          <a:lumMod val="85000"/>
                          <a:lumOff val="15000"/>
                        </a:schemeClr>
                      </a:gs>
                      <a:gs pos="26000">
                        <a:schemeClr val="bg1">
                          <a:lumMod val="85000"/>
                        </a:schemeClr>
                      </a:gs>
                      <a:gs pos="70624">
                        <a:schemeClr val="tx1">
                          <a:lumMod val="50000"/>
                          <a:lumOff val="50000"/>
                        </a:schemeClr>
                      </a:gs>
                      <a:gs pos="51000">
                        <a:schemeClr val="bg1"/>
                      </a:gs>
                      <a:gs pos="100000">
                        <a:schemeClr val="tx1">
                          <a:lumMod val="85000"/>
                          <a:lumOff val="15000"/>
                        </a:schemeClr>
                      </a:gs>
                    </a:gsLst>
                    <a:lin ang="0" scaled="1"/>
                    <a:tileRect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1350"/>
                  </a:p>
                </p:txBody>
              </p:sp>
            </p:grpSp>
          </p:grpSp>
          <p:grpSp>
            <p:nvGrpSpPr>
              <p:cNvPr id="149" name="Group 148">
                <a:extLst>
                  <a:ext uri="{FF2B5EF4-FFF2-40B4-BE49-F238E27FC236}">
                    <a16:creationId xmlns:a16="http://schemas.microsoft.com/office/drawing/2014/main" id="{7973D8BE-785F-9309-5EC4-E83F2BD46BEC}"/>
                  </a:ext>
                </a:extLst>
              </p:cNvPr>
              <p:cNvGrpSpPr/>
              <p:nvPr/>
            </p:nvGrpSpPr>
            <p:grpSpPr>
              <a:xfrm>
                <a:off x="1941195" y="2266450"/>
                <a:ext cx="384810" cy="123217"/>
                <a:chOff x="5179695" y="2415462"/>
                <a:chExt cx="384810" cy="123217"/>
              </a:xfrm>
            </p:grpSpPr>
            <p:sp>
              <p:nvSpPr>
                <p:cNvPr id="156" name="Rectangle: Rounded Corners 155">
                  <a:extLst>
                    <a:ext uri="{FF2B5EF4-FFF2-40B4-BE49-F238E27FC236}">
                      <a16:creationId xmlns:a16="http://schemas.microsoft.com/office/drawing/2014/main" id="{FA088003-99A4-30C4-E384-D764E3A6D0C3}"/>
                    </a:ext>
                  </a:extLst>
                </p:cNvPr>
                <p:cNvSpPr/>
                <p:nvPr/>
              </p:nvSpPr>
              <p:spPr>
                <a:xfrm>
                  <a:off x="5486400" y="2415462"/>
                  <a:ext cx="78105" cy="123217"/>
                </a:xfrm>
                <a:prstGeom prst="roundRect">
                  <a:avLst>
                    <a:gd name="adj" fmla="val 30556"/>
                  </a:avLst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350"/>
                </a:p>
              </p:txBody>
            </p:sp>
            <p:sp>
              <p:nvSpPr>
                <p:cNvPr id="157" name="Rectangle: Rounded Corners 156">
                  <a:extLst>
                    <a:ext uri="{FF2B5EF4-FFF2-40B4-BE49-F238E27FC236}">
                      <a16:creationId xmlns:a16="http://schemas.microsoft.com/office/drawing/2014/main" id="{A3CB3F0C-DDB6-0294-522D-01B603835D81}"/>
                    </a:ext>
                  </a:extLst>
                </p:cNvPr>
                <p:cNvSpPr/>
                <p:nvPr/>
              </p:nvSpPr>
              <p:spPr>
                <a:xfrm>
                  <a:off x="5179695" y="2415462"/>
                  <a:ext cx="78105" cy="123217"/>
                </a:xfrm>
                <a:prstGeom prst="roundRect">
                  <a:avLst>
                    <a:gd name="adj" fmla="val 30556"/>
                  </a:avLst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350"/>
                </a:p>
              </p:txBody>
            </p:sp>
            <p:grpSp>
              <p:nvGrpSpPr>
                <p:cNvPr id="158" name="Group 157">
                  <a:extLst>
                    <a:ext uri="{FF2B5EF4-FFF2-40B4-BE49-F238E27FC236}">
                      <a16:creationId xmlns:a16="http://schemas.microsoft.com/office/drawing/2014/main" id="{8C1D2870-C075-46FB-D5C7-B51DF830B995}"/>
                    </a:ext>
                  </a:extLst>
                </p:cNvPr>
                <p:cNvGrpSpPr/>
                <p:nvPr/>
              </p:nvGrpSpPr>
              <p:grpSpPr>
                <a:xfrm>
                  <a:off x="5209223" y="2438400"/>
                  <a:ext cx="325755" cy="77342"/>
                  <a:chOff x="1301114" y="3429000"/>
                  <a:chExt cx="325755" cy="77342"/>
                </a:xfrm>
              </p:grpSpPr>
              <p:sp>
                <p:nvSpPr>
                  <p:cNvPr id="159" name="Rectangle: Rounded Corners 158">
                    <a:extLst>
                      <a:ext uri="{FF2B5EF4-FFF2-40B4-BE49-F238E27FC236}">
                        <a16:creationId xmlns:a16="http://schemas.microsoft.com/office/drawing/2014/main" id="{7AFFCE5D-3D9F-9B9F-3262-5EE1E85D4BE2}"/>
                      </a:ext>
                    </a:extLst>
                  </p:cNvPr>
                  <p:cNvSpPr/>
                  <p:nvPr/>
                </p:nvSpPr>
                <p:spPr>
                  <a:xfrm>
                    <a:off x="1301114" y="3429000"/>
                    <a:ext cx="325755" cy="27432"/>
                  </a:xfrm>
                  <a:prstGeom prst="roundRect">
                    <a:avLst>
                      <a:gd name="adj" fmla="val 50000"/>
                    </a:avLst>
                  </a:prstGeom>
                  <a:gradFill flip="none" rotWithShape="1">
                    <a:gsLst>
                      <a:gs pos="0">
                        <a:schemeClr val="tx1">
                          <a:lumMod val="85000"/>
                          <a:lumOff val="15000"/>
                        </a:schemeClr>
                      </a:gs>
                      <a:gs pos="26000">
                        <a:schemeClr val="bg1">
                          <a:lumMod val="85000"/>
                        </a:schemeClr>
                      </a:gs>
                      <a:gs pos="70624">
                        <a:schemeClr val="tx1">
                          <a:lumMod val="50000"/>
                          <a:lumOff val="50000"/>
                        </a:schemeClr>
                      </a:gs>
                      <a:gs pos="51000">
                        <a:schemeClr val="bg1"/>
                      </a:gs>
                      <a:gs pos="100000">
                        <a:schemeClr val="tx1">
                          <a:lumMod val="85000"/>
                          <a:lumOff val="15000"/>
                        </a:schemeClr>
                      </a:gs>
                    </a:gsLst>
                    <a:lin ang="0" scaled="1"/>
                    <a:tileRect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1350"/>
                  </a:p>
                </p:txBody>
              </p:sp>
              <p:sp>
                <p:nvSpPr>
                  <p:cNvPr id="160" name="Rectangle: Rounded Corners 159">
                    <a:extLst>
                      <a:ext uri="{FF2B5EF4-FFF2-40B4-BE49-F238E27FC236}">
                        <a16:creationId xmlns:a16="http://schemas.microsoft.com/office/drawing/2014/main" id="{1F1BCBC6-1633-1D8A-EAE5-1442A6D4A0FA}"/>
                      </a:ext>
                    </a:extLst>
                  </p:cNvPr>
                  <p:cNvSpPr/>
                  <p:nvPr/>
                </p:nvSpPr>
                <p:spPr>
                  <a:xfrm>
                    <a:off x="1301114" y="3478910"/>
                    <a:ext cx="325755" cy="27432"/>
                  </a:xfrm>
                  <a:prstGeom prst="roundRect">
                    <a:avLst>
                      <a:gd name="adj" fmla="val 50000"/>
                    </a:avLst>
                  </a:prstGeom>
                  <a:gradFill flip="none" rotWithShape="1">
                    <a:gsLst>
                      <a:gs pos="0">
                        <a:schemeClr val="tx1">
                          <a:lumMod val="85000"/>
                          <a:lumOff val="15000"/>
                        </a:schemeClr>
                      </a:gs>
                      <a:gs pos="26000">
                        <a:schemeClr val="bg1">
                          <a:lumMod val="85000"/>
                        </a:schemeClr>
                      </a:gs>
                      <a:gs pos="70624">
                        <a:schemeClr val="tx1">
                          <a:lumMod val="50000"/>
                          <a:lumOff val="50000"/>
                        </a:schemeClr>
                      </a:gs>
                      <a:gs pos="51000">
                        <a:schemeClr val="bg1"/>
                      </a:gs>
                      <a:gs pos="100000">
                        <a:schemeClr val="tx1">
                          <a:lumMod val="85000"/>
                          <a:lumOff val="15000"/>
                        </a:schemeClr>
                      </a:gs>
                    </a:gsLst>
                    <a:lin ang="0" scaled="1"/>
                    <a:tileRect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1350"/>
                  </a:p>
                </p:txBody>
              </p:sp>
            </p:grpSp>
          </p:grpSp>
          <p:grpSp>
            <p:nvGrpSpPr>
              <p:cNvPr id="150" name="Group 149">
                <a:extLst>
                  <a:ext uri="{FF2B5EF4-FFF2-40B4-BE49-F238E27FC236}">
                    <a16:creationId xmlns:a16="http://schemas.microsoft.com/office/drawing/2014/main" id="{B215F4A6-9F34-E408-266B-431B21E5012D}"/>
                  </a:ext>
                </a:extLst>
              </p:cNvPr>
              <p:cNvGrpSpPr/>
              <p:nvPr/>
            </p:nvGrpSpPr>
            <p:grpSpPr>
              <a:xfrm>
                <a:off x="1941195" y="2553895"/>
                <a:ext cx="384810" cy="123217"/>
                <a:chOff x="5179695" y="2415462"/>
                <a:chExt cx="384810" cy="123217"/>
              </a:xfrm>
            </p:grpSpPr>
            <p:sp>
              <p:nvSpPr>
                <p:cNvPr id="151" name="Rectangle: Rounded Corners 150">
                  <a:extLst>
                    <a:ext uri="{FF2B5EF4-FFF2-40B4-BE49-F238E27FC236}">
                      <a16:creationId xmlns:a16="http://schemas.microsoft.com/office/drawing/2014/main" id="{F524761C-058B-4C91-4EB0-4E152AE9E28E}"/>
                    </a:ext>
                  </a:extLst>
                </p:cNvPr>
                <p:cNvSpPr/>
                <p:nvPr/>
              </p:nvSpPr>
              <p:spPr>
                <a:xfrm>
                  <a:off x="5486400" y="2415462"/>
                  <a:ext cx="78105" cy="123217"/>
                </a:xfrm>
                <a:prstGeom prst="roundRect">
                  <a:avLst>
                    <a:gd name="adj" fmla="val 30556"/>
                  </a:avLst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350"/>
                </a:p>
              </p:txBody>
            </p:sp>
            <p:sp>
              <p:nvSpPr>
                <p:cNvPr id="152" name="Rectangle: Rounded Corners 151">
                  <a:extLst>
                    <a:ext uri="{FF2B5EF4-FFF2-40B4-BE49-F238E27FC236}">
                      <a16:creationId xmlns:a16="http://schemas.microsoft.com/office/drawing/2014/main" id="{9CFAF3E1-50FB-BA15-54A6-F57888C1CB91}"/>
                    </a:ext>
                  </a:extLst>
                </p:cNvPr>
                <p:cNvSpPr/>
                <p:nvPr/>
              </p:nvSpPr>
              <p:spPr>
                <a:xfrm>
                  <a:off x="5179695" y="2415462"/>
                  <a:ext cx="78105" cy="123217"/>
                </a:xfrm>
                <a:prstGeom prst="roundRect">
                  <a:avLst>
                    <a:gd name="adj" fmla="val 30556"/>
                  </a:avLst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350"/>
                </a:p>
              </p:txBody>
            </p:sp>
            <p:grpSp>
              <p:nvGrpSpPr>
                <p:cNvPr id="153" name="Group 152">
                  <a:extLst>
                    <a:ext uri="{FF2B5EF4-FFF2-40B4-BE49-F238E27FC236}">
                      <a16:creationId xmlns:a16="http://schemas.microsoft.com/office/drawing/2014/main" id="{C7F85DE2-EE4F-4A4B-DEA6-B080701331DC}"/>
                    </a:ext>
                  </a:extLst>
                </p:cNvPr>
                <p:cNvGrpSpPr/>
                <p:nvPr/>
              </p:nvGrpSpPr>
              <p:grpSpPr>
                <a:xfrm>
                  <a:off x="5209223" y="2438400"/>
                  <a:ext cx="325755" cy="77342"/>
                  <a:chOff x="1301114" y="3429000"/>
                  <a:chExt cx="325755" cy="77342"/>
                </a:xfrm>
              </p:grpSpPr>
              <p:sp>
                <p:nvSpPr>
                  <p:cNvPr id="154" name="Rectangle: Rounded Corners 153">
                    <a:extLst>
                      <a:ext uri="{FF2B5EF4-FFF2-40B4-BE49-F238E27FC236}">
                        <a16:creationId xmlns:a16="http://schemas.microsoft.com/office/drawing/2014/main" id="{E27684E6-A0A0-F879-D684-5A09E2CABD35}"/>
                      </a:ext>
                    </a:extLst>
                  </p:cNvPr>
                  <p:cNvSpPr/>
                  <p:nvPr/>
                </p:nvSpPr>
                <p:spPr>
                  <a:xfrm>
                    <a:off x="1301114" y="3429000"/>
                    <a:ext cx="325755" cy="27432"/>
                  </a:xfrm>
                  <a:prstGeom prst="roundRect">
                    <a:avLst>
                      <a:gd name="adj" fmla="val 50000"/>
                    </a:avLst>
                  </a:prstGeom>
                  <a:gradFill flip="none" rotWithShape="1">
                    <a:gsLst>
                      <a:gs pos="0">
                        <a:schemeClr val="tx1">
                          <a:lumMod val="85000"/>
                          <a:lumOff val="15000"/>
                        </a:schemeClr>
                      </a:gs>
                      <a:gs pos="26000">
                        <a:schemeClr val="bg1">
                          <a:lumMod val="85000"/>
                        </a:schemeClr>
                      </a:gs>
                      <a:gs pos="70624">
                        <a:schemeClr val="tx1">
                          <a:lumMod val="50000"/>
                          <a:lumOff val="50000"/>
                        </a:schemeClr>
                      </a:gs>
                      <a:gs pos="51000">
                        <a:schemeClr val="bg1"/>
                      </a:gs>
                      <a:gs pos="100000">
                        <a:schemeClr val="tx1">
                          <a:lumMod val="85000"/>
                          <a:lumOff val="15000"/>
                        </a:schemeClr>
                      </a:gs>
                    </a:gsLst>
                    <a:lin ang="0" scaled="1"/>
                    <a:tileRect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1350"/>
                  </a:p>
                </p:txBody>
              </p:sp>
              <p:sp>
                <p:nvSpPr>
                  <p:cNvPr id="155" name="Rectangle: Rounded Corners 154">
                    <a:extLst>
                      <a:ext uri="{FF2B5EF4-FFF2-40B4-BE49-F238E27FC236}">
                        <a16:creationId xmlns:a16="http://schemas.microsoft.com/office/drawing/2014/main" id="{04A6D526-4D5F-F238-A2D8-E5EE668DB12F}"/>
                      </a:ext>
                    </a:extLst>
                  </p:cNvPr>
                  <p:cNvSpPr/>
                  <p:nvPr/>
                </p:nvSpPr>
                <p:spPr>
                  <a:xfrm>
                    <a:off x="1301114" y="3478910"/>
                    <a:ext cx="325755" cy="27432"/>
                  </a:xfrm>
                  <a:prstGeom prst="roundRect">
                    <a:avLst>
                      <a:gd name="adj" fmla="val 50000"/>
                    </a:avLst>
                  </a:prstGeom>
                  <a:gradFill flip="none" rotWithShape="1">
                    <a:gsLst>
                      <a:gs pos="0">
                        <a:schemeClr val="tx1">
                          <a:lumMod val="85000"/>
                          <a:lumOff val="15000"/>
                        </a:schemeClr>
                      </a:gs>
                      <a:gs pos="26000">
                        <a:schemeClr val="bg1">
                          <a:lumMod val="85000"/>
                        </a:schemeClr>
                      </a:gs>
                      <a:gs pos="70624">
                        <a:schemeClr val="tx1">
                          <a:lumMod val="50000"/>
                          <a:lumOff val="50000"/>
                        </a:schemeClr>
                      </a:gs>
                      <a:gs pos="51000">
                        <a:schemeClr val="bg1"/>
                      </a:gs>
                      <a:gs pos="100000">
                        <a:schemeClr val="tx1">
                          <a:lumMod val="85000"/>
                          <a:lumOff val="15000"/>
                        </a:schemeClr>
                      </a:gs>
                    </a:gsLst>
                    <a:lin ang="0" scaled="1"/>
                    <a:tileRect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1350"/>
                  </a:p>
                </p:txBody>
              </p:sp>
            </p:grpSp>
          </p:grpSp>
        </p:grpSp>
      </p:grpSp>
      <p:pic>
        <p:nvPicPr>
          <p:cNvPr id="178" name="Graphic 177" descr="Bar graph with upward trend with solid fill">
            <a:extLst>
              <a:ext uri="{FF2B5EF4-FFF2-40B4-BE49-F238E27FC236}">
                <a16:creationId xmlns:a16="http://schemas.microsoft.com/office/drawing/2014/main" id="{A1F39046-E84C-414E-66BC-AE9964DBD77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3605722" y="3283399"/>
            <a:ext cx="613818" cy="613818"/>
          </a:xfrm>
          <a:prstGeom prst="rect">
            <a:avLst/>
          </a:prstGeom>
        </p:spPr>
      </p:pic>
      <p:pic>
        <p:nvPicPr>
          <p:cNvPr id="179" name="Graphic 178" descr="Diamond with solid fill">
            <a:extLst>
              <a:ext uri="{FF2B5EF4-FFF2-40B4-BE49-F238E27FC236}">
                <a16:creationId xmlns:a16="http://schemas.microsoft.com/office/drawing/2014/main" id="{ECF51DB8-F737-B9D5-A44A-5994C42A2A98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/>
        </p:blipFill>
        <p:spPr>
          <a:xfrm>
            <a:off x="4924459" y="3283399"/>
            <a:ext cx="613818" cy="613818"/>
          </a:xfrm>
          <a:prstGeom prst="rect">
            <a:avLst/>
          </a:prstGeom>
        </p:spPr>
      </p:pic>
      <p:grpSp>
        <p:nvGrpSpPr>
          <p:cNvPr id="189" name="Group 188">
            <a:extLst>
              <a:ext uri="{FF2B5EF4-FFF2-40B4-BE49-F238E27FC236}">
                <a16:creationId xmlns:a16="http://schemas.microsoft.com/office/drawing/2014/main" id="{8180C444-3FBF-06A3-FBA8-7CBCEC656428}"/>
              </a:ext>
            </a:extLst>
          </p:cNvPr>
          <p:cNvGrpSpPr/>
          <p:nvPr/>
        </p:nvGrpSpPr>
        <p:grpSpPr>
          <a:xfrm>
            <a:off x="796527" y="3123763"/>
            <a:ext cx="2194560" cy="902305"/>
            <a:chOff x="8921977" y="1298709"/>
            <a:chExt cx="2926080" cy="1203073"/>
          </a:xfrm>
        </p:grpSpPr>
        <p:sp>
          <p:nvSpPr>
            <p:cNvPr id="190" name="TextBox 189">
              <a:extLst>
                <a:ext uri="{FF2B5EF4-FFF2-40B4-BE49-F238E27FC236}">
                  <a16:creationId xmlns:a16="http://schemas.microsoft.com/office/drawing/2014/main" id="{E26F33F3-C5D1-5130-0484-F9976C83480B}"/>
                </a:ext>
              </a:extLst>
            </p:cNvPr>
            <p:cNvSpPr txBox="1"/>
            <p:nvPr/>
          </p:nvSpPr>
          <p:spPr>
            <a:xfrm>
              <a:off x="8921977" y="1298709"/>
              <a:ext cx="2926080" cy="45140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1600" b="1" noProof="1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Lorem Ipsum</a:t>
              </a:r>
            </a:p>
          </p:txBody>
        </p:sp>
        <p:sp>
          <p:nvSpPr>
            <p:cNvPr id="191" name="TextBox 190">
              <a:extLst>
                <a:ext uri="{FF2B5EF4-FFF2-40B4-BE49-F238E27FC236}">
                  <a16:creationId xmlns:a16="http://schemas.microsoft.com/office/drawing/2014/main" id="{F57A4185-4A34-14EC-2FF9-D3A7A567C778}"/>
                </a:ext>
              </a:extLst>
            </p:cNvPr>
            <p:cNvSpPr txBox="1"/>
            <p:nvPr/>
          </p:nvSpPr>
          <p:spPr>
            <a:xfrm>
              <a:off x="8921977" y="1701306"/>
              <a:ext cx="2926080" cy="80047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>
                <a:lnSpc>
                  <a:spcPts val="975"/>
                </a:lnSpc>
              </a:pPr>
              <a:r>
                <a:rPr lang="en-US" sz="800" noProof="1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98" name="Group 197">
            <a:extLst>
              <a:ext uri="{FF2B5EF4-FFF2-40B4-BE49-F238E27FC236}">
                <a16:creationId xmlns:a16="http://schemas.microsoft.com/office/drawing/2014/main" id="{4E16E2D6-A39B-509A-9234-ED828AB2F75A}"/>
              </a:ext>
            </a:extLst>
          </p:cNvPr>
          <p:cNvGrpSpPr/>
          <p:nvPr/>
        </p:nvGrpSpPr>
        <p:grpSpPr>
          <a:xfrm>
            <a:off x="6152912" y="3123763"/>
            <a:ext cx="2194560" cy="902305"/>
            <a:chOff x="8921977" y="1298709"/>
            <a:chExt cx="2926080" cy="1203073"/>
          </a:xfrm>
        </p:grpSpPr>
        <p:sp>
          <p:nvSpPr>
            <p:cNvPr id="199" name="TextBox 198">
              <a:extLst>
                <a:ext uri="{FF2B5EF4-FFF2-40B4-BE49-F238E27FC236}">
                  <a16:creationId xmlns:a16="http://schemas.microsoft.com/office/drawing/2014/main" id="{6AB8D697-968F-03B3-334B-55CD234CAA2C}"/>
                </a:ext>
              </a:extLst>
            </p:cNvPr>
            <p:cNvSpPr txBox="1"/>
            <p:nvPr/>
          </p:nvSpPr>
          <p:spPr>
            <a:xfrm>
              <a:off x="8921977" y="1298709"/>
              <a:ext cx="2926080" cy="45140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1600" b="1" noProof="1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Lorem Ipsum</a:t>
              </a:r>
            </a:p>
          </p:txBody>
        </p:sp>
        <p:sp>
          <p:nvSpPr>
            <p:cNvPr id="200" name="TextBox 199">
              <a:extLst>
                <a:ext uri="{FF2B5EF4-FFF2-40B4-BE49-F238E27FC236}">
                  <a16:creationId xmlns:a16="http://schemas.microsoft.com/office/drawing/2014/main" id="{E5F7A7F2-0C4F-5032-2666-7ECD55F0F739}"/>
                </a:ext>
              </a:extLst>
            </p:cNvPr>
            <p:cNvSpPr txBox="1"/>
            <p:nvPr/>
          </p:nvSpPr>
          <p:spPr>
            <a:xfrm>
              <a:off x="8921977" y="1701306"/>
              <a:ext cx="2926080" cy="80047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>
                <a:lnSpc>
                  <a:spcPts val="975"/>
                </a:lnSpc>
              </a:pPr>
              <a:r>
                <a:rPr lang="en-US" sz="800" noProof="1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59" name="Group 58">
            <a:extLst>
              <a:ext uri="{FF2B5EF4-FFF2-40B4-BE49-F238E27FC236}">
                <a16:creationId xmlns:a16="http://schemas.microsoft.com/office/drawing/2014/main" id="{5584B238-F76B-EF30-EA00-179809F535B4}"/>
              </a:ext>
            </a:extLst>
          </p:cNvPr>
          <p:cNvGrpSpPr/>
          <p:nvPr/>
        </p:nvGrpSpPr>
        <p:grpSpPr>
          <a:xfrm>
            <a:off x="594359" y="4528318"/>
            <a:ext cx="3749040" cy="971550"/>
            <a:chOff x="792480" y="1531620"/>
            <a:chExt cx="4998720" cy="1295400"/>
          </a:xfrm>
        </p:grpSpPr>
        <p:sp>
          <p:nvSpPr>
            <p:cNvPr id="60" name="Rectangle: Rounded Corners 59">
              <a:extLst>
                <a:ext uri="{FF2B5EF4-FFF2-40B4-BE49-F238E27FC236}">
                  <a16:creationId xmlns:a16="http://schemas.microsoft.com/office/drawing/2014/main" id="{B5D2B7D4-E82F-0574-4AEA-961CAA507034}"/>
                </a:ext>
              </a:extLst>
            </p:cNvPr>
            <p:cNvSpPr/>
            <p:nvPr/>
          </p:nvSpPr>
          <p:spPr>
            <a:xfrm>
              <a:off x="2179320" y="1531620"/>
              <a:ext cx="3611880" cy="1295400"/>
            </a:xfrm>
            <a:prstGeom prst="roundRect">
              <a:avLst>
                <a:gd name="adj" fmla="val 7843"/>
              </a:avLst>
            </a:prstGeom>
            <a:solidFill>
              <a:schemeClr val="accent5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61" name="Rectangle: Rounded Corners 60">
              <a:extLst>
                <a:ext uri="{FF2B5EF4-FFF2-40B4-BE49-F238E27FC236}">
                  <a16:creationId xmlns:a16="http://schemas.microsoft.com/office/drawing/2014/main" id="{9DE43FF8-6E38-034E-0276-688992D24E5A}"/>
                </a:ext>
              </a:extLst>
            </p:cNvPr>
            <p:cNvSpPr/>
            <p:nvPr/>
          </p:nvSpPr>
          <p:spPr>
            <a:xfrm>
              <a:off x="792480" y="1531620"/>
              <a:ext cx="1295400" cy="1295400"/>
            </a:xfrm>
            <a:prstGeom prst="roundRect">
              <a:avLst>
                <a:gd name="adj" fmla="val 7843"/>
              </a:avLst>
            </a:pr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grpSp>
          <p:nvGrpSpPr>
            <p:cNvPr id="62" name="Group 61">
              <a:extLst>
                <a:ext uri="{FF2B5EF4-FFF2-40B4-BE49-F238E27FC236}">
                  <a16:creationId xmlns:a16="http://schemas.microsoft.com/office/drawing/2014/main" id="{E9E5B6FC-E41E-BFF7-597E-1CFCE52755C6}"/>
                </a:ext>
              </a:extLst>
            </p:cNvPr>
            <p:cNvGrpSpPr/>
            <p:nvPr/>
          </p:nvGrpSpPr>
          <p:grpSpPr>
            <a:xfrm>
              <a:off x="1941195" y="1686545"/>
              <a:ext cx="384810" cy="985550"/>
              <a:chOff x="1941195" y="1691562"/>
              <a:chExt cx="384810" cy="985550"/>
            </a:xfrm>
          </p:grpSpPr>
          <p:grpSp>
            <p:nvGrpSpPr>
              <p:cNvPr id="63" name="Group 62">
                <a:extLst>
                  <a:ext uri="{FF2B5EF4-FFF2-40B4-BE49-F238E27FC236}">
                    <a16:creationId xmlns:a16="http://schemas.microsoft.com/office/drawing/2014/main" id="{5B5FE3F4-B48A-C0A4-24DF-AA809E6A5EE2}"/>
                  </a:ext>
                </a:extLst>
              </p:cNvPr>
              <p:cNvGrpSpPr/>
              <p:nvPr/>
            </p:nvGrpSpPr>
            <p:grpSpPr>
              <a:xfrm>
                <a:off x="1941195" y="1691562"/>
                <a:ext cx="384810" cy="123217"/>
                <a:chOff x="5179695" y="2415462"/>
                <a:chExt cx="384810" cy="123217"/>
              </a:xfrm>
            </p:grpSpPr>
            <p:sp>
              <p:nvSpPr>
                <p:cNvPr id="82" name="Rectangle: Rounded Corners 81">
                  <a:extLst>
                    <a:ext uri="{FF2B5EF4-FFF2-40B4-BE49-F238E27FC236}">
                      <a16:creationId xmlns:a16="http://schemas.microsoft.com/office/drawing/2014/main" id="{F3D85AF1-243C-0C93-D093-6B6903C7BDB5}"/>
                    </a:ext>
                  </a:extLst>
                </p:cNvPr>
                <p:cNvSpPr/>
                <p:nvPr/>
              </p:nvSpPr>
              <p:spPr>
                <a:xfrm>
                  <a:off x="5486400" y="2415462"/>
                  <a:ext cx="78105" cy="123217"/>
                </a:xfrm>
                <a:prstGeom prst="roundRect">
                  <a:avLst>
                    <a:gd name="adj" fmla="val 30556"/>
                  </a:avLst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350"/>
                </a:p>
              </p:txBody>
            </p:sp>
            <p:sp>
              <p:nvSpPr>
                <p:cNvPr id="83" name="Rectangle: Rounded Corners 82">
                  <a:extLst>
                    <a:ext uri="{FF2B5EF4-FFF2-40B4-BE49-F238E27FC236}">
                      <a16:creationId xmlns:a16="http://schemas.microsoft.com/office/drawing/2014/main" id="{F47856A7-47B3-EB83-BF35-8526B56C70A9}"/>
                    </a:ext>
                  </a:extLst>
                </p:cNvPr>
                <p:cNvSpPr/>
                <p:nvPr/>
              </p:nvSpPr>
              <p:spPr>
                <a:xfrm>
                  <a:off x="5179695" y="2415462"/>
                  <a:ext cx="78105" cy="123217"/>
                </a:xfrm>
                <a:prstGeom prst="roundRect">
                  <a:avLst>
                    <a:gd name="adj" fmla="val 30556"/>
                  </a:avLst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350"/>
                </a:p>
              </p:txBody>
            </p:sp>
            <p:grpSp>
              <p:nvGrpSpPr>
                <p:cNvPr id="84" name="Group 83">
                  <a:extLst>
                    <a:ext uri="{FF2B5EF4-FFF2-40B4-BE49-F238E27FC236}">
                      <a16:creationId xmlns:a16="http://schemas.microsoft.com/office/drawing/2014/main" id="{482A3EB7-F585-29C6-98AF-012F71BE1813}"/>
                    </a:ext>
                  </a:extLst>
                </p:cNvPr>
                <p:cNvGrpSpPr/>
                <p:nvPr/>
              </p:nvGrpSpPr>
              <p:grpSpPr>
                <a:xfrm>
                  <a:off x="5209223" y="2438400"/>
                  <a:ext cx="325755" cy="77342"/>
                  <a:chOff x="1301114" y="3429000"/>
                  <a:chExt cx="325755" cy="77342"/>
                </a:xfrm>
              </p:grpSpPr>
              <p:sp>
                <p:nvSpPr>
                  <p:cNvPr id="85" name="Rectangle: Rounded Corners 84">
                    <a:extLst>
                      <a:ext uri="{FF2B5EF4-FFF2-40B4-BE49-F238E27FC236}">
                        <a16:creationId xmlns:a16="http://schemas.microsoft.com/office/drawing/2014/main" id="{5603DA56-D11E-659B-4226-D7F6F500C1C3}"/>
                      </a:ext>
                    </a:extLst>
                  </p:cNvPr>
                  <p:cNvSpPr/>
                  <p:nvPr/>
                </p:nvSpPr>
                <p:spPr>
                  <a:xfrm>
                    <a:off x="1301114" y="3429000"/>
                    <a:ext cx="325755" cy="27432"/>
                  </a:xfrm>
                  <a:prstGeom prst="roundRect">
                    <a:avLst>
                      <a:gd name="adj" fmla="val 50000"/>
                    </a:avLst>
                  </a:prstGeom>
                  <a:gradFill flip="none" rotWithShape="1">
                    <a:gsLst>
                      <a:gs pos="0">
                        <a:schemeClr val="tx1">
                          <a:lumMod val="85000"/>
                          <a:lumOff val="15000"/>
                        </a:schemeClr>
                      </a:gs>
                      <a:gs pos="26000">
                        <a:schemeClr val="bg1">
                          <a:lumMod val="85000"/>
                        </a:schemeClr>
                      </a:gs>
                      <a:gs pos="70624">
                        <a:schemeClr val="tx1">
                          <a:lumMod val="50000"/>
                          <a:lumOff val="50000"/>
                        </a:schemeClr>
                      </a:gs>
                      <a:gs pos="51000">
                        <a:schemeClr val="bg1"/>
                      </a:gs>
                      <a:gs pos="100000">
                        <a:schemeClr val="tx1">
                          <a:lumMod val="85000"/>
                          <a:lumOff val="15000"/>
                        </a:schemeClr>
                      </a:gs>
                    </a:gsLst>
                    <a:lin ang="0" scaled="1"/>
                    <a:tileRect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1350"/>
                  </a:p>
                </p:txBody>
              </p:sp>
              <p:sp>
                <p:nvSpPr>
                  <p:cNvPr id="86" name="Rectangle: Rounded Corners 85">
                    <a:extLst>
                      <a:ext uri="{FF2B5EF4-FFF2-40B4-BE49-F238E27FC236}">
                        <a16:creationId xmlns:a16="http://schemas.microsoft.com/office/drawing/2014/main" id="{4D6C0218-C2A8-CFD3-098F-A4E99B17FF3C}"/>
                      </a:ext>
                    </a:extLst>
                  </p:cNvPr>
                  <p:cNvSpPr/>
                  <p:nvPr/>
                </p:nvSpPr>
                <p:spPr>
                  <a:xfrm>
                    <a:off x="1301114" y="3478910"/>
                    <a:ext cx="325755" cy="27432"/>
                  </a:xfrm>
                  <a:prstGeom prst="roundRect">
                    <a:avLst>
                      <a:gd name="adj" fmla="val 50000"/>
                    </a:avLst>
                  </a:prstGeom>
                  <a:gradFill flip="none" rotWithShape="1">
                    <a:gsLst>
                      <a:gs pos="0">
                        <a:schemeClr val="tx1">
                          <a:lumMod val="85000"/>
                          <a:lumOff val="15000"/>
                        </a:schemeClr>
                      </a:gs>
                      <a:gs pos="26000">
                        <a:schemeClr val="bg1">
                          <a:lumMod val="85000"/>
                        </a:schemeClr>
                      </a:gs>
                      <a:gs pos="70624">
                        <a:schemeClr val="tx1">
                          <a:lumMod val="50000"/>
                          <a:lumOff val="50000"/>
                        </a:schemeClr>
                      </a:gs>
                      <a:gs pos="51000">
                        <a:schemeClr val="bg1"/>
                      </a:gs>
                      <a:gs pos="100000">
                        <a:schemeClr val="tx1">
                          <a:lumMod val="85000"/>
                          <a:lumOff val="15000"/>
                        </a:schemeClr>
                      </a:gs>
                    </a:gsLst>
                    <a:lin ang="0" scaled="1"/>
                    <a:tileRect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1350"/>
                  </a:p>
                </p:txBody>
              </p:sp>
            </p:grpSp>
          </p:grpSp>
          <p:grpSp>
            <p:nvGrpSpPr>
              <p:cNvPr id="64" name="Group 63">
                <a:extLst>
                  <a:ext uri="{FF2B5EF4-FFF2-40B4-BE49-F238E27FC236}">
                    <a16:creationId xmlns:a16="http://schemas.microsoft.com/office/drawing/2014/main" id="{6B5C677D-7BB0-9427-408D-AF46E0D7F480}"/>
                  </a:ext>
                </a:extLst>
              </p:cNvPr>
              <p:cNvGrpSpPr/>
              <p:nvPr/>
            </p:nvGrpSpPr>
            <p:grpSpPr>
              <a:xfrm>
                <a:off x="1941195" y="1979006"/>
                <a:ext cx="384810" cy="123217"/>
                <a:chOff x="5179695" y="2415462"/>
                <a:chExt cx="384810" cy="123217"/>
              </a:xfrm>
            </p:grpSpPr>
            <p:sp>
              <p:nvSpPr>
                <p:cNvPr id="77" name="Rectangle: Rounded Corners 76">
                  <a:extLst>
                    <a:ext uri="{FF2B5EF4-FFF2-40B4-BE49-F238E27FC236}">
                      <a16:creationId xmlns:a16="http://schemas.microsoft.com/office/drawing/2014/main" id="{DCE5222F-2DF5-423E-C6B3-802A02B8DEE1}"/>
                    </a:ext>
                  </a:extLst>
                </p:cNvPr>
                <p:cNvSpPr/>
                <p:nvPr/>
              </p:nvSpPr>
              <p:spPr>
                <a:xfrm>
                  <a:off x="5486400" y="2415462"/>
                  <a:ext cx="78105" cy="123217"/>
                </a:xfrm>
                <a:prstGeom prst="roundRect">
                  <a:avLst>
                    <a:gd name="adj" fmla="val 30556"/>
                  </a:avLst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350"/>
                </a:p>
              </p:txBody>
            </p:sp>
            <p:sp>
              <p:nvSpPr>
                <p:cNvPr id="78" name="Rectangle: Rounded Corners 77">
                  <a:extLst>
                    <a:ext uri="{FF2B5EF4-FFF2-40B4-BE49-F238E27FC236}">
                      <a16:creationId xmlns:a16="http://schemas.microsoft.com/office/drawing/2014/main" id="{91221070-AEE6-9526-F578-A0B1FA9B751C}"/>
                    </a:ext>
                  </a:extLst>
                </p:cNvPr>
                <p:cNvSpPr/>
                <p:nvPr/>
              </p:nvSpPr>
              <p:spPr>
                <a:xfrm>
                  <a:off x="5179695" y="2415462"/>
                  <a:ext cx="78105" cy="123217"/>
                </a:xfrm>
                <a:prstGeom prst="roundRect">
                  <a:avLst>
                    <a:gd name="adj" fmla="val 30556"/>
                  </a:avLst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350"/>
                </a:p>
              </p:txBody>
            </p:sp>
            <p:grpSp>
              <p:nvGrpSpPr>
                <p:cNvPr id="79" name="Group 78">
                  <a:extLst>
                    <a:ext uri="{FF2B5EF4-FFF2-40B4-BE49-F238E27FC236}">
                      <a16:creationId xmlns:a16="http://schemas.microsoft.com/office/drawing/2014/main" id="{0F42AF0C-CC10-9B63-0910-A1489583EB9A}"/>
                    </a:ext>
                  </a:extLst>
                </p:cNvPr>
                <p:cNvGrpSpPr/>
                <p:nvPr/>
              </p:nvGrpSpPr>
              <p:grpSpPr>
                <a:xfrm>
                  <a:off x="5209223" y="2438400"/>
                  <a:ext cx="325755" cy="77342"/>
                  <a:chOff x="1301114" y="3429000"/>
                  <a:chExt cx="325755" cy="77342"/>
                </a:xfrm>
              </p:grpSpPr>
              <p:sp>
                <p:nvSpPr>
                  <p:cNvPr id="80" name="Rectangle: Rounded Corners 79">
                    <a:extLst>
                      <a:ext uri="{FF2B5EF4-FFF2-40B4-BE49-F238E27FC236}">
                        <a16:creationId xmlns:a16="http://schemas.microsoft.com/office/drawing/2014/main" id="{B5819049-A27D-1814-7C84-924B6C9138EE}"/>
                      </a:ext>
                    </a:extLst>
                  </p:cNvPr>
                  <p:cNvSpPr/>
                  <p:nvPr/>
                </p:nvSpPr>
                <p:spPr>
                  <a:xfrm>
                    <a:off x="1301114" y="3429000"/>
                    <a:ext cx="325755" cy="27432"/>
                  </a:xfrm>
                  <a:prstGeom prst="roundRect">
                    <a:avLst>
                      <a:gd name="adj" fmla="val 50000"/>
                    </a:avLst>
                  </a:prstGeom>
                  <a:gradFill flip="none" rotWithShape="1">
                    <a:gsLst>
                      <a:gs pos="0">
                        <a:schemeClr val="tx1">
                          <a:lumMod val="85000"/>
                          <a:lumOff val="15000"/>
                        </a:schemeClr>
                      </a:gs>
                      <a:gs pos="26000">
                        <a:schemeClr val="bg1">
                          <a:lumMod val="85000"/>
                        </a:schemeClr>
                      </a:gs>
                      <a:gs pos="70624">
                        <a:schemeClr val="tx1">
                          <a:lumMod val="50000"/>
                          <a:lumOff val="50000"/>
                        </a:schemeClr>
                      </a:gs>
                      <a:gs pos="51000">
                        <a:schemeClr val="bg1"/>
                      </a:gs>
                      <a:gs pos="100000">
                        <a:schemeClr val="tx1">
                          <a:lumMod val="85000"/>
                          <a:lumOff val="15000"/>
                        </a:schemeClr>
                      </a:gs>
                    </a:gsLst>
                    <a:lin ang="0" scaled="1"/>
                    <a:tileRect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1350"/>
                  </a:p>
                </p:txBody>
              </p:sp>
              <p:sp>
                <p:nvSpPr>
                  <p:cNvPr id="81" name="Rectangle: Rounded Corners 80">
                    <a:extLst>
                      <a:ext uri="{FF2B5EF4-FFF2-40B4-BE49-F238E27FC236}">
                        <a16:creationId xmlns:a16="http://schemas.microsoft.com/office/drawing/2014/main" id="{F13D5F84-12B9-ACD4-C5A4-88BB66E993CA}"/>
                      </a:ext>
                    </a:extLst>
                  </p:cNvPr>
                  <p:cNvSpPr/>
                  <p:nvPr/>
                </p:nvSpPr>
                <p:spPr>
                  <a:xfrm>
                    <a:off x="1301114" y="3478910"/>
                    <a:ext cx="325755" cy="27432"/>
                  </a:xfrm>
                  <a:prstGeom prst="roundRect">
                    <a:avLst>
                      <a:gd name="adj" fmla="val 50000"/>
                    </a:avLst>
                  </a:prstGeom>
                  <a:gradFill flip="none" rotWithShape="1">
                    <a:gsLst>
                      <a:gs pos="0">
                        <a:schemeClr val="tx1">
                          <a:lumMod val="85000"/>
                          <a:lumOff val="15000"/>
                        </a:schemeClr>
                      </a:gs>
                      <a:gs pos="26000">
                        <a:schemeClr val="bg1">
                          <a:lumMod val="85000"/>
                        </a:schemeClr>
                      </a:gs>
                      <a:gs pos="70624">
                        <a:schemeClr val="tx1">
                          <a:lumMod val="50000"/>
                          <a:lumOff val="50000"/>
                        </a:schemeClr>
                      </a:gs>
                      <a:gs pos="51000">
                        <a:schemeClr val="bg1"/>
                      </a:gs>
                      <a:gs pos="100000">
                        <a:schemeClr val="tx1">
                          <a:lumMod val="85000"/>
                          <a:lumOff val="15000"/>
                        </a:schemeClr>
                      </a:gs>
                    </a:gsLst>
                    <a:lin ang="0" scaled="1"/>
                    <a:tileRect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1350"/>
                  </a:p>
                </p:txBody>
              </p:sp>
            </p:grpSp>
          </p:grpSp>
          <p:grpSp>
            <p:nvGrpSpPr>
              <p:cNvPr id="65" name="Group 64">
                <a:extLst>
                  <a:ext uri="{FF2B5EF4-FFF2-40B4-BE49-F238E27FC236}">
                    <a16:creationId xmlns:a16="http://schemas.microsoft.com/office/drawing/2014/main" id="{48C863B9-F127-BE6D-6CEE-3D2C69B3F4AE}"/>
                  </a:ext>
                </a:extLst>
              </p:cNvPr>
              <p:cNvGrpSpPr/>
              <p:nvPr/>
            </p:nvGrpSpPr>
            <p:grpSpPr>
              <a:xfrm>
                <a:off x="1941195" y="2266450"/>
                <a:ext cx="384810" cy="123217"/>
                <a:chOff x="5179695" y="2415462"/>
                <a:chExt cx="384810" cy="123217"/>
              </a:xfrm>
            </p:grpSpPr>
            <p:sp>
              <p:nvSpPr>
                <p:cNvPr id="72" name="Rectangle: Rounded Corners 71">
                  <a:extLst>
                    <a:ext uri="{FF2B5EF4-FFF2-40B4-BE49-F238E27FC236}">
                      <a16:creationId xmlns:a16="http://schemas.microsoft.com/office/drawing/2014/main" id="{79DB430E-FB4D-CE10-C323-B97EB1CC7AE8}"/>
                    </a:ext>
                  </a:extLst>
                </p:cNvPr>
                <p:cNvSpPr/>
                <p:nvPr/>
              </p:nvSpPr>
              <p:spPr>
                <a:xfrm>
                  <a:off x="5486400" y="2415462"/>
                  <a:ext cx="78105" cy="123217"/>
                </a:xfrm>
                <a:prstGeom prst="roundRect">
                  <a:avLst>
                    <a:gd name="adj" fmla="val 30556"/>
                  </a:avLst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350"/>
                </a:p>
              </p:txBody>
            </p:sp>
            <p:sp>
              <p:nvSpPr>
                <p:cNvPr id="73" name="Rectangle: Rounded Corners 72">
                  <a:extLst>
                    <a:ext uri="{FF2B5EF4-FFF2-40B4-BE49-F238E27FC236}">
                      <a16:creationId xmlns:a16="http://schemas.microsoft.com/office/drawing/2014/main" id="{5DE68D27-081E-B902-0C35-37BFF2B396B0}"/>
                    </a:ext>
                  </a:extLst>
                </p:cNvPr>
                <p:cNvSpPr/>
                <p:nvPr/>
              </p:nvSpPr>
              <p:spPr>
                <a:xfrm>
                  <a:off x="5179695" y="2415462"/>
                  <a:ext cx="78105" cy="123217"/>
                </a:xfrm>
                <a:prstGeom prst="roundRect">
                  <a:avLst>
                    <a:gd name="adj" fmla="val 30556"/>
                  </a:avLst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350"/>
                </a:p>
              </p:txBody>
            </p:sp>
            <p:grpSp>
              <p:nvGrpSpPr>
                <p:cNvPr id="74" name="Group 73">
                  <a:extLst>
                    <a:ext uri="{FF2B5EF4-FFF2-40B4-BE49-F238E27FC236}">
                      <a16:creationId xmlns:a16="http://schemas.microsoft.com/office/drawing/2014/main" id="{BC90B82F-8E31-F900-1D74-D85B2B29A2DB}"/>
                    </a:ext>
                  </a:extLst>
                </p:cNvPr>
                <p:cNvGrpSpPr/>
                <p:nvPr/>
              </p:nvGrpSpPr>
              <p:grpSpPr>
                <a:xfrm>
                  <a:off x="5209223" y="2438400"/>
                  <a:ext cx="325755" cy="77342"/>
                  <a:chOff x="1301114" y="3429000"/>
                  <a:chExt cx="325755" cy="77342"/>
                </a:xfrm>
              </p:grpSpPr>
              <p:sp>
                <p:nvSpPr>
                  <p:cNvPr id="75" name="Rectangle: Rounded Corners 74">
                    <a:extLst>
                      <a:ext uri="{FF2B5EF4-FFF2-40B4-BE49-F238E27FC236}">
                        <a16:creationId xmlns:a16="http://schemas.microsoft.com/office/drawing/2014/main" id="{B317E64E-882E-F3DC-FBD7-A6E310626699}"/>
                      </a:ext>
                    </a:extLst>
                  </p:cNvPr>
                  <p:cNvSpPr/>
                  <p:nvPr/>
                </p:nvSpPr>
                <p:spPr>
                  <a:xfrm>
                    <a:off x="1301114" y="3429000"/>
                    <a:ext cx="325755" cy="27432"/>
                  </a:xfrm>
                  <a:prstGeom prst="roundRect">
                    <a:avLst>
                      <a:gd name="adj" fmla="val 50000"/>
                    </a:avLst>
                  </a:prstGeom>
                  <a:gradFill flip="none" rotWithShape="1">
                    <a:gsLst>
                      <a:gs pos="0">
                        <a:schemeClr val="tx1">
                          <a:lumMod val="85000"/>
                          <a:lumOff val="15000"/>
                        </a:schemeClr>
                      </a:gs>
                      <a:gs pos="26000">
                        <a:schemeClr val="bg1">
                          <a:lumMod val="85000"/>
                        </a:schemeClr>
                      </a:gs>
                      <a:gs pos="70624">
                        <a:schemeClr val="tx1">
                          <a:lumMod val="50000"/>
                          <a:lumOff val="50000"/>
                        </a:schemeClr>
                      </a:gs>
                      <a:gs pos="51000">
                        <a:schemeClr val="bg1"/>
                      </a:gs>
                      <a:gs pos="100000">
                        <a:schemeClr val="tx1">
                          <a:lumMod val="85000"/>
                          <a:lumOff val="15000"/>
                        </a:schemeClr>
                      </a:gs>
                    </a:gsLst>
                    <a:lin ang="0" scaled="1"/>
                    <a:tileRect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1350"/>
                  </a:p>
                </p:txBody>
              </p:sp>
              <p:sp>
                <p:nvSpPr>
                  <p:cNvPr id="76" name="Rectangle: Rounded Corners 75">
                    <a:extLst>
                      <a:ext uri="{FF2B5EF4-FFF2-40B4-BE49-F238E27FC236}">
                        <a16:creationId xmlns:a16="http://schemas.microsoft.com/office/drawing/2014/main" id="{D0C97683-F32C-8BB3-143C-AF44ABCD227F}"/>
                      </a:ext>
                    </a:extLst>
                  </p:cNvPr>
                  <p:cNvSpPr/>
                  <p:nvPr/>
                </p:nvSpPr>
                <p:spPr>
                  <a:xfrm>
                    <a:off x="1301114" y="3478910"/>
                    <a:ext cx="325755" cy="27432"/>
                  </a:xfrm>
                  <a:prstGeom prst="roundRect">
                    <a:avLst>
                      <a:gd name="adj" fmla="val 50000"/>
                    </a:avLst>
                  </a:prstGeom>
                  <a:gradFill flip="none" rotWithShape="1">
                    <a:gsLst>
                      <a:gs pos="0">
                        <a:schemeClr val="tx1">
                          <a:lumMod val="85000"/>
                          <a:lumOff val="15000"/>
                        </a:schemeClr>
                      </a:gs>
                      <a:gs pos="26000">
                        <a:schemeClr val="bg1">
                          <a:lumMod val="85000"/>
                        </a:schemeClr>
                      </a:gs>
                      <a:gs pos="70624">
                        <a:schemeClr val="tx1">
                          <a:lumMod val="50000"/>
                          <a:lumOff val="50000"/>
                        </a:schemeClr>
                      </a:gs>
                      <a:gs pos="51000">
                        <a:schemeClr val="bg1"/>
                      </a:gs>
                      <a:gs pos="100000">
                        <a:schemeClr val="tx1">
                          <a:lumMod val="85000"/>
                          <a:lumOff val="15000"/>
                        </a:schemeClr>
                      </a:gs>
                    </a:gsLst>
                    <a:lin ang="0" scaled="1"/>
                    <a:tileRect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1350"/>
                  </a:p>
                </p:txBody>
              </p:sp>
            </p:grpSp>
          </p:grpSp>
          <p:grpSp>
            <p:nvGrpSpPr>
              <p:cNvPr id="66" name="Group 65">
                <a:extLst>
                  <a:ext uri="{FF2B5EF4-FFF2-40B4-BE49-F238E27FC236}">
                    <a16:creationId xmlns:a16="http://schemas.microsoft.com/office/drawing/2014/main" id="{81B4E62F-3733-6916-30DC-FC1F84AA5462}"/>
                  </a:ext>
                </a:extLst>
              </p:cNvPr>
              <p:cNvGrpSpPr/>
              <p:nvPr/>
            </p:nvGrpSpPr>
            <p:grpSpPr>
              <a:xfrm>
                <a:off x="1941195" y="2553895"/>
                <a:ext cx="384810" cy="123217"/>
                <a:chOff x="5179695" y="2415462"/>
                <a:chExt cx="384810" cy="123217"/>
              </a:xfrm>
            </p:grpSpPr>
            <p:sp>
              <p:nvSpPr>
                <p:cNvPr id="67" name="Rectangle: Rounded Corners 66">
                  <a:extLst>
                    <a:ext uri="{FF2B5EF4-FFF2-40B4-BE49-F238E27FC236}">
                      <a16:creationId xmlns:a16="http://schemas.microsoft.com/office/drawing/2014/main" id="{E5C58107-D2F8-8498-8CCD-4339E8F1D368}"/>
                    </a:ext>
                  </a:extLst>
                </p:cNvPr>
                <p:cNvSpPr/>
                <p:nvPr/>
              </p:nvSpPr>
              <p:spPr>
                <a:xfrm>
                  <a:off x="5486400" y="2415462"/>
                  <a:ext cx="78105" cy="123217"/>
                </a:xfrm>
                <a:prstGeom prst="roundRect">
                  <a:avLst>
                    <a:gd name="adj" fmla="val 30556"/>
                  </a:avLst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350"/>
                </a:p>
              </p:txBody>
            </p:sp>
            <p:sp>
              <p:nvSpPr>
                <p:cNvPr id="68" name="Rectangle: Rounded Corners 67">
                  <a:extLst>
                    <a:ext uri="{FF2B5EF4-FFF2-40B4-BE49-F238E27FC236}">
                      <a16:creationId xmlns:a16="http://schemas.microsoft.com/office/drawing/2014/main" id="{8C61A9F9-36C2-FD10-D730-54BE3F6FFB07}"/>
                    </a:ext>
                  </a:extLst>
                </p:cNvPr>
                <p:cNvSpPr/>
                <p:nvPr/>
              </p:nvSpPr>
              <p:spPr>
                <a:xfrm>
                  <a:off x="5179695" y="2415462"/>
                  <a:ext cx="78105" cy="123217"/>
                </a:xfrm>
                <a:prstGeom prst="roundRect">
                  <a:avLst>
                    <a:gd name="adj" fmla="val 30556"/>
                  </a:avLst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350"/>
                </a:p>
              </p:txBody>
            </p:sp>
            <p:grpSp>
              <p:nvGrpSpPr>
                <p:cNvPr id="69" name="Group 68">
                  <a:extLst>
                    <a:ext uri="{FF2B5EF4-FFF2-40B4-BE49-F238E27FC236}">
                      <a16:creationId xmlns:a16="http://schemas.microsoft.com/office/drawing/2014/main" id="{D0DB50DC-1E61-B456-9AE7-2150AB9AF088}"/>
                    </a:ext>
                  </a:extLst>
                </p:cNvPr>
                <p:cNvGrpSpPr/>
                <p:nvPr/>
              </p:nvGrpSpPr>
              <p:grpSpPr>
                <a:xfrm>
                  <a:off x="5209223" y="2438400"/>
                  <a:ext cx="325755" cy="77342"/>
                  <a:chOff x="1301114" y="3429000"/>
                  <a:chExt cx="325755" cy="77342"/>
                </a:xfrm>
              </p:grpSpPr>
              <p:sp>
                <p:nvSpPr>
                  <p:cNvPr id="70" name="Rectangle: Rounded Corners 69">
                    <a:extLst>
                      <a:ext uri="{FF2B5EF4-FFF2-40B4-BE49-F238E27FC236}">
                        <a16:creationId xmlns:a16="http://schemas.microsoft.com/office/drawing/2014/main" id="{64BA264D-1559-0159-26FB-19CD4A77E621}"/>
                      </a:ext>
                    </a:extLst>
                  </p:cNvPr>
                  <p:cNvSpPr/>
                  <p:nvPr/>
                </p:nvSpPr>
                <p:spPr>
                  <a:xfrm>
                    <a:off x="1301114" y="3429000"/>
                    <a:ext cx="325755" cy="27432"/>
                  </a:xfrm>
                  <a:prstGeom prst="roundRect">
                    <a:avLst>
                      <a:gd name="adj" fmla="val 50000"/>
                    </a:avLst>
                  </a:prstGeom>
                  <a:gradFill flip="none" rotWithShape="1">
                    <a:gsLst>
                      <a:gs pos="0">
                        <a:schemeClr val="tx1">
                          <a:lumMod val="85000"/>
                          <a:lumOff val="15000"/>
                        </a:schemeClr>
                      </a:gs>
                      <a:gs pos="26000">
                        <a:schemeClr val="bg1">
                          <a:lumMod val="85000"/>
                        </a:schemeClr>
                      </a:gs>
                      <a:gs pos="70624">
                        <a:schemeClr val="tx1">
                          <a:lumMod val="50000"/>
                          <a:lumOff val="50000"/>
                        </a:schemeClr>
                      </a:gs>
                      <a:gs pos="51000">
                        <a:schemeClr val="bg1"/>
                      </a:gs>
                      <a:gs pos="100000">
                        <a:schemeClr val="tx1">
                          <a:lumMod val="85000"/>
                          <a:lumOff val="15000"/>
                        </a:schemeClr>
                      </a:gs>
                    </a:gsLst>
                    <a:lin ang="0" scaled="1"/>
                    <a:tileRect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1350"/>
                  </a:p>
                </p:txBody>
              </p:sp>
              <p:sp>
                <p:nvSpPr>
                  <p:cNvPr id="71" name="Rectangle: Rounded Corners 70">
                    <a:extLst>
                      <a:ext uri="{FF2B5EF4-FFF2-40B4-BE49-F238E27FC236}">
                        <a16:creationId xmlns:a16="http://schemas.microsoft.com/office/drawing/2014/main" id="{04261C0A-3F9B-D457-D777-4E4677B70848}"/>
                      </a:ext>
                    </a:extLst>
                  </p:cNvPr>
                  <p:cNvSpPr/>
                  <p:nvPr/>
                </p:nvSpPr>
                <p:spPr>
                  <a:xfrm>
                    <a:off x="1301114" y="3478910"/>
                    <a:ext cx="325755" cy="27432"/>
                  </a:xfrm>
                  <a:prstGeom prst="roundRect">
                    <a:avLst>
                      <a:gd name="adj" fmla="val 50000"/>
                    </a:avLst>
                  </a:prstGeom>
                  <a:gradFill flip="none" rotWithShape="1">
                    <a:gsLst>
                      <a:gs pos="0">
                        <a:schemeClr val="tx1">
                          <a:lumMod val="85000"/>
                          <a:lumOff val="15000"/>
                        </a:schemeClr>
                      </a:gs>
                      <a:gs pos="26000">
                        <a:schemeClr val="bg1">
                          <a:lumMod val="85000"/>
                        </a:schemeClr>
                      </a:gs>
                      <a:gs pos="70624">
                        <a:schemeClr val="tx1">
                          <a:lumMod val="50000"/>
                          <a:lumOff val="50000"/>
                        </a:schemeClr>
                      </a:gs>
                      <a:gs pos="51000">
                        <a:schemeClr val="bg1"/>
                      </a:gs>
                      <a:gs pos="100000">
                        <a:schemeClr val="tx1">
                          <a:lumMod val="85000"/>
                          <a:lumOff val="15000"/>
                        </a:schemeClr>
                      </a:gs>
                    </a:gsLst>
                    <a:lin ang="0" scaled="1"/>
                    <a:tileRect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1350"/>
                  </a:p>
                </p:txBody>
              </p:sp>
            </p:grpSp>
          </p:grpSp>
        </p:grpSp>
      </p:grpSp>
      <p:grpSp>
        <p:nvGrpSpPr>
          <p:cNvPr id="115" name="Group 114">
            <a:extLst>
              <a:ext uri="{FF2B5EF4-FFF2-40B4-BE49-F238E27FC236}">
                <a16:creationId xmlns:a16="http://schemas.microsoft.com/office/drawing/2014/main" id="{CB449019-1EE4-DF87-DCDF-8E67F947A5B0}"/>
              </a:ext>
            </a:extLst>
          </p:cNvPr>
          <p:cNvGrpSpPr/>
          <p:nvPr/>
        </p:nvGrpSpPr>
        <p:grpSpPr>
          <a:xfrm>
            <a:off x="4800602" y="4528318"/>
            <a:ext cx="3749040" cy="971550"/>
            <a:chOff x="792480" y="3105150"/>
            <a:chExt cx="4998720" cy="1295400"/>
          </a:xfrm>
        </p:grpSpPr>
        <p:sp>
          <p:nvSpPr>
            <p:cNvPr id="116" name="Rectangle: Rounded Corners 115">
              <a:extLst>
                <a:ext uri="{FF2B5EF4-FFF2-40B4-BE49-F238E27FC236}">
                  <a16:creationId xmlns:a16="http://schemas.microsoft.com/office/drawing/2014/main" id="{88F2C071-8AC9-69B9-BED6-44DEABD2292A}"/>
                </a:ext>
              </a:extLst>
            </p:cNvPr>
            <p:cNvSpPr/>
            <p:nvPr/>
          </p:nvSpPr>
          <p:spPr>
            <a:xfrm>
              <a:off x="792480" y="3105150"/>
              <a:ext cx="3611880" cy="1295400"/>
            </a:xfrm>
            <a:prstGeom prst="roundRect">
              <a:avLst>
                <a:gd name="adj" fmla="val 7843"/>
              </a:avLst>
            </a:prstGeom>
            <a:solidFill>
              <a:schemeClr val="accent6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17" name="Rectangle: Rounded Corners 116">
              <a:extLst>
                <a:ext uri="{FF2B5EF4-FFF2-40B4-BE49-F238E27FC236}">
                  <a16:creationId xmlns:a16="http://schemas.microsoft.com/office/drawing/2014/main" id="{EA71ECF2-B3B6-8DA4-746D-136214DF1B3F}"/>
                </a:ext>
              </a:extLst>
            </p:cNvPr>
            <p:cNvSpPr/>
            <p:nvPr/>
          </p:nvSpPr>
          <p:spPr>
            <a:xfrm>
              <a:off x="4495800" y="3105150"/>
              <a:ext cx="1295400" cy="1295400"/>
            </a:xfrm>
            <a:prstGeom prst="roundRect">
              <a:avLst>
                <a:gd name="adj" fmla="val 7843"/>
              </a:avLst>
            </a:pr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grpSp>
          <p:nvGrpSpPr>
            <p:cNvPr id="118" name="Group 117">
              <a:extLst>
                <a:ext uri="{FF2B5EF4-FFF2-40B4-BE49-F238E27FC236}">
                  <a16:creationId xmlns:a16="http://schemas.microsoft.com/office/drawing/2014/main" id="{21BD83BB-DDA0-88D7-B19A-4426C4A71701}"/>
                </a:ext>
              </a:extLst>
            </p:cNvPr>
            <p:cNvGrpSpPr/>
            <p:nvPr/>
          </p:nvGrpSpPr>
          <p:grpSpPr>
            <a:xfrm rot="10800000">
              <a:off x="4257675" y="3260075"/>
              <a:ext cx="384810" cy="985550"/>
              <a:chOff x="1941195" y="1691562"/>
              <a:chExt cx="384810" cy="985550"/>
            </a:xfrm>
          </p:grpSpPr>
          <p:grpSp>
            <p:nvGrpSpPr>
              <p:cNvPr id="119" name="Group 118">
                <a:extLst>
                  <a:ext uri="{FF2B5EF4-FFF2-40B4-BE49-F238E27FC236}">
                    <a16:creationId xmlns:a16="http://schemas.microsoft.com/office/drawing/2014/main" id="{53130ECC-148D-49D6-7579-D323FD453EFC}"/>
                  </a:ext>
                </a:extLst>
              </p:cNvPr>
              <p:cNvGrpSpPr/>
              <p:nvPr/>
            </p:nvGrpSpPr>
            <p:grpSpPr>
              <a:xfrm>
                <a:off x="1941195" y="1691562"/>
                <a:ext cx="384810" cy="123217"/>
                <a:chOff x="5179695" y="2415462"/>
                <a:chExt cx="384810" cy="123217"/>
              </a:xfrm>
            </p:grpSpPr>
            <p:sp>
              <p:nvSpPr>
                <p:cNvPr id="138" name="Rectangle: Rounded Corners 137">
                  <a:extLst>
                    <a:ext uri="{FF2B5EF4-FFF2-40B4-BE49-F238E27FC236}">
                      <a16:creationId xmlns:a16="http://schemas.microsoft.com/office/drawing/2014/main" id="{8B1C6DCE-ACE3-C6AF-BCE9-8905E825997B}"/>
                    </a:ext>
                  </a:extLst>
                </p:cNvPr>
                <p:cNvSpPr/>
                <p:nvPr/>
              </p:nvSpPr>
              <p:spPr>
                <a:xfrm>
                  <a:off x="5486400" y="2415462"/>
                  <a:ext cx="78105" cy="123217"/>
                </a:xfrm>
                <a:prstGeom prst="roundRect">
                  <a:avLst>
                    <a:gd name="adj" fmla="val 30556"/>
                  </a:avLst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350"/>
                </a:p>
              </p:txBody>
            </p:sp>
            <p:sp>
              <p:nvSpPr>
                <p:cNvPr id="139" name="Rectangle: Rounded Corners 138">
                  <a:extLst>
                    <a:ext uri="{FF2B5EF4-FFF2-40B4-BE49-F238E27FC236}">
                      <a16:creationId xmlns:a16="http://schemas.microsoft.com/office/drawing/2014/main" id="{C8ECC488-B8F0-6BE2-2F6A-E1DE80164AD1}"/>
                    </a:ext>
                  </a:extLst>
                </p:cNvPr>
                <p:cNvSpPr/>
                <p:nvPr/>
              </p:nvSpPr>
              <p:spPr>
                <a:xfrm>
                  <a:off x="5179695" y="2415462"/>
                  <a:ext cx="78105" cy="123217"/>
                </a:xfrm>
                <a:prstGeom prst="roundRect">
                  <a:avLst>
                    <a:gd name="adj" fmla="val 30556"/>
                  </a:avLst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350"/>
                </a:p>
              </p:txBody>
            </p:sp>
            <p:grpSp>
              <p:nvGrpSpPr>
                <p:cNvPr id="140" name="Group 139">
                  <a:extLst>
                    <a:ext uri="{FF2B5EF4-FFF2-40B4-BE49-F238E27FC236}">
                      <a16:creationId xmlns:a16="http://schemas.microsoft.com/office/drawing/2014/main" id="{7507E23A-4D1F-321F-6337-13F0851A0DCC}"/>
                    </a:ext>
                  </a:extLst>
                </p:cNvPr>
                <p:cNvGrpSpPr/>
                <p:nvPr/>
              </p:nvGrpSpPr>
              <p:grpSpPr>
                <a:xfrm>
                  <a:off x="5209223" y="2438400"/>
                  <a:ext cx="325755" cy="77342"/>
                  <a:chOff x="1301114" y="3429000"/>
                  <a:chExt cx="325755" cy="77342"/>
                </a:xfrm>
              </p:grpSpPr>
              <p:sp>
                <p:nvSpPr>
                  <p:cNvPr id="141" name="Rectangle: Rounded Corners 140">
                    <a:extLst>
                      <a:ext uri="{FF2B5EF4-FFF2-40B4-BE49-F238E27FC236}">
                        <a16:creationId xmlns:a16="http://schemas.microsoft.com/office/drawing/2014/main" id="{783904D0-220A-0FA9-86A0-7F1DCDA39E7C}"/>
                      </a:ext>
                    </a:extLst>
                  </p:cNvPr>
                  <p:cNvSpPr/>
                  <p:nvPr/>
                </p:nvSpPr>
                <p:spPr>
                  <a:xfrm>
                    <a:off x="1301114" y="3429000"/>
                    <a:ext cx="325755" cy="27432"/>
                  </a:xfrm>
                  <a:prstGeom prst="roundRect">
                    <a:avLst>
                      <a:gd name="adj" fmla="val 50000"/>
                    </a:avLst>
                  </a:prstGeom>
                  <a:gradFill flip="none" rotWithShape="1">
                    <a:gsLst>
                      <a:gs pos="0">
                        <a:schemeClr val="tx1">
                          <a:lumMod val="85000"/>
                          <a:lumOff val="15000"/>
                        </a:schemeClr>
                      </a:gs>
                      <a:gs pos="26000">
                        <a:schemeClr val="bg1">
                          <a:lumMod val="85000"/>
                        </a:schemeClr>
                      </a:gs>
                      <a:gs pos="70624">
                        <a:schemeClr val="tx1">
                          <a:lumMod val="50000"/>
                          <a:lumOff val="50000"/>
                        </a:schemeClr>
                      </a:gs>
                      <a:gs pos="51000">
                        <a:schemeClr val="bg1"/>
                      </a:gs>
                      <a:gs pos="100000">
                        <a:schemeClr val="tx1">
                          <a:lumMod val="85000"/>
                          <a:lumOff val="15000"/>
                        </a:schemeClr>
                      </a:gs>
                    </a:gsLst>
                    <a:lin ang="0" scaled="1"/>
                    <a:tileRect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1350"/>
                  </a:p>
                </p:txBody>
              </p:sp>
              <p:sp>
                <p:nvSpPr>
                  <p:cNvPr id="142" name="Rectangle: Rounded Corners 141">
                    <a:extLst>
                      <a:ext uri="{FF2B5EF4-FFF2-40B4-BE49-F238E27FC236}">
                        <a16:creationId xmlns:a16="http://schemas.microsoft.com/office/drawing/2014/main" id="{E1EEA5BB-BA65-0C11-7BD5-4660AE926057}"/>
                      </a:ext>
                    </a:extLst>
                  </p:cNvPr>
                  <p:cNvSpPr/>
                  <p:nvPr/>
                </p:nvSpPr>
                <p:spPr>
                  <a:xfrm>
                    <a:off x="1301114" y="3478910"/>
                    <a:ext cx="325755" cy="27432"/>
                  </a:xfrm>
                  <a:prstGeom prst="roundRect">
                    <a:avLst>
                      <a:gd name="adj" fmla="val 50000"/>
                    </a:avLst>
                  </a:prstGeom>
                  <a:gradFill flip="none" rotWithShape="1">
                    <a:gsLst>
                      <a:gs pos="0">
                        <a:schemeClr val="tx1">
                          <a:lumMod val="85000"/>
                          <a:lumOff val="15000"/>
                        </a:schemeClr>
                      </a:gs>
                      <a:gs pos="26000">
                        <a:schemeClr val="bg1">
                          <a:lumMod val="85000"/>
                        </a:schemeClr>
                      </a:gs>
                      <a:gs pos="70624">
                        <a:schemeClr val="tx1">
                          <a:lumMod val="50000"/>
                          <a:lumOff val="50000"/>
                        </a:schemeClr>
                      </a:gs>
                      <a:gs pos="51000">
                        <a:schemeClr val="bg1"/>
                      </a:gs>
                      <a:gs pos="100000">
                        <a:schemeClr val="tx1">
                          <a:lumMod val="85000"/>
                          <a:lumOff val="15000"/>
                        </a:schemeClr>
                      </a:gs>
                    </a:gsLst>
                    <a:lin ang="0" scaled="1"/>
                    <a:tileRect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1350"/>
                  </a:p>
                </p:txBody>
              </p:sp>
            </p:grpSp>
          </p:grpSp>
          <p:grpSp>
            <p:nvGrpSpPr>
              <p:cNvPr id="120" name="Group 119">
                <a:extLst>
                  <a:ext uri="{FF2B5EF4-FFF2-40B4-BE49-F238E27FC236}">
                    <a16:creationId xmlns:a16="http://schemas.microsoft.com/office/drawing/2014/main" id="{AE6B9900-047B-DC82-909C-B235BBF76885}"/>
                  </a:ext>
                </a:extLst>
              </p:cNvPr>
              <p:cNvGrpSpPr/>
              <p:nvPr/>
            </p:nvGrpSpPr>
            <p:grpSpPr>
              <a:xfrm>
                <a:off x="1941195" y="1979006"/>
                <a:ext cx="384810" cy="123217"/>
                <a:chOff x="5179695" y="2415462"/>
                <a:chExt cx="384810" cy="123217"/>
              </a:xfrm>
            </p:grpSpPr>
            <p:sp>
              <p:nvSpPr>
                <p:cNvPr id="133" name="Rectangle: Rounded Corners 132">
                  <a:extLst>
                    <a:ext uri="{FF2B5EF4-FFF2-40B4-BE49-F238E27FC236}">
                      <a16:creationId xmlns:a16="http://schemas.microsoft.com/office/drawing/2014/main" id="{108C51CF-80BC-04A7-2B54-A0A9107F3E66}"/>
                    </a:ext>
                  </a:extLst>
                </p:cNvPr>
                <p:cNvSpPr/>
                <p:nvPr/>
              </p:nvSpPr>
              <p:spPr>
                <a:xfrm>
                  <a:off x="5486400" y="2415462"/>
                  <a:ext cx="78105" cy="123217"/>
                </a:xfrm>
                <a:prstGeom prst="roundRect">
                  <a:avLst>
                    <a:gd name="adj" fmla="val 30556"/>
                  </a:avLst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350"/>
                </a:p>
              </p:txBody>
            </p:sp>
            <p:sp>
              <p:nvSpPr>
                <p:cNvPr id="134" name="Rectangle: Rounded Corners 133">
                  <a:extLst>
                    <a:ext uri="{FF2B5EF4-FFF2-40B4-BE49-F238E27FC236}">
                      <a16:creationId xmlns:a16="http://schemas.microsoft.com/office/drawing/2014/main" id="{88B97EED-0F3C-CE38-7DAA-45E844A67C12}"/>
                    </a:ext>
                  </a:extLst>
                </p:cNvPr>
                <p:cNvSpPr/>
                <p:nvPr/>
              </p:nvSpPr>
              <p:spPr>
                <a:xfrm>
                  <a:off x="5179695" y="2415462"/>
                  <a:ext cx="78105" cy="123217"/>
                </a:xfrm>
                <a:prstGeom prst="roundRect">
                  <a:avLst>
                    <a:gd name="adj" fmla="val 30556"/>
                  </a:avLst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350"/>
                </a:p>
              </p:txBody>
            </p:sp>
            <p:grpSp>
              <p:nvGrpSpPr>
                <p:cNvPr id="135" name="Group 134">
                  <a:extLst>
                    <a:ext uri="{FF2B5EF4-FFF2-40B4-BE49-F238E27FC236}">
                      <a16:creationId xmlns:a16="http://schemas.microsoft.com/office/drawing/2014/main" id="{252DE79C-F2D2-45F3-F30E-6692CA1DAE43}"/>
                    </a:ext>
                  </a:extLst>
                </p:cNvPr>
                <p:cNvGrpSpPr/>
                <p:nvPr/>
              </p:nvGrpSpPr>
              <p:grpSpPr>
                <a:xfrm>
                  <a:off x="5209223" y="2438400"/>
                  <a:ext cx="325755" cy="77342"/>
                  <a:chOff x="1301114" y="3429000"/>
                  <a:chExt cx="325755" cy="77342"/>
                </a:xfrm>
              </p:grpSpPr>
              <p:sp>
                <p:nvSpPr>
                  <p:cNvPr id="136" name="Rectangle: Rounded Corners 135">
                    <a:extLst>
                      <a:ext uri="{FF2B5EF4-FFF2-40B4-BE49-F238E27FC236}">
                        <a16:creationId xmlns:a16="http://schemas.microsoft.com/office/drawing/2014/main" id="{E096ADFF-DAAA-F874-067C-0B451B3A3B10}"/>
                      </a:ext>
                    </a:extLst>
                  </p:cNvPr>
                  <p:cNvSpPr/>
                  <p:nvPr/>
                </p:nvSpPr>
                <p:spPr>
                  <a:xfrm>
                    <a:off x="1301114" y="3429000"/>
                    <a:ext cx="325755" cy="27432"/>
                  </a:xfrm>
                  <a:prstGeom prst="roundRect">
                    <a:avLst>
                      <a:gd name="adj" fmla="val 50000"/>
                    </a:avLst>
                  </a:prstGeom>
                  <a:gradFill flip="none" rotWithShape="1">
                    <a:gsLst>
                      <a:gs pos="0">
                        <a:schemeClr val="tx1">
                          <a:lumMod val="85000"/>
                          <a:lumOff val="15000"/>
                        </a:schemeClr>
                      </a:gs>
                      <a:gs pos="26000">
                        <a:schemeClr val="bg1">
                          <a:lumMod val="85000"/>
                        </a:schemeClr>
                      </a:gs>
                      <a:gs pos="70624">
                        <a:schemeClr val="tx1">
                          <a:lumMod val="50000"/>
                          <a:lumOff val="50000"/>
                        </a:schemeClr>
                      </a:gs>
                      <a:gs pos="51000">
                        <a:schemeClr val="bg1"/>
                      </a:gs>
                      <a:gs pos="100000">
                        <a:schemeClr val="tx1">
                          <a:lumMod val="85000"/>
                          <a:lumOff val="15000"/>
                        </a:schemeClr>
                      </a:gs>
                    </a:gsLst>
                    <a:lin ang="0" scaled="1"/>
                    <a:tileRect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1350"/>
                  </a:p>
                </p:txBody>
              </p:sp>
              <p:sp>
                <p:nvSpPr>
                  <p:cNvPr id="137" name="Rectangle: Rounded Corners 136">
                    <a:extLst>
                      <a:ext uri="{FF2B5EF4-FFF2-40B4-BE49-F238E27FC236}">
                        <a16:creationId xmlns:a16="http://schemas.microsoft.com/office/drawing/2014/main" id="{96220977-1CE1-2223-B106-B7CB2B19722C}"/>
                      </a:ext>
                    </a:extLst>
                  </p:cNvPr>
                  <p:cNvSpPr/>
                  <p:nvPr/>
                </p:nvSpPr>
                <p:spPr>
                  <a:xfrm>
                    <a:off x="1301114" y="3478910"/>
                    <a:ext cx="325755" cy="27432"/>
                  </a:xfrm>
                  <a:prstGeom prst="roundRect">
                    <a:avLst>
                      <a:gd name="adj" fmla="val 50000"/>
                    </a:avLst>
                  </a:prstGeom>
                  <a:gradFill flip="none" rotWithShape="1">
                    <a:gsLst>
                      <a:gs pos="0">
                        <a:schemeClr val="tx1">
                          <a:lumMod val="85000"/>
                          <a:lumOff val="15000"/>
                        </a:schemeClr>
                      </a:gs>
                      <a:gs pos="26000">
                        <a:schemeClr val="bg1">
                          <a:lumMod val="85000"/>
                        </a:schemeClr>
                      </a:gs>
                      <a:gs pos="70624">
                        <a:schemeClr val="tx1">
                          <a:lumMod val="50000"/>
                          <a:lumOff val="50000"/>
                        </a:schemeClr>
                      </a:gs>
                      <a:gs pos="51000">
                        <a:schemeClr val="bg1"/>
                      </a:gs>
                      <a:gs pos="100000">
                        <a:schemeClr val="tx1">
                          <a:lumMod val="85000"/>
                          <a:lumOff val="15000"/>
                        </a:schemeClr>
                      </a:gs>
                    </a:gsLst>
                    <a:lin ang="0" scaled="1"/>
                    <a:tileRect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1350"/>
                  </a:p>
                </p:txBody>
              </p:sp>
            </p:grpSp>
          </p:grpSp>
          <p:grpSp>
            <p:nvGrpSpPr>
              <p:cNvPr id="121" name="Group 120">
                <a:extLst>
                  <a:ext uri="{FF2B5EF4-FFF2-40B4-BE49-F238E27FC236}">
                    <a16:creationId xmlns:a16="http://schemas.microsoft.com/office/drawing/2014/main" id="{FBBA930C-1FD7-8D9A-7AE9-D2DF3A30639E}"/>
                  </a:ext>
                </a:extLst>
              </p:cNvPr>
              <p:cNvGrpSpPr/>
              <p:nvPr/>
            </p:nvGrpSpPr>
            <p:grpSpPr>
              <a:xfrm>
                <a:off x="1941195" y="2266450"/>
                <a:ext cx="384810" cy="123217"/>
                <a:chOff x="5179695" y="2415462"/>
                <a:chExt cx="384810" cy="123217"/>
              </a:xfrm>
            </p:grpSpPr>
            <p:sp>
              <p:nvSpPr>
                <p:cNvPr id="128" name="Rectangle: Rounded Corners 127">
                  <a:extLst>
                    <a:ext uri="{FF2B5EF4-FFF2-40B4-BE49-F238E27FC236}">
                      <a16:creationId xmlns:a16="http://schemas.microsoft.com/office/drawing/2014/main" id="{F471BA7F-E37F-D3EF-1D5D-6D03F2F63303}"/>
                    </a:ext>
                  </a:extLst>
                </p:cNvPr>
                <p:cNvSpPr/>
                <p:nvPr/>
              </p:nvSpPr>
              <p:spPr>
                <a:xfrm>
                  <a:off x="5486400" y="2415462"/>
                  <a:ext cx="78105" cy="123217"/>
                </a:xfrm>
                <a:prstGeom prst="roundRect">
                  <a:avLst>
                    <a:gd name="adj" fmla="val 30556"/>
                  </a:avLst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350"/>
                </a:p>
              </p:txBody>
            </p:sp>
            <p:sp>
              <p:nvSpPr>
                <p:cNvPr id="129" name="Rectangle: Rounded Corners 128">
                  <a:extLst>
                    <a:ext uri="{FF2B5EF4-FFF2-40B4-BE49-F238E27FC236}">
                      <a16:creationId xmlns:a16="http://schemas.microsoft.com/office/drawing/2014/main" id="{6450EAF9-7905-9B17-013F-5A1DD60A4574}"/>
                    </a:ext>
                  </a:extLst>
                </p:cNvPr>
                <p:cNvSpPr/>
                <p:nvPr/>
              </p:nvSpPr>
              <p:spPr>
                <a:xfrm>
                  <a:off x="5179695" y="2415462"/>
                  <a:ext cx="78105" cy="123217"/>
                </a:xfrm>
                <a:prstGeom prst="roundRect">
                  <a:avLst>
                    <a:gd name="adj" fmla="val 30556"/>
                  </a:avLst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350"/>
                </a:p>
              </p:txBody>
            </p:sp>
            <p:grpSp>
              <p:nvGrpSpPr>
                <p:cNvPr id="130" name="Group 129">
                  <a:extLst>
                    <a:ext uri="{FF2B5EF4-FFF2-40B4-BE49-F238E27FC236}">
                      <a16:creationId xmlns:a16="http://schemas.microsoft.com/office/drawing/2014/main" id="{A601A1F0-F5DA-45DC-5C43-6BEC9A1AEFAD}"/>
                    </a:ext>
                  </a:extLst>
                </p:cNvPr>
                <p:cNvGrpSpPr/>
                <p:nvPr/>
              </p:nvGrpSpPr>
              <p:grpSpPr>
                <a:xfrm>
                  <a:off x="5209223" y="2438400"/>
                  <a:ext cx="325755" cy="77342"/>
                  <a:chOff x="1301114" y="3429000"/>
                  <a:chExt cx="325755" cy="77342"/>
                </a:xfrm>
              </p:grpSpPr>
              <p:sp>
                <p:nvSpPr>
                  <p:cNvPr id="131" name="Rectangle: Rounded Corners 130">
                    <a:extLst>
                      <a:ext uri="{FF2B5EF4-FFF2-40B4-BE49-F238E27FC236}">
                        <a16:creationId xmlns:a16="http://schemas.microsoft.com/office/drawing/2014/main" id="{3125F704-1452-3C53-DBFF-E84F107F32F5}"/>
                      </a:ext>
                    </a:extLst>
                  </p:cNvPr>
                  <p:cNvSpPr/>
                  <p:nvPr/>
                </p:nvSpPr>
                <p:spPr>
                  <a:xfrm>
                    <a:off x="1301114" y="3429000"/>
                    <a:ext cx="325755" cy="27432"/>
                  </a:xfrm>
                  <a:prstGeom prst="roundRect">
                    <a:avLst>
                      <a:gd name="adj" fmla="val 50000"/>
                    </a:avLst>
                  </a:prstGeom>
                  <a:gradFill flip="none" rotWithShape="1">
                    <a:gsLst>
                      <a:gs pos="0">
                        <a:schemeClr val="tx1">
                          <a:lumMod val="85000"/>
                          <a:lumOff val="15000"/>
                        </a:schemeClr>
                      </a:gs>
                      <a:gs pos="26000">
                        <a:schemeClr val="bg1">
                          <a:lumMod val="85000"/>
                        </a:schemeClr>
                      </a:gs>
                      <a:gs pos="70624">
                        <a:schemeClr val="tx1">
                          <a:lumMod val="50000"/>
                          <a:lumOff val="50000"/>
                        </a:schemeClr>
                      </a:gs>
                      <a:gs pos="51000">
                        <a:schemeClr val="bg1"/>
                      </a:gs>
                      <a:gs pos="100000">
                        <a:schemeClr val="tx1">
                          <a:lumMod val="85000"/>
                          <a:lumOff val="15000"/>
                        </a:schemeClr>
                      </a:gs>
                    </a:gsLst>
                    <a:lin ang="0" scaled="1"/>
                    <a:tileRect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1350"/>
                  </a:p>
                </p:txBody>
              </p:sp>
              <p:sp>
                <p:nvSpPr>
                  <p:cNvPr id="132" name="Rectangle: Rounded Corners 131">
                    <a:extLst>
                      <a:ext uri="{FF2B5EF4-FFF2-40B4-BE49-F238E27FC236}">
                        <a16:creationId xmlns:a16="http://schemas.microsoft.com/office/drawing/2014/main" id="{8ADB51BF-B796-55CC-C0A8-DC5BE750A535}"/>
                      </a:ext>
                    </a:extLst>
                  </p:cNvPr>
                  <p:cNvSpPr/>
                  <p:nvPr/>
                </p:nvSpPr>
                <p:spPr>
                  <a:xfrm>
                    <a:off x="1301114" y="3478910"/>
                    <a:ext cx="325755" cy="27432"/>
                  </a:xfrm>
                  <a:prstGeom prst="roundRect">
                    <a:avLst>
                      <a:gd name="adj" fmla="val 50000"/>
                    </a:avLst>
                  </a:prstGeom>
                  <a:gradFill flip="none" rotWithShape="1">
                    <a:gsLst>
                      <a:gs pos="0">
                        <a:schemeClr val="tx1">
                          <a:lumMod val="85000"/>
                          <a:lumOff val="15000"/>
                        </a:schemeClr>
                      </a:gs>
                      <a:gs pos="26000">
                        <a:schemeClr val="bg1">
                          <a:lumMod val="85000"/>
                        </a:schemeClr>
                      </a:gs>
                      <a:gs pos="70624">
                        <a:schemeClr val="tx1">
                          <a:lumMod val="50000"/>
                          <a:lumOff val="50000"/>
                        </a:schemeClr>
                      </a:gs>
                      <a:gs pos="51000">
                        <a:schemeClr val="bg1"/>
                      </a:gs>
                      <a:gs pos="100000">
                        <a:schemeClr val="tx1">
                          <a:lumMod val="85000"/>
                          <a:lumOff val="15000"/>
                        </a:schemeClr>
                      </a:gs>
                    </a:gsLst>
                    <a:lin ang="0" scaled="1"/>
                    <a:tileRect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1350"/>
                  </a:p>
                </p:txBody>
              </p:sp>
            </p:grpSp>
          </p:grpSp>
          <p:grpSp>
            <p:nvGrpSpPr>
              <p:cNvPr id="122" name="Group 121">
                <a:extLst>
                  <a:ext uri="{FF2B5EF4-FFF2-40B4-BE49-F238E27FC236}">
                    <a16:creationId xmlns:a16="http://schemas.microsoft.com/office/drawing/2014/main" id="{1545EEC7-5691-6773-3E5E-95CDB83C4CE4}"/>
                  </a:ext>
                </a:extLst>
              </p:cNvPr>
              <p:cNvGrpSpPr/>
              <p:nvPr/>
            </p:nvGrpSpPr>
            <p:grpSpPr>
              <a:xfrm>
                <a:off x="1941195" y="2553895"/>
                <a:ext cx="384810" cy="123217"/>
                <a:chOff x="5179695" y="2415462"/>
                <a:chExt cx="384810" cy="123217"/>
              </a:xfrm>
            </p:grpSpPr>
            <p:sp>
              <p:nvSpPr>
                <p:cNvPr id="123" name="Rectangle: Rounded Corners 122">
                  <a:extLst>
                    <a:ext uri="{FF2B5EF4-FFF2-40B4-BE49-F238E27FC236}">
                      <a16:creationId xmlns:a16="http://schemas.microsoft.com/office/drawing/2014/main" id="{AE1AFDFF-41F8-27EB-5642-B72D9FA6F595}"/>
                    </a:ext>
                  </a:extLst>
                </p:cNvPr>
                <p:cNvSpPr/>
                <p:nvPr/>
              </p:nvSpPr>
              <p:spPr>
                <a:xfrm>
                  <a:off x="5486400" y="2415462"/>
                  <a:ext cx="78105" cy="123217"/>
                </a:xfrm>
                <a:prstGeom prst="roundRect">
                  <a:avLst>
                    <a:gd name="adj" fmla="val 30556"/>
                  </a:avLst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350"/>
                </a:p>
              </p:txBody>
            </p:sp>
            <p:sp>
              <p:nvSpPr>
                <p:cNvPr id="124" name="Rectangle: Rounded Corners 123">
                  <a:extLst>
                    <a:ext uri="{FF2B5EF4-FFF2-40B4-BE49-F238E27FC236}">
                      <a16:creationId xmlns:a16="http://schemas.microsoft.com/office/drawing/2014/main" id="{3D871168-01B7-A97E-8CDD-31F1C50D5556}"/>
                    </a:ext>
                  </a:extLst>
                </p:cNvPr>
                <p:cNvSpPr/>
                <p:nvPr/>
              </p:nvSpPr>
              <p:spPr>
                <a:xfrm>
                  <a:off x="5179695" y="2415462"/>
                  <a:ext cx="78105" cy="123217"/>
                </a:xfrm>
                <a:prstGeom prst="roundRect">
                  <a:avLst>
                    <a:gd name="adj" fmla="val 30556"/>
                  </a:avLst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350"/>
                </a:p>
              </p:txBody>
            </p:sp>
            <p:grpSp>
              <p:nvGrpSpPr>
                <p:cNvPr id="125" name="Group 124">
                  <a:extLst>
                    <a:ext uri="{FF2B5EF4-FFF2-40B4-BE49-F238E27FC236}">
                      <a16:creationId xmlns:a16="http://schemas.microsoft.com/office/drawing/2014/main" id="{987E8ED5-1BC2-0D96-4902-5C752AF7C7A2}"/>
                    </a:ext>
                  </a:extLst>
                </p:cNvPr>
                <p:cNvGrpSpPr/>
                <p:nvPr/>
              </p:nvGrpSpPr>
              <p:grpSpPr>
                <a:xfrm>
                  <a:off x="5209223" y="2438400"/>
                  <a:ext cx="325755" cy="77342"/>
                  <a:chOff x="1301114" y="3429000"/>
                  <a:chExt cx="325755" cy="77342"/>
                </a:xfrm>
              </p:grpSpPr>
              <p:sp>
                <p:nvSpPr>
                  <p:cNvPr id="126" name="Rectangle: Rounded Corners 125">
                    <a:extLst>
                      <a:ext uri="{FF2B5EF4-FFF2-40B4-BE49-F238E27FC236}">
                        <a16:creationId xmlns:a16="http://schemas.microsoft.com/office/drawing/2014/main" id="{F3C5FB26-FAD3-AA04-3B27-E61130DE2339}"/>
                      </a:ext>
                    </a:extLst>
                  </p:cNvPr>
                  <p:cNvSpPr/>
                  <p:nvPr/>
                </p:nvSpPr>
                <p:spPr>
                  <a:xfrm>
                    <a:off x="1301114" y="3429000"/>
                    <a:ext cx="325755" cy="27432"/>
                  </a:xfrm>
                  <a:prstGeom prst="roundRect">
                    <a:avLst>
                      <a:gd name="adj" fmla="val 50000"/>
                    </a:avLst>
                  </a:prstGeom>
                  <a:gradFill flip="none" rotWithShape="1">
                    <a:gsLst>
                      <a:gs pos="0">
                        <a:schemeClr val="tx1">
                          <a:lumMod val="85000"/>
                          <a:lumOff val="15000"/>
                        </a:schemeClr>
                      </a:gs>
                      <a:gs pos="26000">
                        <a:schemeClr val="bg1">
                          <a:lumMod val="85000"/>
                        </a:schemeClr>
                      </a:gs>
                      <a:gs pos="70624">
                        <a:schemeClr val="tx1">
                          <a:lumMod val="50000"/>
                          <a:lumOff val="50000"/>
                        </a:schemeClr>
                      </a:gs>
                      <a:gs pos="51000">
                        <a:schemeClr val="bg1"/>
                      </a:gs>
                      <a:gs pos="100000">
                        <a:schemeClr val="tx1">
                          <a:lumMod val="85000"/>
                          <a:lumOff val="15000"/>
                        </a:schemeClr>
                      </a:gs>
                    </a:gsLst>
                    <a:lin ang="0" scaled="1"/>
                    <a:tileRect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1350"/>
                  </a:p>
                </p:txBody>
              </p:sp>
              <p:sp>
                <p:nvSpPr>
                  <p:cNvPr id="127" name="Rectangle: Rounded Corners 126">
                    <a:extLst>
                      <a:ext uri="{FF2B5EF4-FFF2-40B4-BE49-F238E27FC236}">
                        <a16:creationId xmlns:a16="http://schemas.microsoft.com/office/drawing/2014/main" id="{7CD7D8BC-6E00-9664-5BE1-317A5BF0DA9B}"/>
                      </a:ext>
                    </a:extLst>
                  </p:cNvPr>
                  <p:cNvSpPr/>
                  <p:nvPr/>
                </p:nvSpPr>
                <p:spPr>
                  <a:xfrm>
                    <a:off x="1301114" y="3478910"/>
                    <a:ext cx="325755" cy="27432"/>
                  </a:xfrm>
                  <a:prstGeom prst="roundRect">
                    <a:avLst>
                      <a:gd name="adj" fmla="val 50000"/>
                    </a:avLst>
                  </a:prstGeom>
                  <a:gradFill flip="none" rotWithShape="1">
                    <a:gsLst>
                      <a:gs pos="0">
                        <a:schemeClr val="tx1">
                          <a:lumMod val="85000"/>
                          <a:lumOff val="15000"/>
                        </a:schemeClr>
                      </a:gs>
                      <a:gs pos="26000">
                        <a:schemeClr val="bg1">
                          <a:lumMod val="85000"/>
                        </a:schemeClr>
                      </a:gs>
                      <a:gs pos="70624">
                        <a:schemeClr val="tx1">
                          <a:lumMod val="50000"/>
                          <a:lumOff val="50000"/>
                        </a:schemeClr>
                      </a:gs>
                      <a:gs pos="51000">
                        <a:schemeClr val="bg1"/>
                      </a:gs>
                      <a:gs pos="100000">
                        <a:schemeClr val="tx1">
                          <a:lumMod val="85000"/>
                          <a:lumOff val="15000"/>
                        </a:schemeClr>
                      </a:gs>
                    </a:gsLst>
                    <a:lin ang="0" scaled="1"/>
                    <a:tileRect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1350"/>
                  </a:p>
                </p:txBody>
              </p:sp>
            </p:grpSp>
          </p:grpSp>
        </p:grpSp>
      </p:grpSp>
      <p:pic>
        <p:nvPicPr>
          <p:cNvPr id="177" name="Graphic 176" descr="Alarm clock with solid fill">
            <a:extLst>
              <a:ext uri="{FF2B5EF4-FFF2-40B4-BE49-F238E27FC236}">
                <a16:creationId xmlns:a16="http://schemas.microsoft.com/office/drawing/2014/main" id="{1E4C1C75-A078-9C20-6336-445C9E000878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/>
        </p:blipFill>
        <p:spPr>
          <a:xfrm>
            <a:off x="718218" y="4707184"/>
            <a:ext cx="613818" cy="613818"/>
          </a:xfrm>
          <a:prstGeom prst="rect">
            <a:avLst/>
          </a:prstGeom>
        </p:spPr>
      </p:pic>
      <p:pic>
        <p:nvPicPr>
          <p:cNvPr id="181" name="Graphic 180" descr="Bell with solid fill">
            <a:extLst>
              <a:ext uri="{FF2B5EF4-FFF2-40B4-BE49-F238E27FC236}">
                <a16:creationId xmlns:a16="http://schemas.microsoft.com/office/drawing/2014/main" id="{AC5E23D4-88B7-FFD1-2D28-F379A322997D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rcRect/>
          <a:stretch/>
        </p:blipFill>
        <p:spPr>
          <a:xfrm>
            <a:off x="7811963" y="4707184"/>
            <a:ext cx="613818" cy="613818"/>
          </a:xfrm>
          <a:prstGeom prst="rect">
            <a:avLst/>
          </a:prstGeom>
        </p:spPr>
      </p:pic>
      <p:grpSp>
        <p:nvGrpSpPr>
          <p:cNvPr id="186" name="Group 185">
            <a:extLst>
              <a:ext uri="{FF2B5EF4-FFF2-40B4-BE49-F238E27FC236}">
                <a16:creationId xmlns:a16="http://schemas.microsoft.com/office/drawing/2014/main" id="{D93F3B79-080F-F94F-8607-640867AFEFEC}"/>
              </a:ext>
            </a:extLst>
          </p:cNvPr>
          <p:cNvGrpSpPr/>
          <p:nvPr/>
        </p:nvGrpSpPr>
        <p:grpSpPr>
          <a:xfrm>
            <a:off x="1946671" y="4547549"/>
            <a:ext cx="2194560" cy="902305"/>
            <a:chOff x="8921977" y="1298709"/>
            <a:chExt cx="2926080" cy="1203073"/>
          </a:xfrm>
        </p:grpSpPr>
        <p:sp>
          <p:nvSpPr>
            <p:cNvPr id="187" name="TextBox 186">
              <a:extLst>
                <a:ext uri="{FF2B5EF4-FFF2-40B4-BE49-F238E27FC236}">
                  <a16:creationId xmlns:a16="http://schemas.microsoft.com/office/drawing/2014/main" id="{489F6217-27D0-39BB-FA9E-720001F5C2ED}"/>
                </a:ext>
              </a:extLst>
            </p:cNvPr>
            <p:cNvSpPr txBox="1"/>
            <p:nvPr/>
          </p:nvSpPr>
          <p:spPr>
            <a:xfrm>
              <a:off x="8921977" y="1298709"/>
              <a:ext cx="2926080" cy="45140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1600" b="1" noProof="1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Lorem Ipsum</a:t>
              </a:r>
            </a:p>
          </p:txBody>
        </p:sp>
        <p:sp>
          <p:nvSpPr>
            <p:cNvPr id="188" name="TextBox 187">
              <a:extLst>
                <a:ext uri="{FF2B5EF4-FFF2-40B4-BE49-F238E27FC236}">
                  <a16:creationId xmlns:a16="http://schemas.microsoft.com/office/drawing/2014/main" id="{AC3AD842-0CA7-2715-4B13-4E950A539A40}"/>
                </a:ext>
              </a:extLst>
            </p:cNvPr>
            <p:cNvSpPr txBox="1"/>
            <p:nvPr/>
          </p:nvSpPr>
          <p:spPr>
            <a:xfrm>
              <a:off x="8921977" y="1701306"/>
              <a:ext cx="2926080" cy="80047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>
                <a:lnSpc>
                  <a:spcPts val="975"/>
                </a:lnSpc>
              </a:pPr>
              <a:r>
                <a:rPr lang="en-US" sz="800" noProof="1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01" name="Group 200">
            <a:extLst>
              <a:ext uri="{FF2B5EF4-FFF2-40B4-BE49-F238E27FC236}">
                <a16:creationId xmlns:a16="http://schemas.microsoft.com/office/drawing/2014/main" id="{FF526370-6E7A-4F68-484C-C295716014B5}"/>
              </a:ext>
            </a:extLst>
          </p:cNvPr>
          <p:cNvGrpSpPr/>
          <p:nvPr/>
        </p:nvGrpSpPr>
        <p:grpSpPr>
          <a:xfrm>
            <a:off x="5002768" y="4547549"/>
            <a:ext cx="2194560" cy="902305"/>
            <a:chOff x="8921977" y="1298709"/>
            <a:chExt cx="2926080" cy="1203073"/>
          </a:xfrm>
        </p:grpSpPr>
        <p:sp>
          <p:nvSpPr>
            <p:cNvPr id="202" name="TextBox 201">
              <a:extLst>
                <a:ext uri="{FF2B5EF4-FFF2-40B4-BE49-F238E27FC236}">
                  <a16:creationId xmlns:a16="http://schemas.microsoft.com/office/drawing/2014/main" id="{3E8FECBC-6096-56FD-6301-9881CC8368D4}"/>
                </a:ext>
              </a:extLst>
            </p:cNvPr>
            <p:cNvSpPr txBox="1"/>
            <p:nvPr/>
          </p:nvSpPr>
          <p:spPr>
            <a:xfrm>
              <a:off x="8921977" y="1298709"/>
              <a:ext cx="2926080" cy="45140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16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03" name="TextBox 202">
              <a:extLst>
                <a:ext uri="{FF2B5EF4-FFF2-40B4-BE49-F238E27FC236}">
                  <a16:creationId xmlns:a16="http://schemas.microsoft.com/office/drawing/2014/main" id="{515F10CA-0A16-9C65-6F5B-92753E72C9C9}"/>
                </a:ext>
              </a:extLst>
            </p:cNvPr>
            <p:cNvSpPr txBox="1"/>
            <p:nvPr/>
          </p:nvSpPr>
          <p:spPr>
            <a:xfrm>
              <a:off x="8921977" y="1701306"/>
              <a:ext cx="2926080" cy="80047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>
                <a:lnSpc>
                  <a:spcPts val="975"/>
                </a:lnSpc>
              </a:pPr>
              <a:r>
                <a:rPr lang="en-US" sz="800" noProof="1">
                  <a:solidFill>
                    <a:schemeClr val="bg1"/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8184896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472999-9068-1710-2E00-CE2F89EC95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97513B-4612-1554-8DB5-31D90AB37E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Spiral Notebook List – Slide Template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C6B8BF41-5236-664C-CCC5-1CA3A66AAA73}"/>
              </a:ext>
            </a:extLst>
          </p:cNvPr>
          <p:cNvGrpSpPr/>
          <p:nvPr/>
        </p:nvGrpSpPr>
        <p:grpSpPr>
          <a:xfrm>
            <a:off x="594359" y="1678466"/>
            <a:ext cx="3749040" cy="971550"/>
            <a:chOff x="792480" y="1531620"/>
            <a:chExt cx="4998720" cy="1295400"/>
          </a:xfrm>
        </p:grpSpPr>
        <p:sp>
          <p:nvSpPr>
            <p:cNvPr id="4" name="Rectangle: Rounded Corners 3">
              <a:extLst>
                <a:ext uri="{FF2B5EF4-FFF2-40B4-BE49-F238E27FC236}">
                  <a16:creationId xmlns:a16="http://schemas.microsoft.com/office/drawing/2014/main" id="{15C6C9B3-EFDF-F760-576C-00F2D64BDD15}"/>
                </a:ext>
              </a:extLst>
            </p:cNvPr>
            <p:cNvSpPr/>
            <p:nvPr/>
          </p:nvSpPr>
          <p:spPr>
            <a:xfrm>
              <a:off x="2179320" y="1531620"/>
              <a:ext cx="3611880" cy="1295400"/>
            </a:xfrm>
            <a:prstGeom prst="roundRect">
              <a:avLst>
                <a:gd name="adj" fmla="val 7843"/>
              </a:avLst>
            </a:prstGeom>
            <a:solidFill>
              <a:schemeClr val="accent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5" name="Rectangle: Rounded Corners 4">
              <a:extLst>
                <a:ext uri="{FF2B5EF4-FFF2-40B4-BE49-F238E27FC236}">
                  <a16:creationId xmlns:a16="http://schemas.microsoft.com/office/drawing/2014/main" id="{88EDB877-C259-083D-D6D0-E82953F5DBAD}"/>
                </a:ext>
              </a:extLst>
            </p:cNvPr>
            <p:cNvSpPr/>
            <p:nvPr/>
          </p:nvSpPr>
          <p:spPr>
            <a:xfrm>
              <a:off x="792480" y="1531620"/>
              <a:ext cx="1295400" cy="1295400"/>
            </a:xfrm>
            <a:prstGeom prst="roundRect">
              <a:avLst>
                <a:gd name="adj" fmla="val 7843"/>
              </a:avLst>
            </a:pr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B393DE4E-226A-9A38-D19C-0ADAA3387F03}"/>
                </a:ext>
              </a:extLst>
            </p:cNvPr>
            <p:cNvGrpSpPr/>
            <p:nvPr/>
          </p:nvGrpSpPr>
          <p:grpSpPr>
            <a:xfrm>
              <a:off x="1941195" y="1686545"/>
              <a:ext cx="384810" cy="985550"/>
              <a:chOff x="1941195" y="1691562"/>
              <a:chExt cx="384810" cy="985550"/>
            </a:xfrm>
          </p:grpSpPr>
          <p:grpSp>
            <p:nvGrpSpPr>
              <p:cNvPr id="7" name="Group 6">
                <a:extLst>
                  <a:ext uri="{FF2B5EF4-FFF2-40B4-BE49-F238E27FC236}">
                    <a16:creationId xmlns:a16="http://schemas.microsoft.com/office/drawing/2014/main" id="{CE904EE2-4FAC-C534-AD47-33AEC51630FB}"/>
                  </a:ext>
                </a:extLst>
              </p:cNvPr>
              <p:cNvGrpSpPr/>
              <p:nvPr/>
            </p:nvGrpSpPr>
            <p:grpSpPr>
              <a:xfrm>
                <a:off x="1941195" y="1691562"/>
                <a:ext cx="384810" cy="123217"/>
                <a:chOff x="5179695" y="2415462"/>
                <a:chExt cx="384810" cy="123217"/>
              </a:xfrm>
            </p:grpSpPr>
            <p:sp>
              <p:nvSpPr>
                <p:cNvPr id="26" name="Rectangle: Rounded Corners 25">
                  <a:extLst>
                    <a:ext uri="{FF2B5EF4-FFF2-40B4-BE49-F238E27FC236}">
                      <a16:creationId xmlns:a16="http://schemas.microsoft.com/office/drawing/2014/main" id="{6EA0A7BC-41B6-8D11-F64E-99E96C077D72}"/>
                    </a:ext>
                  </a:extLst>
                </p:cNvPr>
                <p:cNvSpPr/>
                <p:nvPr/>
              </p:nvSpPr>
              <p:spPr>
                <a:xfrm>
                  <a:off x="5486400" y="2415462"/>
                  <a:ext cx="78105" cy="123217"/>
                </a:xfrm>
                <a:prstGeom prst="roundRect">
                  <a:avLst>
                    <a:gd name="adj" fmla="val 30556"/>
                  </a:avLst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350"/>
                </a:p>
              </p:txBody>
            </p:sp>
            <p:sp>
              <p:nvSpPr>
                <p:cNvPr id="27" name="Rectangle: Rounded Corners 26">
                  <a:extLst>
                    <a:ext uri="{FF2B5EF4-FFF2-40B4-BE49-F238E27FC236}">
                      <a16:creationId xmlns:a16="http://schemas.microsoft.com/office/drawing/2014/main" id="{3F0C431A-7CFB-4F5D-BB23-E0A27EFF9033}"/>
                    </a:ext>
                  </a:extLst>
                </p:cNvPr>
                <p:cNvSpPr/>
                <p:nvPr/>
              </p:nvSpPr>
              <p:spPr>
                <a:xfrm>
                  <a:off x="5179695" y="2415462"/>
                  <a:ext cx="78105" cy="123217"/>
                </a:xfrm>
                <a:prstGeom prst="roundRect">
                  <a:avLst>
                    <a:gd name="adj" fmla="val 30556"/>
                  </a:avLst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350"/>
                </a:p>
              </p:txBody>
            </p:sp>
            <p:grpSp>
              <p:nvGrpSpPr>
                <p:cNvPr id="28" name="Group 27">
                  <a:extLst>
                    <a:ext uri="{FF2B5EF4-FFF2-40B4-BE49-F238E27FC236}">
                      <a16:creationId xmlns:a16="http://schemas.microsoft.com/office/drawing/2014/main" id="{6E713F08-CC3B-1ABE-1EB2-1C11E62EAFB7}"/>
                    </a:ext>
                  </a:extLst>
                </p:cNvPr>
                <p:cNvGrpSpPr/>
                <p:nvPr/>
              </p:nvGrpSpPr>
              <p:grpSpPr>
                <a:xfrm>
                  <a:off x="5209223" y="2438400"/>
                  <a:ext cx="325755" cy="77342"/>
                  <a:chOff x="1301114" y="3429000"/>
                  <a:chExt cx="325755" cy="77342"/>
                </a:xfrm>
              </p:grpSpPr>
              <p:sp>
                <p:nvSpPr>
                  <p:cNvPr id="29" name="Rectangle: Rounded Corners 28">
                    <a:extLst>
                      <a:ext uri="{FF2B5EF4-FFF2-40B4-BE49-F238E27FC236}">
                        <a16:creationId xmlns:a16="http://schemas.microsoft.com/office/drawing/2014/main" id="{B8D47BEE-A386-BF93-BD54-CD7688310D16}"/>
                      </a:ext>
                    </a:extLst>
                  </p:cNvPr>
                  <p:cNvSpPr/>
                  <p:nvPr/>
                </p:nvSpPr>
                <p:spPr>
                  <a:xfrm>
                    <a:off x="1301114" y="3429000"/>
                    <a:ext cx="325755" cy="27432"/>
                  </a:xfrm>
                  <a:prstGeom prst="roundRect">
                    <a:avLst>
                      <a:gd name="adj" fmla="val 50000"/>
                    </a:avLst>
                  </a:prstGeom>
                  <a:gradFill flip="none" rotWithShape="1">
                    <a:gsLst>
                      <a:gs pos="0">
                        <a:schemeClr val="tx1">
                          <a:lumMod val="85000"/>
                          <a:lumOff val="15000"/>
                        </a:schemeClr>
                      </a:gs>
                      <a:gs pos="26000">
                        <a:schemeClr val="bg1">
                          <a:lumMod val="85000"/>
                        </a:schemeClr>
                      </a:gs>
                      <a:gs pos="70624">
                        <a:schemeClr val="tx1">
                          <a:lumMod val="50000"/>
                          <a:lumOff val="50000"/>
                        </a:schemeClr>
                      </a:gs>
                      <a:gs pos="51000">
                        <a:schemeClr val="bg1"/>
                      </a:gs>
                      <a:gs pos="100000">
                        <a:schemeClr val="tx1">
                          <a:lumMod val="85000"/>
                          <a:lumOff val="15000"/>
                        </a:schemeClr>
                      </a:gs>
                    </a:gsLst>
                    <a:lin ang="0" scaled="1"/>
                    <a:tileRect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1350"/>
                  </a:p>
                </p:txBody>
              </p:sp>
              <p:sp>
                <p:nvSpPr>
                  <p:cNvPr id="30" name="Rectangle: Rounded Corners 29">
                    <a:extLst>
                      <a:ext uri="{FF2B5EF4-FFF2-40B4-BE49-F238E27FC236}">
                        <a16:creationId xmlns:a16="http://schemas.microsoft.com/office/drawing/2014/main" id="{795D29FF-8DFC-887D-93BA-7F4489F3CDBC}"/>
                      </a:ext>
                    </a:extLst>
                  </p:cNvPr>
                  <p:cNvSpPr/>
                  <p:nvPr/>
                </p:nvSpPr>
                <p:spPr>
                  <a:xfrm>
                    <a:off x="1301114" y="3478910"/>
                    <a:ext cx="325755" cy="27432"/>
                  </a:xfrm>
                  <a:prstGeom prst="roundRect">
                    <a:avLst>
                      <a:gd name="adj" fmla="val 50000"/>
                    </a:avLst>
                  </a:prstGeom>
                  <a:gradFill flip="none" rotWithShape="1">
                    <a:gsLst>
                      <a:gs pos="0">
                        <a:schemeClr val="tx1">
                          <a:lumMod val="85000"/>
                          <a:lumOff val="15000"/>
                        </a:schemeClr>
                      </a:gs>
                      <a:gs pos="26000">
                        <a:schemeClr val="bg1">
                          <a:lumMod val="85000"/>
                        </a:schemeClr>
                      </a:gs>
                      <a:gs pos="70624">
                        <a:schemeClr val="tx1">
                          <a:lumMod val="50000"/>
                          <a:lumOff val="50000"/>
                        </a:schemeClr>
                      </a:gs>
                      <a:gs pos="51000">
                        <a:schemeClr val="bg1"/>
                      </a:gs>
                      <a:gs pos="100000">
                        <a:schemeClr val="tx1">
                          <a:lumMod val="85000"/>
                          <a:lumOff val="15000"/>
                        </a:schemeClr>
                      </a:gs>
                    </a:gsLst>
                    <a:lin ang="0" scaled="1"/>
                    <a:tileRect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1350"/>
                  </a:p>
                </p:txBody>
              </p:sp>
            </p:grpSp>
          </p:grpSp>
          <p:grpSp>
            <p:nvGrpSpPr>
              <p:cNvPr id="8" name="Group 7">
                <a:extLst>
                  <a:ext uri="{FF2B5EF4-FFF2-40B4-BE49-F238E27FC236}">
                    <a16:creationId xmlns:a16="http://schemas.microsoft.com/office/drawing/2014/main" id="{49EE93C2-751F-ECFE-A64E-B2E4DC8347C5}"/>
                  </a:ext>
                </a:extLst>
              </p:cNvPr>
              <p:cNvGrpSpPr/>
              <p:nvPr/>
            </p:nvGrpSpPr>
            <p:grpSpPr>
              <a:xfrm>
                <a:off x="1941195" y="1979006"/>
                <a:ext cx="384810" cy="123217"/>
                <a:chOff x="5179695" y="2415462"/>
                <a:chExt cx="384810" cy="123217"/>
              </a:xfrm>
            </p:grpSpPr>
            <p:sp>
              <p:nvSpPr>
                <p:cNvPr id="21" name="Rectangle: Rounded Corners 20">
                  <a:extLst>
                    <a:ext uri="{FF2B5EF4-FFF2-40B4-BE49-F238E27FC236}">
                      <a16:creationId xmlns:a16="http://schemas.microsoft.com/office/drawing/2014/main" id="{4E31782B-F74D-D1ED-7B0E-FC534429FCFD}"/>
                    </a:ext>
                  </a:extLst>
                </p:cNvPr>
                <p:cNvSpPr/>
                <p:nvPr/>
              </p:nvSpPr>
              <p:spPr>
                <a:xfrm>
                  <a:off x="5486400" y="2415462"/>
                  <a:ext cx="78105" cy="123217"/>
                </a:xfrm>
                <a:prstGeom prst="roundRect">
                  <a:avLst>
                    <a:gd name="adj" fmla="val 30556"/>
                  </a:avLst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350"/>
                </a:p>
              </p:txBody>
            </p:sp>
            <p:sp>
              <p:nvSpPr>
                <p:cNvPr id="22" name="Rectangle: Rounded Corners 21">
                  <a:extLst>
                    <a:ext uri="{FF2B5EF4-FFF2-40B4-BE49-F238E27FC236}">
                      <a16:creationId xmlns:a16="http://schemas.microsoft.com/office/drawing/2014/main" id="{1D7AEB28-6EF2-1CC7-C696-C1132DCADE21}"/>
                    </a:ext>
                  </a:extLst>
                </p:cNvPr>
                <p:cNvSpPr/>
                <p:nvPr/>
              </p:nvSpPr>
              <p:spPr>
                <a:xfrm>
                  <a:off x="5179695" y="2415462"/>
                  <a:ext cx="78105" cy="123217"/>
                </a:xfrm>
                <a:prstGeom prst="roundRect">
                  <a:avLst>
                    <a:gd name="adj" fmla="val 30556"/>
                  </a:avLst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350"/>
                </a:p>
              </p:txBody>
            </p:sp>
            <p:grpSp>
              <p:nvGrpSpPr>
                <p:cNvPr id="23" name="Group 22">
                  <a:extLst>
                    <a:ext uri="{FF2B5EF4-FFF2-40B4-BE49-F238E27FC236}">
                      <a16:creationId xmlns:a16="http://schemas.microsoft.com/office/drawing/2014/main" id="{5A5E3B60-9B52-0F54-7ACD-173D03E7C620}"/>
                    </a:ext>
                  </a:extLst>
                </p:cNvPr>
                <p:cNvGrpSpPr/>
                <p:nvPr/>
              </p:nvGrpSpPr>
              <p:grpSpPr>
                <a:xfrm>
                  <a:off x="5209223" y="2438400"/>
                  <a:ext cx="325755" cy="77342"/>
                  <a:chOff x="1301114" y="3429000"/>
                  <a:chExt cx="325755" cy="77342"/>
                </a:xfrm>
              </p:grpSpPr>
              <p:sp>
                <p:nvSpPr>
                  <p:cNvPr id="24" name="Rectangle: Rounded Corners 23">
                    <a:extLst>
                      <a:ext uri="{FF2B5EF4-FFF2-40B4-BE49-F238E27FC236}">
                        <a16:creationId xmlns:a16="http://schemas.microsoft.com/office/drawing/2014/main" id="{51EAC480-88E8-03BA-BF31-F0BF7BE8FFDB}"/>
                      </a:ext>
                    </a:extLst>
                  </p:cNvPr>
                  <p:cNvSpPr/>
                  <p:nvPr/>
                </p:nvSpPr>
                <p:spPr>
                  <a:xfrm>
                    <a:off x="1301114" y="3429000"/>
                    <a:ext cx="325755" cy="27432"/>
                  </a:xfrm>
                  <a:prstGeom prst="roundRect">
                    <a:avLst>
                      <a:gd name="adj" fmla="val 50000"/>
                    </a:avLst>
                  </a:prstGeom>
                  <a:gradFill flip="none" rotWithShape="1">
                    <a:gsLst>
                      <a:gs pos="0">
                        <a:schemeClr val="tx1">
                          <a:lumMod val="85000"/>
                          <a:lumOff val="15000"/>
                        </a:schemeClr>
                      </a:gs>
                      <a:gs pos="26000">
                        <a:schemeClr val="bg1">
                          <a:lumMod val="85000"/>
                        </a:schemeClr>
                      </a:gs>
                      <a:gs pos="70624">
                        <a:schemeClr val="tx1">
                          <a:lumMod val="50000"/>
                          <a:lumOff val="50000"/>
                        </a:schemeClr>
                      </a:gs>
                      <a:gs pos="51000">
                        <a:schemeClr val="bg1"/>
                      </a:gs>
                      <a:gs pos="100000">
                        <a:schemeClr val="tx1">
                          <a:lumMod val="85000"/>
                          <a:lumOff val="15000"/>
                        </a:schemeClr>
                      </a:gs>
                    </a:gsLst>
                    <a:lin ang="0" scaled="1"/>
                    <a:tileRect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1350"/>
                  </a:p>
                </p:txBody>
              </p:sp>
              <p:sp>
                <p:nvSpPr>
                  <p:cNvPr id="25" name="Rectangle: Rounded Corners 24">
                    <a:extLst>
                      <a:ext uri="{FF2B5EF4-FFF2-40B4-BE49-F238E27FC236}">
                        <a16:creationId xmlns:a16="http://schemas.microsoft.com/office/drawing/2014/main" id="{5895D214-F5F5-457D-6E31-241F45403E4C}"/>
                      </a:ext>
                    </a:extLst>
                  </p:cNvPr>
                  <p:cNvSpPr/>
                  <p:nvPr/>
                </p:nvSpPr>
                <p:spPr>
                  <a:xfrm>
                    <a:off x="1301114" y="3478910"/>
                    <a:ext cx="325755" cy="27432"/>
                  </a:xfrm>
                  <a:prstGeom prst="roundRect">
                    <a:avLst>
                      <a:gd name="adj" fmla="val 50000"/>
                    </a:avLst>
                  </a:prstGeom>
                  <a:gradFill flip="none" rotWithShape="1">
                    <a:gsLst>
                      <a:gs pos="0">
                        <a:schemeClr val="tx1">
                          <a:lumMod val="85000"/>
                          <a:lumOff val="15000"/>
                        </a:schemeClr>
                      </a:gs>
                      <a:gs pos="26000">
                        <a:schemeClr val="bg1">
                          <a:lumMod val="85000"/>
                        </a:schemeClr>
                      </a:gs>
                      <a:gs pos="70624">
                        <a:schemeClr val="tx1">
                          <a:lumMod val="50000"/>
                          <a:lumOff val="50000"/>
                        </a:schemeClr>
                      </a:gs>
                      <a:gs pos="51000">
                        <a:schemeClr val="bg1"/>
                      </a:gs>
                      <a:gs pos="100000">
                        <a:schemeClr val="tx1">
                          <a:lumMod val="85000"/>
                          <a:lumOff val="15000"/>
                        </a:schemeClr>
                      </a:gs>
                    </a:gsLst>
                    <a:lin ang="0" scaled="1"/>
                    <a:tileRect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1350"/>
                  </a:p>
                </p:txBody>
              </p:sp>
            </p:grpSp>
          </p:grpSp>
          <p:grpSp>
            <p:nvGrpSpPr>
              <p:cNvPr id="9" name="Group 8">
                <a:extLst>
                  <a:ext uri="{FF2B5EF4-FFF2-40B4-BE49-F238E27FC236}">
                    <a16:creationId xmlns:a16="http://schemas.microsoft.com/office/drawing/2014/main" id="{FB78AF2B-CD8B-AC06-0EFE-62BB6A3E75DD}"/>
                  </a:ext>
                </a:extLst>
              </p:cNvPr>
              <p:cNvGrpSpPr/>
              <p:nvPr/>
            </p:nvGrpSpPr>
            <p:grpSpPr>
              <a:xfrm>
                <a:off x="1941195" y="2266450"/>
                <a:ext cx="384810" cy="123217"/>
                <a:chOff x="5179695" y="2415462"/>
                <a:chExt cx="384810" cy="123217"/>
              </a:xfrm>
            </p:grpSpPr>
            <p:sp>
              <p:nvSpPr>
                <p:cNvPr id="16" name="Rectangle: Rounded Corners 15">
                  <a:extLst>
                    <a:ext uri="{FF2B5EF4-FFF2-40B4-BE49-F238E27FC236}">
                      <a16:creationId xmlns:a16="http://schemas.microsoft.com/office/drawing/2014/main" id="{C8E73AD2-2B4A-0DCC-DBFC-B08FEC267956}"/>
                    </a:ext>
                  </a:extLst>
                </p:cNvPr>
                <p:cNvSpPr/>
                <p:nvPr/>
              </p:nvSpPr>
              <p:spPr>
                <a:xfrm>
                  <a:off x="5486400" y="2415462"/>
                  <a:ext cx="78105" cy="123217"/>
                </a:xfrm>
                <a:prstGeom prst="roundRect">
                  <a:avLst>
                    <a:gd name="adj" fmla="val 30556"/>
                  </a:avLst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350"/>
                </a:p>
              </p:txBody>
            </p:sp>
            <p:sp>
              <p:nvSpPr>
                <p:cNvPr id="17" name="Rectangle: Rounded Corners 16">
                  <a:extLst>
                    <a:ext uri="{FF2B5EF4-FFF2-40B4-BE49-F238E27FC236}">
                      <a16:creationId xmlns:a16="http://schemas.microsoft.com/office/drawing/2014/main" id="{B12074D7-724F-6803-4A96-B0D6B835C6DE}"/>
                    </a:ext>
                  </a:extLst>
                </p:cNvPr>
                <p:cNvSpPr/>
                <p:nvPr/>
              </p:nvSpPr>
              <p:spPr>
                <a:xfrm>
                  <a:off x="5179695" y="2415462"/>
                  <a:ext cx="78105" cy="123217"/>
                </a:xfrm>
                <a:prstGeom prst="roundRect">
                  <a:avLst>
                    <a:gd name="adj" fmla="val 30556"/>
                  </a:avLst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350"/>
                </a:p>
              </p:txBody>
            </p:sp>
            <p:grpSp>
              <p:nvGrpSpPr>
                <p:cNvPr id="18" name="Group 17">
                  <a:extLst>
                    <a:ext uri="{FF2B5EF4-FFF2-40B4-BE49-F238E27FC236}">
                      <a16:creationId xmlns:a16="http://schemas.microsoft.com/office/drawing/2014/main" id="{55736C06-C72A-A22F-AE20-55F9131ED40B}"/>
                    </a:ext>
                  </a:extLst>
                </p:cNvPr>
                <p:cNvGrpSpPr/>
                <p:nvPr/>
              </p:nvGrpSpPr>
              <p:grpSpPr>
                <a:xfrm>
                  <a:off x="5209223" y="2438400"/>
                  <a:ext cx="325755" cy="77342"/>
                  <a:chOff x="1301114" y="3429000"/>
                  <a:chExt cx="325755" cy="77342"/>
                </a:xfrm>
              </p:grpSpPr>
              <p:sp>
                <p:nvSpPr>
                  <p:cNvPr id="19" name="Rectangle: Rounded Corners 18">
                    <a:extLst>
                      <a:ext uri="{FF2B5EF4-FFF2-40B4-BE49-F238E27FC236}">
                        <a16:creationId xmlns:a16="http://schemas.microsoft.com/office/drawing/2014/main" id="{455CD3C4-D4C3-CE81-85B7-0E12869DE1D0}"/>
                      </a:ext>
                    </a:extLst>
                  </p:cNvPr>
                  <p:cNvSpPr/>
                  <p:nvPr/>
                </p:nvSpPr>
                <p:spPr>
                  <a:xfrm>
                    <a:off x="1301114" y="3429000"/>
                    <a:ext cx="325755" cy="27432"/>
                  </a:xfrm>
                  <a:prstGeom prst="roundRect">
                    <a:avLst>
                      <a:gd name="adj" fmla="val 50000"/>
                    </a:avLst>
                  </a:prstGeom>
                  <a:gradFill flip="none" rotWithShape="1">
                    <a:gsLst>
                      <a:gs pos="0">
                        <a:schemeClr val="tx1">
                          <a:lumMod val="85000"/>
                          <a:lumOff val="15000"/>
                        </a:schemeClr>
                      </a:gs>
                      <a:gs pos="26000">
                        <a:schemeClr val="bg1">
                          <a:lumMod val="85000"/>
                        </a:schemeClr>
                      </a:gs>
                      <a:gs pos="70624">
                        <a:schemeClr val="tx1">
                          <a:lumMod val="50000"/>
                          <a:lumOff val="50000"/>
                        </a:schemeClr>
                      </a:gs>
                      <a:gs pos="51000">
                        <a:schemeClr val="bg1"/>
                      </a:gs>
                      <a:gs pos="100000">
                        <a:schemeClr val="tx1">
                          <a:lumMod val="85000"/>
                          <a:lumOff val="15000"/>
                        </a:schemeClr>
                      </a:gs>
                    </a:gsLst>
                    <a:lin ang="0" scaled="1"/>
                    <a:tileRect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1350"/>
                  </a:p>
                </p:txBody>
              </p:sp>
              <p:sp>
                <p:nvSpPr>
                  <p:cNvPr id="20" name="Rectangle: Rounded Corners 19">
                    <a:extLst>
                      <a:ext uri="{FF2B5EF4-FFF2-40B4-BE49-F238E27FC236}">
                        <a16:creationId xmlns:a16="http://schemas.microsoft.com/office/drawing/2014/main" id="{133D0473-6C1E-B42C-8722-CB7AA5F88DB3}"/>
                      </a:ext>
                    </a:extLst>
                  </p:cNvPr>
                  <p:cNvSpPr/>
                  <p:nvPr/>
                </p:nvSpPr>
                <p:spPr>
                  <a:xfrm>
                    <a:off x="1301114" y="3478910"/>
                    <a:ext cx="325755" cy="27432"/>
                  </a:xfrm>
                  <a:prstGeom prst="roundRect">
                    <a:avLst>
                      <a:gd name="adj" fmla="val 50000"/>
                    </a:avLst>
                  </a:prstGeom>
                  <a:gradFill flip="none" rotWithShape="1">
                    <a:gsLst>
                      <a:gs pos="0">
                        <a:schemeClr val="tx1">
                          <a:lumMod val="85000"/>
                          <a:lumOff val="15000"/>
                        </a:schemeClr>
                      </a:gs>
                      <a:gs pos="26000">
                        <a:schemeClr val="bg1">
                          <a:lumMod val="85000"/>
                        </a:schemeClr>
                      </a:gs>
                      <a:gs pos="70624">
                        <a:schemeClr val="tx1">
                          <a:lumMod val="50000"/>
                          <a:lumOff val="50000"/>
                        </a:schemeClr>
                      </a:gs>
                      <a:gs pos="51000">
                        <a:schemeClr val="bg1"/>
                      </a:gs>
                      <a:gs pos="100000">
                        <a:schemeClr val="tx1">
                          <a:lumMod val="85000"/>
                          <a:lumOff val="15000"/>
                        </a:schemeClr>
                      </a:gs>
                    </a:gsLst>
                    <a:lin ang="0" scaled="1"/>
                    <a:tileRect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1350"/>
                  </a:p>
                </p:txBody>
              </p:sp>
            </p:grpSp>
          </p:grpSp>
          <p:grpSp>
            <p:nvGrpSpPr>
              <p:cNvPr id="10" name="Group 9">
                <a:extLst>
                  <a:ext uri="{FF2B5EF4-FFF2-40B4-BE49-F238E27FC236}">
                    <a16:creationId xmlns:a16="http://schemas.microsoft.com/office/drawing/2014/main" id="{8FB0C529-2A8C-AE68-733D-C22CBDD073C0}"/>
                  </a:ext>
                </a:extLst>
              </p:cNvPr>
              <p:cNvGrpSpPr/>
              <p:nvPr/>
            </p:nvGrpSpPr>
            <p:grpSpPr>
              <a:xfrm>
                <a:off x="1941195" y="2553895"/>
                <a:ext cx="384810" cy="123217"/>
                <a:chOff x="5179695" y="2415462"/>
                <a:chExt cx="384810" cy="123217"/>
              </a:xfrm>
            </p:grpSpPr>
            <p:sp>
              <p:nvSpPr>
                <p:cNvPr id="11" name="Rectangle: Rounded Corners 10">
                  <a:extLst>
                    <a:ext uri="{FF2B5EF4-FFF2-40B4-BE49-F238E27FC236}">
                      <a16:creationId xmlns:a16="http://schemas.microsoft.com/office/drawing/2014/main" id="{8F47FE79-0D34-C2F9-39B3-B75A3FE4A2B3}"/>
                    </a:ext>
                  </a:extLst>
                </p:cNvPr>
                <p:cNvSpPr/>
                <p:nvPr/>
              </p:nvSpPr>
              <p:spPr>
                <a:xfrm>
                  <a:off x="5486400" y="2415462"/>
                  <a:ext cx="78105" cy="123217"/>
                </a:xfrm>
                <a:prstGeom prst="roundRect">
                  <a:avLst>
                    <a:gd name="adj" fmla="val 30556"/>
                  </a:avLst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350"/>
                </a:p>
              </p:txBody>
            </p:sp>
            <p:sp>
              <p:nvSpPr>
                <p:cNvPr id="12" name="Rectangle: Rounded Corners 11">
                  <a:extLst>
                    <a:ext uri="{FF2B5EF4-FFF2-40B4-BE49-F238E27FC236}">
                      <a16:creationId xmlns:a16="http://schemas.microsoft.com/office/drawing/2014/main" id="{AC1F66B1-79FB-B739-2CB1-5FC015AB3D6D}"/>
                    </a:ext>
                  </a:extLst>
                </p:cNvPr>
                <p:cNvSpPr/>
                <p:nvPr/>
              </p:nvSpPr>
              <p:spPr>
                <a:xfrm>
                  <a:off x="5179695" y="2415462"/>
                  <a:ext cx="78105" cy="123217"/>
                </a:xfrm>
                <a:prstGeom prst="roundRect">
                  <a:avLst>
                    <a:gd name="adj" fmla="val 30556"/>
                  </a:avLst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350"/>
                </a:p>
              </p:txBody>
            </p:sp>
            <p:grpSp>
              <p:nvGrpSpPr>
                <p:cNvPr id="13" name="Group 12">
                  <a:extLst>
                    <a:ext uri="{FF2B5EF4-FFF2-40B4-BE49-F238E27FC236}">
                      <a16:creationId xmlns:a16="http://schemas.microsoft.com/office/drawing/2014/main" id="{A1892841-525D-A365-0C84-7B9F37788BA7}"/>
                    </a:ext>
                  </a:extLst>
                </p:cNvPr>
                <p:cNvGrpSpPr/>
                <p:nvPr/>
              </p:nvGrpSpPr>
              <p:grpSpPr>
                <a:xfrm>
                  <a:off x="5209223" y="2438400"/>
                  <a:ext cx="325755" cy="77342"/>
                  <a:chOff x="1301114" y="3429000"/>
                  <a:chExt cx="325755" cy="77342"/>
                </a:xfrm>
              </p:grpSpPr>
              <p:sp>
                <p:nvSpPr>
                  <p:cNvPr id="14" name="Rectangle: Rounded Corners 13">
                    <a:extLst>
                      <a:ext uri="{FF2B5EF4-FFF2-40B4-BE49-F238E27FC236}">
                        <a16:creationId xmlns:a16="http://schemas.microsoft.com/office/drawing/2014/main" id="{F771FE46-D968-5E5E-00D2-527993660EDF}"/>
                      </a:ext>
                    </a:extLst>
                  </p:cNvPr>
                  <p:cNvSpPr/>
                  <p:nvPr/>
                </p:nvSpPr>
                <p:spPr>
                  <a:xfrm>
                    <a:off x="1301114" y="3429000"/>
                    <a:ext cx="325755" cy="27432"/>
                  </a:xfrm>
                  <a:prstGeom prst="roundRect">
                    <a:avLst>
                      <a:gd name="adj" fmla="val 50000"/>
                    </a:avLst>
                  </a:prstGeom>
                  <a:gradFill flip="none" rotWithShape="1">
                    <a:gsLst>
                      <a:gs pos="0">
                        <a:schemeClr val="tx1">
                          <a:lumMod val="85000"/>
                          <a:lumOff val="15000"/>
                        </a:schemeClr>
                      </a:gs>
                      <a:gs pos="26000">
                        <a:schemeClr val="bg1">
                          <a:lumMod val="85000"/>
                        </a:schemeClr>
                      </a:gs>
                      <a:gs pos="70624">
                        <a:schemeClr val="tx1">
                          <a:lumMod val="50000"/>
                          <a:lumOff val="50000"/>
                        </a:schemeClr>
                      </a:gs>
                      <a:gs pos="51000">
                        <a:schemeClr val="bg1"/>
                      </a:gs>
                      <a:gs pos="100000">
                        <a:schemeClr val="tx1">
                          <a:lumMod val="85000"/>
                          <a:lumOff val="15000"/>
                        </a:schemeClr>
                      </a:gs>
                    </a:gsLst>
                    <a:lin ang="0" scaled="1"/>
                    <a:tileRect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1350"/>
                  </a:p>
                </p:txBody>
              </p:sp>
              <p:sp>
                <p:nvSpPr>
                  <p:cNvPr id="15" name="Rectangle: Rounded Corners 14">
                    <a:extLst>
                      <a:ext uri="{FF2B5EF4-FFF2-40B4-BE49-F238E27FC236}">
                        <a16:creationId xmlns:a16="http://schemas.microsoft.com/office/drawing/2014/main" id="{E56EBD46-BD79-8644-66BE-FB0A7315D7CA}"/>
                      </a:ext>
                    </a:extLst>
                  </p:cNvPr>
                  <p:cNvSpPr/>
                  <p:nvPr/>
                </p:nvSpPr>
                <p:spPr>
                  <a:xfrm>
                    <a:off x="1301114" y="3478910"/>
                    <a:ext cx="325755" cy="27432"/>
                  </a:xfrm>
                  <a:prstGeom prst="roundRect">
                    <a:avLst>
                      <a:gd name="adj" fmla="val 50000"/>
                    </a:avLst>
                  </a:prstGeom>
                  <a:gradFill flip="none" rotWithShape="1">
                    <a:gsLst>
                      <a:gs pos="0">
                        <a:schemeClr val="tx1">
                          <a:lumMod val="85000"/>
                          <a:lumOff val="15000"/>
                        </a:schemeClr>
                      </a:gs>
                      <a:gs pos="26000">
                        <a:schemeClr val="bg1">
                          <a:lumMod val="85000"/>
                        </a:schemeClr>
                      </a:gs>
                      <a:gs pos="70624">
                        <a:schemeClr val="tx1">
                          <a:lumMod val="50000"/>
                          <a:lumOff val="50000"/>
                        </a:schemeClr>
                      </a:gs>
                      <a:gs pos="51000">
                        <a:schemeClr val="bg1"/>
                      </a:gs>
                      <a:gs pos="100000">
                        <a:schemeClr val="tx1">
                          <a:lumMod val="85000"/>
                          <a:lumOff val="15000"/>
                        </a:schemeClr>
                      </a:gs>
                    </a:gsLst>
                    <a:lin ang="0" scaled="1"/>
                    <a:tileRect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1350"/>
                  </a:p>
                </p:txBody>
              </p:sp>
            </p:grpSp>
          </p:grpSp>
        </p:grpSp>
      </p:grpSp>
      <p:grpSp>
        <p:nvGrpSpPr>
          <p:cNvPr id="87" name="Group 86">
            <a:extLst>
              <a:ext uri="{FF2B5EF4-FFF2-40B4-BE49-F238E27FC236}">
                <a16:creationId xmlns:a16="http://schemas.microsoft.com/office/drawing/2014/main" id="{FC602237-7C61-1017-82DD-0EEBACCD51F9}"/>
              </a:ext>
            </a:extLst>
          </p:cNvPr>
          <p:cNvGrpSpPr/>
          <p:nvPr/>
        </p:nvGrpSpPr>
        <p:grpSpPr>
          <a:xfrm>
            <a:off x="4800601" y="1678466"/>
            <a:ext cx="3749040" cy="971550"/>
            <a:chOff x="792480" y="3105150"/>
            <a:chExt cx="4998720" cy="1295400"/>
          </a:xfrm>
        </p:grpSpPr>
        <p:sp>
          <p:nvSpPr>
            <p:cNvPr id="88" name="Rectangle: Rounded Corners 87">
              <a:extLst>
                <a:ext uri="{FF2B5EF4-FFF2-40B4-BE49-F238E27FC236}">
                  <a16:creationId xmlns:a16="http://schemas.microsoft.com/office/drawing/2014/main" id="{9AF057AD-CECE-ACFB-FC5D-04E9F4096B02}"/>
                </a:ext>
              </a:extLst>
            </p:cNvPr>
            <p:cNvSpPr/>
            <p:nvPr/>
          </p:nvSpPr>
          <p:spPr>
            <a:xfrm>
              <a:off x="792480" y="3105150"/>
              <a:ext cx="3611880" cy="1295400"/>
            </a:xfrm>
            <a:prstGeom prst="roundRect">
              <a:avLst>
                <a:gd name="adj" fmla="val 7843"/>
              </a:avLst>
            </a:prstGeom>
            <a:solidFill>
              <a:schemeClr val="accent2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89" name="Rectangle: Rounded Corners 88">
              <a:extLst>
                <a:ext uri="{FF2B5EF4-FFF2-40B4-BE49-F238E27FC236}">
                  <a16:creationId xmlns:a16="http://schemas.microsoft.com/office/drawing/2014/main" id="{88804587-52B7-510D-0A3F-4E8E575F20CA}"/>
                </a:ext>
              </a:extLst>
            </p:cNvPr>
            <p:cNvSpPr/>
            <p:nvPr/>
          </p:nvSpPr>
          <p:spPr>
            <a:xfrm>
              <a:off x="4495800" y="3105150"/>
              <a:ext cx="1295400" cy="1295400"/>
            </a:xfrm>
            <a:prstGeom prst="roundRect">
              <a:avLst>
                <a:gd name="adj" fmla="val 7843"/>
              </a:avLst>
            </a:pr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grpSp>
          <p:nvGrpSpPr>
            <p:cNvPr id="90" name="Group 89">
              <a:extLst>
                <a:ext uri="{FF2B5EF4-FFF2-40B4-BE49-F238E27FC236}">
                  <a16:creationId xmlns:a16="http://schemas.microsoft.com/office/drawing/2014/main" id="{68C57E55-B595-FDD5-54A8-8AC72AB042DD}"/>
                </a:ext>
              </a:extLst>
            </p:cNvPr>
            <p:cNvGrpSpPr/>
            <p:nvPr/>
          </p:nvGrpSpPr>
          <p:grpSpPr>
            <a:xfrm rot="10800000">
              <a:off x="4257675" y="3260075"/>
              <a:ext cx="384810" cy="985550"/>
              <a:chOff x="1941195" y="1691562"/>
              <a:chExt cx="384810" cy="985550"/>
            </a:xfrm>
          </p:grpSpPr>
          <p:grpSp>
            <p:nvGrpSpPr>
              <p:cNvPr id="91" name="Group 90">
                <a:extLst>
                  <a:ext uri="{FF2B5EF4-FFF2-40B4-BE49-F238E27FC236}">
                    <a16:creationId xmlns:a16="http://schemas.microsoft.com/office/drawing/2014/main" id="{7CCDC05B-687C-EDA5-A71A-43815B0D4D87}"/>
                  </a:ext>
                </a:extLst>
              </p:cNvPr>
              <p:cNvGrpSpPr/>
              <p:nvPr/>
            </p:nvGrpSpPr>
            <p:grpSpPr>
              <a:xfrm>
                <a:off x="1941195" y="1691562"/>
                <a:ext cx="384810" cy="123217"/>
                <a:chOff x="5179695" y="2415462"/>
                <a:chExt cx="384810" cy="123217"/>
              </a:xfrm>
            </p:grpSpPr>
            <p:sp>
              <p:nvSpPr>
                <p:cNvPr id="110" name="Rectangle: Rounded Corners 109">
                  <a:extLst>
                    <a:ext uri="{FF2B5EF4-FFF2-40B4-BE49-F238E27FC236}">
                      <a16:creationId xmlns:a16="http://schemas.microsoft.com/office/drawing/2014/main" id="{A3DCD0D5-B6E2-0D6D-8F46-B7EA23247E8A}"/>
                    </a:ext>
                  </a:extLst>
                </p:cNvPr>
                <p:cNvSpPr/>
                <p:nvPr/>
              </p:nvSpPr>
              <p:spPr>
                <a:xfrm>
                  <a:off x="5486400" y="2415462"/>
                  <a:ext cx="78105" cy="123217"/>
                </a:xfrm>
                <a:prstGeom prst="roundRect">
                  <a:avLst>
                    <a:gd name="adj" fmla="val 30556"/>
                  </a:avLst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350"/>
                </a:p>
              </p:txBody>
            </p:sp>
            <p:sp>
              <p:nvSpPr>
                <p:cNvPr id="111" name="Rectangle: Rounded Corners 110">
                  <a:extLst>
                    <a:ext uri="{FF2B5EF4-FFF2-40B4-BE49-F238E27FC236}">
                      <a16:creationId xmlns:a16="http://schemas.microsoft.com/office/drawing/2014/main" id="{90EFC4C2-0C99-F9B4-FE82-2AC5BFFD2BEF}"/>
                    </a:ext>
                  </a:extLst>
                </p:cNvPr>
                <p:cNvSpPr/>
                <p:nvPr/>
              </p:nvSpPr>
              <p:spPr>
                <a:xfrm>
                  <a:off x="5179695" y="2415462"/>
                  <a:ext cx="78105" cy="123217"/>
                </a:xfrm>
                <a:prstGeom prst="roundRect">
                  <a:avLst>
                    <a:gd name="adj" fmla="val 30556"/>
                  </a:avLst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350"/>
                </a:p>
              </p:txBody>
            </p:sp>
            <p:grpSp>
              <p:nvGrpSpPr>
                <p:cNvPr id="112" name="Group 111">
                  <a:extLst>
                    <a:ext uri="{FF2B5EF4-FFF2-40B4-BE49-F238E27FC236}">
                      <a16:creationId xmlns:a16="http://schemas.microsoft.com/office/drawing/2014/main" id="{2188ECAF-370F-B246-DAD8-068A9B39AF88}"/>
                    </a:ext>
                  </a:extLst>
                </p:cNvPr>
                <p:cNvGrpSpPr/>
                <p:nvPr/>
              </p:nvGrpSpPr>
              <p:grpSpPr>
                <a:xfrm>
                  <a:off x="5209223" y="2438400"/>
                  <a:ext cx="325755" cy="77342"/>
                  <a:chOff x="1301114" y="3429000"/>
                  <a:chExt cx="325755" cy="77342"/>
                </a:xfrm>
              </p:grpSpPr>
              <p:sp>
                <p:nvSpPr>
                  <p:cNvPr id="113" name="Rectangle: Rounded Corners 112">
                    <a:extLst>
                      <a:ext uri="{FF2B5EF4-FFF2-40B4-BE49-F238E27FC236}">
                        <a16:creationId xmlns:a16="http://schemas.microsoft.com/office/drawing/2014/main" id="{A4183B9D-693A-1D14-DDA4-D0541BF2565A}"/>
                      </a:ext>
                    </a:extLst>
                  </p:cNvPr>
                  <p:cNvSpPr/>
                  <p:nvPr/>
                </p:nvSpPr>
                <p:spPr>
                  <a:xfrm>
                    <a:off x="1301114" y="3429000"/>
                    <a:ext cx="325755" cy="27432"/>
                  </a:xfrm>
                  <a:prstGeom prst="roundRect">
                    <a:avLst>
                      <a:gd name="adj" fmla="val 50000"/>
                    </a:avLst>
                  </a:prstGeom>
                  <a:gradFill flip="none" rotWithShape="1">
                    <a:gsLst>
                      <a:gs pos="0">
                        <a:schemeClr val="tx1">
                          <a:lumMod val="85000"/>
                          <a:lumOff val="15000"/>
                        </a:schemeClr>
                      </a:gs>
                      <a:gs pos="26000">
                        <a:schemeClr val="bg1">
                          <a:lumMod val="85000"/>
                        </a:schemeClr>
                      </a:gs>
                      <a:gs pos="70624">
                        <a:schemeClr val="tx1">
                          <a:lumMod val="50000"/>
                          <a:lumOff val="50000"/>
                        </a:schemeClr>
                      </a:gs>
                      <a:gs pos="51000">
                        <a:schemeClr val="bg1"/>
                      </a:gs>
                      <a:gs pos="100000">
                        <a:schemeClr val="tx1">
                          <a:lumMod val="85000"/>
                          <a:lumOff val="15000"/>
                        </a:schemeClr>
                      </a:gs>
                    </a:gsLst>
                    <a:lin ang="0" scaled="1"/>
                    <a:tileRect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1350"/>
                  </a:p>
                </p:txBody>
              </p:sp>
              <p:sp>
                <p:nvSpPr>
                  <p:cNvPr id="114" name="Rectangle: Rounded Corners 113">
                    <a:extLst>
                      <a:ext uri="{FF2B5EF4-FFF2-40B4-BE49-F238E27FC236}">
                        <a16:creationId xmlns:a16="http://schemas.microsoft.com/office/drawing/2014/main" id="{D45E9025-E1EB-93AC-CF0C-2ECD5DB50EFD}"/>
                      </a:ext>
                    </a:extLst>
                  </p:cNvPr>
                  <p:cNvSpPr/>
                  <p:nvPr/>
                </p:nvSpPr>
                <p:spPr>
                  <a:xfrm>
                    <a:off x="1301114" y="3478910"/>
                    <a:ext cx="325755" cy="27432"/>
                  </a:xfrm>
                  <a:prstGeom prst="roundRect">
                    <a:avLst>
                      <a:gd name="adj" fmla="val 50000"/>
                    </a:avLst>
                  </a:prstGeom>
                  <a:gradFill flip="none" rotWithShape="1">
                    <a:gsLst>
                      <a:gs pos="0">
                        <a:schemeClr val="tx1">
                          <a:lumMod val="85000"/>
                          <a:lumOff val="15000"/>
                        </a:schemeClr>
                      </a:gs>
                      <a:gs pos="26000">
                        <a:schemeClr val="bg1">
                          <a:lumMod val="85000"/>
                        </a:schemeClr>
                      </a:gs>
                      <a:gs pos="70624">
                        <a:schemeClr val="tx1">
                          <a:lumMod val="50000"/>
                          <a:lumOff val="50000"/>
                        </a:schemeClr>
                      </a:gs>
                      <a:gs pos="51000">
                        <a:schemeClr val="bg1"/>
                      </a:gs>
                      <a:gs pos="100000">
                        <a:schemeClr val="tx1">
                          <a:lumMod val="85000"/>
                          <a:lumOff val="15000"/>
                        </a:schemeClr>
                      </a:gs>
                    </a:gsLst>
                    <a:lin ang="0" scaled="1"/>
                    <a:tileRect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1350"/>
                  </a:p>
                </p:txBody>
              </p:sp>
            </p:grpSp>
          </p:grpSp>
          <p:grpSp>
            <p:nvGrpSpPr>
              <p:cNvPr id="92" name="Group 91">
                <a:extLst>
                  <a:ext uri="{FF2B5EF4-FFF2-40B4-BE49-F238E27FC236}">
                    <a16:creationId xmlns:a16="http://schemas.microsoft.com/office/drawing/2014/main" id="{AC40A20D-5BBD-7BE3-7F12-3C2B86DFE671}"/>
                  </a:ext>
                </a:extLst>
              </p:cNvPr>
              <p:cNvGrpSpPr/>
              <p:nvPr/>
            </p:nvGrpSpPr>
            <p:grpSpPr>
              <a:xfrm>
                <a:off x="1941195" y="1979006"/>
                <a:ext cx="384810" cy="123217"/>
                <a:chOff x="5179695" y="2415462"/>
                <a:chExt cx="384810" cy="123217"/>
              </a:xfrm>
            </p:grpSpPr>
            <p:sp>
              <p:nvSpPr>
                <p:cNvPr id="105" name="Rectangle: Rounded Corners 104">
                  <a:extLst>
                    <a:ext uri="{FF2B5EF4-FFF2-40B4-BE49-F238E27FC236}">
                      <a16:creationId xmlns:a16="http://schemas.microsoft.com/office/drawing/2014/main" id="{B45EE81F-FEE5-EA00-D3E1-382BB30D22ED}"/>
                    </a:ext>
                  </a:extLst>
                </p:cNvPr>
                <p:cNvSpPr/>
                <p:nvPr/>
              </p:nvSpPr>
              <p:spPr>
                <a:xfrm>
                  <a:off x="5486400" y="2415462"/>
                  <a:ext cx="78105" cy="123217"/>
                </a:xfrm>
                <a:prstGeom prst="roundRect">
                  <a:avLst>
                    <a:gd name="adj" fmla="val 30556"/>
                  </a:avLst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350"/>
                </a:p>
              </p:txBody>
            </p:sp>
            <p:sp>
              <p:nvSpPr>
                <p:cNvPr id="106" name="Rectangle: Rounded Corners 105">
                  <a:extLst>
                    <a:ext uri="{FF2B5EF4-FFF2-40B4-BE49-F238E27FC236}">
                      <a16:creationId xmlns:a16="http://schemas.microsoft.com/office/drawing/2014/main" id="{70C89F78-7A14-C299-90C1-0CAD0C4C6DDD}"/>
                    </a:ext>
                  </a:extLst>
                </p:cNvPr>
                <p:cNvSpPr/>
                <p:nvPr/>
              </p:nvSpPr>
              <p:spPr>
                <a:xfrm>
                  <a:off x="5179695" y="2415462"/>
                  <a:ext cx="78105" cy="123217"/>
                </a:xfrm>
                <a:prstGeom prst="roundRect">
                  <a:avLst>
                    <a:gd name="adj" fmla="val 30556"/>
                  </a:avLst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350"/>
                </a:p>
              </p:txBody>
            </p:sp>
            <p:grpSp>
              <p:nvGrpSpPr>
                <p:cNvPr id="107" name="Group 106">
                  <a:extLst>
                    <a:ext uri="{FF2B5EF4-FFF2-40B4-BE49-F238E27FC236}">
                      <a16:creationId xmlns:a16="http://schemas.microsoft.com/office/drawing/2014/main" id="{4CC24F85-761A-671F-CB8B-A78F120662D9}"/>
                    </a:ext>
                  </a:extLst>
                </p:cNvPr>
                <p:cNvGrpSpPr/>
                <p:nvPr/>
              </p:nvGrpSpPr>
              <p:grpSpPr>
                <a:xfrm>
                  <a:off x="5209223" y="2438400"/>
                  <a:ext cx="325755" cy="77342"/>
                  <a:chOff x="1301114" y="3429000"/>
                  <a:chExt cx="325755" cy="77342"/>
                </a:xfrm>
              </p:grpSpPr>
              <p:sp>
                <p:nvSpPr>
                  <p:cNvPr id="108" name="Rectangle: Rounded Corners 107">
                    <a:extLst>
                      <a:ext uri="{FF2B5EF4-FFF2-40B4-BE49-F238E27FC236}">
                        <a16:creationId xmlns:a16="http://schemas.microsoft.com/office/drawing/2014/main" id="{CEC316C5-3EE5-3B05-5A7F-196FC899733A}"/>
                      </a:ext>
                    </a:extLst>
                  </p:cNvPr>
                  <p:cNvSpPr/>
                  <p:nvPr/>
                </p:nvSpPr>
                <p:spPr>
                  <a:xfrm>
                    <a:off x="1301114" y="3429000"/>
                    <a:ext cx="325755" cy="27432"/>
                  </a:xfrm>
                  <a:prstGeom prst="roundRect">
                    <a:avLst>
                      <a:gd name="adj" fmla="val 50000"/>
                    </a:avLst>
                  </a:prstGeom>
                  <a:gradFill flip="none" rotWithShape="1">
                    <a:gsLst>
                      <a:gs pos="0">
                        <a:schemeClr val="tx1">
                          <a:lumMod val="85000"/>
                          <a:lumOff val="15000"/>
                        </a:schemeClr>
                      </a:gs>
                      <a:gs pos="26000">
                        <a:schemeClr val="bg1">
                          <a:lumMod val="85000"/>
                        </a:schemeClr>
                      </a:gs>
                      <a:gs pos="70624">
                        <a:schemeClr val="tx1">
                          <a:lumMod val="50000"/>
                          <a:lumOff val="50000"/>
                        </a:schemeClr>
                      </a:gs>
                      <a:gs pos="51000">
                        <a:schemeClr val="bg1"/>
                      </a:gs>
                      <a:gs pos="100000">
                        <a:schemeClr val="tx1">
                          <a:lumMod val="85000"/>
                          <a:lumOff val="15000"/>
                        </a:schemeClr>
                      </a:gs>
                    </a:gsLst>
                    <a:lin ang="0" scaled="1"/>
                    <a:tileRect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1350"/>
                  </a:p>
                </p:txBody>
              </p:sp>
              <p:sp>
                <p:nvSpPr>
                  <p:cNvPr id="109" name="Rectangle: Rounded Corners 108">
                    <a:extLst>
                      <a:ext uri="{FF2B5EF4-FFF2-40B4-BE49-F238E27FC236}">
                        <a16:creationId xmlns:a16="http://schemas.microsoft.com/office/drawing/2014/main" id="{AAFDA0DC-2587-D632-4B63-027401FF9553}"/>
                      </a:ext>
                    </a:extLst>
                  </p:cNvPr>
                  <p:cNvSpPr/>
                  <p:nvPr/>
                </p:nvSpPr>
                <p:spPr>
                  <a:xfrm>
                    <a:off x="1301114" y="3478910"/>
                    <a:ext cx="325755" cy="27432"/>
                  </a:xfrm>
                  <a:prstGeom prst="roundRect">
                    <a:avLst>
                      <a:gd name="adj" fmla="val 50000"/>
                    </a:avLst>
                  </a:prstGeom>
                  <a:gradFill flip="none" rotWithShape="1">
                    <a:gsLst>
                      <a:gs pos="0">
                        <a:schemeClr val="tx1">
                          <a:lumMod val="85000"/>
                          <a:lumOff val="15000"/>
                        </a:schemeClr>
                      </a:gs>
                      <a:gs pos="26000">
                        <a:schemeClr val="bg1">
                          <a:lumMod val="85000"/>
                        </a:schemeClr>
                      </a:gs>
                      <a:gs pos="70624">
                        <a:schemeClr val="tx1">
                          <a:lumMod val="50000"/>
                          <a:lumOff val="50000"/>
                        </a:schemeClr>
                      </a:gs>
                      <a:gs pos="51000">
                        <a:schemeClr val="bg1"/>
                      </a:gs>
                      <a:gs pos="100000">
                        <a:schemeClr val="tx1">
                          <a:lumMod val="85000"/>
                          <a:lumOff val="15000"/>
                        </a:schemeClr>
                      </a:gs>
                    </a:gsLst>
                    <a:lin ang="0" scaled="1"/>
                    <a:tileRect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1350"/>
                  </a:p>
                </p:txBody>
              </p:sp>
            </p:grpSp>
          </p:grpSp>
          <p:grpSp>
            <p:nvGrpSpPr>
              <p:cNvPr id="93" name="Group 92">
                <a:extLst>
                  <a:ext uri="{FF2B5EF4-FFF2-40B4-BE49-F238E27FC236}">
                    <a16:creationId xmlns:a16="http://schemas.microsoft.com/office/drawing/2014/main" id="{7C5C4324-0238-8976-CCF9-0D9C171156AD}"/>
                  </a:ext>
                </a:extLst>
              </p:cNvPr>
              <p:cNvGrpSpPr/>
              <p:nvPr/>
            </p:nvGrpSpPr>
            <p:grpSpPr>
              <a:xfrm>
                <a:off x="1941195" y="2266450"/>
                <a:ext cx="384810" cy="123217"/>
                <a:chOff x="5179695" y="2415462"/>
                <a:chExt cx="384810" cy="123217"/>
              </a:xfrm>
            </p:grpSpPr>
            <p:sp>
              <p:nvSpPr>
                <p:cNvPr id="100" name="Rectangle: Rounded Corners 99">
                  <a:extLst>
                    <a:ext uri="{FF2B5EF4-FFF2-40B4-BE49-F238E27FC236}">
                      <a16:creationId xmlns:a16="http://schemas.microsoft.com/office/drawing/2014/main" id="{3C228795-047D-722D-826B-FA2924F756CB}"/>
                    </a:ext>
                  </a:extLst>
                </p:cNvPr>
                <p:cNvSpPr/>
                <p:nvPr/>
              </p:nvSpPr>
              <p:spPr>
                <a:xfrm>
                  <a:off x="5486400" y="2415462"/>
                  <a:ext cx="78105" cy="123217"/>
                </a:xfrm>
                <a:prstGeom prst="roundRect">
                  <a:avLst>
                    <a:gd name="adj" fmla="val 30556"/>
                  </a:avLst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350"/>
                </a:p>
              </p:txBody>
            </p:sp>
            <p:sp>
              <p:nvSpPr>
                <p:cNvPr id="101" name="Rectangle: Rounded Corners 100">
                  <a:extLst>
                    <a:ext uri="{FF2B5EF4-FFF2-40B4-BE49-F238E27FC236}">
                      <a16:creationId xmlns:a16="http://schemas.microsoft.com/office/drawing/2014/main" id="{562DB72A-2AA6-516F-FF03-B52E782F8F19}"/>
                    </a:ext>
                  </a:extLst>
                </p:cNvPr>
                <p:cNvSpPr/>
                <p:nvPr/>
              </p:nvSpPr>
              <p:spPr>
                <a:xfrm>
                  <a:off x="5179695" y="2415462"/>
                  <a:ext cx="78105" cy="123217"/>
                </a:xfrm>
                <a:prstGeom prst="roundRect">
                  <a:avLst>
                    <a:gd name="adj" fmla="val 30556"/>
                  </a:avLst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350"/>
                </a:p>
              </p:txBody>
            </p:sp>
            <p:grpSp>
              <p:nvGrpSpPr>
                <p:cNvPr id="102" name="Group 101">
                  <a:extLst>
                    <a:ext uri="{FF2B5EF4-FFF2-40B4-BE49-F238E27FC236}">
                      <a16:creationId xmlns:a16="http://schemas.microsoft.com/office/drawing/2014/main" id="{8E0DF685-CF15-872A-FCC3-42419A5E2C0E}"/>
                    </a:ext>
                  </a:extLst>
                </p:cNvPr>
                <p:cNvGrpSpPr/>
                <p:nvPr/>
              </p:nvGrpSpPr>
              <p:grpSpPr>
                <a:xfrm>
                  <a:off x="5209223" y="2438400"/>
                  <a:ext cx="325755" cy="77342"/>
                  <a:chOff x="1301114" y="3429000"/>
                  <a:chExt cx="325755" cy="77342"/>
                </a:xfrm>
              </p:grpSpPr>
              <p:sp>
                <p:nvSpPr>
                  <p:cNvPr id="103" name="Rectangle: Rounded Corners 102">
                    <a:extLst>
                      <a:ext uri="{FF2B5EF4-FFF2-40B4-BE49-F238E27FC236}">
                        <a16:creationId xmlns:a16="http://schemas.microsoft.com/office/drawing/2014/main" id="{4312476B-8411-1122-674F-4558142F7F26}"/>
                      </a:ext>
                    </a:extLst>
                  </p:cNvPr>
                  <p:cNvSpPr/>
                  <p:nvPr/>
                </p:nvSpPr>
                <p:spPr>
                  <a:xfrm>
                    <a:off x="1301114" y="3429000"/>
                    <a:ext cx="325755" cy="27432"/>
                  </a:xfrm>
                  <a:prstGeom prst="roundRect">
                    <a:avLst>
                      <a:gd name="adj" fmla="val 50000"/>
                    </a:avLst>
                  </a:prstGeom>
                  <a:gradFill flip="none" rotWithShape="1">
                    <a:gsLst>
                      <a:gs pos="0">
                        <a:schemeClr val="tx1">
                          <a:lumMod val="85000"/>
                          <a:lumOff val="15000"/>
                        </a:schemeClr>
                      </a:gs>
                      <a:gs pos="26000">
                        <a:schemeClr val="bg1">
                          <a:lumMod val="85000"/>
                        </a:schemeClr>
                      </a:gs>
                      <a:gs pos="70624">
                        <a:schemeClr val="tx1">
                          <a:lumMod val="50000"/>
                          <a:lumOff val="50000"/>
                        </a:schemeClr>
                      </a:gs>
                      <a:gs pos="51000">
                        <a:schemeClr val="bg1"/>
                      </a:gs>
                      <a:gs pos="100000">
                        <a:schemeClr val="tx1">
                          <a:lumMod val="85000"/>
                          <a:lumOff val="15000"/>
                        </a:schemeClr>
                      </a:gs>
                    </a:gsLst>
                    <a:lin ang="0" scaled="1"/>
                    <a:tileRect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1350"/>
                  </a:p>
                </p:txBody>
              </p:sp>
              <p:sp>
                <p:nvSpPr>
                  <p:cNvPr id="104" name="Rectangle: Rounded Corners 103">
                    <a:extLst>
                      <a:ext uri="{FF2B5EF4-FFF2-40B4-BE49-F238E27FC236}">
                        <a16:creationId xmlns:a16="http://schemas.microsoft.com/office/drawing/2014/main" id="{BF80AA2A-136A-DFEE-4495-DF10B3ECDB8C}"/>
                      </a:ext>
                    </a:extLst>
                  </p:cNvPr>
                  <p:cNvSpPr/>
                  <p:nvPr/>
                </p:nvSpPr>
                <p:spPr>
                  <a:xfrm>
                    <a:off x="1301114" y="3478910"/>
                    <a:ext cx="325755" cy="27432"/>
                  </a:xfrm>
                  <a:prstGeom prst="roundRect">
                    <a:avLst>
                      <a:gd name="adj" fmla="val 50000"/>
                    </a:avLst>
                  </a:prstGeom>
                  <a:gradFill flip="none" rotWithShape="1">
                    <a:gsLst>
                      <a:gs pos="0">
                        <a:schemeClr val="tx1">
                          <a:lumMod val="85000"/>
                          <a:lumOff val="15000"/>
                        </a:schemeClr>
                      </a:gs>
                      <a:gs pos="26000">
                        <a:schemeClr val="bg1">
                          <a:lumMod val="85000"/>
                        </a:schemeClr>
                      </a:gs>
                      <a:gs pos="70624">
                        <a:schemeClr val="tx1">
                          <a:lumMod val="50000"/>
                          <a:lumOff val="50000"/>
                        </a:schemeClr>
                      </a:gs>
                      <a:gs pos="51000">
                        <a:schemeClr val="bg1"/>
                      </a:gs>
                      <a:gs pos="100000">
                        <a:schemeClr val="tx1">
                          <a:lumMod val="85000"/>
                          <a:lumOff val="15000"/>
                        </a:schemeClr>
                      </a:gs>
                    </a:gsLst>
                    <a:lin ang="0" scaled="1"/>
                    <a:tileRect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1350"/>
                  </a:p>
                </p:txBody>
              </p:sp>
            </p:grpSp>
          </p:grpSp>
          <p:grpSp>
            <p:nvGrpSpPr>
              <p:cNvPr id="94" name="Group 93">
                <a:extLst>
                  <a:ext uri="{FF2B5EF4-FFF2-40B4-BE49-F238E27FC236}">
                    <a16:creationId xmlns:a16="http://schemas.microsoft.com/office/drawing/2014/main" id="{A6A97B0F-D56A-B650-83A3-66B19D30D101}"/>
                  </a:ext>
                </a:extLst>
              </p:cNvPr>
              <p:cNvGrpSpPr/>
              <p:nvPr/>
            </p:nvGrpSpPr>
            <p:grpSpPr>
              <a:xfrm>
                <a:off x="1941195" y="2553895"/>
                <a:ext cx="384810" cy="123217"/>
                <a:chOff x="5179695" y="2415462"/>
                <a:chExt cx="384810" cy="123217"/>
              </a:xfrm>
            </p:grpSpPr>
            <p:sp>
              <p:nvSpPr>
                <p:cNvPr id="95" name="Rectangle: Rounded Corners 94">
                  <a:extLst>
                    <a:ext uri="{FF2B5EF4-FFF2-40B4-BE49-F238E27FC236}">
                      <a16:creationId xmlns:a16="http://schemas.microsoft.com/office/drawing/2014/main" id="{0BDC8951-D920-7EF3-41AE-12EC49398A1F}"/>
                    </a:ext>
                  </a:extLst>
                </p:cNvPr>
                <p:cNvSpPr/>
                <p:nvPr/>
              </p:nvSpPr>
              <p:spPr>
                <a:xfrm>
                  <a:off x="5486400" y="2415462"/>
                  <a:ext cx="78105" cy="123217"/>
                </a:xfrm>
                <a:prstGeom prst="roundRect">
                  <a:avLst>
                    <a:gd name="adj" fmla="val 30556"/>
                  </a:avLst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350"/>
                </a:p>
              </p:txBody>
            </p:sp>
            <p:sp>
              <p:nvSpPr>
                <p:cNvPr id="96" name="Rectangle: Rounded Corners 95">
                  <a:extLst>
                    <a:ext uri="{FF2B5EF4-FFF2-40B4-BE49-F238E27FC236}">
                      <a16:creationId xmlns:a16="http://schemas.microsoft.com/office/drawing/2014/main" id="{1DDEABCA-6470-C3ED-72DB-52F939133465}"/>
                    </a:ext>
                  </a:extLst>
                </p:cNvPr>
                <p:cNvSpPr/>
                <p:nvPr/>
              </p:nvSpPr>
              <p:spPr>
                <a:xfrm>
                  <a:off x="5179695" y="2415462"/>
                  <a:ext cx="78105" cy="123217"/>
                </a:xfrm>
                <a:prstGeom prst="roundRect">
                  <a:avLst>
                    <a:gd name="adj" fmla="val 30556"/>
                  </a:avLst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350"/>
                </a:p>
              </p:txBody>
            </p:sp>
            <p:grpSp>
              <p:nvGrpSpPr>
                <p:cNvPr id="97" name="Group 96">
                  <a:extLst>
                    <a:ext uri="{FF2B5EF4-FFF2-40B4-BE49-F238E27FC236}">
                      <a16:creationId xmlns:a16="http://schemas.microsoft.com/office/drawing/2014/main" id="{A4D07FDC-12F1-FA69-4BD3-4339D61B5F1E}"/>
                    </a:ext>
                  </a:extLst>
                </p:cNvPr>
                <p:cNvGrpSpPr/>
                <p:nvPr/>
              </p:nvGrpSpPr>
              <p:grpSpPr>
                <a:xfrm>
                  <a:off x="5209223" y="2438400"/>
                  <a:ext cx="325755" cy="77342"/>
                  <a:chOff x="1301114" y="3429000"/>
                  <a:chExt cx="325755" cy="77342"/>
                </a:xfrm>
              </p:grpSpPr>
              <p:sp>
                <p:nvSpPr>
                  <p:cNvPr id="98" name="Rectangle: Rounded Corners 97">
                    <a:extLst>
                      <a:ext uri="{FF2B5EF4-FFF2-40B4-BE49-F238E27FC236}">
                        <a16:creationId xmlns:a16="http://schemas.microsoft.com/office/drawing/2014/main" id="{2DDCBD66-1BEA-4162-6188-D079F4FB7881}"/>
                      </a:ext>
                    </a:extLst>
                  </p:cNvPr>
                  <p:cNvSpPr/>
                  <p:nvPr/>
                </p:nvSpPr>
                <p:spPr>
                  <a:xfrm>
                    <a:off x="1301114" y="3429000"/>
                    <a:ext cx="325755" cy="27432"/>
                  </a:xfrm>
                  <a:prstGeom prst="roundRect">
                    <a:avLst>
                      <a:gd name="adj" fmla="val 50000"/>
                    </a:avLst>
                  </a:prstGeom>
                  <a:gradFill flip="none" rotWithShape="1">
                    <a:gsLst>
                      <a:gs pos="0">
                        <a:schemeClr val="tx1">
                          <a:lumMod val="85000"/>
                          <a:lumOff val="15000"/>
                        </a:schemeClr>
                      </a:gs>
                      <a:gs pos="26000">
                        <a:schemeClr val="bg1">
                          <a:lumMod val="85000"/>
                        </a:schemeClr>
                      </a:gs>
                      <a:gs pos="70624">
                        <a:schemeClr val="tx1">
                          <a:lumMod val="50000"/>
                          <a:lumOff val="50000"/>
                        </a:schemeClr>
                      </a:gs>
                      <a:gs pos="51000">
                        <a:schemeClr val="bg1"/>
                      </a:gs>
                      <a:gs pos="100000">
                        <a:schemeClr val="tx1">
                          <a:lumMod val="85000"/>
                          <a:lumOff val="15000"/>
                        </a:schemeClr>
                      </a:gs>
                    </a:gsLst>
                    <a:lin ang="0" scaled="1"/>
                    <a:tileRect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1350"/>
                  </a:p>
                </p:txBody>
              </p:sp>
              <p:sp>
                <p:nvSpPr>
                  <p:cNvPr id="99" name="Rectangle: Rounded Corners 98">
                    <a:extLst>
                      <a:ext uri="{FF2B5EF4-FFF2-40B4-BE49-F238E27FC236}">
                        <a16:creationId xmlns:a16="http://schemas.microsoft.com/office/drawing/2014/main" id="{8FAFF420-6AE2-3730-5140-1B714479F81D}"/>
                      </a:ext>
                    </a:extLst>
                  </p:cNvPr>
                  <p:cNvSpPr/>
                  <p:nvPr/>
                </p:nvSpPr>
                <p:spPr>
                  <a:xfrm>
                    <a:off x="1301114" y="3478910"/>
                    <a:ext cx="325755" cy="27432"/>
                  </a:xfrm>
                  <a:prstGeom prst="roundRect">
                    <a:avLst>
                      <a:gd name="adj" fmla="val 50000"/>
                    </a:avLst>
                  </a:prstGeom>
                  <a:gradFill flip="none" rotWithShape="1">
                    <a:gsLst>
                      <a:gs pos="0">
                        <a:schemeClr val="tx1">
                          <a:lumMod val="85000"/>
                          <a:lumOff val="15000"/>
                        </a:schemeClr>
                      </a:gs>
                      <a:gs pos="26000">
                        <a:schemeClr val="bg1">
                          <a:lumMod val="85000"/>
                        </a:schemeClr>
                      </a:gs>
                      <a:gs pos="70624">
                        <a:schemeClr val="tx1">
                          <a:lumMod val="50000"/>
                          <a:lumOff val="50000"/>
                        </a:schemeClr>
                      </a:gs>
                      <a:gs pos="51000">
                        <a:schemeClr val="bg1"/>
                      </a:gs>
                      <a:gs pos="100000">
                        <a:schemeClr val="tx1">
                          <a:lumMod val="85000"/>
                          <a:lumOff val="15000"/>
                        </a:schemeClr>
                      </a:gs>
                    </a:gsLst>
                    <a:lin ang="0" scaled="1"/>
                    <a:tileRect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1350"/>
                  </a:p>
                </p:txBody>
              </p:sp>
            </p:grpSp>
          </p:grpSp>
        </p:grpSp>
      </p:grpSp>
      <p:pic>
        <p:nvPicPr>
          <p:cNvPr id="172" name="Graphic 171" descr="Bonfire with solid fill">
            <a:extLst>
              <a:ext uri="{FF2B5EF4-FFF2-40B4-BE49-F238E27FC236}">
                <a16:creationId xmlns:a16="http://schemas.microsoft.com/office/drawing/2014/main" id="{A8E7C3EC-A74E-561F-AFA8-AD206ABBE28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18218" y="1857332"/>
            <a:ext cx="613818" cy="613818"/>
          </a:xfrm>
          <a:prstGeom prst="rect">
            <a:avLst/>
          </a:prstGeom>
        </p:spPr>
      </p:pic>
      <p:pic>
        <p:nvPicPr>
          <p:cNvPr id="180" name="Graphic 179" descr="Briefcase with solid fill">
            <a:extLst>
              <a:ext uri="{FF2B5EF4-FFF2-40B4-BE49-F238E27FC236}">
                <a16:creationId xmlns:a16="http://schemas.microsoft.com/office/drawing/2014/main" id="{855D8C37-E2B0-1B65-4E30-E7516F2639F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7811963" y="1857332"/>
            <a:ext cx="613818" cy="613818"/>
          </a:xfrm>
          <a:prstGeom prst="rect">
            <a:avLst/>
          </a:prstGeom>
        </p:spPr>
      </p:pic>
      <p:grpSp>
        <p:nvGrpSpPr>
          <p:cNvPr id="182" name="Group 181">
            <a:extLst>
              <a:ext uri="{FF2B5EF4-FFF2-40B4-BE49-F238E27FC236}">
                <a16:creationId xmlns:a16="http://schemas.microsoft.com/office/drawing/2014/main" id="{F552CCA0-278D-4E6F-6B0D-B8A2B5DA56D1}"/>
              </a:ext>
            </a:extLst>
          </p:cNvPr>
          <p:cNvGrpSpPr/>
          <p:nvPr/>
        </p:nvGrpSpPr>
        <p:grpSpPr>
          <a:xfrm>
            <a:off x="1946671" y="1697697"/>
            <a:ext cx="2194560" cy="902305"/>
            <a:chOff x="8921977" y="1298709"/>
            <a:chExt cx="2926080" cy="1203073"/>
          </a:xfrm>
        </p:grpSpPr>
        <p:sp>
          <p:nvSpPr>
            <p:cNvPr id="183" name="TextBox 182">
              <a:extLst>
                <a:ext uri="{FF2B5EF4-FFF2-40B4-BE49-F238E27FC236}">
                  <a16:creationId xmlns:a16="http://schemas.microsoft.com/office/drawing/2014/main" id="{9EF55609-7935-9F02-70DF-E02C9B7724D7}"/>
                </a:ext>
              </a:extLst>
            </p:cNvPr>
            <p:cNvSpPr txBox="1"/>
            <p:nvPr/>
          </p:nvSpPr>
          <p:spPr>
            <a:xfrm>
              <a:off x="8921977" y="1298709"/>
              <a:ext cx="2926080" cy="45140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16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84" name="TextBox 183">
              <a:extLst>
                <a:ext uri="{FF2B5EF4-FFF2-40B4-BE49-F238E27FC236}">
                  <a16:creationId xmlns:a16="http://schemas.microsoft.com/office/drawing/2014/main" id="{99BF0071-BA7E-5743-FFF5-8D8A0654F1E0}"/>
                </a:ext>
              </a:extLst>
            </p:cNvPr>
            <p:cNvSpPr txBox="1"/>
            <p:nvPr/>
          </p:nvSpPr>
          <p:spPr>
            <a:xfrm>
              <a:off x="8921977" y="1701306"/>
              <a:ext cx="2926080" cy="80047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>
                <a:lnSpc>
                  <a:spcPts val="975"/>
                </a:lnSpc>
              </a:pPr>
              <a:r>
                <a:rPr lang="en-US" sz="800" noProof="1">
                  <a:solidFill>
                    <a:schemeClr val="bg1"/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93" name="Group 192">
            <a:extLst>
              <a:ext uri="{FF2B5EF4-FFF2-40B4-BE49-F238E27FC236}">
                <a16:creationId xmlns:a16="http://schemas.microsoft.com/office/drawing/2014/main" id="{11BA58DC-A622-94F8-B3C2-3A8BF97BB30B}"/>
              </a:ext>
            </a:extLst>
          </p:cNvPr>
          <p:cNvGrpSpPr/>
          <p:nvPr/>
        </p:nvGrpSpPr>
        <p:grpSpPr>
          <a:xfrm>
            <a:off x="5002768" y="1697697"/>
            <a:ext cx="2194560" cy="902305"/>
            <a:chOff x="8921977" y="1298709"/>
            <a:chExt cx="2926080" cy="1203073"/>
          </a:xfrm>
        </p:grpSpPr>
        <p:sp>
          <p:nvSpPr>
            <p:cNvPr id="194" name="TextBox 193">
              <a:extLst>
                <a:ext uri="{FF2B5EF4-FFF2-40B4-BE49-F238E27FC236}">
                  <a16:creationId xmlns:a16="http://schemas.microsoft.com/office/drawing/2014/main" id="{FABF92C9-653D-C724-B5C3-B2EE721B2E4A}"/>
                </a:ext>
              </a:extLst>
            </p:cNvPr>
            <p:cNvSpPr txBox="1"/>
            <p:nvPr/>
          </p:nvSpPr>
          <p:spPr>
            <a:xfrm>
              <a:off x="8921977" y="1298709"/>
              <a:ext cx="2926080" cy="45140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1600" b="1" noProof="1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Lorem Ipsum</a:t>
              </a:r>
            </a:p>
          </p:txBody>
        </p:sp>
        <p:sp>
          <p:nvSpPr>
            <p:cNvPr id="195" name="TextBox 194">
              <a:extLst>
                <a:ext uri="{FF2B5EF4-FFF2-40B4-BE49-F238E27FC236}">
                  <a16:creationId xmlns:a16="http://schemas.microsoft.com/office/drawing/2014/main" id="{08DDA784-BD68-4058-F923-2CC7DBD8F9FB}"/>
                </a:ext>
              </a:extLst>
            </p:cNvPr>
            <p:cNvSpPr txBox="1"/>
            <p:nvPr/>
          </p:nvSpPr>
          <p:spPr>
            <a:xfrm>
              <a:off x="8921977" y="1701306"/>
              <a:ext cx="2926080" cy="80047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>
                <a:lnSpc>
                  <a:spcPts val="975"/>
                </a:lnSpc>
              </a:pPr>
              <a:r>
                <a:rPr lang="en-US" sz="800" noProof="1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538142C8-972C-1D79-0205-6F2D3FA0ACF1}"/>
              </a:ext>
            </a:extLst>
          </p:cNvPr>
          <p:cNvGrpSpPr/>
          <p:nvPr/>
        </p:nvGrpSpPr>
        <p:grpSpPr>
          <a:xfrm>
            <a:off x="594360" y="3104533"/>
            <a:ext cx="3749040" cy="971550"/>
            <a:chOff x="792480" y="3105150"/>
            <a:chExt cx="4998720" cy="1295400"/>
          </a:xfrm>
        </p:grpSpPr>
        <p:sp>
          <p:nvSpPr>
            <p:cNvPr id="32" name="Rectangle: Rounded Corners 31">
              <a:extLst>
                <a:ext uri="{FF2B5EF4-FFF2-40B4-BE49-F238E27FC236}">
                  <a16:creationId xmlns:a16="http://schemas.microsoft.com/office/drawing/2014/main" id="{E636CBE9-12CE-8136-60B5-84BA556B23C0}"/>
                </a:ext>
              </a:extLst>
            </p:cNvPr>
            <p:cNvSpPr/>
            <p:nvPr/>
          </p:nvSpPr>
          <p:spPr>
            <a:xfrm>
              <a:off x="792480" y="3105150"/>
              <a:ext cx="3611880" cy="1295400"/>
            </a:xfrm>
            <a:prstGeom prst="roundRect">
              <a:avLst>
                <a:gd name="adj" fmla="val 7843"/>
              </a:avLst>
            </a:prstGeom>
            <a:solidFill>
              <a:schemeClr val="accent3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33" name="Rectangle: Rounded Corners 32">
              <a:extLst>
                <a:ext uri="{FF2B5EF4-FFF2-40B4-BE49-F238E27FC236}">
                  <a16:creationId xmlns:a16="http://schemas.microsoft.com/office/drawing/2014/main" id="{05F0639F-A5D4-FB32-2FD1-9536A96F1EE7}"/>
                </a:ext>
              </a:extLst>
            </p:cNvPr>
            <p:cNvSpPr/>
            <p:nvPr/>
          </p:nvSpPr>
          <p:spPr>
            <a:xfrm>
              <a:off x="4495800" y="3105150"/>
              <a:ext cx="1295400" cy="1295400"/>
            </a:xfrm>
            <a:prstGeom prst="roundRect">
              <a:avLst>
                <a:gd name="adj" fmla="val 7843"/>
              </a:avLst>
            </a:pr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grpSp>
          <p:nvGrpSpPr>
            <p:cNvPr id="34" name="Group 33">
              <a:extLst>
                <a:ext uri="{FF2B5EF4-FFF2-40B4-BE49-F238E27FC236}">
                  <a16:creationId xmlns:a16="http://schemas.microsoft.com/office/drawing/2014/main" id="{5C7E96FA-2693-4663-01E0-F2A4DEAE787F}"/>
                </a:ext>
              </a:extLst>
            </p:cNvPr>
            <p:cNvGrpSpPr/>
            <p:nvPr/>
          </p:nvGrpSpPr>
          <p:grpSpPr>
            <a:xfrm rot="10800000">
              <a:off x="4257675" y="3260075"/>
              <a:ext cx="384810" cy="985550"/>
              <a:chOff x="1941195" y="1691562"/>
              <a:chExt cx="384810" cy="985550"/>
            </a:xfrm>
          </p:grpSpPr>
          <p:grpSp>
            <p:nvGrpSpPr>
              <p:cNvPr id="35" name="Group 34">
                <a:extLst>
                  <a:ext uri="{FF2B5EF4-FFF2-40B4-BE49-F238E27FC236}">
                    <a16:creationId xmlns:a16="http://schemas.microsoft.com/office/drawing/2014/main" id="{DB4F23A7-F5CF-39AD-9883-6DB2B174551B}"/>
                  </a:ext>
                </a:extLst>
              </p:cNvPr>
              <p:cNvGrpSpPr/>
              <p:nvPr/>
            </p:nvGrpSpPr>
            <p:grpSpPr>
              <a:xfrm>
                <a:off x="1941195" y="1691562"/>
                <a:ext cx="384810" cy="123217"/>
                <a:chOff x="5179695" y="2415462"/>
                <a:chExt cx="384810" cy="123217"/>
              </a:xfrm>
            </p:grpSpPr>
            <p:sp>
              <p:nvSpPr>
                <p:cNvPr id="54" name="Rectangle: Rounded Corners 53">
                  <a:extLst>
                    <a:ext uri="{FF2B5EF4-FFF2-40B4-BE49-F238E27FC236}">
                      <a16:creationId xmlns:a16="http://schemas.microsoft.com/office/drawing/2014/main" id="{42B0541B-0388-F1F3-4644-916CBD86441A}"/>
                    </a:ext>
                  </a:extLst>
                </p:cNvPr>
                <p:cNvSpPr/>
                <p:nvPr/>
              </p:nvSpPr>
              <p:spPr>
                <a:xfrm>
                  <a:off x="5486400" y="2415462"/>
                  <a:ext cx="78105" cy="123217"/>
                </a:xfrm>
                <a:prstGeom prst="roundRect">
                  <a:avLst>
                    <a:gd name="adj" fmla="val 30556"/>
                  </a:avLst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350"/>
                </a:p>
              </p:txBody>
            </p:sp>
            <p:sp>
              <p:nvSpPr>
                <p:cNvPr id="55" name="Rectangle: Rounded Corners 54">
                  <a:extLst>
                    <a:ext uri="{FF2B5EF4-FFF2-40B4-BE49-F238E27FC236}">
                      <a16:creationId xmlns:a16="http://schemas.microsoft.com/office/drawing/2014/main" id="{CC7E85FC-19C2-05B5-29D2-F2F032842983}"/>
                    </a:ext>
                  </a:extLst>
                </p:cNvPr>
                <p:cNvSpPr/>
                <p:nvPr/>
              </p:nvSpPr>
              <p:spPr>
                <a:xfrm>
                  <a:off x="5179695" y="2415462"/>
                  <a:ext cx="78105" cy="123217"/>
                </a:xfrm>
                <a:prstGeom prst="roundRect">
                  <a:avLst>
                    <a:gd name="adj" fmla="val 30556"/>
                  </a:avLst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350"/>
                </a:p>
              </p:txBody>
            </p:sp>
            <p:grpSp>
              <p:nvGrpSpPr>
                <p:cNvPr id="56" name="Group 55">
                  <a:extLst>
                    <a:ext uri="{FF2B5EF4-FFF2-40B4-BE49-F238E27FC236}">
                      <a16:creationId xmlns:a16="http://schemas.microsoft.com/office/drawing/2014/main" id="{CD246EA2-7A23-EB4E-99D9-EC0C6D6B760D}"/>
                    </a:ext>
                  </a:extLst>
                </p:cNvPr>
                <p:cNvGrpSpPr/>
                <p:nvPr/>
              </p:nvGrpSpPr>
              <p:grpSpPr>
                <a:xfrm>
                  <a:off x="5209223" y="2438400"/>
                  <a:ext cx="325755" cy="77342"/>
                  <a:chOff x="1301114" y="3429000"/>
                  <a:chExt cx="325755" cy="77342"/>
                </a:xfrm>
              </p:grpSpPr>
              <p:sp>
                <p:nvSpPr>
                  <p:cNvPr id="57" name="Rectangle: Rounded Corners 56">
                    <a:extLst>
                      <a:ext uri="{FF2B5EF4-FFF2-40B4-BE49-F238E27FC236}">
                        <a16:creationId xmlns:a16="http://schemas.microsoft.com/office/drawing/2014/main" id="{4B28DA84-1B50-BC52-EF83-D90BB900F93D}"/>
                      </a:ext>
                    </a:extLst>
                  </p:cNvPr>
                  <p:cNvSpPr/>
                  <p:nvPr/>
                </p:nvSpPr>
                <p:spPr>
                  <a:xfrm>
                    <a:off x="1301114" y="3429000"/>
                    <a:ext cx="325755" cy="27432"/>
                  </a:xfrm>
                  <a:prstGeom prst="roundRect">
                    <a:avLst>
                      <a:gd name="adj" fmla="val 50000"/>
                    </a:avLst>
                  </a:prstGeom>
                  <a:gradFill flip="none" rotWithShape="1">
                    <a:gsLst>
                      <a:gs pos="0">
                        <a:schemeClr val="tx1">
                          <a:lumMod val="85000"/>
                          <a:lumOff val="15000"/>
                        </a:schemeClr>
                      </a:gs>
                      <a:gs pos="26000">
                        <a:schemeClr val="bg1">
                          <a:lumMod val="85000"/>
                        </a:schemeClr>
                      </a:gs>
                      <a:gs pos="70624">
                        <a:schemeClr val="tx1">
                          <a:lumMod val="50000"/>
                          <a:lumOff val="50000"/>
                        </a:schemeClr>
                      </a:gs>
                      <a:gs pos="51000">
                        <a:schemeClr val="bg1"/>
                      </a:gs>
                      <a:gs pos="100000">
                        <a:schemeClr val="tx1">
                          <a:lumMod val="85000"/>
                          <a:lumOff val="15000"/>
                        </a:schemeClr>
                      </a:gs>
                    </a:gsLst>
                    <a:lin ang="0" scaled="1"/>
                    <a:tileRect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1350"/>
                  </a:p>
                </p:txBody>
              </p:sp>
              <p:sp>
                <p:nvSpPr>
                  <p:cNvPr id="58" name="Rectangle: Rounded Corners 57">
                    <a:extLst>
                      <a:ext uri="{FF2B5EF4-FFF2-40B4-BE49-F238E27FC236}">
                        <a16:creationId xmlns:a16="http://schemas.microsoft.com/office/drawing/2014/main" id="{F41732B0-9F3D-5F84-B3BC-938CAB27BEF1}"/>
                      </a:ext>
                    </a:extLst>
                  </p:cNvPr>
                  <p:cNvSpPr/>
                  <p:nvPr/>
                </p:nvSpPr>
                <p:spPr>
                  <a:xfrm>
                    <a:off x="1301114" y="3478910"/>
                    <a:ext cx="325755" cy="27432"/>
                  </a:xfrm>
                  <a:prstGeom prst="roundRect">
                    <a:avLst>
                      <a:gd name="adj" fmla="val 50000"/>
                    </a:avLst>
                  </a:prstGeom>
                  <a:gradFill flip="none" rotWithShape="1">
                    <a:gsLst>
                      <a:gs pos="0">
                        <a:schemeClr val="tx1">
                          <a:lumMod val="85000"/>
                          <a:lumOff val="15000"/>
                        </a:schemeClr>
                      </a:gs>
                      <a:gs pos="26000">
                        <a:schemeClr val="bg1">
                          <a:lumMod val="85000"/>
                        </a:schemeClr>
                      </a:gs>
                      <a:gs pos="70624">
                        <a:schemeClr val="tx1">
                          <a:lumMod val="50000"/>
                          <a:lumOff val="50000"/>
                        </a:schemeClr>
                      </a:gs>
                      <a:gs pos="51000">
                        <a:schemeClr val="bg1"/>
                      </a:gs>
                      <a:gs pos="100000">
                        <a:schemeClr val="tx1">
                          <a:lumMod val="85000"/>
                          <a:lumOff val="15000"/>
                        </a:schemeClr>
                      </a:gs>
                    </a:gsLst>
                    <a:lin ang="0" scaled="1"/>
                    <a:tileRect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1350"/>
                  </a:p>
                </p:txBody>
              </p:sp>
            </p:grpSp>
          </p:grpSp>
          <p:grpSp>
            <p:nvGrpSpPr>
              <p:cNvPr id="36" name="Group 35">
                <a:extLst>
                  <a:ext uri="{FF2B5EF4-FFF2-40B4-BE49-F238E27FC236}">
                    <a16:creationId xmlns:a16="http://schemas.microsoft.com/office/drawing/2014/main" id="{8A1E2ED6-5A39-2478-1BE7-234317728959}"/>
                  </a:ext>
                </a:extLst>
              </p:cNvPr>
              <p:cNvGrpSpPr/>
              <p:nvPr/>
            </p:nvGrpSpPr>
            <p:grpSpPr>
              <a:xfrm>
                <a:off x="1941195" y="1979006"/>
                <a:ext cx="384810" cy="123217"/>
                <a:chOff x="5179695" y="2415462"/>
                <a:chExt cx="384810" cy="123217"/>
              </a:xfrm>
            </p:grpSpPr>
            <p:sp>
              <p:nvSpPr>
                <p:cNvPr id="49" name="Rectangle: Rounded Corners 48">
                  <a:extLst>
                    <a:ext uri="{FF2B5EF4-FFF2-40B4-BE49-F238E27FC236}">
                      <a16:creationId xmlns:a16="http://schemas.microsoft.com/office/drawing/2014/main" id="{1C470D08-5005-2800-20AB-241B83F71CE0}"/>
                    </a:ext>
                  </a:extLst>
                </p:cNvPr>
                <p:cNvSpPr/>
                <p:nvPr/>
              </p:nvSpPr>
              <p:spPr>
                <a:xfrm>
                  <a:off x="5486400" y="2415462"/>
                  <a:ext cx="78105" cy="123217"/>
                </a:xfrm>
                <a:prstGeom prst="roundRect">
                  <a:avLst>
                    <a:gd name="adj" fmla="val 30556"/>
                  </a:avLst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350"/>
                </a:p>
              </p:txBody>
            </p:sp>
            <p:sp>
              <p:nvSpPr>
                <p:cNvPr id="50" name="Rectangle: Rounded Corners 49">
                  <a:extLst>
                    <a:ext uri="{FF2B5EF4-FFF2-40B4-BE49-F238E27FC236}">
                      <a16:creationId xmlns:a16="http://schemas.microsoft.com/office/drawing/2014/main" id="{6184EA0D-4A63-EDED-6018-B1EF2727B70E}"/>
                    </a:ext>
                  </a:extLst>
                </p:cNvPr>
                <p:cNvSpPr/>
                <p:nvPr/>
              </p:nvSpPr>
              <p:spPr>
                <a:xfrm>
                  <a:off x="5179695" y="2415462"/>
                  <a:ext cx="78105" cy="123217"/>
                </a:xfrm>
                <a:prstGeom prst="roundRect">
                  <a:avLst>
                    <a:gd name="adj" fmla="val 30556"/>
                  </a:avLst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350"/>
                </a:p>
              </p:txBody>
            </p:sp>
            <p:grpSp>
              <p:nvGrpSpPr>
                <p:cNvPr id="51" name="Group 50">
                  <a:extLst>
                    <a:ext uri="{FF2B5EF4-FFF2-40B4-BE49-F238E27FC236}">
                      <a16:creationId xmlns:a16="http://schemas.microsoft.com/office/drawing/2014/main" id="{D2344D2C-09EC-BEFA-504C-D59DBF4C2214}"/>
                    </a:ext>
                  </a:extLst>
                </p:cNvPr>
                <p:cNvGrpSpPr/>
                <p:nvPr/>
              </p:nvGrpSpPr>
              <p:grpSpPr>
                <a:xfrm>
                  <a:off x="5209223" y="2438400"/>
                  <a:ext cx="325755" cy="77342"/>
                  <a:chOff x="1301114" y="3429000"/>
                  <a:chExt cx="325755" cy="77342"/>
                </a:xfrm>
              </p:grpSpPr>
              <p:sp>
                <p:nvSpPr>
                  <p:cNvPr id="52" name="Rectangle: Rounded Corners 51">
                    <a:extLst>
                      <a:ext uri="{FF2B5EF4-FFF2-40B4-BE49-F238E27FC236}">
                        <a16:creationId xmlns:a16="http://schemas.microsoft.com/office/drawing/2014/main" id="{D3D0993E-58F1-30F4-0B0E-5904FE7C625B}"/>
                      </a:ext>
                    </a:extLst>
                  </p:cNvPr>
                  <p:cNvSpPr/>
                  <p:nvPr/>
                </p:nvSpPr>
                <p:spPr>
                  <a:xfrm>
                    <a:off x="1301114" y="3429000"/>
                    <a:ext cx="325755" cy="27432"/>
                  </a:xfrm>
                  <a:prstGeom prst="roundRect">
                    <a:avLst>
                      <a:gd name="adj" fmla="val 50000"/>
                    </a:avLst>
                  </a:prstGeom>
                  <a:gradFill flip="none" rotWithShape="1">
                    <a:gsLst>
                      <a:gs pos="0">
                        <a:schemeClr val="tx1">
                          <a:lumMod val="85000"/>
                          <a:lumOff val="15000"/>
                        </a:schemeClr>
                      </a:gs>
                      <a:gs pos="26000">
                        <a:schemeClr val="bg1">
                          <a:lumMod val="85000"/>
                        </a:schemeClr>
                      </a:gs>
                      <a:gs pos="70624">
                        <a:schemeClr val="tx1">
                          <a:lumMod val="50000"/>
                          <a:lumOff val="50000"/>
                        </a:schemeClr>
                      </a:gs>
                      <a:gs pos="51000">
                        <a:schemeClr val="bg1"/>
                      </a:gs>
                      <a:gs pos="100000">
                        <a:schemeClr val="tx1">
                          <a:lumMod val="85000"/>
                          <a:lumOff val="15000"/>
                        </a:schemeClr>
                      </a:gs>
                    </a:gsLst>
                    <a:lin ang="0" scaled="1"/>
                    <a:tileRect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1350"/>
                  </a:p>
                </p:txBody>
              </p:sp>
              <p:sp>
                <p:nvSpPr>
                  <p:cNvPr id="53" name="Rectangle: Rounded Corners 52">
                    <a:extLst>
                      <a:ext uri="{FF2B5EF4-FFF2-40B4-BE49-F238E27FC236}">
                        <a16:creationId xmlns:a16="http://schemas.microsoft.com/office/drawing/2014/main" id="{AAE1A1EB-29FD-9658-457D-A6355DBCD95C}"/>
                      </a:ext>
                    </a:extLst>
                  </p:cNvPr>
                  <p:cNvSpPr/>
                  <p:nvPr/>
                </p:nvSpPr>
                <p:spPr>
                  <a:xfrm>
                    <a:off x="1301114" y="3478910"/>
                    <a:ext cx="325755" cy="27432"/>
                  </a:xfrm>
                  <a:prstGeom prst="roundRect">
                    <a:avLst>
                      <a:gd name="adj" fmla="val 50000"/>
                    </a:avLst>
                  </a:prstGeom>
                  <a:gradFill flip="none" rotWithShape="1">
                    <a:gsLst>
                      <a:gs pos="0">
                        <a:schemeClr val="tx1">
                          <a:lumMod val="85000"/>
                          <a:lumOff val="15000"/>
                        </a:schemeClr>
                      </a:gs>
                      <a:gs pos="26000">
                        <a:schemeClr val="bg1">
                          <a:lumMod val="85000"/>
                        </a:schemeClr>
                      </a:gs>
                      <a:gs pos="70624">
                        <a:schemeClr val="tx1">
                          <a:lumMod val="50000"/>
                          <a:lumOff val="50000"/>
                        </a:schemeClr>
                      </a:gs>
                      <a:gs pos="51000">
                        <a:schemeClr val="bg1"/>
                      </a:gs>
                      <a:gs pos="100000">
                        <a:schemeClr val="tx1">
                          <a:lumMod val="85000"/>
                          <a:lumOff val="15000"/>
                        </a:schemeClr>
                      </a:gs>
                    </a:gsLst>
                    <a:lin ang="0" scaled="1"/>
                    <a:tileRect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1350"/>
                  </a:p>
                </p:txBody>
              </p:sp>
            </p:grpSp>
          </p:grpSp>
          <p:grpSp>
            <p:nvGrpSpPr>
              <p:cNvPr id="37" name="Group 36">
                <a:extLst>
                  <a:ext uri="{FF2B5EF4-FFF2-40B4-BE49-F238E27FC236}">
                    <a16:creationId xmlns:a16="http://schemas.microsoft.com/office/drawing/2014/main" id="{EC6EE270-C0FF-517B-9486-2AB33F8643F7}"/>
                  </a:ext>
                </a:extLst>
              </p:cNvPr>
              <p:cNvGrpSpPr/>
              <p:nvPr/>
            </p:nvGrpSpPr>
            <p:grpSpPr>
              <a:xfrm>
                <a:off x="1941195" y="2266450"/>
                <a:ext cx="384810" cy="123217"/>
                <a:chOff x="5179695" y="2415462"/>
                <a:chExt cx="384810" cy="123217"/>
              </a:xfrm>
            </p:grpSpPr>
            <p:sp>
              <p:nvSpPr>
                <p:cNvPr id="44" name="Rectangle: Rounded Corners 43">
                  <a:extLst>
                    <a:ext uri="{FF2B5EF4-FFF2-40B4-BE49-F238E27FC236}">
                      <a16:creationId xmlns:a16="http://schemas.microsoft.com/office/drawing/2014/main" id="{2D0CAC44-95F0-86F2-6405-098EEE75EFA3}"/>
                    </a:ext>
                  </a:extLst>
                </p:cNvPr>
                <p:cNvSpPr/>
                <p:nvPr/>
              </p:nvSpPr>
              <p:spPr>
                <a:xfrm>
                  <a:off x="5486400" y="2415462"/>
                  <a:ext cx="78105" cy="123217"/>
                </a:xfrm>
                <a:prstGeom prst="roundRect">
                  <a:avLst>
                    <a:gd name="adj" fmla="val 30556"/>
                  </a:avLst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350"/>
                </a:p>
              </p:txBody>
            </p:sp>
            <p:sp>
              <p:nvSpPr>
                <p:cNvPr id="45" name="Rectangle: Rounded Corners 44">
                  <a:extLst>
                    <a:ext uri="{FF2B5EF4-FFF2-40B4-BE49-F238E27FC236}">
                      <a16:creationId xmlns:a16="http://schemas.microsoft.com/office/drawing/2014/main" id="{019044D3-5DF9-0757-56A1-EFAAD1E7BA73}"/>
                    </a:ext>
                  </a:extLst>
                </p:cNvPr>
                <p:cNvSpPr/>
                <p:nvPr/>
              </p:nvSpPr>
              <p:spPr>
                <a:xfrm>
                  <a:off x="5179695" y="2415462"/>
                  <a:ext cx="78105" cy="123217"/>
                </a:xfrm>
                <a:prstGeom prst="roundRect">
                  <a:avLst>
                    <a:gd name="adj" fmla="val 30556"/>
                  </a:avLst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350"/>
                </a:p>
              </p:txBody>
            </p:sp>
            <p:grpSp>
              <p:nvGrpSpPr>
                <p:cNvPr id="46" name="Group 45">
                  <a:extLst>
                    <a:ext uri="{FF2B5EF4-FFF2-40B4-BE49-F238E27FC236}">
                      <a16:creationId xmlns:a16="http://schemas.microsoft.com/office/drawing/2014/main" id="{DCDAC1A7-9773-4DD6-59CC-2EA7D8AAD4DF}"/>
                    </a:ext>
                  </a:extLst>
                </p:cNvPr>
                <p:cNvGrpSpPr/>
                <p:nvPr/>
              </p:nvGrpSpPr>
              <p:grpSpPr>
                <a:xfrm>
                  <a:off x="5209223" y="2438400"/>
                  <a:ext cx="325755" cy="77342"/>
                  <a:chOff x="1301114" y="3429000"/>
                  <a:chExt cx="325755" cy="77342"/>
                </a:xfrm>
              </p:grpSpPr>
              <p:sp>
                <p:nvSpPr>
                  <p:cNvPr id="47" name="Rectangle: Rounded Corners 46">
                    <a:extLst>
                      <a:ext uri="{FF2B5EF4-FFF2-40B4-BE49-F238E27FC236}">
                        <a16:creationId xmlns:a16="http://schemas.microsoft.com/office/drawing/2014/main" id="{3DBD2D07-D7DE-EC3F-409A-C9DF395106FA}"/>
                      </a:ext>
                    </a:extLst>
                  </p:cNvPr>
                  <p:cNvSpPr/>
                  <p:nvPr/>
                </p:nvSpPr>
                <p:spPr>
                  <a:xfrm>
                    <a:off x="1301114" y="3429000"/>
                    <a:ext cx="325755" cy="27432"/>
                  </a:xfrm>
                  <a:prstGeom prst="roundRect">
                    <a:avLst>
                      <a:gd name="adj" fmla="val 50000"/>
                    </a:avLst>
                  </a:prstGeom>
                  <a:gradFill flip="none" rotWithShape="1">
                    <a:gsLst>
                      <a:gs pos="0">
                        <a:schemeClr val="tx1">
                          <a:lumMod val="85000"/>
                          <a:lumOff val="15000"/>
                        </a:schemeClr>
                      </a:gs>
                      <a:gs pos="26000">
                        <a:schemeClr val="bg1">
                          <a:lumMod val="85000"/>
                        </a:schemeClr>
                      </a:gs>
                      <a:gs pos="70624">
                        <a:schemeClr val="tx1">
                          <a:lumMod val="50000"/>
                          <a:lumOff val="50000"/>
                        </a:schemeClr>
                      </a:gs>
                      <a:gs pos="51000">
                        <a:schemeClr val="bg1"/>
                      </a:gs>
                      <a:gs pos="100000">
                        <a:schemeClr val="tx1">
                          <a:lumMod val="85000"/>
                          <a:lumOff val="15000"/>
                        </a:schemeClr>
                      </a:gs>
                    </a:gsLst>
                    <a:lin ang="0" scaled="1"/>
                    <a:tileRect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1350"/>
                  </a:p>
                </p:txBody>
              </p:sp>
              <p:sp>
                <p:nvSpPr>
                  <p:cNvPr id="48" name="Rectangle: Rounded Corners 47">
                    <a:extLst>
                      <a:ext uri="{FF2B5EF4-FFF2-40B4-BE49-F238E27FC236}">
                        <a16:creationId xmlns:a16="http://schemas.microsoft.com/office/drawing/2014/main" id="{AD92612A-B47A-CA94-0209-5B6676BE234B}"/>
                      </a:ext>
                    </a:extLst>
                  </p:cNvPr>
                  <p:cNvSpPr/>
                  <p:nvPr/>
                </p:nvSpPr>
                <p:spPr>
                  <a:xfrm>
                    <a:off x="1301114" y="3478910"/>
                    <a:ext cx="325755" cy="27432"/>
                  </a:xfrm>
                  <a:prstGeom prst="roundRect">
                    <a:avLst>
                      <a:gd name="adj" fmla="val 50000"/>
                    </a:avLst>
                  </a:prstGeom>
                  <a:gradFill flip="none" rotWithShape="1">
                    <a:gsLst>
                      <a:gs pos="0">
                        <a:schemeClr val="tx1">
                          <a:lumMod val="85000"/>
                          <a:lumOff val="15000"/>
                        </a:schemeClr>
                      </a:gs>
                      <a:gs pos="26000">
                        <a:schemeClr val="bg1">
                          <a:lumMod val="85000"/>
                        </a:schemeClr>
                      </a:gs>
                      <a:gs pos="70624">
                        <a:schemeClr val="tx1">
                          <a:lumMod val="50000"/>
                          <a:lumOff val="50000"/>
                        </a:schemeClr>
                      </a:gs>
                      <a:gs pos="51000">
                        <a:schemeClr val="bg1"/>
                      </a:gs>
                      <a:gs pos="100000">
                        <a:schemeClr val="tx1">
                          <a:lumMod val="85000"/>
                          <a:lumOff val="15000"/>
                        </a:schemeClr>
                      </a:gs>
                    </a:gsLst>
                    <a:lin ang="0" scaled="1"/>
                    <a:tileRect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1350"/>
                  </a:p>
                </p:txBody>
              </p:sp>
            </p:grpSp>
          </p:grpSp>
          <p:grpSp>
            <p:nvGrpSpPr>
              <p:cNvPr id="38" name="Group 37">
                <a:extLst>
                  <a:ext uri="{FF2B5EF4-FFF2-40B4-BE49-F238E27FC236}">
                    <a16:creationId xmlns:a16="http://schemas.microsoft.com/office/drawing/2014/main" id="{AFFC6E06-4AEF-A9FD-1A48-119B25D6B684}"/>
                  </a:ext>
                </a:extLst>
              </p:cNvPr>
              <p:cNvGrpSpPr/>
              <p:nvPr/>
            </p:nvGrpSpPr>
            <p:grpSpPr>
              <a:xfrm>
                <a:off x="1941195" y="2553895"/>
                <a:ext cx="384810" cy="123217"/>
                <a:chOff x="5179695" y="2415462"/>
                <a:chExt cx="384810" cy="123217"/>
              </a:xfrm>
            </p:grpSpPr>
            <p:sp>
              <p:nvSpPr>
                <p:cNvPr id="39" name="Rectangle: Rounded Corners 38">
                  <a:extLst>
                    <a:ext uri="{FF2B5EF4-FFF2-40B4-BE49-F238E27FC236}">
                      <a16:creationId xmlns:a16="http://schemas.microsoft.com/office/drawing/2014/main" id="{58FF78E7-955C-ABA3-20E2-E64EE7A6B4A6}"/>
                    </a:ext>
                  </a:extLst>
                </p:cNvPr>
                <p:cNvSpPr/>
                <p:nvPr/>
              </p:nvSpPr>
              <p:spPr>
                <a:xfrm>
                  <a:off x="5486400" y="2415462"/>
                  <a:ext cx="78105" cy="123217"/>
                </a:xfrm>
                <a:prstGeom prst="roundRect">
                  <a:avLst>
                    <a:gd name="adj" fmla="val 30556"/>
                  </a:avLst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350"/>
                </a:p>
              </p:txBody>
            </p:sp>
            <p:sp>
              <p:nvSpPr>
                <p:cNvPr id="40" name="Rectangle: Rounded Corners 39">
                  <a:extLst>
                    <a:ext uri="{FF2B5EF4-FFF2-40B4-BE49-F238E27FC236}">
                      <a16:creationId xmlns:a16="http://schemas.microsoft.com/office/drawing/2014/main" id="{B9314E99-62B2-95CC-3D8D-073B07FE647C}"/>
                    </a:ext>
                  </a:extLst>
                </p:cNvPr>
                <p:cNvSpPr/>
                <p:nvPr/>
              </p:nvSpPr>
              <p:spPr>
                <a:xfrm>
                  <a:off x="5179695" y="2415462"/>
                  <a:ext cx="78105" cy="123217"/>
                </a:xfrm>
                <a:prstGeom prst="roundRect">
                  <a:avLst>
                    <a:gd name="adj" fmla="val 30556"/>
                  </a:avLst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350"/>
                </a:p>
              </p:txBody>
            </p:sp>
            <p:grpSp>
              <p:nvGrpSpPr>
                <p:cNvPr id="41" name="Group 40">
                  <a:extLst>
                    <a:ext uri="{FF2B5EF4-FFF2-40B4-BE49-F238E27FC236}">
                      <a16:creationId xmlns:a16="http://schemas.microsoft.com/office/drawing/2014/main" id="{98FEFB5C-B8A1-E89B-5785-0B3CC6EF1995}"/>
                    </a:ext>
                  </a:extLst>
                </p:cNvPr>
                <p:cNvGrpSpPr/>
                <p:nvPr/>
              </p:nvGrpSpPr>
              <p:grpSpPr>
                <a:xfrm>
                  <a:off x="5209223" y="2438400"/>
                  <a:ext cx="325755" cy="77342"/>
                  <a:chOff x="1301114" y="3429000"/>
                  <a:chExt cx="325755" cy="77342"/>
                </a:xfrm>
              </p:grpSpPr>
              <p:sp>
                <p:nvSpPr>
                  <p:cNvPr id="42" name="Rectangle: Rounded Corners 41">
                    <a:extLst>
                      <a:ext uri="{FF2B5EF4-FFF2-40B4-BE49-F238E27FC236}">
                        <a16:creationId xmlns:a16="http://schemas.microsoft.com/office/drawing/2014/main" id="{EAD1A840-67D5-97D2-4BD9-0857DF8EE497}"/>
                      </a:ext>
                    </a:extLst>
                  </p:cNvPr>
                  <p:cNvSpPr/>
                  <p:nvPr/>
                </p:nvSpPr>
                <p:spPr>
                  <a:xfrm>
                    <a:off x="1301114" y="3429000"/>
                    <a:ext cx="325755" cy="27432"/>
                  </a:xfrm>
                  <a:prstGeom prst="roundRect">
                    <a:avLst>
                      <a:gd name="adj" fmla="val 50000"/>
                    </a:avLst>
                  </a:prstGeom>
                  <a:gradFill flip="none" rotWithShape="1">
                    <a:gsLst>
                      <a:gs pos="0">
                        <a:schemeClr val="tx1">
                          <a:lumMod val="85000"/>
                          <a:lumOff val="15000"/>
                        </a:schemeClr>
                      </a:gs>
                      <a:gs pos="26000">
                        <a:schemeClr val="bg1">
                          <a:lumMod val="85000"/>
                        </a:schemeClr>
                      </a:gs>
                      <a:gs pos="70624">
                        <a:schemeClr val="tx1">
                          <a:lumMod val="50000"/>
                          <a:lumOff val="50000"/>
                        </a:schemeClr>
                      </a:gs>
                      <a:gs pos="51000">
                        <a:schemeClr val="bg1"/>
                      </a:gs>
                      <a:gs pos="100000">
                        <a:schemeClr val="tx1">
                          <a:lumMod val="85000"/>
                          <a:lumOff val="15000"/>
                        </a:schemeClr>
                      </a:gs>
                    </a:gsLst>
                    <a:lin ang="0" scaled="1"/>
                    <a:tileRect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1350"/>
                  </a:p>
                </p:txBody>
              </p:sp>
              <p:sp>
                <p:nvSpPr>
                  <p:cNvPr id="43" name="Rectangle: Rounded Corners 42">
                    <a:extLst>
                      <a:ext uri="{FF2B5EF4-FFF2-40B4-BE49-F238E27FC236}">
                        <a16:creationId xmlns:a16="http://schemas.microsoft.com/office/drawing/2014/main" id="{FEE66303-FC0B-0FC1-A353-82897E88975E}"/>
                      </a:ext>
                    </a:extLst>
                  </p:cNvPr>
                  <p:cNvSpPr/>
                  <p:nvPr/>
                </p:nvSpPr>
                <p:spPr>
                  <a:xfrm>
                    <a:off x="1301114" y="3478910"/>
                    <a:ext cx="325755" cy="27432"/>
                  </a:xfrm>
                  <a:prstGeom prst="roundRect">
                    <a:avLst>
                      <a:gd name="adj" fmla="val 50000"/>
                    </a:avLst>
                  </a:prstGeom>
                  <a:gradFill flip="none" rotWithShape="1">
                    <a:gsLst>
                      <a:gs pos="0">
                        <a:schemeClr val="tx1">
                          <a:lumMod val="85000"/>
                          <a:lumOff val="15000"/>
                        </a:schemeClr>
                      </a:gs>
                      <a:gs pos="26000">
                        <a:schemeClr val="bg1">
                          <a:lumMod val="85000"/>
                        </a:schemeClr>
                      </a:gs>
                      <a:gs pos="70624">
                        <a:schemeClr val="tx1">
                          <a:lumMod val="50000"/>
                          <a:lumOff val="50000"/>
                        </a:schemeClr>
                      </a:gs>
                      <a:gs pos="51000">
                        <a:schemeClr val="bg1"/>
                      </a:gs>
                      <a:gs pos="100000">
                        <a:schemeClr val="tx1">
                          <a:lumMod val="85000"/>
                          <a:lumOff val="15000"/>
                        </a:schemeClr>
                      </a:gs>
                    </a:gsLst>
                    <a:lin ang="0" scaled="1"/>
                    <a:tileRect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1350"/>
                  </a:p>
                </p:txBody>
              </p:sp>
            </p:grpSp>
          </p:grpSp>
        </p:grpSp>
      </p:grpSp>
      <p:grpSp>
        <p:nvGrpSpPr>
          <p:cNvPr id="143" name="Group 142">
            <a:extLst>
              <a:ext uri="{FF2B5EF4-FFF2-40B4-BE49-F238E27FC236}">
                <a16:creationId xmlns:a16="http://schemas.microsoft.com/office/drawing/2014/main" id="{B8D93348-1CB8-84DD-D958-1B8C57272F14}"/>
              </a:ext>
            </a:extLst>
          </p:cNvPr>
          <p:cNvGrpSpPr/>
          <p:nvPr/>
        </p:nvGrpSpPr>
        <p:grpSpPr>
          <a:xfrm>
            <a:off x="4800600" y="3104533"/>
            <a:ext cx="3749040" cy="971550"/>
            <a:chOff x="792480" y="1531620"/>
            <a:chExt cx="4998720" cy="1295400"/>
          </a:xfrm>
        </p:grpSpPr>
        <p:sp>
          <p:nvSpPr>
            <p:cNvPr id="144" name="Rectangle: Rounded Corners 143">
              <a:extLst>
                <a:ext uri="{FF2B5EF4-FFF2-40B4-BE49-F238E27FC236}">
                  <a16:creationId xmlns:a16="http://schemas.microsoft.com/office/drawing/2014/main" id="{E64D44B2-2400-08FE-B627-2997A2FB51DA}"/>
                </a:ext>
              </a:extLst>
            </p:cNvPr>
            <p:cNvSpPr/>
            <p:nvPr/>
          </p:nvSpPr>
          <p:spPr>
            <a:xfrm>
              <a:off x="2179320" y="1531620"/>
              <a:ext cx="3611880" cy="1295400"/>
            </a:xfrm>
            <a:prstGeom prst="roundRect">
              <a:avLst>
                <a:gd name="adj" fmla="val 7843"/>
              </a:avLst>
            </a:prstGeom>
            <a:solidFill>
              <a:schemeClr val="accent4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45" name="Rectangle: Rounded Corners 144">
              <a:extLst>
                <a:ext uri="{FF2B5EF4-FFF2-40B4-BE49-F238E27FC236}">
                  <a16:creationId xmlns:a16="http://schemas.microsoft.com/office/drawing/2014/main" id="{8472ECA2-52B4-B246-90A7-BA590FADAF60}"/>
                </a:ext>
              </a:extLst>
            </p:cNvPr>
            <p:cNvSpPr/>
            <p:nvPr/>
          </p:nvSpPr>
          <p:spPr>
            <a:xfrm>
              <a:off x="792480" y="1531620"/>
              <a:ext cx="1295400" cy="1295400"/>
            </a:xfrm>
            <a:prstGeom prst="roundRect">
              <a:avLst>
                <a:gd name="adj" fmla="val 7843"/>
              </a:avLst>
            </a:pr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grpSp>
          <p:nvGrpSpPr>
            <p:cNvPr id="146" name="Group 145">
              <a:extLst>
                <a:ext uri="{FF2B5EF4-FFF2-40B4-BE49-F238E27FC236}">
                  <a16:creationId xmlns:a16="http://schemas.microsoft.com/office/drawing/2014/main" id="{69800498-0C53-88B9-7B5D-E9B944A587D3}"/>
                </a:ext>
              </a:extLst>
            </p:cNvPr>
            <p:cNvGrpSpPr/>
            <p:nvPr/>
          </p:nvGrpSpPr>
          <p:grpSpPr>
            <a:xfrm>
              <a:off x="1941195" y="1686545"/>
              <a:ext cx="384810" cy="985550"/>
              <a:chOff x="1941195" y="1691562"/>
              <a:chExt cx="384810" cy="985550"/>
            </a:xfrm>
          </p:grpSpPr>
          <p:grpSp>
            <p:nvGrpSpPr>
              <p:cNvPr id="147" name="Group 146">
                <a:extLst>
                  <a:ext uri="{FF2B5EF4-FFF2-40B4-BE49-F238E27FC236}">
                    <a16:creationId xmlns:a16="http://schemas.microsoft.com/office/drawing/2014/main" id="{EEC1E58A-9042-0F7E-6DE1-7460DB054794}"/>
                  </a:ext>
                </a:extLst>
              </p:cNvPr>
              <p:cNvGrpSpPr/>
              <p:nvPr/>
            </p:nvGrpSpPr>
            <p:grpSpPr>
              <a:xfrm>
                <a:off x="1941195" y="1691562"/>
                <a:ext cx="384810" cy="123217"/>
                <a:chOff x="5179695" y="2415462"/>
                <a:chExt cx="384810" cy="123217"/>
              </a:xfrm>
            </p:grpSpPr>
            <p:sp>
              <p:nvSpPr>
                <p:cNvPr id="166" name="Rectangle: Rounded Corners 165">
                  <a:extLst>
                    <a:ext uri="{FF2B5EF4-FFF2-40B4-BE49-F238E27FC236}">
                      <a16:creationId xmlns:a16="http://schemas.microsoft.com/office/drawing/2014/main" id="{8360E98A-0225-3FF0-0275-51C0C42A2700}"/>
                    </a:ext>
                  </a:extLst>
                </p:cNvPr>
                <p:cNvSpPr/>
                <p:nvPr/>
              </p:nvSpPr>
              <p:spPr>
                <a:xfrm>
                  <a:off x="5486400" y="2415462"/>
                  <a:ext cx="78105" cy="123217"/>
                </a:xfrm>
                <a:prstGeom prst="roundRect">
                  <a:avLst>
                    <a:gd name="adj" fmla="val 30556"/>
                  </a:avLst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350"/>
                </a:p>
              </p:txBody>
            </p:sp>
            <p:sp>
              <p:nvSpPr>
                <p:cNvPr id="167" name="Rectangle: Rounded Corners 166">
                  <a:extLst>
                    <a:ext uri="{FF2B5EF4-FFF2-40B4-BE49-F238E27FC236}">
                      <a16:creationId xmlns:a16="http://schemas.microsoft.com/office/drawing/2014/main" id="{1406A4C6-E367-A1B6-A64A-96EF0D9A7C69}"/>
                    </a:ext>
                  </a:extLst>
                </p:cNvPr>
                <p:cNvSpPr/>
                <p:nvPr/>
              </p:nvSpPr>
              <p:spPr>
                <a:xfrm>
                  <a:off x="5179695" y="2415462"/>
                  <a:ext cx="78105" cy="123217"/>
                </a:xfrm>
                <a:prstGeom prst="roundRect">
                  <a:avLst>
                    <a:gd name="adj" fmla="val 30556"/>
                  </a:avLst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350"/>
                </a:p>
              </p:txBody>
            </p:sp>
            <p:grpSp>
              <p:nvGrpSpPr>
                <p:cNvPr id="168" name="Group 167">
                  <a:extLst>
                    <a:ext uri="{FF2B5EF4-FFF2-40B4-BE49-F238E27FC236}">
                      <a16:creationId xmlns:a16="http://schemas.microsoft.com/office/drawing/2014/main" id="{FFEE26C2-C17F-174B-E759-DC616F729290}"/>
                    </a:ext>
                  </a:extLst>
                </p:cNvPr>
                <p:cNvGrpSpPr/>
                <p:nvPr/>
              </p:nvGrpSpPr>
              <p:grpSpPr>
                <a:xfrm>
                  <a:off x="5209223" y="2438400"/>
                  <a:ext cx="325755" cy="77342"/>
                  <a:chOff x="1301114" y="3429000"/>
                  <a:chExt cx="325755" cy="77342"/>
                </a:xfrm>
              </p:grpSpPr>
              <p:sp>
                <p:nvSpPr>
                  <p:cNvPr id="169" name="Rectangle: Rounded Corners 168">
                    <a:extLst>
                      <a:ext uri="{FF2B5EF4-FFF2-40B4-BE49-F238E27FC236}">
                        <a16:creationId xmlns:a16="http://schemas.microsoft.com/office/drawing/2014/main" id="{19CDB6EE-4822-1220-6B9D-92A95AB14156}"/>
                      </a:ext>
                    </a:extLst>
                  </p:cNvPr>
                  <p:cNvSpPr/>
                  <p:nvPr/>
                </p:nvSpPr>
                <p:spPr>
                  <a:xfrm>
                    <a:off x="1301114" y="3429000"/>
                    <a:ext cx="325755" cy="27432"/>
                  </a:xfrm>
                  <a:prstGeom prst="roundRect">
                    <a:avLst>
                      <a:gd name="adj" fmla="val 50000"/>
                    </a:avLst>
                  </a:prstGeom>
                  <a:gradFill flip="none" rotWithShape="1">
                    <a:gsLst>
                      <a:gs pos="0">
                        <a:schemeClr val="tx1">
                          <a:lumMod val="85000"/>
                          <a:lumOff val="15000"/>
                        </a:schemeClr>
                      </a:gs>
                      <a:gs pos="26000">
                        <a:schemeClr val="bg1">
                          <a:lumMod val="85000"/>
                        </a:schemeClr>
                      </a:gs>
                      <a:gs pos="70624">
                        <a:schemeClr val="tx1">
                          <a:lumMod val="50000"/>
                          <a:lumOff val="50000"/>
                        </a:schemeClr>
                      </a:gs>
                      <a:gs pos="51000">
                        <a:schemeClr val="bg1"/>
                      </a:gs>
                      <a:gs pos="100000">
                        <a:schemeClr val="tx1">
                          <a:lumMod val="85000"/>
                          <a:lumOff val="15000"/>
                        </a:schemeClr>
                      </a:gs>
                    </a:gsLst>
                    <a:lin ang="0" scaled="1"/>
                    <a:tileRect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1350"/>
                  </a:p>
                </p:txBody>
              </p:sp>
              <p:sp>
                <p:nvSpPr>
                  <p:cNvPr id="170" name="Rectangle: Rounded Corners 169">
                    <a:extLst>
                      <a:ext uri="{FF2B5EF4-FFF2-40B4-BE49-F238E27FC236}">
                        <a16:creationId xmlns:a16="http://schemas.microsoft.com/office/drawing/2014/main" id="{7C188C90-E47F-A95A-0CBE-A7431D888AFE}"/>
                      </a:ext>
                    </a:extLst>
                  </p:cNvPr>
                  <p:cNvSpPr/>
                  <p:nvPr/>
                </p:nvSpPr>
                <p:spPr>
                  <a:xfrm>
                    <a:off x="1301114" y="3478910"/>
                    <a:ext cx="325755" cy="27432"/>
                  </a:xfrm>
                  <a:prstGeom prst="roundRect">
                    <a:avLst>
                      <a:gd name="adj" fmla="val 50000"/>
                    </a:avLst>
                  </a:prstGeom>
                  <a:gradFill flip="none" rotWithShape="1">
                    <a:gsLst>
                      <a:gs pos="0">
                        <a:schemeClr val="tx1">
                          <a:lumMod val="85000"/>
                          <a:lumOff val="15000"/>
                        </a:schemeClr>
                      </a:gs>
                      <a:gs pos="26000">
                        <a:schemeClr val="bg1">
                          <a:lumMod val="85000"/>
                        </a:schemeClr>
                      </a:gs>
                      <a:gs pos="70624">
                        <a:schemeClr val="tx1">
                          <a:lumMod val="50000"/>
                          <a:lumOff val="50000"/>
                        </a:schemeClr>
                      </a:gs>
                      <a:gs pos="51000">
                        <a:schemeClr val="bg1"/>
                      </a:gs>
                      <a:gs pos="100000">
                        <a:schemeClr val="tx1">
                          <a:lumMod val="85000"/>
                          <a:lumOff val="15000"/>
                        </a:schemeClr>
                      </a:gs>
                    </a:gsLst>
                    <a:lin ang="0" scaled="1"/>
                    <a:tileRect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1350"/>
                  </a:p>
                </p:txBody>
              </p:sp>
            </p:grpSp>
          </p:grpSp>
          <p:grpSp>
            <p:nvGrpSpPr>
              <p:cNvPr id="148" name="Group 147">
                <a:extLst>
                  <a:ext uri="{FF2B5EF4-FFF2-40B4-BE49-F238E27FC236}">
                    <a16:creationId xmlns:a16="http://schemas.microsoft.com/office/drawing/2014/main" id="{B59FA129-FF4D-2904-807A-CBDAC896C9C9}"/>
                  </a:ext>
                </a:extLst>
              </p:cNvPr>
              <p:cNvGrpSpPr/>
              <p:nvPr/>
            </p:nvGrpSpPr>
            <p:grpSpPr>
              <a:xfrm>
                <a:off x="1941195" y="1979006"/>
                <a:ext cx="384810" cy="123217"/>
                <a:chOff x="5179695" y="2415462"/>
                <a:chExt cx="384810" cy="123217"/>
              </a:xfrm>
            </p:grpSpPr>
            <p:sp>
              <p:nvSpPr>
                <p:cNvPr id="161" name="Rectangle: Rounded Corners 160">
                  <a:extLst>
                    <a:ext uri="{FF2B5EF4-FFF2-40B4-BE49-F238E27FC236}">
                      <a16:creationId xmlns:a16="http://schemas.microsoft.com/office/drawing/2014/main" id="{8B704BD1-C2E7-18E3-E72C-CC175B78C186}"/>
                    </a:ext>
                  </a:extLst>
                </p:cNvPr>
                <p:cNvSpPr/>
                <p:nvPr/>
              </p:nvSpPr>
              <p:spPr>
                <a:xfrm>
                  <a:off x="5486400" y="2415462"/>
                  <a:ext cx="78105" cy="123217"/>
                </a:xfrm>
                <a:prstGeom prst="roundRect">
                  <a:avLst>
                    <a:gd name="adj" fmla="val 30556"/>
                  </a:avLst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350"/>
                </a:p>
              </p:txBody>
            </p:sp>
            <p:sp>
              <p:nvSpPr>
                <p:cNvPr id="162" name="Rectangle: Rounded Corners 161">
                  <a:extLst>
                    <a:ext uri="{FF2B5EF4-FFF2-40B4-BE49-F238E27FC236}">
                      <a16:creationId xmlns:a16="http://schemas.microsoft.com/office/drawing/2014/main" id="{9504B0E6-0F8F-01AD-7D08-526ADC2D07F9}"/>
                    </a:ext>
                  </a:extLst>
                </p:cNvPr>
                <p:cNvSpPr/>
                <p:nvPr/>
              </p:nvSpPr>
              <p:spPr>
                <a:xfrm>
                  <a:off x="5179695" y="2415462"/>
                  <a:ext cx="78105" cy="123217"/>
                </a:xfrm>
                <a:prstGeom prst="roundRect">
                  <a:avLst>
                    <a:gd name="adj" fmla="val 30556"/>
                  </a:avLst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350"/>
                </a:p>
              </p:txBody>
            </p:sp>
            <p:grpSp>
              <p:nvGrpSpPr>
                <p:cNvPr id="163" name="Group 162">
                  <a:extLst>
                    <a:ext uri="{FF2B5EF4-FFF2-40B4-BE49-F238E27FC236}">
                      <a16:creationId xmlns:a16="http://schemas.microsoft.com/office/drawing/2014/main" id="{06B63453-8264-A952-4D28-CB10C8EC53C5}"/>
                    </a:ext>
                  </a:extLst>
                </p:cNvPr>
                <p:cNvGrpSpPr/>
                <p:nvPr/>
              </p:nvGrpSpPr>
              <p:grpSpPr>
                <a:xfrm>
                  <a:off x="5209223" y="2438400"/>
                  <a:ext cx="325755" cy="77342"/>
                  <a:chOff x="1301114" y="3429000"/>
                  <a:chExt cx="325755" cy="77342"/>
                </a:xfrm>
              </p:grpSpPr>
              <p:sp>
                <p:nvSpPr>
                  <p:cNvPr id="164" name="Rectangle: Rounded Corners 163">
                    <a:extLst>
                      <a:ext uri="{FF2B5EF4-FFF2-40B4-BE49-F238E27FC236}">
                        <a16:creationId xmlns:a16="http://schemas.microsoft.com/office/drawing/2014/main" id="{5910EE77-D144-226A-BEDA-F714C1473CFE}"/>
                      </a:ext>
                    </a:extLst>
                  </p:cNvPr>
                  <p:cNvSpPr/>
                  <p:nvPr/>
                </p:nvSpPr>
                <p:spPr>
                  <a:xfrm>
                    <a:off x="1301114" y="3429000"/>
                    <a:ext cx="325755" cy="27432"/>
                  </a:xfrm>
                  <a:prstGeom prst="roundRect">
                    <a:avLst>
                      <a:gd name="adj" fmla="val 50000"/>
                    </a:avLst>
                  </a:prstGeom>
                  <a:gradFill flip="none" rotWithShape="1">
                    <a:gsLst>
                      <a:gs pos="0">
                        <a:schemeClr val="tx1">
                          <a:lumMod val="85000"/>
                          <a:lumOff val="15000"/>
                        </a:schemeClr>
                      </a:gs>
                      <a:gs pos="26000">
                        <a:schemeClr val="bg1">
                          <a:lumMod val="85000"/>
                        </a:schemeClr>
                      </a:gs>
                      <a:gs pos="70624">
                        <a:schemeClr val="tx1">
                          <a:lumMod val="50000"/>
                          <a:lumOff val="50000"/>
                        </a:schemeClr>
                      </a:gs>
                      <a:gs pos="51000">
                        <a:schemeClr val="bg1"/>
                      </a:gs>
                      <a:gs pos="100000">
                        <a:schemeClr val="tx1">
                          <a:lumMod val="85000"/>
                          <a:lumOff val="15000"/>
                        </a:schemeClr>
                      </a:gs>
                    </a:gsLst>
                    <a:lin ang="0" scaled="1"/>
                    <a:tileRect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1350"/>
                  </a:p>
                </p:txBody>
              </p:sp>
              <p:sp>
                <p:nvSpPr>
                  <p:cNvPr id="165" name="Rectangle: Rounded Corners 164">
                    <a:extLst>
                      <a:ext uri="{FF2B5EF4-FFF2-40B4-BE49-F238E27FC236}">
                        <a16:creationId xmlns:a16="http://schemas.microsoft.com/office/drawing/2014/main" id="{4B2562BF-6DF3-7BC5-302F-CA6F42BF267A}"/>
                      </a:ext>
                    </a:extLst>
                  </p:cNvPr>
                  <p:cNvSpPr/>
                  <p:nvPr/>
                </p:nvSpPr>
                <p:spPr>
                  <a:xfrm>
                    <a:off x="1301114" y="3478910"/>
                    <a:ext cx="325755" cy="27432"/>
                  </a:xfrm>
                  <a:prstGeom prst="roundRect">
                    <a:avLst>
                      <a:gd name="adj" fmla="val 50000"/>
                    </a:avLst>
                  </a:prstGeom>
                  <a:gradFill flip="none" rotWithShape="1">
                    <a:gsLst>
                      <a:gs pos="0">
                        <a:schemeClr val="tx1">
                          <a:lumMod val="85000"/>
                          <a:lumOff val="15000"/>
                        </a:schemeClr>
                      </a:gs>
                      <a:gs pos="26000">
                        <a:schemeClr val="bg1">
                          <a:lumMod val="85000"/>
                        </a:schemeClr>
                      </a:gs>
                      <a:gs pos="70624">
                        <a:schemeClr val="tx1">
                          <a:lumMod val="50000"/>
                          <a:lumOff val="50000"/>
                        </a:schemeClr>
                      </a:gs>
                      <a:gs pos="51000">
                        <a:schemeClr val="bg1"/>
                      </a:gs>
                      <a:gs pos="100000">
                        <a:schemeClr val="tx1">
                          <a:lumMod val="85000"/>
                          <a:lumOff val="15000"/>
                        </a:schemeClr>
                      </a:gs>
                    </a:gsLst>
                    <a:lin ang="0" scaled="1"/>
                    <a:tileRect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1350"/>
                  </a:p>
                </p:txBody>
              </p:sp>
            </p:grpSp>
          </p:grpSp>
          <p:grpSp>
            <p:nvGrpSpPr>
              <p:cNvPr id="149" name="Group 148">
                <a:extLst>
                  <a:ext uri="{FF2B5EF4-FFF2-40B4-BE49-F238E27FC236}">
                    <a16:creationId xmlns:a16="http://schemas.microsoft.com/office/drawing/2014/main" id="{4416B069-404A-1BA8-C334-B960797F8FF7}"/>
                  </a:ext>
                </a:extLst>
              </p:cNvPr>
              <p:cNvGrpSpPr/>
              <p:nvPr/>
            </p:nvGrpSpPr>
            <p:grpSpPr>
              <a:xfrm>
                <a:off x="1941195" y="2266450"/>
                <a:ext cx="384810" cy="123217"/>
                <a:chOff x="5179695" y="2415462"/>
                <a:chExt cx="384810" cy="123217"/>
              </a:xfrm>
            </p:grpSpPr>
            <p:sp>
              <p:nvSpPr>
                <p:cNvPr id="156" name="Rectangle: Rounded Corners 155">
                  <a:extLst>
                    <a:ext uri="{FF2B5EF4-FFF2-40B4-BE49-F238E27FC236}">
                      <a16:creationId xmlns:a16="http://schemas.microsoft.com/office/drawing/2014/main" id="{D44543AD-1085-6DCF-98CD-6FCCEC732732}"/>
                    </a:ext>
                  </a:extLst>
                </p:cNvPr>
                <p:cNvSpPr/>
                <p:nvPr/>
              </p:nvSpPr>
              <p:spPr>
                <a:xfrm>
                  <a:off x="5486400" y="2415462"/>
                  <a:ext cx="78105" cy="123217"/>
                </a:xfrm>
                <a:prstGeom prst="roundRect">
                  <a:avLst>
                    <a:gd name="adj" fmla="val 30556"/>
                  </a:avLst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350"/>
                </a:p>
              </p:txBody>
            </p:sp>
            <p:sp>
              <p:nvSpPr>
                <p:cNvPr id="157" name="Rectangle: Rounded Corners 156">
                  <a:extLst>
                    <a:ext uri="{FF2B5EF4-FFF2-40B4-BE49-F238E27FC236}">
                      <a16:creationId xmlns:a16="http://schemas.microsoft.com/office/drawing/2014/main" id="{F5265056-33C1-CCCF-DF09-5985E5F7FB53}"/>
                    </a:ext>
                  </a:extLst>
                </p:cNvPr>
                <p:cNvSpPr/>
                <p:nvPr/>
              </p:nvSpPr>
              <p:spPr>
                <a:xfrm>
                  <a:off x="5179695" y="2415462"/>
                  <a:ext cx="78105" cy="123217"/>
                </a:xfrm>
                <a:prstGeom prst="roundRect">
                  <a:avLst>
                    <a:gd name="adj" fmla="val 30556"/>
                  </a:avLst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350"/>
                </a:p>
              </p:txBody>
            </p:sp>
            <p:grpSp>
              <p:nvGrpSpPr>
                <p:cNvPr id="158" name="Group 157">
                  <a:extLst>
                    <a:ext uri="{FF2B5EF4-FFF2-40B4-BE49-F238E27FC236}">
                      <a16:creationId xmlns:a16="http://schemas.microsoft.com/office/drawing/2014/main" id="{4802B330-E4E1-BBEC-D705-63AAF7F4A92F}"/>
                    </a:ext>
                  </a:extLst>
                </p:cNvPr>
                <p:cNvGrpSpPr/>
                <p:nvPr/>
              </p:nvGrpSpPr>
              <p:grpSpPr>
                <a:xfrm>
                  <a:off x="5209223" y="2438400"/>
                  <a:ext cx="325755" cy="77342"/>
                  <a:chOff x="1301114" y="3429000"/>
                  <a:chExt cx="325755" cy="77342"/>
                </a:xfrm>
              </p:grpSpPr>
              <p:sp>
                <p:nvSpPr>
                  <p:cNvPr id="159" name="Rectangle: Rounded Corners 158">
                    <a:extLst>
                      <a:ext uri="{FF2B5EF4-FFF2-40B4-BE49-F238E27FC236}">
                        <a16:creationId xmlns:a16="http://schemas.microsoft.com/office/drawing/2014/main" id="{EFD52350-522F-1FA3-FAD1-D5003DEE1C66}"/>
                      </a:ext>
                    </a:extLst>
                  </p:cNvPr>
                  <p:cNvSpPr/>
                  <p:nvPr/>
                </p:nvSpPr>
                <p:spPr>
                  <a:xfrm>
                    <a:off x="1301114" y="3429000"/>
                    <a:ext cx="325755" cy="27432"/>
                  </a:xfrm>
                  <a:prstGeom prst="roundRect">
                    <a:avLst>
                      <a:gd name="adj" fmla="val 50000"/>
                    </a:avLst>
                  </a:prstGeom>
                  <a:gradFill flip="none" rotWithShape="1">
                    <a:gsLst>
                      <a:gs pos="0">
                        <a:schemeClr val="tx1">
                          <a:lumMod val="85000"/>
                          <a:lumOff val="15000"/>
                        </a:schemeClr>
                      </a:gs>
                      <a:gs pos="26000">
                        <a:schemeClr val="bg1">
                          <a:lumMod val="85000"/>
                        </a:schemeClr>
                      </a:gs>
                      <a:gs pos="70624">
                        <a:schemeClr val="tx1">
                          <a:lumMod val="50000"/>
                          <a:lumOff val="50000"/>
                        </a:schemeClr>
                      </a:gs>
                      <a:gs pos="51000">
                        <a:schemeClr val="bg1"/>
                      </a:gs>
                      <a:gs pos="100000">
                        <a:schemeClr val="tx1">
                          <a:lumMod val="85000"/>
                          <a:lumOff val="15000"/>
                        </a:schemeClr>
                      </a:gs>
                    </a:gsLst>
                    <a:lin ang="0" scaled="1"/>
                    <a:tileRect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1350"/>
                  </a:p>
                </p:txBody>
              </p:sp>
              <p:sp>
                <p:nvSpPr>
                  <p:cNvPr id="160" name="Rectangle: Rounded Corners 159">
                    <a:extLst>
                      <a:ext uri="{FF2B5EF4-FFF2-40B4-BE49-F238E27FC236}">
                        <a16:creationId xmlns:a16="http://schemas.microsoft.com/office/drawing/2014/main" id="{3511007B-2C94-A7D3-B2D7-DF6745159E7D}"/>
                      </a:ext>
                    </a:extLst>
                  </p:cNvPr>
                  <p:cNvSpPr/>
                  <p:nvPr/>
                </p:nvSpPr>
                <p:spPr>
                  <a:xfrm>
                    <a:off x="1301114" y="3478910"/>
                    <a:ext cx="325755" cy="27432"/>
                  </a:xfrm>
                  <a:prstGeom prst="roundRect">
                    <a:avLst>
                      <a:gd name="adj" fmla="val 50000"/>
                    </a:avLst>
                  </a:prstGeom>
                  <a:gradFill flip="none" rotWithShape="1">
                    <a:gsLst>
                      <a:gs pos="0">
                        <a:schemeClr val="tx1">
                          <a:lumMod val="85000"/>
                          <a:lumOff val="15000"/>
                        </a:schemeClr>
                      </a:gs>
                      <a:gs pos="26000">
                        <a:schemeClr val="bg1">
                          <a:lumMod val="85000"/>
                        </a:schemeClr>
                      </a:gs>
                      <a:gs pos="70624">
                        <a:schemeClr val="tx1">
                          <a:lumMod val="50000"/>
                          <a:lumOff val="50000"/>
                        </a:schemeClr>
                      </a:gs>
                      <a:gs pos="51000">
                        <a:schemeClr val="bg1"/>
                      </a:gs>
                      <a:gs pos="100000">
                        <a:schemeClr val="tx1">
                          <a:lumMod val="85000"/>
                          <a:lumOff val="15000"/>
                        </a:schemeClr>
                      </a:gs>
                    </a:gsLst>
                    <a:lin ang="0" scaled="1"/>
                    <a:tileRect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1350"/>
                  </a:p>
                </p:txBody>
              </p:sp>
            </p:grpSp>
          </p:grpSp>
          <p:grpSp>
            <p:nvGrpSpPr>
              <p:cNvPr id="150" name="Group 149">
                <a:extLst>
                  <a:ext uri="{FF2B5EF4-FFF2-40B4-BE49-F238E27FC236}">
                    <a16:creationId xmlns:a16="http://schemas.microsoft.com/office/drawing/2014/main" id="{A76DD05A-7A56-4FEB-469E-2FBB30F57811}"/>
                  </a:ext>
                </a:extLst>
              </p:cNvPr>
              <p:cNvGrpSpPr/>
              <p:nvPr/>
            </p:nvGrpSpPr>
            <p:grpSpPr>
              <a:xfrm>
                <a:off x="1941195" y="2553895"/>
                <a:ext cx="384810" cy="123217"/>
                <a:chOff x="5179695" y="2415462"/>
                <a:chExt cx="384810" cy="123217"/>
              </a:xfrm>
            </p:grpSpPr>
            <p:sp>
              <p:nvSpPr>
                <p:cNvPr id="151" name="Rectangle: Rounded Corners 150">
                  <a:extLst>
                    <a:ext uri="{FF2B5EF4-FFF2-40B4-BE49-F238E27FC236}">
                      <a16:creationId xmlns:a16="http://schemas.microsoft.com/office/drawing/2014/main" id="{41CF6D0D-3103-6417-63F2-9018D7369950}"/>
                    </a:ext>
                  </a:extLst>
                </p:cNvPr>
                <p:cNvSpPr/>
                <p:nvPr/>
              </p:nvSpPr>
              <p:spPr>
                <a:xfrm>
                  <a:off x="5486400" y="2415462"/>
                  <a:ext cx="78105" cy="123217"/>
                </a:xfrm>
                <a:prstGeom prst="roundRect">
                  <a:avLst>
                    <a:gd name="adj" fmla="val 30556"/>
                  </a:avLst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350"/>
                </a:p>
              </p:txBody>
            </p:sp>
            <p:sp>
              <p:nvSpPr>
                <p:cNvPr id="152" name="Rectangle: Rounded Corners 151">
                  <a:extLst>
                    <a:ext uri="{FF2B5EF4-FFF2-40B4-BE49-F238E27FC236}">
                      <a16:creationId xmlns:a16="http://schemas.microsoft.com/office/drawing/2014/main" id="{363E1101-99CA-5E09-B646-340AB382DEE3}"/>
                    </a:ext>
                  </a:extLst>
                </p:cNvPr>
                <p:cNvSpPr/>
                <p:nvPr/>
              </p:nvSpPr>
              <p:spPr>
                <a:xfrm>
                  <a:off x="5179695" y="2415462"/>
                  <a:ext cx="78105" cy="123217"/>
                </a:xfrm>
                <a:prstGeom prst="roundRect">
                  <a:avLst>
                    <a:gd name="adj" fmla="val 30556"/>
                  </a:avLst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350"/>
                </a:p>
              </p:txBody>
            </p:sp>
            <p:grpSp>
              <p:nvGrpSpPr>
                <p:cNvPr id="153" name="Group 152">
                  <a:extLst>
                    <a:ext uri="{FF2B5EF4-FFF2-40B4-BE49-F238E27FC236}">
                      <a16:creationId xmlns:a16="http://schemas.microsoft.com/office/drawing/2014/main" id="{8607C15B-16DC-C87E-B681-6B5AD25F2F8B}"/>
                    </a:ext>
                  </a:extLst>
                </p:cNvPr>
                <p:cNvGrpSpPr/>
                <p:nvPr/>
              </p:nvGrpSpPr>
              <p:grpSpPr>
                <a:xfrm>
                  <a:off x="5209223" y="2438400"/>
                  <a:ext cx="325755" cy="77342"/>
                  <a:chOff x="1301114" y="3429000"/>
                  <a:chExt cx="325755" cy="77342"/>
                </a:xfrm>
              </p:grpSpPr>
              <p:sp>
                <p:nvSpPr>
                  <p:cNvPr id="154" name="Rectangle: Rounded Corners 153">
                    <a:extLst>
                      <a:ext uri="{FF2B5EF4-FFF2-40B4-BE49-F238E27FC236}">
                        <a16:creationId xmlns:a16="http://schemas.microsoft.com/office/drawing/2014/main" id="{333D4419-1CCE-96E0-DE45-7F1EF46D8C3B}"/>
                      </a:ext>
                    </a:extLst>
                  </p:cNvPr>
                  <p:cNvSpPr/>
                  <p:nvPr/>
                </p:nvSpPr>
                <p:spPr>
                  <a:xfrm>
                    <a:off x="1301114" y="3429000"/>
                    <a:ext cx="325755" cy="27432"/>
                  </a:xfrm>
                  <a:prstGeom prst="roundRect">
                    <a:avLst>
                      <a:gd name="adj" fmla="val 50000"/>
                    </a:avLst>
                  </a:prstGeom>
                  <a:gradFill flip="none" rotWithShape="1">
                    <a:gsLst>
                      <a:gs pos="0">
                        <a:schemeClr val="tx1">
                          <a:lumMod val="85000"/>
                          <a:lumOff val="15000"/>
                        </a:schemeClr>
                      </a:gs>
                      <a:gs pos="26000">
                        <a:schemeClr val="bg1">
                          <a:lumMod val="85000"/>
                        </a:schemeClr>
                      </a:gs>
                      <a:gs pos="70624">
                        <a:schemeClr val="tx1">
                          <a:lumMod val="50000"/>
                          <a:lumOff val="50000"/>
                        </a:schemeClr>
                      </a:gs>
                      <a:gs pos="51000">
                        <a:schemeClr val="bg1"/>
                      </a:gs>
                      <a:gs pos="100000">
                        <a:schemeClr val="tx1">
                          <a:lumMod val="85000"/>
                          <a:lumOff val="15000"/>
                        </a:schemeClr>
                      </a:gs>
                    </a:gsLst>
                    <a:lin ang="0" scaled="1"/>
                    <a:tileRect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1350"/>
                  </a:p>
                </p:txBody>
              </p:sp>
              <p:sp>
                <p:nvSpPr>
                  <p:cNvPr id="155" name="Rectangle: Rounded Corners 154">
                    <a:extLst>
                      <a:ext uri="{FF2B5EF4-FFF2-40B4-BE49-F238E27FC236}">
                        <a16:creationId xmlns:a16="http://schemas.microsoft.com/office/drawing/2014/main" id="{C6B7BEF5-23E3-D489-4025-1A8B581DE780}"/>
                      </a:ext>
                    </a:extLst>
                  </p:cNvPr>
                  <p:cNvSpPr/>
                  <p:nvPr/>
                </p:nvSpPr>
                <p:spPr>
                  <a:xfrm>
                    <a:off x="1301114" y="3478910"/>
                    <a:ext cx="325755" cy="27432"/>
                  </a:xfrm>
                  <a:prstGeom prst="roundRect">
                    <a:avLst>
                      <a:gd name="adj" fmla="val 50000"/>
                    </a:avLst>
                  </a:prstGeom>
                  <a:gradFill flip="none" rotWithShape="1">
                    <a:gsLst>
                      <a:gs pos="0">
                        <a:schemeClr val="tx1">
                          <a:lumMod val="85000"/>
                          <a:lumOff val="15000"/>
                        </a:schemeClr>
                      </a:gs>
                      <a:gs pos="26000">
                        <a:schemeClr val="bg1">
                          <a:lumMod val="85000"/>
                        </a:schemeClr>
                      </a:gs>
                      <a:gs pos="70624">
                        <a:schemeClr val="tx1">
                          <a:lumMod val="50000"/>
                          <a:lumOff val="50000"/>
                        </a:schemeClr>
                      </a:gs>
                      <a:gs pos="51000">
                        <a:schemeClr val="bg1"/>
                      </a:gs>
                      <a:gs pos="100000">
                        <a:schemeClr val="tx1">
                          <a:lumMod val="85000"/>
                          <a:lumOff val="15000"/>
                        </a:schemeClr>
                      </a:gs>
                    </a:gsLst>
                    <a:lin ang="0" scaled="1"/>
                    <a:tileRect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1350"/>
                  </a:p>
                </p:txBody>
              </p:sp>
            </p:grpSp>
          </p:grpSp>
        </p:grpSp>
      </p:grpSp>
      <p:pic>
        <p:nvPicPr>
          <p:cNvPr id="178" name="Graphic 177" descr="Bar graph with upward trend with solid fill">
            <a:extLst>
              <a:ext uri="{FF2B5EF4-FFF2-40B4-BE49-F238E27FC236}">
                <a16:creationId xmlns:a16="http://schemas.microsoft.com/office/drawing/2014/main" id="{C8E571E7-4461-254F-D0DE-2B2EFA4E559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3605722" y="3283399"/>
            <a:ext cx="613818" cy="613818"/>
          </a:xfrm>
          <a:prstGeom prst="rect">
            <a:avLst/>
          </a:prstGeom>
        </p:spPr>
      </p:pic>
      <p:pic>
        <p:nvPicPr>
          <p:cNvPr id="179" name="Graphic 178" descr="Diamond with solid fill">
            <a:extLst>
              <a:ext uri="{FF2B5EF4-FFF2-40B4-BE49-F238E27FC236}">
                <a16:creationId xmlns:a16="http://schemas.microsoft.com/office/drawing/2014/main" id="{44CC3C20-A6E1-6012-6C48-939626EDC79C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/>
        </p:blipFill>
        <p:spPr>
          <a:xfrm>
            <a:off x="4924459" y="3283399"/>
            <a:ext cx="613818" cy="613818"/>
          </a:xfrm>
          <a:prstGeom prst="rect">
            <a:avLst/>
          </a:prstGeom>
        </p:spPr>
      </p:pic>
      <p:grpSp>
        <p:nvGrpSpPr>
          <p:cNvPr id="189" name="Group 188">
            <a:extLst>
              <a:ext uri="{FF2B5EF4-FFF2-40B4-BE49-F238E27FC236}">
                <a16:creationId xmlns:a16="http://schemas.microsoft.com/office/drawing/2014/main" id="{D685EFEA-87F8-891A-B751-667D542D071C}"/>
              </a:ext>
            </a:extLst>
          </p:cNvPr>
          <p:cNvGrpSpPr/>
          <p:nvPr/>
        </p:nvGrpSpPr>
        <p:grpSpPr>
          <a:xfrm>
            <a:off x="796527" y="3123763"/>
            <a:ext cx="2194560" cy="902305"/>
            <a:chOff x="8921977" y="1298709"/>
            <a:chExt cx="2926080" cy="1203073"/>
          </a:xfrm>
        </p:grpSpPr>
        <p:sp>
          <p:nvSpPr>
            <p:cNvPr id="190" name="TextBox 189">
              <a:extLst>
                <a:ext uri="{FF2B5EF4-FFF2-40B4-BE49-F238E27FC236}">
                  <a16:creationId xmlns:a16="http://schemas.microsoft.com/office/drawing/2014/main" id="{B8C20E5C-DA48-A70A-A84B-3FAA79777B07}"/>
                </a:ext>
              </a:extLst>
            </p:cNvPr>
            <p:cNvSpPr txBox="1"/>
            <p:nvPr/>
          </p:nvSpPr>
          <p:spPr>
            <a:xfrm>
              <a:off x="8921977" y="1298709"/>
              <a:ext cx="2926080" cy="45140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1600" b="1" noProof="1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Lorem Ipsum</a:t>
              </a:r>
            </a:p>
          </p:txBody>
        </p:sp>
        <p:sp>
          <p:nvSpPr>
            <p:cNvPr id="191" name="TextBox 190">
              <a:extLst>
                <a:ext uri="{FF2B5EF4-FFF2-40B4-BE49-F238E27FC236}">
                  <a16:creationId xmlns:a16="http://schemas.microsoft.com/office/drawing/2014/main" id="{BE686C28-88A7-E584-6BA1-CEFD2761E198}"/>
                </a:ext>
              </a:extLst>
            </p:cNvPr>
            <p:cNvSpPr txBox="1"/>
            <p:nvPr/>
          </p:nvSpPr>
          <p:spPr>
            <a:xfrm>
              <a:off x="8921977" y="1701306"/>
              <a:ext cx="2926080" cy="80047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>
                <a:lnSpc>
                  <a:spcPts val="975"/>
                </a:lnSpc>
              </a:pPr>
              <a:r>
                <a:rPr lang="en-US" sz="800" noProof="1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98" name="Group 197">
            <a:extLst>
              <a:ext uri="{FF2B5EF4-FFF2-40B4-BE49-F238E27FC236}">
                <a16:creationId xmlns:a16="http://schemas.microsoft.com/office/drawing/2014/main" id="{D946E96B-C9E2-6FFA-7739-AD7278A763C6}"/>
              </a:ext>
            </a:extLst>
          </p:cNvPr>
          <p:cNvGrpSpPr/>
          <p:nvPr/>
        </p:nvGrpSpPr>
        <p:grpSpPr>
          <a:xfrm>
            <a:off x="6152912" y="3123763"/>
            <a:ext cx="2194560" cy="902305"/>
            <a:chOff x="8921977" y="1298709"/>
            <a:chExt cx="2926080" cy="1203073"/>
          </a:xfrm>
        </p:grpSpPr>
        <p:sp>
          <p:nvSpPr>
            <p:cNvPr id="199" name="TextBox 198">
              <a:extLst>
                <a:ext uri="{FF2B5EF4-FFF2-40B4-BE49-F238E27FC236}">
                  <a16:creationId xmlns:a16="http://schemas.microsoft.com/office/drawing/2014/main" id="{D93DA003-10E9-E286-E0CB-610FABD44184}"/>
                </a:ext>
              </a:extLst>
            </p:cNvPr>
            <p:cNvSpPr txBox="1"/>
            <p:nvPr/>
          </p:nvSpPr>
          <p:spPr>
            <a:xfrm>
              <a:off x="8921977" y="1298709"/>
              <a:ext cx="2926080" cy="45140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1600" b="1" noProof="1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Lorem Ipsum</a:t>
              </a:r>
            </a:p>
          </p:txBody>
        </p:sp>
        <p:sp>
          <p:nvSpPr>
            <p:cNvPr id="200" name="TextBox 199">
              <a:extLst>
                <a:ext uri="{FF2B5EF4-FFF2-40B4-BE49-F238E27FC236}">
                  <a16:creationId xmlns:a16="http://schemas.microsoft.com/office/drawing/2014/main" id="{6CABFB64-637A-87F0-BFF3-C98965C7F518}"/>
                </a:ext>
              </a:extLst>
            </p:cNvPr>
            <p:cNvSpPr txBox="1"/>
            <p:nvPr/>
          </p:nvSpPr>
          <p:spPr>
            <a:xfrm>
              <a:off x="8921977" y="1701306"/>
              <a:ext cx="2926080" cy="80047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>
                <a:lnSpc>
                  <a:spcPts val="975"/>
                </a:lnSpc>
              </a:pPr>
              <a:r>
                <a:rPr lang="en-US" sz="800" noProof="1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59" name="Group 58">
            <a:extLst>
              <a:ext uri="{FF2B5EF4-FFF2-40B4-BE49-F238E27FC236}">
                <a16:creationId xmlns:a16="http://schemas.microsoft.com/office/drawing/2014/main" id="{678CC676-C4AF-6228-60A5-CECB54BBFF47}"/>
              </a:ext>
            </a:extLst>
          </p:cNvPr>
          <p:cNvGrpSpPr/>
          <p:nvPr/>
        </p:nvGrpSpPr>
        <p:grpSpPr>
          <a:xfrm>
            <a:off x="594359" y="4528318"/>
            <a:ext cx="3749040" cy="971550"/>
            <a:chOff x="792480" y="1531620"/>
            <a:chExt cx="4998720" cy="1295400"/>
          </a:xfrm>
        </p:grpSpPr>
        <p:sp>
          <p:nvSpPr>
            <p:cNvPr id="60" name="Rectangle: Rounded Corners 59">
              <a:extLst>
                <a:ext uri="{FF2B5EF4-FFF2-40B4-BE49-F238E27FC236}">
                  <a16:creationId xmlns:a16="http://schemas.microsoft.com/office/drawing/2014/main" id="{06FE9A51-AA9B-99B0-6078-0731A705C04B}"/>
                </a:ext>
              </a:extLst>
            </p:cNvPr>
            <p:cNvSpPr/>
            <p:nvPr/>
          </p:nvSpPr>
          <p:spPr>
            <a:xfrm>
              <a:off x="2179320" y="1531620"/>
              <a:ext cx="3611880" cy="1295400"/>
            </a:xfrm>
            <a:prstGeom prst="roundRect">
              <a:avLst>
                <a:gd name="adj" fmla="val 7843"/>
              </a:avLst>
            </a:prstGeom>
            <a:solidFill>
              <a:schemeClr val="accent5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61" name="Rectangle: Rounded Corners 60">
              <a:extLst>
                <a:ext uri="{FF2B5EF4-FFF2-40B4-BE49-F238E27FC236}">
                  <a16:creationId xmlns:a16="http://schemas.microsoft.com/office/drawing/2014/main" id="{207F3C8F-5DE4-415C-99CD-21516C80ED23}"/>
                </a:ext>
              </a:extLst>
            </p:cNvPr>
            <p:cNvSpPr/>
            <p:nvPr/>
          </p:nvSpPr>
          <p:spPr>
            <a:xfrm>
              <a:off x="792480" y="1531620"/>
              <a:ext cx="1295400" cy="1295400"/>
            </a:xfrm>
            <a:prstGeom prst="roundRect">
              <a:avLst>
                <a:gd name="adj" fmla="val 7843"/>
              </a:avLst>
            </a:pr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grpSp>
          <p:nvGrpSpPr>
            <p:cNvPr id="62" name="Group 61">
              <a:extLst>
                <a:ext uri="{FF2B5EF4-FFF2-40B4-BE49-F238E27FC236}">
                  <a16:creationId xmlns:a16="http://schemas.microsoft.com/office/drawing/2014/main" id="{3D25F4AE-E6B5-6352-1EBB-0C70D88055CB}"/>
                </a:ext>
              </a:extLst>
            </p:cNvPr>
            <p:cNvGrpSpPr/>
            <p:nvPr/>
          </p:nvGrpSpPr>
          <p:grpSpPr>
            <a:xfrm>
              <a:off x="1941195" y="1686545"/>
              <a:ext cx="384810" cy="985550"/>
              <a:chOff x="1941195" y="1691562"/>
              <a:chExt cx="384810" cy="985550"/>
            </a:xfrm>
          </p:grpSpPr>
          <p:grpSp>
            <p:nvGrpSpPr>
              <p:cNvPr id="63" name="Group 62">
                <a:extLst>
                  <a:ext uri="{FF2B5EF4-FFF2-40B4-BE49-F238E27FC236}">
                    <a16:creationId xmlns:a16="http://schemas.microsoft.com/office/drawing/2014/main" id="{4A1789C8-875D-BE21-F5C1-E06575ACB052}"/>
                  </a:ext>
                </a:extLst>
              </p:cNvPr>
              <p:cNvGrpSpPr/>
              <p:nvPr/>
            </p:nvGrpSpPr>
            <p:grpSpPr>
              <a:xfrm>
                <a:off x="1941195" y="1691562"/>
                <a:ext cx="384810" cy="123217"/>
                <a:chOff x="5179695" y="2415462"/>
                <a:chExt cx="384810" cy="123217"/>
              </a:xfrm>
            </p:grpSpPr>
            <p:sp>
              <p:nvSpPr>
                <p:cNvPr id="82" name="Rectangle: Rounded Corners 81">
                  <a:extLst>
                    <a:ext uri="{FF2B5EF4-FFF2-40B4-BE49-F238E27FC236}">
                      <a16:creationId xmlns:a16="http://schemas.microsoft.com/office/drawing/2014/main" id="{41140FD4-FD93-038C-33CF-8CE2BBD0EF45}"/>
                    </a:ext>
                  </a:extLst>
                </p:cNvPr>
                <p:cNvSpPr/>
                <p:nvPr/>
              </p:nvSpPr>
              <p:spPr>
                <a:xfrm>
                  <a:off x="5486400" y="2415462"/>
                  <a:ext cx="78105" cy="123217"/>
                </a:xfrm>
                <a:prstGeom prst="roundRect">
                  <a:avLst>
                    <a:gd name="adj" fmla="val 30556"/>
                  </a:avLst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350"/>
                </a:p>
              </p:txBody>
            </p:sp>
            <p:sp>
              <p:nvSpPr>
                <p:cNvPr id="83" name="Rectangle: Rounded Corners 82">
                  <a:extLst>
                    <a:ext uri="{FF2B5EF4-FFF2-40B4-BE49-F238E27FC236}">
                      <a16:creationId xmlns:a16="http://schemas.microsoft.com/office/drawing/2014/main" id="{624C105B-9A77-EA28-E194-787A71F76585}"/>
                    </a:ext>
                  </a:extLst>
                </p:cNvPr>
                <p:cNvSpPr/>
                <p:nvPr/>
              </p:nvSpPr>
              <p:spPr>
                <a:xfrm>
                  <a:off x="5179695" y="2415462"/>
                  <a:ext cx="78105" cy="123217"/>
                </a:xfrm>
                <a:prstGeom prst="roundRect">
                  <a:avLst>
                    <a:gd name="adj" fmla="val 30556"/>
                  </a:avLst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350"/>
                </a:p>
              </p:txBody>
            </p:sp>
            <p:grpSp>
              <p:nvGrpSpPr>
                <p:cNvPr id="84" name="Group 83">
                  <a:extLst>
                    <a:ext uri="{FF2B5EF4-FFF2-40B4-BE49-F238E27FC236}">
                      <a16:creationId xmlns:a16="http://schemas.microsoft.com/office/drawing/2014/main" id="{C837E634-E714-B4C1-897A-67033610D86E}"/>
                    </a:ext>
                  </a:extLst>
                </p:cNvPr>
                <p:cNvGrpSpPr/>
                <p:nvPr/>
              </p:nvGrpSpPr>
              <p:grpSpPr>
                <a:xfrm>
                  <a:off x="5209223" y="2438400"/>
                  <a:ext cx="325755" cy="77342"/>
                  <a:chOff x="1301114" y="3429000"/>
                  <a:chExt cx="325755" cy="77342"/>
                </a:xfrm>
              </p:grpSpPr>
              <p:sp>
                <p:nvSpPr>
                  <p:cNvPr id="85" name="Rectangle: Rounded Corners 84">
                    <a:extLst>
                      <a:ext uri="{FF2B5EF4-FFF2-40B4-BE49-F238E27FC236}">
                        <a16:creationId xmlns:a16="http://schemas.microsoft.com/office/drawing/2014/main" id="{BF5F95F0-9B88-805A-F624-AC30D0C0063A}"/>
                      </a:ext>
                    </a:extLst>
                  </p:cNvPr>
                  <p:cNvSpPr/>
                  <p:nvPr/>
                </p:nvSpPr>
                <p:spPr>
                  <a:xfrm>
                    <a:off x="1301114" y="3429000"/>
                    <a:ext cx="325755" cy="27432"/>
                  </a:xfrm>
                  <a:prstGeom prst="roundRect">
                    <a:avLst>
                      <a:gd name="adj" fmla="val 50000"/>
                    </a:avLst>
                  </a:prstGeom>
                  <a:gradFill flip="none" rotWithShape="1">
                    <a:gsLst>
                      <a:gs pos="0">
                        <a:schemeClr val="tx1">
                          <a:lumMod val="85000"/>
                          <a:lumOff val="15000"/>
                        </a:schemeClr>
                      </a:gs>
                      <a:gs pos="26000">
                        <a:schemeClr val="bg1">
                          <a:lumMod val="85000"/>
                        </a:schemeClr>
                      </a:gs>
                      <a:gs pos="70624">
                        <a:schemeClr val="tx1">
                          <a:lumMod val="50000"/>
                          <a:lumOff val="50000"/>
                        </a:schemeClr>
                      </a:gs>
                      <a:gs pos="51000">
                        <a:schemeClr val="bg1"/>
                      </a:gs>
                      <a:gs pos="100000">
                        <a:schemeClr val="tx1">
                          <a:lumMod val="85000"/>
                          <a:lumOff val="15000"/>
                        </a:schemeClr>
                      </a:gs>
                    </a:gsLst>
                    <a:lin ang="0" scaled="1"/>
                    <a:tileRect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1350"/>
                  </a:p>
                </p:txBody>
              </p:sp>
              <p:sp>
                <p:nvSpPr>
                  <p:cNvPr id="86" name="Rectangle: Rounded Corners 85">
                    <a:extLst>
                      <a:ext uri="{FF2B5EF4-FFF2-40B4-BE49-F238E27FC236}">
                        <a16:creationId xmlns:a16="http://schemas.microsoft.com/office/drawing/2014/main" id="{7B3DB8CB-C3E9-C42C-A65C-CA8EE3D9E85D}"/>
                      </a:ext>
                    </a:extLst>
                  </p:cNvPr>
                  <p:cNvSpPr/>
                  <p:nvPr/>
                </p:nvSpPr>
                <p:spPr>
                  <a:xfrm>
                    <a:off x="1301114" y="3478910"/>
                    <a:ext cx="325755" cy="27432"/>
                  </a:xfrm>
                  <a:prstGeom prst="roundRect">
                    <a:avLst>
                      <a:gd name="adj" fmla="val 50000"/>
                    </a:avLst>
                  </a:prstGeom>
                  <a:gradFill flip="none" rotWithShape="1">
                    <a:gsLst>
                      <a:gs pos="0">
                        <a:schemeClr val="tx1">
                          <a:lumMod val="85000"/>
                          <a:lumOff val="15000"/>
                        </a:schemeClr>
                      </a:gs>
                      <a:gs pos="26000">
                        <a:schemeClr val="bg1">
                          <a:lumMod val="85000"/>
                        </a:schemeClr>
                      </a:gs>
                      <a:gs pos="70624">
                        <a:schemeClr val="tx1">
                          <a:lumMod val="50000"/>
                          <a:lumOff val="50000"/>
                        </a:schemeClr>
                      </a:gs>
                      <a:gs pos="51000">
                        <a:schemeClr val="bg1"/>
                      </a:gs>
                      <a:gs pos="100000">
                        <a:schemeClr val="tx1">
                          <a:lumMod val="85000"/>
                          <a:lumOff val="15000"/>
                        </a:schemeClr>
                      </a:gs>
                    </a:gsLst>
                    <a:lin ang="0" scaled="1"/>
                    <a:tileRect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1350"/>
                  </a:p>
                </p:txBody>
              </p:sp>
            </p:grpSp>
          </p:grpSp>
          <p:grpSp>
            <p:nvGrpSpPr>
              <p:cNvPr id="64" name="Group 63">
                <a:extLst>
                  <a:ext uri="{FF2B5EF4-FFF2-40B4-BE49-F238E27FC236}">
                    <a16:creationId xmlns:a16="http://schemas.microsoft.com/office/drawing/2014/main" id="{04C21B14-A5DF-0B4E-4503-6DC10749D03B}"/>
                  </a:ext>
                </a:extLst>
              </p:cNvPr>
              <p:cNvGrpSpPr/>
              <p:nvPr/>
            </p:nvGrpSpPr>
            <p:grpSpPr>
              <a:xfrm>
                <a:off x="1941195" y="1979006"/>
                <a:ext cx="384810" cy="123217"/>
                <a:chOff x="5179695" y="2415462"/>
                <a:chExt cx="384810" cy="123217"/>
              </a:xfrm>
            </p:grpSpPr>
            <p:sp>
              <p:nvSpPr>
                <p:cNvPr id="77" name="Rectangle: Rounded Corners 76">
                  <a:extLst>
                    <a:ext uri="{FF2B5EF4-FFF2-40B4-BE49-F238E27FC236}">
                      <a16:creationId xmlns:a16="http://schemas.microsoft.com/office/drawing/2014/main" id="{BC90058D-1D58-2AFB-F97E-1F2EC40296F5}"/>
                    </a:ext>
                  </a:extLst>
                </p:cNvPr>
                <p:cNvSpPr/>
                <p:nvPr/>
              </p:nvSpPr>
              <p:spPr>
                <a:xfrm>
                  <a:off x="5486400" y="2415462"/>
                  <a:ext cx="78105" cy="123217"/>
                </a:xfrm>
                <a:prstGeom prst="roundRect">
                  <a:avLst>
                    <a:gd name="adj" fmla="val 30556"/>
                  </a:avLst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350"/>
                </a:p>
              </p:txBody>
            </p:sp>
            <p:sp>
              <p:nvSpPr>
                <p:cNvPr id="78" name="Rectangle: Rounded Corners 77">
                  <a:extLst>
                    <a:ext uri="{FF2B5EF4-FFF2-40B4-BE49-F238E27FC236}">
                      <a16:creationId xmlns:a16="http://schemas.microsoft.com/office/drawing/2014/main" id="{DF98678D-34B6-705B-8B3A-40C639CD5672}"/>
                    </a:ext>
                  </a:extLst>
                </p:cNvPr>
                <p:cNvSpPr/>
                <p:nvPr/>
              </p:nvSpPr>
              <p:spPr>
                <a:xfrm>
                  <a:off x="5179695" y="2415462"/>
                  <a:ext cx="78105" cy="123217"/>
                </a:xfrm>
                <a:prstGeom prst="roundRect">
                  <a:avLst>
                    <a:gd name="adj" fmla="val 30556"/>
                  </a:avLst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350"/>
                </a:p>
              </p:txBody>
            </p:sp>
            <p:grpSp>
              <p:nvGrpSpPr>
                <p:cNvPr id="79" name="Group 78">
                  <a:extLst>
                    <a:ext uri="{FF2B5EF4-FFF2-40B4-BE49-F238E27FC236}">
                      <a16:creationId xmlns:a16="http://schemas.microsoft.com/office/drawing/2014/main" id="{A59CE359-3A3A-E593-CBED-2E3C7BD9A39B}"/>
                    </a:ext>
                  </a:extLst>
                </p:cNvPr>
                <p:cNvGrpSpPr/>
                <p:nvPr/>
              </p:nvGrpSpPr>
              <p:grpSpPr>
                <a:xfrm>
                  <a:off x="5209223" y="2438400"/>
                  <a:ext cx="325755" cy="77342"/>
                  <a:chOff x="1301114" y="3429000"/>
                  <a:chExt cx="325755" cy="77342"/>
                </a:xfrm>
              </p:grpSpPr>
              <p:sp>
                <p:nvSpPr>
                  <p:cNvPr id="80" name="Rectangle: Rounded Corners 79">
                    <a:extLst>
                      <a:ext uri="{FF2B5EF4-FFF2-40B4-BE49-F238E27FC236}">
                        <a16:creationId xmlns:a16="http://schemas.microsoft.com/office/drawing/2014/main" id="{D01DEFD5-C1E5-0D9E-6412-F0C44C612890}"/>
                      </a:ext>
                    </a:extLst>
                  </p:cNvPr>
                  <p:cNvSpPr/>
                  <p:nvPr/>
                </p:nvSpPr>
                <p:spPr>
                  <a:xfrm>
                    <a:off x="1301114" y="3429000"/>
                    <a:ext cx="325755" cy="27432"/>
                  </a:xfrm>
                  <a:prstGeom prst="roundRect">
                    <a:avLst>
                      <a:gd name="adj" fmla="val 50000"/>
                    </a:avLst>
                  </a:prstGeom>
                  <a:gradFill flip="none" rotWithShape="1">
                    <a:gsLst>
                      <a:gs pos="0">
                        <a:schemeClr val="tx1">
                          <a:lumMod val="85000"/>
                          <a:lumOff val="15000"/>
                        </a:schemeClr>
                      </a:gs>
                      <a:gs pos="26000">
                        <a:schemeClr val="bg1">
                          <a:lumMod val="85000"/>
                        </a:schemeClr>
                      </a:gs>
                      <a:gs pos="70624">
                        <a:schemeClr val="tx1">
                          <a:lumMod val="50000"/>
                          <a:lumOff val="50000"/>
                        </a:schemeClr>
                      </a:gs>
                      <a:gs pos="51000">
                        <a:schemeClr val="bg1"/>
                      </a:gs>
                      <a:gs pos="100000">
                        <a:schemeClr val="tx1">
                          <a:lumMod val="85000"/>
                          <a:lumOff val="15000"/>
                        </a:schemeClr>
                      </a:gs>
                    </a:gsLst>
                    <a:lin ang="0" scaled="1"/>
                    <a:tileRect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1350"/>
                  </a:p>
                </p:txBody>
              </p:sp>
              <p:sp>
                <p:nvSpPr>
                  <p:cNvPr id="81" name="Rectangle: Rounded Corners 80">
                    <a:extLst>
                      <a:ext uri="{FF2B5EF4-FFF2-40B4-BE49-F238E27FC236}">
                        <a16:creationId xmlns:a16="http://schemas.microsoft.com/office/drawing/2014/main" id="{92003718-8A90-7F5C-7AB0-AD8B006230D1}"/>
                      </a:ext>
                    </a:extLst>
                  </p:cNvPr>
                  <p:cNvSpPr/>
                  <p:nvPr/>
                </p:nvSpPr>
                <p:spPr>
                  <a:xfrm>
                    <a:off x="1301114" y="3478910"/>
                    <a:ext cx="325755" cy="27432"/>
                  </a:xfrm>
                  <a:prstGeom prst="roundRect">
                    <a:avLst>
                      <a:gd name="adj" fmla="val 50000"/>
                    </a:avLst>
                  </a:prstGeom>
                  <a:gradFill flip="none" rotWithShape="1">
                    <a:gsLst>
                      <a:gs pos="0">
                        <a:schemeClr val="tx1">
                          <a:lumMod val="85000"/>
                          <a:lumOff val="15000"/>
                        </a:schemeClr>
                      </a:gs>
                      <a:gs pos="26000">
                        <a:schemeClr val="bg1">
                          <a:lumMod val="85000"/>
                        </a:schemeClr>
                      </a:gs>
                      <a:gs pos="70624">
                        <a:schemeClr val="tx1">
                          <a:lumMod val="50000"/>
                          <a:lumOff val="50000"/>
                        </a:schemeClr>
                      </a:gs>
                      <a:gs pos="51000">
                        <a:schemeClr val="bg1"/>
                      </a:gs>
                      <a:gs pos="100000">
                        <a:schemeClr val="tx1">
                          <a:lumMod val="85000"/>
                          <a:lumOff val="15000"/>
                        </a:schemeClr>
                      </a:gs>
                    </a:gsLst>
                    <a:lin ang="0" scaled="1"/>
                    <a:tileRect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1350"/>
                  </a:p>
                </p:txBody>
              </p:sp>
            </p:grpSp>
          </p:grpSp>
          <p:grpSp>
            <p:nvGrpSpPr>
              <p:cNvPr id="65" name="Group 64">
                <a:extLst>
                  <a:ext uri="{FF2B5EF4-FFF2-40B4-BE49-F238E27FC236}">
                    <a16:creationId xmlns:a16="http://schemas.microsoft.com/office/drawing/2014/main" id="{FE36634F-D7FB-4189-286E-004BF502EACF}"/>
                  </a:ext>
                </a:extLst>
              </p:cNvPr>
              <p:cNvGrpSpPr/>
              <p:nvPr/>
            </p:nvGrpSpPr>
            <p:grpSpPr>
              <a:xfrm>
                <a:off x="1941195" y="2266450"/>
                <a:ext cx="384810" cy="123217"/>
                <a:chOff x="5179695" y="2415462"/>
                <a:chExt cx="384810" cy="123217"/>
              </a:xfrm>
            </p:grpSpPr>
            <p:sp>
              <p:nvSpPr>
                <p:cNvPr id="72" name="Rectangle: Rounded Corners 71">
                  <a:extLst>
                    <a:ext uri="{FF2B5EF4-FFF2-40B4-BE49-F238E27FC236}">
                      <a16:creationId xmlns:a16="http://schemas.microsoft.com/office/drawing/2014/main" id="{1AEE918F-AF3A-7FE9-02B0-C84FEC53E27E}"/>
                    </a:ext>
                  </a:extLst>
                </p:cNvPr>
                <p:cNvSpPr/>
                <p:nvPr/>
              </p:nvSpPr>
              <p:spPr>
                <a:xfrm>
                  <a:off x="5486400" y="2415462"/>
                  <a:ext cx="78105" cy="123217"/>
                </a:xfrm>
                <a:prstGeom prst="roundRect">
                  <a:avLst>
                    <a:gd name="adj" fmla="val 30556"/>
                  </a:avLst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350"/>
                </a:p>
              </p:txBody>
            </p:sp>
            <p:sp>
              <p:nvSpPr>
                <p:cNvPr id="73" name="Rectangle: Rounded Corners 72">
                  <a:extLst>
                    <a:ext uri="{FF2B5EF4-FFF2-40B4-BE49-F238E27FC236}">
                      <a16:creationId xmlns:a16="http://schemas.microsoft.com/office/drawing/2014/main" id="{7A9BA091-9CC0-DDD0-17CC-E9380A8E796B}"/>
                    </a:ext>
                  </a:extLst>
                </p:cNvPr>
                <p:cNvSpPr/>
                <p:nvPr/>
              </p:nvSpPr>
              <p:spPr>
                <a:xfrm>
                  <a:off x="5179695" y="2415462"/>
                  <a:ext cx="78105" cy="123217"/>
                </a:xfrm>
                <a:prstGeom prst="roundRect">
                  <a:avLst>
                    <a:gd name="adj" fmla="val 30556"/>
                  </a:avLst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350"/>
                </a:p>
              </p:txBody>
            </p:sp>
            <p:grpSp>
              <p:nvGrpSpPr>
                <p:cNvPr id="74" name="Group 73">
                  <a:extLst>
                    <a:ext uri="{FF2B5EF4-FFF2-40B4-BE49-F238E27FC236}">
                      <a16:creationId xmlns:a16="http://schemas.microsoft.com/office/drawing/2014/main" id="{ED99FB48-B6B1-8530-FE5A-442A7759C47E}"/>
                    </a:ext>
                  </a:extLst>
                </p:cNvPr>
                <p:cNvGrpSpPr/>
                <p:nvPr/>
              </p:nvGrpSpPr>
              <p:grpSpPr>
                <a:xfrm>
                  <a:off x="5209223" y="2438400"/>
                  <a:ext cx="325755" cy="77342"/>
                  <a:chOff x="1301114" y="3429000"/>
                  <a:chExt cx="325755" cy="77342"/>
                </a:xfrm>
              </p:grpSpPr>
              <p:sp>
                <p:nvSpPr>
                  <p:cNvPr id="75" name="Rectangle: Rounded Corners 74">
                    <a:extLst>
                      <a:ext uri="{FF2B5EF4-FFF2-40B4-BE49-F238E27FC236}">
                        <a16:creationId xmlns:a16="http://schemas.microsoft.com/office/drawing/2014/main" id="{84BE8371-F920-923F-F5EA-0C7B9310D370}"/>
                      </a:ext>
                    </a:extLst>
                  </p:cNvPr>
                  <p:cNvSpPr/>
                  <p:nvPr/>
                </p:nvSpPr>
                <p:spPr>
                  <a:xfrm>
                    <a:off x="1301114" y="3429000"/>
                    <a:ext cx="325755" cy="27432"/>
                  </a:xfrm>
                  <a:prstGeom prst="roundRect">
                    <a:avLst>
                      <a:gd name="adj" fmla="val 50000"/>
                    </a:avLst>
                  </a:prstGeom>
                  <a:gradFill flip="none" rotWithShape="1">
                    <a:gsLst>
                      <a:gs pos="0">
                        <a:schemeClr val="tx1">
                          <a:lumMod val="85000"/>
                          <a:lumOff val="15000"/>
                        </a:schemeClr>
                      </a:gs>
                      <a:gs pos="26000">
                        <a:schemeClr val="bg1">
                          <a:lumMod val="85000"/>
                        </a:schemeClr>
                      </a:gs>
                      <a:gs pos="70624">
                        <a:schemeClr val="tx1">
                          <a:lumMod val="50000"/>
                          <a:lumOff val="50000"/>
                        </a:schemeClr>
                      </a:gs>
                      <a:gs pos="51000">
                        <a:schemeClr val="bg1"/>
                      </a:gs>
                      <a:gs pos="100000">
                        <a:schemeClr val="tx1">
                          <a:lumMod val="85000"/>
                          <a:lumOff val="15000"/>
                        </a:schemeClr>
                      </a:gs>
                    </a:gsLst>
                    <a:lin ang="0" scaled="1"/>
                    <a:tileRect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1350"/>
                  </a:p>
                </p:txBody>
              </p:sp>
              <p:sp>
                <p:nvSpPr>
                  <p:cNvPr id="76" name="Rectangle: Rounded Corners 75">
                    <a:extLst>
                      <a:ext uri="{FF2B5EF4-FFF2-40B4-BE49-F238E27FC236}">
                        <a16:creationId xmlns:a16="http://schemas.microsoft.com/office/drawing/2014/main" id="{A467F55D-4786-DB24-B544-2E2A21E70738}"/>
                      </a:ext>
                    </a:extLst>
                  </p:cNvPr>
                  <p:cNvSpPr/>
                  <p:nvPr/>
                </p:nvSpPr>
                <p:spPr>
                  <a:xfrm>
                    <a:off x="1301114" y="3478910"/>
                    <a:ext cx="325755" cy="27432"/>
                  </a:xfrm>
                  <a:prstGeom prst="roundRect">
                    <a:avLst>
                      <a:gd name="adj" fmla="val 50000"/>
                    </a:avLst>
                  </a:prstGeom>
                  <a:gradFill flip="none" rotWithShape="1">
                    <a:gsLst>
                      <a:gs pos="0">
                        <a:schemeClr val="tx1">
                          <a:lumMod val="85000"/>
                          <a:lumOff val="15000"/>
                        </a:schemeClr>
                      </a:gs>
                      <a:gs pos="26000">
                        <a:schemeClr val="bg1">
                          <a:lumMod val="85000"/>
                        </a:schemeClr>
                      </a:gs>
                      <a:gs pos="70624">
                        <a:schemeClr val="tx1">
                          <a:lumMod val="50000"/>
                          <a:lumOff val="50000"/>
                        </a:schemeClr>
                      </a:gs>
                      <a:gs pos="51000">
                        <a:schemeClr val="bg1"/>
                      </a:gs>
                      <a:gs pos="100000">
                        <a:schemeClr val="tx1">
                          <a:lumMod val="85000"/>
                          <a:lumOff val="15000"/>
                        </a:schemeClr>
                      </a:gs>
                    </a:gsLst>
                    <a:lin ang="0" scaled="1"/>
                    <a:tileRect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1350"/>
                  </a:p>
                </p:txBody>
              </p:sp>
            </p:grpSp>
          </p:grpSp>
          <p:grpSp>
            <p:nvGrpSpPr>
              <p:cNvPr id="66" name="Group 65">
                <a:extLst>
                  <a:ext uri="{FF2B5EF4-FFF2-40B4-BE49-F238E27FC236}">
                    <a16:creationId xmlns:a16="http://schemas.microsoft.com/office/drawing/2014/main" id="{DCC681A3-4F1F-54C9-7C1A-FCE32122EE17}"/>
                  </a:ext>
                </a:extLst>
              </p:cNvPr>
              <p:cNvGrpSpPr/>
              <p:nvPr/>
            </p:nvGrpSpPr>
            <p:grpSpPr>
              <a:xfrm>
                <a:off x="1941195" y="2553895"/>
                <a:ext cx="384810" cy="123217"/>
                <a:chOff x="5179695" y="2415462"/>
                <a:chExt cx="384810" cy="123217"/>
              </a:xfrm>
            </p:grpSpPr>
            <p:sp>
              <p:nvSpPr>
                <p:cNvPr id="67" name="Rectangle: Rounded Corners 66">
                  <a:extLst>
                    <a:ext uri="{FF2B5EF4-FFF2-40B4-BE49-F238E27FC236}">
                      <a16:creationId xmlns:a16="http://schemas.microsoft.com/office/drawing/2014/main" id="{F2661DAF-60EA-78BD-385B-CAD94828B508}"/>
                    </a:ext>
                  </a:extLst>
                </p:cNvPr>
                <p:cNvSpPr/>
                <p:nvPr/>
              </p:nvSpPr>
              <p:spPr>
                <a:xfrm>
                  <a:off x="5486400" y="2415462"/>
                  <a:ext cx="78105" cy="123217"/>
                </a:xfrm>
                <a:prstGeom prst="roundRect">
                  <a:avLst>
                    <a:gd name="adj" fmla="val 30556"/>
                  </a:avLst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350"/>
                </a:p>
              </p:txBody>
            </p:sp>
            <p:sp>
              <p:nvSpPr>
                <p:cNvPr id="68" name="Rectangle: Rounded Corners 67">
                  <a:extLst>
                    <a:ext uri="{FF2B5EF4-FFF2-40B4-BE49-F238E27FC236}">
                      <a16:creationId xmlns:a16="http://schemas.microsoft.com/office/drawing/2014/main" id="{B9BADB2B-CBB2-7735-2E29-BD5BB6A37607}"/>
                    </a:ext>
                  </a:extLst>
                </p:cNvPr>
                <p:cNvSpPr/>
                <p:nvPr/>
              </p:nvSpPr>
              <p:spPr>
                <a:xfrm>
                  <a:off x="5179695" y="2415462"/>
                  <a:ext cx="78105" cy="123217"/>
                </a:xfrm>
                <a:prstGeom prst="roundRect">
                  <a:avLst>
                    <a:gd name="adj" fmla="val 30556"/>
                  </a:avLst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350"/>
                </a:p>
              </p:txBody>
            </p:sp>
            <p:grpSp>
              <p:nvGrpSpPr>
                <p:cNvPr id="69" name="Group 68">
                  <a:extLst>
                    <a:ext uri="{FF2B5EF4-FFF2-40B4-BE49-F238E27FC236}">
                      <a16:creationId xmlns:a16="http://schemas.microsoft.com/office/drawing/2014/main" id="{9C83A94A-C491-BF91-DDF6-CB37BA03B0EC}"/>
                    </a:ext>
                  </a:extLst>
                </p:cNvPr>
                <p:cNvGrpSpPr/>
                <p:nvPr/>
              </p:nvGrpSpPr>
              <p:grpSpPr>
                <a:xfrm>
                  <a:off x="5209223" y="2438400"/>
                  <a:ext cx="325755" cy="77342"/>
                  <a:chOff x="1301114" y="3429000"/>
                  <a:chExt cx="325755" cy="77342"/>
                </a:xfrm>
              </p:grpSpPr>
              <p:sp>
                <p:nvSpPr>
                  <p:cNvPr id="70" name="Rectangle: Rounded Corners 69">
                    <a:extLst>
                      <a:ext uri="{FF2B5EF4-FFF2-40B4-BE49-F238E27FC236}">
                        <a16:creationId xmlns:a16="http://schemas.microsoft.com/office/drawing/2014/main" id="{7695FDDF-B5CE-A11D-6320-8F433AAFF943}"/>
                      </a:ext>
                    </a:extLst>
                  </p:cNvPr>
                  <p:cNvSpPr/>
                  <p:nvPr/>
                </p:nvSpPr>
                <p:spPr>
                  <a:xfrm>
                    <a:off x="1301114" y="3429000"/>
                    <a:ext cx="325755" cy="27432"/>
                  </a:xfrm>
                  <a:prstGeom prst="roundRect">
                    <a:avLst>
                      <a:gd name="adj" fmla="val 50000"/>
                    </a:avLst>
                  </a:prstGeom>
                  <a:gradFill flip="none" rotWithShape="1">
                    <a:gsLst>
                      <a:gs pos="0">
                        <a:schemeClr val="tx1">
                          <a:lumMod val="85000"/>
                          <a:lumOff val="15000"/>
                        </a:schemeClr>
                      </a:gs>
                      <a:gs pos="26000">
                        <a:schemeClr val="bg1">
                          <a:lumMod val="85000"/>
                        </a:schemeClr>
                      </a:gs>
                      <a:gs pos="70624">
                        <a:schemeClr val="tx1">
                          <a:lumMod val="50000"/>
                          <a:lumOff val="50000"/>
                        </a:schemeClr>
                      </a:gs>
                      <a:gs pos="51000">
                        <a:schemeClr val="bg1"/>
                      </a:gs>
                      <a:gs pos="100000">
                        <a:schemeClr val="tx1">
                          <a:lumMod val="85000"/>
                          <a:lumOff val="15000"/>
                        </a:schemeClr>
                      </a:gs>
                    </a:gsLst>
                    <a:lin ang="0" scaled="1"/>
                    <a:tileRect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1350"/>
                  </a:p>
                </p:txBody>
              </p:sp>
              <p:sp>
                <p:nvSpPr>
                  <p:cNvPr id="71" name="Rectangle: Rounded Corners 70">
                    <a:extLst>
                      <a:ext uri="{FF2B5EF4-FFF2-40B4-BE49-F238E27FC236}">
                        <a16:creationId xmlns:a16="http://schemas.microsoft.com/office/drawing/2014/main" id="{BA18A0E7-7013-2236-683A-E96DA0E2453A}"/>
                      </a:ext>
                    </a:extLst>
                  </p:cNvPr>
                  <p:cNvSpPr/>
                  <p:nvPr/>
                </p:nvSpPr>
                <p:spPr>
                  <a:xfrm>
                    <a:off x="1301114" y="3478910"/>
                    <a:ext cx="325755" cy="27432"/>
                  </a:xfrm>
                  <a:prstGeom prst="roundRect">
                    <a:avLst>
                      <a:gd name="adj" fmla="val 50000"/>
                    </a:avLst>
                  </a:prstGeom>
                  <a:gradFill flip="none" rotWithShape="1">
                    <a:gsLst>
                      <a:gs pos="0">
                        <a:schemeClr val="tx1">
                          <a:lumMod val="85000"/>
                          <a:lumOff val="15000"/>
                        </a:schemeClr>
                      </a:gs>
                      <a:gs pos="26000">
                        <a:schemeClr val="bg1">
                          <a:lumMod val="85000"/>
                        </a:schemeClr>
                      </a:gs>
                      <a:gs pos="70624">
                        <a:schemeClr val="tx1">
                          <a:lumMod val="50000"/>
                          <a:lumOff val="50000"/>
                        </a:schemeClr>
                      </a:gs>
                      <a:gs pos="51000">
                        <a:schemeClr val="bg1"/>
                      </a:gs>
                      <a:gs pos="100000">
                        <a:schemeClr val="tx1">
                          <a:lumMod val="85000"/>
                          <a:lumOff val="15000"/>
                        </a:schemeClr>
                      </a:gs>
                    </a:gsLst>
                    <a:lin ang="0" scaled="1"/>
                    <a:tileRect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1350"/>
                  </a:p>
                </p:txBody>
              </p:sp>
            </p:grpSp>
          </p:grpSp>
        </p:grpSp>
      </p:grpSp>
      <p:grpSp>
        <p:nvGrpSpPr>
          <p:cNvPr id="115" name="Group 114">
            <a:extLst>
              <a:ext uri="{FF2B5EF4-FFF2-40B4-BE49-F238E27FC236}">
                <a16:creationId xmlns:a16="http://schemas.microsoft.com/office/drawing/2014/main" id="{B091DC37-8A2E-6C76-1506-BAFA7865E002}"/>
              </a:ext>
            </a:extLst>
          </p:cNvPr>
          <p:cNvGrpSpPr/>
          <p:nvPr/>
        </p:nvGrpSpPr>
        <p:grpSpPr>
          <a:xfrm>
            <a:off x="4800602" y="4528318"/>
            <a:ext cx="3749040" cy="971550"/>
            <a:chOff x="792480" y="3105150"/>
            <a:chExt cx="4998720" cy="1295400"/>
          </a:xfrm>
        </p:grpSpPr>
        <p:sp>
          <p:nvSpPr>
            <p:cNvPr id="116" name="Rectangle: Rounded Corners 115">
              <a:extLst>
                <a:ext uri="{FF2B5EF4-FFF2-40B4-BE49-F238E27FC236}">
                  <a16:creationId xmlns:a16="http://schemas.microsoft.com/office/drawing/2014/main" id="{4338B171-DBC9-0AB2-61C6-E2E8CF592F33}"/>
                </a:ext>
              </a:extLst>
            </p:cNvPr>
            <p:cNvSpPr/>
            <p:nvPr/>
          </p:nvSpPr>
          <p:spPr>
            <a:xfrm>
              <a:off x="792480" y="3105150"/>
              <a:ext cx="3611880" cy="1295400"/>
            </a:xfrm>
            <a:prstGeom prst="roundRect">
              <a:avLst>
                <a:gd name="adj" fmla="val 7843"/>
              </a:avLst>
            </a:prstGeom>
            <a:solidFill>
              <a:schemeClr val="accent6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17" name="Rectangle: Rounded Corners 116">
              <a:extLst>
                <a:ext uri="{FF2B5EF4-FFF2-40B4-BE49-F238E27FC236}">
                  <a16:creationId xmlns:a16="http://schemas.microsoft.com/office/drawing/2014/main" id="{558497DC-4444-7FE1-D48A-4B7589980376}"/>
                </a:ext>
              </a:extLst>
            </p:cNvPr>
            <p:cNvSpPr/>
            <p:nvPr/>
          </p:nvSpPr>
          <p:spPr>
            <a:xfrm>
              <a:off x="4495800" y="3105150"/>
              <a:ext cx="1295400" cy="1295400"/>
            </a:xfrm>
            <a:prstGeom prst="roundRect">
              <a:avLst>
                <a:gd name="adj" fmla="val 7843"/>
              </a:avLst>
            </a:pr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grpSp>
          <p:nvGrpSpPr>
            <p:cNvPr id="118" name="Group 117">
              <a:extLst>
                <a:ext uri="{FF2B5EF4-FFF2-40B4-BE49-F238E27FC236}">
                  <a16:creationId xmlns:a16="http://schemas.microsoft.com/office/drawing/2014/main" id="{CFC22C00-098F-DF0E-3118-82B5D0C483DE}"/>
                </a:ext>
              </a:extLst>
            </p:cNvPr>
            <p:cNvGrpSpPr/>
            <p:nvPr/>
          </p:nvGrpSpPr>
          <p:grpSpPr>
            <a:xfrm rot="10800000">
              <a:off x="4257675" y="3260075"/>
              <a:ext cx="384810" cy="985550"/>
              <a:chOff x="1941195" y="1691562"/>
              <a:chExt cx="384810" cy="985550"/>
            </a:xfrm>
          </p:grpSpPr>
          <p:grpSp>
            <p:nvGrpSpPr>
              <p:cNvPr id="119" name="Group 118">
                <a:extLst>
                  <a:ext uri="{FF2B5EF4-FFF2-40B4-BE49-F238E27FC236}">
                    <a16:creationId xmlns:a16="http://schemas.microsoft.com/office/drawing/2014/main" id="{F7F96114-E4C7-614F-4049-BEADC30F5AFA}"/>
                  </a:ext>
                </a:extLst>
              </p:cNvPr>
              <p:cNvGrpSpPr/>
              <p:nvPr/>
            </p:nvGrpSpPr>
            <p:grpSpPr>
              <a:xfrm>
                <a:off x="1941195" y="1691562"/>
                <a:ext cx="384810" cy="123217"/>
                <a:chOff x="5179695" y="2415462"/>
                <a:chExt cx="384810" cy="123217"/>
              </a:xfrm>
            </p:grpSpPr>
            <p:sp>
              <p:nvSpPr>
                <p:cNvPr id="138" name="Rectangle: Rounded Corners 137">
                  <a:extLst>
                    <a:ext uri="{FF2B5EF4-FFF2-40B4-BE49-F238E27FC236}">
                      <a16:creationId xmlns:a16="http://schemas.microsoft.com/office/drawing/2014/main" id="{8C6D786E-C6FE-8890-CA31-5874D4FCA2F7}"/>
                    </a:ext>
                  </a:extLst>
                </p:cNvPr>
                <p:cNvSpPr/>
                <p:nvPr/>
              </p:nvSpPr>
              <p:spPr>
                <a:xfrm>
                  <a:off x="5486400" y="2415462"/>
                  <a:ext cx="78105" cy="123217"/>
                </a:xfrm>
                <a:prstGeom prst="roundRect">
                  <a:avLst>
                    <a:gd name="adj" fmla="val 30556"/>
                  </a:avLst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350"/>
                </a:p>
              </p:txBody>
            </p:sp>
            <p:sp>
              <p:nvSpPr>
                <p:cNvPr id="139" name="Rectangle: Rounded Corners 138">
                  <a:extLst>
                    <a:ext uri="{FF2B5EF4-FFF2-40B4-BE49-F238E27FC236}">
                      <a16:creationId xmlns:a16="http://schemas.microsoft.com/office/drawing/2014/main" id="{59EA8C7B-CFEB-E70A-F2C1-72672B659C19}"/>
                    </a:ext>
                  </a:extLst>
                </p:cNvPr>
                <p:cNvSpPr/>
                <p:nvPr/>
              </p:nvSpPr>
              <p:spPr>
                <a:xfrm>
                  <a:off x="5179695" y="2415462"/>
                  <a:ext cx="78105" cy="123217"/>
                </a:xfrm>
                <a:prstGeom prst="roundRect">
                  <a:avLst>
                    <a:gd name="adj" fmla="val 30556"/>
                  </a:avLst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350"/>
                </a:p>
              </p:txBody>
            </p:sp>
            <p:grpSp>
              <p:nvGrpSpPr>
                <p:cNvPr id="140" name="Group 139">
                  <a:extLst>
                    <a:ext uri="{FF2B5EF4-FFF2-40B4-BE49-F238E27FC236}">
                      <a16:creationId xmlns:a16="http://schemas.microsoft.com/office/drawing/2014/main" id="{4DE83E94-28AD-BB6F-7B10-E588A5D4D334}"/>
                    </a:ext>
                  </a:extLst>
                </p:cNvPr>
                <p:cNvGrpSpPr/>
                <p:nvPr/>
              </p:nvGrpSpPr>
              <p:grpSpPr>
                <a:xfrm>
                  <a:off x="5209223" y="2438400"/>
                  <a:ext cx="325755" cy="77342"/>
                  <a:chOff x="1301114" y="3429000"/>
                  <a:chExt cx="325755" cy="77342"/>
                </a:xfrm>
              </p:grpSpPr>
              <p:sp>
                <p:nvSpPr>
                  <p:cNvPr id="141" name="Rectangle: Rounded Corners 140">
                    <a:extLst>
                      <a:ext uri="{FF2B5EF4-FFF2-40B4-BE49-F238E27FC236}">
                        <a16:creationId xmlns:a16="http://schemas.microsoft.com/office/drawing/2014/main" id="{871882A6-0377-F9C0-A281-BA3DEE8197B7}"/>
                      </a:ext>
                    </a:extLst>
                  </p:cNvPr>
                  <p:cNvSpPr/>
                  <p:nvPr/>
                </p:nvSpPr>
                <p:spPr>
                  <a:xfrm>
                    <a:off x="1301114" y="3429000"/>
                    <a:ext cx="325755" cy="27432"/>
                  </a:xfrm>
                  <a:prstGeom prst="roundRect">
                    <a:avLst>
                      <a:gd name="adj" fmla="val 50000"/>
                    </a:avLst>
                  </a:prstGeom>
                  <a:gradFill flip="none" rotWithShape="1">
                    <a:gsLst>
                      <a:gs pos="0">
                        <a:schemeClr val="tx1">
                          <a:lumMod val="85000"/>
                          <a:lumOff val="15000"/>
                        </a:schemeClr>
                      </a:gs>
                      <a:gs pos="26000">
                        <a:schemeClr val="bg1">
                          <a:lumMod val="85000"/>
                        </a:schemeClr>
                      </a:gs>
                      <a:gs pos="70624">
                        <a:schemeClr val="tx1">
                          <a:lumMod val="50000"/>
                          <a:lumOff val="50000"/>
                        </a:schemeClr>
                      </a:gs>
                      <a:gs pos="51000">
                        <a:schemeClr val="bg1"/>
                      </a:gs>
                      <a:gs pos="100000">
                        <a:schemeClr val="tx1">
                          <a:lumMod val="85000"/>
                          <a:lumOff val="15000"/>
                        </a:schemeClr>
                      </a:gs>
                    </a:gsLst>
                    <a:lin ang="0" scaled="1"/>
                    <a:tileRect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1350"/>
                  </a:p>
                </p:txBody>
              </p:sp>
              <p:sp>
                <p:nvSpPr>
                  <p:cNvPr id="142" name="Rectangle: Rounded Corners 141">
                    <a:extLst>
                      <a:ext uri="{FF2B5EF4-FFF2-40B4-BE49-F238E27FC236}">
                        <a16:creationId xmlns:a16="http://schemas.microsoft.com/office/drawing/2014/main" id="{070E5A04-F110-4DF2-13F0-9458462436B9}"/>
                      </a:ext>
                    </a:extLst>
                  </p:cNvPr>
                  <p:cNvSpPr/>
                  <p:nvPr/>
                </p:nvSpPr>
                <p:spPr>
                  <a:xfrm>
                    <a:off x="1301114" y="3478910"/>
                    <a:ext cx="325755" cy="27432"/>
                  </a:xfrm>
                  <a:prstGeom prst="roundRect">
                    <a:avLst>
                      <a:gd name="adj" fmla="val 50000"/>
                    </a:avLst>
                  </a:prstGeom>
                  <a:gradFill flip="none" rotWithShape="1">
                    <a:gsLst>
                      <a:gs pos="0">
                        <a:schemeClr val="tx1">
                          <a:lumMod val="85000"/>
                          <a:lumOff val="15000"/>
                        </a:schemeClr>
                      </a:gs>
                      <a:gs pos="26000">
                        <a:schemeClr val="bg1">
                          <a:lumMod val="85000"/>
                        </a:schemeClr>
                      </a:gs>
                      <a:gs pos="70624">
                        <a:schemeClr val="tx1">
                          <a:lumMod val="50000"/>
                          <a:lumOff val="50000"/>
                        </a:schemeClr>
                      </a:gs>
                      <a:gs pos="51000">
                        <a:schemeClr val="bg1"/>
                      </a:gs>
                      <a:gs pos="100000">
                        <a:schemeClr val="tx1">
                          <a:lumMod val="85000"/>
                          <a:lumOff val="15000"/>
                        </a:schemeClr>
                      </a:gs>
                    </a:gsLst>
                    <a:lin ang="0" scaled="1"/>
                    <a:tileRect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1350"/>
                  </a:p>
                </p:txBody>
              </p:sp>
            </p:grpSp>
          </p:grpSp>
          <p:grpSp>
            <p:nvGrpSpPr>
              <p:cNvPr id="120" name="Group 119">
                <a:extLst>
                  <a:ext uri="{FF2B5EF4-FFF2-40B4-BE49-F238E27FC236}">
                    <a16:creationId xmlns:a16="http://schemas.microsoft.com/office/drawing/2014/main" id="{F15BAF6A-00D4-97F6-D189-D0292EAF60A2}"/>
                  </a:ext>
                </a:extLst>
              </p:cNvPr>
              <p:cNvGrpSpPr/>
              <p:nvPr/>
            </p:nvGrpSpPr>
            <p:grpSpPr>
              <a:xfrm>
                <a:off x="1941195" y="1979006"/>
                <a:ext cx="384810" cy="123217"/>
                <a:chOff x="5179695" y="2415462"/>
                <a:chExt cx="384810" cy="123217"/>
              </a:xfrm>
            </p:grpSpPr>
            <p:sp>
              <p:nvSpPr>
                <p:cNvPr id="133" name="Rectangle: Rounded Corners 132">
                  <a:extLst>
                    <a:ext uri="{FF2B5EF4-FFF2-40B4-BE49-F238E27FC236}">
                      <a16:creationId xmlns:a16="http://schemas.microsoft.com/office/drawing/2014/main" id="{3A1B98CE-D1A8-4882-DA5D-0D43D76EC187}"/>
                    </a:ext>
                  </a:extLst>
                </p:cNvPr>
                <p:cNvSpPr/>
                <p:nvPr/>
              </p:nvSpPr>
              <p:spPr>
                <a:xfrm>
                  <a:off x="5486400" y="2415462"/>
                  <a:ext cx="78105" cy="123217"/>
                </a:xfrm>
                <a:prstGeom prst="roundRect">
                  <a:avLst>
                    <a:gd name="adj" fmla="val 30556"/>
                  </a:avLst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350"/>
                </a:p>
              </p:txBody>
            </p:sp>
            <p:sp>
              <p:nvSpPr>
                <p:cNvPr id="134" name="Rectangle: Rounded Corners 133">
                  <a:extLst>
                    <a:ext uri="{FF2B5EF4-FFF2-40B4-BE49-F238E27FC236}">
                      <a16:creationId xmlns:a16="http://schemas.microsoft.com/office/drawing/2014/main" id="{078EFB20-8770-37E6-65AA-CCE9C0BDEC49}"/>
                    </a:ext>
                  </a:extLst>
                </p:cNvPr>
                <p:cNvSpPr/>
                <p:nvPr/>
              </p:nvSpPr>
              <p:spPr>
                <a:xfrm>
                  <a:off x="5179695" y="2415462"/>
                  <a:ext cx="78105" cy="123217"/>
                </a:xfrm>
                <a:prstGeom prst="roundRect">
                  <a:avLst>
                    <a:gd name="adj" fmla="val 30556"/>
                  </a:avLst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350"/>
                </a:p>
              </p:txBody>
            </p:sp>
            <p:grpSp>
              <p:nvGrpSpPr>
                <p:cNvPr id="135" name="Group 134">
                  <a:extLst>
                    <a:ext uri="{FF2B5EF4-FFF2-40B4-BE49-F238E27FC236}">
                      <a16:creationId xmlns:a16="http://schemas.microsoft.com/office/drawing/2014/main" id="{B309891D-A2F8-DD84-F96C-9B5DA6308C2D}"/>
                    </a:ext>
                  </a:extLst>
                </p:cNvPr>
                <p:cNvGrpSpPr/>
                <p:nvPr/>
              </p:nvGrpSpPr>
              <p:grpSpPr>
                <a:xfrm>
                  <a:off x="5209223" y="2438400"/>
                  <a:ext cx="325755" cy="77342"/>
                  <a:chOff x="1301114" y="3429000"/>
                  <a:chExt cx="325755" cy="77342"/>
                </a:xfrm>
              </p:grpSpPr>
              <p:sp>
                <p:nvSpPr>
                  <p:cNvPr id="136" name="Rectangle: Rounded Corners 135">
                    <a:extLst>
                      <a:ext uri="{FF2B5EF4-FFF2-40B4-BE49-F238E27FC236}">
                        <a16:creationId xmlns:a16="http://schemas.microsoft.com/office/drawing/2014/main" id="{5D6627F0-FBB4-A24D-F8FC-1FAC6110886A}"/>
                      </a:ext>
                    </a:extLst>
                  </p:cNvPr>
                  <p:cNvSpPr/>
                  <p:nvPr/>
                </p:nvSpPr>
                <p:spPr>
                  <a:xfrm>
                    <a:off x="1301114" y="3429000"/>
                    <a:ext cx="325755" cy="27432"/>
                  </a:xfrm>
                  <a:prstGeom prst="roundRect">
                    <a:avLst>
                      <a:gd name="adj" fmla="val 50000"/>
                    </a:avLst>
                  </a:prstGeom>
                  <a:gradFill flip="none" rotWithShape="1">
                    <a:gsLst>
                      <a:gs pos="0">
                        <a:schemeClr val="tx1">
                          <a:lumMod val="85000"/>
                          <a:lumOff val="15000"/>
                        </a:schemeClr>
                      </a:gs>
                      <a:gs pos="26000">
                        <a:schemeClr val="bg1">
                          <a:lumMod val="85000"/>
                        </a:schemeClr>
                      </a:gs>
                      <a:gs pos="70624">
                        <a:schemeClr val="tx1">
                          <a:lumMod val="50000"/>
                          <a:lumOff val="50000"/>
                        </a:schemeClr>
                      </a:gs>
                      <a:gs pos="51000">
                        <a:schemeClr val="bg1"/>
                      </a:gs>
                      <a:gs pos="100000">
                        <a:schemeClr val="tx1">
                          <a:lumMod val="85000"/>
                          <a:lumOff val="15000"/>
                        </a:schemeClr>
                      </a:gs>
                    </a:gsLst>
                    <a:lin ang="0" scaled="1"/>
                    <a:tileRect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1350"/>
                  </a:p>
                </p:txBody>
              </p:sp>
              <p:sp>
                <p:nvSpPr>
                  <p:cNvPr id="137" name="Rectangle: Rounded Corners 136">
                    <a:extLst>
                      <a:ext uri="{FF2B5EF4-FFF2-40B4-BE49-F238E27FC236}">
                        <a16:creationId xmlns:a16="http://schemas.microsoft.com/office/drawing/2014/main" id="{324E1004-52A1-F60D-6ED8-39B2669663C9}"/>
                      </a:ext>
                    </a:extLst>
                  </p:cNvPr>
                  <p:cNvSpPr/>
                  <p:nvPr/>
                </p:nvSpPr>
                <p:spPr>
                  <a:xfrm>
                    <a:off x="1301114" y="3478910"/>
                    <a:ext cx="325755" cy="27432"/>
                  </a:xfrm>
                  <a:prstGeom prst="roundRect">
                    <a:avLst>
                      <a:gd name="adj" fmla="val 50000"/>
                    </a:avLst>
                  </a:prstGeom>
                  <a:gradFill flip="none" rotWithShape="1">
                    <a:gsLst>
                      <a:gs pos="0">
                        <a:schemeClr val="tx1">
                          <a:lumMod val="85000"/>
                          <a:lumOff val="15000"/>
                        </a:schemeClr>
                      </a:gs>
                      <a:gs pos="26000">
                        <a:schemeClr val="bg1">
                          <a:lumMod val="85000"/>
                        </a:schemeClr>
                      </a:gs>
                      <a:gs pos="70624">
                        <a:schemeClr val="tx1">
                          <a:lumMod val="50000"/>
                          <a:lumOff val="50000"/>
                        </a:schemeClr>
                      </a:gs>
                      <a:gs pos="51000">
                        <a:schemeClr val="bg1"/>
                      </a:gs>
                      <a:gs pos="100000">
                        <a:schemeClr val="tx1">
                          <a:lumMod val="85000"/>
                          <a:lumOff val="15000"/>
                        </a:schemeClr>
                      </a:gs>
                    </a:gsLst>
                    <a:lin ang="0" scaled="1"/>
                    <a:tileRect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1350"/>
                  </a:p>
                </p:txBody>
              </p:sp>
            </p:grpSp>
          </p:grpSp>
          <p:grpSp>
            <p:nvGrpSpPr>
              <p:cNvPr id="121" name="Group 120">
                <a:extLst>
                  <a:ext uri="{FF2B5EF4-FFF2-40B4-BE49-F238E27FC236}">
                    <a16:creationId xmlns:a16="http://schemas.microsoft.com/office/drawing/2014/main" id="{12385058-6474-0D0B-BCC1-7720DCD022AC}"/>
                  </a:ext>
                </a:extLst>
              </p:cNvPr>
              <p:cNvGrpSpPr/>
              <p:nvPr/>
            </p:nvGrpSpPr>
            <p:grpSpPr>
              <a:xfrm>
                <a:off x="1941195" y="2266450"/>
                <a:ext cx="384810" cy="123217"/>
                <a:chOff x="5179695" y="2415462"/>
                <a:chExt cx="384810" cy="123217"/>
              </a:xfrm>
            </p:grpSpPr>
            <p:sp>
              <p:nvSpPr>
                <p:cNvPr id="128" name="Rectangle: Rounded Corners 127">
                  <a:extLst>
                    <a:ext uri="{FF2B5EF4-FFF2-40B4-BE49-F238E27FC236}">
                      <a16:creationId xmlns:a16="http://schemas.microsoft.com/office/drawing/2014/main" id="{20DBC3CB-42C3-5DD1-EC94-417B657DD6DB}"/>
                    </a:ext>
                  </a:extLst>
                </p:cNvPr>
                <p:cNvSpPr/>
                <p:nvPr/>
              </p:nvSpPr>
              <p:spPr>
                <a:xfrm>
                  <a:off x="5486400" y="2415462"/>
                  <a:ext cx="78105" cy="123217"/>
                </a:xfrm>
                <a:prstGeom prst="roundRect">
                  <a:avLst>
                    <a:gd name="adj" fmla="val 30556"/>
                  </a:avLst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350"/>
                </a:p>
              </p:txBody>
            </p:sp>
            <p:sp>
              <p:nvSpPr>
                <p:cNvPr id="129" name="Rectangle: Rounded Corners 128">
                  <a:extLst>
                    <a:ext uri="{FF2B5EF4-FFF2-40B4-BE49-F238E27FC236}">
                      <a16:creationId xmlns:a16="http://schemas.microsoft.com/office/drawing/2014/main" id="{6761D556-32B8-911F-ACB8-F7A9B2063F60}"/>
                    </a:ext>
                  </a:extLst>
                </p:cNvPr>
                <p:cNvSpPr/>
                <p:nvPr/>
              </p:nvSpPr>
              <p:spPr>
                <a:xfrm>
                  <a:off x="5179695" y="2415462"/>
                  <a:ext cx="78105" cy="123217"/>
                </a:xfrm>
                <a:prstGeom prst="roundRect">
                  <a:avLst>
                    <a:gd name="adj" fmla="val 30556"/>
                  </a:avLst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350"/>
                </a:p>
              </p:txBody>
            </p:sp>
            <p:grpSp>
              <p:nvGrpSpPr>
                <p:cNvPr id="130" name="Group 129">
                  <a:extLst>
                    <a:ext uri="{FF2B5EF4-FFF2-40B4-BE49-F238E27FC236}">
                      <a16:creationId xmlns:a16="http://schemas.microsoft.com/office/drawing/2014/main" id="{70456D17-4FF0-3D8D-E069-2C212F25FADF}"/>
                    </a:ext>
                  </a:extLst>
                </p:cNvPr>
                <p:cNvGrpSpPr/>
                <p:nvPr/>
              </p:nvGrpSpPr>
              <p:grpSpPr>
                <a:xfrm>
                  <a:off x="5209223" y="2438400"/>
                  <a:ext cx="325755" cy="77342"/>
                  <a:chOff x="1301114" y="3429000"/>
                  <a:chExt cx="325755" cy="77342"/>
                </a:xfrm>
              </p:grpSpPr>
              <p:sp>
                <p:nvSpPr>
                  <p:cNvPr id="131" name="Rectangle: Rounded Corners 130">
                    <a:extLst>
                      <a:ext uri="{FF2B5EF4-FFF2-40B4-BE49-F238E27FC236}">
                        <a16:creationId xmlns:a16="http://schemas.microsoft.com/office/drawing/2014/main" id="{8108D680-B0E0-B5D2-BBF7-BE200B6CFC54}"/>
                      </a:ext>
                    </a:extLst>
                  </p:cNvPr>
                  <p:cNvSpPr/>
                  <p:nvPr/>
                </p:nvSpPr>
                <p:spPr>
                  <a:xfrm>
                    <a:off x="1301114" y="3429000"/>
                    <a:ext cx="325755" cy="27432"/>
                  </a:xfrm>
                  <a:prstGeom prst="roundRect">
                    <a:avLst>
                      <a:gd name="adj" fmla="val 50000"/>
                    </a:avLst>
                  </a:prstGeom>
                  <a:gradFill flip="none" rotWithShape="1">
                    <a:gsLst>
                      <a:gs pos="0">
                        <a:schemeClr val="tx1">
                          <a:lumMod val="85000"/>
                          <a:lumOff val="15000"/>
                        </a:schemeClr>
                      </a:gs>
                      <a:gs pos="26000">
                        <a:schemeClr val="bg1">
                          <a:lumMod val="85000"/>
                        </a:schemeClr>
                      </a:gs>
                      <a:gs pos="70624">
                        <a:schemeClr val="tx1">
                          <a:lumMod val="50000"/>
                          <a:lumOff val="50000"/>
                        </a:schemeClr>
                      </a:gs>
                      <a:gs pos="51000">
                        <a:schemeClr val="bg1"/>
                      </a:gs>
                      <a:gs pos="100000">
                        <a:schemeClr val="tx1">
                          <a:lumMod val="85000"/>
                          <a:lumOff val="15000"/>
                        </a:schemeClr>
                      </a:gs>
                    </a:gsLst>
                    <a:lin ang="0" scaled="1"/>
                    <a:tileRect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1350"/>
                  </a:p>
                </p:txBody>
              </p:sp>
              <p:sp>
                <p:nvSpPr>
                  <p:cNvPr id="132" name="Rectangle: Rounded Corners 131">
                    <a:extLst>
                      <a:ext uri="{FF2B5EF4-FFF2-40B4-BE49-F238E27FC236}">
                        <a16:creationId xmlns:a16="http://schemas.microsoft.com/office/drawing/2014/main" id="{D1135D9A-7EB8-4A4C-C8CF-4BFB98CF961C}"/>
                      </a:ext>
                    </a:extLst>
                  </p:cNvPr>
                  <p:cNvSpPr/>
                  <p:nvPr/>
                </p:nvSpPr>
                <p:spPr>
                  <a:xfrm>
                    <a:off x="1301114" y="3478910"/>
                    <a:ext cx="325755" cy="27432"/>
                  </a:xfrm>
                  <a:prstGeom prst="roundRect">
                    <a:avLst>
                      <a:gd name="adj" fmla="val 50000"/>
                    </a:avLst>
                  </a:prstGeom>
                  <a:gradFill flip="none" rotWithShape="1">
                    <a:gsLst>
                      <a:gs pos="0">
                        <a:schemeClr val="tx1">
                          <a:lumMod val="85000"/>
                          <a:lumOff val="15000"/>
                        </a:schemeClr>
                      </a:gs>
                      <a:gs pos="26000">
                        <a:schemeClr val="bg1">
                          <a:lumMod val="85000"/>
                        </a:schemeClr>
                      </a:gs>
                      <a:gs pos="70624">
                        <a:schemeClr val="tx1">
                          <a:lumMod val="50000"/>
                          <a:lumOff val="50000"/>
                        </a:schemeClr>
                      </a:gs>
                      <a:gs pos="51000">
                        <a:schemeClr val="bg1"/>
                      </a:gs>
                      <a:gs pos="100000">
                        <a:schemeClr val="tx1">
                          <a:lumMod val="85000"/>
                          <a:lumOff val="15000"/>
                        </a:schemeClr>
                      </a:gs>
                    </a:gsLst>
                    <a:lin ang="0" scaled="1"/>
                    <a:tileRect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1350"/>
                  </a:p>
                </p:txBody>
              </p:sp>
            </p:grpSp>
          </p:grpSp>
          <p:grpSp>
            <p:nvGrpSpPr>
              <p:cNvPr id="122" name="Group 121">
                <a:extLst>
                  <a:ext uri="{FF2B5EF4-FFF2-40B4-BE49-F238E27FC236}">
                    <a16:creationId xmlns:a16="http://schemas.microsoft.com/office/drawing/2014/main" id="{A6BD48B3-30F1-BF96-6417-D086763ABEBB}"/>
                  </a:ext>
                </a:extLst>
              </p:cNvPr>
              <p:cNvGrpSpPr/>
              <p:nvPr/>
            </p:nvGrpSpPr>
            <p:grpSpPr>
              <a:xfrm>
                <a:off x="1941195" y="2553895"/>
                <a:ext cx="384810" cy="123217"/>
                <a:chOff x="5179695" y="2415462"/>
                <a:chExt cx="384810" cy="123217"/>
              </a:xfrm>
            </p:grpSpPr>
            <p:sp>
              <p:nvSpPr>
                <p:cNvPr id="123" name="Rectangle: Rounded Corners 122">
                  <a:extLst>
                    <a:ext uri="{FF2B5EF4-FFF2-40B4-BE49-F238E27FC236}">
                      <a16:creationId xmlns:a16="http://schemas.microsoft.com/office/drawing/2014/main" id="{3B2B457C-8DB3-259A-AE63-D5B585319866}"/>
                    </a:ext>
                  </a:extLst>
                </p:cNvPr>
                <p:cNvSpPr/>
                <p:nvPr/>
              </p:nvSpPr>
              <p:spPr>
                <a:xfrm>
                  <a:off x="5486400" y="2415462"/>
                  <a:ext cx="78105" cy="123217"/>
                </a:xfrm>
                <a:prstGeom prst="roundRect">
                  <a:avLst>
                    <a:gd name="adj" fmla="val 30556"/>
                  </a:avLst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350"/>
                </a:p>
              </p:txBody>
            </p:sp>
            <p:sp>
              <p:nvSpPr>
                <p:cNvPr id="124" name="Rectangle: Rounded Corners 123">
                  <a:extLst>
                    <a:ext uri="{FF2B5EF4-FFF2-40B4-BE49-F238E27FC236}">
                      <a16:creationId xmlns:a16="http://schemas.microsoft.com/office/drawing/2014/main" id="{60E3B68B-1ACA-E841-C56D-FB90C773E7A3}"/>
                    </a:ext>
                  </a:extLst>
                </p:cNvPr>
                <p:cNvSpPr/>
                <p:nvPr/>
              </p:nvSpPr>
              <p:spPr>
                <a:xfrm>
                  <a:off x="5179695" y="2415462"/>
                  <a:ext cx="78105" cy="123217"/>
                </a:xfrm>
                <a:prstGeom prst="roundRect">
                  <a:avLst>
                    <a:gd name="adj" fmla="val 30556"/>
                  </a:avLst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350"/>
                </a:p>
              </p:txBody>
            </p:sp>
            <p:grpSp>
              <p:nvGrpSpPr>
                <p:cNvPr id="125" name="Group 124">
                  <a:extLst>
                    <a:ext uri="{FF2B5EF4-FFF2-40B4-BE49-F238E27FC236}">
                      <a16:creationId xmlns:a16="http://schemas.microsoft.com/office/drawing/2014/main" id="{FD82316D-A052-CF51-F33D-471934E766EC}"/>
                    </a:ext>
                  </a:extLst>
                </p:cNvPr>
                <p:cNvGrpSpPr/>
                <p:nvPr/>
              </p:nvGrpSpPr>
              <p:grpSpPr>
                <a:xfrm>
                  <a:off x="5209223" y="2438400"/>
                  <a:ext cx="325755" cy="77342"/>
                  <a:chOff x="1301114" y="3429000"/>
                  <a:chExt cx="325755" cy="77342"/>
                </a:xfrm>
              </p:grpSpPr>
              <p:sp>
                <p:nvSpPr>
                  <p:cNvPr id="126" name="Rectangle: Rounded Corners 125">
                    <a:extLst>
                      <a:ext uri="{FF2B5EF4-FFF2-40B4-BE49-F238E27FC236}">
                        <a16:creationId xmlns:a16="http://schemas.microsoft.com/office/drawing/2014/main" id="{690461BA-D435-A202-17E2-11731244BD59}"/>
                      </a:ext>
                    </a:extLst>
                  </p:cNvPr>
                  <p:cNvSpPr/>
                  <p:nvPr/>
                </p:nvSpPr>
                <p:spPr>
                  <a:xfrm>
                    <a:off x="1301114" y="3429000"/>
                    <a:ext cx="325755" cy="27432"/>
                  </a:xfrm>
                  <a:prstGeom prst="roundRect">
                    <a:avLst>
                      <a:gd name="adj" fmla="val 50000"/>
                    </a:avLst>
                  </a:prstGeom>
                  <a:gradFill flip="none" rotWithShape="1">
                    <a:gsLst>
                      <a:gs pos="0">
                        <a:schemeClr val="tx1">
                          <a:lumMod val="85000"/>
                          <a:lumOff val="15000"/>
                        </a:schemeClr>
                      </a:gs>
                      <a:gs pos="26000">
                        <a:schemeClr val="bg1">
                          <a:lumMod val="85000"/>
                        </a:schemeClr>
                      </a:gs>
                      <a:gs pos="70624">
                        <a:schemeClr val="tx1">
                          <a:lumMod val="50000"/>
                          <a:lumOff val="50000"/>
                        </a:schemeClr>
                      </a:gs>
                      <a:gs pos="51000">
                        <a:schemeClr val="bg1"/>
                      </a:gs>
                      <a:gs pos="100000">
                        <a:schemeClr val="tx1">
                          <a:lumMod val="85000"/>
                          <a:lumOff val="15000"/>
                        </a:schemeClr>
                      </a:gs>
                    </a:gsLst>
                    <a:lin ang="0" scaled="1"/>
                    <a:tileRect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1350"/>
                  </a:p>
                </p:txBody>
              </p:sp>
              <p:sp>
                <p:nvSpPr>
                  <p:cNvPr id="127" name="Rectangle: Rounded Corners 126">
                    <a:extLst>
                      <a:ext uri="{FF2B5EF4-FFF2-40B4-BE49-F238E27FC236}">
                        <a16:creationId xmlns:a16="http://schemas.microsoft.com/office/drawing/2014/main" id="{BE5350A3-DC73-C588-231E-5471B7B31321}"/>
                      </a:ext>
                    </a:extLst>
                  </p:cNvPr>
                  <p:cNvSpPr/>
                  <p:nvPr/>
                </p:nvSpPr>
                <p:spPr>
                  <a:xfrm>
                    <a:off x="1301114" y="3478910"/>
                    <a:ext cx="325755" cy="27432"/>
                  </a:xfrm>
                  <a:prstGeom prst="roundRect">
                    <a:avLst>
                      <a:gd name="adj" fmla="val 50000"/>
                    </a:avLst>
                  </a:prstGeom>
                  <a:gradFill flip="none" rotWithShape="1">
                    <a:gsLst>
                      <a:gs pos="0">
                        <a:schemeClr val="tx1">
                          <a:lumMod val="85000"/>
                          <a:lumOff val="15000"/>
                        </a:schemeClr>
                      </a:gs>
                      <a:gs pos="26000">
                        <a:schemeClr val="bg1">
                          <a:lumMod val="85000"/>
                        </a:schemeClr>
                      </a:gs>
                      <a:gs pos="70624">
                        <a:schemeClr val="tx1">
                          <a:lumMod val="50000"/>
                          <a:lumOff val="50000"/>
                        </a:schemeClr>
                      </a:gs>
                      <a:gs pos="51000">
                        <a:schemeClr val="bg1"/>
                      </a:gs>
                      <a:gs pos="100000">
                        <a:schemeClr val="tx1">
                          <a:lumMod val="85000"/>
                          <a:lumOff val="15000"/>
                        </a:schemeClr>
                      </a:gs>
                    </a:gsLst>
                    <a:lin ang="0" scaled="1"/>
                    <a:tileRect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1350"/>
                  </a:p>
                </p:txBody>
              </p:sp>
            </p:grpSp>
          </p:grpSp>
        </p:grpSp>
      </p:grpSp>
      <p:pic>
        <p:nvPicPr>
          <p:cNvPr id="177" name="Graphic 176" descr="Alarm clock with solid fill">
            <a:extLst>
              <a:ext uri="{FF2B5EF4-FFF2-40B4-BE49-F238E27FC236}">
                <a16:creationId xmlns:a16="http://schemas.microsoft.com/office/drawing/2014/main" id="{367E0751-BE54-C123-B1B5-11B34AFC7B02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/>
        </p:blipFill>
        <p:spPr>
          <a:xfrm>
            <a:off x="718218" y="4707184"/>
            <a:ext cx="613818" cy="613818"/>
          </a:xfrm>
          <a:prstGeom prst="rect">
            <a:avLst/>
          </a:prstGeom>
        </p:spPr>
      </p:pic>
      <p:pic>
        <p:nvPicPr>
          <p:cNvPr id="181" name="Graphic 180" descr="Bell with solid fill">
            <a:extLst>
              <a:ext uri="{FF2B5EF4-FFF2-40B4-BE49-F238E27FC236}">
                <a16:creationId xmlns:a16="http://schemas.microsoft.com/office/drawing/2014/main" id="{FDC6ECEC-7EA8-6EDA-F44F-55D7BFE24A28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rcRect/>
          <a:stretch/>
        </p:blipFill>
        <p:spPr>
          <a:xfrm>
            <a:off x="7811963" y="4707184"/>
            <a:ext cx="613818" cy="613818"/>
          </a:xfrm>
          <a:prstGeom prst="rect">
            <a:avLst/>
          </a:prstGeom>
        </p:spPr>
      </p:pic>
      <p:grpSp>
        <p:nvGrpSpPr>
          <p:cNvPr id="186" name="Group 185">
            <a:extLst>
              <a:ext uri="{FF2B5EF4-FFF2-40B4-BE49-F238E27FC236}">
                <a16:creationId xmlns:a16="http://schemas.microsoft.com/office/drawing/2014/main" id="{0FED23EC-DEF0-A7DD-C670-37B512EA8C2C}"/>
              </a:ext>
            </a:extLst>
          </p:cNvPr>
          <p:cNvGrpSpPr/>
          <p:nvPr/>
        </p:nvGrpSpPr>
        <p:grpSpPr>
          <a:xfrm>
            <a:off x="1946671" y="4547549"/>
            <a:ext cx="2194560" cy="902305"/>
            <a:chOff x="8921977" y="1298709"/>
            <a:chExt cx="2926080" cy="1203073"/>
          </a:xfrm>
        </p:grpSpPr>
        <p:sp>
          <p:nvSpPr>
            <p:cNvPr id="187" name="TextBox 186">
              <a:extLst>
                <a:ext uri="{FF2B5EF4-FFF2-40B4-BE49-F238E27FC236}">
                  <a16:creationId xmlns:a16="http://schemas.microsoft.com/office/drawing/2014/main" id="{6C88C5A0-A347-73A0-7B9C-FE5F1667119D}"/>
                </a:ext>
              </a:extLst>
            </p:cNvPr>
            <p:cNvSpPr txBox="1"/>
            <p:nvPr/>
          </p:nvSpPr>
          <p:spPr>
            <a:xfrm>
              <a:off x="8921977" y="1298709"/>
              <a:ext cx="2926080" cy="45140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1600" b="1" noProof="1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Lorem Ipsum</a:t>
              </a:r>
            </a:p>
          </p:txBody>
        </p:sp>
        <p:sp>
          <p:nvSpPr>
            <p:cNvPr id="188" name="TextBox 187">
              <a:extLst>
                <a:ext uri="{FF2B5EF4-FFF2-40B4-BE49-F238E27FC236}">
                  <a16:creationId xmlns:a16="http://schemas.microsoft.com/office/drawing/2014/main" id="{E374881D-9B1E-92E5-E273-86ACF91A1C3E}"/>
                </a:ext>
              </a:extLst>
            </p:cNvPr>
            <p:cNvSpPr txBox="1"/>
            <p:nvPr/>
          </p:nvSpPr>
          <p:spPr>
            <a:xfrm>
              <a:off x="8921977" y="1701306"/>
              <a:ext cx="2926080" cy="80047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>
                <a:lnSpc>
                  <a:spcPts val="975"/>
                </a:lnSpc>
              </a:pPr>
              <a:r>
                <a:rPr lang="en-US" sz="800" noProof="1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01" name="Group 200">
            <a:extLst>
              <a:ext uri="{FF2B5EF4-FFF2-40B4-BE49-F238E27FC236}">
                <a16:creationId xmlns:a16="http://schemas.microsoft.com/office/drawing/2014/main" id="{BA755151-ECDF-78FC-3D38-153681F8F851}"/>
              </a:ext>
            </a:extLst>
          </p:cNvPr>
          <p:cNvGrpSpPr/>
          <p:nvPr/>
        </p:nvGrpSpPr>
        <p:grpSpPr>
          <a:xfrm>
            <a:off x="5002768" y="4547549"/>
            <a:ext cx="2194560" cy="902305"/>
            <a:chOff x="8921977" y="1298709"/>
            <a:chExt cx="2926080" cy="1203073"/>
          </a:xfrm>
        </p:grpSpPr>
        <p:sp>
          <p:nvSpPr>
            <p:cNvPr id="202" name="TextBox 201">
              <a:extLst>
                <a:ext uri="{FF2B5EF4-FFF2-40B4-BE49-F238E27FC236}">
                  <a16:creationId xmlns:a16="http://schemas.microsoft.com/office/drawing/2014/main" id="{8CDD517D-81D9-A83A-3674-3FDA862F7771}"/>
                </a:ext>
              </a:extLst>
            </p:cNvPr>
            <p:cNvSpPr txBox="1"/>
            <p:nvPr/>
          </p:nvSpPr>
          <p:spPr>
            <a:xfrm>
              <a:off x="8921977" y="1298709"/>
              <a:ext cx="2926080" cy="45140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16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03" name="TextBox 202">
              <a:extLst>
                <a:ext uri="{FF2B5EF4-FFF2-40B4-BE49-F238E27FC236}">
                  <a16:creationId xmlns:a16="http://schemas.microsoft.com/office/drawing/2014/main" id="{E28B6BE3-A432-6FCD-EC3E-54E89B95152E}"/>
                </a:ext>
              </a:extLst>
            </p:cNvPr>
            <p:cNvSpPr txBox="1"/>
            <p:nvPr/>
          </p:nvSpPr>
          <p:spPr>
            <a:xfrm>
              <a:off x="8921977" y="1701306"/>
              <a:ext cx="2926080" cy="80047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>
                <a:lnSpc>
                  <a:spcPts val="975"/>
                </a:lnSpc>
              </a:pPr>
              <a:r>
                <a:rPr lang="en-US" sz="800" noProof="1">
                  <a:solidFill>
                    <a:schemeClr val="bg1"/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2181240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B02DC13D-C6C8-1599-62FA-B357BC1A4866}"/>
              </a:ext>
            </a:extLst>
          </p:cNvPr>
          <p:cNvSpPr txBox="1"/>
          <p:nvPr/>
        </p:nvSpPr>
        <p:spPr>
          <a:xfrm>
            <a:off x="55557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Visit our </a:t>
            </a:r>
            <a:r>
              <a:rPr lang="en-CA" sz="1600" b="1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FAQ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 : 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  <a:hlinkClick r:id="rId3"/>
              </a:rPr>
              <a:t>www.presentationgo.com/faq/</a:t>
            </a:r>
            <a:endParaRPr lang="en-US" sz="1600" dirty="0">
              <a:solidFill>
                <a:schemeClr val="bg1">
                  <a:alpha val="41000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10451</TotalTime>
  <Words>540</Words>
  <Application>Microsoft Office PowerPoint</Application>
  <PresentationFormat>On-screen Show (4:3)</PresentationFormat>
  <Paragraphs>33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Spiral Notebook List – Slide Template</vt:lpstr>
      <vt:lpstr>Spiral Notebook List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Spiral Notebook List</dc:title>
  <dc:creator>PresentationGO.com</dc:creator>
  <dc:description>© Copyright PresentationGO.com - Do not distribute or sale without written permission.</dc:description>
  <cp:lastModifiedBy>Christophe Barroche</cp:lastModifiedBy>
  <cp:revision>25</cp:revision>
  <dcterms:created xsi:type="dcterms:W3CDTF">2014-11-26T05:14:11Z</dcterms:created>
  <dcterms:modified xsi:type="dcterms:W3CDTF">2024-12-03T19:30:35Z</dcterms:modified>
  <cp:category>Text &amp; Tables</cp:category>
</cp:coreProperties>
</file>