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603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4CB07-FB37-DB8E-21AF-8CB41A7E8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63E3C2-D387-E896-531E-6C10FD617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A828D8-E344-8B42-FBCB-A0CF96D51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6F59E-6564-B676-E37F-BA8F0977E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8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Notebook List – Slide Template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334D9FA2-9CBD-BCB3-B563-8954786497A6}"/>
              </a:ext>
            </a:extLst>
          </p:cNvPr>
          <p:cNvGrpSpPr/>
          <p:nvPr/>
        </p:nvGrpSpPr>
        <p:grpSpPr>
          <a:xfrm>
            <a:off x="792479" y="1265402"/>
            <a:ext cx="4998720" cy="1295400"/>
            <a:chOff x="792480" y="1531620"/>
            <a:chExt cx="4998720" cy="1295400"/>
          </a:xfrm>
        </p:grpSpPr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ED6B9644-3D18-2912-1317-18FBC66BBDE2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373E8F95-3A0C-3BA2-7C39-6E693A1E433D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21C8555D-6F74-FFBB-0D9F-2FB4063D76A7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62132FF2-1273-9E2B-C7C9-288BCA9EEA61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33" name="Rectangle: Rounded Corners 232">
                  <a:extLst>
                    <a:ext uri="{FF2B5EF4-FFF2-40B4-BE49-F238E27FC236}">
                      <a16:creationId xmlns:a16="http://schemas.microsoft.com/office/drawing/2014/main" id="{EC18610A-DC46-E320-4724-168E07FD5DA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Rectangle: Rounded Corners 233">
                  <a:extLst>
                    <a:ext uri="{FF2B5EF4-FFF2-40B4-BE49-F238E27FC236}">
                      <a16:creationId xmlns:a16="http://schemas.microsoft.com/office/drawing/2014/main" id="{494B854D-6665-AC1D-627D-D6E8EA52F74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4532D1DA-0F57-EBD2-5929-87B13D111A4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36" name="Rectangle: Rounded Corners 235">
                    <a:extLst>
                      <a:ext uri="{FF2B5EF4-FFF2-40B4-BE49-F238E27FC236}">
                        <a16:creationId xmlns:a16="http://schemas.microsoft.com/office/drawing/2014/main" id="{910B0641-F6EB-A3E4-7FEE-7F8D18F793C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7" name="Rectangle: Rounded Corners 236">
                    <a:extLst>
                      <a:ext uri="{FF2B5EF4-FFF2-40B4-BE49-F238E27FC236}">
                        <a16:creationId xmlns:a16="http://schemas.microsoft.com/office/drawing/2014/main" id="{86F67993-BE5F-4D30-E16D-8A45A6FCD3D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00D301DF-CE43-AA03-F043-4FB140C5F0D2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28" name="Rectangle: Rounded Corners 227">
                  <a:extLst>
                    <a:ext uri="{FF2B5EF4-FFF2-40B4-BE49-F238E27FC236}">
                      <a16:creationId xmlns:a16="http://schemas.microsoft.com/office/drawing/2014/main" id="{744ADF46-930E-0CEC-6901-EC15B31FB31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Rectangle: Rounded Corners 228">
                  <a:extLst>
                    <a:ext uri="{FF2B5EF4-FFF2-40B4-BE49-F238E27FC236}">
                      <a16:creationId xmlns:a16="http://schemas.microsoft.com/office/drawing/2014/main" id="{2FE83A2F-DDFD-7811-0C77-1821FBD862D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0" name="Group 229">
                  <a:extLst>
                    <a:ext uri="{FF2B5EF4-FFF2-40B4-BE49-F238E27FC236}">
                      <a16:creationId xmlns:a16="http://schemas.microsoft.com/office/drawing/2014/main" id="{B9B80874-00B8-BF72-E07B-219BE739EC1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31" name="Rectangle: Rounded Corners 230">
                    <a:extLst>
                      <a:ext uri="{FF2B5EF4-FFF2-40B4-BE49-F238E27FC236}">
                        <a16:creationId xmlns:a16="http://schemas.microsoft.com/office/drawing/2014/main" id="{BE965529-DEDB-0BB1-0407-120BF4D01FC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2" name="Rectangle: Rounded Corners 231">
                    <a:extLst>
                      <a:ext uri="{FF2B5EF4-FFF2-40B4-BE49-F238E27FC236}">
                        <a16:creationId xmlns:a16="http://schemas.microsoft.com/office/drawing/2014/main" id="{94716836-957E-AD61-753C-08829C6D75B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48B9BA82-C6C7-750F-3A8D-CEB271612F5C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23" name="Rectangle: Rounded Corners 222">
                  <a:extLst>
                    <a:ext uri="{FF2B5EF4-FFF2-40B4-BE49-F238E27FC236}">
                      <a16:creationId xmlns:a16="http://schemas.microsoft.com/office/drawing/2014/main" id="{F6F5889E-921E-A5A2-5316-6AEBFC1E3E5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Rectangle: Rounded Corners 223">
                  <a:extLst>
                    <a:ext uri="{FF2B5EF4-FFF2-40B4-BE49-F238E27FC236}">
                      <a16:creationId xmlns:a16="http://schemas.microsoft.com/office/drawing/2014/main" id="{5D99FB14-D08B-5E99-EC7F-4D15AB6B122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5" name="Group 224">
                  <a:extLst>
                    <a:ext uri="{FF2B5EF4-FFF2-40B4-BE49-F238E27FC236}">
                      <a16:creationId xmlns:a16="http://schemas.microsoft.com/office/drawing/2014/main" id="{DCB2C4D2-AA59-EDD9-EF19-F114CAA0DDC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26" name="Rectangle: Rounded Corners 225">
                    <a:extLst>
                      <a:ext uri="{FF2B5EF4-FFF2-40B4-BE49-F238E27FC236}">
                        <a16:creationId xmlns:a16="http://schemas.microsoft.com/office/drawing/2014/main" id="{531F3B7F-7E8E-CA7F-7B9A-EFB4E396420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Rectangle: Rounded Corners 226">
                    <a:extLst>
                      <a:ext uri="{FF2B5EF4-FFF2-40B4-BE49-F238E27FC236}">
                        <a16:creationId xmlns:a16="http://schemas.microsoft.com/office/drawing/2014/main" id="{F7D88F36-7C08-3605-70B5-68CF85CF5D6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4C3A39C0-F23F-6909-5D6A-D9B71651FD96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id="{A262EA3F-97A9-6249-9437-69A687413AA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FA831C5E-3E58-CF0C-D809-8A2777E17C8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4895C2AC-D42E-47D5-2065-D159D397FD2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21" name="Rectangle: Rounded Corners 220">
                    <a:extLst>
                      <a:ext uri="{FF2B5EF4-FFF2-40B4-BE49-F238E27FC236}">
                        <a16:creationId xmlns:a16="http://schemas.microsoft.com/office/drawing/2014/main" id="{B4534BB1-FEE0-6032-CDDB-0AEB587A78D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2" name="Rectangle: Rounded Corners 221">
                    <a:extLst>
                      <a:ext uri="{FF2B5EF4-FFF2-40B4-BE49-F238E27FC236}">
                        <a16:creationId xmlns:a16="http://schemas.microsoft.com/office/drawing/2014/main" id="{DD8DC53C-2272-C070-36F8-EFA5DCFE6C9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59023E7E-BAC9-05FB-21AA-2CDA1883BA65}"/>
              </a:ext>
            </a:extLst>
          </p:cNvPr>
          <p:cNvGrpSpPr/>
          <p:nvPr/>
        </p:nvGrpSpPr>
        <p:grpSpPr>
          <a:xfrm>
            <a:off x="792480" y="2838932"/>
            <a:ext cx="4998720" cy="1295400"/>
            <a:chOff x="792480" y="3105150"/>
            <a:chExt cx="4998720" cy="1295400"/>
          </a:xfrm>
        </p:grpSpPr>
        <p:sp>
          <p:nvSpPr>
            <p:cNvPr id="239" name="Rectangle: Rounded Corners 238">
              <a:extLst>
                <a:ext uri="{FF2B5EF4-FFF2-40B4-BE49-F238E27FC236}">
                  <a16:creationId xmlns:a16="http://schemas.microsoft.com/office/drawing/2014/main" id="{1D3BEE3B-D031-C499-FAD5-E34F4A4E2118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85180AF4-7B0A-C704-B641-C39D18E600AD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39B94636-E927-9D18-2662-CF1891C886FF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16FE0D80-760C-72E7-EEE6-23FCD1A88AA4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61" name="Rectangle: Rounded Corners 260">
                  <a:extLst>
                    <a:ext uri="{FF2B5EF4-FFF2-40B4-BE49-F238E27FC236}">
                      <a16:creationId xmlns:a16="http://schemas.microsoft.com/office/drawing/2014/main" id="{C6FD6EEC-91CC-9EAB-FEC9-AAACE7F2A4D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F35E29C5-023C-36B6-0001-818713FE89D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6E94FCBE-F762-C707-0074-573B5882E8F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64" name="Rectangle: Rounded Corners 263">
                    <a:extLst>
                      <a:ext uri="{FF2B5EF4-FFF2-40B4-BE49-F238E27FC236}">
                        <a16:creationId xmlns:a16="http://schemas.microsoft.com/office/drawing/2014/main" id="{A7503C11-E70D-D36D-2953-E5563AD8908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Rounded Corners 264">
                    <a:extLst>
                      <a:ext uri="{FF2B5EF4-FFF2-40B4-BE49-F238E27FC236}">
                        <a16:creationId xmlns:a16="http://schemas.microsoft.com/office/drawing/2014/main" id="{9844D3DE-F11D-ABFF-620B-1751EAA78D0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70DB2756-F19D-AD60-842D-0D483CBAF41E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56" name="Rectangle: Rounded Corners 255">
                  <a:extLst>
                    <a:ext uri="{FF2B5EF4-FFF2-40B4-BE49-F238E27FC236}">
                      <a16:creationId xmlns:a16="http://schemas.microsoft.com/office/drawing/2014/main" id="{1ED4AE7F-8D2C-8183-24D9-9D105862FBB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Rectangle: Rounded Corners 256">
                  <a:extLst>
                    <a:ext uri="{FF2B5EF4-FFF2-40B4-BE49-F238E27FC236}">
                      <a16:creationId xmlns:a16="http://schemas.microsoft.com/office/drawing/2014/main" id="{2725CE60-5C23-8471-B6DC-AA4BCB2B98A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1EF93D04-CABF-1901-3EEB-F58A5BDF198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59" name="Rectangle: Rounded Corners 258">
                    <a:extLst>
                      <a:ext uri="{FF2B5EF4-FFF2-40B4-BE49-F238E27FC236}">
                        <a16:creationId xmlns:a16="http://schemas.microsoft.com/office/drawing/2014/main" id="{502B4CC8-ADC0-52F3-9DD8-1410FC894F2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Rectangle: Rounded Corners 259">
                    <a:extLst>
                      <a:ext uri="{FF2B5EF4-FFF2-40B4-BE49-F238E27FC236}">
                        <a16:creationId xmlns:a16="http://schemas.microsoft.com/office/drawing/2014/main" id="{3EB8CBD9-AF99-9395-8E25-AD16C1C8E16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24D90D0C-9615-A9A5-CF5E-650BC8650626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B24E9255-F7A3-9690-2B4D-912D4186D059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14EDA96F-FB3C-236D-4519-F9348728800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913AA51E-0064-1852-FAD9-97EA7EA8873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54" name="Rectangle: Rounded Corners 253">
                    <a:extLst>
                      <a:ext uri="{FF2B5EF4-FFF2-40B4-BE49-F238E27FC236}">
                        <a16:creationId xmlns:a16="http://schemas.microsoft.com/office/drawing/2014/main" id="{0E857477-ADCE-8EB4-B1F4-6E2AB18F380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Rectangle: Rounded Corners 254">
                    <a:extLst>
                      <a:ext uri="{FF2B5EF4-FFF2-40B4-BE49-F238E27FC236}">
                        <a16:creationId xmlns:a16="http://schemas.microsoft.com/office/drawing/2014/main" id="{1BB856FC-4F63-2391-2928-39233F6765F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62484491-491B-EB47-F30E-AFA2CA8AA918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46" name="Rectangle: Rounded Corners 245">
                  <a:extLst>
                    <a:ext uri="{FF2B5EF4-FFF2-40B4-BE49-F238E27FC236}">
                      <a16:creationId xmlns:a16="http://schemas.microsoft.com/office/drawing/2014/main" id="{602B1D68-F009-5CF2-51A2-91D0CFD4F06F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6F3581C3-2AF2-0D81-8572-D3C291272DA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8" name="Group 247">
                  <a:extLst>
                    <a:ext uri="{FF2B5EF4-FFF2-40B4-BE49-F238E27FC236}">
                      <a16:creationId xmlns:a16="http://schemas.microsoft.com/office/drawing/2014/main" id="{19ECC8BD-3FCA-22C3-3762-079CB1209A8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9" name="Rectangle: Rounded Corners 248">
                    <a:extLst>
                      <a:ext uri="{FF2B5EF4-FFF2-40B4-BE49-F238E27FC236}">
                        <a16:creationId xmlns:a16="http://schemas.microsoft.com/office/drawing/2014/main" id="{ACA84AF7-7136-8CB2-9C6E-616792C809E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Rectangle: Rounded Corners 249">
                    <a:extLst>
                      <a:ext uri="{FF2B5EF4-FFF2-40B4-BE49-F238E27FC236}">
                        <a16:creationId xmlns:a16="http://schemas.microsoft.com/office/drawing/2014/main" id="{5FA9B52A-D996-7FB9-1031-A1DAA3840D0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A70D820F-6370-4350-C5E6-9FC3812603A2}"/>
              </a:ext>
            </a:extLst>
          </p:cNvPr>
          <p:cNvGrpSpPr/>
          <p:nvPr/>
        </p:nvGrpSpPr>
        <p:grpSpPr>
          <a:xfrm>
            <a:off x="792479" y="4412462"/>
            <a:ext cx="4998720" cy="1295400"/>
            <a:chOff x="792480" y="1531620"/>
            <a:chExt cx="4998720" cy="1295400"/>
          </a:xfrm>
        </p:grpSpPr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E5363D5B-0B4D-1182-E3E4-01CE26CADF4B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2F9C7527-25C3-D1FD-A249-F16D4E32ACA9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9EE5EB6A-DB61-93CD-A933-18A57823569A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DAC37055-59BB-C851-A163-57AAC361B3E0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89" name="Rectangle: Rounded Corners 288">
                  <a:extLst>
                    <a:ext uri="{FF2B5EF4-FFF2-40B4-BE49-F238E27FC236}">
                      <a16:creationId xmlns:a16="http://schemas.microsoft.com/office/drawing/2014/main" id="{6E85210D-9F60-A3E1-03AC-0563D54AF13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Rectangle: Rounded Corners 289">
                  <a:extLst>
                    <a:ext uri="{FF2B5EF4-FFF2-40B4-BE49-F238E27FC236}">
                      <a16:creationId xmlns:a16="http://schemas.microsoft.com/office/drawing/2014/main" id="{105DA540-C354-018A-BF6F-F9EA4D4737B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4F10A37C-3DD7-E25D-091B-4063AE7252C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2" name="Rectangle: Rounded Corners 291">
                    <a:extLst>
                      <a:ext uri="{FF2B5EF4-FFF2-40B4-BE49-F238E27FC236}">
                        <a16:creationId xmlns:a16="http://schemas.microsoft.com/office/drawing/2014/main" id="{BD2C1530-11E6-979D-14DB-15E489E1CC5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3" name="Rectangle: Rounded Corners 292">
                    <a:extLst>
                      <a:ext uri="{FF2B5EF4-FFF2-40B4-BE49-F238E27FC236}">
                        <a16:creationId xmlns:a16="http://schemas.microsoft.com/office/drawing/2014/main" id="{D6079AFA-C9EC-5493-E3FF-B24E080064C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53EECD71-0F02-FBC4-99C6-2EC4C8247BB9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84" name="Rectangle: Rounded Corners 283">
                  <a:extLst>
                    <a:ext uri="{FF2B5EF4-FFF2-40B4-BE49-F238E27FC236}">
                      <a16:creationId xmlns:a16="http://schemas.microsoft.com/office/drawing/2014/main" id="{0DA832F6-D336-C412-667B-AF816DD006F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Rectangle: Rounded Corners 284">
                  <a:extLst>
                    <a:ext uri="{FF2B5EF4-FFF2-40B4-BE49-F238E27FC236}">
                      <a16:creationId xmlns:a16="http://schemas.microsoft.com/office/drawing/2014/main" id="{3399438D-E1FB-423E-CCE3-65F7BBB1AA8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6" name="Group 285">
                  <a:extLst>
                    <a:ext uri="{FF2B5EF4-FFF2-40B4-BE49-F238E27FC236}">
                      <a16:creationId xmlns:a16="http://schemas.microsoft.com/office/drawing/2014/main" id="{65906497-E751-8D7A-9BC7-970853FF1DC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87" name="Rectangle: Rounded Corners 286">
                    <a:extLst>
                      <a:ext uri="{FF2B5EF4-FFF2-40B4-BE49-F238E27FC236}">
                        <a16:creationId xmlns:a16="http://schemas.microsoft.com/office/drawing/2014/main" id="{767F7A54-4EC7-6C28-CB2A-EB5AEEAED70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8" name="Rectangle: Rounded Corners 287">
                    <a:extLst>
                      <a:ext uri="{FF2B5EF4-FFF2-40B4-BE49-F238E27FC236}">
                        <a16:creationId xmlns:a16="http://schemas.microsoft.com/office/drawing/2014/main" id="{E0E53EEF-6B39-D0A9-AC3A-B81233F2E33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C5937092-8F40-7FC1-DB05-C0E603325A46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279" name="Rectangle: Rounded Corners 278">
                  <a:extLst>
                    <a:ext uri="{FF2B5EF4-FFF2-40B4-BE49-F238E27FC236}">
                      <a16:creationId xmlns:a16="http://schemas.microsoft.com/office/drawing/2014/main" id="{6A8633B6-7767-1906-FE37-3FDC02F7E24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Rectangle: Rounded Corners 279">
                  <a:extLst>
                    <a:ext uri="{FF2B5EF4-FFF2-40B4-BE49-F238E27FC236}">
                      <a16:creationId xmlns:a16="http://schemas.microsoft.com/office/drawing/2014/main" id="{544B53A2-51D4-F5A1-9EDB-B591C7ABEC8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1" name="Group 280">
                  <a:extLst>
                    <a:ext uri="{FF2B5EF4-FFF2-40B4-BE49-F238E27FC236}">
                      <a16:creationId xmlns:a16="http://schemas.microsoft.com/office/drawing/2014/main" id="{CE60C02C-A7E0-459C-C313-DA2A48FC566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82" name="Rectangle: Rounded Corners 281">
                    <a:extLst>
                      <a:ext uri="{FF2B5EF4-FFF2-40B4-BE49-F238E27FC236}">
                        <a16:creationId xmlns:a16="http://schemas.microsoft.com/office/drawing/2014/main" id="{03C27101-D89D-15D6-D73D-B3CDC7227A7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3" name="Rectangle: Rounded Corners 282">
                    <a:extLst>
                      <a:ext uri="{FF2B5EF4-FFF2-40B4-BE49-F238E27FC236}">
                        <a16:creationId xmlns:a16="http://schemas.microsoft.com/office/drawing/2014/main" id="{34002985-9CCB-9C99-5B47-46B01D3EEE1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73" name="Group 272">
                <a:extLst>
                  <a:ext uri="{FF2B5EF4-FFF2-40B4-BE49-F238E27FC236}">
                    <a16:creationId xmlns:a16="http://schemas.microsoft.com/office/drawing/2014/main" id="{420DD67F-5D9B-75B6-C3C2-4CE69F3B5EC0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59C96529-353D-9EB1-C266-140B4A5318AD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198A43BB-418A-9748-0A04-BC45067C17A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D14D43A2-E71E-7344-CD9F-A71ED256FEC1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77" name="Rectangle: Rounded Corners 276">
                    <a:extLst>
                      <a:ext uri="{FF2B5EF4-FFF2-40B4-BE49-F238E27FC236}">
                        <a16:creationId xmlns:a16="http://schemas.microsoft.com/office/drawing/2014/main" id="{69F2E97C-F4E6-F616-4B82-C491CF65666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8" name="Rectangle: Rounded Corners 277">
                    <a:extLst>
                      <a:ext uri="{FF2B5EF4-FFF2-40B4-BE49-F238E27FC236}">
                        <a16:creationId xmlns:a16="http://schemas.microsoft.com/office/drawing/2014/main" id="{B3D94887-B36C-0BEF-5563-A4F783D39F7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A1BDA4FA-B81C-125B-747C-3B8C15317CB2}"/>
              </a:ext>
            </a:extLst>
          </p:cNvPr>
          <p:cNvGrpSpPr/>
          <p:nvPr/>
        </p:nvGrpSpPr>
        <p:grpSpPr>
          <a:xfrm>
            <a:off x="6400801" y="1265402"/>
            <a:ext cx="4998720" cy="1295400"/>
            <a:chOff x="792480" y="3105150"/>
            <a:chExt cx="4998720" cy="1295400"/>
          </a:xfrm>
        </p:grpSpPr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093D6674-4695-2612-5985-E555856531C1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579D9980-A1A4-43B5-C996-4DD3C4A8F693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DAC4E245-797B-556B-ECDA-97CD44036149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9787CC9B-B860-7799-F1BB-194B575797D3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756506E1-A040-01E4-8091-28BC3B233D4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5459E6B6-9F18-2630-E835-4A587B0119A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id="{2AF41D43-4C3C-0A93-DD1B-7DA1A42EC1E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20" name="Rectangle: Rounded Corners 319">
                    <a:extLst>
                      <a:ext uri="{FF2B5EF4-FFF2-40B4-BE49-F238E27FC236}">
                        <a16:creationId xmlns:a16="http://schemas.microsoft.com/office/drawing/2014/main" id="{0704A7E3-0236-34EA-A9B1-A6F8F07CDA1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1" name="Rectangle: Rounded Corners 320">
                    <a:extLst>
                      <a:ext uri="{FF2B5EF4-FFF2-40B4-BE49-F238E27FC236}">
                        <a16:creationId xmlns:a16="http://schemas.microsoft.com/office/drawing/2014/main" id="{118F16B9-6C15-53D6-B656-5D47C22E0E8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CD464CDC-01AC-8560-B3F6-EF22E220FDA0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12" name="Rectangle: Rounded Corners 311">
                  <a:extLst>
                    <a:ext uri="{FF2B5EF4-FFF2-40B4-BE49-F238E27FC236}">
                      <a16:creationId xmlns:a16="http://schemas.microsoft.com/office/drawing/2014/main" id="{B5398A8B-688B-8137-1D4F-DA46875EBCC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Rectangle: Rounded Corners 312">
                  <a:extLst>
                    <a:ext uri="{FF2B5EF4-FFF2-40B4-BE49-F238E27FC236}">
                      <a16:creationId xmlns:a16="http://schemas.microsoft.com/office/drawing/2014/main" id="{DF003ACE-DEF1-4ABB-0062-230CD464B94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4" name="Group 313">
                  <a:extLst>
                    <a:ext uri="{FF2B5EF4-FFF2-40B4-BE49-F238E27FC236}">
                      <a16:creationId xmlns:a16="http://schemas.microsoft.com/office/drawing/2014/main" id="{415333C5-10EC-D8C0-D80A-34BD940C075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15" name="Rectangle: Rounded Corners 314">
                    <a:extLst>
                      <a:ext uri="{FF2B5EF4-FFF2-40B4-BE49-F238E27FC236}">
                        <a16:creationId xmlns:a16="http://schemas.microsoft.com/office/drawing/2014/main" id="{2055C131-45AE-A539-DD46-43C7952D718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6" name="Rectangle: Rounded Corners 315">
                    <a:extLst>
                      <a:ext uri="{FF2B5EF4-FFF2-40B4-BE49-F238E27FC236}">
                        <a16:creationId xmlns:a16="http://schemas.microsoft.com/office/drawing/2014/main" id="{C8A3C699-67CA-3FDC-43CF-2522C80523E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00" name="Group 299">
                <a:extLst>
                  <a:ext uri="{FF2B5EF4-FFF2-40B4-BE49-F238E27FC236}">
                    <a16:creationId xmlns:a16="http://schemas.microsoft.com/office/drawing/2014/main" id="{99ECBE41-4B53-911E-D46F-C6D18B6233FF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307" name="Rectangle: Rounded Corners 306">
                  <a:extLst>
                    <a:ext uri="{FF2B5EF4-FFF2-40B4-BE49-F238E27FC236}">
                      <a16:creationId xmlns:a16="http://schemas.microsoft.com/office/drawing/2014/main" id="{3C93E2B9-D069-FA55-F3C6-D5996A28A16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Rectangle: Rounded Corners 307">
                  <a:extLst>
                    <a:ext uri="{FF2B5EF4-FFF2-40B4-BE49-F238E27FC236}">
                      <a16:creationId xmlns:a16="http://schemas.microsoft.com/office/drawing/2014/main" id="{41878659-7358-029C-3DB8-4011EB7193C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9" name="Group 308">
                  <a:extLst>
                    <a:ext uri="{FF2B5EF4-FFF2-40B4-BE49-F238E27FC236}">
                      <a16:creationId xmlns:a16="http://schemas.microsoft.com/office/drawing/2014/main" id="{BDA66944-A098-FD07-2F66-675B7A61CD2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10" name="Rectangle: Rounded Corners 309">
                    <a:extLst>
                      <a:ext uri="{FF2B5EF4-FFF2-40B4-BE49-F238E27FC236}">
                        <a16:creationId xmlns:a16="http://schemas.microsoft.com/office/drawing/2014/main" id="{93695ECF-ECCC-A051-BF7D-FC4158BAE46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1" name="Rectangle: Rounded Corners 310">
                    <a:extLst>
                      <a:ext uri="{FF2B5EF4-FFF2-40B4-BE49-F238E27FC236}">
                        <a16:creationId xmlns:a16="http://schemas.microsoft.com/office/drawing/2014/main" id="{E1D2644F-5505-1570-6D55-97AF3762B21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BB7B44CB-3100-035E-6F9E-AB206A65922F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02" name="Rectangle: Rounded Corners 301">
                  <a:extLst>
                    <a:ext uri="{FF2B5EF4-FFF2-40B4-BE49-F238E27FC236}">
                      <a16:creationId xmlns:a16="http://schemas.microsoft.com/office/drawing/2014/main" id="{349BC558-8D55-5EB5-CB58-6E70168EF22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Rectangle: Rounded Corners 302">
                  <a:extLst>
                    <a:ext uri="{FF2B5EF4-FFF2-40B4-BE49-F238E27FC236}">
                      <a16:creationId xmlns:a16="http://schemas.microsoft.com/office/drawing/2014/main" id="{6924DE66-F6D3-9D7F-333E-4E79276C866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4" name="Group 303">
                  <a:extLst>
                    <a:ext uri="{FF2B5EF4-FFF2-40B4-BE49-F238E27FC236}">
                      <a16:creationId xmlns:a16="http://schemas.microsoft.com/office/drawing/2014/main" id="{857E4236-5376-B473-71B3-5B51D3309AD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05" name="Rectangle: Rounded Corners 304">
                    <a:extLst>
                      <a:ext uri="{FF2B5EF4-FFF2-40B4-BE49-F238E27FC236}">
                        <a16:creationId xmlns:a16="http://schemas.microsoft.com/office/drawing/2014/main" id="{61C069BE-57CD-C03C-CDC4-FD9C0803D0E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6" name="Rectangle: Rounded Corners 305">
                    <a:extLst>
                      <a:ext uri="{FF2B5EF4-FFF2-40B4-BE49-F238E27FC236}">
                        <a16:creationId xmlns:a16="http://schemas.microsoft.com/office/drawing/2014/main" id="{E4E76FF3-8ACC-D0FF-2C5B-E37FA6E6594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93D1C49E-822E-CEF5-FAED-D1C2CE01EDA8}"/>
              </a:ext>
            </a:extLst>
          </p:cNvPr>
          <p:cNvGrpSpPr/>
          <p:nvPr/>
        </p:nvGrpSpPr>
        <p:grpSpPr>
          <a:xfrm>
            <a:off x="6400802" y="4412462"/>
            <a:ext cx="4998720" cy="1295400"/>
            <a:chOff x="792480" y="3105150"/>
            <a:chExt cx="4998720" cy="1295400"/>
          </a:xfrm>
        </p:grpSpPr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42A0DAB8-4F62-ED27-39D9-CAF4BE021DC2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FF0BA0D9-E44F-1C82-F791-E43580644ADE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3B9F477C-81D7-718D-51D2-CA7770D8AF44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EB2862DC-EA26-EE8C-CAA6-752EE5C80B47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45" name="Rectangle: Rounded Corners 344">
                  <a:extLst>
                    <a:ext uri="{FF2B5EF4-FFF2-40B4-BE49-F238E27FC236}">
                      <a16:creationId xmlns:a16="http://schemas.microsoft.com/office/drawing/2014/main" id="{EDEDD9AC-65D3-F99E-8F3A-68F47E0BE7A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6" name="Rectangle: Rounded Corners 345">
                  <a:extLst>
                    <a:ext uri="{FF2B5EF4-FFF2-40B4-BE49-F238E27FC236}">
                      <a16:creationId xmlns:a16="http://schemas.microsoft.com/office/drawing/2014/main" id="{B5E02C9F-6AF1-0247-AA35-3E376AB7862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7" name="Group 346">
                  <a:extLst>
                    <a:ext uri="{FF2B5EF4-FFF2-40B4-BE49-F238E27FC236}">
                      <a16:creationId xmlns:a16="http://schemas.microsoft.com/office/drawing/2014/main" id="{53808617-775B-1D9F-5978-AA7138ACCA9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48" name="Rectangle: Rounded Corners 347">
                    <a:extLst>
                      <a:ext uri="{FF2B5EF4-FFF2-40B4-BE49-F238E27FC236}">
                        <a16:creationId xmlns:a16="http://schemas.microsoft.com/office/drawing/2014/main" id="{FA56CABA-B5C9-9E4A-667D-2D0F690A9FF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Rectangle: Rounded Corners 348">
                    <a:extLst>
                      <a:ext uri="{FF2B5EF4-FFF2-40B4-BE49-F238E27FC236}">
                        <a16:creationId xmlns:a16="http://schemas.microsoft.com/office/drawing/2014/main" id="{C038F93B-4990-47F9-FF76-84906E19C36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CE082E00-9E83-8945-F876-0DFDE927EBF7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40" name="Rectangle: Rounded Corners 339">
                  <a:extLst>
                    <a:ext uri="{FF2B5EF4-FFF2-40B4-BE49-F238E27FC236}">
                      <a16:creationId xmlns:a16="http://schemas.microsoft.com/office/drawing/2014/main" id="{CB442B6B-CD66-0966-5007-04F7E195812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1" name="Rectangle: Rounded Corners 340">
                  <a:extLst>
                    <a:ext uri="{FF2B5EF4-FFF2-40B4-BE49-F238E27FC236}">
                      <a16:creationId xmlns:a16="http://schemas.microsoft.com/office/drawing/2014/main" id="{CA263808-BF77-8D41-FCC5-3E80218D5CA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2" name="Group 341">
                  <a:extLst>
                    <a:ext uri="{FF2B5EF4-FFF2-40B4-BE49-F238E27FC236}">
                      <a16:creationId xmlns:a16="http://schemas.microsoft.com/office/drawing/2014/main" id="{44645162-EB19-7D52-1AE0-052F917F237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43" name="Rectangle: Rounded Corners 342">
                    <a:extLst>
                      <a:ext uri="{FF2B5EF4-FFF2-40B4-BE49-F238E27FC236}">
                        <a16:creationId xmlns:a16="http://schemas.microsoft.com/office/drawing/2014/main" id="{80DB1466-5D28-B154-24C5-58208F81F6F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Rectangle: Rounded Corners 343">
                    <a:extLst>
                      <a:ext uri="{FF2B5EF4-FFF2-40B4-BE49-F238E27FC236}">
                        <a16:creationId xmlns:a16="http://schemas.microsoft.com/office/drawing/2014/main" id="{651771CC-D756-9E1B-834D-3E52304FCE6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28" name="Group 327">
                <a:extLst>
                  <a:ext uri="{FF2B5EF4-FFF2-40B4-BE49-F238E27FC236}">
                    <a16:creationId xmlns:a16="http://schemas.microsoft.com/office/drawing/2014/main" id="{3D122708-FB97-53FD-15E8-5D010E7C53B7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335" name="Rectangle: Rounded Corners 334">
                  <a:extLst>
                    <a:ext uri="{FF2B5EF4-FFF2-40B4-BE49-F238E27FC236}">
                      <a16:creationId xmlns:a16="http://schemas.microsoft.com/office/drawing/2014/main" id="{7D44FA68-94B9-BF60-859E-AF5A0F95DE6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6" name="Rectangle: Rounded Corners 335">
                  <a:extLst>
                    <a:ext uri="{FF2B5EF4-FFF2-40B4-BE49-F238E27FC236}">
                      <a16:creationId xmlns:a16="http://schemas.microsoft.com/office/drawing/2014/main" id="{20101A33-DCD1-11B6-F669-BF18F499187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37" name="Group 336">
                  <a:extLst>
                    <a:ext uri="{FF2B5EF4-FFF2-40B4-BE49-F238E27FC236}">
                      <a16:creationId xmlns:a16="http://schemas.microsoft.com/office/drawing/2014/main" id="{3ABA0508-E255-5E6C-68A7-850E68AD0A91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38" name="Rectangle: Rounded Corners 337">
                    <a:extLst>
                      <a:ext uri="{FF2B5EF4-FFF2-40B4-BE49-F238E27FC236}">
                        <a16:creationId xmlns:a16="http://schemas.microsoft.com/office/drawing/2014/main" id="{7E105D45-7F8E-4DE0-3B99-CD8903961C9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Rectangle: Rounded Corners 338">
                    <a:extLst>
                      <a:ext uri="{FF2B5EF4-FFF2-40B4-BE49-F238E27FC236}">
                        <a16:creationId xmlns:a16="http://schemas.microsoft.com/office/drawing/2014/main" id="{7D72536A-BA72-AE5D-3C63-0C47A1F3085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310773AE-8D43-82B1-2B76-6A7A0699D91F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30" name="Rectangle: Rounded Corners 329">
                  <a:extLst>
                    <a:ext uri="{FF2B5EF4-FFF2-40B4-BE49-F238E27FC236}">
                      <a16:creationId xmlns:a16="http://schemas.microsoft.com/office/drawing/2014/main" id="{292D0DF7-10AD-E42C-642B-940248318A8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1" name="Rectangle: Rounded Corners 330">
                  <a:extLst>
                    <a:ext uri="{FF2B5EF4-FFF2-40B4-BE49-F238E27FC236}">
                      <a16:creationId xmlns:a16="http://schemas.microsoft.com/office/drawing/2014/main" id="{2F0C9E74-577B-09C6-9033-C1C7AE4E876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32" name="Group 331">
                  <a:extLst>
                    <a:ext uri="{FF2B5EF4-FFF2-40B4-BE49-F238E27FC236}">
                      <a16:creationId xmlns:a16="http://schemas.microsoft.com/office/drawing/2014/main" id="{BD2445FD-BFCA-8062-4651-49EAB89041E1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33" name="Rectangle: Rounded Corners 332">
                    <a:extLst>
                      <a:ext uri="{FF2B5EF4-FFF2-40B4-BE49-F238E27FC236}">
                        <a16:creationId xmlns:a16="http://schemas.microsoft.com/office/drawing/2014/main" id="{E2111AF9-30EC-63E8-FEFE-2513D6215E7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Rectangle: Rounded Corners 333">
                    <a:extLst>
                      <a:ext uri="{FF2B5EF4-FFF2-40B4-BE49-F238E27FC236}">
                        <a16:creationId xmlns:a16="http://schemas.microsoft.com/office/drawing/2014/main" id="{AA1E21CE-C1B5-DA68-0FA2-C0004F0EBE0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F905ADA5-55F3-1F56-A3ED-D6E45C80BD54}"/>
              </a:ext>
            </a:extLst>
          </p:cNvPr>
          <p:cNvGrpSpPr/>
          <p:nvPr/>
        </p:nvGrpSpPr>
        <p:grpSpPr>
          <a:xfrm>
            <a:off x="6400800" y="2838932"/>
            <a:ext cx="4998720" cy="1295400"/>
            <a:chOff x="792480" y="1531620"/>
            <a:chExt cx="4998720" cy="1295400"/>
          </a:xfrm>
        </p:grpSpPr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24D5A8BE-114B-D01C-D345-8E5290846849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598B3356-9154-7916-3913-D5430AC0A0A5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220C9184-34D6-3BDD-B920-BE9BD2DAB7E2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354" name="Group 353">
                <a:extLst>
                  <a:ext uri="{FF2B5EF4-FFF2-40B4-BE49-F238E27FC236}">
                    <a16:creationId xmlns:a16="http://schemas.microsoft.com/office/drawing/2014/main" id="{C3FFAC34-FB84-6058-5F79-32F1EB7646AB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373" name="Rectangle: Rounded Corners 372">
                  <a:extLst>
                    <a:ext uri="{FF2B5EF4-FFF2-40B4-BE49-F238E27FC236}">
                      <a16:creationId xmlns:a16="http://schemas.microsoft.com/office/drawing/2014/main" id="{7F03A840-9E99-C1DD-4B8B-32A6EDCD7258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4" name="Rectangle: Rounded Corners 373">
                  <a:extLst>
                    <a:ext uri="{FF2B5EF4-FFF2-40B4-BE49-F238E27FC236}">
                      <a16:creationId xmlns:a16="http://schemas.microsoft.com/office/drawing/2014/main" id="{5451280D-4150-4D80-6E46-835F00087B0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5" name="Group 374">
                  <a:extLst>
                    <a:ext uri="{FF2B5EF4-FFF2-40B4-BE49-F238E27FC236}">
                      <a16:creationId xmlns:a16="http://schemas.microsoft.com/office/drawing/2014/main" id="{F8DD5B04-2E8B-A277-609E-FC875D3A63E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76" name="Rectangle: Rounded Corners 375">
                    <a:extLst>
                      <a:ext uri="{FF2B5EF4-FFF2-40B4-BE49-F238E27FC236}">
                        <a16:creationId xmlns:a16="http://schemas.microsoft.com/office/drawing/2014/main" id="{5AD7CC39-8B0B-BD9F-E197-27F8BB775A6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7" name="Rectangle: Rounded Corners 376">
                    <a:extLst>
                      <a:ext uri="{FF2B5EF4-FFF2-40B4-BE49-F238E27FC236}">
                        <a16:creationId xmlns:a16="http://schemas.microsoft.com/office/drawing/2014/main" id="{0F7EFC3A-CF8B-7CAC-DCB7-5B53C23F97E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55" name="Group 354">
                <a:extLst>
                  <a:ext uri="{FF2B5EF4-FFF2-40B4-BE49-F238E27FC236}">
                    <a16:creationId xmlns:a16="http://schemas.microsoft.com/office/drawing/2014/main" id="{31D3D240-0648-8105-FFA5-653A200B5AFE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368" name="Rectangle: Rounded Corners 367">
                  <a:extLst>
                    <a:ext uri="{FF2B5EF4-FFF2-40B4-BE49-F238E27FC236}">
                      <a16:creationId xmlns:a16="http://schemas.microsoft.com/office/drawing/2014/main" id="{F2346A39-0948-6746-BCA7-2A992EB51C7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9" name="Rectangle: Rounded Corners 368">
                  <a:extLst>
                    <a:ext uri="{FF2B5EF4-FFF2-40B4-BE49-F238E27FC236}">
                      <a16:creationId xmlns:a16="http://schemas.microsoft.com/office/drawing/2014/main" id="{AEF4D966-9FBF-6F3F-5223-CCB8BF93EB6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0" name="Group 369">
                  <a:extLst>
                    <a:ext uri="{FF2B5EF4-FFF2-40B4-BE49-F238E27FC236}">
                      <a16:creationId xmlns:a16="http://schemas.microsoft.com/office/drawing/2014/main" id="{C9DEDF8C-8D87-CACB-CF0F-57F710F9880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71" name="Rectangle: Rounded Corners 370">
                    <a:extLst>
                      <a:ext uri="{FF2B5EF4-FFF2-40B4-BE49-F238E27FC236}">
                        <a16:creationId xmlns:a16="http://schemas.microsoft.com/office/drawing/2014/main" id="{F33B9DFB-7114-00A9-D25A-ED04B6A3A44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2" name="Rectangle: Rounded Corners 371">
                    <a:extLst>
                      <a:ext uri="{FF2B5EF4-FFF2-40B4-BE49-F238E27FC236}">
                        <a16:creationId xmlns:a16="http://schemas.microsoft.com/office/drawing/2014/main" id="{89CEF26B-5C8C-6FE5-C3B3-2F62CE97926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56" name="Group 355">
                <a:extLst>
                  <a:ext uri="{FF2B5EF4-FFF2-40B4-BE49-F238E27FC236}">
                    <a16:creationId xmlns:a16="http://schemas.microsoft.com/office/drawing/2014/main" id="{A909C52D-0D70-9F90-CB2E-AE6F5CA895CF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363" name="Rectangle: Rounded Corners 362">
                  <a:extLst>
                    <a:ext uri="{FF2B5EF4-FFF2-40B4-BE49-F238E27FC236}">
                      <a16:creationId xmlns:a16="http://schemas.microsoft.com/office/drawing/2014/main" id="{A8BB5BDD-192B-064C-754C-2F96E185EC5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4" name="Rectangle: Rounded Corners 363">
                  <a:extLst>
                    <a:ext uri="{FF2B5EF4-FFF2-40B4-BE49-F238E27FC236}">
                      <a16:creationId xmlns:a16="http://schemas.microsoft.com/office/drawing/2014/main" id="{F5C8CBDD-2BC6-C8F3-7AD8-585A1787876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65" name="Group 364">
                  <a:extLst>
                    <a:ext uri="{FF2B5EF4-FFF2-40B4-BE49-F238E27FC236}">
                      <a16:creationId xmlns:a16="http://schemas.microsoft.com/office/drawing/2014/main" id="{925E1D06-0535-172B-75CF-CBE88CFA479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66" name="Rectangle: Rounded Corners 365">
                    <a:extLst>
                      <a:ext uri="{FF2B5EF4-FFF2-40B4-BE49-F238E27FC236}">
                        <a16:creationId xmlns:a16="http://schemas.microsoft.com/office/drawing/2014/main" id="{1ADE0AC6-3D21-726E-1FBE-82873983217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7" name="Rectangle: Rounded Corners 366">
                    <a:extLst>
                      <a:ext uri="{FF2B5EF4-FFF2-40B4-BE49-F238E27FC236}">
                        <a16:creationId xmlns:a16="http://schemas.microsoft.com/office/drawing/2014/main" id="{EFBC8383-1BAD-6EB7-7B0A-7648AAFC05C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57" name="Group 356">
                <a:extLst>
                  <a:ext uri="{FF2B5EF4-FFF2-40B4-BE49-F238E27FC236}">
                    <a16:creationId xmlns:a16="http://schemas.microsoft.com/office/drawing/2014/main" id="{58D4DB41-D755-40D4-43DD-4F080A4520F7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58" name="Rectangle: Rounded Corners 357">
                  <a:extLst>
                    <a:ext uri="{FF2B5EF4-FFF2-40B4-BE49-F238E27FC236}">
                      <a16:creationId xmlns:a16="http://schemas.microsoft.com/office/drawing/2014/main" id="{502058B0-EF7F-3D55-E265-226A920EDC0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9" name="Rectangle: Rounded Corners 358">
                  <a:extLst>
                    <a:ext uri="{FF2B5EF4-FFF2-40B4-BE49-F238E27FC236}">
                      <a16:creationId xmlns:a16="http://schemas.microsoft.com/office/drawing/2014/main" id="{1A059D17-DAA4-74D5-7ED3-D9F00743B2C7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CED3D9DC-E60B-8B39-54DD-BED29E9D294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361" name="Rectangle: Rounded Corners 360">
                    <a:extLst>
                      <a:ext uri="{FF2B5EF4-FFF2-40B4-BE49-F238E27FC236}">
                        <a16:creationId xmlns:a16="http://schemas.microsoft.com/office/drawing/2014/main" id="{DAB3F970-6609-27C1-43E2-A64CF3B26C0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2" name="Rectangle: Rounded Corners 361">
                    <a:extLst>
                      <a:ext uri="{FF2B5EF4-FFF2-40B4-BE49-F238E27FC236}">
                        <a16:creationId xmlns:a16="http://schemas.microsoft.com/office/drawing/2014/main" id="{FEB7B872-832C-6014-70AB-EFA48E32E8B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pic>
        <p:nvPicPr>
          <p:cNvPr id="378" name="Graphic 377" descr="Bonfire with solid fill">
            <a:extLst>
              <a:ext uri="{FF2B5EF4-FFF2-40B4-BE49-F238E27FC236}">
                <a16:creationId xmlns:a16="http://schemas.microsoft.com/office/drawing/2014/main" id="{587568D9-6183-9C59-E751-A892CDEEB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624" y="1503890"/>
            <a:ext cx="818424" cy="818424"/>
          </a:xfrm>
          <a:prstGeom prst="rect">
            <a:avLst/>
          </a:prstGeom>
        </p:spPr>
      </p:pic>
      <p:pic>
        <p:nvPicPr>
          <p:cNvPr id="379" name="Graphic 378" descr="Alarm clock with solid fill">
            <a:extLst>
              <a:ext uri="{FF2B5EF4-FFF2-40B4-BE49-F238E27FC236}">
                <a16:creationId xmlns:a16="http://schemas.microsoft.com/office/drawing/2014/main" id="{2A2232BB-B392-3066-BE46-BEFE1F45A3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7624" y="4650950"/>
            <a:ext cx="818424" cy="818424"/>
          </a:xfrm>
          <a:prstGeom prst="rect">
            <a:avLst/>
          </a:prstGeom>
        </p:spPr>
      </p:pic>
      <p:pic>
        <p:nvPicPr>
          <p:cNvPr id="380" name="Graphic 379" descr="Bar graph with upward trend with solid fill">
            <a:extLst>
              <a:ext uri="{FF2B5EF4-FFF2-40B4-BE49-F238E27FC236}">
                <a16:creationId xmlns:a16="http://schemas.microsoft.com/office/drawing/2014/main" id="{FE4499E3-D81F-A4A7-9ED8-5070B8BE4B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07629" y="3077420"/>
            <a:ext cx="818424" cy="818424"/>
          </a:xfrm>
          <a:prstGeom prst="rect">
            <a:avLst/>
          </a:prstGeom>
        </p:spPr>
      </p:pic>
      <p:pic>
        <p:nvPicPr>
          <p:cNvPr id="381" name="Graphic 380" descr="Diamond with solid fill">
            <a:extLst>
              <a:ext uri="{FF2B5EF4-FFF2-40B4-BE49-F238E27FC236}">
                <a16:creationId xmlns:a16="http://schemas.microsoft.com/office/drawing/2014/main" id="{C2FDB5B9-FAC9-58FF-2B07-34AB8F865E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65945" y="3077420"/>
            <a:ext cx="818424" cy="818424"/>
          </a:xfrm>
          <a:prstGeom prst="rect">
            <a:avLst/>
          </a:prstGeom>
        </p:spPr>
      </p:pic>
      <p:pic>
        <p:nvPicPr>
          <p:cNvPr id="382" name="Graphic 381" descr="Briefcase with solid fill">
            <a:extLst>
              <a:ext uri="{FF2B5EF4-FFF2-40B4-BE49-F238E27FC236}">
                <a16:creationId xmlns:a16="http://schemas.microsoft.com/office/drawing/2014/main" id="{6A2F82A1-78B1-01C5-C7E9-FE05929AD1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415951" y="1503890"/>
            <a:ext cx="818424" cy="818424"/>
          </a:xfrm>
          <a:prstGeom prst="rect">
            <a:avLst/>
          </a:prstGeom>
        </p:spPr>
      </p:pic>
      <p:pic>
        <p:nvPicPr>
          <p:cNvPr id="383" name="Graphic 382" descr="Bell with solid fill">
            <a:extLst>
              <a:ext uri="{FF2B5EF4-FFF2-40B4-BE49-F238E27FC236}">
                <a16:creationId xmlns:a16="http://schemas.microsoft.com/office/drawing/2014/main" id="{DDB18BAE-7227-5399-0BEA-9A212C774D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0415951" y="4650950"/>
            <a:ext cx="818424" cy="818424"/>
          </a:xfrm>
          <a:prstGeom prst="rect">
            <a:avLst/>
          </a:prstGeom>
        </p:spPr>
      </p:pic>
      <p:grpSp>
        <p:nvGrpSpPr>
          <p:cNvPr id="384" name="Group 383">
            <a:extLst>
              <a:ext uri="{FF2B5EF4-FFF2-40B4-BE49-F238E27FC236}">
                <a16:creationId xmlns:a16="http://schemas.microsoft.com/office/drawing/2014/main" id="{AEE964CD-6770-3A06-07AE-F8185A5550D9}"/>
              </a:ext>
            </a:extLst>
          </p:cNvPr>
          <p:cNvGrpSpPr/>
          <p:nvPr/>
        </p:nvGrpSpPr>
        <p:grpSpPr>
          <a:xfrm>
            <a:off x="2595561" y="1280783"/>
            <a:ext cx="2926080" cy="1172038"/>
            <a:chOff x="8921977" y="1288450"/>
            <a:chExt cx="2926080" cy="1172038"/>
          </a:xfrm>
        </p:grpSpPr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32C1F08E-2894-D42D-EC65-DEB80DA4F4FF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7F77B8EF-92A9-202B-5731-AF50B06A729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7BF832CC-4C09-47CD-311C-BE977E6DF7AA}"/>
              </a:ext>
            </a:extLst>
          </p:cNvPr>
          <p:cNvGrpSpPr/>
          <p:nvPr/>
        </p:nvGrpSpPr>
        <p:grpSpPr>
          <a:xfrm>
            <a:off x="2595561" y="4427843"/>
            <a:ext cx="2926080" cy="1172038"/>
            <a:chOff x="8921977" y="1288450"/>
            <a:chExt cx="2926080" cy="1172038"/>
          </a:xfrm>
        </p:grpSpPr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8D0FA5CC-7F24-0ED5-DAC3-8AC6FBAB32D3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4827C4BA-2975-A920-1E03-4FB2D7CDC6B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72CCAAEC-930A-5112-91A8-CE5E01E0D94D}"/>
              </a:ext>
            </a:extLst>
          </p:cNvPr>
          <p:cNvGrpSpPr/>
          <p:nvPr/>
        </p:nvGrpSpPr>
        <p:grpSpPr>
          <a:xfrm>
            <a:off x="1062036" y="2854313"/>
            <a:ext cx="2926080" cy="1172038"/>
            <a:chOff x="8921977" y="1288450"/>
            <a:chExt cx="2926080" cy="1172038"/>
          </a:xfrm>
        </p:grpSpPr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C7B0351C-7E97-B1DB-83AC-786F5296DD7F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C46D7FD8-E65A-1984-B15C-D10772276ED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20EE7E50-3486-749D-1CE0-CFAD4001CB20}"/>
              </a:ext>
            </a:extLst>
          </p:cNvPr>
          <p:cNvGrpSpPr/>
          <p:nvPr/>
        </p:nvGrpSpPr>
        <p:grpSpPr>
          <a:xfrm>
            <a:off x="6670357" y="1280783"/>
            <a:ext cx="2926080" cy="1172038"/>
            <a:chOff x="8921977" y="1288450"/>
            <a:chExt cx="2926080" cy="1172038"/>
          </a:xfrm>
        </p:grpSpPr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B2D014D5-2878-7DDF-8004-A3CB2F9DD64E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BE2F3FAD-EA59-B9C8-4BB8-C99D81123DA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BED0A288-2CC3-8751-B2A1-3708329216FC}"/>
              </a:ext>
            </a:extLst>
          </p:cNvPr>
          <p:cNvGrpSpPr/>
          <p:nvPr/>
        </p:nvGrpSpPr>
        <p:grpSpPr>
          <a:xfrm>
            <a:off x="8203882" y="2854313"/>
            <a:ext cx="2926080" cy="1172038"/>
            <a:chOff x="8921977" y="1288450"/>
            <a:chExt cx="2926080" cy="1172038"/>
          </a:xfrm>
        </p:grpSpPr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177CB470-B22A-65F0-804F-B0F4BEB5AE35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0CA0B3FE-5585-F740-B134-D7155BBD419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F213CDAD-AB0D-4D29-20A6-F89FA1AAC7C3}"/>
              </a:ext>
            </a:extLst>
          </p:cNvPr>
          <p:cNvGrpSpPr/>
          <p:nvPr/>
        </p:nvGrpSpPr>
        <p:grpSpPr>
          <a:xfrm>
            <a:off x="6670357" y="4427843"/>
            <a:ext cx="2926080" cy="1172038"/>
            <a:chOff x="8921977" y="1288450"/>
            <a:chExt cx="2926080" cy="1172038"/>
          </a:xfrm>
        </p:grpSpPr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6205A6B0-E0EA-896A-9A9D-7528D2A53BE2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C11EFE02-B4C8-0B37-23CF-06CF04C6BED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FCEEA-370F-1FD8-117C-F0A521FC3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FBE41-36E0-D2FF-EA21-A617F992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Notebook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D90702-B6AB-C34E-0EEA-578BE95E37D2}"/>
              </a:ext>
            </a:extLst>
          </p:cNvPr>
          <p:cNvGrpSpPr/>
          <p:nvPr/>
        </p:nvGrpSpPr>
        <p:grpSpPr>
          <a:xfrm>
            <a:off x="792479" y="1265402"/>
            <a:ext cx="4998720" cy="1295400"/>
            <a:chOff x="792480" y="1531620"/>
            <a:chExt cx="4998720" cy="12954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7E3848A-B8FF-C561-8A47-603CB59DCDED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67D2128-8CC7-EEFB-FAC4-DE0AF2C32438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5E6687A-1549-81E1-5431-1EDCE583338B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801A53D-3489-EC46-3E93-39CBBA9CA881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5396B0DC-23D8-6F6D-8F27-ED5C973FF82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BC5B6691-8798-30D3-F11A-AAD77723872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1F38C91-7086-F603-3B5B-CA1D3CB92AE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84D6C67B-2795-6B74-F558-1814228542C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F010133C-B950-3681-EF6B-0CBD3C585E1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5E6665B-3181-4F84-B57C-223A74D6130A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692298A4-127C-092C-F8F0-67677A4CC29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8C4704D9-84CD-228E-4445-CA66FB4E6D4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E045DA6-E7CC-6ACF-95DC-2A1A6D82C2D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9B1A7480-8ADE-0875-A7AA-84099EED548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Rectangle: Rounded Corners 24">
                    <a:extLst>
                      <a:ext uri="{FF2B5EF4-FFF2-40B4-BE49-F238E27FC236}">
                        <a16:creationId xmlns:a16="http://schemas.microsoft.com/office/drawing/2014/main" id="{9FC0A5C3-7090-1C3F-5628-9608DDE4CF3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BDC5D9C-EEA3-4E9F-4655-2C9D07617256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AF035CD6-B680-85F6-FF52-F4A34D727A6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9AD178BE-8AD8-4017-35CA-887D96858568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0FAFB4EF-7504-AEEC-36FB-43A7D6BC666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DA52F089-65DB-99CD-DA2F-9C92EB8C1EE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10C4850A-ED0E-FB79-7955-A117023D8EF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B9152AF-5E69-EA79-0D50-6CBC919284E7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4D108E08-3C16-0588-3BC1-44C9D83460F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113868D2-85DA-EBBA-2C8E-F3E59CA664D2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38DC1DC-CDF6-DBE2-B280-CFB20479877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" name="Rectangle: Rounded Corners 13">
                    <a:extLst>
                      <a:ext uri="{FF2B5EF4-FFF2-40B4-BE49-F238E27FC236}">
                        <a16:creationId xmlns:a16="http://schemas.microsoft.com/office/drawing/2014/main" id="{3D5E5077-F38E-BEB5-1007-063049623CE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" name="Rectangle: Rounded Corners 14">
                    <a:extLst>
                      <a:ext uri="{FF2B5EF4-FFF2-40B4-BE49-F238E27FC236}">
                        <a16:creationId xmlns:a16="http://schemas.microsoft.com/office/drawing/2014/main" id="{3974A84D-77E2-0B6F-032B-EA25489F432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CD9B43-1139-8F87-2727-5D4250BD3825}"/>
              </a:ext>
            </a:extLst>
          </p:cNvPr>
          <p:cNvGrpSpPr/>
          <p:nvPr/>
        </p:nvGrpSpPr>
        <p:grpSpPr>
          <a:xfrm>
            <a:off x="792480" y="2838932"/>
            <a:ext cx="4998720" cy="1295400"/>
            <a:chOff x="792480" y="3105150"/>
            <a:chExt cx="4998720" cy="129540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81F7ECD-9B8E-6F17-CE9A-DF0BDD13FD32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2C84EAA-6DC2-A57E-0452-DB8F51815A4F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CE29AF8-82B7-6CD4-6ED7-8B9DBD16BACB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EA6D306-F2AE-F275-B0BB-9CE754F639E4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2763EA8F-0F06-BF59-8B27-AAFDF9ECC4A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D429241D-D343-4AF0-9478-BC4AABAE238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BFDCA98F-C069-7630-1FCA-AAE72A5C0A0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90FA608A-BFAD-79C4-9D05-5BA878B5B65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AD2C4BFE-CAD2-5ED6-72DB-BF8A82DBD06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82422B7-F740-AAEB-8974-CA4A7DFA75DF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17B478CD-BCEA-D1D0-CB57-F2B01D65CE3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42EF755C-4C0F-732E-E173-742010D6221A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035C62F8-B90D-E4AD-0E03-25A5E387ACF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2" name="Rectangle: Rounded Corners 51">
                    <a:extLst>
                      <a:ext uri="{FF2B5EF4-FFF2-40B4-BE49-F238E27FC236}">
                        <a16:creationId xmlns:a16="http://schemas.microsoft.com/office/drawing/2014/main" id="{977A845B-53C7-7AA4-D5C7-AAA5E1233A2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658BED83-C329-8512-3360-9F20D14C54F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06346F9-78C0-3459-9A9B-FD484F0AB648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503EA52E-05F0-2268-DFF1-927B8E070B8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BA15CA98-0D56-759D-3917-388279A2055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EBD6B117-02C4-68B8-4F50-3E393D8D303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CBC1F5C2-D21D-87B0-9DF2-D0BB7F74821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7CB101AB-0C24-85C3-51F1-00AC461F816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EA664E1-CEBD-509F-DD41-7F05B2EF68AB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B26D21AF-DB16-6027-E88D-1671FF156E9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881410BF-39E6-647B-082B-5E5BD5C4A75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1067B948-004D-A3D9-5BFA-0AB0B7F8DAD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A1F682CA-8ED1-B263-9A83-D21C94EF0A0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03936EFE-93D7-1DA1-3694-3E959215881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642F1FC-6284-8B52-B20A-38788A4561E2}"/>
              </a:ext>
            </a:extLst>
          </p:cNvPr>
          <p:cNvGrpSpPr/>
          <p:nvPr/>
        </p:nvGrpSpPr>
        <p:grpSpPr>
          <a:xfrm>
            <a:off x="792479" y="4412462"/>
            <a:ext cx="4998720" cy="1295400"/>
            <a:chOff x="792480" y="1531620"/>
            <a:chExt cx="4998720" cy="12954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81DE0E6-D642-F6EA-30C8-4DCC5A34F38E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81CBCBF7-6B73-4031-5CDE-26993D94BF74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E39AFFD-F00A-CDFD-42EE-68008E52D1CA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AAF5DAF-B76D-C6F2-C9EB-73520395833A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53EBE48F-B8BC-29BF-0707-7F5364837C4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1DE4B243-3942-88C7-FD31-4C0F0677F42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444FE0AF-FA4B-63CE-45C8-B7CE8A13B7A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5" name="Rectangle: Rounded Corners 84">
                    <a:extLst>
                      <a:ext uri="{FF2B5EF4-FFF2-40B4-BE49-F238E27FC236}">
                        <a16:creationId xmlns:a16="http://schemas.microsoft.com/office/drawing/2014/main" id="{34755670-17B3-23FF-3158-CBE9E49FC11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72B2C8EF-FA12-BD96-43D4-817E232041C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4536FA6-38E4-78E6-BF01-0AB3A62FE2A4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77" name="Rectangle: Rounded Corners 76">
                  <a:extLst>
                    <a:ext uri="{FF2B5EF4-FFF2-40B4-BE49-F238E27FC236}">
                      <a16:creationId xmlns:a16="http://schemas.microsoft.com/office/drawing/2014/main" id="{0057152F-7387-6DD4-C9E1-A63BD7E0C36F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4CC1CF64-131E-263B-0562-7FA5814450C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373EBCEE-74FC-A8B7-46EE-338A0A4057A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0" name="Rectangle: Rounded Corners 79">
                    <a:extLst>
                      <a:ext uri="{FF2B5EF4-FFF2-40B4-BE49-F238E27FC236}">
                        <a16:creationId xmlns:a16="http://schemas.microsoft.com/office/drawing/2014/main" id="{F8387EC9-3615-AEF5-708D-C43E3BD3D90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Rectangle: Rounded Corners 80">
                    <a:extLst>
                      <a:ext uri="{FF2B5EF4-FFF2-40B4-BE49-F238E27FC236}">
                        <a16:creationId xmlns:a16="http://schemas.microsoft.com/office/drawing/2014/main" id="{B5AD71C4-014C-2B49-2F65-53E14E775E8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247F0824-E4E2-7635-67CB-40C456A44171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EA9C69C3-5994-3816-E861-4B53FF6EC94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1564B9F2-49A7-6FD7-3F0D-D797BE06F287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5336F0AE-4AC6-02A7-9CCD-29325160A00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5" name="Rectangle: Rounded Corners 74">
                    <a:extLst>
                      <a:ext uri="{FF2B5EF4-FFF2-40B4-BE49-F238E27FC236}">
                        <a16:creationId xmlns:a16="http://schemas.microsoft.com/office/drawing/2014/main" id="{FC087E20-EAE2-DFB7-EAFF-73274546801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Rectangle: Rounded Corners 75">
                    <a:extLst>
                      <a:ext uri="{FF2B5EF4-FFF2-40B4-BE49-F238E27FC236}">
                        <a16:creationId xmlns:a16="http://schemas.microsoft.com/office/drawing/2014/main" id="{B8D0E794-F65E-38C3-1C2B-B80214D0695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950A53A-49A2-2A65-747F-F3A1D3727E1D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BCE7AD6E-BC27-8B85-5E1F-9D95F5A78AE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CF5D9DD9-9A25-FB9A-55CE-218CA6493458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1E00D42B-C733-2496-DEB2-2169F6F52A1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0" name="Rectangle: Rounded Corners 69">
                    <a:extLst>
                      <a:ext uri="{FF2B5EF4-FFF2-40B4-BE49-F238E27FC236}">
                        <a16:creationId xmlns:a16="http://schemas.microsoft.com/office/drawing/2014/main" id="{41A22B18-06CB-287B-55EC-77E1E718847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Rectangle: Rounded Corners 70">
                    <a:extLst>
                      <a:ext uri="{FF2B5EF4-FFF2-40B4-BE49-F238E27FC236}">
                        <a16:creationId xmlns:a16="http://schemas.microsoft.com/office/drawing/2014/main" id="{35D1B974-79DC-341E-C762-644C63D9214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A46D198-BF5D-4D29-A112-46978053A995}"/>
              </a:ext>
            </a:extLst>
          </p:cNvPr>
          <p:cNvGrpSpPr/>
          <p:nvPr/>
        </p:nvGrpSpPr>
        <p:grpSpPr>
          <a:xfrm>
            <a:off x="6400801" y="1265402"/>
            <a:ext cx="4998720" cy="1295400"/>
            <a:chOff x="792480" y="3105150"/>
            <a:chExt cx="4998720" cy="1295400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8D20211B-5647-E354-8305-D07A756D1AE1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549485C6-5035-1BD0-9007-0DB41C34048E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9FFAEB2F-40F7-22E3-912F-1E9864ED9DEE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5817043E-69D6-F8B7-65BF-366EC89988E0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B5C2728D-699E-0292-8ED5-CB9015CEED21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: Rounded Corners 110">
                  <a:extLst>
                    <a:ext uri="{FF2B5EF4-FFF2-40B4-BE49-F238E27FC236}">
                      <a16:creationId xmlns:a16="http://schemas.microsoft.com/office/drawing/2014/main" id="{D648A98D-28B5-3A05-2224-EF42A9810EE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580F0448-AE12-3EC5-9E09-AC08C5768E5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13" name="Rectangle: Rounded Corners 112">
                    <a:extLst>
                      <a:ext uri="{FF2B5EF4-FFF2-40B4-BE49-F238E27FC236}">
                        <a16:creationId xmlns:a16="http://schemas.microsoft.com/office/drawing/2014/main" id="{E946CD6A-E5C2-2787-FF30-6B7087BB595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" name="Rectangle: Rounded Corners 113">
                    <a:extLst>
                      <a:ext uri="{FF2B5EF4-FFF2-40B4-BE49-F238E27FC236}">
                        <a16:creationId xmlns:a16="http://schemas.microsoft.com/office/drawing/2014/main" id="{8A196A12-8038-8140-5289-7669D28CB87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99A5ECCA-D16E-C81C-C831-33698E8EABA9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05" name="Rectangle: Rounded Corners 104">
                  <a:extLst>
                    <a:ext uri="{FF2B5EF4-FFF2-40B4-BE49-F238E27FC236}">
                      <a16:creationId xmlns:a16="http://schemas.microsoft.com/office/drawing/2014/main" id="{05B71236-6467-A0F0-0A60-1524D545AE0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16040B26-3BFA-DB6E-C64C-3876F71E50D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A011A20-DA6E-C26D-CD44-43C5A3D185D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8" name="Rectangle: Rounded Corners 107">
                    <a:extLst>
                      <a:ext uri="{FF2B5EF4-FFF2-40B4-BE49-F238E27FC236}">
                        <a16:creationId xmlns:a16="http://schemas.microsoft.com/office/drawing/2014/main" id="{7B10D54B-FE32-F0B8-D6DD-A3F7043B093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" name="Rectangle: Rounded Corners 108">
                    <a:extLst>
                      <a:ext uri="{FF2B5EF4-FFF2-40B4-BE49-F238E27FC236}">
                        <a16:creationId xmlns:a16="http://schemas.microsoft.com/office/drawing/2014/main" id="{6789C3CC-F19F-822F-0F01-EF9BBB90F46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9B2AD871-BFFC-FF46-E764-6059B6D3BB01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0411F217-0CAB-1AC3-0C27-42EF5258C2B9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47D1BDF4-104C-D7DD-0CCE-E7A9899DDC9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5F44B1C4-E2EF-D233-D95C-C22D1E89071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3" name="Rectangle: Rounded Corners 102">
                    <a:extLst>
                      <a:ext uri="{FF2B5EF4-FFF2-40B4-BE49-F238E27FC236}">
                        <a16:creationId xmlns:a16="http://schemas.microsoft.com/office/drawing/2014/main" id="{EB9DE540-0D28-00D0-7AA9-0CFB0501FE0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4" name="Rectangle: Rounded Corners 103">
                    <a:extLst>
                      <a:ext uri="{FF2B5EF4-FFF2-40B4-BE49-F238E27FC236}">
                        <a16:creationId xmlns:a16="http://schemas.microsoft.com/office/drawing/2014/main" id="{28706FDF-D7E9-3FD5-7D96-BF369C753DF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0EBFFF69-0268-4AB4-E587-716A0CCFAEFD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662C6ABD-35C1-FC1D-F196-DE875684AB2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F6906E0B-9F66-2DF5-660F-7B5825C8027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F16FBA56-2255-0362-1258-72EF099A3D9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98" name="Rectangle: Rounded Corners 97">
                    <a:extLst>
                      <a:ext uri="{FF2B5EF4-FFF2-40B4-BE49-F238E27FC236}">
                        <a16:creationId xmlns:a16="http://schemas.microsoft.com/office/drawing/2014/main" id="{5DBA2990-01A9-5CF2-C76C-1B3E405198B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: Rounded Corners 98">
                    <a:extLst>
                      <a:ext uri="{FF2B5EF4-FFF2-40B4-BE49-F238E27FC236}">
                        <a16:creationId xmlns:a16="http://schemas.microsoft.com/office/drawing/2014/main" id="{BDE334D4-0200-230D-8F11-FA41D915913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1DF79C7-4D50-1950-5D47-E2C73A7B5AB0}"/>
              </a:ext>
            </a:extLst>
          </p:cNvPr>
          <p:cNvGrpSpPr/>
          <p:nvPr/>
        </p:nvGrpSpPr>
        <p:grpSpPr>
          <a:xfrm>
            <a:off x="6400802" y="4412462"/>
            <a:ext cx="4998720" cy="1295400"/>
            <a:chOff x="792480" y="3105150"/>
            <a:chExt cx="4998720" cy="1295400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F111F610-F67D-270D-EBAF-02030663E068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F1DEAA02-4E25-CE1C-4AA7-1719FE69C65E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E0EAC1FA-4F13-67F2-BEDF-CED181D04D82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33C0082F-4765-9E36-1E95-844AF5537CC3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38" name="Rectangle: Rounded Corners 137">
                  <a:extLst>
                    <a:ext uri="{FF2B5EF4-FFF2-40B4-BE49-F238E27FC236}">
                      <a16:creationId xmlns:a16="http://schemas.microsoft.com/office/drawing/2014/main" id="{DA2730CC-69C2-41B1-68C3-E1673A75E05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Rectangle: Rounded Corners 138">
                  <a:extLst>
                    <a:ext uri="{FF2B5EF4-FFF2-40B4-BE49-F238E27FC236}">
                      <a16:creationId xmlns:a16="http://schemas.microsoft.com/office/drawing/2014/main" id="{15D0DDE2-DEBD-CD4F-AA54-71B4A531604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6F37CD4D-C40E-8BD9-B7AE-9D9F332710E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1" name="Rectangle: Rounded Corners 140">
                    <a:extLst>
                      <a:ext uri="{FF2B5EF4-FFF2-40B4-BE49-F238E27FC236}">
                        <a16:creationId xmlns:a16="http://schemas.microsoft.com/office/drawing/2014/main" id="{D8B6A7AB-7B73-8767-05FD-0C18997CB08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2" name="Rectangle: Rounded Corners 141">
                    <a:extLst>
                      <a:ext uri="{FF2B5EF4-FFF2-40B4-BE49-F238E27FC236}">
                        <a16:creationId xmlns:a16="http://schemas.microsoft.com/office/drawing/2014/main" id="{974E0867-CB12-3AE0-261A-BBCA6BDB3CF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04E551E2-9735-B815-4651-7617AA182442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33" name="Rectangle: Rounded Corners 132">
                  <a:extLst>
                    <a:ext uri="{FF2B5EF4-FFF2-40B4-BE49-F238E27FC236}">
                      <a16:creationId xmlns:a16="http://schemas.microsoft.com/office/drawing/2014/main" id="{FDDA97DD-9926-97D1-1C60-579A63369C9F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50D66BE8-D5B4-B3E1-01FE-B048153FEFC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E8A30FA2-0FB2-46FC-274D-C72CC31BB09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6" name="Rectangle: Rounded Corners 135">
                    <a:extLst>
                      <a:ext uri="{FF2B5EF4-FFF2-40B4-BE49-F238E27FC236}">
                        <a16:creationId xmlns:a16="http://schemas.microsoft.com/office/drawing/2014/main" id="{6F67CA64-B504-6F92-A1EC-56425675F1A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Rectangle: Rounded Corners 136">
                    <a:extLst>
                      <a:ext uri="{FF2B5EF4-FFF2-40B4-BE49-F238E27FC236}">
                        <a16:creationId xmlns:a16="http://schemas.microsoft.com/office/drawing/2014/main" id="{2BBFF48B-0ABA-9887-77BA-E37D58B3582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8A7521CA-0D48-C014-CBDD-A5F6B0FAD2DE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28" name="Rectangle: Rounded Corners 127">
                  <a:extLst>
                    <a:ext uri="{FF2B5EF4-FFF2-40B4-BE49-F238E27FC236}">
                      <a16:creationId xmlns:a16="http://schemas.microsoft.com/office/drawing/2014/main" id="{496B8F1B-4AD1-67B2-FD85-BABE79CF052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ectangle: Rounded Corners 128">
                  <a:extLst>
                    <a:ext uri="{FF2B5EF4-FFF2-40B4-BE49-F238E27FC236}">
                      <a16:creationId xmlns:a16="http://schemas.microsoft.com/office/drawing/2014/main" id="{60DC3AED-C824-C4FE-17F5-73E28EF5A26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C42CBB41-F791-E4C3-616E-9337F8C724C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1" name="Rectangle: Rounded Corners 130">
                    <a:extLst>
                      <a:ext uri="{FF2B5EF4-FFF2-40B4-BE49-F238E27FC236}">
                        <a16:creationId xmlns:a16="http://schemas.microsoft.com/office/drawing/2014/main" id="{AEB1B8BE-8277-4853-0AB6-F0B0C39B18C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2" name="Rectangle: Rounded Corners 131">
                    <a:extLst>
                      <a:ext uri="{FF2B5EF4-FFF2-40B4-BE49-F238E27FC236}">
                        <a16:creationId xmlns:a16="http://schemas.microsoft.com/office/drawing/2014/main" id="{20EE18EE-0873-8BD0-D94A-363489FADCF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A8208294-F187-27F0-A426-2BF0160E96E2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23" name="Rectangle: Rounded Corners 122">
                  <a:extLst>
                    <a:ext uri="{FF2B5EF4-FFF2-40B4-BE49-F238E27FC236}">
                      <a16:creationId xmlns:a16="http://schemas.microsoft.com/office/drawing/2014/main" id="{190D20C0-BF2B-78D9-9CAC-705FEF6FB8A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90E89A16-BC94-FE93-ED88-E68CBC98CA6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B13B5C37-05C8-0F61-4C2B-D68156C408C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26" name="Rectangle: Rounded Corners 125">
                    <a:extLst>
                      <a:ext uri="{FF2B5EF4-FFF2-40B4-BE49-F238E27FC236}">
                        <a16:creationId xmlns:a16="http://schemas.microsoft.com/office/drawing/2014/main" id="{7C9E7E2B-C1CC-564E-1F31-F11EF0F76DA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" name="Rectangle: Rounded Corners 126">
                    <a:extLst>
                      <a:ext uri="{FF2B5EF4-FFF2-40B4-BE49-F238E27FC236}">
                        <a16:creationId xmlns:a16="http://schemas.microsoft.com/office/drawing/2014/main" id="{33B9171A-AB86-71D6-2DDB-AF9E7E3BE9B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2CD8D1B-0B4B-E85A-9065-D5BFAC9BE4FD}"/>
              </a:ext>
            </a:extLst>
          </p:cNvPr>
          <p:cNvGrpSpPr/>
          <p:nvPr/>
        </p:nvGrpSpPr>
        <p:grpSpPr>
          <a:xfrm>
            <a:off x="6400800" y="2838932"/>
            <a:ext cx="4998720" cy="1295400"/>
            <a:chOff x="792480" y="1531620"/>
            <a:chExt cx="4998720" cy="1295400"/>
          </a:xfrm>
        </p:grpSpPr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2A0CDD30-7FB1-71CD-6F0C-77C4B122E9DE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DF587E58-F65F-FF8E-93AB-9C33F59C3AA9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2B23AFE1-4AFB-FA0A-9648-E741F9954453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17AADFE0-B05C-772F-A969-89D91BBE4AE6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66" name="Rectangle: Rounded Corners 165">
                  <a:extLst>
                    <a:ext uri="{FF2B5EF4-FFF2-40B4-BE49-F238E27FC236}">
                      <a16:creationId xmlns:a16="http://schemas.microsoft.com/office/drawing/2014/main" id="{769F68E3-7A2B-2C64-1ADF-6EF0C617B981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Rectangle: Rounded Corners 166">
                  <a:extLst>
                    <a:ext uri="{FF2B5EF4-FFF2-40B4-BE49-F238E27FC236}">
                      <a16:creationId xmlns:a16="http://schemas.microsoft.com/office/drawing/2014/main" id="{D33B03EE-659D-58B3-D20C-4FCC49F1D02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2C9492DB-BDE9-996F-DEF3-A75A278DEC3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9" name="Rectangle: Rounded Corners 168">
                    <a:extLst>
                      <a:ext uri="{FF2B5EF4-FFF2-40B4-BE49-F238E27FC236}">
                        <a16:creationId xmlns:a16="http://schemas.microsoft.com/office/drawing/2014/main" id="{387DE80A-508F-7A56-C5E4-B6340E17948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Rectangle: Rounded Corners 169">
                    <a:extLst>
                      <a:ext uri="{FF2B5EF4-FFF2-40B4-BE49-F238E27FC236}">
                        <a16:creationId xmlns:a16="http://schemas.microsoft.com/office/drawing/2014/main" id="{DE7D3F48-22E2-C858-575F-96DFED3193F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CDB082EC-457E-ED03-AFDD-796E8DAD08F6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61" name="Rectangle: Rounded Corners 160">
                  <a:extLst>
                    <a:ext uri="{FF2B5EF4-FFF2-40B4-BE49-F238E27FC236}">
                      <a16:creationId xmlns:a16="http://schemas.microsoft.com/office/drawing/2014/main" id="{30868F9F-2449-7879-A3A4-F7F3C6F73C7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: Rounded Corners 161">
                  <a:extLst>
                    <a:ext uri="{FF2B5EF4-FFF2-40B4-BE49-F238E27FC236}">
                      <a16:creationId xmlns:a16="http://schemas.microsoft.com/office/drawing/2014/main" id="{ED112C1F-8802-156B-B70B-95006F1800D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A1B819BC-C7C4-039C-7345-D2A7EDA3816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4" name="Rectangle: Rounded Corners 163">
                    <a:extLst>
                      <a:ext uri="{FF2B5EF4-FFF2-40B4-BE49-F238E27FC236}">
                        <a16:creationId xmlns:a16="http://schemas.microsoft.com/office/drawing/2014/main" id="{C8214D46-9BEF-2125-23AD-43147CEE7F2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Rectangle: Rounded Corners 164">
                    <a:extLst>
                      <a:ext uri="{FF2B5EF4-FFF2-40B4-BE49-F238E27FC236}">
                        <a16:creationId xmlns:a16="http://schemas.microsoft.com/office/drawing/2014/main" id="{8AE004D7-8EBC-C418-6D98-1A741BF5EF1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E6EF62AE-DFAD-411D-FDA3-FBEBAC788727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56" name="Rectangle: Rounded Corners 155">
                  <a:extLst>
                    <a:ext uri="{FF2B5EF4-FFF2-40B4-BE49-F238E27FC236}">
                      <a16:creationId xmlns:a16="http://schemas.microsoft.com/office/drawing/2014/main" id="{46CED4C5-2E94-FFFF-BBF2-D2A51724481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Rectangle: Rounded Corners 156">
                  <a:extLst>
                    <a:ext uri="{FF2B5EF4-FFF2-40B4-BE49-F238E27FC236}">
                      <a16:creationId xmlns:a16="http://schemas.microsoft.com/office/drawing/2014/main" id="{58305451-D444-A90D-D610-DD1A79B3599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FFB10533-BE45-06AE-708E-43EBBFED807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9" name="Rectangle: Rounded Corners 158">
                    <a:extLst>
                      <a:ext uri="{FF2B5EF4-FFF2-40B4-BE49-F238E27FC236}">
                        <a16:creationId xmlns:a16="http://schemas.microsoft.com/office/drawing/2014/main" id="{BBB3F14C-5E4C-B11E-4BF4-96A7852797A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Rectangle: Rounded Corners 159">
                    <a:extLst>
                      <a:ext uri="{FF2B5EF4-FFF2-40B4-BE49-F238E27FC236}">
                        <a16:creationId xmlns:a16="http://schemas.microsoft.com/office/drawing/2014/main" id="{53E0CB2F-5B09-3479-9C2A-A176B99EC9D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465850C-267A-E4F2-6585-E3CD85A334DC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51" name="Rectangle: Rounded Corners 150">
                  <a:extLst>
                    <a:ext uri="{FF2B5EF4-FFF2-40B4-BE49-F238E27FC236}">
                      <a16:creationId xmlns:a16="http://schemas.microsoft.com/office/drawing/2014/main" id="{D922C740-597B-C88C-B85F-AF6C627D4151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ectangle: Rounded Corners 151">
                  <a:extLst>
                    <a:ext uri="{FF2B5EF4-FFF2-40B4-BE49-F238E27FC236}">
                      <a16:creationId xmlns:a16="http://schemas.microsoft.com/office/drawing/2014/main" id="{D01B15F0-9E5D-0D06-CE34-C8432FF2C3B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1224E659-1BD7-BC0D-E7F9-04084E2E291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4" name="Rectangle: Rounded Corners 153">
                    <a:extLst>
                      <a:ext uri="{FF2B5EF4-FFF2-40B4-BE49-F238E27FC236}">
                        <a16:creationId xmlns:a16="http://schemas.microsoft.com/office/drawing/2014/main" id="{BC945D38-D747-DD35-A0FA-9404A43213B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Rectangle: Rounded Corners 154">
                    <a:extLst>
                      <a:ext uri="{FF2B5EF4-FFF2-40B4-BE49-F238E27FC236}">
                        <a16:creationId xmlns:a16="http://schemas.microsoft.com/office/drawing/2014/main" id="{E8BB0E64-744C-5408-44C4-DF4E8A16838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pic>
        <p:nvPicPr>
          <p:cNvPr id="172" name="Graphic 171" descr="Bonfire with solid fill">
            <a:extLst>
              <a:ext uri="{FF2B5EF4-FFF2-40B4-BE49-F238E27FC236}">
                <a16:creationId xmlns:a16="http://schemas.microsoft.com/office/drawing/2014/main" id="{56F1F6BA-2900-4B01-401F-0302C2E8C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624" y="1503890"/>
            <a:ext cx="818424" cy="818424"/>
          </a:xfrm>
          <a:prstGeom prst="rect">
            <a:avLst/>
          </a:prstGeom>
        </p:spPr>
      </p:pic>
      <p:pic>
        <p:nvPicPr>
          <p:cNvPr id="177" name="Graphic 176" descr="Alarm clock with solid fill">
            <a:extLst>
              <a:ext uri="{FF2B5EF4-FFF2-40B4-BE49-F238E27FC236}">
                <a16:creationId xmlns:a16="http://schemas.microsoft.com/office/drawing/2014/main" id="{073DFB5B-C2E5-4437-2F75-CDBD98B79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7624" y="4650950"/>
            <a:ext cx="818424" cy="818424"/>
          </a:xfrm>
          <a:prstGeom prst="rect">
            <a:avLst/>
          </a:prstGeom>
        </p:spPr>
      </p:pic>
      <p:pic>
        <p:nvPicPr>
          <p:cNvPr id="178" name="Graphic 177" descr="Bar graph with upward trend with solid fill">
            <a:extLst>
              <a:ext uri="{FF2B5EF4-FFF2-40B4-BE49-F238E27FC236}">
                <a16:creationId xmlns:a16="http://schemas.microsoft.com/office/drawing/2014/main" id="{5C4FA63E-DCC0-D7F5-6AA1-D6F69D39D6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07629" y="3077420"/>
            <a:ext cx="818424" cy="818424"/>
          </a:xfrm>
          <a:prstGeom prst="rect">
            <a:avLst/>
          </a:prstGeom>
        </p:spPr>
      </p:pic>
      <p:pic>
        <p:nvPicPr>
          <p:cNvPr id="179" name="Graphic 178" descr="Diamond with solid fill">
            <a:extLst>
              <a:ext uri="{FF2B5EF4-FFF2-40B4-BE49-F238E27FC236}">
                <a16:creationId xmlns:a16="http://schemas.microsoft.com/office/drawing/2014/main" id="{1F1701B0-B9FC-8C9B-E82C-8D3D46A5EC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65945" y="3077420"/>
            <a:ext cx="818424" cy="818424"/>
          </a:xfrm>
          <a:prstGeom prst="rect">
            <a:avLst/>
          </a:prstGeom>
        </p:spPr>
      </p:pic>
      <p:pic>
        <p:nvPicPr>
          <p:cNvPr id="180" name="Graphic 179" descr="Briefcase with solid fill">
            <a:extLst>
              <a:ext uri="{FF2B5EF4-FFF2-40B4-BE49-F238E27FC236}">
                <a16:creationId xmlns:a16="http://schemas.microsoft.com/office/drawing/2014/main" id="{7975C6AA-3942-2449-C5FA-85C9F4E498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415951" y="1503890"/>
            <a:ext cx="818424" cy="818424"/>
          </a:xfrm>
          <a:prstGeom prst="rect">
            <a:avLst/>
          </a:prstGeom>
        </p:spPr>
      </p:pic>
      <p:pic>
        <p:nvPicPr>
          <p:cNvPr id="181" name="Graphic 180" descr="Bell with solid fill">
            <a:extLst>
              <a:ext uri="{FF2B5EF4-FFF2-40B4-BE49-F238E27FC236}">
                <a16:creationId xmlns:a16="http://schemas.microsoft.com/office/drawing/2014/main" id="{964D8E94-619A-9019-198D-EE979CCAEA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0415951" y="4650950"/>
            <a:ext cx="818424" cy="818424"/>
          </a:xfrm>
          <a:prstGeom prst="rect">
            <a:avLst/>
          </a:prstGeom>
        </p:spPr>
      </p:pic>
      <p:grpSp>
        <p:nvGrpSpPr>
          <p:cNvPr id="182" name="Group 181">
            <a:extLst>
              <a:ext uri="{FF2B5EF4-FFF2-40B4-BE49-F238E27FC236}">
                <a16:creationId xmlns:a16="http://schemas.microsoft.com/office/drawing/2014/main" id="{C1ADF59B-58A3-A84A-4CED-A8B9C5807EAE}"/>
              </a:ext>
            </a:extLst>
          </p:cNvPr>
          <p:cNvGrpSpPr/>
          <p:nvPr/>
        </p:nvGrpSpPr>
        <p:grpSpPr>
          <a:xfrm>
            <a:off x="2595561" y="1280783"/>
            <a:ext cx="2926080" cy="1172038"/>
            <a:chOff x="8921977" y="1288450"/>
            <a:chExt cx="2926080" cy="1172038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507DD1FC-E15C-6A42-FF7B-149D5F09531A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E945735-F1F0-A15A-A06E-D3D674A73F9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2BBEAC35-023C-35C1-8484-3243807BB7CE}"/>
              </a:ext>
            </a:extLst>
          </p:cNvPr>
          <p:cNvGrpSpPr/>
          <p:nvPr/>
        </p:nvGrpSpPr>
        <p:grpSpPr>
          <a:xfrm>
            <a:off x="2595561" y="4427843"/>
            <a:ext cx="2926080" cy="1172038"/>
            <a:chOff x="8921977" y="1288450"/>
            <a:chExt cx="2926080" cy="1172038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3E3F0CB-1A6B-2F07-7A0B-B47900A96BCE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23A9092E-9753-8112-8045-2B581CA40CE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B8A86692-E9C5-48D5-33E9-19617948055B}"/>
              </a:ext>
            </a:extLst>
          </p:cNvPr>
          <p:cNvGrpSpPr/>
          <p:nvPr/>
        </p:nvGrpSpPr>
        <p:grpSpPr>
          <a:xfrm>
            <a:off x="1062036" y="2854313"/>
            <a:ext cx="2926080" cy="1172038"/>
            <a:chOff x="8921977" y="1288450"/>
            <a:chExt cx="2926080" cy="1172038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B4A4150-17C9-736F-6CC8-4B73B25002B0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2B37751-ADA3-6BF8-F5EA-26629F5606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7BE0A0C-4FF1-1784-45C7-899F46DC28DC}"/>
              </a:ext>
            </a:extLst>
          </p:cNvPr>
          <p:cNvGrpSpPr/>
          <p:nvPr/>
        </p:nvGrpSpPr>
        <p:grpSpPr>
          <a:xfrm>
            <a:off x="6670357" y="1280783"/>
            <a:ext cx="2926080" cy="1172038"/>
            <a:chOff x="8921977" y="1288450"/>
            <a:chExt cx="2926080" cy="1172038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87EA2B0-4A4C-B4D5-5D97-241899283B67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4DAAFD1-9DC8-13FB-7777-CDA4A045D10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226B88C-25F8-F72F-A4EE-7CF4FE7AD5DD}"/>
              </a:ext>
            </a:extLst>
          </p:cNvPr>
          <p:cNvGrpSpPr/>
          <p:nvPr/>
        </p:nvGrpSpPr>
        <p:grpSpPr>
          <a:xfrm>
            <a:off x="8203882" y="2854313"/>
            <a:ext cx="2926080" cy="1172038"/>
            <a:chOff x="8921977" y="1288450"/>
            <a:chExt cx="2926080" cy="1172038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C4B432A-3D54-AE7B-F078-FA3DEFFF70FD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9E58946-0D5E-CA3D-8796-6E4C7E20D7F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F36CECF-7E09-A324-9F15-A964299B54B4}"/>
              </a:ext>
            </a:extLst>
          </p:cNvPr>
          <p:cNvGrpSpPr/>
          <p:nvPr/>
        </p:nvGrpSpPr>
        <p:grpSpPr>
          <a:xfrm>
            <a:off x="6670357" y="4427843"/>
            <a:ext cx="2926080" cy="1172038"/>
            <a:chOff x="8921977" y="1288450"/>
            <a:chExt cx="2926080" cy="1172038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07C24541-C21E-BA80-EDEC-441BEE5B5872}"/>
                </a:ext>
              </a:extLst>
            </p:cNvPr>
            <p:cNvSpPr txBox="1"/>
            <p:nvPr/>
          </p:nvSpPr>
          <p:spPr>
            <a:xfrm>
              <a:off x="8921977" y="12884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B285CEA-1540-F7A3-283D-71E24DEEEB2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591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058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9429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Spiral Notebook List – Slide Template</vt:lpstr>
      <vt:lpstr>Spiral Notebook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Notebook List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2024-12-03T19:32:16Z</dcterms:modified>
  <cp:category>Text &amp; Tables</cp:category>
</cp:coreProperties>
</file>