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11" r:id="rId4"/>
    <p:sldId id="313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F33"/>
    <a:srgbClr val="008C58"/>
    <a:srgbClr val="002033"/>
    <a:srgbClr val="2B323B"/>
    <a:srgbClr val="00B09B"/>
    <a:srgbClr val="F0EEEF"/>
    <a:srgbClr val="0D95BC"/>
    <a:srgbClr val="DF361F"/>
    <a:srgbClr val="6C2B43"/>
    <a:srgbClr val="7B00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74" autoAdjust="0"/>
    <p:restoredTop sz="96316" autoAdjust="0"/>
  </p:normalViewPr>
  <p:slideViewPr>
    <p:cSldViewPr snapToGrid="0" showGuides="1">
      <p:cViewPr varScale="1">
        <p:scale>
          <a:sx n="102" d="100"/>
          <a:sy n="102" d="100"/>
        </p:scale>
        <p:origin x="89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12/3/2024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855F63-4B7C-E603-8D99-AE51BB7CA0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305F7D-4A53-D38A-ECDB-C4DFB6D6BF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6E924B-527F-9EEB-6858-B0E9D3769C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8CF811-FF01-3BDD-E09C-CC1EA49FA1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332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6EBC3A-DF7A-50C8-3B77-6E23D935F9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322385-F94B-8144-892E-397CE54636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C0B71F-A55F-C915-6D80-6753289FB3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FAF9B1-1A4E-00BC-CE2A-D51660A604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7580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851535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D84C250-509E-908D-C81A-39BFF14A5B92}"/>
              </a:ext>
            </a:extLst>
          </p:cNvPr>
          <p:cNvSpPr txBox="1"/>
          <p:nvPr userDrawn="1"/>
        </p:nvSpPr>
        <p:spPr>
          <a:xfrm>
            <a:off x="55557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874505A-5DDC-14EE-67AD-4B03CA56FD5E}"/>
              </a:ext>
            </a:extLst>
          </p:cNvPr>
          <p:cNvGrpSpPr/>
          <p:nvPr userDrawn="1"/>
        </p:nvGrpSpPr>
        <p:grpSpPr>
          <a:xfrm>
            <a:off x="64588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C09501F8-710E-4D07-191D-A96E38245920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" name="Shape">
              <a:extLst>
                <a:ext uri="{FF2B5EF4-FFF2-40B4-BE49-F238E27FC236}">
                  <a16:creationId xmlns:a16="http://schemas.microsoft.com/office/drawing/2014/main" id="{F62170EA-1B34-6248-05C7-D3213905297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1" name="Shape">
            <a:extLst>
              <a:ext uri="{FF2B5EF4-FFF2-40B4-BE49-F238E27FC236}">
                <a16:creationId xmlns:a16="http://schemas.microsoft.com/office/drawing/2014/main" id="{E4034BC6-C2D3-C11D-D4EC-D91B6051416F}"/>
              </a:ext>
            </a:extLst>
          </p:cNvPr>
          <p:cNvSpPr/>
          <p:nvPr userDrawn="1"/>
        </p:nvSpPr>
        <p:spPr>
          <a:xfrm>
            <a:off x="19941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" name="Shape">
            <a:extLst>
              <a:ext uri="{FF2B5EF4-FFF2-40B4-BE49-F238E27FC236}">
                <a16:creationId xmlns:a16="http://schemas.microsoft.com/office/drawing/2014/main" id="{F726ADB9-4B12-25E5-D0CB-F7BD29E51D7D}"/>
              </a:ext>
            </a:extLst>
          </p:cNvPr>
          <p:cNvSpPr/>
          <p:nvPr userDrawn="1"/>
        </p:nvSpPr>
        <p:spPr>
          <a:xfrm>
            <a:off x="4876102" y="3616960"/>
            <a:ext cx="4267898" cy="26008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B9B3034-CA84-5134-BBFF-E62332F74037}"/>
              </a:ext>
            </a:extLst>
          </p:cNvPr>
          <p:cNvSpPr txBox="1"/>
          <p:nvPr userDrawn="1"/>
        </p:nvSpPr>
        <p:spPr>
          <a:xfrm>
            <a:off x="55557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9A00B5A-597D-1AB4-4EF1-CA53E781C125}"/>
              </a:ext>
            </a:extLst>
          </p:cNvPr>
          <p:cNvSpPr txBox="1"/>
          <p:nvPr userDrawn="1"/>
        </p:nvSpPr>
        <p:spPr>
          <a:xfrm>
            <a:off x="55556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4E0C05D-1E90-0602-49A1-8A1743452AE4}"/>
              </a:ext>
            </a:extLst>
          </p:cNvPr>
          <p:cNvSpPr txBox="1"/>
          <p:nvPr userDrawn="1"/>
        </p:nvSpPr>
        <p:spPr>
          <a:xfrm>
            <a:off x="586484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-88899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008C58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008C58"/>
                </a:solidFill>
                <a:effectLst/>
                <a:latin typeface="Open Sans" panose="020B0606030504020204" pitchFamily="34" charset="0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rgbClr val="008C58"/>
              </a:solidFill>
            </a:endParaRPr>
          </a:p>
        </p:txBody>
      </p:sp>
      <p:sp>
        <p:nvSpPr>
          <p:cNvPr id="4" name="Shape">
            <a:extLst>
              <a:ext uri="{FF2B5EF4-FFF2-40B4-BE49-F238E27FC236}">
                <a16:creationId xmlns:a16="http://schemas.microsoft.com/office/drawing/2014/main" id="{FB5436B4-6AFB-79CD-A9BB-A5BEC0E24117}"/>
              </a:ext>
            </a:extLst>
          </p:cNvPr>
          <p:cNvSpPr/>
          <p:nvPr userDrawn="1"/>
        </p:nvSpPr>
        <p:spPr>
          <a:xfrm>
            <a:off x="0" y="188441"/>
            <a:ext cx="507846" cy="3498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18FB4FB-1032-2A75-A140-55787D4904E8}"/>
              </a:ext>
            </a:extLst>
          </p:cNvPr>
          <p:cNvGrpSpPr/>
          <p:nvPr userDrawn="1"/>
        </p:nvGrpSpPr>
        <p:grpSpPr>
          <a:xfrm>
            <a:off x="9224195" y="-58780"/>
            <a:ext cx="1738741" cy="604829"/>
            <a:chOff x="-1808527" y="-16654"/>
            <a:chExt cx="1738741" cy="604829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5F7527D4-AFBD-EF66-D18E-9701D6DA242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7F0DE2A-9348-647F-72C6-9AB792876608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C9FE428A-C69C-E6D0-409C-478EB3CD65E0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416DB18A-7015-9E44-A8F5-FF928E2FFE7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4" name="Shape">
                <a:extLst>
                  <a:ext uri="{FF2B5EF4-FFF2-40B4-BE49-F238E27FC236}">
                    <a16:creationId xmlns:a16="http://schemas.microsoft.com/office/drawing/2014/main" id="{B222679E-976B-E14A-0E04-4F59D9BC0163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5EE29ED1-4510-51AE-25F8-32BFE1CB8ED5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CB1EF8E-97E1-4021-9FEC-5841BB6268C0}"/>
              </a:ext>
            </a:extLst>
          </p:cNvPr>
          <p:cNvGrpSpPr/>
          <p:nvPr userDrawn="1"/>
        </p:nvGrpSpPr>
        <p:grpSpPr>
          <a:xfrm>
            <a:off x="2222498" y="6404530"/>
            <a:ext cx="4665981" cy="354850"/>
            <a:chOff x="1714499" y="5181599"/>
            <a:chExt cx="4141472" cy="314961"/>
          </a:xfrm>
        </p:grpSpPr>
        <p:sp>
          <p:nvSpPr>
            <p:cNvPr id="21" name="Shape">
              <a:extLst>
                <a:ext uri="{FF2B5EF4-FFF2-40B4-BE49-F238E27FC236}">
                  <a16:creationId xmlns:a16="http://schemas.microsoft.com/office/drawing/2014/main" id="{FC71595B-2011-4FBF-6885-00E3C44825D6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01F3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Shape">
              <a:extLst>
                <a:ext uri="{FF2B5EF4-FFF2-40B4-BE49-F238E27FC236}">
                  <a16:creationId xmlns:a16="http://schemas.microsoft.com/office/drawing/2014/main" id="{CC804CFE-AB66-52E2-E3D0-8FE90FA4F14B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008C58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008C58"/>
                </a:solidFill>
                <a:effectLst/>
                <a:latin typeface="Open Sans" panose="020B0606030504020204" pitchFamily="34" charset="0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rgbClr val="008C58"/>
              </a:solidFill>
            </a:endParaRPr>
          </a:p>
        </p:txBody>
      </p:sp>
      <p:sp>
        <p:nvSpPr>
          <p:cNvPr id="4" name="Shape">
            <a:extLst>
              <a:ext uri="{FF2B5EF4-FFF2-40B4-BE49-F238E27FC236}">
                <a16:creationId xmlns:a16="http://schemas.microsoft.com/office/drawing/2014/main" id="{9942CCC9-76A3-1CF8-20F1-FFC1CCDE209A}"/>
              </a:ext>
            </a:extLst>
          </p:cNvPr>
          <p:cNvSpPr/>
          <p:nvPr userDrawn="1"/>
        </p:nvSpPr>
        <p:spPr>
          <a:xfrm>
            <a:off x="0" y="188441"/>
            <a:ext cx="507846" cy="3498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>
              <a:alpha val="20015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8AA5249-F57E-6BB2-9C60-8DA3D5F8041E}"/>
              </a:ext>
            </a:extLst>
          </p:cNvPr>
          <p:cNvGrpSpPr/>
          <p:nvPr userDrawn="1"/>
        </p:nvGrpSpPr>
        <p:grpSpPr>
          <a:xfrm>
            <a:off x="9224195" y="-58780"/>
            <a:ext cx="1738741" cy="604829"/>
            <a:chOff x="-1808527" y="-16654"/>
            <a:chExt cx="1738741" cy="604829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B3D30D65-C7CA-4150-BB4F-596A1BF0AEFA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A2C93375-4131-920B-199C-9B9451B77C09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64DFD94-C2D4-9A17-E9D8-AB469FBBB797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F3E73377-BCED-C673-C01F-9532F37E976C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4" name="Shape">
                <a:extLst>
                  <a:ext uri="{FF2B5EF4-FFF2-40B4-BE49-F238E27FC236}">
                    <a16:creationId xmlns:a16="http://schemas.microsoft.com/office/drawing/2014/main" id="{2D26CD19-AEB0-D1D8-FC32-DEBC17769BCB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5AE3BC1E-D571-E9BB-6DA2-7C6D45EA96CE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DA8DB38-927E-6193-1DA7-9249611F70EA}"/>
              </a:ext>
            </a:extLst>
          </p:cNvPr>
          <p:cNvGrpSpPr/>
          <p:nvPr userDrawn="1"/>
        </p:nvGrpSpPr>
        <p:grpSpPr>
          <a:xfrm>
            <a:off x="2222498" y="6404530"/>
            <a:ext cx="4665981" cy="354850"/>
            <a:chOff x="1714499" y="5181599"/>
            <a:chExt cx="4141472" cy="314961"/>
          </a:xfrm>
        </p:grpSpPr>
        <p:sp>
          <p:nvSpPr>
            <p:cNvPr id="18" name="Shape">
              <a:extLst>
                <a:ext uri="{FF2B5EF4-FFF2-40B4-BE49-F238E27FC236}">
                  <a16:creationId xmlns:a16="http://schemas.microsoft.com/office/drawing/2014/main" id="{B6E8B842-F4D1-DE8D-38BD-AFE0066563ED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01F3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CE0DED8A-65CF-9805-FB31-950C05DDAF58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222AE6-1776-28CC-72DB-85116E82D4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A31A6-646C-F6E9-D776-8C992D741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Converging Arrows Diagram – Slide Template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044F108-944A-7AF3-CFA5-A8DA5A1A5972}"/>
              </a:ext>
            </a:extLst>
          </p:cNvPr>
          <p:cNvGrpSpPr/>
          <p:nvPr/>
        </p:nvGrpSpPr>
        <p:grpSpPr>
          <a:xfrm>
            <a:off x="2685536" y="1691698"/>
            <a:ext cx="3772928" cy="3772924"/>
            <a:chOff x="3580715" y="909397"/>
            <a:chExt cx="5030570" cy="5030565"/>
          </a:xfrm>
        </p:grpSpPr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61FB7A92-CDA8-F7B9-C1C2-A208E48F8495}"/>
                </a:ext>
              </a:extLst>
            </p:cNvPr>
            <p:cNvSpPr/>
            <p:nvPr/>
          </p:nvSpPr>
          <p:spPr>
            <a:xfrm>
              <a:off x="7627145" y="2673009"/>
              <a:ext cx="984140" cy="1658319"/>
            </a:xfrm>
            <a:custGeom>
              <a:avLst/>
              <a:gdLst>
                <a:gd name="connsiteX0" fmla="*/ 0 w 984140"/>
                <a:gd name="connsiteY0" fmla="*/ 0 h 1658319"/>
                <a:gd name="connsiteX1" fmla="*/ 984140 w 984140"/>
                <a:gd name="connsiteY1" fmla="*/ 0 h 1658319"/>
                <a:gd name="connsiteX2" fmla="*/ 984140 w 984140"/>
                <a:gd name="connsiteY2" fmla="*/ 1658319 h 1658319"/>
                <a:gd name="connsiteX3" fmla="*/ 0 w 984140"/>
                <a:gd name="connsiteY3" fmla="*/ 1658319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84140" h="1658319">
                  <a:moveTo>
                    <a:pt x="0" y="0"/>
                  </a:moveTo>
                  <a:lnTo>
                    <a:pt x="984140" y="0"/>
                  </a:lnTo>
                  <a:lnTo>
                    <a:pt x="984140" y="1658319"/>
                  </a:lnTo>
                  <a:lnTo>
                    <a:pt x="0" y="1658319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Ins="102870" rtlCol="0" anchor="ctr">
              <a:noAutofit/>
            </a:bodyPr>
            <a:lstStyle/>
            <a:p>
              <a:pPr algn="r"/>
              <a:r>
                <a:rPr lang="en-US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02</a:t>
              </a: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17BA0C04-A1EB-9784-EB10-3EBD353AB5DF}"/>
                </a:ext>
              </a:extLst>
            </p:cNvPr>
            <p:cNvSpPr/>
            <p:nvPr/>
          </p:nvSpPr>
          <p:spPr>
            <a:xfrm>
              <a:off x="5191545" y="4968239"/>
              <a:ext cx="1804523" cy="971723"/>
            </a:xfrm>
            <a:custGeom>
              <a:avLst/>
              <a:gdLst>
                <a:gd name="connsiteX0" fmla="*/ 0 w 1804523"/>
                <a:gd name="connsiteY0" fmla="*/ 0 h 971723"/>
                <a:gd name="connsiteX1" fmla="*/ 1804523 w 1804523"/>
                <a:gd name="connsiteY1" fmla="*/ 0 h 971723"/>
                <a:gd name="connsiteX2" fmla="*/ 1804523 w 1804523"/>
                <a:gd name="connsiteY2" fmla="*/ 971723 h 971723"/>
                <a:gd name="connsiteX3" fmla="*/ 0 w 1804523"/>
                <a:gd name="connsiteY3" fmla="*/ 971723 h 971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4523" h="971723">
                  <a:moveTo>
                    <a:pt x="0" y="0"/>
                  </a:moveTo>
                  <a:lnTo>
                    <a:pt x="1804523" y="0"/>
                  </a:lnTo>
                  <a:lnTo>
                    <a:pt x="1804523" y="971723"/>
                  </a:lnTo>
                  <a:lnTo>
                    <a:pt x="0" y="97172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bIns="102870" rtlCol="0" anchor="b">
              <a:no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03</a:t>
              </a: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3F33C915-7234-2466-0EB8-B0B8F523E57C}"/>
                </a:ext>
              </a:extLst>
            </p:cNvPr>
            <p:cNvSpPr/>
            <p:nvPr/>
          </p:nvSpPr>
          <p:spPr>
            <a:xfrm>
              <a:off x="5189353" y="909397"/>
              <a:ext cx="1808907" cy="827963"/>
            </a:xfrm>
            <a:custGeom>
              <a:avLst/>
              <a:gdLst>
                <a:gd name="connsiteX0" fmla="*/ 0 w 1808907"/>
                <a:gd name="connsiteY0" fmla="*/ 0 h 827963"/>
                <a:gd name="connsiteX1" fmla="*/ 1808907 w 1808907"/>
                <a:gd name="connsiteY1" fmla="*/ 1 h 827963"/>
                <a:gd name="connsiteX2" fmla="*/ 1808907 w 1808907"/>
                <a:gd name="connsiteY2" fmla="*/ 827963 h 827963"/>
                <a:gd name="connsiteX3" fmla="*/ 0 w 1808907"/>
                <a:gd name="connsiteY3" fmla="*/ 827962 h 827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907" h="827963">
                  <a:moveTo>
                    <a:pt x="0" y="0"/>
                  </a:moveTo>
                  <a:lnTo>
                    <a:pt x="1808907" y="1"/>
                  </a:lnTo>
                  <a:lnTo>
                    <a:pt x="1808907" y="827963"/>
                  </a:lnTo>
                  <a:lnTo>
                    <a:pt x="0" y="82796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02870" rtlCol="0" anchor="t">
              <a:no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01</a:t>
              </a:r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356C6D9A-D352-E5A3-F3D0-30E445094EEA}"/>
                </a:ext>
              </a:extLst>
            </p:cNvPr>
            <p:cNvSpPr/>
            <p:nvPr/>
          </p:nvSpPr>
          <p:spPr>
            <a:xfrm rot="16200000">
              <a:off x="5988347" y="727447"/>
              <a:ext cx="210919" cy="1808906"/>
            </a:xfrm>
            <a:custGeom>
              <a:avLst/>
              <a:gdLst>
                <a:gd name="connsiteX0" fmla="*/ 0 w 701983"/>
                <a:gd name="connsiteY0" fmla="*/ 0 h 1658319"/>
                <a:gd name="connsiteX1" fmla="*/ 701983 w 701983"/>
                <a:gd name="connsiteY1" fmla="*/ 0 h 1658319"/>
                <a:gd name="connsiteX2" fmla="*/ 701983 w 701983"/>
                <a:gd name="connsiteY2" fmla="*/ 1658319 h 1658319"/>
                <a:gd name="connsiteX3" fmla="*/ 0 w 701983"/>
                <a:gd name="connsiteY3" fmla="*/ 1658319 h 1658319"/>
                <a:gd name="connsiteX4" fmla="*/ 0 w 701983"/>
                <a:gd name="connsiteY4" fmla="*/ 0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983" h="1658319">
                  <a:moveTo>
                    <a:pt x="0" y="0"/>
                  </a:moveTo>
                  <a:lnTo>
                    <a:pt x="701983" y="0"/>
                  </a:lnTo>
                  <a:lnTo>
                    <a:pt x="701983" y="1658319"/>
                  </a:lnTo>
                  <a:lnTo>
                    <a:pt x="0" y="1658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8B4D9AA2-E12B-C4E2-6B29-A5DFB2088262}"/>
                </a:ext>
              </a:extLst>
            </p:cNvPr>
            <p:cNvSpPr/>
            <p:nvPr/>
          </p:nvSpPr>
          <p:spPr>
            <a:xfrm rot="16200000">
              <a:off x="5958378" y="4285227"/>
              <a:ext cx="270857" cy="1804522"/>
            </a:xfrm>
            <a:custGeom>
              <a:avLst/>
              <a:gdLst>
                <a:gd name="connsiteX0" fmla="*/ 0 w 701983"/>
                <a:gd name="connsiteY0" fmla="*/ 0 h 1658319"/>
                <a:gd name="connsiteX1" fmla="*/ 701983 w 701983"/>
                <a:gd name="connsiteY1" fmla="*/ 0 h 1658319"/>
                <a:gd name="connsiteX2" fmla="*/ 701983 w 701983"/>
                <a:gd name="connsiteY2" fmla="*/ 1658319 h 1658319"/>
                <a:gd name="connsiteX3" fmla="*/ 0 w 701983"/>
                <a:gd name="connsiteY3" fmla="*/ 1658319 h 1658319"/>
                <a:gd name="connsiteX4" fmla="*/ 0 w 701983"/>
                <a:gd name="connsiteY4" fmla="*/ 0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983" h="1658319">
                  <a:moveTo>
                    <a:pt x="0" y="0"/>
                  </a:moveTo>
                  <a:lnTo>
                    <a:pt x="701983" y="0"/>
                  </a:lnTo>
                  <a:lnTo>
                    <a:pt x="701983" y="1658319"/>
                  </a:lnTo>
                  <a:lnTo>
                    <a:pt x="0" y="1658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C7E55A10-BE10-90CC-5BCF-4126799D9646}"/>
                </a:ext>
              </a:extLst>
            </p:cNvPr>
            <p:cNvSpPr/>
            <p:nvPr/>
          </p:nvSpPr>
          <p:spPr>
            <a:xfrm>
              <a:off x="3580715" y="2673010"/>
              <a:ext cx="984147" cy="1658319"/>
            </a:xfrm>
            <a:custGeom>
              <a:avLst/>
              <a:gdLst>
                <a:gd name="connsiteX0" fmla="*/ 0 w 701983"/>
                <a:gd name="connsiteY0" fmla="*/ 0 h 1658319"/>
                <a:gd name="connsiteX1" fmla="*/ 701983 w 701983"/>
                <a:gd name="connsiteY1" fmla="*/ 0 h 1658319"/>
                <a:gd name="connsiteX2" fmla="*/ 701983 w 701983"/>
                <a:gd name="connsiteY2" fmla="*/ 1658319 h 1658319"/>
                <a:gd name="connsiteX3" fmla="*/ 0 w 701983"/>
                <a:gd name="connsiteY3" fmla="*/ 1658319 h 1658319"/>
                <a:gd name="connsiteX4" fmla="*/ 0 w 701983"/>
                <a:gd name="connsiteY4" fmla="*/ 0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983" h="1658319">
                  <a:moveTo>
                    <a:pt x="0" y="0"/>
                  </a:moveTo>
                  <a:lnTo>
                    <a:pt x="701983" y="0"/>
                  </a:lnTo>
                  <a:lnTo>
                    <a:pt x="701983" y="1658319"/>
                  </a:lnTo>
                  <a:lnTo>
                    <a:pt x="0" y="1658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2870" rtlCol="0" anchor="ctr">
              <a:no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04</a:t>
              </a: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6335F659-99A8-02A2-6B9F-7A9DBB150F76}"/>
                </a:ext>
              </a:extLst>
            </p:cNvPr>
            <p:cNvSpPr/>
            <p:nvPr/>
          </p:nvSpPr>
          <p:spPr>
            <a:xfrm>
              <a:off x="4197761" y="2673010"/>
              <a:ext cx="367101" cy="1658319"/>
            </a:xfrm>
            <a:custGeom>
              <a:avLst/>
              <a:gdLst>
                <a:gd name="connsiteX0" fmla="*/ 0 w 701983"/>
                <a:gd name="connsiteY0" fmla="*/ 0 h 1658319"/>
                <a:gd name="connsiteX1" fmla="*/ 701983 w 701983"/>
                <a:gd name="connsiteY1" fmla="*/ 0 h 1658319"/>
                <a:gd name="connsiteX2" fmla="*/ 701983 w 701983"/>
                <a:gd name="connsiteY2" fmla="*/ 1658319 h 1658319"/>
                <a:gd name="connsiteX3" fmla="*/ 0 w 701983"/>
                <a:gd name="connsiteY3" fmla="*/ 1658319 h 1658319"/>
                <a:gd name="connsiteX4" fmla="*/ 0 w 701983"/>
                <a:gd name="connsiteY4" fmla="*/ 0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983" h="1658319">
                  <a:moveTo>
                    <a:pt x="0" y="0"/>
                  </a:moveTo>
                  <a:lnTo>
                    <a:pt x="701983" y="0"/>
                  </a:lnTo>
                  <a:lnTo>
                    <a:pt x="701983" y="1658319"/>
                  </a:lnTo>
                  <a:lnTo>
                    <a:pt x="0" y="1658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D3453302-1B6F-D7D0-1935-915575752614}"/>
                </a:ext>
              </a:extLst>
            </p:cNvPr>
            <p:cNvSpPr/>
            <p:nvPr/>
          </p:nvSpPr>
          <p:spPr>
            <a:xfrm>
              <a:off x="7627146" y="2673010"/>
              <a:ext cx="367094" cy="1658319"/>
            </a:xfrm>
            <a:custGeom>
              <a:avLst/>
              <a:gdLst>
                <a:gd name="connsiteX0" fmla="*/ 0 w 701983"/>
                <a:gd name="connsiteY0" fmla="*/ 0 h 1658319"/>
                <a:gd name="connsiteX1" fmla="*/ 701983 w 701983"/>
                <a:gd name="connsiteY1" fmla="*/ 0 h 1658319"/>
                <a:gd name="connsiteX2" fmla="*/ 701983 w 701983"/>
                <a:gd name="connsiteY2" fmla="*/ 1658319 h 1658319"/>
                <a:gd name="connsiteX3" fmla="*/ 0 w 701983"/>
                <a:gd name="connsiteY3" fmla="*/ 1658319 h 1658319"/>
                <a:gd name="connsiteX4" fmla="*/ 0 w 701983"/>
                <a:gd name="connsiteY4" fmla="*/ 0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983" h="1658319">
                  <a:moveTo>
                    <a:pt x="0" y="0"/>
                  </a:moveTo>
                  <a:lnTo>
                    <a:pt x="701983" y="0"/>
                  </a:lnTo>
                  <a:lnTo>
                    <a:pt x="701983" y="1658319"/>
                  </a:lnTo>
                  <a:lnTo>
                    <a:pt x="0" y="1658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B2DF1E37-2752-28ED-ECDC-4989B3D10488}"/>
                </a:ext>
              </a:extLst>
            </p:cNvPr>
            <p:cNvSpPr/>
            <p:nvPr/>
          </p:nvSpPr>
          <p:spPr>
            <a:xfrm>
              <a:off x="4282698" y="1611378"/>
              <a:ext cx="3626605" cy="3626604"/>
            </a:xfrm>
            <a:custGeom>
              <a:avLst/>
              <a:gdLst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984146 w 3626605"/>
                <a:gd name="connsiteY4" fmla="*/ 0 h 3626604"/>
                <a:gd name="connsiteX5" fmla="*/ 984146 w 3626605"/>
                <a:gd name="connsiteY5" fmla="*/ 613662 h 3626604"/>
                <a:gd name="connsiteX6" fmla="*/ 2642465 w 3626605"/>
                <a:gd name="connsiteY6" fmla="*/ 613662 h 3626604"/>
                <a:gd name="connsiteX7" fmla="*/ 2642465 w 3626605"/>
                <a:gd name="connsiteY7" fmla="*/ 0 h 3626604"/>
                <a:gd name="connsiteX8" fmla="*/ 3626604 w 3626605"/>
                <a:gd name="connsiteY8" fmla="*/ 984143 h 3626604"/>
                <a:gd name="connsiteX9" fmla="*/ 3012942 w 3626605"/>
                <a:gd name="connsiteY9" fmla="*/ 984143 h 3626604"/>
                <a:gd name="connsiteX10" fmla="*/ 3012942 w 3626605"/>
                <a:gd name="connsiteY10" fmla="*/ 2642462 h 3626604"/>
                <a:gd name="connsiteX11" fmla="*/ 3626604 w 3626605"/>
                <a:gd name="connsiteY11" fmla="*/ 2642462 h 3626604"/>
                <a:gd name="connsiteX12" fmla="*/ 2642465 w 3626605"/>
                <a:gd name="connsiteY12" fmla="*/ 3626604 h 3626604"/>
                <a:gd name="connsiteX13" fmla="*/ 2642465 w 3626605"/>
                <a:gd name="connsiteY13" fmla="*/ 3052062 h 3626604"/>
                <a:gd name="connsiteX14" fmla="*/ 984146 w 3626605"/>
                <a:gd name="connsiteY14" fmla="*/ 3052062 h 3626604"/>
                <a:gd name="connsiteX15" fmla="*/ 984146 w 3626605"/>
                <a:gd name="connsiteY15" fmla="*/ 3626604 h 3626604"/>
                <a:gd name="connsiteX16" fmla="*/ 0 w 3626605"/>
                <a:gd name="connsiteY16" fmla="*/ 2642462 h 3626604"/>
                <a:gd name="connsiteX17" fmla="*/ 574542 w 3626605"/>
                <a:gd name="connsiteY17" fmla="*/ 2642462 h 3626604"/>
                <a:gd name="connsiteX18" fmla="*/ 574542 w 3626605"/>
                <a:gd name="connsiteY18" fmla="*/ 984143 h 3626604"/>
                <a:gd name="connsiteX19" fmla="*/ 0 w 3626605"/>
                <a:gd name="connsiteY19" fmla="*/ 984143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984146 w 3626605"/>
                <a:gd name="connsiteY6" fmla="*/ 613662 h 3626604"/>
                <a:gd name="connsiteX7" fmla="*/ 2642465 w 3626605"/>
                <a:gd name="connsiteY7" fmla="*/ 613662 h 3626604"/>
                <a:gd name="connsiteX8" fmla="*/ 2642465 w 3626605"/>
                <a:gd name="connsiteY8" fmla="*/ 0 h 3626604"/>
                <a:gd name="connsiteX9" fmla="*/ 3626604 w 3626605"/>
                <a:gd name="connsiteY9" fmla="*/ 984143 h 3626604"/>
                <a:gd name="connsiteX10" fmla="*/ 3012942 w 3626605"/>
                <a:gd name="connsiteY10" fmla="*/ 984143 h 3626604"/>
                <a:gd name="connsiteX11" fmla="*/ 3012942 w 3626605"/>
                <a:gd name="connsiteY11" fmla="*/ 2642462 h 3626604"/>
                <a:gd name="connsiteX12" fmla="*/ 3626604 w 3626605"/>
                <a:gd name="connsiteY12" fmla="*/ 2642462 h 3626604"/>
                <a:gd name="connsiteX13" fmla="*/ 2642465 w 3626605"/>
                <a:gd name="connsiteY13" fmla="*/ 3626604 h 3626604"/>
                <a:gd name="connsiteX14" fmla="*/ 2642465 w 3626605"/>
                <a:gd name="connsiteY14" fmla="*/ 3052062 h 3626604"/>
                <a:gd name="connsiteX15" fmla="*/ 984146 w 3626605"/>
                <a:gd name="connsiteY15" fmla="*/ 3052062 h 3626604"/>
                <a:gd name="connsiteX16" fmla="*/ 984146 w 3626605"/>
                <a:gd name="connsiteY16" fmla="*/ 3626604 h 3626604"/>
                <a:gd name="connsiteX17" fmla="*/ 0 w 3626605"/>
                <a:gd name="connsiteY17" fmla="*/ 2642462 h 3626604"/>
                <a:gd name="connsiteX18" fmla="*/ 574542 w 3626605"/>
                <a:gd name="connsiteY18" fmla="*/ 2642462 h 3626604"/>
                <a:gd name="connsiteX19" fmla="*/ 0 w 3626605"/>
                <a:gd name="connsiteY19" fmla="*/ 984143 h 3626604"/>
                <a:gd name="connsiteX20" fmla="*/ 984146 w 3626605"/>
                <a:gd name="connsiteY20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984146 w 3626605"/>
                <a:gd name="connsiteY6" fmla="*/ 613662 h 3626604"/>
                <a:gd name="connsiteX7" fmla="*/ 2642465 w 3626605"/>
                <a:gd name="connsiteY7" fmla="*/ 613662 h 3626604"/>
                <a:gd name="connsiteX8" fmla="*/ 2642465 w 3626605"/>
                <a:gd name="connsiteY8" fmla="*/ 0 h 3626604"/>
                <a:gd name="connsiteX9" fmla="*/ 3626604 w 3626605"/>
                <a:gd name="connsiteY9" fmla="*/ 984143 h 3626604"/>
                <a:gd name="connsiteX10" fmla="*/ 3012942 w 3626605"/>
                <a:gd name="connsiteY10" fmla="*/ 984143 h 3626604"/>
                <a:gd name="connsiteX11" fmla="*/ 3012942 w 3626605"/>
                <a:gd name="connsiteY11" fmla="*/ 2642462 h 3626604"/>
                <a:gd name="connsiteX12" fmla="*/ 3626604 w 3626605"/>
                <a:gd name="connsiteY12" fmla="*/ 2642462 h 3626604"/>
                <a:gd name="connsiteX13" fmla="*/ 2642465 w 3626605"/>
                <a:gd name="connsiteY13" fmla="*/ 3626604 h 3626604"/>
                <a:gd name="connsiteX14" fmla="*/ 2642465 w 3626605"/>
                <a:gd name="connsiteY14" fmla="*/ 3052062 h 3626604"/>
                <a:gd name="connsiteX15" fmla="*/ 984146 w 3626605"/>
                <a:gd name="connsiteY15" fmla="*/ 3052062 h 3626604"/>
                <a:gd name="connsiteX16" fmla="*/ 984146 w 3626605"/>
                <a:gd name="connsiteY16" fmla="*/ 3626604 h 3626604"/>
                <a:gd name="connsiteX17" fmla="*/ 0 w 3626605"/>
                <a:gd name="connsiteY17" fmla="*/ 2642462 h 3626604"/>
                <a:gd name="connsiteX18" fmla="*/ 0 w 3626605"/>
                <a:gd name="connsiteY18" fmla="*/ 984143 h 3626604"/>
                <a:gd name="connsiteX19" fmla="*/ 984146 w 3626605"/>
                <a:gd name="connsiteY19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613662 h 3626604"/>
                <a:gd name="connsiteX7" fmla="*/ 2642465 w 3626605"/>
                <a:gd name="connsiteY7" fmla="*/ 0 h 3626604"/>
                <a:gd name="connsiteX8" fmla="*/ 3626604 w 3626605"/>
                <a:gd name="connsiteY8" fmla="*/ 984143 h 3626604"/>
                <a:gd name="connsiteX9" fmla="*/ 3012942 w 3626605"/>
                <a:gd name="connsiteY9" fmla="*/ 984143 h 3626604"/>
                <a:gd name="connsiteX10" fmla="*/ 3012942 w 3626605"/>
                <a:gd name="connsiteY10" fmla="*/ 2642462 h 3626604"/>
                <a:gd name="connsiteX11" fmla="*/ 3626604 w 3626605"/>
                <a:gd name="connsiteY11" fmla="*/ 2642462 h 3626604"/>
                <a:gd name="connsiteX12" fmla="*/ 2642465 w 3626605"/>
                <a:gd name="connsiteY12" fmla="*/ 3626604 h 3626604"/>
                <a:gd name="connsiteX13" fmla="*/ 2642465 w 3626605"/>
                <a:gd name="connsiteY13" fmla="*/ 3052062 h 3626604"/>
                <a:gd name="connsiteX14" fmla="*/ 984146 w 3626605"/>
                <a:gd name="connsiteY14" fmla="*/ 3052062 h 3626604"/>
                <a:gd name="connsiteX15" fmla="*/ 984146 w 3626605"/>
                <a:gd name="connsiteY15" fmla="*/ 3626604 h 3626604"/>
                <a:gd name="connsiteX16" fmla="*/ 0 w 3626605"/>
                <a:gd name="connsiteY16" fmla="*/ 2642462 h 3626604"/>
                <a:gd name="connsiteX17" fmla="*/ 0 w 3626605"/>
                <a:gd name="connsiteY17" fmla="*/ 984143 h 3626604"/>
                <a:gd name="connsiteX18" fmla="*/ 984146 w 3626605"/>
                <a:gd name="connsiteY18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0 h 3626604"/>
                <a:gd name="connsiteX7" fmla="*/ 3626604 w 3626605"/>
                <a:gd name="connsiteY7" fmla="*/ 984143 h 3626604"/>
                <a:gd name="connsiteX8" fmla="*/ 3012942 w 3626605"/>
                <a:gd name="connsiteY8" fmla="*/ 984143 h 3626604"/>
                <a:gd name="connsiteX9" fmla="*/ 3012942 w 3626605"/>
                <a:gd name="connsiteY9" fmla="*/ 2642462 h 3626604"/>
                <a:gd name="connsiteX10" fmla="*/ 3626604 w 3626605"/>
                <a:gd name="connsiteY10" fmla="*/ 2642462 h 3626604"/>
                <a:gd name="connsiteX11" fmla="*/ 2642465 w 3626605"/>
                <a:gd name="connsiteY11" fmla="*/ 3626604 h 3626604"/>
                <a:gd name="connsiteX12" fmla="*/ 2642465 w 3626605"/>
                <a:gd name="connsiteY12" fmla="*/ 3052062 h 3626604"/>
                <a:gd name="connsiteX13" fmla="*/ 984146 w 3626605"/>
                <a:gd name="connsiteY13" fmla="*/ 3052062 h 3626604"/>
                <a:gd name="connsiteX14" fmla="*/ 984146 w 3626605"/>
                <a:gd name="connsiteY14" fmla="*/ 3626604 h 3626604"/>
                <a:gd name="connsiteX15" fmla="*/ 0 w 3626605"/>
                <a:gd name="connsiteY15" fmla="*/ 2642462 h 3626604"/>
                <a:gd name="connsiteX16" fmla="*/ 0 w 3626605"/>
                <a:gd name="connsiteY16" fmla="*/ 984143 h 3626604"/>
                <a:gd name="connsiteX17" fmla="*/ 984146 w 3626605"/>
                <a:gd name="connsiteY17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0 h 3626604"/>
                <a:gd name="connsiteX7" fmla="*/ 3626604 w 3626605"/>
                <a:gd name="connsiteY7" fmla="*/ 984143 h 3626604"/>
                <a:gd name="connsiteX8" fmla="*/ 3012942 w 3626605"/>
                <a:gd name="connsiteY8" fmla="*/ 2642462 h 3626604"/>
                <a:gd name="connsiteX9" fmla="*/ 3626604 w 3626605"/>
                <a:gd name="connsiteY9" fmla="*/ 2642462 h 3626604"/>
                <a:gd name="connsiteX10" fmla="*/ 2642465 w 3626605"/>
                <a:gd name="connsiteY10" fmla="*/ 3626604 h 3626604"/>
                <a:gd name="connsiteX11" fmla="*/ 2642465 w 3626605"/>
                <a:gd name="connsiteY11" fmla="*/ 3052062 h 3626604"/>
                <a:gd name="connsiteX12" fmla="*/ 984146 w 3626605"/>
                <a:gd name="connsiteY12" fmla="*/ 3052062 h 3626604"/>
                <a:gd name="connsiteX13" fmla="*/ 984146 w 3626605"/>
                <a:gd name="connsiteY13" fmla="*/ 3626604 h 3626604"/>
                <a:gd name="connsiteX14" fmla="*/ 0 w 3626605"/>
                <a:gd name="connsiteY14" fmla="*/ 2642462 h 3626604"/>
                <a:gd name="connsiteX15" fmla="*/ 0 w 3626605"/>
                <a:gd name="connsiteY15" fmla="*/ 984143 h 3626604"/>
                <a:gd name="connsiteX16" fmla="*/ 984146 w 3626605"/>
                <a:gd name="connsiteY16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0 h 3626604"/>
                <a:gd name="connsiteX7" fmla="*/ 3626604 w 3626605"/>
                <a:gd name="connsiteY7" fmla="*/ 984143 h 3626604"/>
                <a:gd name="connsiteX8" fmla="*/ 3626604 w 3626605"/>
                <a:gd name="connsiteY8" fmla="*/ 2642462 h 3626604"/>
                <a:gd name="connsiteX9" fmla="*/ 2642465 w 3626605"/>
                <a:gd name="connsiteY9" fmla="*/ 3626604 h 3626604"/>
                <a:gd name="connsiteX10" fmla="*/ 2642465 w 3626605"/>
                <a:gd name="connsiteY10" fmla="*/ 3052062 h 3626604"/>
                <a:gd name="connsiteX11" fmla="*/ 984146 w 3626605"/>
                <a:gd name="connsiteY11" fmla="*/ 3052062 h 3626604"/>
                <a:gd name="connsiteX12" fmla="*/ 984146 w 3626605"/>
                <a:gd name="connsiteY12" fmla="*/ 3626604 h 3626604"/>
                <a:gd name="connsiteX13" fmla="*/ 0 w 3626605"/>
                <a:gd name="connsiteY13" fmla="*/ 2642462 h 3626604"/>
                <a:gd name="connsiteX14" fmla="*/ 0 w 3626605"/>
                <a:gd name="connsiteY14" fmla="*/ 984143 h 3626604"/>
                <a:gd name="connsiteX15" fmla="*/ 984146 w 3626605"/>
                <a:gd name="connsiteY15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0 h 3626604"/>
                <a:gd name="connsiteX7" fmla="*/ 3626604 w 3626605"/>
                <a:gd name="connsiteY7" fmla="*/ 984143 h 3626604"/>
                <a:gd name="connsiteX8" fmla="*/ 3626604 w 3626605"/>
                <a:gd name="connsiteY8" fmla="*/ 2642462 h 3626604"/>
                <a:gd name="connsiteX9" fmla="*/ 2642465 w 3626605"/>
                <a:gd name="connsiteY9" fmla="*/ 3626604 h 3626604"/>
                <a:gd name="connsiteX10" fmla="*/ 984146 w 3626605"/>
                <a:gd name="connsiteY10" fmla="*/ 3052062 h 3626604"/>
                <a:gd name="connsiteX11" fmla="*/ 984146 w 3626605"/>
                <a:gd name="connsiteY11" fmla="*/ 3626604 h 3626604"/>
                <a:gd name="connsiteX12" fmla="*/ 0 w 3626605"/>
                <a:gd name="connsiteY12" fmla="*/ 2642462 h 3626604"/>
                <a:gd name="connsiteX13" fmla="*/ 0 w 3626605"/>
                <a:gd name="connsiteY13" fmla="*/ 984143 h 3626604"/>
                <a:gd name="connsiteX14" fmla="*/ 984146 w 3626605"/>
                <a:gd name="connsiteY14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0 h 3626604"/>
                <a:gd name="connsiteX7" fmla="*/ 3626604 w 3626605"/>
                <a:gd name="connsiteY7" fmla="*/ 984143 h 3626604"/>
                <a:gd name="connsiteX8" fmla="*/ 3626604 w 3626605"/>
                <a:gd name="connsiteY8" fmla="*/ 2642462 h 3626604"/>
                <a:gd name="connsiteX9" fmla="*/ 2642465 w 3626605"/>
                <a:gd name="connsiteY9" fmla="*/ 3626604 h 3626604"/>
                <a:gd name="connsiteX10" fmla="*/ 984146 w 3626605"/>
                <a:gd name="connsiteY10" fmla="*/ 3626604 h 3626604"/>
                <a:gd name="connsiteX11" fmla="*/ 0 w 3626605"/>
                <a:gd name="connsiteY11" fmla="*/ 2642462 h 3626604"/>
                <a:gd name="connsiteX12" fmla="*/ 0 w 3626605"/>
                <a:gd name="connsiteY12" fmla="*/ 984143 h 3626604"/>
                <a:gd name="connsiteX13" fmla="*/ 984146 w 3626605"/>
                <a:gd name="connsiteY13" fmla="*/ 0 h 362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626605" h="3626604">
                  <a:moveTo>
                    <a:pt x="3626604" y="984143"/>
                  </a:moveTo>
                  <a:lnTo>
                    <a:pt x="3626605" y="984143"/>
                  </a:lnTo>
                  <a:lnTo>
                    <a:pt x="3626605" y="2642462"/>
                  </a:lnTo>
                  <a:lnTo>
                    <a:pt x="3626604" y="2642462"/>
                  </a:lnTo>
                  <a:lnTo>
                    <a:pt x="3626604" y="984143"/>
                  </a:lnTo>
                  <a:close/>
                  <a:moveTo>
                    <a:pt x="984146" y="0"/>
                  </a:moveTo>
                  <a:lnTo>
                    <a:pt x="2642465" y="0"/>
                  </a:lnTo>
                  <a:lnTo>
                    <a:pt x="3626604" y="984143"/>
                  </a:lnTo>
                  <a:lnTo>
                    <a:pt x="3626604" y="2642462"/>
                  </a:lnTo>
                  <a:lnTo>
                    <a:pt x="2642465" y="3626604"/>
                  </a:lnTo>
                  <a:lnTo>
                    <a:pt x="984146" y="3626604"/>
                  </a:lnTo>
                  <a:lnTo>
                    <a:pt x="0" y="2642462"/>
                  </a:lnTo>
                  <a:lnTo>
                    <a:pt x="0" y="984143"/>
                  </a:lnTo>
                  <a:lnTo>
                    <a:pt x="98414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C5359557-28C4-7C17-4481-77872FC3240E}"/>
                </a:ext>
              </a:extLst>
            </p:cNvPr>
            <p:cNvSpPr/>
            <p:nvPr/>
          </p:nvSpPr>
          <p:spPr>
            <a:xfrm>
              <a:off x="4282698" y="2595521"/>
              <a:ext cx="1735812" cy="1658319"/>
            </a:xfrm>
            <a:custGeom>
              <a:avLst/>
              <a:gdLst>
                <a:gd name="connsiteX0" fmla="*/ 0 w 1735812"/>
                <a:gd name="connsiteY0" fmla="*/ 0 h 1658319"/>
                <a:gd name="connsiteX1" fmla="*/ 906653 w 1735812"/>
                <a:gd name="connsiteY1" fmla="*/ 0 h 1658319"/>
                <a:gd name="connsiteX2" fmla="*/ 1735812 w 1735812"/>
                <a:gd name="connsiteY2" fmla="*/ 829160 h 1658319"/>
                <a:gd name="connsiteX3" fmla="*/ 906653 w 1735812"/>
                <a:gd name="connsiteY3" fmla="*/ 1658319 h 1658319"/>
                <a:gd name="connsiteX4" fmla="*/ 0 w 1735812"/>
                <a:gd name="connsiteY4" fmla="*/ 1658319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35812" h="1658319">
                  <a:moveTo>
                    <a:pt x="0" y="0"/>
                  </a:moveTo>
                  <a:lnTo>
                    <a:pt x="906653" y="0"/>
                  </a:lnTo>
                  <a:lnTo>
                    <a:pt x="1735812" y="829160"/>
                  </a:lnTo>
                  <a:lnTo>
                    <a:pt x="906653" y="1658319"/>
                  </a:lnTo>
                  <a:lnTo>
                    <a:pt x="0" y="165831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00C1A90-5724-A3E7-4024-4F0F8FBA1CE1}"/>
                </a:ext>
              </a:extLst>
            </p:cNvPr>
            <p:cNvSpPr/>
            <p:nvPr/>
          </p:nvSpPr>
          <p:spPr>
            <a:xfrm>
              <a:off x="5264647" y="1611378"/>
              <a:ext cx="1658319" cy="1735812"/>
            </a:xfrm>
            <a:custGeom>
              <a:avLst/>
              <a:gdLst>
                <a:gd name="connsiteX0" fmla="*/ 0 w 1658319"/>
                <a:gd name="connsiteY0" fmla="*/ 0 h 1735812"/>
                <a:gd name="connsiteX1" fmla="*/ 1658319 w 1658319"/>
                <a:gd name="connsiteY1" fmla="*/ 0 h 1735812"/>
                <a:gd name="connsiteX2" fmla="*/ 1658319 w 1658319"/>
                <a:gd name="connsiteY2" fmla="*/ 906653 h 1735812"/>
                <a:gd name="connsiteX3" fmla="*/ 829159 w 1658319"/>
                <a:gd name="connsiteY3" fmla="*/ 1735812 h 1735812"/>
                <a:gd name="connsiteX4" fmla="*/ 0 w 1658319"/>
                <a:gd name="connsiteY4" fmla="*/ 906653 h 1735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8319" h="1735812">
                  <a:moveTo>
                    <a:pt x="0" y="0"/>
                  </a:moveTo>
                  <a:lnTo>
                    <a:pt x="1658319" y="0"/>
                  </a:lnTo>
                  <a:lnTo>
                    <a:pt x="1658319" y="906653"/>
                  </a:lnTo>
                  <a:lnTo>
                    <a:pt x="829159" y="1735812"/>
                  </a:lnTo>
                  <a:lnTo>
                    <a:pt x="0" y="90665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BBC0D978-EE0A-45E8-45EA-F486D2F752A4}"/>
                </a:ext>
              </a:extLst>
            </p:cNvPr>
            <p:cNvSpPr/>
            <p:nvPr/>
          </p:nvSpPr>
          <p:spPr>
            <a:xfrm>
              <a:off x="6173492" y="2595521"/>
              <a:ext cx="1735811" cy="1658319"/>
            </a:xfrm>
            <a:custGeom>
              <a:avLst/>
              <a:gdLst>
                <a:gd name="connsiteX0" fmla="*/ 829159 w 1735811"/>
                <a:gd name="connsiteY0" fmla="*/ 0 h 1658319"/>
                <a:gd name="connsiteX1" fmla="*/ 1735811 w 1735811"/>
                <a:gd name="connsiteY1" fmla="*/ 0 h 1658319"/>
                <a:gd name="connsiteX2" fmla="*/ 1735811 w 1735811"/>
                <a:gd name="connsiteY2" fmla="*/ 1658319 h 1658319"/>
                <a:gd name="connsiteX3" fmla="*/ 829159 w 1735811"/>
                <a:gd name="connsiteY3" fmla="*/ 1658319 h 1658319"/>
                <a:gd name="connsiteX4" fmla="*/ 0 w 1735811"/>
                <a:gd name="connsiteY4" fmla="*/ 829159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35811" h="1658319">
                  <a:moveTo>
                    <a:pt x="829159" y="0"/>
                  </a:moveTo>
                  <a:lnTo>
                    <a:pt x="1735811" y="0"/>
                  </a:lnTo>
                  <a:lnTo>
                    <a:pt x="1735811" y="1658319"/>
                  </a:lnTo>
                  <a:lnTo>
                    <a:pt x="829159" y="1658319"/>
                  </a:lnTo>
                  <a:lnTo>
                    <a:pt x="0" y="829159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128D953-9622-F919-3EF6-D2CF4B246175}"/>
                </a:ext>
              </a:extLst>
            </p:cNvPr>
            <p:cNvSpPr/>
            <p:nvPr/>
          </p:nvSpPr>
          <p:spPr>
            <a:xfrm>
              <a:off x="5264647" y="3502170"/>
              <a:ext cx="1658319" cy="1735812"/>
            </a:xfrm>
            <a:custGeom>
              <a:avLst/>
              <a:gdLst>
                <a:gd name="connsiteX0" fmla="*/ 829160 w 1658319"/>
                <a:gd name="connsiteY0" fmla="*/ 0 h 1735812"/>
                <a:gd name="connsiteX1" fmla="*/ 1658319 w 1658319"/>
                <a:gd name="connsiteY1" fmla="*/ 829159 h 1735812"/>
                <a:gd name="connsiteX2" fmla="*/ 1658319 w 1658319"/>
                <a:gd name="connsiteY2" fmla="*/ 1735812 h 1735812"/>
                <a:gd name="connsiteX3" fmla="*/ 0 w 1658319"/>
                <a:gd name="connsiteY3" fmla="*/ 1735812 h 1735812"/>
                <a:gd name="connsiteX4" fmla="*/ 0 w 1658319"/>
                <a:gd name="connsiteY4" fmla="*/ 829159 h 1735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8319" h="1735812">
                  <a:moveTo>
                    <a:pt x="829160" y="0"/>
                  </a:moveTo>
                  <a:lnTo>
                    <a:pt x="1658319" y="829159"/>
                  </a:lnTo>
                  <a:lnTo>
                    <a:pt x="1658319" y="1735812"/>
                  </a:lnTo>
                  <a:lnTo>
                    <a:pt x="0" y="1735812"/>
                  </a:lnTo>
                  <a:lnTo>
                    <a:pt x="0" y="82915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</p:grpSp>
      <p:pic>
        <p:nvPicPr>
          <p:cNvPr id="36" name="Graphic 35" descr="Lights On with solid fill">
            <a:extLst>
              <a:ext uri="{FF2B5EF4-FFF2-40B4-BE49-F238E27FC236}">
                <a16:creationId xmlns:a16="http://schemas.microsoft.com/office/drawing/2014/main" id="{DE3641E5-B8C9-E08C-9CE4-836760DA96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229100" y="2328607"/>
            <a:ext cx="685800" cy="685800"/>
          </a:xfrm>
          <a:prstGeom prst="rect">
            <a:avLst/>
          </a:prstGeom>
        </p:spPr>
      </p:pic>
      <p:pic>
        <p:nvPicPr>
          <p:cNvPr id="38" name="Graphic 37" descr="Tools with solid fill">
            <a:extLst>
              <a:ext uri="{FF2B5EF4-FFF2-40B4-BE49-F238E27FC236}">
                <a16:creationId xmlns:a16="http://schemas.microsoft.com/office/drawing/2014/main" id="{975FD66F-009C-E1E4-E0A6-CDAB870E89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5155563" y="3235260"/>
            <a:ext cx="685800" cy="685800"/>
          </a:xfrm>
          <a:prstGeom prst="rect">
            <a:avLst/>
          </a:prstGeom>
        </p:spPr>
      </p:pic>
      <p:pic>
        <p:nvPicPr>
          <p:cNvPr id="39" name="Graphic 38" descr="Users with solid fill">
            <a:extLst>
              <a:ext uri="{FF2B5EF4-FFF2-40B4-BE49-F238E27FC236}">
                <a16:creationId xmlns:a16="http://schemas.microsoft.com/office/drawing/2014/main" id="{4EBBD6FF-7EA1-4F53-9372-B5642E9D2A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3360663" y="3235260"/>
            <a:ext cx="685800" cy="685800"/>
          </a:xfrm>
          <a:prstGeom prst="rect">
            <a:avLst/>
          </a:prstGeom>
        </p:spPr>
      </p:pic>
      <p:pic>
        <p:nvPicPr>
          <p:cNvPr id="40" name="Graphic 39" descr="Rocket with solid fill">
            <a:extLst>
              <a:ext uri="{FF2B5EF4-FFF2-40B4-BE49-F238E27FC236}">
                <a16:creationId xmlns:a16="http://schemas.microsoft.com/office/drawing/2014/main" id="{FC5DC780-2996-2A77-E1FD-975C98A42D8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4229100" y="4112894"/>
            <a:ext cx="685800" cy="685800"/>
          </a:xfrm>
          <a:prstGeom prst="rect">
            <a:avLst/>
          </a:prstGeom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AADDE5D0-7163-B98A-9A00-4AD229C51DF2}"/>
              </a:ext>
            </a:extLst>
          </p:cNvPr>
          <p:cNvGrpSpPr/>
          <p:nvPr/>
        </p:nvGrpSpPr>
        <p:grpSpPr>
          <a:xfrm>
            <a:off x="1014173" y="4911564"/>
            <a:ext cx="2194560" cy="1106115"/>
            <a:chOff x="332936" y="2875429"/>
            <a:chExt cx="2926080" cy="1474819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79498DD7-D435-27B8-27E1-BBFF13EA4FEC}"/>
                </a:ext>
              </a:extLst>
            </p:cNvPr>
            <p:cNvSpPr txBox="1"/>
            <p:nvPr/>
          </p:nvSpPr>
          <p:spPr>
            <a:xfrm>
              <a:off x="332936" y="2875429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accent2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0F0DD9D0-3BFB-16FC-BFF6-496EB46B2C99}"/>
                </a:ext>
              </a:extLst>
            </p:cNvPr>
            <p:cNvSpPr txBox="1"/>
            <p:nvPr/>
          </p:nvSpPr>
          <p:spPr>
            <a:xfrm>
              <a:off x="332936" y="3406401"/>
              <a:ext cx="2926080" cy="94384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arcu. 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B57C92A5-39B3-1EA4-8D84-62E9C133953F}"/>
              </a:ext>
            </a:extLst>
          </p:cNvPr>
          <p:cNvGrpSpPr/>
          <p:nvPr/>
        </p:nvGrpSpPr>
        <p:grpSpPr>
          <a:xfrm>
            <a:off x="5995680" y="1222492"/>
            <a:ext cx="2194560" cy="1106115"/>
            <a:chOff x="8921977" y="1170335"/>
            <a:chExt cx="2926080" cy="1474819"/>
          </a:xfrm>
        </p:grpSpPr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D17A5A86-CEAE-BCDF-AEA4-E424743644E7}"/>
                </a:ext>
              </a:extLst>
            </p:cNvPr>
            <p:cNvSpPr txBox="1"/>
            <p:nvPr/>
          </p:nvSpPr>
          <p:spPr>
            <a:xfrm>
              <a:off x="8921977" y="1170335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000" b="1" noProof="1">
                  <a:solidFill>
                    <a:schemeClr val="accent4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1EC94AEF-C0ED-4E38-4B4E-B5A5292FADE0}"/>
                </a:ext>
              </a:extLst>
            </p:cNvPr>
            <p:cNvSpPr txBox="1"/>
            <p:nvPr/>
          </p:nvSpPr>
          <p:spPr>
            <a:xfrm>
              <a:off x="8921977" y="1701307"/>
              <a:ext cx="2926080" cy="94384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arcu. 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C192A894-6201-CF5E-4B2E-BF8C3CA108F5}"/>
              </a:ext>
            </a:extLst>
          </p:cNvPr>
          <p:cNvGrpSpPr/>
          <p:nvPr/>
        </p:nvGrpSpPr>
        <p:grpSpPr>
          <a:xfrm>
            <a:off x="6771302" y="2951399"/>
            <a:ext cx="1859694" cy="1260003"/>
            <a:chOff x="8921977" y="2875429"/>
            <a:chExt cx="2926080" cy="1680003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7071D185-087A-2564-D34F-333EE79F8F7B}"/>
                </a:ext>
              </a:extLst>
            </p:cNvPr>
            <p:cNvSpPr txBox="1"/>
            <p:nvPr/>
          </p:nvSpPr>
          <p:spPr>
            <a:xfrm>
              <a:off x="8921977" y="2875429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000" b="1" noProof="1">
                  <a:solidFill>
                    <a:schemeClr val="accent5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E62B135F-BEF9-5F97-FA99-0289DE37CDF6}"/>
                </a:ext>
              </a:extLst>
            </p:cNvPr>
            <p:cNvSpPr txBox="1"/>
            <p:nvPr/>
          </p:nvSpPr>
          <p:spPr>
            <a:xfrm>
              <a:off x="8921977" y="3406401"/>
              <a:ext cx="2926080" cy="11490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arcu. 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ECDAD83F-651B-B66B-E9FE-0FBAEC9A8C14}"/>
              </a:ext>
            </a:extLst>
          </p:cNvPr>
          <p:cNvGrpSpPr/>
          <p:nvPr/>
        </p:nvGrpSpPr>
        <p:grpSpPr>
          <a:xfrm>
            <a:off x="513004" y="2951399"/>
            <a:ext cx="1859694" cy="1260003"/>
            <a:chOff x="332936" y="2555951"/>
            <a:chExt cx="2926080" cy="1680003"/>
          </a:xfrm>
        </p:grpSpPr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51142D97-7E21-397F-A965-4D7E1418C70A}"/>
                </a:ext>
              </a:extLst>
            </p:cNvPr>
            <p:cNvSpPr txBox="1"/>
            <p:nvPr/>
          </p:nvSpPr>
          <p:spPr>
            <a:xfrm>
              <a:off x="332936" y="2555951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000" b="1" noProof="1">
                  <a:solidFill>
                    <a:schemeClr val="accent1"/>
                  </a:solidFill>
                </a:rPr>
                <a:t>Lorem Ipsum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6DBF6CED-7E26-A40A-47EE-E8972CB0D611}"/>
                </a:ext>
              </a:extLst>
            </p:cNvPr>
            <p:cNvSpPr txBox="1"/>
            <p:nvPr/>
          </p:nvSpPr>
          <p:spPr>
            <a:xfrm>
              <a:off x="332936" y="3086923"/>
              <a:ext cx="2926080" cy="11490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843972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454706-B312-B2D4-2C4D-57E3A4404B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1006FB-40A6-D923-F591-646048364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Converging Arrows Diagram – Slide Template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CE535B0-A63F-AB1F-7C32-F00781126DCE}"/>
              </a:ext>
            </a:extLst>
          </p:cNvPr>
          <p:cNvGrpSpPr/>
          <p:nvPr/>
        </p:nvGrpSpPr>
        <p:grpSpPr>
          <a:xfrm>
            <a:off x="2685536" y="1691698"/>
            <a:ext cx="3772928" cy="3772924"/>
            <a:chOff x="3580715" y="909397"/>
            <a:chExt cx="5030570" cy="5030565"/>
          </a:xfrm>
        </p:grpSpPr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2F65DD0D-CBCE-6354-3434-2EC8C0CE4152}"/>
                </a:ext>
              </a:extLst>
            </p:cNvPr>
            <p:cNvSpPr/>
            <p:nvPr/>
          </p:nvSpPr>
          <p:spPr>
            <a:xfrm>
              <a:off x="7627145" y="2673009"/>
              <a:ext cx="984140" cy="1658319"/>
            </a:xfrm>
            <a:custGeom>
              <a:avLst/>
              <a:gdLst>
                <a:gd name="connsiteX0" fmla="*/ 0 w 984140"/>
                <a:gd name="connsiteY0" fmla="*/ 0 h 1658319"/>
                <a:gd name="connsiteX1" fmla="*/ 984140 w 984140"/>
                <a:gd name="connsiteY1" fmla="*/ 0 h 1658319"/>
                <a:gd name="connsiteX2" fmla="*/ 984140 w 984140"/>
                <a:gd name="connsiteY2" fmla="*/ 1658319 h 1658319"/>
                <a:gd name="connsiteX3" fmla="*/ 0 w 984140"/>
                <a:gd name="connsiteY3" fmla="*/ 1658319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84140" h="1658319">
                  <a:moveTo>
                    <a:pt x="0" y="0"/>
                  </a:moveTo>
                  <a:lnTo>
                    <a:pt x="984140" y="0"/>
                  </a:lnTo>
                  <a:lnTo>
                    <a:pt x="984140" y="1658319"/>
                  </a:lnTo>
                  <a:lnTo>
                    <a:pt x="0" y="1658319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Ins="102870" rtlCol="0" anchor="ctr">
              <a:noAutofit/>
            </a:bodyPr>
            <a:lstStyle/>
            <a:p>
              <a:pPr algn="r"/>
              <a:r>
                <a:rPr lang="en-US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02</a:t>
              </a: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08DC997B-9DBA-C209-C298-B1100915A50A}"/>
                </a:ext>
              </a:extLst>
            </p:cNvPr>
            <p:cNvSpPr/>
            <p:nvPr/>
          </p:nvSpPr>
          <p:spPr>
            <a:xfrm>
              <a:off x="5191545" y="4968239"/>
              <a:ext cx="1804523" cy="971723"/>
            </a:xfrm>
            <a:custGeom>
              <a:avLst/>
              <a:gdLst>
                <a:gd name="connsiteX0" fmla="*/ 0 w 1804523"/>
                <a:gd name="connsiteY0" fmla="*/ 0 h 971723"/>
                <a:gd name="connsiteX1" fmla="*/ 1804523 w 1804523"/>
                <a:gd name="connsiteY1" fmla="*/ 0 h 971723"/>
                <a:gd name="connsiteX2" fmla="*/ 1804523 w 1804523"/>
                <a:gd name="connsiteY2" fmla="*/ 971723 h 971723"/>
                <a:gd name="connsiteX3" fmla="*/ 0 w 1804523"/>
                <a:gd name="connsiteY3" fmla="*/ 971723 h 971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4523" h="971723">
                  <a:moveTo>
                    <a:pt x="0" y="0"/>
                  </a:moveTo>
                  <a:lnTo>
                    <a:pt x="1804523" y="0"/>
                  </a:lnTo>
                  <a:lnTo>
                    <a:pt x="1804523" y="971723"/>
                  </a:lnTo>
                  <a:lnTo>
                    <a:pt x="0" y="97172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bIns="102870" rtlCol="0" anchor="b">
              <a:no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03</a:t>
              </a: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BB6D7006-2956-525C-D7AE-AF808E258576}"/>
                </a:ext>
              </a:extLst>
            </p:cNvPr>
            <p:cNvSpPr/>
            <p:nvPr/>
          </p:nvSpPr>
          <p:spPr>
            <a:xfrm>
              <a:off x="5189353" y="909397"/>
              <a:ext cx="1808907" cy="827963"/>
            </a:xfrm>
            <a:custGeom>
              <a:avLst/>
              <a:gdLst>
                <a:gd name="connsiteX0" fmla="*/ 0 w 1808907"/>
                <a:gd name="connsiteY0" fmla="*/ 0 h 827963"/>
                <a:gd name="connsiteX1" fmla="*/ 1808907 w 1808907"/>
                <a:gd name="connsiteY1" fmla="*/ 1 h 827963"/>
                <a:gd name="connsiteX2" fmla="*/ 1808907 w 1808907"/>
                <a:gd name="connsiteY2" fmla="*/ 827963 h 827963"/>
                <a:gd name="connsiteX3" fmla="*/ 0 w 1808907"/>
                <a:gd name="connsiteY3" fmla="*/ 827962 h 827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907" h="827963">
                  <a:moveTo>
                    <a:pt x="0" y="0"/>
                  </a:moveTo>
                  <a:lnTo>
                    <a:pt x="1808907" y="1"/>
                  </a:lnTo>
                  <a:lnTo>
                    <a:pt x="1808907" y="827963"/>
                  </a:lnTo>
                  <a:lnTo>
                    <a:pt x="0" y="82796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02870" rtlCol="0" anchor="t">
              <a:no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01</a:t>
              </a:r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DEEA8B64-2908-F942-818F-65290A007C00}"/>
                </a:ext>
              </a:extLst>
            </p:cNvPr>
            <p:cNvSpPr/>
            <p:nvPr/>
          </p:nvSpPr>
          <p:spPr>
            <a:xfrm rot="16200000">
              <a:off x="5988347" y="727447"/>
              <a:ext cx="210919" cy="1808906"/>
            </a:xfrm>
            <a:custGeom>
              <a:avLst/>
              <a:gdLst>
                <a:gd name="connsiteX0" fmla="*/ 0 w 701983"/>
                <a:gd name="connsiteY0" fmla="*/ 0 h 1658319"/>
                <a:gd name="connsiteX1" fmla="*/ 701983 w 701983"/>
                <a:gd name="connsiteY1" fmla="*/ 0 h 1658319"/>
                <a:gd name="connsiteX2" fmla="*/ 701983 w 701983"/>
                <a:gd name="connsiteY2" fmla="*/ 1658319 h 1658319"/>
                <a:gd name="connsiteX3" fmla="*/ 0 w 701983"/>
                <a:gd name="connsiteY3" fmla="*/ 1658319 h 1658319"/>
                <a:gd name="connsiteX4" fmla="*/ 0 w 701983"/>
                <a:gd name="connsiteY4" fmla="*/ 0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983" h="1658319">
                  <a:moveTo>
                    <a:pt x="0" y="0"/>
                  </a:moveTo>
                  <a:lnTo>
                    <a:pt x="701983" y="0"/>
                  </a:lnTo>
                  <a:lnTo>
                    <a:pt x="701983" y="1658319"/>
                  </a:lnTo>
                  <a:lnTo>
                    <a:pt x="0" y="1658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33D74C76-3495-EC5F-208F-F935CC2A4AB3}"/>
                </a:ext>
              </a:extLst>
            </p:cNvPr>
            <p:cNvSpPr/>
            <p:nvPr/>
          </p:nvSpPr>
          <p:spPr>
            <a:xfrm rot="16200000">
              <a:off x="5958378" y="4285227"/>
              <a:ext cx="270857" cy="1804522"/>
            </a:xfrm>
            <a:custGeom>
              <a:avLst/>
              <a:gdLst>
                <a:gd name="connsiteX0" fmla="*/ 0 w 701983"/>
                <a:gd name="connsiteY0" fmla="*/ 0 h 1658319"/>
                <a:gd name="connsiteX1" fmla="*/ 701983 w 701983"/>
                <a:gd name="connsiteY1" fmla="*/ 0 h 1658319"/>
                <a:gd name="connsiteX2" fmla="*/ 701983 w 701983"/>
                <a:gd name="connsiteY2" fmla="*/ 1658319 h 1658319"/>
                <a:gd name="connsiteX3" fmla="*/ 0 w 701983"/>
                <a:gd name="connsiteY3" fmla="*/ 1658319 h 1658319"/>
                <a:gd name="connsiteX4" fmla="*/ 0 w 701983"/>
                <a:gd name="connsiteY4" fmla="*/ 0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983" h="1658319">
                  <a:moveTo>
                    <a:pt x="0" y="0"/>
                  </a:moveTo>
                  <a:lnTo>
                    <a:pt x="701983" y="0"/>
                  </a:lnTo>
                  <a:lnTo>
                    <a:pt x="701983" y="1658319"/>
                  </a:lnTo>
                  <a:lnTo>
                    <a:pt x="0" y="1658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2C8BD2E-C66A-B54B-EB18-4AB7862C3528}"/>
                </a:ext>
              </a:extLst>
            </p:cNvPr>
            <p:cNvSpPr/>
            <p:nvPr/>
          </p:nvSpPr>
          <p:spPr>
            <a:xfrm>
              <a:off x="3580715" y="2673010"/>
              <a:ext cx="984147" cy="1658319"/>
            </a:xfrm>
            <a:custGeom>
              <a:avLst/>
              <a:gdLst>
                <a:gd name="connsiteX0" fmla="*/ 0 w 701983"/>
                <a:gd name="connsiteY0" fmla="*/ 0 h 1658319"/>
                <a:gd name="connsiteX1" fmla="*/ 701983 w 701983"/>
                <a:gd name="connsiteY1" fmla="*/ 0 h 1658319"/>
                <a:gd name="connsiteX2" fmla="*/ 701983 w 701983"/>
                <a:gd name="connsiteY2" fmla="*/ 1658319 h 1658319"/>
                <a:gd name="connsiteX3" fmla="*/ 0 w 701983"/>
                <a:gd name="connsiteY3" fmla="*/ 1658319 h 1658319"/>
                <a:gd name="connsiteX4" fmla="*/ 0 w 701983"/>
                <a:gd name="connsiteY4" fmla="*/ 0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983" h="1658319">
                  <a:moveTo>
                    <a:pt x="0" y="0"/>
                  </a:moveTo>
                  <a:lnTo>
                    <a:pt x="701983" y="0"/>
                  </a:lnTo>
                  <a:lnTo>
                    <a:pt x="701983" y="1658319"/>
                  </a:lnTo>
                  <a:lnTo>
                    <a:pt x="0" y="1658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2870" rtlCol="0" anchor="ctr">
              <a:no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04</a:t>
              </a: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CF34E45C-7A18-643C-7693-8D2BE54CFE51}"/>
                </a:ext>
              </a:extLst>
            </p:cNvPr>
            <p:cNvSpPr/>
            <p:nvPr/>
          </p:nvSpPr>
          <p:spPr>
            <a:xfrm>
              <a:off x="4197761" y="2673010"/>
              <a:ext cx="367101" cy="1658319"/>
            </a:xfrm>
            <a:custGeom>
              <a:avLst/>
              <a:gdLst>
                <a:gd name="connsiteX0" fmla="*/ 0 w 701983"/>
                <a:gd name="connsiteY0" fmla="*/ 0 h 1658319"/>
                <a:gd name="connsiteX1" fmla="*/ 701983 w 701983"/>
                <a:gd name="connsiteY1" fmla="*/ 0 h 1658319"/>
                <a:gd name="connsiteX2" fmla="*/ 701983 w 701983"/>
                <a:gd name="connsiteY2" fmla="*/ 1658319 h 1658319"/>
                <a:gd name="connsiteX3" fmla="*/ 0 w 701983"/>
                <a:gd name="connsiteY3" fmla="*/ 1658319 h 1658319"/>
                <a:gd name="connsiteX4" fmla="*/ 0 w 701983"/>
                <a:gd name="connsiteY4" fmla="*/ 0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983" h="1658319">
                  <a:moveTo>
                    <a:pt x="0" y="0"/>
                  </a:moveTo>
                  <a:lnTo>
                    <a:pt x="701983" y="0"/>
                  </a:lnTo>
                  <a:lnTo>
                    <a:pt x="701983" y="1658319"/>
                  </a:lnTo>
                  <a:lnTo>
                    <a:pt x="0" y="1658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09562D2D-D6F3-E49D-309D-40E1F7F00336}"/>
                </a:ext>
              </a:extLst>
            </p:cNvPr>
            <p:cNvSpPr/>
            <p:nvPr/>
          </p:nvSpPr>
          <p:spPr>
            <a:xfrm>
              <a:off x="7627146" y="2673010"/>
              <a:ext cx="367094" cy="1658319"/>
            </a:xfrm>
            <a:custGeom>
              <a:avLst/>
              <a:gdLst>
                <a:gd name="connsiteX0" fmla="*/ 0 w 701983"/>
                <a:gd name="connsiteY0" fmla="*/ 0 h 1658319"/>
                <a:gd name="connsiteX1" fmla="*/ 701983 w 701983"/>
                <a:gd name="connsiteY1" fmla="*/ 0 h 1658319"/>
                <a:gd name="connsiteX2" fmla="*/ 701983 w 701983"/>
                <a:gd name="connsiteY2" fmla="*/ 1658319 h 1658319"/>
                <a:gd name="connsiteX3" fmla="*/ 0 w 701983"/>
                <a:gd name="connsiteY3" fmla="*/ 1658319 h 1658319"/>
                <a:gd name="connsiteX4" fmla="*/ 0 w 701983"/>
                <a:gd name="connsiteY4" fmla="*/ 0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983" h="1658319">
                  <a:moveTo>
                    <a:pt x="0" y="0"/>
                  </a:moveTo>
                  <a:lnTo>
                    <a:pt x="701983" y="0"/>
                  </a:lnTo>
                  <a:lnTo>
                    <a:pt x="701983" y="1658319"/>
                  </a:lnTo>
                  <a:lnTo>
                    <a:pt x="0" y="1658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6D1ED61B-DBC0-40E6-58FA-5E9DCB5D566C}"/>
                </a:ext>
              </a:extLst>
            </p:cNvPr>
            <p:cNvSpPr/>
            <p:nvPr/>
          </p:nvSpPr>
          <p:spPr>
            <a:xfrm>
              <a:off x="4282698" y="1611378"/>
              <a:ext cx="3626605" cy="3626604"/>
            </a:xfrm>
            <a:custGeom>
              <a:avLst/>
              <a:gdLst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984146 w 3626605"/>
                <a:gd name="connsiteY4" fmla="*/ 0 h 3626604"/>
                <a:gd name="connsiteX5" fmla="*/ 984146 w 3626605"/>
                <a:gd name="connsiteY5" fmla="*/ 613662 h 3626604"/>
                <a:gd name="connsiteX6" fmla="*/ 2642465 w 3626605"/>
                <a:gd name="connsiteY6" fmla="*/ 613662 h 3626604"/>
                <a:gd name="connsiteX7" fmla="*/ 2642465 w 3626605"/>
                <a:gd name="connsiteY7" fmla="*/ 0 h 3626604"/>
                <a:gd name="connsiteX8" fmla="*/ 3626604 w 3626605"/>
                <a:gd name="connsiteY8" fmla="*/ 984143 h 3626604"/>
                <a:gd name="connsiteX9" fmla="*/ 3012942 w 3626605"/>
                <a:gd name="connsiteY9" fmla="*/ 984143 h 3626604"/>
                <a:gd name="connsiteX10" fmla="*/ 3012942 w 3626605"/>
                <a:gd name="connsiteY10" fmla="*/ 2642462 h 3626604"/>
                <a:gd name="connsiteX11" fmla="*/ 3626604 w 3626605"/>
                <a:gd name="connsiteY11" fmla="*/ 2642462 h 3626604"/>
                <a:gd name="connsiteX12" fmla="*/ 2642465 w 3626605"/>
                <a:gd name="connsiteY12" fmla="*/ 3626604 h 3626604"/>
                <a:gd name="connsiteX13" fmla="*/ 2642465 w 3626605"/>
                <a:gd name="connsiteY13" fmla="*/ 3052062 h 3626604"/>
                <a:gd name="connsiteX14" fmla="*/ 984146 w 3626605"/>
                <a:gd name="connsiteY14" fmla="*/ 3052062 h 3626604"/>
                <a:gd name="connsiteX15" fmla="*/ 984146 w 3626605"/>
                <a:gd name="connsiteY15" fmla="*/ 3626604 h 3626604"/>
                <a:gd name="connsiteX16" fmla="*/ 0 w 3626605"/>
                <a:gd name="connsiteY16" fmla="*/ 2642462 h 3626604"/>
                <a:gd name="connsiteX17" fmla="*/ 574542 w 3626605"/>
                <a:gd name="connsiteY17" fmla="*/ 2642462 h 3626604"/>
                <a:gd name="connsiteX18" fmla="*/ 574542 w 3626605"/>
                <a:gd name="connsiteY18" fmla="*/ 984143 h 3626604"/>
                <a:gd name="connsiteX19" fmla="*/ 0 w 3626605"/>
                <a:gd name="connsiteY19" fmla="*/ 984143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984146 w 3626605"/>
                <a:gd name="connsiteY6" fmla="*/ 613662 h 3626604"/>
                <a:gd name="connsiteX7" fmla="*/ 2642465 w 3626605"/>
                <a:gd name="connsiteY7" fmla="*/ 613662 h 3626604"/>
                <a:gd name="connsiteX8" fmla="*/ 2642465 w 3626605"/>
                <a:gd name="connsiteY8" fmla="*/ 0 h 3626604"/>
                <a:gd name="connsiteX9" fmla="*/ 3626604 w 3626605"/>
                <a:gd name="connsiteY9" fmla="*/ 984143 h 3626604"/>
                <a:gd name="connsiteX10" fmla="*/ 3012942 w 3626605"/>
                <a:gd name="connsiteY10" fmla="*/ 984143 h 3626604"/>
                <a:gd name="connsiteX11" fmla="*/ 3012942 w 3626605"/>
                <a:gd name="connsiteY11" fmla="*/ 2642462 h 3626604"/>
                <a:gd name="connsiteX12" fmla="*/ 3626604 w 3626605"/>
                <a:gd name="connsiteY12" fmla="*/ 2642462 h 3626604"/>
                <a:gd name="connsiteX13" fmla="*/ 2642465 w 3626605"/>
                <a:gd name="connsiteY13" fmla="*/ 3626604 h 3626604"/>
                <a:gd name="connsiteX14" fmla="*/ 2642465 w 3626605"/>
                <a:gd name="connsiteY14" fmla="*/ 3052062 h 3626604"/>
                <a:gd name="connsiteX15" fmla="*/ 984146 w 3626605"/>
                <a:gd name="connsiteY15" fmla="*/ 3052062 h 3626604"/>
                <a:gd name="connsiteX16" fmla="*/ 984146 w 3626605"/>
                <a:gd name="connsiteY16" fmla="*/ 3626604 h 3626604"/>
                <a:gd name="connsiteX17" fmla="*/ 0 w 3626605"/>
                <a:gd name="connsiteY17" fmla="*/ 2642462 h 3626604"/>
                <a:gd name="connsiteX18" fmla="*/ 574542 w 3626605"/>
                <a:gd name="connsiteY18" fmla="*/ 2642462 h 3626604"/>
                <a:gd name="connsiteX19" fmla="*/ 0 w 3626605"/>
                <a:gd name="connsiteY19" fmla="*/ 984143 h 3626604"/>
                <a:gd name="connsiteX20" fmla="*/ 984146 w 3626605"/>
                <a:gd name="connsiteY20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984146 w 3626605"/>
                <a:gd name="connsiteY6" fmla="*/ 613662 h 3626604"/>
                <a:gd name="connsiteX7" fmla="*/ 2642465 w 3626605"/>
                <a:gd name="connsiteY7" fmla="*/ 613662 h 3626604"/>
                <a:gd name="connsiteX8" fmla="*/ 2642465 w 3626605"/>
                <a:gd name="connsiteY8" fmla="*/ 0 h 3626604"/>
                <a:gd name="connsiteX9" fmla="*/ 3626604 w 3626605"/>
                <a:gd name="connsiteY9" fmla="*/ 984143 h 3626604"/>
                <a:gd name="connsiteX10" fmla="*/ 3012942 w 3626605"/>
                <a:gd name="connsiteY10" fmla="*/ 984143 h 3626604"/>
                <a:gd name="connsiteX11" fmla="*/ 3012942 w 3626605"/>
                <a:gd name="connsiteY11" fmla="*/ 2642462 h 3626604"/>
                <a:gd name="connsiteX12" fmla="*/ 3626604 w 3626605"/>
                <a:gd name="connsiteY12" fmla="*/ 2642462 h 3626604"/>
                <a:gd name="connsiteX13" fmla="*/ 2642465 w 3626605"/>
                <a:gd name="connsiteY13" fmla="*/ 3626604 h 3626604"/>
                <a:gd name="connsiteX14" fmla="*/ 2642465 w 3626605"/>
                <a:gd name="connsiteY14" fmla="*/ 3052062 h 3626604"/>
                <a:gd name="connsiteX15" fmla="*/ 984146 w 3626605"/>
                <a:gd name="connsiteY15" fmla="*/ 3052062 h 3626604"/>
                <a:gd name="connsiteX16" fmla="*/ 984146 w 3626605"/>
                <a:gd name="connsiteY16" fmla="*/ 3626604 h 3626604"/>
                <a:gd name="connsiteX17" fmla="*/ 0 w 3626605"/>
                <a:gd name="connsiteY17" fmla="*/ 2642462 h 3626604"/>
                <a:gd name="connsiteX18" fmla="*/ 0 w 3626605"/>
                <a:gd name="connsiteY18" fmla="*/ 984143 h 3626604"/>
                <a:gd name="connsiteX19" fmla="*/ 984146 w 3626605"/>
                <a:gd name="connsiteY19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613662 h 3626604"/>
                <a:gd name="connsiteX7" fmla="*/ 2642465 w 3626605"/>
                <a:gd name="connsiteY7" fmla="*/ 0 h 3626604"/>
                <a:gd name="connsiteX8" fmla="*/ 3626604 w 3626605"/>
                <a:gd name="connsiteY8" fmla="*/ 984143 h 3626604"/>
                <a:gd name="connsiteX9" fmla="*/ 3012942 w 3626605"/>
                <a:gd name="connsiteY9" fmla="*/ 984143 h 3626604"/>
                <a:gd name="connsiteX10" fmla="*/ 3012942 w 3626605"/>
                <a:gd name="connsiteY10" fmla="*/ 2642462 h 3626604"/>
                <a:gd name="connsiteX11" fmla="*/ 3626604 w 3626605"/>
                <a:gd name="connsiteY11" fmla="*/ 2642462 h 3626604"/>
                <a:gd name="connsiteX12" fmla="*/ 2642465 w 3626605"/>
                <a:gd name="connsiteY12" fmla="*/ 3626604 h 3626604"/>
                <a:gd name="connsiteX13" fmla="*/ 2642465 w 3626605"/>
                <a:gd name="connsiteY13" fmla="*/ 3052062 h 3626604"/>
                <a:gd name="connsiteX14" fmla="*/ 984146 w 3626605"/>
                <a:gd name="connsiteY14" fmla="*/ 3052062 h 3626604"/>
                <a:gd name="connsiteX15" fmla="*/ 984146 w 3626605"/>
                <a:gd name="connsiteY15" fmla="*/ 3626604 h 3626604"/>
                <a:gd name="connsiteX16" fmla="*/ 0 w 3626605"/>
                <a:gd name="connsiteY16" fmla="*/ 2642462 h 3626604"/>
                <a:gd name="connsiteX17" fmla="*/ 0 w 3626605"/>
                <a:gd name="connsiteY17" fmla="*/ 984143 h 3626604"/>
                <a:gd name="connsiteX18" fmla="*/ 984146 w 3626605"/>
                <a:gd name="connsiteY18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0 h 3626604"/>
                <a:gd name="connsiteX7" fmla="*/ 3626604 w 3626605"/>
                <a:gd name="connsiteY7" fmla="*/ 984143 h 3626604"/>
                <a:gd name="connsiteX8" fmla="*/ 3012942 w 3626605"/>
                <a:gd name="connsiteY8" fmla="*/ 984143 h 3626604"/>
                <a:gd name="connsiteX9" fmla="*/ 3012942 w 3626605"/>
                <a:gd name="connsiteY9" fmla="*/ 2642462 h 3626604"/>
                <a:gd name="connsiteX10" fmla="*/ 3626604 w 3626605"/>
                <a:gd name="connsiteY10" fmla="*/ 2642462 h 3626604"/>
                <a:gd name="connsiteX11" fmla="*/ 2642465 w 3626605"/>
                <a:gd name="connsiteY11" fmla="*/ 3626604 h 3626604"/>
                <a:gd name="connsiteX12" fmla="*/ 2642465 w 3626605"/>
                <a:gd name="connsiteY12" fmla="*/ 3052062 h 3626604"/>
                <a:gd name="connsiteX13" fmla="*/ 984146 w 3626605"/>
                <a:gd name="connsiteY13" fmla="*/ 3052062 h 3626604"/>
                <a:gd name="connsiteX14" fmla="*/ 984146 w 3626605"/>
                <a:gd name="connsiteY14" fmla="*/ 3626604 h 3626604"/>
                <a:gd name="connsiteX15" fmla="*/ 0 w 3626605"/>
                <a:gd name="connsiteY15" fmla="*/ 2642462 h 3626604"/>
                <a:gd name="connsiteX16" fmla="*/ 0 w 3626605"/>
                <a:gd name="connsiteY16" fmla="*/ 984143 h 3626604"/>
                <a:gd name="connsiteX17" fmla="*/ 984146 w 3626605"/>
                <a:gd name="connsiteY17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0 h 3626604"/>
                <a:gd name="connsiteX7" fmla="*/ 3626604 w 3626605"/>
                <a:gd name="connsiteY7" fmla="*/ 984143 h 3626604"/>
                <a:gd name="connsiteX8" fmla="*/ 3012942 w 3626605"/>
                <a:gd name="connsiteY8" fmla="*/ 2642462 h 3626604"/>
                <a:gd name="connsiteX9" fmla="*/ 3626604 w 3626605"/>
                <a:gd name="connsiteY9" fmla="*/ 2642462 h 3626604"/>
                <a:gd name="connsiteX10" fmla="*/ 2642465 w 3626605"/>
                <a:gd name="connsiteY10" fmla="*/ 3626604 h 3626604"/>
                <a:gd name="connsiteX11" fmla="*/ 2642465 w 3626605"/>
                <a:gd name="connsiteY11" fmla="*/ 3052062 h 3626604"/>
                <a:gd name="connsiteX12" fmla="*/ 984146 w 3626605"/>
                <a:gd name="connsiteY12" fmla="*/ 3052062 h 3626604"/>
                <a:gd name="connsiteX13" fmla="*/ 984146 w 3626605"/>
                <a:gd name="connsiteY13" fmla="*/ 3626604 h 3626604"/>
                <a:gd name="connsiteX14" fmla="*/ 0 w 3626605"/>
                <a:gd name="connsiteY14" fmla="*/ 2642462 h 3626604"/>
                <a:gd name="connsiteX15" fmla="*/ 0 w 3626605"/>
                <a:gd name="connsiteY15" fmla="*/ 984143 h 3626604"/>
                <a:gd name="connsiteX16" fmla="*/ 984146 w 3626605"/>
                <a:gd name="connsiteY16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0 h 3626604"/>
                <a:gd name="connsiteX7" fmla="*/ 3626604 w 3626605"/>
                <a:gd name="connsiteY7" fmla="*/ 984143 h 3626604"/>
                <a:gd name="connsiteX8" fmla="*/ 3626604 w 3626605"/>
                <a:gd name="connsiteY8" fmla="*/ 2642462 h 3626604"/>
                <a:gd name="connsiteX9" fmla="*/ 2642465 w 3626605"/>
                <a:gd name="connsiteY9" fmla="*/ 3626604 h 3626604"/>
                <a:gd name="connsiteX10" fmla="*/ 2642465 w 3626605"/>
                <a:gd name="connsiteY10" fmla="*/ 3052062 h 3626604"/>
                <a:gd name="connsiteX11" fmla="*/ 984146 w 3626605"/>
                <a:gd name="connsiteY11" fmla="*/ 3052062 h 3626604"/>
                <a:gd name="connsiteX12" fmla="*/ 984146 w 3626605"/>
                <a:gd name="connsiteY12" fmla="*/ 3626604 h 3626604"/>
                <a:gd name="connsiteX13" fmla="*/ 0 w 3626605"/>
                <a:gd name="connsiteY13" fmla="*/ 2642462 h 3626604"/>
                <a:gd name="connsiteX14" fmla="*/ 0 w 3626605"/>
                <a:gd name="connsiteY14" fmla="*/ 984143 h 3626604"/>
                <a:gd name="connsiteX15" fmla="*/ 984146 w 3626605"/>
                <a:gd name="connsiteY15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0 h 3626604"/>
                <a:gd name="connsiteX7" fmla="*/ 3626604 w 3626605"/>
                <a:gd name="connsiteY7" fmla="*/ 984143 h 3626604"/>
                <a:gd name="connsiteX8" fmla="*/ 3626604 w 3626605"/>
                <a:gd name="connsiteY8" fmla="*/ 2642462 h 3626604"/>
                <a:gd name="connsiteX9" fmla="*/ 2642465 w 3626605"/>
                <a:gd name="connsiteY9" fmla="*/ 3626604 h 3626604"/>
                <a:gd name="connsiteX10" fmla="*/ 984146 w 3626605"/>
                <a:gd name="connsiteY10" fmla="*/ 3052062 h 3626604"/>
                <a:gd name="connsiteX11" fmla="*/ 984146 w 3626605"/>
                <a:gd name="connsiteY11" fmla="*/ 3626604 h 3626604"/>
                <a:gd name="connsiteX12" fmla="*/ 0 w 3626605"/>
                <a:gd name="connsiteY12" fmla="*/ 2642462 h 3626604"/>
                <a:gd name="connsiteX13" fmla="*/ 0 w 3626605"/>
                <a:gd name="connsiteY13" fmla="*/ 984143 h 3626604"/>
                <a:gd name="connsiteX14" fmla="*/ 984146 w 3626605"/>
                <a:gd name="connsiteY14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0 h 3626604"/>
                <a:gd name="connsiteX7" fmla="*/ 3626604 w 3626605"/>
                <a:gd name="connsiteY7" fmla="*/ 984143 h 3626604"/>
                <a:gd name="connsiteX8" fmla="*/ 3626604 w 3626605"/>
                <a:gd name="connsiteY8" fmla="*/ 2642462 h 3626604"/>
                <a:gd name="connsiteX9" fmla="*/ 2642465 w 3626605"/>
                <a:gd name="connsiteY9" fmla="*/ 3626604 h 3626604"/>
                <a:gd name="connsiteX10" fmla="*/ 984146 w 3626605"/>
                <a:gd name="connsiteY10" fmla="*/ 3626604 h 3626604"/>
                <a:gd name="connsiteX11" fmla="*/ 0 w 3626605"/>
                <a:gd name="connsiteY11" fmla="*/ 2642462 h 3626604"/>
                <a:gd name="connsiteX12" fmla="*/ 0 w 3626605"/>
                <a:gd name="connsiteY12" fmla="*/ 984143 h 3626604"/>
                <a:gd name="connsiteX13" fmla="*/ 984146 w 3626605"/>
                <a:gd name="connsiteY13" fmla="*/ 0 h 362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626605" h="3626604">
                  <a:moveTo>
                    <a:pt x="3626604" y="984143"/>
                  </a:moveTo>
                  <a:lnTo>
                    <a:pt x="3626605" y="984143"/>
                  </a:lnTo>
                  <a:lnTo>
                    <a:pt x="3626605" y="2642462"/>
                  </a:lnTo>
                  <a:lnTo>
                    <a:pt x="3626604" y="2642462"/>
                  </a:lnTo>
                  <a:lnTo>
                    <a:pt x="3626604" y="984143"/>
                  </a:lnTo>
                  <a:close/>
                  <a:moveTo>
                    <a:pt x="984146" y="0"/>
                  </a:moveTo>
                  <a:lnTo>
                    <a:pt x="2642465" y="0"/>
                  </a:lnTo>
                  <a:lnTo>
                    <a:pt x="3626604" y="984143"/>
                  </a:lnTo>
                  <a:lnTo>
                    <a:pt x="3626604" y="2642462"/>
                  </a:lnTo>
                  <a:lnTo>
                    <a:pt x="2642465" y="3626604"/>
                  </a:lnTo>
                  <a:lnTo>
                    <a:pt x="984146" y="3626604"/>
                  </a:lnTo>
                  <a:lnTo>
                    <a:pt x="0" y="2642462"/>
                  </a:lnTo>
                  <a:lnTo>
                    <a:pt x="0" y="984143"/>
                  </a:lnTo>
                  <a:lnTo>
                    <a:pt x="98414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83ACB8AF-9FFA-2A89-91D8-4BC15C5DE381}"/>
                </a:ext>
              </a:extLst>
            </p:cNvPr>
            <p:cNvSpPr/>
            <p:nvPr/>
          </p:nvSpPr>
          <p:spPr>
            <a:xfrm>
              <a:off x="4282698" y="2595521"/>
              <a:ext cx="1735812" cy="1658319"/>
            </a:xfrm>
            <a:custGeom>
              <a:avLst/>
              <a:gdLst>
                <a:gd name="connsiteX0" fmla="*/ 0 w 1735812"/>
                <a:gd name="connsiteY0" fmla="*/ 0 h 1658319"/>
                <a:gd name="connsiteX1" fmla="*/ 906653 w 1735812"/>
                <a:gd name="connsiteY1" fmla="*/ 0 h 1658319"/>
                <a:gd name="connsiteX2" fmla="*/ 1735812 w 1735812"/>
                <a:gd name="connsiteY2" fmla="*/ 829160 h 1658319"/>
                <a:gd name="connsiteX3" fmla="*/ 906653 w 1735812"/>
                <a:gd name="connsiteY3" fmla="*/ 1658319 h 1658319"/>
                <a:gd name="connsiteX4" fmla="*/ 0 w 1735812"/>
                <a:gd name="connsiteY4" fmla="*/ 1658319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35812" h="1658319">
                  <a:moveTo>
                    <a:pt x="0" y="0"/>
                  </a:moveTo>
                  <a:lnTo>
                    <a:pt x="906653" y="0"/>
                  </a:lnTo>
                  <a:lnTo>
                    <a:pt x="1735812" y="829160"/>
                  </a:lnTo>
                  <a:lnTo>
                    <a:pt x="906653" y="1658319"/>
                  </a:lnTo>
                  <a:lnTo>
                    <a:pt x="0" y="165831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3AD7E19-1BB6-CAEA-A2E2-CBDE1BA73E09}"/>
                </a:ext>
              </a:extLst>
            </p:cNvPr>
            <p:cNvSpPr/>
            <p:nvPr/>
          </p:nvSpPr>
          <p:spPr>
            <a:xfrm>
              <a:off x="5264647" y="1611378"/>
              <a:ext cx="1658319" cy="1735812"/>
            </a:xfrm>
            <a:custGeom>
              <a:avLst/>
              <a:gdLst>
                <a:gd name="connsiteX0" fmla="*/ 0 w 1658319"/>
                <a:gd name="connsiteY0" fmla="*/ 0 h 1735812"/>
                <a:gd name="connsiteX1" fmla="*/ 1658319 w 1658319"/>
                <a:gd name="connsiteY1" fmla="*/ 0 h 1735812"/>
                <a:gd name="connsiteX2" fmla="*/ 1658319 w 1658319"/>
                <a:gd name="connsiteY2" fmla="*/ 906653 h 1735812"/>
                <a:gd name="connsiteX3" fmla="*/ 829159 w 1658319"/>
                <a:gd name="connsiteY3" fmla="*/ 1735812 h 1735812"/>
                <a:gd name="connsiteX4" fmla="*/ 0 w 1658319"/>
                <a:gd name="connsiteY4" fmla="*/ 906653 h 1735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8319" h="1735812">
                  <a:moveTo>
                    <a:pt x="0" y="0"/>
                  </a:moveTo>
                  <a:lnTo>
                    <a:pt x="1658319" y="0"/>
                  </a:lnTo>
                  <a:lnTo>
                    <a:pt x="1658319" y="906653"/>
                  </a:lnTo>
                  <a:lnTo>
                    <a:pt x="829159" y="1735812"/>
                  </a:lnTo>
                  <a:lnTo>
                    <a:pt x="0" y="90665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D3A11999-6B93-EBC6-7DD5-0693180DE841}"/>
                </a:ext>
              </a:extLst>
            </p:cNvPr>
            <p:cNvSpPr/>
            <p:nvPr/>
          </p:nvSpPr>
          <p:spPr>
            <a:xfrm>
              <a:off x="6173492" y="2595521"/>
              <a:ext cx="1735811" cy="1658319"/>
            </a:xfrm>
            <a:custGeom>
              <a:avLst/>
              <a:gdLst>
                <a:gd name="connsiteX0" fmla="*/ 829159 w 1735811"/>
                <a:gd name="connsiteY0" fmla="*/ 0 h 1658319"/>
                <a:gd name="connsiteX1" fmla="*/ 1735811 w 1735811"/>
                <a:gd name="connsiteY1" fmla="*/ 0 h 1658319"/>
                <a:gd name="connsiteX2" fmla="*/ 1735811 w 1735811"/>
                <a:gd name="connsiteY2" fmla="*/ 1658319 h 1658319"/>
                <a:gd name="connsiteX3" fmla="*/ 829159 w 1735811"/>
                <a:gd name="connsiteY3" fmla="*/ 1658319 h 1658319"/>
                <a:gd name="connsiteX4" fmla="*/ 0 w 1735811"/>
                <a:gd name="connsiteY4" fmla="*/ 829159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35811" h="1658319">
                  <a:moveTo>
                    <a:pt x="829159" y="0"/>
                  </a:moveTo>
                  <a:lnTo>
                    <a:pt x="1735811" y="0"/>
                  </a:lnTo>
                  <a:lnTo>
                    <a:pt x="1735811" y="1658319"/>
                  </a:lnTo>
                  <a:lnTo>
                    <a:pt x="829159" y="1658319"/>
                  </a:lnTo>
                  <a:lnTo>
                    <a:pt x="0" y="829159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2B67B66-46CC-6289-9897-65326B11F604}"/>
                </a:ext>
              </a:extLst>
            </p:cNvPr>
            <p:cNvSpPr/>
            <p:nvPr/>
          </p:nvSpPr>
          <p:spPr>
            <a:xfrm>
              <a:off x="5264647" y="3502170"/>
              <a:ext cx="1658319" cy="1735812"/>
            </a:xfrm>
            <a:custGeom>
              <a:avLst/>
              <a:gdLst>
                <a:gd name="connsiteX0" fmla="*/ 829160 w 1658319"/>
                <a:gd name="connsiteY0" fmla="*/ 0 h 1735812"/>
                <a:gd name="connsiteX1" fmla="*/ 1658319 w 1658319"/>
                <a:gd name="connsiteY1" fmla="*/ 829159 h 1735812"/>
                <a:gd name="connsiteX2" fmla="*/ 1658319 w 1658319"/>
                <a:gd name="connsiteY2" fmla="*/ 1735812 h 1735812"/>
                <a:gd name="connsiteX3" fmla="*/ 0 w 1658319"/>
                <a:gd name="connsiteY3" fmla="*/ 1735812 h 1735812"/>
                <a:gd name="connsiteX4" fmla="*/ 0 w 1658319"/>
                <a:gd name="connsiteY4" fmla="*/ 829159 h 1735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8319" h="1735812">
                  <a:moveTo>
                    <a:pt x="829160" y="0"/>
                  </a:moveTo>
                  <a:lnTo>
                    <a:pt x="1658319" y="829159"/>
                  </a:lnTo>
                  <a:lnTo>
                    <a:pt x="1658319" y="1735812"/>
                  </a:lnTo>
                  <a:lnTo>
                    <a:pt x="0" y="1735812"/>
                  </a:lnTo>
                  <a:lnTo>
                    <a:pt x="0" y="82915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1350"/>
            </a:p>
          </p:txBody>
        </p:sp>
      </p:grpSp>
      <p:pic>
        <p:nvPicPr>
          <p:cNvPr id="36" name="Graphic 35" descr="Lights On with solid fill">
            <a:extLst>
              <a:ext uri="{FF2B5EF4-FFF2-40B4-BE49-F238E27FC236}">
                <a16:creationId xmlns:a16="http://schemas.microsoft.com/office/drawing/2014/main" id="{D2F91D9B-C59C-3749-E71E-45A4A66444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229100" y="2328607"/>
            <a:ext cx="685800" cy="685800"/>
          </a:xfrm>
          <a:prstGeom prst="rect">
            <a:avLst/>
          </a:prstGeom>
        </p:spPr>
      </p:pic>
      <p:pic>
        <p:nvPicPr>
          <p:cNvPr id="38" name="Graphic 37" descr="Tools with solid fill">
            <a:extLst>
              <a:ext uri="{FF2B5EF4-FFF2-40B4-BE49-F238E27FC236}">
                <a16:creationId xmlns:a16="http://schemas.microsoft.com/office/drawing/2014/main" id="{724B32F9-4ABB-07D3-E400-1409CD8FD2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5155563" y="3235260"/>
            <a:ext cx="685800" cy="685800"/>
          </a:xfrm>
          <a:prstGeom prst="rect">
            <a:avLst/>
          </a:prstGeom>
        </p:spPr>
      </p:pic>
      <p:pic>
        <p:nvPicPr>
          <p:cNvPr id="39" name="Graphic 38" descr="Users with solid fill">
            <a:extLst>
              <a:ext uri="{FF2B5EF4-FFF2-40B4-BE49-F238E27FC236}">
                <a16:creationId xmlns:a16="http://schemas.microsoft.com/office/drawing/2014/main" id="{2458AB6D-0F58-8C09-2A9B-4198883393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3360663" y="3235260"/>
            <a:ext cx="685800" cy="685800"/>
          </a:xfrm>
          <a:prstGeom prst="rect">
            <a:avLst/>
          </a:prstGeom>
        </p:spPr>
      </p:pic>
      <p:pic>
        <p:nvPicPr>
          <p:cNvPr id="40" name="Graphic 39" descr="Rocket with solid fill">
            <a:extLst>
              <a:ext uri="{FF2B5EF4-FFF2-40B4-BE49-F238E27FC236}">
                <a16:creationId xmlns:a16="http://schemas.microsoft.com/office/drawing/2014/main" id="{1BABD2EC-3EDD-1BEF-9657-CC8A6553B1F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4229100" y="4112894"/>
            <a:ext cx="685800" cy="685800"/>
          </a:xfrm>
          <a:prstGeom prst="rect">
            <a:avLst/>
          </a:prstGeom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31DAEEAF-D277-E709-BE1A-1957ABA01AF4}"/>
              </a:ext>
            </a:extLst>
          </p:cNvPr>
          <p:cNvGrpSpPr/>
          <p:nvPr/>
        </p:nvGrpSpPr>
        <p:grpSpPr>
          <a:xfrm>
            <a:off x="1014173" y="4911564"/>
            <a:ext cx="2194560" cy="1106115"/>
            <a:chOff x="332936" y="2875429"/>
            <a:chExt cx="2926080" cy="1474819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BF2A44FB-2637-74A2-3110-B1169602F06D}"/>
                </a:ext>
              </a:extLst>
            </p:cNvPr>
            <p:cNvSpPr txBox="1"/>
            <p:nvPr/>
          </p:nvSpPr>
          <p:spPr>
            <a:xfrm>
              <a:off x="332936" y="2875429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18E33740-CB56-F35D-FF02-076A14F7EE98}"/>
                </a:ext>
              </a:extLst>
            </p:cNvPr>
            <p:cNvSpPr txBox="1"/>
            <p:nvPr/>
          </p:nvSpPr>
          <p:spPr>
            <a:xfrm>
              <a:off x="332936" y="3406401"/>
              <a:ext cx="2926080" cy="94384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arcu. 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61FE42B0-6984-E4E5-3D13-0E40B993BC5D}"/>
              </a:ext>
            </a:extLst>
          </p:cNvPr>
          <p:cNvGrpSpPr/>
          <p:nvPr/>
        </p:nvGrpSpPr>
        <p:grpSpPr>
          <a:xfrm>
            <a:off x="5995680" y="1222492"/>
            <a:ext cx="2194560" cy="1106115"/>
            <a:chOff x="8921977" y="1170335"/>
            <a:chExt cx="2926080" cy="1474819"/>
          </a:xfrm>
        </p:grpSpPr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F1269D8D-EFE2-A263-D1E3-060BAAA88F16}"/>
                </a:ext>
              </a:extLst>
            </p:cNvPr>
            <p:cNvSpPr txBox="1"/>
            <p:nvPr/>
          </p:nvSpPr>
          <p:spPr>
            <a:xfrm>
              <a:off x="8921977" y="1170335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000" b="1" noProof="1">
                  <a:solidFill>
                    <a:schemeClr val="accent4"/>
                  </a:solidFill>
                </a:rPr>
                <a:t>Lorem Ipsum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E5764B60-72C0-81A2-EB65-D6862A49B323}"/>
                </a:ext>
              </a:extLst>
            </p:cNvPr>
            <p:cNvSpPr txBox="1"/>
            <p:nvPr/>
          </p:nvSpPr>
          <p:spPr>
            <a:xfrm>
              <a:off x="8921977" y="1701307"/>
              <a:ext cx="2926080" cy="94384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arcu. 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CA61D365-963E-EBB4-91E4-5EDFCC55324C}"/>
              </a:ext>
            </a:extLst>
          </p:cNvPr>
          <p:cNvGrpSpPr/>
          <p:nvPr/>
        </p:nvGrpSpPr>
        <p:grpSpPr>
          <a:xfrm>
            <a:off x="6771302" y="2951399"/>
            <a:ext cx="1859694" cy="1260003"/>
            <a:chOff x="8921977" y="2875429"/>
            <a:chExt cx="2926080" cy="1680003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955FA295-C77E-18F2-599D-48747C8FDCCA}"/>
                </a:ext>
              </a:extLst>
            </p:cNvPr>
            <p:cNvSpPr txBox="1"/>
            <p:nvPr/>
          </p:nvSpPr>
          <p:spPr>
            <a:xfrm>
              <a:off x="8921977" y="2875429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000" b="1" noProof="1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6E94B901-10B0-60C7-BB28-D69E1790B966}"/>
                </a:ext>
              </a:extLst>
            </p:cNvPr>
            <p:cNvSpPr txBox="1"/>
            <p:nvPr/>
          </p:nvSpPr>
          <p:spPr>
            <a:xfrm>
              <a:off x="8921977" y="3406401"/>
              <a:ext cx="2926080" cy="11490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arcu. 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836CE098-01E4-8CEC-0CA0-6D9C976CE70D}"/>
              </a:ext>
            </a:extLst>
          </p:cNvPr>
          <p:cNvGrpSpPr/>
          <p:nvPr/>
        </p:nvGrpSpPr>
        <p:grpSpPr>
          <a:xfrm>
            <a:off x="513004" y="2951399"/>
            <a:ext cx="1859694" cy="1260003"/>
            <a:chOff x="332936" y="2555951"/>
            <a:chExt cx="2926080" cy="1680003"/>
          </a:xfrm>
        </p:grpSpPr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764F0D63-D538-347D-EF69-94065F981228}"/>
                </a:ext>
              </a:extLst>
            </p:cNvPr>
            <p:cNvSpPr txBox="1"/>
            <p:nvPr/>
          </p:nvSpPr>
          <p:spPr>
            <a:xfrm>
              <a:off x="332936" y="2555951"/>
              <a:ext cx="2926080" cy="53348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000" b="1" noProof="1">
                  <a:solidFill>
                    <a:schemeClr val="accent1"/>
                  </a:solidFill>
                </a:rPr>
                <a:t>Lorem Ipsum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87FF26F3-E740-73DC-F010-EA7D0BB81A83}"/>
                </a:ext>
              </a:extLst>
            </p:cNvPr>
            <p:cNvSpPr txBox="1"/>
            <p:nvPr/>
          </p:nvSpPr>
          <p:spPr>
            <a:xfrm>
              <a:off x="332936" y="3086923"/>
              <a:ext cx="2926080" cy="114903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12164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02DC13D-C6C8-1599-62FA-B357BC1A4866}"/>
              </a:ext>
            </a:extLst>
          </p:cNvPr>
          <p:cNvSpPr txBox="1"/>
          <p:nvPr/>
        </p:nvSpPr>
        <p:spPr>
          <a:xfrm>
            <a:off x="55557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10457</TotalTime>
  <Words>352</Words>
  <Application>Microsoft Office PowerPoint</Application>
  <PresentationFormat>On-screen Show (4:3)</PresentationFormat>
  <Paragraphs>33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Converging Arrows Diagram – Slide Template</vt:lpstr>
      <vt:lpstr>Converging Arrows Diagram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Converging Arrows Diagram</dc:title>
  <dc:creator>PresentationGO.com</dc:creator>
  <dc:description>© Copyright PresentationGO.com - Do not distribute or sale without written permission.</dc:description>
  <cp:lastModifiedBy>Christophe Barroche</cp:lastModifiedBy>
  <cp:revision>26</cp:revision>
  <dcterms:created xsi:type="dcterms:W3CDTF">2014-11-26T05:14:11Z</dcterms:created>
  <dcterms:modified xsi:type="dcterms:W3CDTF">2024-12-03T17:44:31Z</dcterms:modified>
  <cp:category>Charts &amp; Diagrams</cp:category>
</cp:coreProperties>
</file>