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705" r:id="rId3"/>
  </p:sldMasterIdLst>
  <p:notesMasterIdLst>
    <p:notesMasterId r:id="rId7"/>
  </p:notesMasterIdLst>
  <p:sldIdLst>
    <p:sldId id="311" r:id="rId4"/>
    <p:sldId id="312" r:id="rId5"/>
    <p:sldId id="30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95A6"/>
    <a:srgbClr val="CEBA8B"/>
    <a:srgbClr val="D0BA94"/>
    <a:srgbClr val="941651"/>
    <a:srgbClr val="A26700"/>
    <a:srgbClr val="FF9BA4"/>
    <a:srgbClr val="805AAB"/>
    <a:srgbClr val="254470"/>
    <a:srgbClr val="3BC7E2"/>
    <a:srgbClr val="FFD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791" autoAdjust="0"/>
    <p:restoredTop sz="96292" autoAdjust="0"/>
  </p:normalViewPr>
  <p:slideViewPr>
    <p:cSldViewPr snapToGrid="0" showGuides="1">
      <p:cViewPr varScale="1">
        <p:scale>
          <a:sx n="99" d="100"/>
          <a:sy n="99" d="100"/>
        </p:scale>
        <p:origin x="67" y="91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12/3/2024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855F63-4B7C-E603-8D99-AE51BB7CA0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B305F7D-4A53-D38A-ECDB-C4DFB6D6BFD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16E924B-527F-9EEB-6858-B0E9D3769C9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78CF811-FF01-3BDD-E09C-CC1EA49FA14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332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C7576C-8E38-DCA9-EAEE-53370CB6EC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FD5AA7C2-A9EC-512F-4D34-2EACD3EFEC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1FEB91-9206-9E3F-DC18-B0F830CE6A5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54EF7F-C492-AF2B-74F9-3249BE4BE85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31395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8D2766-C49B-4C1A-9FEE-6F146754B02B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13538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107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4659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7573548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sp>
        <p:nvSpPr>
          <p:cNvPr id="20" name="Shape">
            <a:extLst>
              <a:ext uri="{FF2B5EF4-FFF2-40B4-BE49-F238E27FC236}">
                <a16:creationId xmlns:a16="http://schemas.microsoft.com/office/drawing/2014/main" id="{DDC8EC43-F02F-F14D-1C4D-3DD926402B7D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942380E3-5C89-CD99-CE73-F8FB2B0B2EA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6C1B17E7-B758-E92C-41FE-C3FCB408B5B7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2592DBB0-24EB-F018-C3D8-D6F02FE0B075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0A718598-70D7-48B6-C739-86B6B29AA51D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30" name="Group 29">
              <a:extLst>
                <a:ext uri="{FF2B5EF4-FFF2-40B4-BE49-F238E27FC236}">
                  <a16:creationId xmlns:a16="http://schemas.microsoft.com/office/drawing/2014/main" id="{283F2B32-CF9B-039E-6BAD-EACA915072DD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31" name="Shape">
                <a:extLst>
                  <a:ext uri="{FF2B5EF4-FFF2-40B4-BE49-F238E27FC236}">
                    <a16:creationId xmlns:a16="http://schemas.microsoft.com/office/drawing/2014/main" id="{FDA8849F-7D05-A81E-C41D-1977C2174A48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32" name="Shape">
                <a:extLst>
                  <a:ext uri="{FF2B5EF4-FFF2-40B4-BE49-F238E27FC236}">
                    <a16:creationId xmlns:a16="http://schemas.microsoft.com/office/drawing/2014/main" id="{0289A039-CDE0-CE6C-46D3-ECDB687F6BD1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F601488E-8FFB-743B-7367-8F280AED5182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3" name="Shape">
              <a:extLst>
                <a:ext uri="{FF2B5EF4-FFF2-40B4-BE49-F238E27FC236}">
                  <a16:creationId xmlns:a16="http://schemas.microsoft.com/office/drawing/2014/main" id="{7E1C58C8-01AA-AFF0-8E04-8F0DC8543C4A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Shape">
              <a:extLst>
                <a:ext uri="{FF2B5EF4-FFF2-40B4-BE49-F238E27FC236}">
                  <a16:creationId xmlns:a16="http://schemas.microsoft.com/office/drawing/2014/main" id="{4DA21CF1-E590-327D-79EB-27F8689C5195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0020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1200" cap="none" spc="150" normalizeH="0" baseline="0" noProof="0" dirty="0">
              <a:ln>
                <a:noFill/>
              </a:ln>
              <a:solidFill>
                <a:prstClr val="white">
                  <a:lumMod val="75000"/>
                </a:prst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02EFF1A5-A306-8A52-C88A-8BEF71F01730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DA50FD8E-19D7-5B2F-6254-FB0B4BCB9871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C4213115-9842-67D1-D9D6-633479CDE9C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1" name="TextBox 10">
                <a:extLst>
                  <a:ext uri="{FF2B5EF4-FFF2-40B4-BE49-F238E27FC236}">
                    <a16:creationId xmlns:a16="http://schemas.microsoft.com/office/drawing/2014/main" id="{BAEE582F-C1D0-CB4C-7244-58A246DA1C6C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F5C23839-F8D9-FC13-F695-5873F14BAF9B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7" name="Shape">
                <a:extLst>
                  <a:ext uri="{FF2B5EF4-FFF2-40B4-BE49-F238E27FC236}">
                    <a16:creationId xmlns:a16="http://schemas.microsoft.com/office/drawing/2014/main" id="{D2DFAADE-AEEE-67C4-E631-0A26CC2A0487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8" name="Shape">
                <a:extLst>
                  <a:ext uri="{FF2B5EF4-FFF2-40B4-BE49-F238E27FC236}">
                    <a16:creationId xmlns:a16="http://schemas.microsoft.com/office/drawing/2014/main" id="{285A82B9-C48D-490D-BB56-464D7C52CC8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EFEE98D4-2422-A234-A864-14015CDCC59A}"/>
              </a:ext>
            </a:extLst>
          </p:cNvPr>
          <p:cNvSpPr/>
          <p:nvPr userDrawn="1"/>
        </p:nvSpPr>
        <p:spPr>
          <a:xfrm>
            <a:off x="0" y="188441"/>
            <a:ext cx="680700" cy="46899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136" y="0"/>
                </a:moveTo>
                <a:cubicBezTo>
                  <a:pt x="10637" y="0"/>
                  <a:pt x="7604" y="3521"/>
                  <a:pt x="6858" y="8464"/>
                </a:cubicBezTo>
                <a:cubicBezTo>
                  <a:pt x="5038" y="8261"/>
                  <a:pt x="1166" y="7787"/>
                  <a:pt x="0" y="7719"/>
                </a:cubicBezTo>
                <a:lnTo>
                  <a:pt x="0" y="14084"/>
                </a:lnTo>
                <a:cubicBezTo>
                  <a:pt x="840" y="14016"/>
                  <a:pt x="2892" y="13745"/>
                  <a:pt x="4059" y="13610"/>
                </a:cubicBezTo>
                <a:lnTo>
                  <a:pt x="5832" y="13407"/>
                </a:lnTo>
                <a:cubicBezTo>
                  <a:pt x="6251" y="13339"/>
                  <a:pt x="6625" y="13339"/>
                  <a:pt x="6905" y="13271"/>
                </a:cubicBezTo>
                <a:cubicBezTo>
                  <a:pt x="7698" y="18147"/>
                  <a:pt x="10683" y="21600"/>
                  <a:pt x="14136" y="21600"/>
                </a:cubicBezTo>
                <a:cubicBezTo>
                  <a:pt x="18241" y="21600"/>
                  <a:pt x="21600" y="16725"/>
                  <a:pt x="21600" y="10766"/>
                </a:cubicBezTo>
                <a:cubicBezTo>
                  <a:pt x="21553" y="4875"/>
                  <a:pt x="18241" y="0"/>
                  <a:pt x="14136" y="0"/>
                </a:cubicBezTo>
                <a:close/>
                <a:moveTo>
                  <a:pt x="14136" y="17266"/>
                </a:moveTo>
                <a:cubicBezTo>
                  <a:pt x="11710" y="17266"/>
                  <a:pt x="9704" y="14355"/>
                  <a:pt x="9704" y="10834"/>
                </a:cubicBezTo>
                <a:cubicBezTo>
                  <a:pt x="9704" y="7313"/>
                  <a:pt x="11710" y="4401"/>
                  <a:pt x="14136" y="4401"/>
                </a:cubicBezTo>
                <a:cubicBezTo>
                  <a:pt x="16562" y="4401"/>
                  <a:pt x="18568" y="7313"/>
                  <a:pt x="18568" y="10834"/>
                </a:cubicBezTo>
                <a:cubicBezTo>
                  <a:pt x="18568" y="14355"/>
                  <a:pt x="16562" y="17266"/>
                  <a:pt x="14136" y="17266"/>
                </a:cubicBezTo>
                <a:close/>
                <a:moveTo>
                  <a:pt x="0" y="68"/>
                </a:moveTo>
                <a:cubicBezTo>
                  <a:pt x="187" y="68"/>
                  <a:pt x="373" y="68"/>
                  <a:pt x="560" y="68"/>
                </a:cubicBezTo>
                <a:cubicBezTo>
                  <a:pt x="1306" y="68"/>
                  <a:pt x="2053" y="203"/>
                  <a:pt x="2752" y="406"/>
                </a:cubicBezTo>
                <a:cubicBezTo>
                  <a:pt x="3452" y="609"/>
                  <a:pt x="4012" y="948"/>
                  <a:pt x="4525" y="1286"/>
                </a:cubicBezTo>
                <a:lnTo>
                  <a:pt x="4245" y="4875"/>
                </a:lnTo>
                <a:cubicBezTo>
                  <a:pt x="3732" y="4537"/>
                  <a:pt x="3172" y="4266"/>
                  <a:pt x="2566" y="3995"/>
                </a:cubicBezTo>
                <a:cubicBezTo>
                  <a:pt x="1959" y="3792"/>
                  <a:pt x="1306" y="3656"/>
                  <a:pt x="606" y="3656"/>
                </a:cubicBezTo>
                <a:cubicBezTo>
                  <a:pt x="420" y="3656"/>
                  <a:pt x="233" y="3656"/>
                  <a:pt x="47" y="3724"/>
                </a:cubicBezTo>
                <a:lnTo>
                  <a:pt x="47" y="68"/>
                </a:lnTo>
                <a:close/>
                <a:moveTo>
                  <a:pt x="4059" y="15641"/>
                </a:moveTo>
                <a:lnTo>
                  <a:pt x="4992" y="15506"/>
                </a:lnTo>
                <a:lnTo>
                  <a:pt x="4992" y="19975"/>
                </a:lnTo>
                <a:cubicBezTo>
                  <a:pt x="4479" y="20381"/>
                  <a:pt x="3825" y="20787"/>
                  <a:pt x="3032" y="21058"/>
                </a:cubicBezTo>
                <a:cubicBezTo>
                  <a:pt x="2193" y="21397"/>
                  <a:pt x="1306" y="21532"/>
                  <a:pt x="327" y="21532"/>
                </a:cubicBezTo>
                <a:cubicBezTo>
                  <a:pt x="233" y="21532"/>
                  <a:pt x="140" y="21532"/>
                  <a:pt x="0" y="21532"/>
                </a:cubicBezTo>
                <a:lnTo>
                  <a:pt x="0" y="17876"/>
                </a:lnTo>
                <a:cubicBezTo>
                  <a:pt x="140" y="17876"/>
                  <a:pt x="280" y="17876"/>
                  <a:pt x="420" y="17876"/>
                </a:cubicBezTo>
                <a:cubicBezTo>
                  <a:pt x="700" y="17876"/>
                  <a:pt x="1026" y="17876"/>
                  <a:pt x="1353" y="17808"/>
                </a:cubicBezTo>
                <a:cubicBezTo>
                  <a:pt x="1679" y="17740"/>
                  <a:pt x="2006" y="17673"/>
                  <a:pt x="2379" y="17605"/>
                </a:cubicBezTo>
                <a:lnTo>
                  <a:pt x="2379" y="15845"/>
                </a:lnTo>
                <a:cubicBezTo>
                  <a:pt x="2986" y="15777"/>
                  <a:pt x="3592" y="15709"/>
                  <a:pt x="4059" y="15641"/>
                </a:cubicBezTo>
                <a:close/>
              </a:path>
            </a:pathLst>
          </a:custGeom>
          <a:solidFill>
            <a:schemeClr val="bg1">
              <a:alpha val="19699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>
              <a:solidFill>
                <a:schemeClr val="bg1"/>
              </a:solidFill>
            </a:endParaRP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EE3EAC94-F2D6-7639-EC34-D395A05EE91D}"/>
              </a:ext>
            </a:extLst>
          </p:cNvPr>
          <p:cNvGrpSpPr/>
          <p:nvPr userDrawn="1"/>
        </p:nvGrpSpPr>
        <p:grpSpPr>
          <a:xfrm>
            <a:off x="3763009" y="6404531"/>
            <a:ext cx="4665981" cy="354850"/>
            <a:chOff x="1714499" y="5181599"/>
            <a:chExt cx="4141472" cy="314961"/>
          </a:xfrm>
        </p:grpSpPr>
        <p:sp>
          <p:nvSpPr>
            <p:cNvPr id="17" name="Shape">
              <a:extLst>
                <a:ext uri="{FF2B5EF4-FFF2-40B4-BE49-F238E27FC236}">
                  <a16:creationId xmlns:a16="http://schemas.microsoft.com/office/drawing/2014/main" id="{9D0E6D66-0255-DBE1-A3E9-22CAE68EF038}"/>
                </a:ext>
              </a:extLst>
            </p:cNvPr>
            <p:cNvSpPr/>
            <p:nvPr userDrawn="1"/>
          </p:nvSpPr>
          <p:spPr>
            <a:xfrm>
              <a:off x="2603499" y="5181599"/>
              <a:ext cx="2494281" cy="31496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7182" y="6358"/>
                  </a:moveTo>
                  <a:cubicBezTo>
                    <a:pt x="7138" y="5923"/>
                    <a:pt x="7072" y="5574"/>
                    <a:pt x="7006" y="5400"/>
                  </a:cubicBezTo>
                  <a:cubicBezTo>
                    <a:pt x="6940" y="5139"/>
                    <a:pt x="6863" y="5052"/>
                    <a:pt x="6775" y="5052"/>
                  </a:cubicBezTo>
                  <a:cubicBezTo>
                    <a:pt x="6676" y="5052"/>
                    <a:pt x="6588" y="5226"/>
                    <a:pt x="6511" y="5487"/>
                  </a:cubicBezTo>
                  <a:cubicBezTo>
                    <a:pt x="6434" y="5748"/>
                    <a:pt x="6368" y="6097"/>
                    <a:pt x="6302" y="6619"/>
                  </a:cubicBezTo>
                  <a:cubicBezTo>
                    <a:pt x="6236" y="7142"/>
                    <a:pt x="6203" y="7752"/>
                    <a:pt x="6170" y="8448"/>
                  </a:cubicBezTo>
                  <a:cubicBezTo>
                    <a:pt x="6137" y="9145"/>
                    <a:pt x="6126" y="9929"/>
                    <a:pt x="6126" y="10800"/>
                  </a:cubicBezTo>
                  <a:cubicBezTo>
                    <a:pt x="6126" y="11758"/>
                    <a:pt x="6148" y="12629"/>
                    <a:pt x="6181" y="13413"/>
                  </a:cubicBezTo>
                  <a:cubicBezTo>
                    <a:pt x="6214" y="14110"/>
                    <a:pt x="6269" y="14719"/>
                    <a:pt x="6335" y="15155"/>
                  </a:cubicBezTo>
                  <a:cubicBezTo>
                    <a:pt x="6401" y="15590"/>
                    <a:pt x="6478" y="15939"/>
                    <a:pt x="6555" y="16200"/>
                  </a:cubicBezTo>
                  <a:cubicBezTo>
                    <a:pt x="6643" y="16461"/>
                    <a:pt x="6731" y="16548"/>
                    <a:pt x="6830" y="16548"/>
                  </a:cubicBezTo>
                  <a:cubicBezTo>
                    <a:pt x="6918" y="16548"/>
                    <a:pt x="6995" y="16461"/>
                    <a:pt x="7061" y="16374"/>
                  </a:cubicBezTo>
                  <a:cubicBezTo>
                    <a:pt x="7138" y="16287"/>
                    <a:pt x="7204" y="16113"/>
                    <a:pt x="7259" y="15939"/>
                  </a:cubicBezTo>
                  <a:lnTo>
                    <a:pt x="7215" y="14719"/>
                  </a:lnTo>
                  <a:cubicBezTo>
                    <a:pt x="7149" y="14894"/>
                    <a:pt x="7094" y="15068"/>
                    <a:pt x="7028" y="15155"/>
                  </a:cubicBezTo>
                  <a:cubicBezTo>
                    <a:pt x="6973" y="15242"/>
                    <a:pt x="6907" y="15242"/>
                    <a:pt x="6841" y="15242"/>
                  </a:cubicBezTo>
                  <a:cubicBezTo>
                    <a:pt x="6687" y="15242"/>
                    <a:pt x="6566" y="14894"/>
                    <a:pt x="6478" y="14197"/>
                  </a:cubicBezTo>
                  <a:cubicBezTo>
                    <a:pt x="6390" y="13500"/>
                    <a:pt x="6346" y="12455"/>
                    <a:pt x="6346" y="11148"/>
                  </a:cubicBezTo>
                  <a:lnTo>
                    <a:pt x="6346" y="10974"/>
                  </a:lnTo>
                  <a:lnTo>
                    <a:pt x="7336" y="10974"/>
                  </a:lnTo>
                  <a:lnTo>
                    <a:pt x="7336" y="10016"/>
                  </a:lnTo>
                  <a:cubicBezTo>
                    <a:pt x="7336" y="9319"/>
                    <a:pt x="7325" y="8623"/>
                    <a:pt x="7292" y="8013"/>
                  </a:cubicBezTo>
                  <a:cubicBezTo>
                    <a:pt x="7270" y="7316"/>
                    <a:pt x="7237" y="6794"/>
                    <a:pt x="7182" y="6358"/>
                  </a:cubicBezTo>
                  <a:close/>
                  <a:moveTo>
                    <a:pt x="6346" y="9668"/>
                  </a:moveTo>
                  <a:cubicBezTo>
                    <a:pt x="6357" y="8623"/>
                    <a:pt x="6412" y="7839"/>
                    <a:pt x="6478" y="7229"/>
                  </a:cubicBezTo>
                  <a:cubicBezTo>
                    <a:pt x="6555" y="6619"/>
                    <a:pt x="6643" y="6358"/>
                    <a:pt x="6764" y="6358"/>
                  </a:cubicBezTo>
                  <a:cubicBezTo>
                    <a:pt x="6830" y="6358"/>
                    <a:pt x="6885" y="6445"/>
                    <a:pt x="6929" y="6619"/>
                  </a:cubicBezTo>
                  <a:cubicBezTo>
                    <a:pt x="6973" y="6794"/>
                    <a:pt x="7006" y="7055"/>
                    <a:pt x="7039" y="7316"/>
                  </a:cubicBezTo>
                  <a:cubicBezTo>
                    <a:pt x="7072" y="7577"/>
                    <a:pt x="7094" y="8013"/>
                    <a:pt x="7105" y="8361"/>
                  </a:cubicBezTo>
                  <a:cubicBezTo>
                    <a:pt x="7116" y="8797"/>
                    <a:pt x="7127" y="9145"/>
                    <a:pt x="7127" y="9581"/>
                  </a:cubicBezTo>
                  <a:lnTo>
                    <a:pt x="6346" y="9668"/>
                  </a:lnTo>
                  <a:close/>
                  <a:moveTo>
                    <a:pt x="4047" y="6358"/>
                  </a:moveTo>
                  <a:cubicBezTo>
                    <a:pt x="4003" y="5923"/>
                    <a:pt x="3937" y="5574"/>
                    <a:pt x="3871" y="5400"/>
                  </a:cubicBezTo>
                  <a:cubicBezTo>
                    <a:pt x="3805" y="5139"/>
                    <a:pt x="3728" y="5052"/>
                    <a:pt x="3640" y="5052"/>
                  </a:cubicBezTo>
                  <a:cubicBezTo>
                    <a:pt x="3541" y="5052"/>
                    <a:pt x="3453" y="5226"/>
                    <a:pt x="3376" y="5487"/>
                  </a:cubicBezTo>
                  <a:cubicBezTo>
                    <a:pt x="3299" y="5748"/>
                    <a:pt x="3233" y="6097"/>
                    <a:pt x="3167" y="6619"/>
                  </a:cubicBezTo>
                  <a:cubicBezTo>
                    <a:pt x="3101" y="7142"/>
                    <a:pt x="3068" y="7752"/>
                    <a:pt x="3035" y="8448"/>
                  </a:cubicBezTo>
                  <a:cubicBezTo>
                    <a:pt x="3002" y="9145"/>
                    <a:pt x="2991" y="9929"/>
                    <a:pt x="2991" y="10800"/>
                  </a:cubicBezTo>
                  <a:cubicBezTo>
                    <a:pt x="2991" y="11758"/>
                    <a:pt x="3013" y="12629"/>
                    <a:pt x="3046" y="13413"/>
                  </a:cubicBezTo>
                  <a:cubicBezTo>
                    <a:pt x="3079" y="14110"/>
                    <a:pt x="3134" y="14719"/>
                    <a:pt x="3200" y="15155"/>
                  </a:cubicBezTo>
                  <a:cubicBezTo>
                    <a:pt x="3266" y="15590"/>
                    <a:pt x="3343" y="15939"/>
                    <a:pt x="3420" y="16200"/>
                  </a:cubicBezTo>
                  <a:cubicBezTo>
                    <a:pt x="3508" y="16461"/>
                    <a:pt x="3596" y="16548"/>
                    <a:pt x="3695" y="16548"/>
                  </a:cubicBezTo>
                  <a:cubicBezTo>
                    <a:pt x="3783" y="16548"/>
                    <a:pt x="3860" y="16461"/>
                    <a:pt x="3926" y="16374"/>
                  </a:cubicBezTo>
                  <a:cubicBezTo>
                    <a:pt x="4003" y="16287"/>
                    <a:pt x="4069" y="16113"/>
                    <a:pt x="4124" y="15939"/>
                  </a:cubicBezTo>
                  <a:lnTo>
                    <a:pt x="4080" y="14719"/>
                  </a:lnTo>
                  <a:cubicBezTo>
                    <a:pt x="4014" y="14894"/>
                    <a:pt x="3959" y="15068"/>
                    <a:pt x="3893" y="15155"/>
                  </a:cubicBezTo>
                  <a:cubicBezTo>
                    <a:pt x="3838" y="15242"/>
                    <a:pt x="3772" y="15242"/>
                    <a:pt x="3706" y="15242"/>
                  </a:cubicBezTo>
                  <a:cubicBezTo>
                    <a:pt x="3552" y="15242"/>
                    <a:pt x="3431" y="14894"/>
                    <a:pt x="3343" y="14197"/>
                  </a:cubicBezTo>
                  <a:cubicBezTo>
                    <a:pt x="3255" y="13500"/>
                    <a:pt x="3211" y="12455"/>
                    <a:pt x="3211" y="11148"/>
                  </a:cubicBezTo>
                  <a:lnTo>
                    <a:pt x="3211" y="10974"/>
                  </a:lnTo>
                  <a:lnTo>
                    <a:pt x="4201" y="10974"/>
                  </a:lnTo>
                  <a:lnTo>
                    <a:pt x="4201" y="10016"/>
                  </a:lnTo>
                  <a:cubicBezTo>
                    <a:pt x="4201" y="9319"/>
                    <a:pt x="4190" y="8623"/>
                    <a:pt x="4157" y="8013"/>
                  </a:cubicBezTo>
                  <a:cubicBezTo>
                    <a:pt x="4135" y="7316"/>
                    <a:pt x="4102" y="6794"/>
                    <a:pt x="4047" y="6358"/>
                  </a:cubicBezTo>
                  <a:close/>
                  <a:moveTo>
                    <a:pt x="3211" y="9668"/>
                  </a:moveTo>
                  <a:cubicBezTo>
                    <a:pt x="3222" y="8623"/>
                    <a:pt x="3277" y="7839"/>
                    <a:pt x="3343" y="7229"/>
                  </a:cubicBezTo>
                  <a:cubicBezTo>
                    <a:pt x="3420" y="6619"/>
                    <a:pt x="3508" y="6358"/>
                    <a:pt x="3629" y="6358"/>
                  </a:cubicBezTo>
                  <a:cubicBezTo>
                    <a:pt x="3695" y="6358"/>
                    <a:pt x="3750" y="6445"/>
                    <a:pt x="3794" y="6619"/>
                  </a:cubicBezTo>
                  <a:cubicBezTo>
                    <a:pt x="3838" y="6794"/>
                    <a:pt x="3871" y="7055"/>
                    <a:pt x="3904" y="7316"/>
                  </a:cubicBezTo>
                  <a:cubicBezTo>
                    <a:pt x="3937" y="7577"/>
                    <a:pt x="3959" y="8013"/>
                    <a:pt x="3970" y="8361"/>
                  </a:cubicBezTo>
                  <a:cubicBezTo>
                    <a:pt x="3981" y="8797"/>
                    <a:pt x="3992" y="9145"/>
                    <a:pt x="3992" y="9581"/>
                  </a:cubicBezTo>
                  <a:lnTo>
                    <a:pt x="3211" y="9668"/>
                  </a:lnTo>
                  <a:close/>
                  <a:moveTo>
                    <a:pt x="5554" y="11235"/>
                  </a:moveTo>
                  <a:cubicBezTo>
                    <a:pt x="5620" y="11758"/>
                    <a:pt x="5653" y="12368"/>
                    <a:pt x="5653" y="13152"/>
                  </a:cubicBezTo>
                  <a:cubicBezTo>
                    <a:pt x="5653" y="14110"/>
                    <a:pt x="5609" y="14894"/>
                    <a:pt x="5521" y="15503"/>
                  </a:cubicBezTo>
                  <a:cubicBezTo>
                    <a:pt x="5433" y="16113"/>
                    <a:pt x="5301" y="16374"/>
                    <a:pt x="5136" y="16374"/>
                  </a:cubicBezTo>
                  <a:cubicBezTo>
                    <a:pt x="5048" y="16374"/>
                    <a:pt x="4960" y="16287"/>
                    <a:pt x="4894" y="16200"/>
                  </a:cubicBezTo>
                  <a:cubicBezTo>
                    <a:pt x="4817" y="16113"/>
                    <a:pt x="4751" y="15939"/>
                    <a:pt x="4696" y="15677"/>
                  </a:cubicBezTo>
                  <a:lnTo>
                    <a:pt x="4751" y="14371"/>
                  </a:lnTo>
                  <a:cubicBezTo>
                    <a:pt x="4806" y="14632"/>
                    <a:pt x="4861" y="14719"/>
                    <a:pt x="4927" y="14894"/>
                  </a:cubicBezTo>
                  <a:cubicBezTo>
                    <a:pt x="4993" y="14981"/>
                    <a:pt x="5059" y="15068"/>
                    <a:pt x="5125" y="15068"/>
                  </a:cubicBezTo>
                  <a:cubicBezTo>
                    <a:pt x="5224" y="15068"/>
                    <a:pt x="5301" y="14894"/>
                    <a:pt x="5356" y="14632"/>
                  </a:cubicBezTo>
                  <a:cubicBezTo>
                    <a:pt x="5411" y="14371"/>
                    <a:pt x="5444" y="13848"/>
                    <a:pt x="5444" y="13326"/>
                  </a:cubicBezTo>
                  <a:cubicBezTo>
                    <a:pt x="5444" y="12803"/>
                    <a:pt x="5422" y="12455"/>
                    <a:pt x="5378" y="12106"/>
                  </a:cubicBezTo>
                  <a:cubicBezTo>
                    <a:pt x="5334" y="11845"/>
                    <a:pt x="5257" y="11584"/>
                    <a:pt x="5169" y="11323"/>
                  </a:cubicBezTo>
                  <a:lnTo>
                    <a:pt x="5070" y="11061"/>
                  </a:lnTo>
                  <a:cubicBezTo>
                    <a:pt x="4949" y="10713"/>
                    <a:pt x="4861" y="10365"/>
                    <a:pt x="4795" y="9842"/>
                  </a:cubicBezTo>
                  <a:cubicBezTo>
                    <a:pt x="4729" y="9319"/>
                    <a:pt x="4707" y="8797"/>
                    <a:pt x="4707" y="8013"/>
                  </a:cubicBezTo>
                  <a:cubicBezTo>
                    <a:pt x="4707" y="7577"/>
                    <a:pt x="4718" y="7142"/>
                    <a:pt x="4740" y="6794"/>
                  </a:cubicBezTo>
                  <a:cubicBezTo>
                    <a:pt x="4762" y="6445"/>
                    <a:pt x="4795" y="6097"/>
                    <a:pt x="4839" y="5836"/>
                  </a:cubicBezTo>
                  <a:cubicBezTo>
                    <a:pt x="4883" y="5574"/>
                    <a:pt x="4938" y="5400"/>
                    <a:pt x="4993" y="5226"/>
                  </a:cubicBezTo>
                  <a:cubicBezTo>
                    <a:pt x="5048" y="5052"/>
                    <a:pt x="5114" y="4965"/>
                    <a:pt x="5191" y="4965"/>
                  </a:cubicBezTo>
                  <a:cubicBezTo>
                    <a:pt x="5257" y="4965"/>
                    <a:pt x="5323" y="5052"/>
                    <a:pt x="5400" y="5139"/>
                  </a:cubicBezTo>
                  <a:cubicBezTo>
                    <a:pt x="5477" y="5226"/>
                    <a:pt x="5532" y="5400"/>
                    <a:pt x="5598" y="5574"/>
                  </a:cubicBezTo>
                  <a:lnTo>
                    <a:pt x="5532" y="6968"/>
                  </a:lnTo>
                  <a:cubicBezTo>
                    <a:pt x="5477" y="6706"/>
                    <a:pt x="5422" y="6619"/>
                    <a:pt x="5367" y="6532"/>
                  </a:cubicBezTo>
                  <a:cubicBezTo>
                    <a:pt x="5312" y="6445"/>
                    <a:pt x="5257" y="6358"/>
                    <a:pt x="5202" y="6358"/>
                  </a:cubicBezTo>
                  <a:cubicBezTo>
                    <a:pt x="5103" y="6358"/>
                    <a:pt x="5026" y="6532"/>
                    <a:pt x="4982" y="6794"/>
                  </a:cubicBezTo>
                  <a:cubicBezTo>
                    <a:pt x="4938" y="7142"/>
                    <a:pt x="4905" y="7490"/>
                    <a:pt x="4905" y="8013"/>
                  </a:cubicBezTo>
                  <a:cubicBezTo>
                    <a:pt x="4905" y="8448"/>
                    <a:pt x="4927" y="8797"/>
                    <a:pt x="4960" y="9058"/>
                  </a:cubicBezTo>
                  <a:cubicBezTo>
                    <a:pt x="4993" y="9319"/>
                    <a:pt x="5070" y="9581"/>
                    <a:pt x="5180" y="9842"/>
                  </a:cubicBezTo>
                  <a:lnTo>
                    <a:pt x="5268" y="10016"/>
                  </a:lnTo>
                  <a:cubicBezTo>
                    <a:pt x="5400" y="10365"/>
                    <a:pt x="5488" y="10800"/>
                    <a:pt x="5554" y="11235"/>
                  </a:cubicBezTo>
                  <a:close/>
                  <a:moveTo>
                    <a:pt x="1056" y="6445"/>
                  </a:moveTo>
                  <a:cubicBezTo>
                    <a:pt x="1001" y="6010"/>
                    <a:pt x="946" y="5661"/>
                    <a:pt x="869" y="5400"/>
                  </a:cubicBezTo>
                  <a:cubicBezTo>
                    <a:pt x="792" y="5139"/>
                    <a:pt x="715" y="5052"/>
                    <a:pt x="627" y="5052"/>
                  </a:cubicBezTo>
                  <a:cubicBezTo>
                    <a:pt x="528" y="5052"/>
                    <a:pt x="451" y="5226"/>
                    <a:pt x="385" y="5487"/>
                  </a:cubicBezTo>
                  <a:cubicBezTo>
                    <a:pt x="319" y="5748"/>
                    <a:pt x="253" y="6097"/>
                    <a:pt x="209" y="6445"/>
                  </a:cubicBezTo>
                  <a:lnTo>
                    <a:pt x="176" y="5052"/>
                  </a:lnTo>
                  <a:lnTo>
                    <a:pt x="0" y="5052"/>
                  </a:lnTo>
                  <a:lnTo>
                    <a:pt x="0" y="21600"/>
                  </a:lnTo>
                  <a:lnTo>
                    <a:pt x="209" y="21600"/>
                  </a:lnTo>
                  <a:lnTo>
                    <a:pt x="209" y="15677"/>
                  </a:lnTo>
                  <a:cubicBezTo>
                    <a:pt x="253" y="15939"/>
                    <a:pt x="297" y="16113"/>
                    <a:pt x="363" y="16200"/>
                  </a:cubicBezTo>
                  <a:cubicBezTo>
                    <a:pt x="418" y="16374"/>
                    <a:pt x="484" y="16374"/>
                    <a:pt x="550" y="16374"/>
                  </a:cubicBezTo>
                  <a:cubicBezTo>
                    <a:pt x="638" y="16374"/>
                    <a:pt x="715" y="16287"/>
                    <a:pt x="803" y="16026"/>
                  </a:cubicBezTo>
                  <a:cubicBezTo>
                    <a:pt x="880" y="15765"/>
                    <a:pt x="957" y="15416"/>
                    <a:pt x="1023" y="14894"/>
                  </a:cubicBezTo>
                  <a:cubicBezTo>
                    <a:pt x="1089" y="14371"/>
                    <a:pt x="1133" y="13761"/>
                    <a:pt x="1177" y="13065"/>
                  </a:cubicBezTo>
                  <a:cubicBezTo>
                    <a:pt x="1210" y="12281"/>
                    <a:pt x="1232" y="11410"/>
                    <a:pt x="1232" y="10365"/>
                  </a:cubicBezTo>
                  <a:cubicBezTo>
                    <a:pt x="1232" y="9494"/>
                    <a:pt x="1221" y="8710"/>
                    <a:pt x="1188" y="8100"/>
                  </a:cubicBezTo>
                  <a:cubicBezTo>
                    <a:pt x="1155" y="7490"/>
                    <a:pt x="1111" y="6968"/>
                    <a:pt x="1056" y="6445"/>
                  </a:cubicBezTo>
                  <a:close/>
                  <a:moveTo>
                    <a:pt x="968" y="12629"/>
                  </a:moveTo>
                  <a:cubicBezTo>
                    <a:pt x="935" y="13239"/>
                    <a:pt x="902" y="13674"/>
                    <a:pt x="858" y="14110"/>
                  </a:cubicBezTo>
                  <a:cubicBezTo>
                    <a:pt x="814" y="14458"/>
                    <a:pt x="759" y="14719"/>
                    <a:pt x="704" y="14894"/>
                  </a:cubicBezTo>
                  <a:cubicBezTo>
                    <a:pt x="649" y="15068"/>
                    <a:pt x="583" y="15155"/>
                    <a:pt x="528" y="15155"/>
                  </a:cubicBezTo>
                  <a:cubicBezTo>
                    <a:pt x="473" y="15155"/>
                    <a:pt x="418" y="15068"/>
                    <a:pt x="374" y="14981"/>
                  </a:cubicBezTo>
                  <a:cubicBezTo>
                    <a:pt x="319" y="14894"/>
                    <a:pt x="275" y="14632"/>
                    <a:pt x="231" y="14371"/>
                  </a:cubicBezTo>
                  <a:lnTo>
                    <a:pt x="231" y="7926"/>
                  </a:lnTo>
                  <a:cubicBezTo>
                    <a:pt x="242" y="7752"/>
                    <a:pt x="264" y="7577"/>
                    <a:pt x="297" y="7403"/>
                  </a:cubicBezTo>
                  <a:cubicBezTo>
                    <a:pt x="319" y="7229"/>
                    <a:pt x="352" y="7055"/>
                    <a:pt x="385" y="6881"/>
                  </a:cubicBezTo>
                  <a:cubicBezTo>
                    <a:pt x="418" y="6706"/>
                    <a:pt x="451" y="6619"/>
                    <a:pt x="495" y="6532"/>
                  </a:cubicBezTo>
                  <a:cubicBezTo>
                    <a:pt x="528" y="6445"/>
                    <a:pt x="572" y="6358"/>
                    <a:pt x="616" y="6358"/>
                  </a:cubicBezTo>
                  <a:cubicBezTo>
                    <a:pt x="759" y="6358"/>
                    <a:pt x="869" y="6706"/>
                    <a:pt x="935" y="7403"/>
                  </a:cubicBezTo>
                  <a:cubicBezTo>
                    <a:pt x="1001" y="8100"/>
                    <a:pt x="1034" y="9145"/>
                    <a:pt x="1034" y="10364"/>
                  </a:cubicBezTo>
                  <a:cubicBezTo>
                    <a:pt x="1001" y="11323"/>
                    <a:pt x="990" y="12106"/>
                    <a:pt x="968" y="12629"/>
                  </a:cubicBezTo>
                  <a:close/>
                  <a:moveTo>
                    <a:pt x="21556" y="8187"/>
                  </a:moveTo>
                  <a:cubicBezTo>
                    <a:pt x="21523" y="7490"/>
                    <a:pt x="21479" y="6881"/>
                    <a:pt x="21424" y="6445"/>
                  </a:cubicBezTo>
                  <a:cubicBezTo>
                    <a:pt x="21369" y="6010"/>
                    <a:pt x="21303" y="5661"/>
                    <a:pt x="21215" y="5400"/>
                  </a:cubicBezTo>
                  <a:cubicBezTo>
                    <a:pt x="21127" y="5139"/>
                    <a:pt x="21050" y="5052"/>
                    <a:pt x="20962" y="5052"/>
                  </a:cubicBezTo>
                  <a:cubicBezTo>
                    <a:pt x="20874" y="5052"/>
                    <a:pt x="20786" y="5139"/>
                    <a:pt x="20698" y="5400"/>
                  </a:cubicBezTo>
                  <a:cubicBezTo>
                    <a:pt x="20621" y="5661"/>
                    <a:pt x="20544" y="6010"/>
                    <a:pt x="20489" y="6532"/>
                  </a:cubicBezTo>
                  <a:cubicBezTo>
                    <a:pt x="20434" y="7055"/>
                    <a:pt x="20379" y="7664"/>
                    <a:pt x="20346" y="8361"/>
                  </a:cubicBezTo>
                  <a:cubicBezTo>
                    <a:pt x="20313" y="9058"/>
                    <a:pt x="20291" y="9929"/>
                    <a:pt x="20291" y="10800"/>
                  </a:cubicBezTo>
                  <a:cubicBezTo>
                    <a:pt x="20291" y="11671"/>
                    <a:pt x="20313" y="12542"/>
                    <a:pt x="20346" y="13239"/>
                  </a:cubicBezTo>
                  <a:cubicBezTo>
                    <a:pt x="20379" y="13935"/>
                    <a:pt x="20423" y="14545"/>
                    <a:pt x="20478" y="14981"/>
                  </a:cubicBezTo>
                  <a:cubicBezTo>
                    <a:pt x="20533" y="15416"/>
                    <a:pt x="20599" y="15852"/>
                    <a:pt x="20687" y="16026"/>
                  </a:cubicBezTo>
                  <a:cubicBezTo>
                    <a:pt x="20764" y="16287"/>
                    <a:pt x="20852" y="16374"/>
                    <a:pt x="20940" y="16374"/>
                  </a:cubicBezTo>
                  <a:cubicBezTo>
                    <a:pt x="21028" y="16374"/>
                    <a:pt x="21116" y="16287"/>
                    <a:pt x="21193" y="16026"/>
                  </a:cubicBezTo>
                  <a:cubicBezTo>
                    <a:pt x="21270" y="15765"/>
                    <a:pt x="21347" y="15416"/>
                    <a:pt x="21402" y="14894"/>
                  </a:cubicBezTo>
                  <a:cubicBezTo>
                    <a:pt x="21457" y="14371"/>
                    <a:pt x="21512" y="13761"/>
                    <a:pt x="21545" y="13064"/>
                  </a:cubicBezTo>
                  <a:cubicBezTo>
                    <a:pt x="21578" y="12368"/>
                    <a:pt x="21600" y="11497"/>
                    <a:pt x="21600" y="10626"/>
                  </a:cubicBezTo>
                  <a:cubicBezTo>
                    <a:pt x="21600" y="9668"/>
                    <a:pt x="21589" y="8884"/>
                    <a:pt x="21556" y="8187"/>
                  </a:cubicBezTo>
                  <a:close/>
                  <a:moveTo>
                    <a:pt x="21347" y="12803"/>
                  </a:moveTo>
                  <a:cubicBezTo>
                    <a:pt x="21325" y="13326"/>
                    <a:pt x="21292" y="13848"/>
                    <a:pt x="21248" y="14197"/>
                  </a:cubicBezTo>
                  <a:cubicBezTo>
                    <a:pt x="21204" y="14545"/>
                    <a:pt x="21160" y="14806"/>
                    <a:pt x="21105" y="14981"/>
                  </a:cubicBezTo>
                  <a:cubicBezTo>
                    <a:pt x="21050" y="15155"/>
                    <a:pt x="20995" y="15242"/>
                    <a:pt x="20940" y="15242"/>
                  </a:cubicBezTo>
                  <a:cubicBezTo>
                    <a:pt x="20885" y="15242"/>
                    <a:pt x="20830" y="15155"/>
                    <a:pt x="20775" y="14981"/>
                  </a:cubicBezTo>
                  <a:cubicBezTo>
                    <a:pt x="20720" y="14806"/>
                    <a:pt x="20676" y="14545"/>
                    <a:pt x="20632" y="14197"/>
                  </a:cubicBezTo>
                  <a:cubicBezTo>
                    <a:pt x="20588" y="13848"/>
                    <a:pt x="20555" y="13413"/>
                    <a:pt x="20533" y="12803"/>
                  </a:cubicBezTo>
                  <a:cubicBezTo>
                    <a:pt x="20511" y="12281"/>
                    <a:pt x="20500" y="11584"/>
                    <a:pt x="20500" y="10800"/>
                  </a:cubicBezTo>
                  <a:cubicBezTo>
                    <a:pt x="20500" y="10016"/>
                    <a:pt x="20511" y="9319"/>
                    <a:pt x="20533" y="8797"/>
                  </a:cubicBezTo>
                  <a:cubicBezTo>
                    <a:pt x="20555" y="8274"/>
                    <a:pt x="20588" y="7752"/>
                    <a:pt x="20632" y="7490"/>
                  </a:cubicBezTo>
                  <a:cubicBezTo>
                    <a:pt x="20676" y="7142"/>
                    <a:pt x="20720" y="6881"/>
                    <a:pt x="20775" y="6706"/>
                  </a:cubicBezTo>
                  <a:cubicBezTo>
                    <a:pt x="20830" y="6532"/>
                    <a:pt x="20885" y="6445"/>
                    <a:pt x="20940" y="6445"/>
                  </a:cubicBezTo>
                  <a:cubicBezTo>
                    <a:pt x="20995" y="6445"/>
                    <a:pt x="21050" y="6532"/>
                    <a:pt x="21105" y="6706"/>
                  </a:cubicBezTo>
                  <a:cubicBezTo>
                    <a:pt x="21160" y="6881"/>
                    <a:pt x="21204" y="7142"/>
                    <a:pt x="21248" y="7490"/>
                  </a:cubicBezTo>
                  <a:cubicBezTo>
                    <a:pt x="21292" y="7839"/>
                    <a:pt x="21325" y="8274"/>
                    <a:pt x="21347" y="8884"/>
                  </a:cubicBezTo>
                  <a:cubicBezTo>
                    <a:pt x="21369" y="9406"/>
                    <a:pt x="21380" y="10103"/>
                    <a:pt x="21380" y="10887"/>
                  </a:cubicBezTo>
                  <a:cubicBezTo>
                    <a:pt x="21391" y="11584"/>
                    <a:pt x="21369" y="12281"/>
                    <a:pt x="21347" y="12803"/>
                  </a:cubicBezTo>
                  <a:close/>
                  <a:moveTo>
                    <a:pt x="2563" y="5139"/>
                  </a:moveTo>
                  <a:cubicBezTo>
                    <a:pt x="2596" y="5226"/>
                    <a:pt x="2629" y="5313"/>
                    <a:pt x="2651" y="5313"/>
                  </a:cubicBezTo>
                  <a:lnTo>
                    <a:pt x="2618" y="6794"/>
                  </a:lnTo>
                  <a:cubicBezTo>
                    <a:pt x="2596" y="6706"/>
                    <a:pt x="2563" y="6619"/>
                    <a:pt x="2541" y="6532"/>
                  </a:cubicBezTo>
                  <a:cubicBezTo>
                    <a:pt x="2508" y="6445"/>
                    <a:pt x="2475" y="6445"/>
                    <a:pt x="2442" y="6445"/>
                  </a:cubicBezTo>
                  <a:cubicBezTo>
                    <a:pt x="2387" y="6445"/>
                    <a:pt x="2332" y="6532"/>
                    <a:pt x="2277" y="6706"/>
                  </a:cubicBezTo>
                  <a:cubicBezTo>
                    <a:pt x="2233" y="6881"/>
                    <a:pt x="2189" y="7142"/>
                    <a:pt x="2145" y="7403"/>
                  </a:cubicBezTo>
                  <a:cubicBezTo>
                    <a:pt x="2112" y="7752"/>
                    <a:pt x="2079" y="8100"/>
                    <a:pt x="2057" y="8623"/>
                  </a:cubicBezTo>
                  <a:cubicBezTo>
                    <a:pt x="2035" y="9145"/>
                    <a:pt x="2024" y="9668"/>
                    <a:pt x="2024" y="10277"/>
                  </a:cubicBezTo>
                  <a:lnTo>
                    <a:pt x="2024" y="16200"/>
                  </a:lnTo>
                  <a:lnTo>
                    <a:pt x="1815" y="16200"/>
                  </a:lnTo>
                  <a:lnTo>
                    <a:pt x="1815" y="5226"/>
                  </a:lnTo>
                  <a:lnTo>
                    <a:pt x="1958" y="5226"/>
                  </a:lnTo>
                  <a:lnTo>
                    <a:pt x="1991" y="7403"/>
                  </a:lnTo>
                  <a:cubicBezTo>
                    <a:pt x="2024" y="6706"/>
                    <a:pt x="2079" y="6097"/>
                    <a:pt x="2156" y="5661"/>
                  </a:cubicBezTo>
                  <a:cubicBezTo>
                    <a:pt x="2233" y="5226"/>
                    <a:pt x="2321" y="5052"/>
                    <a:pt x="2420" y="5052"/>
                  </a:cubicBezTo>
                  <a:cubicBezTo>
                    <a:pt x="2486" y="5052"/>
                    <a:pt x="2519" y="5139"/>
                    <a:pt x="2563" y="5139"/>
                  </a:cubicBezTo>
                  <a:close/>
                  <a:moveTo>
                    <a:pt x="19235" y="5139"/>
                  </a:moveTo>
                  <a:cubicBezTo>
                    <a:pt x="19213" y="5139"/>
                    <a:pt x="19180" y="5052"/>
                    <a:pt x="19147" y="5052"/>
                  </a:cubicBezTo>
                  <a:cubicBezTo>
                    <a:pt x="19070" y="5052"/>
                    <a:pt x="18993" y="5139"/>
                    <a:pt x="18927" y="5313"/>
                  </a:cubicBezTo>
                  <a:cubicBezTo>
                    <a:pt x="18862" y="5487"/>
                    <a:pt x="18796" y="5748"/>
                    <a:pt x="18752" y="6010"/>
                  </a:cubicBezTo>
                  <a:cubicBezTo>
                    <a:pt x="18708" y="6271"/>
                    <a:pt x="18664" y="6706"/>
                    <a:pt x="18642" y="7229"/>
                  </a:cubicBezTo>
                  <a:cubicBezTo>
                    <a:pt x="18609" y="7664"/>
                    <a:pt x="18598" y="8274"/>
                    <a:pt x="18598" y="8884"/>
                  </a:cubicBezTo>
                  <a:cubicBezTo>
                    <a:pt x="18598" y="9755"/>
                    <a:pt x="18620" y="10452"/>
                    <a:pt x="18675" y="10974"/>
                  </a:cubicBezTo>
                  <a:cubicBezTo>
                    <a:pt x="18730" y="11497"/>
                    <a:pt x="18785" y="11932"/>
                    <a:pt x="18851" y="12194"/>
                  </a:cubicBezTo>
                  <a:cubicBezTo>
                    <a:pt x="18796" y="12368"/>
                    <a:pt x="18752" y="12629"/>
                    <a:pt x="18708" y="12977"/>
                  </a:cubicBezTo>
                  <a:cubicBezTo>
                    <a:pt x="18675" y="13326"/>
                    <a:pt x="18653" y="13761"/>
                    <a:pt x="18653" y="14197"/>
                  </a:cubicBezTo>
                  <a:cubicBezTo>
                    <a:pt x="18653" y="14632"/>
                    <a:pt x="18664" y="14893"/>
                    <a:pt x="18686" y="15155"/>
                  </a:cubicBezTo>
                  <a:cubicBezTo>
                    <a:pt x="18708" y="15416"/>
                    <a:pt x="18730" y="15590"/>
                    <a:pt x="18774" y="15764"/>
                  </a:cubicBezTo>
                  <a:cubicBezTo>
                    <a:pt x="18697" y="16026"/>
                    <a:pt x="18631" y="16287"/>
                    <a:pt x="18587" y="16635"/>
                  </a:cubicBezTo>
                  <a:cubicBezTo>
                    <a:pt x="18543" y="16984"/>
                    <a:pt x="18521" y="17506"/>
                    <a:pt x="18521" y="18116"/>
                  </a:cubicBezTo>
                  <a:cubicBezTo>
                    <a:pt x="18521" y="19161"/>
                    <a:pt x="18576" y="20032"/>
                    <a:pt x="18697" y="20642"/>
                  </a:cubicBezTo>
                  <a:cubicBezTo>
                    <a:pt x="18818" y="21252"/>
                    <a:pt x="18971" y="21513"/>
                    <a:pt x="19169" y="21513"/>
                  </a:cubicBezTo>
                  <a:cubicBezTo>
                    <a:pt x="19389" y="21513"/>
                    <a:pt x="19554" y="21164"/>
                    <a:pt x="19686" y="20468"/>
                  </a:cubicBezTo>
                  <a:cubicBezTo>
                    <a:pt x="19807" y="19771"/>
                    <a:pt x="19873" y="18900"/>
                    <a:pt x="19873" y="17681"/>
                  </a:cubicBezTo>
                  <a:cubicBezTo>
                    <a:pt x="19873" y="16810"/>
                    <a:pt x="19829" y="16113"/>
                    <a:pt x="19752" y="15590"/>
                  </a:cubicBezTo>
                  <a:cubicBezTo>
                    <a:pt x="19675" y="15068"/>
                    <a:pt x="19554" y="14806"/>
                    <a:pt x="19400" y="14806"/>
                  </a:cubicBezTo>
                  <a:lnTo>
                    <a:pt x="19037" y="14806"/>
                  </a:lnTo>
                  <a:cubicBezTo>
                    <a:pt x="18982" y="14806"/>
                    <a:pt x="18938" y="14719"/>
                    <a:pt x="18905" y="14545"/>
                  </a:cubicBezTo>
                  <a:cubicBezTo>
                    <a:pt x="18873" y="14371"/>
                    <a:pt x="18851" y="14110"/>
                    <a:pt x="18851" y="13761"/>
                  </a:cubicBezTo>
                  <a:cubicBezTo>
                    <a:pt x="18851" y="13500"/>
                    <a:pt x="18862" y="13239"/>
                    <a:pt x="18884" y="12977"/>
                  </a:cubicBezTo>
                  <a:cubicBezTo>
                    <a:pt x="18905" y="12716"/>
                    <a:pt x="18938" y="12542"/>
                    <a:pt x="18993" y="12455"/>
                  </a:cubicBezTo>
                  <a:cubicBezTo>
                    <a:pt x="19026" y="12455"/>
                    <a:pt x="19048" y="12542"/>
                    <a:pt x="19070" y="12542"/>
                  </a:cubicBezTo>
                  <a:cubicBezTo>
                    <a:pt x="19092" y="12542"/>
                    <a:pt x="19125" y="12542"/>
                    <a:pt x="19147" y="12542"/>
                  </a:cubicBezTo>
                  <a:cubicBezTo>
                    <a:pt x="19224" y="12542"/>
                    <a:pt x="19301" y="12455"/>
                    <a:pt x="19367" y="12281"/>
                  </a:cubicBezTo>
                  <a:cubicBezTo>
                    <a:pt x="19433" y="12106"/>
                    <a:pt x="19488" y="11845"/>
                    <a:pt x="19543" y="11584"/>
                  </a:cubicBezTo>
                  <a:cubicBezTo>
                    <a:pt x="19587" y="11235"/>
                    <a:pt x="19631" y="10887"/>
                    <a:pt x="19653" y="10365"/>
                  </a:cubicBezTo>
                  <a:cubicBezTo>
                    <a:pt x="19686" y="9929"/>
                    <a:pt x="19697" y="9319"/>
                    <a:pt x="19697" y="8710"/>
                  </a:cubicBezTo>
                  <a:cubicBezTo>
                    <a:pt x="19697" y="8187"/>
                    <a:pt x="19686" y="7665"/>
                    <a:pt x="19653" y="7229"/>
                  </a:cubicBezTo>
                  <a:cubicBezTo>
                    <a:pt x="19620" y="6794"/>
                    <a:pt x="19587" y="6358"/>
                    <a:pt x="19532" y="6097"/>
                  </a:cubicBezTo>
                  <a:lnTo>
                    <a:pt x="19785" y="6271"/>
                  </a:lnTo>
                  <a:lnTo>
                    <a:pt x="19917" y="6271"/>
                  </a:lnTo>
                  <a:lnTo>
                    <a:pt x="19917" y="5226"/>
                  </a:lnTo>
                  <a:lnTo>
                    <a:pt x="19323" y="5226"/>
                  </a:lnTo>
                  <a:cubicBezTo>
                    <a:pt x="19290" y="5226"/>
                    <a:pt x="19257" y="5139"/>
                    <a:pt x="19235" y="5139"/>
                  </a:cubicBezTo>
                  <a:close/>
                  <a:moveTo>
                    <a:pt x="18884" y="16200"/>
                  </a:moveTo>
                  <a:lnTo>
                    <a:pt x="19301" y="16200"/>
                  </a:lnTo>
                  <a:cubicBezTo>
                    <a:pt x="19345" y="16200"/>
                    <a:pt x="19400" y="16200"/>
                    <a:pt x="19433" y="16287"/>
                  </a:cubicBezTo>
                  <a:cubicBezTo>
                    <a:pt x="19466" y="16374"/>
                    <a:pt x="19510" y="16461"/>
                    <a:pt x="19543" y="16548"/>
                  </a:cubicBezTo>
                  <a:cubicBezTo>
                    <a:pt x="19576" y="16723"/>
                    <a:pt x="19598" y="16897"/>
                    <a:pt x="19609" y="17071"/>
                  </a:cubicBezTo>
                  <a:cubicBezTo>
                    <a:pt x="19631" y="17332"/>
                    <a:pt x="19631" y="17594"/>
                    <a:pt x="19631" y="17942"/>
                  </a:cubicBezTo>
                  <a:cubicBezTo>
                    <a:pt x="19631" y="18203"/>
                    <a:pt x="19620" y="18465"/>
                    <a:pt x="19609" y="18813"/>
                  </a:cubicBezTo>
                  <a:cubicBezTo>
                    <a:pt x="19587" y="19074"/>
                    <a:pt x="19565" y="19336"/>
                    <a:pt x="19521" y="19597"/>
                  </a:cubicBezTo>
                  <a:cubicBezTo>
                    <a:pt x="19477" y="19858"/>
                    <a:pt x="19433" y="20032"/>
                    <a:pt x="19367" y="20119"/>
                  </a:cubicBezTo>
                  <a:cubicBezTo>
                    <a:pt x="19301" y="20206"/>
                    <a:pt x="19235" y="20294"/>
                    <a:pt x="19147" y="20294"/>
                  </a:cubicBezTo>
                  <a:cubicBezTo>
                    <a:pt x="19004" y="20294"/>
                    <a:pt x="18895" y="20119"/>
                    <a:pt x="18818" y="19684"/>
                  </a:cubicBezTo>
                  <a:cubicBezTo>
                    <a:pt x="18741" y="19336"/>
                    <a:pt x="18697" y="18726"/>
                    <a:pt x="18697" y="17942"/>
                  </a:cubicBezTo>
                  <a:cubicBezTo>
                    <a:pt x="18697" y="17506"/>
                    <a:pt x="18708" y="17158"/>
                    <a:pt x="18741" y="16897"/>
                  </a:cubicBezTo>
                  <a:cubicBezTo>
                    <a:pt x="18796" y="16635"/>
                    <a:pt x="18829" y="16374"/>
                    <a:pt x="18884" y="16200"/>
                  </a:cubicBezTo>
                  <a:close/>
                  <a:moveTo>
                    <a:pt x="19477" y="8884"/>
                  </a:moveTo>
                  <a:cubicBezTo>
                    <a:pt x="19477" y="9755"/>
                    <a:pt x="19444" y="10365"/>
                    <a:pt x="19389" y="10800"/>
                  </a:cubicBezTo>
                  <a:cubicBezTo>
                    <a:pt x="19334" y="11236"/>
                    <a:pt x="19246" y="11410"/>
                    <a:pt x="19147" y="11410"/>
                  </a:cubicBezTo>
                  <a:cubicBezTo>
                    <a:pt x="19048" y="11410"/>
                    <a:pt x="18971" y="11236"/>
                    <a:pt x="18905" y="10800"/>
                  </a:cubicBezTo>
                  <a:cubicBezTo>
                    <a:pt x="18840" y="10365"/>
                    <a:pt x="18807" y="9668"/>
                    <a:pt x="18807" y="8797"/>
                  </a:cubicBezTo>
                  <a:cubicBezTo>
                    <a:pt x="18807" y="7926"/>
                    <a:pt x="18840" y="7316"/>
                    <a:pt x="18905" y="6881"/>
                  </a:cubicBezTo>
                  <a:cubicBezTo>
                    <a:pt x="18971" y="6445"/>
                    <a:pt x="19048" y="6271"/>
                    <a:pt x="19158" y="6271"/>
                  </a:cubicBezTo>
                  <a:cubicBezTo>
                    <a:pt x="19257" y="6271"/>
                    <a:pt x="19334" y="6532"/>
                    <a:pt x="19400" y="6968"/>
                  </a:cubicBezTo>
                  <a:cubicBezTo>
                    <a:pt x="19444" y="7403"/>
                    <a:pt x="19477" y="8013"/>
                    <a:pt x="19477" y="8884"/>
                  </a:cubicBezTo>
                  <a:close/>
                  <a:moveTo>
                    <a:pt x="14319" y="435"/>
                  </a:moveTo>
                  <a:cubicBezTo>
                    <a:pt x="14352" y="610"/>
                    <a:pt x="14363" y="871"/>
                    <a:pt x="14363" y="1219"/>
                  </a:cubicBezTo>
                  <a:cubicBezTo>
                    <a:pt x="14363" y="1568"/>
                    <a:pt x="14352" y="1829"/>
                    <a:pt x="14319" y="2003"/>
                  </a:cubicBezTo>
                  <a:cubicBezTo>
                    <a:pt x="14286" y="2177"/>
                    <a:pt x="14264" y="2264"/>
                    <a:pt x="14220" y="2264"/>
                  </a:cubicBezTo>
                  <a:cubicBezTo>
                    <a:pt x="14176" y="2264"/>
                    <a:pt x="14143" y="2177"/>
                    <a:pt x="14121" y="1916"/>
                  </a:cubicBezTo>
                  <a:cubicBezTo>
                    <a:pt x="14099" y="1742"/>
                    <a:pt x="14077" y="1481"/>
                    <a:pt x="14077" y="1132"/>
                  </a:cubicBezTo>
                  <a:cubicBezTo>
                    <a:pt x="14077" y="784"/>
                    <a:pt x="14088" y="523"/>
                    <a:pt x="14121" y="348"/>
                  </a:cubicBezTo>
                  <a:cubicBezTo>
                    <a:pt x="14143" y="174"/>
                    <a:pt x="14176" y="0"/>
                    <a:pt x="14220" y="0"/>
                  </a:cubicBezTo>
                  <a:cubicBezTo>
                    <a:pt x="14253" y="174"/>
                    <a:pt x="14286" y="261"/>
                    <a:pt x="14319" y="435"/>
                  </a:cubicBezTo>
                  <a:close/>
                  <a:moveTo>
                    <a:pt x="13527" y="14545"/>
                  </a:moveTo>
                  <a:lnTo>
                    <a:pt x="13560" y="15765"/>
                  </a:lnTo>
                  <a:cubicBezTo>
                    <a:pt x="13516" y="15852"/>
                    <a:pt x="13473" y="16026"/>
                    <a:pt x="13418" y="16113"/>
                  </a:cubicBezTo>
                  <a:cubicBezTo>
                    <a:pt x="13363" y="16200"/>
                    <a:pt x="13297" y="16287"/>
                    <a:pt x="13231" y="16287"/>
                  </a:cubicBezTo>
                  <a:cubicBezTo>
                    <a:pt x="12978" y="16287"/>
                    <a:pt x="12857" y="15416"/>
                    <a:pt x="12857" y="13587"/>
                  </a:cubicBezTo>
                  <a:lnTo>
                    <a:pt x="12857" y="6532"/>
                  </a:lnTo>
                  <a:lnTo>
                    <a:pt x="12626" y="6532"/>
                  </a:lnTo>
                  <a:lnTo>
                    <a:pt x="12626" y="5226"/>
                  </a:lnTo>
                  <a:lnTo>
                    <a:pt x="12857" y="5226"/>
                  </a:lnTo>
                  <a:lnTo>
                    <a:pt x="12857" y="1742"/>
                  </a:lnTo>
                  <a:lnTo>
                    <a:pt x="13066" y="1742"/>
                  </a:lnTo>
                  <a:lnTo>
                    <a:pt x="13066" y="5226"/>
                  </a:lnTo>
                  <a:lnTo>
                    <a:pt x="13505" y="5226"/>
                  </a:lnTo>
                  <a:lnTo>
                    <a:pt x="13505" y="6445"/>
                  </a:lnTo>
                  <a:lnTo>
                    <a:pt x="13066" y="6445"/>
                  </a:lnTo>
                  <a:lnTo>
                    <a:pt x="13066" y="13239"/>
                  </a:lnTo>
                  <a:cubicBezTo>
                    <a:pt x="13066" y="13848"/>
                    <a:pt x="13088" y="14284"/>
                    <a:pt x="13121" y="14545"/>
                  </a:cubicBezTo>
                  <a:cubicBezTo>
                    <a:pt x="13154" y="14806"/>
                    <a:pt x="13209" y="14894"/>
                    <a:pt x="13275" y="14894"/>
                  </a:cubicBezTo>
                  <a:cubicBezTo>
                    <a:pt x="13319" y="14894"/>
                    <a:pt x="13374" y="14894"/>
                    <a:pt x="13418" y="14806"/>
                  </a:cubicBezTo>
                  <a:cubicBezTo>
                    <a:pt x="13451" y="14719"/>
                    <a:pt x="13484" y="14632"/>
                    <a:pt x="13527" y="14545"/>
                  </a:cubicBezTo>
                  <a:close/>
                  <a:moveTo>
                    <a:pt x="14121" y="5226"/>
                  </a:moveTo>
                  <a:lnTo>
                    <a:pt x="14330" y="5226"/>
                  </a:lnTo>
                  <a:lnTo>
                    <a:pt x="14330" y="16200"/>
                  </a:lnTo>
                  <a:lnTo>
                    <a:pt x="14121" y="16200"/>
                  </a:lnTo>
                  <a:lnTo>
                    <a:pt x="14121" y="5226"/>
                  </a:lnTo>
                  <a:close/>
                  <a:moveTo>
                    <a:pt x="16057" y="6445"/>
                  </a:moveTo>
                  <a:cubicBezTo>
                    <a:pt x="16002" y="6010"/>
                    <a:pt x="15936" y="5661"/>
                    <a:pt x="15848" y="5400"/>
                  </a:cubicBezTo>
                  <a:cubicBezTo>
                    <a:pt x="15760" y="5139"/>
                    <a:pt x="15683" y="5052"/>
                    <a:pt x="15595" y="5052"/>
                  </a:cubicBezTo>
                  <a:cubicBezTo>
                    <a:pt x="15507" y="5052"/>
                    <a:pt x="15419" y="5139"/>
                    <a:pt x="15331" y="5400"/>
                  </a:cubicBezTo>
                  <a:cubicBezTo>
                    <a:pt x="15254" y="5661"/>
                    <a:pt x="15177" y="6010"/>
                    <a:pt x="15122" y="6532"/>
                  </a:cubicBezTo>
                  <a:cubicBezTo>
                    <a:pt x="15067" y="7055"/>
                    <a:pt x="15012" y="7664"/>
                    <a:pt x="14979" y="8361"/>
                  </a:cubicBezTo>
                  <a:cubicBezTo>
                    <a:pt x="14946" y="9058"/>
                    <a:pt x="14924" y="9929"/>
                    <a:pt x="14924" y="10800"/>
                  </a:cubicBezTo>
                  <a:cubicBezTo>
                    <a:pt x="14924" y="11671"/>
                    <a:pt x="14946" y="12542"/>
                    <a:pt x="14979" y="13239"/>
                  </a:cubicBezTo>
                  <a:cubicBezTo>
                    <a:pt x="15012" y="13935"/>
                    <a:pt x="15056" y="14545"/>
                    <a:pt x="15111" y="14981"/>
                  </a:cubicBezTo>
                  <a:cubicBezTo>
                    <a:pt x="15166" y="15416"/>
                    <a:pt x="15232" y="15852"/>
                    <a:pt x="15320" y="16026"/>
                  </a:cubicBezTo>
                  <a:cubicBezTo>
                    <a:pt x="15397" y="16287"/>
                    <a:pt x="15485" y="16374"/>
                    <a:pt x="15573" y="16374"/>
                  </a:cubicBezTo>
                  <a:cubicBezTo>
                    <a:pt x="15661" y="16374"/>
                    <a:pt x="15749" y="16287"/>
                    <a:pt x="15826" y="16026"/>
                  </a:cubicBezTo>
                  <a:cubicBezTo>
                    <a:pt x="15903" y="15765"/>
                    <a:pt x="15980" y="15416"/>
                    <a:pt x="16035" y="14894"/>
                  </a:cubicBezTo>
                  <a:cubicBezTo>
                    <a:pt x="16090" y="14371"/>
                    <a:pt x="16145" y="13761"/>
                    <a:pt x="16178" y="13064"/>
                  </a:cubicBezTo>
                  <a:cubicBezTo>
                    <a:pt x="16211" y="12368"/>
                    <a:pt x="16233" y="11497"/>
                    <a:pt x="16233" y="10626"/>
                  </a:cubicBezTo>
                  <a:cubicBezTo>
                    <a:pt x="16233" y="9755"/>
                    <a:pt x="16222" y="8884"/>
                    <a:pt x="16189" y="8274"/>
                  </a:cubicBezTo>
                  <a:cubicBezTo>
                    <a:pt x="16156" y="7664"/>
                    <a:pt x="16123" y="6968"/>
                    <a:pt x="16057" y="6445"/>
                  </a:cubicBezTo>
                  <a:close/>
                  <a:moveTo>
                    <a:pt x="15991" y="12803"/>
                  </a:moveTo>
                  <a:cubicBezTo>
                    <a:pt x="15969" y="13326"/>
                    <a:pt x="15936" y="13848"/>
                    <a:pt x="15892" y="14197"/>
                  </a:cubicBezTo>
                  <a:cubicBezTo>
                    <a:pt x="15848" y="14545"/>
                    <a:pt x="15804" y="14806"/>
                    <a:pt x="15749" y="14981"/>
                  </a:cubicBezTo>
                  <a:cubicBezTo>
                    <a:pt x="15694" y="15155"/>
                    <a:pt x="15639" y="15242"/>
                    <a:pt x="15584" y="15242"/>
                  </a:cubicBezTo>
                  <a:cubicBezTo>
                    <a:pt x="15529" y="15242"/>
                    <a:pt x="15474" y="15155"/>
                    <a:pt x="15419" y="14981"/>
                  </a:cubicBezTo>
                  <a:cubicBezTo>
                    <a:pt x="15364" y="14806"/>
                    <a:pt x="15320" y="14545"/>
                    <a:pt x="15276" y="14197"/>
                  </a:cubicBezTo>
                  <a:cubicBezTo>
                    <a:pt x="15232" y="13848"/>
                    <a:pt x="15199" y="13413"/>
                    <a:pt x="15177" y="12803"/>
                  </a:cubicBezTo>
                  <a:cubicBezTo>
                    <a:pt x="15155" y="12281"/>
                    <a:pt x="15144" y="11584"/>
                    <a:pt x="15144" y="10800"/>
                  </a:cubicBezTo>
                  <a:cubicBezTo>
                    <a:pt x="15144" y="10016"/>
                    <a:pt x="15155" y="9319"/>
                    <a:pt x="15177" y="8797"/>
                  </a:cubicBezTo>
                  <a:cubicBezTo>
                    <a:pt x="15199" y="8274"/>
                    <a:pt x="15232" y="7752"/>
                    <a:pt x="15276" y="7490"/>
                  </a:cubicBezTo>
                  <a:cubicBezTo>
                    <a:pt x="15320" y="7142"/>
                    <a:pt x="15364" y="6881"/>
                    <a:pt x="15419" y="6706"/>
                  </a:cubicBezTo>
                  <a:cubicBezTo>
                    <a:pt x="15474" y="6532"/>
                    <a:pt x="15529" y="6445"/>
                    <a:pt x="15584" y="6445"/>
                  </a:cubicBezTo>
                  <a:cubicBezTo>
                    <a:pt x="15639" y="6445"/>
                    <a:pt x="15694" y="6532"/>
                    <a:pt x="15749" y="6706"/>
                  </a:cubicBezTo>
                  <a:cubicBezTo>
                    <a:pt x="15804" y="6881"/>
                    <a:pt x="15848" y="7142"/>
                    <a:pt x="15892" y="7490"/>
                  </a:cubicBezTo>
                  <a:cubicBezTo>
                    <a:pt x="15936" y="7839"/>
                    <a:pt x="15969" y="8274"/>
                    <a:pt x="15991" y="8884"/>
                  </a:cubicBezTo>
                  <a:cubicBezTo>
                    <a:pt x="16013" y="9406"/>
                    <a:pt x="16024" y="10103"/>
                    <a:pt x="16024" y="10887"/>
                  </a:cubicBezTo>
                  <a:cubicBezTo>
                    <a:pt x="16024" y="11584"/>
                    <a:pt x="16013" y="12281"/>
                    <a:pt x="15991" y="12803"/>
                  </a:cubicBezTo>
                  <a:close/>
                  <a:moveTo>
                    <a:pt x="8930" y="6010"/>
                  </a:moveTo>
                  <a:cubicBezTo>
                    <a:pt x="9007" y="6619"/>
                    <a:pt x="9051" y="7490"/>
                    <a:pt x="9051" y="8623"/>
                  </a:cubicBezTo>
                  <a:lnTo>
                    <a:pt x="9051" y="16200"/>
                  </a:lnTo>
                  <a:lnTo>
                    <a:pt x="8842" y="16200"/>
                  </a:lnTo>
                  <a:lnTo>
                    <a:pt x="8842" y="8884"/>
                  </a:lnTo>
                  <a:cubicBezTo>
                    <a:pt x="8842" y="8187"/>
                    <a:pt x="8820" y="7577"/>
                    <a:pt x="8776" y="7055"/>
                  </a:cubicBezTo>
                  <a:cubicBezTo>
                    <a:pt x="8732" y="6619"/>
                    <a:pt x="8655" y="6358"/>
                    <a:pt x="8534" y="6358"/>
                  </a:cubicBezTo>
                  <a:cubicBezTo>
                    <a:pt x="8468" y="6358"/>
                    <a:pt x="8391" y="6532"/>
                    <a:pt x="8325" y="6794"/>
                  </a:cubicBezTo>
                  <a:cubicBezTo>
                    <a:pt x="8259" y="7055"/>
                    <a:pt x="8193" y="7490"/>
                    <a:pt x="8138" y="7926"/>
                  </a:cubicBezTo>
                  <a:lnTo>
                    <a:pt x="8138" y="16200"/>
                  </a:lnTo>
                  <a:lnTo>
                    <a:pt x="7930" y="16200"/>
                  </a:lnTo>
                  <a:lnTo>
                    <a:pt x="7930" y="5226"/>
                  </a:lnTo>
                  <a:lnTo>
                    <a:pt x="8084" y="5226"/>
                  </a:lnTo>
                  <a:lnTo>
                    <a:pt x="8116" y="6706"/>
                  </a:lnTo>
                  <a:cubicBezTo>
                    <a:pt x="8182" y="6184"/>
                    <a:pt x="8259" y="5748"/>
                    <a:pt x="8336" y="5487"/>
                  </a:cubicBezTo>
                  <a:cubicBezTo>
                    <a:pt x="8413" y="5226"/>
                    <a:pt x="8501" y="5052"/>
                    <a:pt x="8600" y="5052"/>
                  </a:cubicBezTo>
                  <a:cubicBezTo>
                    <a:pt x="8732" y="5052"/>
                    <a:pt x="8853" y="5400"/>
                    <a:pt x="8930" y="6010"/>
                  </a:cubicBezTo>
                  <a:close/>
                  <a:moveTo>
                    <a:pt x="11922" y="5923"/>
                  </a:moveTo>
                  <a:cubicBezTo>
                    <a:pt x="11878" y="5574"/>
                    <a:pt x="11823" y="5400"/>
                    <a:pt x="11768" y="5226"/>
                  </a:cubicBezTo>
                  <a:cubicBezTo>
                    <a:pt x="11713" y="5052"/>
                    <a:pt x="11647" y="5052"/>
                    <a:pt x="11570" y="5052"/>
                  </a:cubicBezTo>
                  <a:cubicBezTo>
                    <a:pt x="11471" y="5052"/>
                    <a:pt x="11394" y="5139"/>
                    <a:pt x="11306" y="5313"/>
                  </a:cubicBezTo>
                  <a:cubicBezTo>
                    <a:pt x="11229" y="5487"/>
                    <a:pt x="11141" y="5748"/>
                    <a:pt x="11053" y="6184"/>
                  </a:cubicBezTo>
                  <a:lnTo>
                    <a:pt x="11130" y="7316"/>
                  </a:lnTo>
                  <a:cubicBezTo>
                    <a:pt x="11218" y="6968"/>
                    <a:pt x="11295" y="6706"/>
                    <a:pt x="11361" y="6532"/>
                  </a:cubicBezTo>
                  <a:cubicBezTo>
                    <a:pt x="11427" y="6358"/>
                    <a:pt x="11493" y="6358"/>
                    <a:pt x="11548" y="6358"/>
                  </a:cubicBezTo>
                  <a:cubicBezTo>
                    <a:pt x="11636" y="6358"/>
                    <a:pt x="11713" y="6532"/>
                    <a:pt x="11768" y="6881"/>
                  </a:cubicBezTo>
                  <a:cubicBezTo>
                    <a:pt x="11823" y="7229"/>
                    <a:pt x="11856" y="7926"/>
                    <a:pt x="11856" y="8797"/>
                  </a:cubicBezTo>
                  <a:lnTo>
                    <a:pt x="11856" y="9581"/>
                  </a:lnTo>
                  <a:lnTo>
                    <a:pt x="11581" y="9581"/>
                  </a:lnTo>
                  <a:cubicBezTo>
                    <a:pt x="11493" y="9581"/>
                    <a:pt x="11405" y="9668"/>
                    <a:pt x="11328" y="9842"/>
                  </a:cubicBezTo>
                  <a:cubicBezTo>
                    <a:pt x="11251" y="10016"/>
                    <a:pt x="11185" y="10190"/>
                    <a:pt x="11130" y="10539"/>
                  </a:cubicBezTo>
                  <a:cubicBezTo>
                    <a:pt x="11075" y="10800"/>
                    <a:pt x="11031" y="11235"/>
                    <a:pt x="11009" y="11671"/>
                  </a:cubicBezTo>
                  <a:cubicBezTo>
                    <a:pt x="10987" y="12106"/>
                    <a:pt x="10965" y="12629"/>
                    <a:pt x="10965" y="13152"/>
                  </a:cubicBezTo>
                  <a:cubicBezTo>
                    <a:pt x="10965" y="13674"/>
                    <a:pt x="10976" y="14110"/>
                    <a:pt x="10998" y="14458"/>
                  </a:cubicBezTo>
                  <a:cubicBezTo>
                    <a:pt x="11020" y="14806"/>
                    <a:pt x="11053" y="15155"/>
                    <a:pt x="11097" y="15503"/>
                  </a:cubicBezTo>
                  <a:cubicBezTo>
                    <a:pt x="11141" y="15764"/>
                    <a:pt x="11185" y="16026"/>
                    <a:pt x="11240" y="16113"/>
                  </a:cubicBezTo>
                  <a:cubicBezTo>
                    <a:pt x="11295" y="16287"/>
                    <a:pt x="11361" y="16374"/>
                    <a:pt x="11427" y="16374"/>
                  </a:cubicBezTo>
                  <a:cubicBezTo>
                    <a:pt x="11515" y="16374"/>
                    <a:pt x="11603" y="16287"/>
                    <a:pt x="11680" y="16026"/>
                  </a:cubicBezTo>
                  <a:cubicBezTo>
                    <a:pt x="11757" y="15765"/>
                    <a:pt x="11823" y="15416"/>
                    <a:pt x="11878" y="14806"/>
                  </a:cubicBezTo>
                  <a:lnTo>
                    <a:pt x="11889" y="14806"/>
                  </a:lnTo>
                  <a:lnTo>
                    <a:pt x="11922" y="16113"/>
                  </a:lnTo>
                  <a:lnTo>
                    <a:pt x="12087" y="16113"/>
                  </a:lnTo>
                  <a:lnTo>
                    <a:pt x="12087" y="8971"/>
                  </a:lnTo>
                  <a:cubicBezTo>
                    <a:pt x="12087" y="8187"/>
                    <a:pt x="12076" y="7577"/>
                    <a:pt x="12054" y="7055"/>
                  </a:cubicBezTo>
                  <a:cubicBezTo>
                    <a:pt x="11999" y="6706"/>
                    <a:pt x="11966" y="6271"/>
                    <a:pt x="11922" y="5923"/>
                  </a:cubicBezTo>
                  <a:close/>
                  <a:moveTo>
                    <a:pt x="11856" y="13500"/>
                  </a:moveTo>
                  <a:cubicBezTo>
                    <a:pt x="11801" y="14110"/>
                    <a:pt x="11746" y="14545"/>
                    <a:pt x="11669" y="14806"/>
                  </a:cubicBezTo>
                  <a:cubicBezTo>
                    <a:pt x="11603" y="15068"/>
                    <a:pt x="11526" y="15155"/>
                    <a:pt x="11460" y="15155"/>
                  </a:cubicBezTo>
                  <a:cubicBezTo>
                    <a:pt x="11383" y="15155"/>
                    <a:pt x="11317" y="14981"/>
                    <a:pt x="11251" y="14719"/>
                  </a:cubicBezTo>
                  <a:cubicBezTo>
                    <a:pt x="11196" y="14458"/>
                    <a:pt x="11163" y="13935"/>
                    <a:pt x="11163" y="13152"/>
                  </a:cubicBezTo>
                  <a:cubicBezTo>
                    <a:pt x="11163" y="12542"/>
                    <a:pt x="11196" y="12019"/>
                    <a:pt x="11262" y="11584"/>
                  </a:cubicBezTo>
                  <a:cubicBezTo>
                    <a:pt x="11328" y="11148"/>
                    <a:pt x="11449" y="10974"/>
                    <a:pt x="11614" y="10887"/>
                  </a:cubicBezTo>
                  <a:lnTo>
                    <a:pt x="11845" y="10887"/>
                  </a:lnTo>
                  <a:lnTo>
                    <a:pt x="11845" y="13500"/>
                  </a:lnTo>
                  <a:close/>
                  <a:moveTo>
                    <a:pt x="10503" y="14545"/>
                  </a:moveTo>
                  <a:lnTo>
                    <a:pt x="10536" y="15765"/>
                  </a:lnTo>
                  <a:cubicBezTo>
                    <a:pt x="10492" y="15852"/>
                    <a:pt x="10448" y="16026"/>
                    <a:pt x="10393" y="16113"/>
                  </a:cubicBezTo>
                  <a:cubicBezTo>
                    <a:pt x="10338" y="16200"/>
                    <a:pt x="10272" y="16287"/>
                    <a:pt x="10206" y="16287"/>
                  </a:cubicBezTo>
                  <a:cubicBezTo>
                    <a:pt x="9953" y="16287"/>
                    <a:pt x="9832" y="15416"/>
                    <a:pt x="9832" y="13587"/>
                  </a:cubicBezTo>
                  <a:lnTo>
                    <a:pt x="9832" y="6532"/>
                  </a:lnTo>
                  <a:lnTo>
                    <a:pt x="9601" y="6532"/>
                  </a:lnTo>
                  <a:lnTo>
                    <a:pt x="9601" y="5226"/>
                  </a:lnTo>
                  <a:lnTo>
                    <a:pt x="9832" y="5226"/>
                  </a:lnTo>
                  <a:lnTo>
                    <a:pt x="9832" y="1742"/>
                  </a:lnTo>
                  <a:lnTo>
                    <a:pt x="10041" y="1742"/>
                  </a:lnTo>
                  <a:lnTo>
                    <a:pt x="10041" y="5226"/>
                  </a:lnTo>
                  <a:lnTo>
                    <a:pt x="10481" y="5226"/>
                  </a:lnTo>
                  <a:lnTo>
                    <a:pt x="10481" y="6445"/>
                  </a:lnTo>
                  <a:lnTo>
                    <a:pt x="10041" y="6445"/>
                  </a:lnTo>
                  <a:lnTo>
                    <a:pt x="10041" y="13239"/>
                  </a:lnTo>
                  <a:cubicBezTo>
                    <a:pt x="10041" y="13848"/>
                    <a:pt x="10063" y="14284"/>
                    <a:pt x="10096" y="14545"/>
                  </a:cubicBezTo>
                  <a:cubicBezTo>
                    <a:pt x="10129" y="14806"/>
                    <a:pt x="10184" y="14894"/>
                    <a:pt x="10250" y="14894"/>
                  </a:cubicBezTo>
                  <a:cubicBezTo>
                    <a:pt x="10294" y="14894"/>
                    <a:pt x="10349" y="14894"/>
                    <a:pt x="10393" y="14806"/>
                  </a:cubicBezTo>
                  <a:cubicBezTo>
                    <a:pt x="10426" y="14719"/>
                    <a:pt x="10459" y="14632"/>
                    <a:pt x="10503" y="14545"/>
                  </a:cubicBezTo>
                  <a:close/>
                  <a:moveTo>
                    <a:pt x="17839" y="6010"/>
                  </a:moveTo>
                  <a:cubicBezTo>
                    <a:pt x="17916" y="6619"/>
                    <a:pt x="17960" y="7490"/>
                    <a:pt x="17960" y="8623"/>
                  </a:cubicBezTo>
                  <a:lnTo>
                    <a:pt x="17960" y="16200"/>
                  </a:lnTo>
                  <a:lnTo>
                    <a:pt x="17751" y="16200"/>
                  </a:lnTo>
                  <a:lnTo>
                    <a:pt x="17751" y="8884"/>
                  </a:lnTo>
                  <a:cubicBezTo>
                    <a:pt x="17751" y="8187"/>
                    <a:pt x="17729" y="7577"/>
                    <a:pt x="17685" y="7055"/>
                  </a:cubicBezTo>
                  <a:cubicBezTo>
                    <a:pt x="17641" y="6619"/>
                    <a:pt x="17564" y="6358"/>
                    <a:pt x="17443" y="6358"/>
                  </a:cubicBezTo>
                  <a:cubicBezTo>
                    <a:pt x="17377" y="6358"/>
                    <a:pt x="17300" y="6532"/>
                    <a:pt x="17234" y="6794"/>
                  </a:cubicBezTo>
                  <a:cubicBezTo>
                    <a:pt x="17168" y="7055"/>
                    <a:pt x="17102" y="7490"/>
                    <a:pt x="17047" y="7926"/>
                  </a:cubicBezTo>
                  <a:lnTo>
                    <a:pt x="17047" y="16200"/>
                  </a:lnTo>
                  <a:lnTo>
                    <a:pt x="16838" y="16200"/>
                  </a:lnTo>
                  <a:lnTo>
                    <a:pt x="16838" y="5226"/>
                  </a:lnTo>
                  <a:lnTo>
                    <a:pt x="16992" y="5226"/>
                  </a:lnTo>
                  <a:lnTo>
                    <a:pt x="17025" y="6706"/>
                  </a:lnTo>
                  <a:cubicBezTo>
                    <a:pt x="17091" y="6184"/>
                    <a:pt x="17168" y="5748"/>
                    <a:pt x="17245" y="5487"/>
                  </a:cubicBezTo>
                  <a:cubicBezTo>
                    <a:pt x="17322" y="5226"/>
                    <a:pt x="17410" y="5052"/>
                    <a:pt x="17509" y="5052"/>
                  </a:cubicBezTo>
                  <a:cubicBezTo>
                    <a:pt x="17652" y="5052"/>
                    <a:pt x="17762" y="5400"/>
                    <a:pt x="17839" y="6010"/>
                  </a:cubicBezTo>
                  <a:close/>
                </a:path>
              </a:pathLst>
            </a:custGeom>
            <a:solidFill>
              <a:srgbClr val="02203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Shape">
              <a:extLst>
                <a:ext uri="{FF2B5EF4-FFF2-40B4-BE49-F238E27FC236}">
                  <a16:creationId xmlns:a16="http://schemas.microsoft.com/office/drawing/2014/main" id="{F7DA369F-8273-A13B-7B94-B212C391EF3A}"/>
                </a:ext>
              </a:extLst>
            </p:cNvPr>
            <p:cNvSpPr/>
            <p:nvPr userDrawn="1"/>
          </p:nvSpPr>
          <p:spPr>
            <a:xfrm>
              <a:off x="1714499" y="5257800"/>
              <a:ext cx="4141472" cy="1689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4259" y="17540"/>
                  </a:moveTo>
                  <a:cubicBezTo>
                    <a:pt x="4279" y="18027"/>
                    <a:pt x="4286" y="18514"/>
                    <a:pt x="4286" y="19164"/>
                  </a:cubicBezTo>
                  <a:cubicBezTo>
                    <a:pt x="4286" y="19814"/>
                    <a:pt x="4279" y="20463"/>
                    <a:pt x="4259" y="20950"/>
                  </a:cubicBezTo>
                  <a:cubicBezTo>
                    <a:pt x="4239" y="21438"/>
                    <a:pt x="4219" y="21600"/>
                    <a:pt x="4193" y="21600"/>
                  </a:cubicBezTo>
                  <a:cubicBezTo>
                    <a:pt x="4166" y="21600"/>
                    <a:pt x="4146" y="21438"/>
                    <a:pt x="4127" y="20950"/>
                  </a:cubicBezTo>
                  <a:cubicBezTo>
                    <a:pt x="4107" y="20463"/>
                    <a:pt x="4100" y="19976"/>
                    <a:pt x="4100" y="19164"/>
                  </a:cubicBezTo>
                  <a:cubicBezTo>
                    <a:pt x="4100" y="18514"/>
                    <a:pt x="4107" y="17865"/>
                    <a:pt x="4127" y="17540"/>
                  </a:cubicBezTo>
                  <a:cubicBezTo>
                    <a:pt x="4146" y="17053"/>
                    <a:pt x="4166" y="16890"/>
                    <a:pt x="4193" y="16890"/>
                  </a:cubicBezTo>
                  <a:cubicBezTo>
                    <a:pt x="4219" y="16890"/>
                    <a:pt x="4246" y="17053"/>
                    <a:pt x="4259" y="17540"/>
                  </a:cubicBezTo>
                  <a:close/>
                  <a:moveTo>
                    <a:pt x="3670" y="13642"/>
                  </a:moveTo>
                  <a:lnTo>
                    <a:pt x="3623" y="18839"/>
                  </a:lnTo>
                  <a:lnTo>
                    <a:pt x="3617" y="18839"/>
                  </a:lnTo>
                  <a:lnTo>
                    <a:pt x="3564" y="13642"/>
                  </a:lnTo>
                  <a:lnTo>
                    <a:pt x="3411" y="650"/>
                  </a:lnTo>
                  <a:lnTo>
                    <a:pt x="3279" y="650"/>
                  </a:lnTo>
                  <a:lnTo>
                    <a:pt x="3126" y="13642"/>
                  </a:lnTo>
                  <a:lnTo>
                    <a:pt x="3073" y="18839"/>
                  </a:lnTo>
                  <a:lnTo>
                    <a:pt x="3067" y="18839"/>
                  </a:lnTo>
                  <a:lnTo>
                    <a:pt x="3027" y="13642"/>
                  </a:lnTo>
                  <a:lnTo>
                    <a:pt x="2881" y="650"/>
                  </a:lnTo>
                  <a:lnTo>
                    <a:pt x="2749" y="650"/>
                  </a:lnTo>
                  <a:lnTo>
                    <a:pt x="3001" y="21113"/>
                  </a:lnTo>
                  <a:lnTo>
                    <a:pt x="3133" y="21113"/>
                  </a:lnTo>
                  <a:lnTo>
                    <a:pt x="3285" y="8120"/>
                  </a:lnTo>
                  <a:lnTo>
                    <a:pt x="3338" y="2761"/>
                  </a:lnTo>
                  <a:lnTo>
                    <a:pt x="3391" y="8120"/>
                  </a:lnTo>
                  <a:lnTo>
                    <a:pt x="3544" y="21113"/>
                  </a:lnTo>
                  <a:lnTo>
                    <a:pt x="3689" y="21113"/>
                  </a:lnTo>
                  <a:lnTo>
                    <a:pt x="3934" y="650"/>
                  </a:lnTo>
                  <a:lnTo>
                    <a:pt x="3809" y="650"/>
                  </a:lnTo>
                  <a:lnTo>
                    <a:pt x="3670" y="13642"/>
                  </a:lnTo>
                  <a:close/>
                  <a:moveTo>
                    <a:pt x="2292" y="13642"/>
                  </a:moveTo>
                  <a:lnTo>
                    <a:pt x="2245" y="18839"/>
                  </a:lnTo>
                  <a:lnTo>
                    <a:pt x="2239" y="18839"/>
                  </a:lnTo>
                  <a:lnTo>
                    <a:pt x="2192" y="13642"/>
                  </a:lnTo>
                  <a:lnTo>
                    <a:pt x="2040" y="650"/>
                  </a:lnTo>
                  <a:lnTo>
                    <a:pt x="1908" y="650"/>
                  </a:lnTo>
                  <a:lnTo>
                    <a:pt x="1755" y="13642"/>
                  </a:lnTo>
                  <a:lnTo>
                    <a:pt x="1702" y="18839"/>
                  </a:lnTo>
                  <a:lnTo>
                    <a:pt x="1696" y="18839"/>
                  </a:lnTo>
                  <a:lnTo>
                    <a:pt x="1656" y="13642"/>
                  </a:lnTo>
                  <a:lnTo>
                    <a:pt x="1510" y="650"/>
                  </a:lnTo>
                  <a:lnTo>
                    <a:pt x="1378" y="650"/>
                  </a:lnTo>
                  <a:lnTo>
                    <a:pt x="1629" y="21113"/>
                  </a:lnTo>
                  <a:lnTo>
                    <a:pt x="1762" y="21113"/>
                  </a:lnTo>
                  <a:lnTo>
                    <a:pt x="1914" y="8120"/>
                  </a:lnTo>
                  <a:lnTo>
                    <a:pt x="1967" y="2761"/>
                  </a:lnTo>
                  <a:lnTo>
                    <a:pt x="2020" y="8120"/>
                  </a:lnTo>
                  <a:lnTo>
                    <a:pt x="2173" y="21113"/>
                  </a:lnTo>
                  <a:lnTo>
                    <a:pt x="2318" y="21113"/>
                  </a:lnTo>
                  <a:lnTo>
                    <a:pt x="2563" y="650"/>
                  </a:lnTo>
                  <a:lnTo>
                    <a:pt x="2438" y="650"/>
                  </a:lnTo>
                  <a:lnTo>
                    <a:pt x="2292" y="13642"/>
                  </a:lnTo>
                  <a:close/>
                  <a:moveTo>
                    <a:pt x="921" y="13642"/>
                  </a:moveTo>
                  <a:lnTo>
                    <a:pt x="874" y="18839"/>
                  </a:lnTo>
                  <a:lnTo>
                    <a:pt x="868" y="18839"/>
                  </a:lnTo>
                  <a:lnTo>
                    <a:pt x="815" y="13642"/>
                  </a:lnTo>
                  <a:lnTo>
                    <a:pt x="662" y="650"/>
                  </a:lnTo>
                  <a:lnTo>
                    <a:pt x="530" y="650"/>
                  </a:lnTo>
                  <a:lnTo>
                    <a:pt x="378" y="13642"/>
                  </a:lnTo>
                  <a:lnTo>
                    <a:pt x="325" y="18839"/>
                  </a:lnTo>
                  <a:lnTo>
                    <a:pt x="318" y="18839"/>
                  </a:lnTo>
                  <a:lnTo>
                    <a:pt x="278" y="13642"/>
                  </a:lnTo>
                  <a:lnTo>
                    <a:pt x="132" y="650"/>
                  </a:lnTo>
                  <a:lnTo>
                    <a:pt x="0" y="650"/>
                  </a:lnTo>
                  <a:lnTo>
                    <a:pt x="252" y="21113"/>
                  </a:lnTo>
                  <a:lnTo>
                    <a:pt x="384" y="21113"/>
                  </a:lnTo>
                  <a:lnTo>
                    <a:pt x="537" y="8120"/>
                  </a:lnTo>
                  <a:lnTo>
                    <a:pt x="590" y="2761"/>
                  </a:lnTo>
                  <a:lnTo>
                    <a:pt x="643" y="8120"/>
                  </a:lnTo>
                  <a:lnTo>
                    <a:pt x="795" y="21113"/>
                  </a:lnTo>
                  <a:lnTo>
                    <a:pt x="941" y="21113"/>
                  </a:lnTo>
                  <a:lnTo>
                    <a:pt x="1186" y="650"/>
                  </a:lnTo>
                  <a:lnTo>
                    <a:pt x="1060" y="650"/>
                  </a:lnTo>
                  <a:lnTo>
                    <a:pt x="921" y="13642"/>
                  </a:lnTo>
                  <a:close/>
                  <a:moveTo>
                    <a:pt x="18911" y="19001"/>
                  </a:moveTo>
                  <a:cubicBezTo>
                    <a:pt x="18884" y="19164"/>
                    <a:pt x="18845" y="19326"/>
                    <a:pt x="18811" y="19326"/>
                  </a:cubicBezTo>
                  <a:cubicBezTo>
                    <a:pt x="18772" y="19326"/>
                    <a:pt x="18739" y="19164"/>
                    <a:pt x="18699" y="18839"/>
                  </a:cubicBezTo>
                  <a:cubicBezTo>
                    <a:pt x="18659" y="18514"/>
                    <a:pt x="18633" y="18027"/>
                    <a:pt x="18599" y="17377"/>
                  </a:cubicBezTo>
                  <a:cubicBezTo>
                    <a:pt x="18566" y="16728"/>
                    <a:pt x="18546" y="15916"/>
                    <a:pt x="18533" y="14779"/>
                  </a:cubicBezTo>
                  <a:cubicBezTo>
                    <a:pt x="18513" y="13642"/>
                    <a:pt x="18507" y="12343"/>
                    <a:pt x="18507" y="10719"/>
                  </a:cubicBezTo>
                  <a:cubicBezTo>
                    <a:pt x="18507" y="8120"/>
                    <a:pt x="18533" y="6171"/>
                    <a:pt x="18593" y="4710"/>
                  </a:cubicBezTo>
                  <a:cubicBezTo>
                    <a:pt x="18652" y="3248"/>
                    <a:pt x="18725" y="2599"/>
                    <a:pt x="18818" y="2599"/>
                  </a:cubicBezTo>
                  <a:cubicBezTo>
                    <a:pt x="18851" y="2599"/>
                    <a:pt x="18878" y="2599"/>
                    <a:pt x="18911" y="2761"/>
                  </a:cubicBezTo>
                  <a:cubicBezTo>
                    <a:pt x="18937" y="2923"/>
                    <a:pt x="18970" y="3248"/>
                    <a:pt x="19003" y="3573"/>
                  </a:cubicBezTo>
                  <a:lnTo>
                    <a:pt x="19030" y="1137"/>
                  </a:lnTo>
                  <a:cubicBezTo>
                    <a:pt x="18990" y="650"/>
                    <a:pt x="18951" y="325"/>
                    <a:pt x="18911" y="162"/>
                  </a:cubicBezTo>
                  <a:cubicBezTo>
                    <a:pt x="18878" y="0"/>
                    <a:pt x="18838" y="0"/>
                    <a:pt x="18805" y="0"/>
                  </a:cubicBezTo>
                  <a:cubicBezTo>
                    <a:pt x="18745" y="0"/>
                    <a:pt x="18686" y="162"/>
                    <a:pt x="18633" y="650"/>
                  </a:cubicBezTo>
                  <a:cubicBezTo>
                    <a:pt x="18580" y="1137"/>
                    <a:pt x="18540" y="1786"/>
                    <a:pt x="18500" y="2761"/>
                  </a:cubicBezTo>
                  <a:cubicBezTo>
                    <a:pt x="18460" y="3735"/>
                    <a:pt x="18434" y="4872"/>
                    <a:pt x="18414" y="6171"/>
                  </a:cubicBezTo>
                  <a:cubicBezTo>
                    <a:pt x="18394" y="7471"/>
                    <a:pt x="18381" y="8932"/>
                    <a:pt x="18381" y="10556"/>
                  </a:cubicBezTo>
                  <a:cubicBezTo>
                    <a:pt x="18381" y="12343"/>
                    <a:pt x="18394" y="13805"/>
                    <a:pt x="18414" y="15266"/>
                  </a:cubicBezTo>
                  <a:cubicBezTo>
                    <a:pt x="18434" y="16565"/>
                    <a:pt x="18467" y="17702"/>
                    <a:pt x="18507" y="18514"/>
                  </a:cubicBezTo>
                  <a:cubicBezTo>
                    <a:pt x="18546" y="19326"/>
                    <a:pt x="18593" y="20138"/>
                    <a:pt x="18639" y="20463"/>
                  </a:cubicBezTo>
                  <a:cubicBezTo>
                    <a:pt x="18692" y="20950"/>
                    <a:pt x="18745" y="21113"/>
                    <a:pt x="18805" y="21113"/>
                  </a:cubicBezTo>
                  <a:cubicBezTo>
                    <a:pt x="18891" y="21113"/>
                    <a:pt x="18964" y="20788"/>
                    <a:pt x="19030" y="19976"/>
                  </a:cubicBezTo>
                  <a:lnTo>
                    <a:pt x="19003" y="17702"/>
                  </a:lnTo>
                  <a:cubicBezTo>
                    <a:pt x="18964" y="18514"/>
                    <a:pt x="18937" y="18677"/>
                    <a:pt x="18911" y="19001"/>
                  </a:cubicBezTo>
                  <a:close/>
                  <a:moveTo>
                    <a:pt x="21534" y="2111"/>
                  </a:moveTo>
                  <a:cubicBezTo>
                    <a:pt x="21487" y="974"/>
                    <a:pt x="21428" y="325"/>
                    <a:pt x="21342" y="325"/>
                  </a:cubicBezTo>
                  <a:cubicBezTo>
                    <a:pt x="21282" y="325"/>
                    <a:pt x="21229" y="650"/>
                    <a:pt x="21176" y="1137"/>
                  </a:cubicBezTo>
                  <a:cubicBezTo>
                    <a:pt x="21123" y="1786"/>
                    <a:pt x="21083" y="2598"/>
                    <a:pt x="21037" y="3573"/>
                  </a:cubicBezTo>
                  <a:cubicBezTo>
                    <a:pt x="21017" y="2598"/>
                    <a:pt x="20991" y="1624"/>
                    <a:pt x="20951" y="1137"/>
                  </a:cubicBezTo>
                  <a:cubicBezTo>
                    <a:pt x="20911" y="487"/>
                    <a:pt x="20865" y="162"/>
                    <a:pt x="20805" y="162"/>
                  </a:cubicBezTo>
                  <a:cubicBezTo>
                    <a:pt x="20739" y="162"/>
                    <a:pt x="20686" y="487"/>
                    <a:pt x="20646" y="974"/>
                  </a:cubicBezTo>
                  <a:cubicBezTo>
                    <a:pt x="20606" y="1462"/>
                    <a:pt x="20560" y="2274"/>
                    <a:pt x="20520" y="3248"/>
                  </a:cubicBezTo>
                  <a:lnTo>
                    <a:pt x="20500" y="487"/>
                  </a:lnTo>
                  <a:lnTo>
                    <a:pt x="20408" y="487"/>
                  </a:lnTo>
                  <a:lnTo>
                    <a:pt x="20408" y="20950"/>
                  </a:lnTo>
                  <a:lnTo>
                    <a:pt x="20534" y="20950"/>
                  </a:lnTo>
                  <a:lnTo>
                    <a:pt x="20534" y="5684"/>
                  </a:lnTo>
                  <a:cubicBezTo>
                    <a:pt x="20567" y="4710"/>
                    <a:pt x="20606" y="4060"/>
                    <a:pt x="20646" y="3573"/>
                  </a:cubicBezTo>
                  <a:cubicBezTo>
                    <a:pt x="20686" y="3086"/>
                    <a:pt x="20726" y="2761"/>
                    <a:pt x="20765" y="2761"/>
                  </a:cubicBezTo>
                  <a:cubicBezTo>
                    <a:pt x="20832" y="2761"/>
                    <a:pt x="20878" y="3248"/>
                    <a:pt x="20905" y="4060"/>
                  </a:cubicBezTo>
                  <a:cubicBezTo>
                    <a:pt x="20931" y="4872"/>
                    <a:pt x="20944" y="6009"/>
                    <a:pt x="20944" y="7633"/>
                  </a:cubicBezTo>
                  <a:lnTo>
                    <a:pt x="20944" y="21113"/>
                  </a:lnTo>
                  <a:lnTo>
                    <a:pt x="21070" y="21113"/>
                  </a:lnTo>
                  <a:lnTo>
                    <a:pt x="21070" y="6983"/>
                  </a:lnTo>
                  <a:cubicBezTo>
                    <a:pt x="21070" y="6821"/>
                    <a:pt x="21070" y="6496"/>
                    <a:pt x="21070" y="6334"/>
                  </a:cubicBezTo>
                  <a:cubicBezTo>
                    <a:pt x="21070" y="6171"/>
                    <a:pt x="21070" y="5847"/>
                    <a:pt x="21070" y="5684"/>
                  </a:cubicBezTo>
                  <a:cubicBezTo>
                    <a:pt x="21103" y="4710"/>
                    <a:pt x="21136" y="4060"/>
                    <a:pt x="21176" y="3573"/>
                  </a:cubicBezTo>
                  <a:cubicBezTo>
                    <a:pt x="21216" y="3086"/>
                    <a:pt x="21256" y="2761"/>
                    <a:pt x="21295" y="2761"/>
                  </a:cubicBezTo>
                  <a:cubicBezTo>
                    <a:pt x="21362" y="2761"/>
                    <a:pt x="21408" y="3248"/>
                    <a:pt x="21434" y="4060"/>
                  </a:cubicBezTo>
                  <a:cubicBezTo>
                    <a:pt x="21461" y="4872"/>
                    <a:pt x="21474" y="6009"/>
                    <a:pt x="21474" y="7633"/>
                  </a:cubicBezTo>
                  <a:lnTo>
                    <a:pt x="21474" y="21113"/>
                  </a:lnTo>
                  <a:lnTo>
                    <a:pt x="21600" y="21113"/>
                  </a:lnTo>
                  <a:lnTo>
                    <a:pt x="21600" y="6983"/>
                  </a:lnTo>
                  <a:cubicBezTo>
                    <a:pt x="21600" y="4872"/>
                    <a:pt x="21580" y="3248"/>
                    <a:pt x="21534" y="2111"/>
                  </a:cubicBezTo>
                  <a:close/>
                  <a:moveTo>
                    <a:pt x="17997" y="16890"/>
                  </a:moveTo>
                  <a:cubicBezTo>
                    <a:pt x="17970" y="16890"/>
                    <a:pt x="17950" y="17053"/>
                    <a:pt x="17930" y="17540"/>
                  </a:cubicBezTo>
                  <a:cubicBezTo>
                    <a:pt x="17911" y="18027"/>
                    <a:pt x="17904" y="18514"/>
                    <a:pt x="17904" y="19164"/>
                  </a:cubicBezTo>
                  <a:cubicBezTo>
                    <a:pt x="17904" y="19814"/>
                    <a:pt x="17911" y="20463"/>
                    <a:pt x="17930" y="20950"/>
                  </a:cubicBezTo>
                  <a:cubicBezTo>
                    <a:pt x="17950" y="21438"/>
                    <a:pt x="17970" y="21600"/>
                    <a:pt x="17997" y="21600"/>
                  </a:cubicBezTo>
                  <a:cubicBezTo>
                    <a:pt x="18023" y="21600"/>
                    <a:pt x="18043" y="21438"/>
                    <a:pt x="18063" y="20950"/>
                  </a:cubicBezTo>
                  <a:cubicBezTo>
                    <a:pt x="18083" y="20463"/>
                    <a:pt x="18089" y="19976"/>
                    <a:pt x="18089" y="19164"/>
                  </a:cubicBezTo>
                  <a:cubicBezTo>
                    <a:pt x="18089" y="18514"/>
                    <a:pt x="18083" y="17865"/>
                    <a:pt x="18063" y="17540"/>
                  </a:cubicBezTo>
                  <a:cubicBezTo>
                    <a:pt x="18043" y="17053"/>
                    <a:pt x="18023" y="16890"/>
                    <a:pt x="17997" y="16890"/>
                  </a:cubicBezTo>
                  <a:close/>
                  <a:moveTo>
                    <a:pt x="20017" y="6171"/>
                  </a:moveTo>
                  <a:cubicBezTo>
                    <a:pt x="20037" y="7471"/>
                    <a:pt x="20043" y="8932"/>
                    <a:pt x="20043" y="10556"/>
                  </a:cubicBezTo>
                  <a:cubicBezTo>
                    <a:pt x="20043" y="12343"/>
                    <a:pt x="20030" y="13805"/>
                    <a:pt x="20010" y="15104"/>
                  </a:cubicBezTo>
                  <a:cubicBezTo>
                    <a:pt x="19990" y="16403"/>
                    <a:pt x="19964" y="17540"/>
                    <a:pt x="19924" y="18514"/>
                  </a:cubicBezTo>
                  <a:cubicBezTo>
                    <a:pt x="19891" y="19489"/>
                    <a:pt x="19845" y="20138"/>
                    <a:pt x="19798" y="20626"/>
                  </a:cubicBezTo>
                  <a:cubicBezTo>
                    <a:pt x="19752" y="21113"/>
                    <a:pt x="19699" y="21275"/>
                    <a:pt x="19646" y="21275"/>
                  </a:cubicBezTo>
                  <a:cubicBezTo>
                    <a:pt x="19593" y="21275"/>
                    <a:pt x="19540" y="21113"/>
                    <a:pt x="19494" y="20626"/>
                  </a:cubicBezTo>
                  <a:cubicBezTo>
                    <a:pt x="19447" y="20138"/>
                    <a:pt x="19408" y="19489"/>
                    <a:pt x="19368" y="18677"/>
                  </a:cubicBezTo>
                  <a:cubicBezTo>
                    <a:pt x="19335" y="17865"/>
                    <a:pt x="19308" y="16728"/>
                    <a:pt x="19288" y="15429"/>
                  </a:cubicBezTo>
                  <a:cubicBezTo>
                    <a:pt x="19268" y="14129"/>
                    <a:pt x="19255" y="12668"/>
                    <a:pt x="19255" y="10881"/>
                  </a:cubicBezTo>
                  <a:cubicBezTo>
                    <a:pt x="19255" y="9095"/>
                    <a:pt x="19268" y="7633"/>
                    <a:pt x="19288" y="6334"/>
                  </a:cubicBezTo>
                  <a:cubicBezTo>
                    <a:pt x="19308" y="5035"/>
                    <a:pt x="19335" y="3898"/>
                    <a:pt x="19374" y="2923"/>
                  </a:cubicBezTo>
                  <a:cubicBezTo>
                    <a:pt x="19408" y="1949"/>
                    <a:pt x="19454" y="1299"/>
                    <a:pt x="19500" y="812"/>
                  </a:cubicBezTo>
                  <a:cubicBezTo>
                    <a:pt x="19547" y="325"/>
                    <a:pt x="19600" y="162"/>
                    <a:pt x="19659" y="162"/>
                  </a:cubicBezTo>
                  <a:cubicBezTo>
                    <a:pt x="19712" y="162"/>
                    <a:pt x="19765" y="325"/>
                    <a:pt x="19812" y="812"/>
                  </a:cubicBezTo>
                  <a:cubicBezTo>
                    <a:pt x="19858" y="1299"/>
                    <a:pt x="19898" y="1949"/>
                    <a:pt x="19937" y="2761"/>
                  </a:cubicBezTo>
                  <a:cubicBezTo>
                    <a:pt x="19971" y="3898"/>
                    <a:pt x="20004" y="4872"/>
                    <a:pt x="20017" y="6171"/>
                  </a:cubicBezTo>
                  <a:close/>
                  <a:moveTo>
                    <a:pt x="19918" y="10881"/>
                  </a:moveTo>
                  <a:cubicBezTo>
                    <a:pt x="19918" y="9420"/>
                    <a:pt x="19911" y="8283"/>
                    <a:pt x="19898" y="7146"/>
                  </a:cubicBezTo>
                  <a:cubicBezTo>
                    <a:pt x="19884" y="6171"/>
                    <a:pt x="19865" y="5197"/>
                    <a:pt x="19838" y="4547"/>
                  </a:cubicBezTo>
                  <a:cubicBezTo>
                    <a:pt x="19812" y="3898"/>
                    <a:pt x="19785" y="3410"/>
                    <a:pt x="19752" y="3086"/>
                  </a:cubicBezTo>
                  <a:cubicBezTo>
                    <a:pt x="19719" y="2761"/>
                    <a:pt x="19686" y="2599"/>
                    <a:pt x="19653" y="2599"/>
                  </a:cubicBezTo>
                  <a:cubicBezTo>
                    <a:pt x="19620" y="2599"/>
                    <a:pt x="19586" y="2761"/>
                    <a:pt x="19553" y="3086"/>
                  </a:cubicBezTo>
                  <a:cubicBezTo>
                    <a:pt x="19520" y="3411"/>
                    <a:pt x="19494" y="3898"/>
                    <a:pt x="19467" y="4547"/>
                  </a:cubicBezTo>
                  <a:cubicBezTo>
                    <a:pt x="19441" y="5197"/>
                    <a:pt x="19421" y="6009"/>
                    <a:pt x="19408" y="6983"/>
                  </a:cubicBezTo>
                  <a:cubicBezTo>
                    <a:pt x="19394" y="7958"/>
                    <a:pt x="19388" y="9257"/>
                    <a:pt x="19388" y="10719"/>
                  </a:cubicBezTo>
                  <a:cubicBezTo>
                    <a:pt x="19388" y="12180"/>
                    <a:pt x="19394" y="13480"/>
                    <a:pt x="19408" y="14454"/>
                  </a:cubicBezTo>
                  <a:cubicBezTo>
                    <a:pt x="19421" y="15429"/>
                    <a:pt x="19441" y="16403"/>
                    <a:pt x="19467" y="17053"/>
                  </a:cubicBezTo>
                  <a:cubicBezTo>
                    <a:pt x="19494" y="17702"/>
                    <a:pt x="19520" y="18189"/>
                    <a:pt x="19553" y="18514"/>
                  </a:cubicBezTo>
                  <a:cubicBezTo>
                    <a:pt x="19586" y="18839"/>
                    <a:pt x="19620" y="19001"/>
                    <a:pt x="19653" y="19001"/>
                  </a:cubicBezTo>
                  <a:cubicBezTo>
                    <a:pt x="19686" y="19001"/>
                    <a:pt x="19719" y="18839"/>
                    <a:pt x="19752" y="18514"/>
                  </a:cubicBezTo>
                  <a:cubicBezTo>
                    <a:pt x="19785" y="18189"/>
                    <a:pt x="19812" y="17702"/>
                    <a:pt x="19838" y="17053"/>
                  </a:cubicBezTo>
                  <a:cubicBezTo>
                    <a:pt x="19865" y="16403"/>
                    <a:pt x="19884" y="15591"/>
                    <a:pt x="19898" y="14454"/>
                  </a:cubicBezTo>
                  <a:cubicBezTo>
                    <a:pt x="19911" y="13805"/>
                    <a:pt x="19918" y="12505"/>
                    <a:pt x="19918" y="10881"/>
                  </a:cubicBezTo>
                  <a:close/>
                </a:path>
              </a:pathLst>
            </a:custGeom>
            <a:solidFill>
              <a:srgbClr val="D3D3D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bg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589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10" Type="http://schemas.openxmlformats.org/officeDocument/2006/relationships/image" Target="../media/image8.svg"/><Relationship Id="rId4" Type="http://schemas.openxmlformats.org/officeDocument/2006/relationships/image" Target="../media/image2.sv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222AE6-1776-28CC-72DB-85116E82D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6A31A6-646C-F6E9-D776-8C992D741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Converging Arrows Diagram – Slide Template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1044F108-944A-7AF3-CFA5-A8DA5A1A5972}"/>
              </a:ext>
            </a:extLst>
          </p:cNvPr>
          <p:cNvGrpSpPr/>
          <p:nvPr/>
        </p:nvGrpSpPr>
        <p:grpSpPr>
          <a:xfrm>
            <a:off x="3580715" y="909397"/>
            <a:ext cx="5030570" cy="5030565"/>
            <a:chOff x="3580715" y="909397"/>
            <a:chExt cx="5030570" cy="5030565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61FB7A92-CDA8-F7B9-C1C2-A208E48F8495}"/>
                </a:ext>
              </a:extLst>
            </p:cNvPr>
            <p:cNvSpPr/>
            <p:nvPr/>
          </p:nvSpPr>
          <p:spPr>
            <a:xfrm>
              <a:off x="7627145" y="2673009"/>
              <a:ext cx="984140" cy="1658319"/>
            </a:xfrm>
            <a:custGeom>
              <a:avLst/>
              <a:gdLst>
                <a:gd name="connsiteX0" fmla="*/ 0 w 984140"/>
                <a:gd name="connsiteY0" fmla="*/ 0 h 1658319"/>
                <a:gd name="connsiteX1" fmla="*/ 984140 w 984140"/>
                <a:gd name="connsiteY1" fmla="*/ 0 h 1658319"/>
                <a:gd name="connsiteX2" fmla="*/ 984140 w 984140"/>
                <a:gd name="connsiteY2" fmla="*/ 1658319 h 1658319"/>
                <a:gd name="connsiteX3" fmla="*/ 0 w 984140"/>
                <a:gd name="connsiteY3" fmla="*/ 165831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84140" h="1658319">
                  <a:moveTo>
                    <a:pt x="0" y="0"/>
                  </a:moveTo>
                  <a:lnTo>
                    <a:pt x="984140" y="0"/>
                  </a:lnTo>
                  <a:lnTo>
                    <a:pt x="984140" y="1658319"/>
                  </a:lnTo>
                  <a:lnTo>
                    <a:pt x="0" y="165831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Ins="137160" rtlCol="0" anchor="ctr">
              <a:noAutofit/>
            </a:bodyPr>
            <a:lstStyle/>
            <a:p>
              <a:pPr algn="r"/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02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17BA0C04-A1EB-9784-EB10-3EBD353AB5DF}"/>
                </a:ext>
              </a:extLst>
            </p:cNvPr>
            <p:cNvSpPr/>
            <p:nvPr/>
          </p:nvSpPr>
          <p:spPr>
            <a:xfrm>
              <a:off x="5191545" y="4968239"/>
              <a:ext cx="1804523" cy="971723"/>
            </a:xfrm>
            <a:custGeom>
              <a:avLst/>
              <a:gdLst>
                <a:gd name="connsiteX0" fmla="*/ 0 w 1804523"/>
                <a:gd name="connsiteY0" fmla="*/ 0 h 971723"/>
                <a:gd name="connsiteX1" fmla="*/ 1804523 w 1804523"/>
                <a:gd name="connsiteY1" fmla="*/ 0 h 971723"/>
                <a:gd name="connsiteX2" fmla="*/ 1804523 w 1804523"/>
                <a:gd name="connsiteY2" fmla="*/ 971723 h 971723"/>
                <a:gd name="connsiteX3" fmla="*/ 0 w 1804523"/>
                <a:gd name="connsiteY3" fmla="*/ 971723 h 97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4523" h="971723">
                  <a:moveTo>
                    <a:pt x="0" y="0"/>
                  </a:moveTo>
                  <a:lnTo>
                    <a:pt x="1804523" y="0"/>
                  </a:lnTo>
                  <a:lnTo>
                    <a:pt x="1804523" y="971723"/>
                  </a:lnTo>
                  <a:lnTo>
                    <a:pt x="0" y="9717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137160" rtlCol="0" anchor="b">
              <a:no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03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F33C915-7234-2466-0EB8-B0B8F523E57C}"/>
                </a:ext>
              </a:extLst>
            </p:cNvPr>
            <p:cNvSpPr/>
            <p:nvPr/>
          </p:nvSpPr>
          <p:spPr>
            <a:xfrm>
              <a:off x="5189353" y="909397"/>
              <a:ext cx="1808907" cy="827963"/>
            </a:xfrm>
            <a:custGeom>
              <a:avLst/>
              <a:gdLst>
                <a:gd name="connsiteX0" fmla="*/ 0 w 1808907"/>
                <a:gd name="connsiteY0" fmla="*/ 0 h 827963"/>
                <a:gd name="connsiteX1" fmla="*/ 1808907 w 1808907"/>
                <a:gd name="connsiteY1" fmla="*/ 1 h 827963"/>
                <a:gd name="connsiteX2" fmla="*/ 1808907 w 1808907"/>
                <a:gd name="connsiteY2" fmla="*/ 827963 h 827963"/>
                <a:gd name="connsiteX3" fmla="*/ 0 w 1808907"/>
                <a:gd name="connsiteY3" fmla="*/ 827962 h 827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907" h="827963">
                  <a:moveTo>
                    <a:pt x="0" y="0"/>
                  </a:moveTo>
                  <a:lnTo>
                    <a:pt x="1808907" y="1"/>
                  </a:lnTo>
                  <a:lnTo>
                    <a:pt x="1808907" y="827963"/>
                  </a:lnTo>
                  <a:lnTo>
                    <a:pt x="0" y="8279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37160" rtlCol="0" anchor="t">
              <a:noAutofit/>
            </a:bodyPr>
            <a:lstStyle/>
            <a:p>
              <a:pPr algn="ctr"/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01</a:t>
              </a:r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356C6D9A-D352-E5A3-F3D0-30E445094EEA}"/>
                </a:ext>
              </a:extLst>
            </p:cNvPr>
            <p:cNvSpPr/>
            <p:nvPr/>
          </p:nvSpPr>
          <p:spPr>
            <a:xfrm rot="16200000">
              <a:off x="5988347" y="727447"/>
              <a:ext cx="210919" cy="1808906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8B4D9AA2-E12B-C4E2-6B29-A5DFB2088262}"/>
                </a:ext>
              </a:extLst>
            </p:cNvPr>
            <p:cNvSpPr/>
            <p:nvPr/>
          </p:nvSpPr>
          <p:spPr>
            <a:xfrm rot="16200000">
              <a:off x="5958378" y="4285227"/>
              <a:ext cx="270857" cy="1804522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C7E55A10-BE10-90CC-5BCF-4126799D9646}"/>
                </a:ext>
              </a:extLst>
            </p:cNvPr>
            <p:cNvSpPr/>
            <p:nvPr/>
          </p:nvSpPr>
          <p:spPr>
            <a:xfrm>
              <a:off x="3580715" y="2673010"/>
              <a:ext cx="984147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37160" rtlCol="0" anchor="ctr">
              <a:noAutofit/>
            </a:bodyPr>
            <a:lstStyle/>
            <a:p>
              <a:r>
                <a:rPr lang="en-US" sz="24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04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6335F659-99A8-02A2-6B9F-7A9DBB150F76}"/>
                </a:ext>
              </a:extLst>
            </p:cNvPr>
            <p:cNvSpPr/>
            <p:nvPr/>
          </p:nvSpPr>
          <p:spPr>
            <a:xfrm>
              <a:off x="4197761" y="2673010"/>
              <a:ext cx="367101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D3453302-1B6F-D7D0-1935-915575752614}"/>
                </a:ext>
              </a:extLst>
            </p:cNvPr>
            <p:cNvSpPr/>
            <p:nvPr/>
          </p:nvSpPr>
          <p:spPr>
            <a:xfrm>
              <a:off x="7627146" y="2673010"/>
              <a:ext cx="367094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B2DF1E37-2752-28ED-ECDC-4989B3D10488}"/>
                </a:ext>
              </a:extLst>
            </p:cNvPr>
            <p:cNvSpPr/>
            <p:nvPr/>
          </p:nvSpPr>
          <p:spPr>
            <a:xfrm>
              <a:off x="4282698" y="1611378"/>
              <a:ext cx="3626605" cy="3626604"/>
            </a:xfrm>
            <a:custGeom>
              <a:avLst/>
              <a:gdLst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984146 w 3626605"/>
                <a:gd name="connsiteY4" fmla="*/ 0 h 3626604"/>
                <a:gd name="connsiteX5" fmla="*/ 984146 w 3626605"/>
                <a:gd name="connsiteY5" fmla="*/ 613662 h 3626604"/>
                <a:gd name="connsiteX6" fmla="*/ 2642465 w 3626605"/>
                <a:gd name="connsiteY6" fmla="*/ 613662 h 3626604"/>
                <a:gd name="connsiteX7" fmla="*/ 2642465 w 3626605"/>
                <a:gd name="connsiteY7" fmla="*/ 0 h 3626604"/>
                <a:gd name="connsiteX8" fmla="*/ 3626604 w 3626605"/>
                <a:gd name="connsiteY8" fmla="*/ 984143 h 3626604"/>
                <a:gd name="connsiteX9" fmla="*/ 3012942 w 3626605"/>
                <a:gd name="connsiteY9" fmla="*/ 984143 h 3626604"/>
                <a:gd name="connsiteX10" fmla="*/ 3012942 w 3626605"/>
                <a:gd name="connsiteY10" fmla="*/ 2642462 h 3626604"/>
                <a:gd name="connsiteX11" fmla="*/ 3626604 w 3626605"/>
                <a:gd name="connsiteY11" fmla="*/ 2642462 h 3626604"/>
                <a:gd name="connsiteX12" fmla="*/ 2642465 w 3626605"/>
                <a:gd name="connsiteY12" fmla="*/ 3626604 h 3626604"/>
                <a:gd name="connsiteX13" fmla="*/ 2642465 w 3626605"/>
                <a:gd name="connsiteY13" fmla="*/ 3052062 h 3626604"/>
                <a:gd name="connsiteX14" fmla="*/ 984146 w 3626605"/>
                <a:gd name="connsiteY14" fmla="*/ 3052062 h 3626604"/>
                <a:gd name="connsiteX15" fmla="*/ 984146 w 3626605"/>
                <a:gd name="connsiteY15" fmla="*/ 3626604 h 3626604"/>
                <a:gd name="connsiteX16" fmla="*/ 0 w 3626605"/>
                <a:gd name="connsiteY16" fmla="*/ 2642462 h 3626604"/>
                <a:gd name="connsiteX17" fmla="*/ 574542 w 3626605"/>
                <a:gd name="connsiteY17" fmla="*/ 2642462 h 3626604"/>
                <a:gd name="connsiteX18" fmla="*/ 574542 w 3626605"/>
                <a:gd name="connsiteY18" fmla="*/ 984143 h 3626604"/>
                <a:gd name="connsiteX19" fmla="*/ 0 w 3626605"/>
                <a:gd name="connsiteY19" fmla="*/ 984143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984146 w 3626605"/>
                <a:gd name="connsiteY6" fmla="*/ 613662 h 3626604"/>
                <a:gd name="connsiteX7" fmla="*/ 2642465 w 3626605"/>
                <a:gd name="connsiteY7" fmla="*/ 613662 h 3626604"/>
                <a:gd name="connsiteX8" fmla="*/ 2642465 w 3626605"/>
                <a:gd name="connsiteY8" fmla="*/ 0 h 3626604"/>
                <a:gd name="connsiteX9" fmla="*/ 3626604 w 3626605"/>
                <a:gd name="connsiteY9" fmla="*/ 984143 h 3626604"/>
                <a:gd name="connsiteX10" fmla="*/ 3012942 w 3626605"/>
                <a:gd name="connsiteY10" fmla="*/ 984143 h 3626604"/>
                <a:gd name="connsiteX11" fmla="*/ 3012942 w 3626605"/>
                <a:gd name="connsiteY11" fmla="*/ 2642462 h 3626604"/>
                <a:gd name="connsiteX12" fmla="*/ 3626604 w 3626605"/>
                <a:gd name="connsiteY12" fmla="*/ 2642462 h 3626604"/>
                <a:gd name="connsiteX13" fmla="*/ 2642465 w 3626605"/>
                <a:gd name="connsiteY13" fmla="*/ 3626604 h 3626604"/>
                <a:gd name="connsiteX14" fmla="*/ 2642465 w 3626605"/>
                <a:gd name="connsiteY14" fmla="*/ 3052062 h 3626604"/>
                <a:gd name="connsiteX15" fmla="*/ 984146 w 3626605"/>
                <a:gd name="connsiteY15" fmla="*/ 3052062 h 3626604"/>
                <a:gd name="connsiteX16" fmla="*/ 984146 w 3626605"/>
                <a:gd name="connsiteY16" fmla="*/ 3626604 h 3626604"/>
                <a:gd name="connsiteX17" fmla="*/ 0 w 3626605"/>
                <a:gd name="connsiteY17" fmla="*/ 2642462 h 3626604"/>
                <a:gd name="connsiteX18" fmla="*/ 574542 w 3626605"/>
                <a:gd name="connsiteY18" fmla="*/ 2642462 h 3626604"/>
                <a:gd name="connsiteX19" fmla="*/ 0 w 3626605"/>
                <a:gd name="connsiteY19" fmla="*/ 984143 h 3626604"/>
                <a:gd name="connsiteX20" fmla="*/ 984146 w 3626605"/>
                <a:gd name="connsiteY20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984146 w 3626605"/>
                <a:gd name="connsiteY6" fmla="*/ 613662 h 3626604"/>
                <a:gd name="connsiteX7" fmla="*/ 2642465 w 3626605"/>
                <a:gd name="connsiteY7" fmla="*/ 613662 h 3626604"/>
                <a:gd name="connsiteX8" fmla="*/ 2642465 w 3626605"/>
                <a:gd name="connsiteY8" fmla="*/ 0 h 3626604"/>
                <a:gd name="connsiteX9" fmla="*/ 3626604 w 3626605"/>
                <a:gd name="connsiteY9" fmla="*/ 984143 h 3626604"/>
                <a:gd name="connsiteX10" fmla="*/ 3012942 w 3626605"/>
                <a:gd name="connsiteY10" fmla="*/ 984143 h 3626604"/>
                <a:gd name="connsiteX11" fmla="*/ 3012942 w 3626605"/>
                <a:gd name="connsiteY11" fmla="*/ 2642462 h 3626604"/>
                <a:gd name="connsiteX12" fmla="*/ 3626604 w 3626605"/>
                <a:gd name="connsiteY12" fmla="*/ 2642462 h 3626604"/>
                <a:gd name="connsiteX13" fmla="*/ 2642465 w 3626605"/>
                <a:gd name="connsiteY13" fmla="*/ 3626604 h 3626604"/>
                <a:gd name="connsiteX14" fmla="*/ 2642465 w 3626605"/>
                <a:gd name="connsiteY14" fmla="*/ 3052062 h 3626604"/>
                <a:gd name="connsiteX15" fmla="*/ 984146 w 3626605"/>
                <a:gd name="connsiteY15" fmla="*/ 3052062 h 3626604"/>
                <a:gd name="connsiteX16" fmla="*/ 984146 w 3626605"/>
                <a:gd name="connsiteY16" fmla="*/ 3626604 h 3626604"/>
                <a:gd name="connsiteX17" fmla="*/ 0 w 3626605"/>
                <a:gd name="connsiteY17" fmla="*/ 2642462 h 3626604"/>
                <a:gd name="connsiteX18" fmla="*/ 0 w 3626605"/>
                <a:gd name="connsiteY18" fmla="*/ 984143 h 3626604"/>
                <a:gd name="connsiteX19" fmla="*/ 984146 w 3626605"/>
                <a:gd name="connsiteY19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613662 h 3626604"/>
                <a:gd name="connsiteX7" fmla="*/ 2642465 w 3626605"/>
                <a:gd name="connsiteY7" fmla="*/ 0 h 3626604"/>
                <a:gd name="connsiteX8" fmla="*/ 3626604 w 3626605"/>
                <a:gd name="connsiteY8" fmla="*/ 984143 h 3626604"/>
                <a:gd name="connsiteX9" fmla="*/ 3012942 w 3626605"/>
                <a:gd name="connsiteY9" fmla="*/ 984143 h 3626604"/>
                <a:gd name="connsiteX10" fmla="*/ 3012942 w 3626605"/>
                <a:gd name="connsiteY10" fmla="*/ 2642462 h 3626604"/>
                <a:gd name="connsiteX11" fmla="*/ 3626604 w 3626605"/>
                <a:gd name="connsiteY11" fmla="*/ 2642462 h 3626604"/>
                <a:gd name="connsiteX12" fmla="*/ 2642465 w 3626605"/>
                <a:gd name="connsiteY12" fmla="*/ 3626604 h 3626604"/>
                <a:gd name="connsiteX13" fmla="*/ 2642465 w 3626605"/>
                <a:gd name="connsiteY13" fmla="*/ 3052062 h 3626604"/>
                <a:gd name="connsiteX14" fmla="*/ 984146 w 3626605"/>
                <a:gd name="connsiteY14" fmla="*/ 3052062 h 3626604"/>
                <a:gd name="connsiteX15" fmla="*/ 984146 w 3626605"/>
                <a:gd name="connsiteY15" fmla="*/ 3626604 h 3626604"/>
                <a:gd name="connsiteX16" fmla="*/ 0 w 3626605"/>
                <a:gd name="connsiteY16" fmla="*/ 2642462 h 3626604"/>
                <a:gd name="connsiteX17" fmla="*/ 0 w 3626605"/>
                <a:gd name="connsiteY17" fmla="*/ 984143 h 3626604"/>
                <a:gd name="connsiteX18" fmla="*/ 984146 w 3626605"/>
                <a:gd name="connsiteY18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012942 w 3626605"/>
                <a:gd name="connsiteY8" fmla="*/ 984143 h 3626604"/>
                <a:gd name="connsiteX9" fmla="*/ 3012942 w 3626605"/>
                <a:gd name="connsiteY9" fmla="*/ 2642462 h 3626604"/>
                <a:gd name="connsiteX10" fmla="*/ 3626604 w 3626605"/>
                <a:gd name="connsiteY10" fmla="*/ 2642462 h 3626604"/>
                <a:gd name="connsiteX11" fmla="*/ 2642465 w 3626605"/>
                <a:gd name="connsiteY11" fmla="*/ 3626604 h 3626604"/>
                <a:gd name="connsiteX12" fmla="*/ 2642465 w 3626605"/>
                <a:gd name="connsiteY12" fmla="*/ 3052062 h 3626604"/>
                <a:gd name="connsiteX13" fmla="*/ 984146 w 3626605"/>
                <a:gd name="connsiteY13" fmla="*/ 3052062 h 3626604"/>
                <a:gd name="connsiteX14" fmla="*/ 984146 w 3626605"/>
                <a:gd name="connsiteY14" fmla="*/ 3626604 h 3626604"/>
                <a:gd name="connsiteX15" fmla="*/ 0 w 3626605"/>
                <a:gd name="connsiteY15" fmla="*/ 2642462 h 3626604"/>
                <a:gd name="connsiteX16" fmla="*/ 0 w 3626605"/>
                <a:gd name="connsiteY16" fmla="*/ 984143 h 3626604"/>
                <a:gd name="connsiteX17" fmla="*/ 984146 w 3626605"/>
                <a:gd name="connsiteY17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012942 w 3626605"/>
                <a:gd name="connsiteY8" fmla="*/ 2642462 h 3626604"/>
                <a:gd name="connsiteX9" fmla="*/ 3626604 w 3626605"/>
                <a:gd name="connsiteY9" fmla="*/ 2642462 h 3626604"/>
                <a:gd name="connsiteX10" fmla="*/ 2642465 w 3626605"/>
                <a:gd name="connsiteY10" fmla="*/ 3626604 h 3626604"/>
                <a:gd name="connsiteX11" fmla="*/ 2642465 w 3626605"/>
                <a:gd name="connsiteY11" fmla="*/ 3052062 h 3626604"/>
                <a:gd name="connsiteX12" fmla="*/ 984146 w 3626605"/>
                <a:gd name="connsiteY12" fmla="*/ 3052062 h 3626604"/>
                <a:gd name="connsiteX13" fmla="*/ 984146 w 3626605"/>
                <a:gd name="connsiteY13" fmla="*/ 3626604 h 3626604"/>
                <a:gd name="connsiteX14" fmla="*/ 0 w 3626605"/>
                <a:gd name="connsiteY14" fmla="*/ 2642462 h 3626604"/>
                <a:gd name="connsiteX15" fmla="*/ 0 w 3626605"/>
                <a:gd name="connsiteY15" fmla="*/ 984143 h 3626604"/>
                <a:gd name="connsiteX16" fmla="*/ 984146 w 3626605"/>
                <a:gd name="connsiteY16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2642465 w 3626605"/>
                <a:gd name="connsiteY10" fmla="*/ 3052062 h 3626604"/>
                <a:gd name="connsiteX11" fmla="*/ 984146 w 3626605"/>
                <a:gd name="connsiteY11" fmla="*/ 3052062 h 3626604"/>
                <a:gd name="connsiteX12" fmla="*/ 984146 w 3626605"/>
                <a:gd name="connsiteY12" fmla="*/ 3626604 h 3626604"/>
                <a:gd name="connsiteX13" fmla="*/ 0 w 3626605"/>
                <a:gd name="connsiteY13" fmla="*/ 2642462 h 3626604"/>
                <a:gd name="connsiteX14" fmla="*/ 0 w 3626605"/>
                <a:gd name="connsiteY14" fmla="*/ 984143 h 3626604"/>
                <a:gd name="connsiteX15" fmla="*/ 984146 w 3626605"/>
                <a:gd name="connsiteY15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984146 w 3626605"/>
                <a:gd name="connsiteY10" fmla="*/ 3052062 h 3626604"/>
                <a:gd name="connsiteX11" fmla="*/ 984146 w 3626605"/>
                <a:gd name="connsiteY11" fmla="*/ 3626604 h 3626604"/>
                <a:gd name="connsiteX12" fmla="*/ 0 w 3626605"/>
                <a:gd name="connsiteY12" fmla="*/ 2642462 h 3626604"/>
                <a:gd name="connsiteX13" fmla="*/ 0 w 3626605"/>
                <a:gd name="connsiteY13" fmla="*/ 984143 h 3626604"/>
                <a:gd name="connsiteX14" fmla="*/ 984146 w 3626605"/>
                <a:gd name="connsiteY14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984146 w 3626605"/>
                <a:gd name="connsiteY10" fmla="*/ 3626604 h 3626604"/>
                <a:gd name="connsiteX11" fmla="*/ 0 w 3626605"/>
                <a:gd name="connsiteY11" fmla="*/ 2642462 h 3626604"/>
                <a:gd name="connsiteX12" fmla="*/ 0 w 3626605"/>
                <a:gd name="connsiteY12" fmla="*/ 984143 h 3626604"/>
                <a:gd name="connsiteX13" fmla="*/ 984146 w 3626605"/>
                <a:gd name="connsiteY13" fmla="*/ 0 h 36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626605" h="3626604">
                  <a:moveTo>
                    <a:pt x="3626604" y="984143"/>
                  </a:moveTo>
                  <a:lnTo>
                    <a:pt x="3626605" y="984143"/>
                  </a:lnTo>
                  <a:lnTo>
                    <a:pt x="3626605" y="2642462"/>
                  </a:lnTo>
                  <a:lnTo>
                    <a:pt x="3626604" y="2642462"/>
                  </a:lnTo>
                  <a:lnTo>
                    <a:pt x="3626604" y="984143"/>
                  </a:lnTo>
                  <a:close/>
                  <a:moveTo>
                    <a:pt x="984146" y="0"/>
                  </a:moveTo>
                  <a:lnTo>
                    <a:pt x="2642465" y="0"/>
                  </a:lnTo>
                  <a:lnTo>
                    <a:pt x="3626604" y="984143"/>
                  </a:lnTo>
                  <a:lnTo>
                    <a:pt x="3626604" y="2642462"/>
                  </a:lnTo>
                  <a:lnTo>
                    <a:pt x="2642465" y="3626604"/>
                  </a:lnTo>
                  <a:lnTo>
                    <a:pt x="984146" y="3626604"/>
                  </a:lnTo>
                  <a:lnTo>
                    <a:pt x="0" y="2642462"/>
                  </a:lnTo>
                  <a:lnTo>
                    <a:pt x="0" y="984143"/>
                  </a:lnTo>
                  <a:lnTo>
                    <a:pt x="984146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C5359557-28C4-7C17-4481-77872FC3240E}"/>
                </a:ext>
              </a:extLst>
            </p:cNvPr>
            <p:cNvSpPr/>
            <p:nvPr/>
          </p:nvSpPr>
          <p:spPr>
            <a:xfrm>
              <a:off x="4282698" y="2595521"/>
              <a:ext cx="1735812" cy="1658319"/>
            </a:xfrm>
            <a:custGeom>
              <a:avLst/>
              <a:gdLst>
                <a:gd name="connsiteX0" fmla="*/ 0 w 1735812"/>
                <a:gd name="connsiteY0" fmla="*/ 0 h 1658319"/>
                <a:gd name="connsiteX1" fmla="*/ 906653 w 1735812"/>
                <a:gd name="connsiteY1" fmla="*/ 0 h 1658319"/>
                <a:gd name="connsiteX2" fmla="*/ 1735812 w 1735812"/>
                <a:gd name="connsiteY2" fmla="*/ 829160 h 1658319"/>
                <a:gd name="connsiteX3" fmla="*/ 906653 w 1735812"/>
                <a:gd name="connsiteY3" fmla="*/ 1658319 h 1658319"/>
                <a:gd name="connsiteX4" fmla="*/ 0 w 1735812"/>
                <a:gd name="connsiteY4" fmla="*/ 165831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5812" h="1658319">
                  <a:moveTo>
                    <a:pt x="0" y="0"/>
                  </a:moveTo>
                  <a:lnTo>
                    <a:pt x="906653" y="0"/>
                  </a:lnTo>
                  <a:lnTo>
                    <a:pt x="1735812" y="829160"/>
                  </a:lnTo>
                  <a:lnTo>
                    <a:pt x="906653" y="1658319"/>
                  </a:lnTo>
                  <a:lnTo>
                    <a:pt x="0" y="165831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C00C1A90-5724-A3E7-4024-4F0F8FBA1CE1}"/>
                </a:ext>
              </a:extLst>
            </p:cNvPr>
            <p:cNvSpPr/>
            <p:nvPr/>
          </p:nvSpPr>
          <p:spPr>
            <a:xfrm>
              <a:off x="5264647" y="1611378"/>
              <a:ext cx="1658319" cy="1735812"/>
            </a:xfrm>
            <a:custGeom>
              <a:avLst/>
              <a:gdLst>
                <a:gd name="connsiteX0" fmla="*/ 0 w 1658319"/>
                <a:gd name="connsiteY0" fmla="*/ 0 h 1735812"/>
                <a:gd name="connsiteX1" fmla="*/ 1658319 w 1658319"/>
                <a:gd name="connsiteY1" fmla="*/ 0 h 1735812"/>
                <a:gd name="connsiteX2" fmla="*/ 1658319 w 1658319"/>
                <a:gd name="connsiteY2" fmla="*/ 906653 h 1735812"/>
                <a:gd name="connsiteX3" fmla="*/ 829159 w 1658319"/>
                <a:gd name="connsiteY3" fmla="*/ 1735812 h 1735812"/>
                <a:gd name="connsiteX4" fmla="*/ 0 w 1658319"/>
                <a:gd name="connsiteY4" fmla="*/ 906653 h 173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8319" h="1735812">
                  <a:moveTo>
                    <a:pt x="0" y="0"/>
                  </a:moveTo>
                  <a:lnTo>
                    <a:pt x="1658319" y="0"/>
                  </a:lnTo>
                  <a:lnTo>
                    <a:pt x="1658319" y="906653"/>
                  </a:lnTo>
                  <a:lnTo>
                    <a:pt x="829159" y="1735812"/>
                  </a:lnTo>
                  <a:lnTo>
                    <a:pt x="0" y="9066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BBC0D978-EE0A-45E8-45EA-F486D2F752A4}"/>
                </a:ext>
              </a:extLst>
            </p:cNvPr>
            <p:cNvSpPr/>
            <p:nvPr/>
          </p:nvSpPr>
          <p:spPr>
            <a:xfrm>
              <a:off x="6173492" y="2595521"/>
              <a:ext cx="1735811" cy="1658319"/>
            </a:xfrm>
            <a:custGeom>
              <a:avLst/>
              <a:gdLst>
                <a:gd name="connsiteX0" fmla="*/ 829159 w 1735811"/>
                <a:gd name="connsiteY0" fmla="*/ 0 h 1658319"/>
                <a:gd name="connsiteX1" fmla="*/ 1735811 w 1735811"/>
                <a:gd name="connsiteY1" fmla="*/ 0 h 1658319"/>
                <a:gd name="connsiteX2" fmla="*/ 1735811 w 1735811"/>
                <a:gd name="connsiteY2" fmla="*/ 1658319 h 1658319"/>
                <a:gd name="connsiteX3" fmla="*/ 829159 w 1735811"/>
                <a:gd name="connsiteY3" fmla="*/ 1658319 h 1658319"/>
                <a:gd name="connsiteX4" fmla="*/ 0 w 1735811"/>
                <a:gd name="connsiteY4" fmla="*/ 82915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5811" h="1658319">
                  <a:moveTo>
                    <a:pt x="829159" y="0"/>
                  </a:moveTo>
                  <a:lnTo>
                    <a:pt x="1735811" y="0"/>
                  </a:lnTo>
                  <a:lnTo>
                    <a:pt x="1735811" y="1658319"/>
                  </a:lnTo>
                  <a:lnTo>
                    <a:pt x="829159" y="1658319"/>
                  </a:lnTo>
                  <a:lnTo>
                    <a:pt x="0" y="82915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B128D953-9622-F919-3EF6-D2CF4B246175}"/>
                </a:ext>
              </a:extLst>
            </p:cNvPr>
            <p:cNvSpPr/>
            <p:nvPr/>
          </p:nvSpPr>
          <p:spPr>
            <a:xfrm>
              <a:off x="5264647" y="3502170"/>
              <a:ext cx="1658319" cy="1735812"/>
            </a:xfrm>
            <a:custGeom>
              <a:avLst/>
              <a:gdLst>
                <a:gd name="connsiteX0" fmla="*/ 829160 w 1658319"/>
                <a:gd name="connsiteY0" fmla="*/ 0 h 1735812"/>
                <a:gd name="connsiteX1" fmla="*/ 1658319 w 1658319"/>
                <a:gd name="connsiteY1" fmla="*/ 829159 h 1735812"/>
                <a:gd name="connsiteX2" fmla="*/ 1658319 w 1658319"/>
                <a:gd name="connsiteY2" fmla="*/ 1735812 h 1735812"/>
                <a:gd name="connsiteX3" fmla="*/ 0 w 1658319"/>
                <a:gd name="connsiteY3" fmla="*/ 1735812 h 1735812"/>
                <a:gd name="connsiteX4" fmla="*/ 0 w 1658319"/>
                <a:gd name="connsiteY4" fmla="*/ 829159 h 173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8319" h="1735812">
                  <a:moveTo>
                    <a:pt x="829160" y="0"/>
                  </a:moveTo>
                  <a:lnTo>
                    <a:pt x="1658319" y="829159"/>
                  </a:lnTo>
                  <a:lnTo>
                    <a:pt x="1658319" y="1735812"/>
                  </a:lnTo>
                  <a:lnTo>
                    <a:pt x="0" y="1735812"/>
                  </a:lnTo>
                  <a:lnTo>
                    <a:pt x="0" y="8291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36" name="Graphic 35" descr="Lights On with solid fill">
            <a:extLst>
              <a:ext uri="{FF2B5EF4-FFF2-40B4-BE49-F238E27FC236}">
                <a16:creationId xmlns:a16="http://schemas.microsoft.com/office/drawing/2014/main" id="{DE3641E5-B8C9-E08C-9CE4-836760DA966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38800" y="1758609"/>
            <a:ext cx="914400" cy="914400"/>
          </a:xfrm>
          <a:prstGeom prst="rect">
            <a:avLst/>
          </a:prstGeom>
        </p:spPr>
      </p:pic>
      <p:pic>
        <p:nvPicPr>
          <p:cNvPr id="38" name="Graphic 37" descr="Tools with solid fill">
            <a:extLst>
              <a:ext uri="{FF2B5EF4-FFF2-40B4-BE49-F238E27FC236}">
                <a16:creationId xmlns:a16="http://schemas.microsoft.com/office/drawing/2014/main" id="{975FD66F-009C-E1E4-E0A6-CDAB870E89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874084" y="2967480"/>
            <a:ext cx="914400" cy="914400"/>
          </a:xfrm>
          <a:prstGeom prst="rect">
            <a:avLst/>
          </a:prstGeom>
        </p:spPr>
      </p:pic>
      <p:pic>
        <p:nvPicPr>
          <p:cNvPr id="39" name="Graphic 38" descr="Users with solid fill">
            <a:extLst>
              <a:ext uri="{FF2B5EF4-FFF2-40B4-BE49-F238E27FC236}">
                <a16:creationId xmlns:a16="http://schemas.microsoft.com/office/drawing/2014/main" id="{4EBBD6FF-7EA1-4F53-9372-B5642E9D2AF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4480884" y="2967480"/>
            <a:ext cx="914400" cy="914400"/>
          </a:xfrm>
          <a:prstGeom prst="rect">
            <a:avLst/>
          </a:prstGeom>
        </p:spPr>
      </p:pic>
      <p:pic>
        <p:nvPicPr>
          <p:cNvPr id="40" name="Graphic 39" descr="Rocket with solid fill">
            <a:extLst>
              <a:ext uri="{FF2B5EF4-FFF2-40B4-BE49-F238E27FC236}">
                <a16:creationId xmlns:a16="http://schemas.microsoft.com/office/drawing/2014/main" id="{FC5DC780-2996-2A77-E1FD-975C98A42D80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5638800" y="4137659"/>
            <a:ext cx="914400" cy="91440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AADDE5D0-7163-B98A-9A00-4AD229C51DF2}"/>
              </a:ext>
            </a:extLst>
          </p:cNvPr>
          <p:cNvGrpSpPr/>
          <p:nvPr/>
        </p:nvGrpSpPr>
        <p:grpSpPr>
          <a:xfrm>
            <a:off x="1352230" y="4649809"/>
            <a:ext cx="2926080" cy="1290153"/>
            <a:chOff x="332936" y="2947244"/>
            <a:chExt cx="2926080" cy="1290153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79498DD7-D435-27B8-27E1-BBFF13EA4FEC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2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0F0DD9D0-3BFB-16FC-BFF6-496EB46B2C99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B57C92A5-39B3-1EA4-8D84-62E9C133953F}"/>
              </a:ext>
            </a:extLst>
          </p:cNvPr>
          <p:cNvGrpSpPr/>
          <p:nvPr/>
        </p:nvGrpSpPr>
        <p:grpSpPr>
          <a:xfrm>
            <a:off x="7994240" y="903227"/>
            <a:ext cx="2926080" cy="1290153"/>
            <a:chOff x="8921977" y="1242150"/>
            <a:chExt cx="2926080" cy="1290153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D17A5A86-CEAE-BCDF-AEA4-E424743644E7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accent4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1EC94AEF-C0ED-4E38-4B4E-B5A5292FADE0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C192A894-6201-CF5E-4B2E-BF8C3CA108F5}"/>
              </a:ext>
            </a:extLst>
          </p:cNvPr>
          <p:cNvGrpSpPr/>
          <p:nvPr/>
        </p:nvGrpSpPr>
        <p:grpSpPr>
          <a:xfrm>
            <a:off x="8868979" y="2779603"/>
            <a:ext cx="2926080" cy="1290153"/>
            <a:chOff x="8921977" y="2947244"/>
            <a:chExt cx="2926080" cy="1290153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7071D185-087A-2564-D34F-333EE79F8F7B}"/>
                </a:ext>
              </a:extLst>
            </p:cNvPr>
            <p:cNvSpPr txBox="1"/>
            <p:nvPr/>
          </p:nvSpPr>
          <p:spPr>
            <a:xfrm>
              <a:off x="8921977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accent5">
                      <a:lumMod val="75000"/>
                    </a:schemeClr>
                  </a:solidFill>
                </a:rPr>
                <a:t>Lorem Ipsum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62B135F-BEF9-5F97-FA99-0289DE37CDF6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CDAD83F-651B-B66B-E9FE-0FBAEC9A8C14}"/>
              </a:ext>
            </a:extLst>
          </p:cNvPr>
          <p:cNvGrpSpPr/>
          <p:nvPr/>
        </p:nvGrpSpPr>
        <p:grpSpPr>
          <a:xfrm>
            <a:off x="396941" y="2779603"/>
            <a:ext cx="2926080" cy="1290153"/>
            <a:chOff x="332936" y="2627766"/>
            <a:chExt cx="2926080" cy="1290153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51142D97-7E21-397F-A965-4D7E1418C70A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6DBF6CED-7E26-A40A-47EE-E8972CB0D611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tx1">
                      <a:lumMod val="65000"/>
                      <a:lumOff val="3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843972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D85E40-11CC-C901-86A5-B7C86D141F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D5E98-4F27-1F3B-E0F4-DC216F747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Converging Arrows Diagram – Slide Template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05E5D502-696B-7BA8-D5AC-E0EC20074554}"/>
              </a:ext>
            </a:extLst>
          </p:cNvPr>
          <p:cNvGrpSpPr/>
          <p:nvPr/>
        </p:nvGrpSpPr>
        <p:grpSpPr>
          <a:xfrm>
            <a:off x="3580715" y="909397"/>
            <a:ext cx="5030570" cy="5030565"/>
            <a:chOff x="3580715" y="909397"/>
            <a:chExt cx="5030570" cy="5030565"/>
          </a:xfrm>
        </p:grpSpPr>
        <p:sp>
          <p:nvSpPr>
            <p:cNvPr id="34" name="Freeform: Shape 33">
              <a:extLst>
                <a:ext uri="{FF2B5EF4-FFF2-40B4-BE49-F238E27FC236}">
                  <a16:creationId xmlns:a16="http://schemas.microsoft.com/office/drawing/2014/main" id="{9D9B6226-076F-FA99-12BE-C18227A4A8DD}"/>
                </a:ext>
              </a:extLst>
            </p:cNvPr>
            <p:cNvSpPr/>
            <p:nvPr/>
          </p:nvSpPr>
          <p:spPr>
            <a:xfrm>
              <a:off x="7627145" y="2673009"/>
              <a:ext cx="984140" cy="1658319"/>
            </a:xfrm>
            <a:custGeom>
              <a:avLst/>
              <a:gdLst>
                <a:gd name="connsiteX0" fmla="*/ 0 w 984140"/>
                <a:gd name="connsiteY0" fmla="*/ 0 h 1658319"/>
                <a:gd name="connsiteX1" fmla="*/ 984140 w 984140"/>
                <a:gd name="connsiteY1" fmla="*/ 0 h 1658319"/>
                <a:gd name="connsiteX2" fmla="*/ 984140 w 984140"/>
                <a:gd name="connsiteY2" fmla="*/ 1658319 h 1658319"/>
                <a:gd name="connsiteX3" fmla="*/ 0 w 984140"/>
                <a:gd name="connsiteY3" fmla="*/ 165831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984140" h="1658319">
                  <a:moveTo>
                    <a:pt x="0" y="0"/>
                  </a:moveTo>
                  <a:lnTo>
                    <a:pt x="984140" y="0"/>
                  </a:lnTo>
                  <a:lnTo>
                    <a:pt x="984140" y="1658319"/>
                  </a:lnTo>
                  <a:lnTo>
                    <a:pt x="0" y="165831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Ins="137160" rtlCol="0" anchor="ctr">
              <a:noAutofit/>
            </a:bodyPr>
            <a:lstStyle/>
            <a:p>
              <a:pPr algn="r"/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02</a:t>
              </a:r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B0FD80E2-C933-CE6B-83C1-EB7217953FDB}"/>
                </a:ext>
              </a:extLst>
            </p:cNvPr>
            <p:cNvSpPr/>
            <p:nvPr/>
          </p:nvSpPr>
          <p:spPr>
            <a:xfrm>
              <a:off x="5191545" y="4968239"/>
              <a:ext cx="1804523" cy="971723"/>
            </a:xfrm>
            <a:custGeom>
              <a:avLst/>
              <a:gdLst>
                <a:gd name="connsiteX0" fmla="*/ 0 w 1804523"/>
                <a:gd name="connsiteY0" fmla="*/ 0 h 971723"/>
                <a:gd name="connsiteX1" fmla="*/ 1804523 w 1804523"/>
                <a:gd name="connsiteY1" fmla="*/ 0 h 971723"/>
                <a:gd name="connsiteX2" fmla="*/ 1804523 w 1804523"/>
                <a:gd name="connsiteY2" fmla="*/ 971723 h 971723"/>
                <a:gd name="connsiteX3" fmla="*/ 0 w 1804523"/>
                <a:gd name="connsiteY3" fmla="*/ 971723 h 9717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4523" h="971723">
                  <a:moveTo>
                    <a:pt x="0" y="0"/>
                  </a:moveTo>
                  <a:lnTo>
                    <a:pt x="1804523" y="0"/>
                  </a:lnTo>
                  <a:lnTo>
                    <a:pt x="1804523" y="971723"/>
                  </a:lnTo>
                  <a:lnTo>
                    <a:pt x="0" y="97172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bIns="137160" rtlCol="0" anchor="b">
              <a:noAutofit/>
            </a:bodyPr>
            <a:lstStyle/>
            <a:p>
              <a:pPr algn="ctr"/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03</a:t>
              </a:r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35EB1D3A-39D0-4D26-2537-FD4106CD0654}"/>
                </a:ext>
              </a:extLst>
            </p:cNvPr>
            <p:cNvSpPr/>
            <p:nvPr/>
          </p:nvSpPr>
          <p:spPr>
            <a:xfrm>
              <a:off x="5189353" y="909397"/>
              <a:ext cx="1808907" cy="827963"/>
            </a:xfrm>
            <a:custGeom>
              <a:avLst/>
              <a:gdLst>
                <a:gd name="connsiteX0" fmla="*/ 0 w 1808907"/>
                <a:gd name="connsiteY0" fmla="*/ 0 h 827963"/>
                <a:gd name="connsiteX1" fmla="*/ 1808907 w 1808907"/>
                <a:gd name="connsiteY1" fmla="*/ 1 h 827963"/>
                <a:gd name="connsiteX2" fmla="*/ 1808907 w 1808907"/>
                <a:gd name="connsiteY2" fmla="*/ 827963 h 827963"/>
                <a:gd name="connsiteX3" fmla="*/ 0 w 1808907"/>
                <a:gd name="connsiteY3" fmla="*/ 827962 h 8279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808907" h="827963">
                  <a:moveTo>
                    <a:pt x="0" y="0"/>
                  </a:moveTo>
                  <a:lnTo>
                    <a:pt x="1808907" y="1"/>
                  </a:lnTo>
                  <a:lnTo>
                    <a:pt x="1808907" y="827963"/>
                  </a:lnTo>
                  <a:lnTo>
                    <a:pt x="0" y="8279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tIns="137160" rtlCol="0" anchor="t">
              <a:noAutofit/>
            </a:bodyPr>
            <a:lstStyle/>
            <a:p>
              <a:pPr algn="ctr"/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01</a:t>
              </a:r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1831E99F-B58F-66F3-57C2-EE3CBD55E179}"/>
                </a:ext>
              </a:extLst>
            </p:cNvPr>
            <p:cNvSpPr/>
            <p:nvPr/>
          </p:nvSpPr>
          <p:spPr>
            <a:xfrm rot="16200000">
              <a:off x="5988347" y="727447"/>
              <a:ext cx="210919" cy="1808906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:a16="http://schemas.microsoft.com/office/drawing/2014/main" id="{1BBDC99F-624B-DD43-8493-D487FAA9A078}"/>
                </a:ext>
              </a:extLst>
            </p:cNvPr>
            <p:cNvSpPr/>
            <p:nvPr/>
          </p:nvSpPr>
          <p:spPr>
            <a:xfrm rot="16200000">
              <a:off x="5958378" y="4285227"/>
              <a:ext cx="270857" cy="1804522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4D1D07A9-73F0-3AA1-1B26-0C236AB2980C}"/>
                </a:ext>
              </a:extLst>
            </p:cNvPr>
            <p:cNvSpPr/>
            <p:nvPr/>
          </p:nvSpPr>
          <p:spPr>
            <a:xfrm>
              <a:off x="3580715" y="2673010"/>
              <a:ext cx="984147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37160" rtlCol="0" anchor="ctr">
              <a:noAutofit/>
            </a:bodyPr>
            <a:lstStyle/>
            <a:p>
              <a:r>
                <a:rPr lang="en-US" sz="2400" b="1" dirty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04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48246728-2461-2E54-C7F1-2023142AFF51}"/>
                </a:ext>
              </a:extLst>
            </p:cNvPr>
            <p:cNvSpPr/>
            <p:nvPr/>
          </p:nvSpPr>
          <p:spPr>
            <a:xfrm>
              <a:off x="4197761" y="2673010"/>
              <a:ext cx="367101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0" name="Freeform: Shape 9">
              <a:extLst>
                <a:ext uri="{FF2B5EF4-FFF2-40B4-BE49-F238E27FC236}">
                  <a16:creationId xmlns:a16="http://schemas.microsoft.com/office/drawing/2014/main" id="{80C65FD5-FF36-9EAD-618C-95B0C943C4C4}"/>
                </a:ext>
              </a:extLst>
            </p:cNvPr>
            <p:cNvSpPr/>
            <p:nvPr/>
          </p:nvSpPr>
          <p:spPr>
            <a:xfrm>
              <a:off x="7627146" y="2673010"/>
              <a:ext cx="367094" cy="1658319"/>
            </a:xfrm>
            <a:custGeom>
              <a:avLst/>
              <a:gdLst>
                <a:gd name="connsiteX0" fmla="*/ 0 w 701983"/>
                <a:gd name="connsiteY0" fmla="*/ 0 h 1658319"/>
                <a:gd name="connsiteX1" fmla="*/ 701983 w 701983"/>
                <a:gd name="connsiteY1" fmla="*/ 0 h 1658319"/>
                <a:gd name="connsiteX2" fmla="*/ 701983 w 701983"/>
                <a:gd name="connsiteY2" fmla="*/ 1658319 h 1658319"/>
                <a:gd name="connsiteX3" fmla="*/ 0 w 701983"/>
                <a:gd name="connsiteY3" fmla="*/ 1658319 h 1658319"/>
                <a:gd name="connsiteX4" fmla="*/ 0 w 701983"/>
                <a:gd name="connsiteY4" fmla="*/ 0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01983" h="1658319">
                  <a:moveTo>
                    <a:pt x="0" y="0"/>
                  </a:moveTo>
                  <a:lnTo>
                    <a:pt x="701983" y="0"/>
                  </a:lnTo>
                  <a:lnTo>
                    <a:pt x="701983" y="1658319"/>
                  </a:lnTo>
                  <a:lnTo>
                    <a:pt x="0" y="16583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2937E3ED-CC42-E200-559D-4E79C76E6F66}"/>
                </a:ext>
              </a:extLst>
            </p:cNvPr>
            <p:cNvSpPr/>
            <p:nvPr/>
          </p:nvSpPr>
          <p:spPr>
            <a:xfrm>
              <a:off x="4282698" y="1611378"/>
              <a:ext cx="3626605" cy="3626604"/>
            </a:xfrm>
            <a:custGeom>
              <a:avLst/>
              <a:gdLst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984146 w 3626605"/>
                <a:gd name="connsiteY4" fmla="*/ 0 h 3626604"/>
                <a:gd name="connsiteX5" fmla="*/ 984146 w 3626605"/>
                <a:gd name="connsiteY5" fmla="*/ 613662 h 3626604"/>
                <a:gd name="connsiteX6" fmla="*/ 2642465 w 3626605"/>
                <a:gd name="connsiteY6" fmla="*/ 613662 h 3626604"/>
                <a:gd name="connsiteX7" fmla="*/ 2642465 w 3626605"/>
                <a:gd name="connsiteY7" fmla="*/ 0 h 3626604"/>
                <a:gd name="connsiteX8" fmla="*/ 3626604 w 3626605"/>
                <a:gd name="connsiteY8" fmla="*/ 984143 h 3626604"/>
                <a:gd name="connsiteX9" fmla="*/ 3012942 w 3626605"/>
                <a:gd name="connsiteY9" fmla="*/ 984143 h 3626604"/>
                <a:gd name="connsiteX10" fmla="*/ 3012942 w 3626605"/>
                <a:gd name="connsiteY10" fmla="*/ 2642462 h 3626604"/>
                <a:gd name="connsiteX11" fmla="*/ 3626604 w 3626605"/>
                <a:gd name="connsiteY11" fmla="*/ 2642462 h 3626604"/>
                <a:gd name="connsiteX12" fmla="*/ 2642465 w 3626605"/>
                <a:gd name="connsiteY12" fmla="*/ 3626604 h 3626604"/>
                <a:gd name="connsiteX13" fmla="*/ 2642465 w 3626605"/>
                <a:gd name="connsiteY13" fmla="*/ 3052062 h 3626604"/>
                <a:gd name="connsiteX14" fmla="*/ 984146 w 3626605"/>
                <a:gd name="connsiteY14" fmla="*/ 3052062 h 3626604"/>
                <a:gd name="connsiteX15" fmla="*/ 984146 w 3626605"/>
                <a:gd name="connsiteY15" fmla="*/ 3626604 h 3626604"/>
                <a:gd name="connsiteX16" fmla="*/ 0 w 3626605"/>
                <a:gd name="connsiteY16" fmla="*/ 2642462 h 3626604"/>
                <a:gd name="connsiteX17" fmla="*/ 574542 w 3626605"/>
                <a:gd name="connsiteY17" fmla="*/ 2642462 h 3626604"/>
                <a:gd name="connsiteX18" fmla="*/ 574542 w 3626605"/>
                <a:gd name="connsiteY18" fmla="*/ 984143 h 3626604"/>
                <a:gd name="connsiteX19" fmla="*/ 0 w 3626605"/>
                <a:gd name="connsiteY19" fmla="*/ 984143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984146 w 3626605"/>
                <a:gd name="connsiteY6" fmla="*/ 613662 h 3626604"/>
                <a:gd name="connsiteX7" fmla="*/ 2642465 w 3626605"/>
                <a:gd name="connsiteY7" fmla="*/ 613662 h 3626604"/>
                <a:gd name="connsiteX8" fmla="*/ 2642465 w 3626605"/>
                <a:gd name="connsiteY8" fmla="*/ 0 h 3626604"/>
                <a:gd name="connsiteX9" fmla="*/ 3626604 w 3626605"/>
                <a:gd name="connsiteY9" fmla="*/ 984143 h 3626604"/>
                <a:gd name="connsiteX10" fmla="*/ 3012942 w 3626605"/>
                <a:gd name="connsiteY10" fmla="*/ 984143 h 3626604"/>
                <a:gd name="connsiteX11" fmla="*/ 3012942 w 3626605"/>
                <a:gd name="connsiteY11" fmla="*/ 2642462 h 3626604"/>
                <a:gd name="connsiteX12" fmla="*/ 3626604 w 3626605"/>
                <a:gd name="connsiteY12" fmla="*/ 2642462 h 3626604"/>
                <a:gd name="connsiteX13" fmla="*/ 2642465 w 3626605"/>
                <a:gd name="connsiteY13" fmla="*/ 3626604 h 3626604"/>
                <a:gd name="connsiteX14" fmla="*/ 2642465 w 3626605"/>
                <a:gd name="connsiteY14" fmla="*/ 3052062 h 3626604"/>
                <a:gd name="connsiteX15" fmla="*/ 984146 w 3626605"/>
                <a:gd name="connsiteY15" fmla="*/ 3052062 h 3626604"/>
                <a:gd name="connsiteX16" fmla="*/ 984146 w 3626605"/>
                <a:gd name="connsiteY16" fmla="*/ 3626604 h 3626604"/>
                <a:gd name="connsiteX17" fmla="*/ 0 w 3626605"/>
                <a:gd name="connsiteY17" fmla="*/ 2642462 h 3626604"/>
                <a:gd name="connsiteX18" fmla="*/ 574542 w 3626605"/>
                <a:gd name="connsiteY18" fmla="*/ 2642462 h 3626604"/>
                <a:gd name="connsiteX19" fmla="*/ 0 w 3626605"/>
                <a:gd name="connsiteY19" fmla="*/ 984143 h 3626604"/>
                <a:gd name="connsiteX20" fmla="*/ 984146 w 3626605"/>
                <a:gd name="connsiteY20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984146 w 3626605"/>
                <a:gd name="connsiteY6" fmla="*/ 613662 h 3626604"/>
                <a:gd name="connsiteX7" fmla="*/ 2642465 w 3626605"/>
                <a:gd name="connsiteY7" fmla="*/ 613662 h 3626604"/>
                <a:gd name="connsiteX8" fmla="*/ 2642465 w 3626605"/>
                <a:gd name="connsiteY8" fmla="*/ 0 h 3626604"/>
                <a:gd name="connsiteX9" fmla="*/ 3626604 w 3626605"/>
                <a:gd name="connsiteY9" fmla="*/ 984143 h 3626604"/>
                <a:gd name="connsiteX10" fmla="*/ 3012942 w 3626605"/>
                <a:gd name="connsiteY10" fmla="*/ 984143 h 3626604"/>
                <a:gd name="connsiteX11" fmla="*/ 3012942 w 3626605"/>
                <a:gd name="connsiteY11" fmla="*/ 2642462 h 3626604"/>
                <a:gd name="connsiteX12" fmla="*/ 3626604 w 3626605"/>
                <a:gd name="connsiteY12" fmla="*/ 2642462 h 3626604"/>
                <a:gd name="connsiteX13" fmla="*/ 2642465 w 3626605"/>
                <a:gd name="connsiteY13" fmla="*/ 3626604 h 3626604"/>
                <a:gd name="connsiteX14" fmla="*/ 2642465 w 3626605"/>
                <a:gd name="connsiteY14" fmla="*/ 3052062 h 3626604"/>
                <a:gd name="connsiteX15" fmla="*/ 984146 w 3626605"/>
                <a:gd name="connsiteY15" fmla="*/ 3052062 h 3626604"/>
                <a:gd name="connsiteX16" fmla="*/ 984146 w 3626605"/>
                <a:gd name="connsiteY16" fmla="*/ 3626604 h 3626604"/>
                <a:gd name="connsiteX17" fmla="*/ 0 w 3626605"/>
                <a:gd name="connsiteY17" fmla="*/ 2642462 h 3626604"/>
                <a:gd name="connsiteX18" fmla="*/ 0 w 3626605"/>
                <a:gd name="connsiteY18" fmla="*/ 984143 h 3626604"/>
                <a:gd name="connsiteX19" fmla="*/ 984146 w 3626605"/>
                <a:gd name="connsiteY19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613662 h 3626604"/>
                <a:gd name="connsiteX7" fmla="*/ 2642465 w 3626605"/>
                <a:gd name="connsiteY7" fmla="*/ 0 h 3626604"/>
                <a:gd name="connsiteX8" fmla="*/ 3626604 w 3626605"/>
                <a:gd name="connsiteY8" fmla="*/ 984143 h 3626604"/>
                <a:gd name="connsiteX9" fmla="*/ 3012942 w 3626605"/>
                <a:gd name="connsiteY9" fmla="*/ 984143 h 3626604"/>
                <a:gd name="connsiteX10" fmla="*/ 3012942 w 3626605"/>
                <a:gd name="connsiteY10" fmla="*/ 2642462 h 3626604"/>
                <a:gd name="connsiteX11" fmla="*/ 3626604 w 3626605"/>
                <a:gd name="connsiteY11" fmla="*/ 2642462 h 3626604"/>
                <a:gd name="connsiteX12" fmla="*/ 2642465 w 3626605"/>
                <a:gd name="connsiteY12" fmla="*/ 3626604 h 3626604"/>
                <a:gd name="connsiteX13" fmla="*/ 2642465 w 3626605"/>
                <a:gd name="connsiteY13" fmla="*/ 3052062 h 3626604"/>
                <a:gd name="connsiteX14" fmla="*/ 984146 w 3626605"/>
                <a:gd name="connsiteY14" fmla="*/ 3052062 h 3626604"/>
                <a:gd name="connsiteX15" fmla="*/ 984146 w 3626605"/>
                <a:gd name="connsiteY15" fmla="*/ 3626604 h 3626604"/>
                <a:gd name="connsiteX16" fmla="*/ 0 w 3626605"/>
                <a:gd name="connsiteY16" fmla="*/ 2642462 h 3626604"/>
                <a:gd name="connsiteX17" fmla="*/ 0 w 3626605"/>
                <a:gd name="connsiteY17" fmla="*/ 984143 h 3626604"/>
                <a:gd name="connsiteX18" fmla="*/ 984146 w 3626605"/>
                <a:gd name="connsiteY18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012942 w 3626605"/>
                <a:gd name="connsiteY8" fmla="*/ 984143 h 3626604"/>
                <a:gd name="connsiteX9" fmla="*/ 3012942 w 3626605"/>
                <a:gd name="connsiteY9" fmla="*/ 2642462 h 3626604"/>
                <a:gd name="connsiteX10" fmla="*/ 3626604 w 3626605"/>
                <a:gd name="connsiteY10" fmla="*/ 2642462 h 3626604"/>
                <a:gd name="connsiteX11" fmla="*/ 2642465 w 3626605"/>
                <a:gd name="connsiteY11" fmla="*/ 3626604 h 3626604"/>
                <a:gd name="connsiteX12" fmla="*/ 2642465 w 3626605"/>
                <a:gd name="connsiteY12" fmla="*/ 3052062 h 3626604"/>
                <a:gd name="connsiteX13" fmla="*/ 984146 w 3626605"/>
                <a:gd name="connsiteY13" fmla="*/ 3052062 h 3626604"/>
                <a:gd name="connsiteX14" fmla="*/ 984146 w 3626605"/>
                <a:gd name="connsiteY14" fmla="*/ 3626604 h 3626604"/>
                <a:gd name="connsiteX15" fmla="*/ 0 w 3626605"/>
                <a:gd name="connsiteY15" fmla="*/ 2642462 h 3626604"/>
                <a:gd name="connsiteX16" fmla="*/ 0 w 3626605"/>
                <a:gd name="connsiteY16" fmla="*/ 984143 h 3626604"/>
                <a:gd name="connsiteX17" fmla="*/ 984146 w 3626605"/>
                <a:gd name="connsiteY17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012942 w 3626605"/>
                <a:gd name="connsiteY8" fmla="*/ 2642462 h 3626604"/>
                <a:gd name="connsiteX9" fmla="*/ 3626604 w 3626605"/>
                <a:gd name="connsiteY9" fmla="*/ 2642462 h 3626604"/>
                <a:gd name="connsiteX10" fmla="*/ 2642465 w 3626605"/>
                <a:gd name="connsiteY10" fmla="*/ 3626604 h 3626604"/>
                <a:gd name="connsiteX11" fmla="*/ 2642465 w 3626605"/>
                <a:gd name="connsiteY11" fmla="*/ 3052062 h 3626604"/>
                <a:gd name="connsiteX12" fmla="*/ 984146 w 3626605"/>
                <a:gd name="connsiteY12" fmla="*/ 3052062 h 3626604"/>
                <a:gd name="connsiteX13" fmla="*/ 984146 w 3626605"/>
                <a:gd name="connsiteY13" fmla="*/ 3626604 h 3626604"/>
                <a:gd name="connsiteX14" fmla="*/ 0 w 3626605"/>
                <a:gd name="connsiteY14" fmla="*/ 2642462 h 3626604"/>
                <a:gd name="connsiteX15" fmla="*/ 0 w 3626605"/>
                <a:gd name="connsiteY15" fmla="*/ 984143 h 3626604"/>
                <a:gd name="connsiteX16" fmla="*/ 984146 w 3626605"/>
                <a:gd name="connsiteY16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2642465 w 3626605"/>
                <a:gd name="connsiteY10" fmla="*/ 3052062 h 3626604"/>
                <a:gd name="connsiteX11" fmla="*/ 984146 w 3626605"/>
                <a:gd name="connsiteY11" fmla="*/ 3052062 h 3626604"/>
                <a:gd name="connsiteX12" fmla="*/ 984146 w 3626605"/>
                <a:gd name="connsiteY12" fmla="*/ 3626604 h 3626604"/>
                <a:gd name="connsiteX13" fmla="*/ 0 w 3626605"/>
                <a:gd name="connsiteY13" fmla="*/ 2642462 h 3626604"/>
                <a:gd name="connsiteX14" fmla="*/ 0 w 3626605"/>
                <a:gd name="connsiteY14" fmla="*/ 984143 h 3626604"/>
                <a:gd name="connsiteX15" fmla="*/ 984146 w 3626605"/>
                <a:gd name="connsiteY15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984146 w 3626605"/>
                <a:gd name="connsiteY10" fmla="*/ 3052062 h 3626604"/>
                <a:gd name="connsiteX11" fmla="*/ 984146 w 3626605"/>
                <a:gd name="connsiteY11" fmla="*/ 3626604 h 3626604"/>
                <a:gd name="connsiteX12" fmla="*/ 0 w 3626605"/>
                <a:gd name="connsiteY12" fmla="*/ 2642462 h 3626604"/>
                <a:gd name="connsiteX13" fmla="*/ 0 w 3626605"/>
                <a:gd name="connsiteY13" fmla="*/ 984143 h 3626604"/>
                <a:gd name="connsiteX14" fmla="*/ 984146 w 3626605"/>
                <a:gd name="connsiteY14" fmla="*/ 0 h 3626604"/>
                <a:gd name="connsiteX0" fmla="*/ 3626604 w 3626605"/>
                <a:gd name="connsiteY0" fmla="*/ 984143 h 3626604"/>
                <a:gd name="connsiteX1" fmla="*/ 3626605 w 3626605"/>
                <a:gd name="connsiteY1" fmla="*/ 984143 h 3626604"/>
                <a:gd name="connsiteX2" fmla="*/ 3626605 w 3626605"/>
                <a:gd name="connsiteY2" fmla="*/ 2642462 h 3626604"/>
                <a:gd name="connsiteX3" fmla="*/ 3626604 w 3626605"/>
                <a:gd name="connsiteY3" fmla="*/ 2642462 h 3626604"/>
                <a:gd name="connsiteX4" fmla="*/ 3626604 w 3626605"/>
                <a:gd name="connsiteY4" fmla="*/ 984143 h 3626604"/>
                <a:gd name="connsiteX5" fmla="*/ 984146 w 3626605"/>
                <a:gd name="connsiteY5" fmla="*/ 0 h 3626604"/>
                <a:gd name="connsiteX6" fmla="*/ 2642465 w 3626605"/>
                <a:gd name="connsiteY6" fmla="*/ 0 h 3626604"/>
                <a:gd name="connsiteX7" fmla="*/ 3626604 w 3626605"/>
                <a:gd name="connsiteY7" fmla="*/ 984143 h 3626604"/>
                <a:gd name="connsiteX8" fmla="*/ 3626604 w 3626605"/>
                <a:gd name="connsiteY8" fmla="*/ 2642462 h 3626604"/>
                <a:gd name="connsiteX9" fmla="*/ 2642465 w 3626605"/>
                <a:gd name="connsiteY9" fmla="*/ 3626604 h 3626604"/>
                <a:gd name="connsiteX10" fmla="*/ 984146 w 3626605"/>
                <a:gd name="connsiteY10" fmla="*/ 3626604 h 3626604"/>
                <a:gd name="connsiteX11" fmla="*/ 0 w 3626605"/>
                <a:gd name="connsiteY11" fmla="*/ 2642462 h 3626604"/>
                <a:gd name="connsiteX12" fmla="*/ 0 w 3626605"/>
                <a:gd name="connsiteY12" fmla="*/ 984143 h 3626604"/>
                <a:gd name="connsiteX13" fmla="*/ 984146 w 3626605"/>
                <a:gd name="connsiteY13" fmla="*/ 0 h 362660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3626605" h="3626604">
                  <a:moveTo>
                    <a:pt x="3626604" y="984143"/>
                  </a:moveTo>
                  <a:lnTo>
                    <a:pt x="3626605" y="984143"/>
                  </a:lnTo>
                  <a:lnTo>
                    <a:pt x="3626605" y="2642462"/>
                  </a:lnTo>
                  <a:lnTo>
                    <a:pt x="3626604" y="2642462"/>
                  </a:lnTo>
                  <a:lnTo>
                    <a:pt x="3626604" y="984143"/>
                  </a:lnTo>
                  <a:close/>
                  <a:moveTo>
                    <a:pt x="984146" y="0"/>
                  </a:moveTo>
                  <a:lnTo>
                    <a:pt x="2642465" y="0"/>
                  </a:lnTo>
                  <a:lnTo>
                    <a:pt x="3626604" y="984143"/>
                  </a:lnTo>
                  <a:lnTo>
                    <a:pt x="3626604" y="2642462"/>
                  </a:lnTo>
                  <a:lnTo>
                    <a:pt x="2642465" y="3626604"/>
                  </a:lnTo>
                  <a:lnTo>
                    <a:pt x="984146" y="3626604"/>
                  </a:lnTo>
                  <a:lnTo>
                    <a:pt x="0" y="2642462"/>
                  </a:lnTo>
                  <a:lnTo>
                    <a:pt x="0" y="984143"/>
                  </a:lnTo>
                  <a:lnTo>
                    <a:pt x="984146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2E7CFE02-63A5-1349-1624-3E6E412C09D8}"/>
                </a:ext>
              </a:extLst>
            </p:cNvPr>
            <p:cNvSpPr/>
            <p:nvPr/>
          </p:nvSpPr>
          <p:spPr>
            <a:xfrm>
              <a:off x="4282698" y="2595521"/>
              <a:ext cx="1735812" cy="1658319"/>
            </a:xfrm>
            <a:custGeom>
              <a:avLst/>
              <a:gdLst>
                <a:gd name="connsiteX0" fmla="*/ 0 w 1735812"/>
                <a:gd name="connsiteY0" fmla="*/ 0 h 1658319"/>
                <a:gd name="connsiteX1" fmla="*/ 906653 w 1735812"/>
                <a:gd name="connsiteY1" fmla="*/ 0 h 1658319"/>
                <a:gd name="connsiteX2" fmla="*/ 1735812 w 1735812"/>
                <a:gd name="connsiteY2" fmla="*/ 829160 h 1658319"/>
                <a:gd name="connsiteX3" fmla="*/ 906653 w 1735812"/>
                <a:gd name="connsiteY3" fmla="*/ 1658319 h 1658319"/>
                <a:gd name="connsiteX4" fmla="*/ 0 w 1735812"/>
                <a:gd name="connsiteY4" fmla="*/ 165831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5812" h="1658319">
                  <a:moveTo>
                    <a:pt x="0" y="0"/>
                  </a:moveTo>
                  <a:lnTo>
                    <a:pt x="906653" y="0"/>
                  </a:lnTo>
                  <a:lnTo>
                    <a:pt x="1735812" y="829160"/>
                  </a:lnTo>
                  <a:lnTo>
                    <a:pt x="906653" y="1658319"/>
                  </a:lnTo>
                  <a:lnTo>
                    <a:pt x="0" y="165831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FEC12328-C2FE-D945-984A-7FC48A4EF14A}"/>
                </a:ext>
              </a:extLst>
            </p:cNvPr>
            <p:cNvSpPr/>
            <p:nvPr/>
          </p:nvSpPr>
          <p:spPr>
            <a:xfrm>
              <a:off x="5264647" y="1611378"/>
              <a:ext cx="1658319" cy="1735812"/>
            </a:xfrm>
            <a:custGeom>
              <a:avLst/>
              <a:gdLst>
                <a:gd name="connsiteX0" fmla="*/ 0 w 1658319"/>
                <a:gd name="connsiteY0" fmla="*/ 0 h 1735812"/>
                <a:gd name="connsiteX1" fmla="*/ 1658319 w 1658319"/>
                <a:gd name="connsiteY1" fmla="*/ 0 h 1735812"/>
                <a:gd name="connsiteX2" fmla="*/ 1658319 w 1658319"/>
                <a:gd name="connsiteY2" fmla="*/ 906653 h 1735812"/>
                <a:gd name="connsiteX3" fmla="*/ 829159 w 1658319"/>
                <a:gd name="connsiteY3" fmla="*/ 1735812 h 1735812"/>
                <a:gd name="connsiteX4" fmla="*/ 0 w 1658319"/>
                <a:gd name="connsiteY4" fmla="*/ 906653 h 173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8319" h="1735812">
                  <a:moveTo>
                    <a:pt x="0" y="0"/>
                  </a:moveTo>
                  <a:lnTo>
                    <a:pt x="1658319" y="0"/>
                  </a:lnTo>
                  <a:lnTo>
                    <a:pt x="1658319" y="906653"/>
                  </a:lnTo>
                  <a:lnTo>
                    <a:pt x="829159" y="1735812"/>
                  </a:lnTo>
                  <a:lnTo>
                    <a:pt x="0" y="906653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EAE0A70F-DE50-FD65-E0E8-5EB41347A619}"/>
                </a:ext>
              </a:extLst>
            </p:cNvPr>
            <p:cNvSpPr/>
            <p:nvPr/>
          </p:nvSpPr>
          <p:spPr>
            <a:xfrm>
              <a:off x="6173492" y="2595521"/>
              <a:ext cx="1735811" cy="1658319"/>
            </a:xfrm>
            <a:custGeom>
              <a:avLst/>
              <a:gdLst>
                <a:gd name="connsiteX0" fmla="*/ 829159 w 1735811"/>
                <a:gd name="connsiteY0" fmla="*/ 0 h 1658319"/>
                <a:gd name="connsiteX1" fmla="*/ 1735811 w 1735811"/>
                <a:gd name="connsiteY1" fmla="*/ 0 h 1658319"/>
                <a:gd name="connsiteX2" fmla="*/ 1735811 w 1735811"/>
                <a:gd name="connsiteY2" fmla="*/ 1658319 h 1658319"/>
                <a:gd name="connsiteX3" fmla="*/ 829159 w 1735811"/>
                <a:gd name="connsiteY3" fmla="*/ 1658319 h 1658319"/>
                <a:gd name="connsiteX4" fmla="*/ 0 w 1735811"/>
                <a:gd name="connsiteY4" fmla="*/ 829159 h 1658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35811" h="1658319">
                  <a:moveTo>
                    <a:pt x="829159" y="0"/>
                  </a:moveTo>
                  <a:lnTo>
                    <a:pt x="1735811" y="0"/>
                  </a:lnTo>
                  <a:lnTo>
                    <a:pt x="1735811" y="1658319"/>
                  </a:lnTo>
                  <a:lnTo>
                    <a:pt x="829159" y="1658319"/>
                  </a:lnTo>
                  <a:lnTo>
                    <a:pt x="0" y="829159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0991BCF9-69B5-D485-2680-A6D9F390CB90}"/>
                </a:ext>
              </a:extLst>
            </p:cNvPr>
            <p:cNvSpPr/>
            <p:nvPr/>
          </p:nvSpPr>
          <p:spPr>
            <a:xfrm>
              <a:off x="5264647" y="3502170"/>
              <a:ext cx="1658319" cy="1735812"/>
            </a:xfrm>
            <a:custGeom>
              <a:avLst/>
              <a:gdLst>
                <a:gd name="connsiteX0" fmla="*/ 829160 w 1658319"/>
                <a:gd name="connsiteY0" fmla="*/ 0 h 1735812"/>
                <a:gd name="connsiteX1" fmla="*/ 1658319 w 1658319"/>
                <a:gd name="connsiteY1" fmla="*/ 829159 h 1735812"/>
                <a:gd name="connsiteX2" fmla="*/ 1658319 w 1658319"/>
                <a:gd name="connsiteY2" fmla="*/ 1735812 h 1735812"/>
                <a:gd name="connsiteX3" fmla="*/ 0 w 1658319"/>
                <a:gd name="connsiteY3" fmla="*/ 1735812 h 1735812"/>
                <a:gd name="connsiteX4" fmla="*/ 0 w 1658319"/>
                <a:gd name="connsiteY4" fmla="*/ 829159 h 1735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8319" h="1735812">
                  <a:moveTo>
                    <a:pt x="829160" y="0"/>
                  </a:moveTo>
                  <a:lnTo>
                    <a:pt x="1658319" y="829159"/>
                  </a:lnTo>
                  <a:lnTo>
                    <a:pt x="1658319" y="1735812"/>
                  </a:lnTo>
                  <a:lnTo>
                    <a:pt x="0" y="1735812"/>
                  </a:lnTo>
                  <a:lnTo>
                    <a:pt x="0" y="8291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36" name="Graphic 35" descr="Lights On with solid fill">
            <a:extLst>
              <a:ext uri="{FF2B5EF4-FFF2-40B4-BE49-F238E27FC236}">
                <a16:creationId xmlns:a16="http://schemas.microsoft.com/office/drawing/2014/main" id="{42D93D2C-5E67-F42D-333D-031F4629D0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5638800" y="1758609"/>
            <a:ext cx="914400" cy="914400"/>
          </a:xfrm>
          <a:prstGeom prst="rect">
            <a:avLst/>
          </a:prstGeom>
        </p:spPr>
      </p:pic>
      <p:pic>
        <p:nvPicPr>
          <p:cNvPr id="38" name="Graphic 37" descr="Tools with solid fill">
            <a:extLst>
              <a:ext uri="{FF2B5EF4-FFF2-40B4-BE49-F238E27FC236}">
                <a16:creationId xmlns:a16="http://schemas.microsoft.com/office/drawing/2014/main" id="{B3E30800-BAF2-0BAB-FE36-818D59A2C0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874084" y="2967480"/>
            <a:ext cx="914400" cy="914400"/>
          </a:xfrm>
          <a:prstGeom prst="rect">
            <a:avLst/>
          </a:prstGeom>
        </p:spPr>
      </p:pic>
      <p:pic>
        <p:nvPicPr>
          <p:cNvPr id="39" name="Graphic 38" descr="Users with solid fill">
            <a:extLst>
              <a:ext uri="{FF2B5EF4-FFF2-40B4-BE49-F238E27FC236}">
                <a16:creationId xmlns:a16="http://schemas.microsoft.com/office/drawing/2014/main" id="{293F6B9C-AE18-1FA4-D6B8-1B0AF28AD0D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/>
        </p:blipFill>
        <p:spPr>
          <a:xfrm>
            <a:off x="4480884" y="2967480"/>
            <a:ext cx="914400" cy="914400"/>
          </a:xfrm>
          <a:prstGeom prst="rect">
            <a:avLst/>
          </a:prstGeom>
        </p:spPr>
      </p:pic>
      <p:pic>
        <p:nvPicPr>
          <p:cNvPr id="40" name="Graphic 39" descr="Rocket with solid fill">
            <a:extLst>
              <a:ext uri="{FF2B5EF4-FFF2-40B4-BE49-F238E27FC236}">
                <a16:creationId xmlns:a16="http://schemas.microsoft.com/office/drawing/2014/main" id="{FEDFDC6B-9CEB-7E82-24CD-F19F9F0B3BB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/>
        </p:blipFill>
        <p:spPr>
          <a:xfrm>
            <a:off x="5638800" y="4137659"/>
            <a:ext cx="914400" cy="914400"/>
          </a:xfrm>
          <a:prstGeom prst="rect">
            <a:avLst/>
          </a:prstGeom>
        </p:spPr>
      </p:pic>
      <p:grpSp>
        <p:nvGrpSpPr>
          <p:cNvPr id="44" name="Group 43">
            <a:extLst>
              <a:ext uri="{FF2B5EF4-FFF2-40B4-BE49-F238E27FC236}">
                <a16:creationId xmlns:a16="http://schemas.microsoft.com/office/drawing/2014/main" id="{03A24F6D-281C-1B63-A5AD-317A24E2AD51}"/>
              </a:ext>
            </a:extLst>
          </p:cNvPr>
          <p:cNvGrpSpPr/>
          <p:nvPr/>
        </p:nvGrpSpPr>
        <p:grpSpPr>
          <a:xfrm>
            <a:off x="1352230" y="4649809"/>
            <a:ext cx="2926080" cy="1290153"/>
            <a:chOff x="332936" y="2947244"/>
            <a:chExt cx="2926080" cy="1290153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097A1A19-18D5-9AA6-B618-6AAACE0F34F7}"/>
                </a:ext>
              </a:extLst>
            </p:cNvPr>
            <p:cNvSpPr txBox="1"/>
            <p:nvPr/>
          </p:nvSpPr>
          <p:spPr>
            <a:xfrm>
              <a:off x="332936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2"/>
                  </a:solidFill>
                </a:rPr>
                <a:t>Lorem Ipsum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9DFC06A4-26F8-D4A4-D365-C818075B1AEF}"/>
                </a:ext>
              </a:extLst>
            </p:cNvPr>
            <p:cNvSpPr txBox="1"/>
            <p:nvPr/>
          </p:nvSpPr>
          <p:spPr>
            <a:xfrm>
              <a:off x="332936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7" name="Group 46">
            <a:extLst>
              <a:ext uri="{FF2B5EF4-FFF2-40B4-BE49-F238E27FC236}">
                <a16:creationId xmlns:a16="http://schemas.microsoft.com/office/drawing/2014/main" id="{774A9A77-5F4F-49E1-48DE-14B9AEB9279F}"/>
              </a:ext>
            </a:extLst>
          </p:cNvPr>
          <p:cNvGrpSpPr/>
          <p:nvPr/>
        </p:nvGrpSpPr>
        <p:grpSpPr>
          <a:xfrm>
            <a:off x="7994240" y="903227"/>
            <a:ext cx="2926080" cy="1290153"/>
            <a:chOff x="8921977" y="1242150"/>
            <a:chExt cx="2926080" cy="1290153"/>
          </a:xfrm>
        </p:grpSpPr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53F845AC-A01C-A990-7C02-CF1F0F2258FE}"/>
                </a:ext>
              </a:extLst>
            </p:cNvPr>
            <p:cNvSpPr txBox="1"/>
            <p:nvPr/>
          </p:nvSpPr>
          <p:spPr>
            <a:xfrm>
              <a:off x="8921977" y="1242150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accent4"/>
                  </a:solidFill>
                </a:rPr>
                <a:t>Lorem Ipsum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7EDDEC6F-D4A1-5DE8-48EF-FFB852565ABC}"/>
                </a:ext>
              </a:extLst>
            </p:cNvPr>
            <p:cNvSpPr txBox="1"/>
            <p:nvPr/>
          </p:nvSpPr>
          <p:spPr>
            <a:xfrm>
              <a:off x="8921977" y="1701306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41" name="Group 40">
            <a:extLst>
              <a:ext uri="{FF2B5EF4-FFF2-40B4-BE49-F238E27FC236}">
                <a16:creationId xmlns:a16="http://schemas.microsoft.com/office/drawing/2014/main" id="{E38D7AB8-D243-DFB3-2778-546279213C3B}"/>
              </a:ext>
            </a:extLst>
          </p:cNvPr>
          <p:cNvGrpSpPr/>
          <p:nvPr/>
        </p:nvGrpSpPr>
        <p:grpSpPr>
          <a:xfrm>
            <a:off x="8868979" y="2779603"/>
            <a:ext cx="2926080" cy="1290153"/>
            <a:chOff x="8921977" y="2947244"/>
            <a:chExt cx="2926080" cy="1290153"/>
          </a:xfrm>
        </p:grpSpPr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6A918970-AF6A-0FFD-C008-8DA81B46870E}"/>
                </a:ext>
              </a:extLst>
            </p:cNvPr>
            <p:cNvSpPr txBox="1"/>
            <p:nvPr/>
          </p:nvSpPr>
          <p:spPr>
            <a:xfrm>
              <a:off x="8921977" y="2947244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accent5"/>
                  </a:solidFill>
                </a:rPr>
                <a:t>Lorem Ipsum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EF1DFFB2-FB20-FEA6-8817-8D4E32A0B976}"/>
                </a:ext>
              </a:extLst>
            </p:cNvPr>
            <p:cNvSpPr txBox="1"/>
            <p:nvPr/>
          </p:nvSpPr>
          <p:spPr>
            <a:xfrm>
              <a:off x="8921977" y="3406400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  <p:grpSp>
        <p:nvGrpSpPr>
          <p:cNvPr id="50" name="Group 49">
            <a:extLst>
              <a:ext uri="{FF2B5EF4-FFF2-40B4-BE49-F238E27FC236}">
                <a16:creationId xmlns:a16="http://schemas.microsoft.com/office/drawing/2014/main" id="{EAF4BE63-5B7C-DE46-355B-331752BE1CFF}"/>
              </a:ext>
            </a:extLst>
          </p:cNvPr>
          <p:cNvGrpSpPr/>
          <p:nvPr/>
        </p:nvGrpSpPr>
        <p:grpSpPr>
          <a:xfrm>
            <a:off x="396941" y="2779603"/>
            <a:ext cx="2926080" cy="1290153"/>
            <a:chOff x="332936" y="2627766"/>
            <a:chExt cx="2926080" cy="1290153"/>
          </a:xfrm>
        </p:grpSpPr>
        <p:sp>
          <p:nvSpPr>
            <p:cNvPr id="51" name="TextBox 50">
              <a:extLst>
                <a:ext uri="{FF2B5EF4-FFF2-40B4-BE49-F238E27FC236}">
                  <a16:creationId xmlns:a16="http://schemas.microsoft.com/office/drawing/2014/main" id="{F3BFFCA0-3282-23C9-35C6-267A736780E5}"/>
                </a:ext>
              </a:extLst>
            </p:cNvPr>
            <p:cNvSpPr txBox="1"/>
            <p:nvPr/>
          </p:nvSpPr>
          <p:spPr>
            <a:xfrm>
              <a:off x="332936" y="2627766"/>
              <a:ext cx="2926080" cy="461665"/>
            </a:xfrm>
            <a:prstGeom prst="rect">
              <a:avLst/>
            </a:prstGeom>
            <a:noFill/>
          </p:spPr>
          <p:txBody>
            <a:bodyPr wrap="square" lIns="0" rIns="0" rtlCol="0" anchor="b">
              <a:spAutoFit/>
            </a:bodyPr>
            <a:lstStyle/>
            <a:p>
              <a:pPr algn="ctr"/>
              <a:r>
                <a:rPr lang="en-US" sz="2400" b="1" noProof="1">
                  <a:solidFill>
                    <a:schemeClr val="accent1"/>
                  </a:solidFill>
                </a:rPr>
                <a:t>Lorem Ipsum</a:t>
              </a:r>
            </a:p>
          </p:txBody>
        </p:sp>
        <p:sp>
          <p:nvSpPr>
            <p:cNvPr id="52" name="TextBox 51">
              <a:extLst>
                <a:ext uri="{FF2B5EF4-FFF2-40B4-BE49-F238E27FC236}">
                  <a16:creationId xmlns:a16="http://schemas.microsoft.com/office/drawing/2014/main" id="{E65ADAE4-5D56-AA02-DD0A-1E29036FC23E}"/>
                </a:ext>
              </a:extLst>
            </p:cNvPr>
            <p:cNvSpPr txBox="1"/>
            <p:nvPr/>
          </p:nvSpPr>
          <p:spPr>
            <a:xfrm>
              <a:off x="332936" y="3086922"/>
              <a:ext cx="2926080" cy="830997"/>
            </a:xfrm>
            <a:prstGeom prst="rect">
              <a:avLst/>
            </a:prstGeom>
            <a:noFill/>
          </p:spPr>
          <p:txBody>
            <a:bodyPr wrap="square" lIns="0" rIns="0" rtlCol="0" anchor="t">
              <a:spAutoFit/>
            </a:bodyPr>
            <a:lstStyle/>
            <a:p>
              <a:pPr algn="just"/>
              <a:r>
                <a:rPr lang="en-US" sz="1200" noProof="1">
                  <a:solidFill>
                    <a:schemeClr val="bg1">
                      <a:lumMod val="75000"/>
                    </a:schemeClr>
                  </a:solidFill>
                </a:rPr>
                <a:t>Lorem ipsum dolor sit amet, nibh est. A magna maecenas, quam magna nec quis, lorem nunc. Suspendisse viverra sodales mauris, cras pharetra proin egestas arcu erat dolor, at amet.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1843988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BA46F724-D3C0-8C2C-8F9E-DABDEC9945EC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Visit our </a:t>
            </a:r>
            <a:r>
              <a:rPr kumimoji="0" lang="en-CA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FAQ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</a:rPr>
              <a:t> : </a:t>
            </a:r>
            <a:r>
              <a:rPr kumimoji="0" lang="en-CA" sz="1600" b="0" i="0" u="none" strike="noStrike" kern="1200" cap="none" spc="0" normalizeH="0" baseline="0" noProof="0" dirty="0">
                <a:ln>
                  <a:noFill/>
                </a:ln>
                <a:solidFill>
                  <a:srgbClr val="FFFFFF">
                    <a:alpha val="41000"/>
                  </a:srgbClr>
                </a:solidFill>
                <a:effectLst/>
                <a:uLnTx/>
                <a:uFillTx/>
                <a:latin typeface="Calibri Light" panose="020F0302020204030204"/>
                <a:ea typeface="+mn-ea"/>
                <a:cs typeface="+mn-cs"/>
                <a:hlinkClick r:id="rId3"/>
              </a:rPr>
              <a:t>www.presentationgo.com/faq/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FFFFFF">
                  <a:alpha val="41000"/>
                </a:srgbClr>
              </a:solidFill>
              <a:effectLst/>
              <a:uLnTx/>
              <a:uFillTx/>
              <a:latin typeface="Calibri Light" panose="020F03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23247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345_T_PGO_Hibiscus-Muse-Faces.pptx" id="{FD44498F-482F-4F9E-81B1-5997801C5709}" vid="{D77A0240-FC3B-48C6-9788-DF5B8B2B41D3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9444</TotalTime>
  <Words>392</Words>
  <Application>Microsoft Office PowerPoint</Application>
  <PresentationFormat>Widescreen</PresentationFormat>
  <Paragraphs>33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Arial</vt:lpstr>
      <vt:lpstr>Calibri</vt:lpstr>
      <vt:lpstr>Calibri Light</vt:lpstr>
      <vt:lpstr>Helvetica</vt:lpstr>
      <vt:lpstr>Template PresentationGO</vt:lpstr>
      <vt:lpstr>Template PresentationGO Dark</vt:lpstr>
      <vt:lpstr>Designed by PresentationGO</vt:lpstr>
      <vt:lpstr>Converging Arrows Diagram – Slide Template</vt:lpstr>
      <vt:lpstr>Converging Arrows Diagram – Slide Template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Converging Arrows Diagram</dc:title>
  <dc:creator>PresentationGO.com</dc:creator>
  <dc:description>© Copyright PresentationGO.com - Do not distribute or sale without written permission.</dc:description>
  <cp:lastModifiedBy>Christophe Barroche</cp:lastModifiedBy>
  <cp:revision>44</cp:revision>
  <dcterms:created xsi:type="dcterms:W3CDTF">2014-11-26T05:14:11Z</dcterms:created>
  <dcterms:modified xsi:type="dcterms:W3CDTF">2024-12-03T17:44:19Z</dcterms:modified>
  <cp:category>Charts &amp; Diagrams</cp:category>
</cp:coreProperties>
</file>