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08" r:id="rId4"/>
    <p:sldId id="310"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99" d="100"/>
          <a:sy n="99" d="100"/>
        </p:scale>
        <p:origin x="67"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6097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Businesswoman's Presentation – Slide Template</a:t>
            </a:r>
          </a:p>
        </p:txBody>
      </p:sp>
      <p:grpSp>
        <p:nvGrpSpPr>
          <p:cNvPr id="3" name="Group 2">
            <a:extLst>
              <a:ext uri="{FF2B5EF4-FFF2-40B4-BE49-F238E27FC236}">
                <a16:creationId xmlns:a16="http://schemas.microsoft.com/office/drawing/2014/main" id="{A2AB9895-307F-1333-3FD6-C30B84D5E7F8}"/>
              </a:ext>
            </a:extLst>
          </p:cNvPr>
          <p:cNvGrpSpPr/>
          <p:nvPr/>
        </p:nvGrpSpPr>
        <p:grpSpPr>
          <a:xfrm>
            <a:off x="6126399" y="1766773"/>
            <a:ext cx="4676291" cy="3044479"/>
            <a:chOff x="332936" y="2504656"/>
            <a:chExt cx="2926080" cy="3044479"/>
          </a:xfrm>
        </p:grpSpPr>
        <p:sp>
          <p:nvSpPr>
            <p:cNvPr id="4" name="TextBox 3">
              <a:extLst>
                <a:ext uri="{FF2B5EF4-FFF2-40B4-BE49-F238E27FC236}">
                  <a16:creationId xmlns:a16="http://schemas.microsoft.com/office/drawing/2014/main" id="{8D63CE3D-9C7F-5A0B-224D-EDB764EAA305}"/>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72F681D2-1E73-4652-5A22-EE621B60FEF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A3E0B27D-BC2D-B1D1-F942-2744E23073EA}"/>
              </a:ext>
            </a:extLst>
          </p:cNvPr>
          <p:cNvGrpSpPr/>
          <p:nvPr/>
        </p:nvGrpSpPr>
        <p:grpSpPr>
          <a:xfrm>
            <a:off x="462580" y="1152597"/>
            <a:ext cx="6060264" cy="5269718"/>
            <a:chOff x="462580" y="1152597"/>
            <a:chExt cx="6060264" cy="5269718"/>
          </a:xfrm>
        </p:grpSpPr>
        <p:sp>
          <p:nvSpPr>
            <p:cNvPr id="10" name="Google Shape;308;p26">
              <a:extLst>
                <a:ext uri="{FF2B5EF4-FFF2-40B4-BE49-F238E27FC236}">
                  <a16:creationId xmlns:a16="http://schemas.microsoft.com/office/drawing/2014/main" id="{4EE41719-EC85-47D2-C384-CA36FF7C74B9}"/>
                </a:ext>
              </a:extLst>
            </p:cNvPr>
            <p:cNvSpPr/>
            <p:nvPr/>
          </p:nvSpPr>
          <p:spPr>
            <a:xfrm>
              <a:off x="462580" y="1152597"/>
              <a:ext cx="4990436" cy="5269718"/>
            </a:xfrm>
            <a:custGeom>
              <a:avLst/>
              <a:gdLst>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417 w 21548"/>
                <a:gd name="connsiteY12" fmla="*/ 283 h 21600"/>
                <a:gd name="connsiteX13" fmla="*/ 1501 w 21548"/>
                <a:gd name="connsiteY13" fmla="*/ 288 h 21600"/>
                <a:gd name="connsiteX14" fmla="*/ 1711 w 21548"/>
                <a:gd name="connsiteY14" fmla="*/ 300 h 21600"/>
                <a:gd name="connsiteX15" fmla="*/ 1938 w 21548"/>
                <a:gd name="connsiteY15" fmla="*/ 317 h 21600"/>
                <a:gd name="connsiteX16" fmla="*/ 2005 w 21548"/>
                <a:gd name="connsiteY16" fmla="*/ 321 h 21600"/>
                <a:gd name="connsiteX17" fmla="*/ 2869 w 21548"/>
                <a:gd name="connsiteY17" fmla="*/ 372 h 21600"/>
                <a:gd name="connsiteX18" fmla="*/ 7314 w 21548"/>
                <a:gd name="connsiteY18" fmla="*/ 605 h 21600"/>
                <a:gd name="connsiteX19" fmla="*/ 11836 w 21548"/>
                <a:gd name="connsiteY19" fmla="*/ 842 h 21600"/>
                <a:gd name="connsiteX20" fmla="*/ 14633 w 21548"/>
                <a:gd name="connsiteY20" fmla="*/ 990 h 21600"/>
                <a:gd name="connsiteX21" fmla="*/ 17747 w 21548"/>
                <a:gd name="connsiteY21" fmla="*/ 1146 h 21600"/>
                <a:gd name="connsiteX22" fmla="*/ 18914 w 21548"/>
                <a:gd name="connsiteY22" fmla="*/ 1231 h 21600"/>
                <a:gd name="connsiteX23" fmla="*/ 18927 w 21548"/>
                <a:gd name="connsiteY23" fmla="*/ 1247 h 21600"/>
                <a:gd name="connsiteX24" fmla="*/ 18932 w 21548"/>
                <a:gd name="connsiteY24" fmla="*/ 1645 h 21600"/>
                <a:gd name="connsiteX25" fmla="*/ 18945 w 21548"/>
                <a:gd name="connsiteY25" fmla="*/ 2351 h 21600"/>
                <a:gd name="connsiteX26" fmla="*/ 19110 w 21548"/>
                <a:gd name="connsiteY26" fmla="*/ 2457 h 21600"/>
                <a:gd name="connsiteX27" fmla="*/ 19154 w 21548"/>
                <a:gd name="connsiteY27" fmla="*/ 2330 h 21600"/>
                <a:gd name="connsiteX28" fmla="*/ 19150 w 21548"/>
                <a:gd name="connsiteY28" fmla="*/ 1768 h 21600"/>
                <a:gd name="connsiteX29" fmla="*/ 19159 w 21548"/>
                <a:gd name="connsiteY29" fmla="*/ 1286 h 21600"/>
                <a:gd name="connsiteX30" fmla="*/ 18905 w 21548"/>
                <a:gd name="connsiteY30" fmla="*/ 1032 h 21600"/>
                <a:gd name="connsiteX31" fmla="*/ 18210 w 21548"/>
                <a:gd name="connsiteY31" fmla="*/ 1002 h 21600"/>
                <a:gd name="connsiteX32" fmla="*/ 16647 w 21548"/>
                <a:gd name="connsiteY32" fmla="*/ 896 h 21600"/>
                <a:gd name="connsiteX33" fmla="*/ 14967 w 21548"/>
                <a:gd name="connsiteY33" fmla="*/ 803 h 21600"/>
                <a:gd name="connsiteX34" fmla="*/ 13145 w 21548"/>
                <a:gd name="connsiteY34" fmla="*/ 702 h 21600"/>
                <a:gd name="connsiteX35" fmla="*/ 11974 w 21548"/>
                <a:gd name="connsiteY35" fmla="*/ 639 h 21600"/>
                <a:gd name="connsiteX36" fmla="*/ 10165 w 21548"/>
                <a:gd name="connsiteY36" fmla="*/ 537 h 21600"/>
                <a:gd name="connsiteX37" fmla="*/ 8455 w 21548"/>
                <a:gd name="connsiteY37" fmla="*/ 448 h 21600"/>
                <a:gd name="connsiteX38" fmla="*/ 6633 w 21548"/>
                <a:gd name="connsiteY38" fmla="*/ 347 h 21600"/>
                <a:gd name="connsiteX39" fmla="*/ 4953 w 21548"/>
                <a:gd name="connsiteY39" fmla="*/ 258 h 21600"/>
                <a:gd name="connsiteX40" fmla="*/ 2593 w 21548"/>
                <a:gd name="connsiteY40" fmla="*/ 127 h 21600"/>
                <a:gd name="connsiteX41" fmla="*/ 869 w 21548"/>
                <a:gd name="connsiteY41" fmla="*/ 47 h 21600"/>
                <a:gd name="connsiteX42" fmla="*/ 102 w 21548"/>
                <a:gd name="connsiteY42" fmla="*/ 0 h 21600"/>
                <a:gd name="connsiteX43" fmla="*/ 4 w 21548"/>
                <a:gd name="connsiteY43" fmla="*/ 127 h 21600"/>
                <a:gd name="connsiteX44" fmla="*/ 4 w 21548"/>
                <a:gd name="connsiteY44" fmla="*/ 1138 h 21600"/>
                <a:gd name="connsiteX45" fmla="*/ 0 w 21548"/>
                <a:gd name="connsiteY45" fmla="*/ 1497 h 21600"/>
                <a:gd name="connsiteX46" fmla="*/ 0 w 21548"/>
                <a:gd name="connsiteY46" fmla="*/ 13637 h 21600"/>
                <a:gd name="connsiteX47" fmla="*/ 325 w 21548"/>
                <a:gd name="connsiteY47" fmla="*/ 13942 h 21600"/>
                <a:gd name="connsiteX48" fmla="*/ 3809 w 21548"/>
                <a:gd name="connsiteY48" fmla="*/ 13946 h 21600"/>
                <a:gd name="connsiteX49" fmla="*/ 5087 w 21548"/>
                <a:gd name="connsiteY49" fmla="*/ 13942 h 21600"/>
                <a:gd name="connsiteX50" fmla="*/ 7626 w 21548"/>
                <a:gd name="connsiteY50" fmla="*/ 13938 h 21600"/>
                <a:gd name="connsiteX51" fmla="*/ 7760 w 21548"/>
                <a:gd name="connsiteY51" fmla="*/ 14069 h 21600"/>
                <a:gd name="connsiteX52" fmla="*/ 7755 w 21548"/>
                <a:gd name="connsiteY52" fmla="*/ 15600 h 21600"/>
                <a:gd name="connsiteX53" fmla="*/ 7782 w 21548"/>
                <a:gd name="connsiteY53" fmla="*/ 19224 h 21600"/>
                <a:gd name="connsiteX54" fmla="*/ 7684 w 21548"/>
                <a:gd name="connsiteY54" fmla="*/ 19300 h 21600"/>
                <a:gd name="connsiteX55" fmla="*/ 7132 w 21548"/>
                <a:gd name="connsiteY55" fmla="*/ 19300 h 21600"/>
                <a:gd name="connsiteX56" fmla="*/ 6985 w 21548"/>
                <a:gd name="connsiteY56" fmla="*/ 19388 h 21600"/>
                <a:gd name="connsiteX57" fmla="*/ 7060 w 21548"/>
                <a:gd name="connsiteY57" fmla="*/ 19520 h 21600"/>
                <a:gd name="connsiteX58" fmla="*/ 8321 w 21548"/>
                <a:gd name="connsiteY58" fmla="*/ 19532 h 21600"/>
                <a:gd name="connsiteX59" fmla="*/ 8473 w 21548"/>
                <a:gd name="connsiteY59" fmla="*/ 19596 h 21600"/>
                <a:gd name="connsiteX60" fmla="*/ 8575 w 21548"/>
                <a:gd name="connsiteY60" fmla="*/ 19625 h 21600"/>
                <a:gd name="connsiteX61" fmla="*/ 10588 w 21548"/>
                <a:gd name="connsiteY61" fmla="*/ 19629 h 21600"/>
                <a:gd name="connsiteX62" fmla="*/ 10660 w 21548"/>
                <a:gd name="connsiteY62" fmla="*/ 19621 h 21600"/>
                <a:gd name="connsiteX63" fmla="*/ 11087 w 21548"/>
                <a:gd name="connsiteY63" fmla="*/ 19536 h 21600"/>
                <a:gd name="connsiteX64" fmla="*/ 11172 w 21548"/>
                <a:gd name="connsiteY64" fmla="*/ 19524 h 21600"/>
                <a:gd name="connsiteX65" fmla="*/ 11270 w 21548"/>
                <a:gd name="connsiteY65" fmla="*/ 19405 h 21600"/>
                <a:gd name="connsiteX66" fmla="*/ 11150 w 21548"/>
                <a:gd name="connsiteY66" fmla="*/ 19312 h 21600"/>
                <a:gd name="connsiteX67" fmla="*/ 10384 w 21548"/>
                <a:gd name="connsiteY67" fmla="*/ 19312 h 21600"/>
                <a:gd name="connsiteX68" fmla="*/ 10228 w 21548"/>
                <a:gd name="connsiteY68" fmla="*/ 19152 h 21600"/>
                <a:gd name="connsiteX69" fmla="*/ 10228 w 21548"/>
                <a:gd name="connsiteY69" fmla="*/ 15625 h 21600"/>
                <a:gd name="connsiteX70" fmla="*/ 10223 w 21548"/>
                <a:gd name="connsiteY70" fmla="*/ 14026 h 21600"/>
                <a:gd name="connsiteX71" fmla="*/ 10321 w 21548"/>
                <a:gd name="connsiteY71" fmla="*/ 13933 h 21600"/>
                <a:gd name="connsiteX72" fmla="*/ 9003 w 21548"/>
                <a:gd name="connsiteY72" fmla="*/ 19295 h 21600"/>
                <a:gd name="connsiteX73" fmla="*/ 8156 w 21548"/>
                <a:gd name="connsiteY73" fmla="*/ 19300 h 21600"/>
                <a:gd name="connsiteX74" fmla="*/ 8009 w 21548"/>
                <a:gd name="connsiteY74" fmla="*/ 19147 h 21600"/>
                <a:gd name="connsiteX75" fmla="*/ 8009 w 21548"/>
                <a:gd name="connsiteY75" fmla="*/ 17498 h 21600"/>
                <a:gd name="connsiteX76" fmla="*/ 8018 w 21548"/>
                <a:gd name="connsiteY76" fmla="*/ 16107 h 21600"/>
                <a:gd name="connsiteX77" fmla="*/ 8023 w 21548"/>
                <a:gd name="connsiteY77" fmla="*/ 14018 h 21600"/>
                <a:gd name="connsiteX78" fmla="*/ 8121 w 21548"/>
                <a:gd name="connsiteY78" fmla="*/ 13938 h 21600"/>
                <a:gd name="connsiteX79" fmla="*/ 9034 w 21548"/>
                <a:gd name="connsiteY79" fmla="*/ 13938 h 21600"/>
                <a:gd name="connsiteX80" fmla="*/ 9123 w 21548"/>
                <a:gd name="connsiteY80" fmla="*/ 14022 h 21600"/>
                <a:gd name="connsiteX81" fmla="*/ 9132 w 21548"/>
                <a:gd name="connsiteY81" fmla="*/ 16416 h 21600"/>
                <a:gd name="connsiteX82" fmla="*/ 9132 w 21548"/>
                <a:gd name="connsiteY82" fmla="*/ 16483 h 21600"/>
                <a:gd name="connsiteX83" fmla="*/ 9132 w 21548"/>
                <a:gd name="connsiteY83" fmla="*/ 16881 h 21600"/>
                <a:gd name="connsiteX84" fmla="*/ 9136 w 21548"/>
                <a:gd name="connsiteY84" fmla="*/ 19147 h 21600"/>
                <a:gd name="connsiteX85" fmla="*/ 9003 w 21548"/>
                <a:gd name="connsiteY85" fmla="*/ 19295 h 21600"/>
                <a:gd name="connsiteX86" fmla="*/ 9845 w 21548"/>
                <a:gd name="connsiteY86" fmla="*/ 19300 h 21600"/>
                <a:gd name="connsiteX87" fmla="*/ 9470 w 21548"/>
                <a:gd name="connsiteY87" fmla="*/ 19300 h 21600"/>
                <a:gd name="connsiteX88" fmla="*/ 9350 w 21548"/>
                <a:gd name="connsiteY88" fmla="*/ 19194 h 21600"/>
                <a:gd name="connsiteX89" fmla="*/ 9355 w 21548"/>
                <a:gd name="connsiteY89" fmla="*/ 18369 h 21600"/>
                <a:gd name="connsiteX90" fmla="*/ 9372 w 21548"/>
                <a:gd name="connsiteY90" fmla="*/ 17338 h 21600"/>
                <a:gd name="connsiteX91" fmla="*/ 9377 w 21548"/>
                <a:gd name="connsiteY91" fmla="*/ 15612 h 21600"/>
                <a:gd name="connsiteX92" fmla="*/ 9381 w 21548"/>
                <a:gd name="connsiteY92" fmla="*/ 14031 h 21600"/>
                <a:gd name="connsiteX93" fmla="*/ 9488 w 21548"/>
                <a:gd name="connsiteY93" fmla="*/ 13929 h 21600"/>
                <a:gd name="connsiteX94" fmla="*/ 9880 w 21548"/>
                <a:gd name="connsiteY94" fmla="*/ 13929 h 21600"/>
                <a:gd name="connsiteX95" fmla="*/ 9983 w 21548"/>
                <a:gd name="connsiteY95" fmla="*/ 14031 h 21600"/>
                <a:gd name="connsiteX96" fmla="*/ 9978 w 21548"/>
                <a:gd name="connsiteY96" fmla="*/ 15612 h 21600"/>
                <a:gd name="connsiteX97" fmla="*/ 9983 w 21548"/>
                <a:gd name="connsiteY97" fmla="*/ 19147 h 21600"/>
                <a:gd name="connsiteX98" fmla="*/ 9845 w 21548"/>
                <a:gd name="connsiteY98" fmla="*/ 19300 h 21600"/>
                <a:gd name="connsiteX99" fmla="*/ 21471 w 21548"/>
                <a:gd name="connsiteY99" fmla="*/ 8533 h 21600"/>
                <a:gd name="connsiteX100" fmla="*/ 20665 w 21548"/>
                <a:gd name="connsiteY100" fmla="*/ 6973 h 21600"/>
                <a:gd name="connsiteX101" fmla="*/ 19979 w 21548"/>
                <a:gd name="connsiteY101" fmla="*/ 5692 h 21600"/>
                <a:gd name="connsiteX102" fmla="*/ 19836 w 21548"/>
                <a:gd name="connsiteY102" fmla="*/ 5552 h 21600"/>
                <a:gd name="connsiteX103" fmla="*/ 19208 w 21548"/>
                <a:gd name="connsiteY103" fmla="*/ 5438 h 21600"/>
                <a:gd name="connsiteX104" fmla="*/ 18584 w 21548"/>
                <a:gd name="connsiteY104" fmla="*/ 4943 h 21600"/>
                <a:gd name="connsiteX105" fmla="*/ 18495 w 21548"/>
                <a:gd name="connsiteY105" fmla="*/ 4842 h 21600"/>
                <a:gd name="connsiteX106" fmla="*/ 18455 w 21548"/>
                <a:gd name="connsiteY106" fmla="*/ 4520 h 21600"/>
                <a:gd name="connsiteX107" fmla="*/ 18509 w 21548"/>
                <a:gd name="connsiteY107" fmla="*/ 4508 h 21600"/>
                <a:gd name="connsiteX108" fmla="*/ 19123 w 21548"/>
                <a:gd name="connsiteY108" fmla="*/ 4275 h 21600"/>
                <a:gd name="connsiteX109" fmla="*/ 19203 w 21548"/>
                <a:gd name="connsiteY109" fmla="*/ 4258 h 21600"/>
                <a:gd name="connsiteX110" fmla="*/ 19653 w 21548"/>
                <a:gd name="connsiteY110" fmla="*/ 4106 h 21600"/>
                <a:gd name="connsiteX111" fmla="*/ 19854 w 21548"/>
                <a:gd name="connsiteY111" fmla="*/ 3049 h 21600"/>
                <a:gd name="connsiteX112" fmla="*/ 19689 w 21548"/>
                <a:gd name="connsiteY112" fmla="*/ 2634 h 21600"/>
                <a:gd name="connsiteX113" fmla="*/ 19301 w 21548"/>
                <a:gd name="connsiteY113" fmla="*/ 2541 h 21600"/>
                <a:gd name="connsiteX114" fmla="*/ 19154 w 21548"/>
                <a:gd name="connsiteY114" fmla="*/ 3002 h 21600"/>
                <a:gd name="connsiteX115" fmla="*/ 19266 w 21548"/>
                <a:gd name="connsiteY115" fmla="*/ 2723 h 21600"/>
                <a:gd name="connsiteX116" fmla="*/ 19297 w 21548"/>
                <a:gd name="connsiteY116" fmla="*/ 2677 h 21600"/>
                <a:gd name="connsiteX117" fmla="*/ 19604 w 21548"/>
                <a:gd name="connsiteY117" fmla="*/ 2685 h 21600"/>
                <a:gd name="connsiteX118" fmla="*/ 19769 w 21548"/>
                <a:gd name="connsiteY118" fmla="*/ 3467 h 21600"/>
                <a:gd name="connsiteX119" fmla="*/ 19564 w 21548"/>
                <a:gd name="connsiteY119" fmla="*/ 4034 h 21600"/>
                <a:gd name="connsiteX120" fmla="*/ 19364 w 21548"/>
                <a:gd name="connsiteY120" fmla="*/ 4208 h 21600"/>
                <a:gd name="connsiteX121" fmla="*/ 19114 w 21548"/>
                <a:gd name="connsiteY121" fmla="*/ 4043 h 21600"/>
                <a:gd name="connsiteX122" fmla="*/ 19070 w 21548"/>
                <a:gd name="connsiteY122" fmla="*/ 3950 h 21600"/>
                <a:gd name="connsiteX123" fmla="*/ 19261 w 21548"/>
                <a:gd name="connsiteY123" fmla="*/ 4098 h 21600"/>
                <a:gd name="connsiteX124" fmla="*/ 19493 w 21548"/>
                <a:gd name="connsiteY124" fmla="*/ 4072 h 21600"/>
                <a:gd name="connsiteX125" fmla="*/ 19711 w 21548"/>
                <a:gd name="connsiteY125" fmla="*/ 2968 h 21600"/>
                <a:gd name="connsiteX126" fmla="*/ 19564 w 21548"/>
                <a:gd name="connsiteY126" fmla="*/ 2706 h 21600"/>
                <a:gd name="connsiteX127" fmla="*/ 19315 w 21548"/>
                <a:gd name="connsiteY127" fmla="*/ 2715 h 21600"/>
                <a:gd name="connsiteX128" fmla="*/ 19284 w 21548"/>
                <a:gd name="connsiteY128" fmla="*/ 2757 h 21600"/>
                <a:gd name="connsiteX129" fmla="*/ 19159 w 21548"/>
                <a:gd name="connsiteY129" fmla="*/ 3121 h 21600"/>
                <a:gd name="connsiteX130" fmla="*/ 19088 w 21548"/>
                <a:gd name="connsiteY130" fmla="*/ 3214 h 21600"/>
                <a:gd name="connsiteX131" fmla="*/ 18954 w 21548"/>
                <a:gd name="connsiteY131" fmla="*/ 3150 h 21600"/>
                <a:gd name="connsiteX132" fmla="*/ 18896 w 21548"/>
                <a:gd name="connsiteY132" fmla="*/ 3011 h 21600"/>
                <a:gd name="connsiteX133" fmla="*/ 18776 w 21548"/>
                <a:gd name="connsiteY133" fmla="*/ 2533 h 21600"/>
                <a:gd name="connsiteX134" fmla="*/ 18500 w 21548"/>
                <a:gd name="connsiteY134" fmla="*/ 2415 h 21600"/>
                <a:gd name="connsiteX135" fmla="*/ 18428 w 21548"/>
                <a:gd name="connsiteY135" fmla="*/ 2431 h 21600"/>
                <a:gd name="connsiteX136" fmla="*/ 18829 w 21548"/>
                <a:gd name="connsiteY136" fmla="*/ 2546 h 21600"/>
                <a:gd name="connsiteX137" fmla="*/ 18963 w 21548"/>
                <a:gd name="connsiteY137" fmla="*/ 2990 h 21600"/>
                <a:gd name="connsiteX138" fmla="*/ 19079 w 21548"/>
                <a:gd name="connsiteY138" fmla="*/ 3133 h 21600"/>
                <a:gd name="connsiteX139" fmla="*/ 18892 w 21548"/>
                <a:gd name="connsiteY139" fmla="*/ 2486 h 21600"/>
                <a:gd name="connsiteX140" fmla="*/ 18660 w 21548"/>
                <a:gd name="connsiteY140" fmla="*/ 2228 h 21600"/>
                <a:gd name="connsiteX141" fmla="*/ 18589 w 21548"/>
                <a:gd name="connsiteY141" fmla="*/ 2161 h 21600"/>
                <a:gd name="connsiteX142" fmla="*/ 18433 w 21548"/>
                <a:gd name="connsiteY142" fmla="*/ 1954 h 21600"/>
                <a:gd name="connsiteX143" fmla="*/ 17992 w 21548"/>
                <a:gd name="connsiteY143" fmla="*/ 1932 h 21600"/>
                <a:gd name="connsiteX144" fmla="*/ 16878 w 21548"/>
                <a:gd name="connsiteY144" fmla="*/ 2038 h 21600"/>
                <a:gd name="connsiteX145" fmla="*/ 16295 w 21548"/>
                <a:gd name="connsiteY145" fmla="*/ 2761 h 21600"/>
                <a:gd name="connsiteX146" fmla="*/ 16295 w 21548"/>
                <a:gd name="connsiteY146" fmla="*/ 2761 h 21600"/>
                <a:gd name="connsiteX147" fmla="*/ 16326 w 21548"/>
                <a:gd name="connsiteY147" fmla="*/ 2833 h 21600"/>
                <a:gd name="connsiteX148" fmla="*/ 16312 w 21548"/>
                <a:gd name="connsiteY148" fmla="*/ 2749 h 21600"/>
                <a:gd name="connsiteX149" fmla="*/ 16549 w 21548"/>
                <a:gd name="connsiteY149" fmla="*/ 2195 h 21600"/>
                <a:gd name="connsiteX150" fmla="*/ 16909 w 21548"/>
                <a:gd name="connsiteY150" fmla="*/ 2300 h 21600"/>
                <a:gd name="connsiteX151" fmla="*/ 17012 w 21548"/>
                <a:gd name="connsiteY151" fmla="*/ 2469 h 21600"/>
                <a:gd name="connsiteX152" fmla="*/ 17039 w 21548"/>
                <a:gd name="connsiteY152" fmla="*/ 2499 h 21600"/>
                <a:gd name="connsiteX153" fmla="*/ 17092 w 21548"/>
                <a:gd name="connsiteY153" fmla="*/ 2541 h 21600"/>
                <a:gd name="connsiteX154" fmla="*/ 17658 w 21548"/>
                <a:gd name="connsiteY154" fmla="*/ 2736 h 21600"/>
                <a:gd name="connsiteX155" fmla="*/ 17070 w 21548"/>
                <a:gd name="connsiteY155" fmla="*/ 2558 h 21600"/>
                <a:gd name="connsiteX156" fmla="*/ 17007 w 21548"/>
                <a:gd name="connsiteY156" fmla="*/ 2516 h 21600"/>
                <a:gd name="connsiteX157" fmla="*/ 16990 w 21548"/>
                <a:gd name="connsiteY157" fmla="*/ 2499 h 21600"/>
                <a:gd name="connsiteX158" fmla="*/ 16673 w 21548"/>
                <a:gd name="connsiteY158" fmla="*/ 2584 h 21600"/>
                <a:gd name="connsiteX159" fmla="*/ 16669 w 21548"/>
                <a:gd name="connsiteY159" fmla="*/ 2770 h 21600"/>
                <a:gd name="connsiteX160" fmla="*/ 16749 w 21548"/>
                <a:gd name="connsiteY160" fmla="*/ 2998 h 21600"/>
                <a:gd name="connsiteX161" fmla="*/ 16811 w 21548"/>
                <a:gd name="connsiteY161" fmla="*/ 2389 h 21600"/>
                <a:gd name="connsiteX162" fmla="*/ 16843 w 21548"/>
                <a:gd name="connsiteY162" fmla="*/ 2288 h 21600"/>
                <a:gd name="connsiteX163" fmla="*/ 16557 w 21548"/>
                <a:gd name="connsiteY163" fmla="*/ 2245 h 21600"/>
                <a:gd name="connsiteX164" fmla="*/ 16615 w 21548"/>
                <a:gd name="connsiteY164" fmla="*/ 3112 h 21600"/>
                <a:gd name="connsiteX165" fmla="*/ 16762 w 21548"/>
                <a:gd name="connsiteY165" fmla="*/ 3400 h 21600"/>
                <a:gd name="connsiteX166" fmla="*/ 16780 w 21548"/>
                <a:gd name="connsiteY166" fmla="*/ 3434 h 21600"/>
                <a:gd name="connsiteX167" fmla="*/ 16869 w 21548"/>
                <a:gd name="connsiteY167" fmla="*/ 3814 h 21600"/>
                <a:gd name="connsiteX168" fmla="*/ 17052 w 21548"/>
                <a:gd name="connsiteY168" fmla="*/ 4427 h 21600"/>
                <a:gd name="connsiteX169" fmla="*/ 17021 w 21548"/>
                <a:gd name="connsiteY169" fmla="*/ 4262 h 21600"/>
                <a:gd name="connsiteX170" fmla="*/ 16923 w 21548"/>
                <a:gd name="connsiteY170" fmla="*/ 3823 h 21600"/>
                <a:gd name="connsiteX171" fmla="*/ 16949 w 21548"/>
                <a:gd name="connsiteY171" fmla="*/ 3742 h 21600"/>
                <a:gd name="connsiteX172" fmla="*/ 17070 w 21548"/>
                <a:gd name="connsiteY172" fmla="*/ 3730 h 21600"/>
                <a:gd name="connsiteX173" fmla="*/ 17043 w 21548"/>
                <a:gd name="connsiteY173" fmla="*/ 3840 h 21600"/>
                <a:gd name="connsiteX174" fmla="*/ 17212 w 21548"/>
                <a:gd name="connsiteY174" fmla="*/ 4076 h 21600"/>
                <a:gd name="connsiteX175" fmla="*/ 17105 w 21548"/>
                <a:gd name="connsiteY175" fmla="*/ 3789 h 21600"/>
                <a:gd name="connsiteX176" fmla="*/ 16998 w 21548"/>
                <a:gd name="connsiteY176" fmla="*/ 3383 h 21600"/>
                <a:gd name="connsiteX177" fmla="*/ 16802 w 21548"/>
                <a:gd name="connsiteY177" fmla="*/ 3053 h 21600"/>
                <a:gd name="connsiteX178" fmla="*/ 17226 w 21548"/>
                <a:gd name="connsiteY178" fmla="*/ 2757 h 21600"/>
                <a:gd name="connsiteX179" fmla="*/ 17818 w 21548"/>
                <a:gd name="connsiteY179" fmla="*/ 2820 h 21600"/>
                <a:gd name="connsiteX180" fmla="*/ 17769 w 21548"/>
                <a:gd name="connsiteY180" fmla="*/ 2964 h 21600"/>
                <a:gd name="connsiteX181" fmla="*/ 18166 w 21548"/>
                <a:gd name="connsiteY181" fmla="*/ 3383 h 21600"/>
                <a:gd name="connsiteX182" fmla="*/ 18232 w 21548"/>
                <a:gd name="connsiteY182" fmla="*/ 3607 h 21600"/>
                <a:gd name="connsiteX183" fmla="*/ 18304 w 21548"/>
                <a:gd name="connsiteY183" fmla="*/ 3776 h 21600"/>
                <a:gd name="connsiteX184" fmla="*/ 18428 w 21548"/>
                <a:gd name="connsiteY184" fmla="*/ 3687 h 21600"/>
                <a:gd name="connsiteX185" fmla="*/ 18464 w 21548"/>
                <a:gd name="connsiteY185" fmla="*/ 3632 h 21600"/>
                <a:gd name="connsiteX186" fmla="*/ 18553 w 21548"/>
                <a:gd name="connsiteY186" fmla="*/ 3577 h 21600"/>
                <a:gd name="connsiteX187" fmla="*/ 18589 w 21548"/>
                <a:gd name="connsiteY187" fmla="*/ 3683 h 21600"/>
                <a:gd name="connsiteX188" fmla="*/ 18593 w 21548"/>
                <a:gd name="connsiteY188" fmla="*/ 3751 h 21600"/>
                <a:gd name="connsiteX189" fmla="*/ 18638 w 21548"/>
                <a:gd name="connsiteY189" fmla="*/ 3531 h 21600"/>
                <a:gd name="connsiteX190" fmla="*/ 18589 w 21548"/>
                <a:gd name="connsiteY190" fmla="*/ 3882 h 21600"/>
                <a:gd name="connsiteX191" fmla="*/ 18317 w 21548"/>
                <a:gd name="connsiteY191" fmla="*/ 3958 h 21600"/>
                <a:gd name="connsiteX192" fmla="*/ 18317 w 21548"/>
                <a:gd name="connsiteY192" fmla="*/ 4508 h 21600"/>
                <a:gd name="connsiteX193" fmla="*/ 17992 w 21548"/>
                <a:gd name="connsiteY193" fmla="*/ 4990 h 21600"/>
                <a:gd name="connsiteX194" fmla="*/ 17609 w 21548"/>
                <a:gd name="connsiteY194" fmla="*/ 5121 h 21600"/>
                <a:gd name="connsiteX195" fmla="*/ 17640 w 21548"/>
                <a:gd name="connsiteY195" fmla="*/ 5024 h 21600"/>
                <a:gd name="connsiteX196" fmla="*/ 17889 w 21548"/>
                <a:gd name="connsiteY196" fmla="*/ 4685 h 21600"/>
                <a:gd name="connsiteX197" fmla="*/ 18259 w 21548"/>
                <a:gd name="connsiteY197" fmla="*/ 4360 h 21600"/>
                <a:gd name="connsiteX198" fmla="*/ 18197 w 21548"/>
                <a:gd name="connsiteY198" fmla="*/ 4385 h 21600"/>
                <a:gd name="connsiteX199" fmla="*/ 17658 w 21548"/>
                <a:gd name="connsiteY199" fmla="*/ 4698 h 21600"/>
                <a:gd name="connsiteX200" fmla="*/ 17128 w 21548"/>
                <a:gd name="connsiteY200" fmla="*/ 4681 h 21600"/>
                <a:gd name="connsiteX201" fmla="*/ 17431 w 21548"/>
                <a:gd name="connsiteY201" fmla="*/ 4804 h 21600"/>
                <a:gd name="connsiteX202" fmla="*/ 17578 w 21548"/>
                <a:gd name="connsiteY202" fmla="*/ 4812 h 21600"/>
                <a:gd name="connsiteX203" fmla="*/ 17524 w 21548"/>
                <a:gd name="connsiteY203" fmla="*/ 4943 h 21600"/>
                <a:gd name="connsiteX204" fmla="*/ 17524 w 21548"/>
                <a:gd name="connsiteY204" fmla="*/ 4943 h 21600"/>
                <a:gd name="connsiteX205" fmla="*/ 17275 w 21548"/>
                <a:gd name="connsiteY205" fmla="*/ 5307 h 21600"/>
                <a:gd name="connsiteX206" fmla="*/ 17252 w 21548"/>
                <a:gd name="connsiteY206" fmla="*/ 5353 h 21600"/>
                <a:gd name="connsiteX207" fmla="*/ 16767 w 21548"/>
                <a:gd name="connsiteY207" fmla="*/ 5679 h 21600"/>
                <a:gd name="connsiteX208" fmla="*/ 16513 w 21548"/>
                <a:gd name="connsiteY208" fmla="*/ 5734 h 21600"/>
                <a:gd name="connsiteX209" fmla="*/ 16023 w 21548"/>
                <a:gd name="connsiteY209" fmla="*/ 6296 h 21600"/>
                <a:gd name="connsiteX210" fmla="*/ 15929 w 21548"/>
                <a:gd name="connsiteY210" fmla="*/ 6952 h 21600"/>
                <a:gd name="connsiteX211" fmla="*/ 15920 w 21548"/>
                <a:gd name="connsiteY211" fmla="*/ 6977 h 21600"/>
                <a:gd name="connsiteX212" fmla="*/ 15724 w 21548"/>
                <a:gd name="connsiteY212" fmla="*/ 7379 h 21600"/>
                <a:gd name="connsiteX213" fmla="*/ 15025 w 21548"/>
                <a:gd name="connsiteY213" fmla="*/ 8199 h 21600"/>
                <a:gd name="connsiteX214" fmla="*/ 14923 w 21548"/>
                <a:gd name="connsiteY214" fmla="*/ 8242 h 21600"/>
                <a:gd name="connsiteX215" fmla="*/ 13845 w 21548"/>
                <a:gd name="connsiteY215" fmla="*/ 7535 h 21600"/>
                <a:gd name="connsiteX216" fmla="*/ 13702 w 21548"/>
                <a:gd name="connsiteY216" fmla="*/ 7451 h 21600"/>
                <a:gd name="connsiteX217" fmla="*/ 13021 w 21548"/>
                <a:gd name="connsiteY217" fmla="*/ 7036 h 21600"/>
                <a:gd name="connsiteX218" fmla="*/ 12887 w 21548"/>
                <a:gd name="connsiteY218" fmla="*/ 6914 h 21600"/>
                <a:gd name="connsiteX219" fmla="*/ 12183 w 21548"/>
                <a:gd name="connsiteY219" fmla="*/ 6267 h 21600"/>
                <a:gd name="connsiteX220" fmla="*/ 11444 w 21548"/>
                <a:gd name="connsiteY220" fmla="*/ 6233 h 21600"/>
                <a:gd name="connsiteX221" fmla="*/ 10807 w 21548"/>
                <a:gd name="connsiteY221" fmla="*/ 6398 h 21600"/>
                <a:gd name="connsiteX222" fmla="*/ 9208 w 21548"/>
                <a:gd name="connsiteY222" fmla="*/ 6284 h 21600"/>
                <a:gd name="connsiteX223" fmla="*/ 9074 w 21548"/>
                <a:gd name="connsiteY223" fmla="*/ 6322 h 21600"/>
                <a:gd name="connsiteX224" fmla="*/ 9181 w 21548"/>
                <a:gd name="connsiteY224" fmla="*/ 6406 h 21600"/>
                <a:gd name="connsiteX225" fmla="*/ 10156 w 21548"/>
                <a:gd name="connsiteY225" fmla="*/ 6571 h 21600"/>
                <a:gd name="connsiteX226" fmla="*/ 10597 w 21548"/>
                <a:gd name="connsiteY226" fmla="*/ 6707 h 21600"/>
                <a:gd name="connsiteX227" fmla="*/ 10673 w 21548"/>
                <a:gd name="connsiteY227" fmla="*/ 6736 h 21600"/>
                <a:gd name="connsiteX228" fmla="*/ 10931 w 21548"/>
                <a:gd name="connsiteY228" fmla="*/ 6770 h 21600"/>
                <a:gd name="connsiteX229" fmla="*/ 11270 w 21548"/>
                <a:gd name="connsiteY229" fmla="*/ 6783 h 21600"/>
                <a:gd name="connsiteX230" fmla="*/ 11609 w 21548"/>
                <a:gd name="connsiteY230" fmla="*/ 6842 h 21600"/>
                <a:gd name="connsiteX231" fmla="*/ 11845 w 21548"/>
                <a:gd name="connsiteY231" fmla="*/ 6914 h 21600"/>
                <a:gd name="connsiteX232" fmla="*/ 12384 w 21548"/>
                <a:gd name="connsiteY232" fmla="*/ 7239 h 21600"/>
                <a:gd name="connsiteX233" fmla="*/ 12455 w 21548"/>
                <a:gd name="connsiteY233" fmla="*/ 7286 h 21600"/>
                <a:gd name="connsiteX234" fmla="*/ 12842 w 21548"/>
                <a:gd name="connsiteY234" fmla="*/ 7776 h 21600"/>
                <a:gd name="connsiteX235" fmla="*/ 12838 w 21548"/>
                <a:gd name="connsiteY235" fmla="*/ 7776 h 21600"/>
                <a:gd name="connsiteX236" fmla="*/ 12865 w 21548"/>
                <a:gd name="connsiteY236" fmla="*/ 7806 h 21600"/>
                <a:gd name="connsiteX237" fmla="*/ 13016 w 21548"/>
                <a:gd name="connsiteY237" fmla="*/ 7941 h 21600"/>
                <a:gd name="connsiteX238" fmla="*/ 13132 w 21548"/>
                <a:gd name="connsiteY238" fmla="*/ 7895 h 21600"/>
                <a:gd name="connsiteX239" fmla="*/ 12834 w 21548"/>
                <a:gd name="connsiteY239" fmla="*/ 7544 h 21600"/>
                <a:gd name="connsiteX240" fmla="*/ 12517 w 21548"/>
                <a:gd name="connsiteY240" fmla="*/ 7210 h 21600"/>
                <a:gd name="connsiteX241" fmla="*/ 12704 w 21548"/>
                <a:gd name="connsiteY241" fmla="*/ 7159 h 21600"/>
                <a:gd name="connsiteX242" fmla="*/ 12214 w 21548"/>
                <a:gd name="connsiteY242" fmla="*/ 7096 h 21600"/>
                <a:gd name="connsiteX243" fmla="*/ 11836 w 21548"/>
                <a:gd name="connsiteY243" fmla="*/ 6770 h 21600"/>
                <a:gd name="connsiteX244" fmla="*/ 12081 w 21548"/>
                <a:gd name="connsiteY244" fmla="*/ 6821 h 21600"/>
                <a:gd name="connsiteX245" fmla="*/ 11649 w 21548"/>
                <a:gd name="connsiteY245" fmla="*/ 6597 h 21600"/>
                <a:gd name="connsiteX246" fmla="*/ 11903 w 21548"/>
                <a:gd name="connsiteY246" fmla="*/ 6580 h 21600"/>
                <a:gd name="connsiteX247" fmla="*/ 11974 w 21548"/>
                <a:gd name="connsiteY247" fmla="*/ 6618 h 21600"/>
                <a:gd name="connsiteX248" fmla="*/ 12036 w 21548"/>
                <a:gd name="connsiteY248" fmla="*/ 6702 h 21600"/>
                <a:gd name="connsiteX249" fmla="*/ 12045 w 21548"/>
                <a:gd name="connsiteY249" fmla="*/ 6584 h 21600"/>
                <a:gd name="connsiteX250" fmla="*/ 12375 w 21548"/>
                <a:gd name="connsiteY250" fmla="*/ 6669 h 21600"/>
                <a:gd name="connsiteX251" fmla="*/ 11141 w 21548"/>
                <a:gd name="connsiteY251" fmla="*/ 6428 h 21600"/>
                <a:gd name="connsiteX252" fmla="*/ 12023 w 21548"/>
                <a:gd name="connsiteY252" fmla="*/ 6229 h 21600"/>
                <a:gd name="connsiteX253" fmla="*/ 12090 w 21548"/>
                <a:gd name="connsiteY253" fmla="*/ 6250 h 21600"/>
                <a:gd name="connsiteX254" fmla="*/ 12678 w 21548"/>
                <a:gd name="connsiteY254" fmla="*/ 6753 h 21600"/>
                <a:gd name="connsiteX255" fmla="*/ 13324 w 21548"/>
                <a:gd name="connsiteY255" fmla="*/ 7345 h 21600"/>
                <a:gd name="connsiteX256" fmla="*/ 13448 w 21548"/>
                <a:gd name="connsiteY256" fmla="*/ 7438 h 21600"/>
                <a:gd name="connsiteX257" fmla="*/ 13769 w 21548"/>
                <a:gd name="connsiteY257" fmla="*/ 7590 h 21600"/>
                <a:gd name="connsiteX258" fmla="*/ 14807 w 21548"/>
                <a:gd name="connsiteY258" fmla="*/ 8263 h 21600"/>
                <a:gd name="connsiteX259" fmla="*/ 14896 w 21548"/>
                <a:gd name="connsiteY259" fmla="*/ 8364 h 21600"/>
                <a:gd name="connsiteX260" fmla="*/ 14998 w 21548"/>
                <a:gd name="connsiteY260" fmla="*/ 8419 h 21600"/>
                <a:gd name="connsiteX261" fmla="*/ 15382 w 21548"/>
                <a:gd name="connsiteY261" fmla="*/ 8707 h 21600"/>
                <a:gd name="connsiteX262" fmla="*/ 15150 w 21548"/>
                <a:gd name="connsiteY262" fmla="*/ 8428 h 21600"/>
                <a:gd name="connsiteX263" fmla="*/ 15128 w 21548"/>
                <a:gd name="connsiteY263" fmla="*/ 8305 h 21600"/>
                <a:gd name="connsiteX264" fmla="*/ 15724 w 21548"/>
                <a:gd name="connsiteY264" fmla="*/ 7578 h 21600"/>
                <a:gd name="connsiteX265" fmla="*/ 15858 w 21548"/>
                <a:gd name="connsiteY265" fmla="*/ 7493 h 21600"/>
                <a:gd name="connsiteX266" fmla="*/ 15925 w 21548"/>
                <a:gd name="connsiteY266" fmla="*/ 7620 h 21600"/>
                <a:gd name="connsiteX267" fmla="*/ 16263 w 21548"/>
                <a:gd name="connsiteY267" fmla="*/ 8220 h 21600"/>
                <a:gd name="connsiteX268" fmla="*/ 16339 w 21548"/>
                <a:gd name="connsiteY268" fmla="*/ 8330 h 21600"/>
                <a:gd name="connsiteX269" fmla="*/ 15693 w 21548"/>
                <a:gd name="connsiteY269" fmla="*/ 8867 h 21600"/>
                <a:gd name="connsiteX270" fmla="*/ 15110 w 21548"/>
                <a:gd name="connsiteY270" fmla="*/ 9362 h 21600"/>
                <a:gd name="connsiteX271" fmla="*/ 14940 w 21548"/>
                <a:gd name="connsiteY271" fmla="*/ 9379 h 21600"/>
                <a:gd name="connsiteX272" fmla="*/ 14700 w 21548"/>
                <a:gd name="connsiteY272" fmla="*/ 9231 h 21600"/>
                <a:gd name="connsiteX273" fmla="*/ 14197 w 21548"/>
                <a:gd name="connsiteY273" fmla="*/ 8690 h 21600"/>
                <a:gd name="connsiteX274" fmla="*/ 13943 w 21548"/>
                <a:gd name="connsiteY274" fmla="*/ 8521 h 21600"/>
                <a:gd name="connsiteX275" fmla="*/ 13769 w 21548"/>
                <a:gd name="connsiteY275" fmla="*/ 8402 h 21600"/>
                <a:gd name="connsiteX276" fmla="*/ 13319 w 21548"/>
                <a:gd name="connsiteY276" fmla="*/ 8242 h 21600"/>
                <a:gd name="connsiteX277" fmla="*/ 13288 w 21548"/>
                <a:gd name="connsiteY277" fmla="*/ 8326 h 21600"/>
                <a:gd name="connsiteX278" fmla="*/ 13012 w 21548"/>
                <a:gd name="connsiteY278" fmla="*/ 8085 h 21600"/>
                <a:gd name="connsiteX279" fmla="*/ 12891 w 21548"/>
                <a:gd name="connsiteY279" fmla="*/ 8077 h 21600"/>
                <a:gd name="connsiteX280" fmla="*/ 13742 w 21548"/>
                <a:gd name="connsiteY280" fmla="*/ 8834 h 21600"/>
                <a:gd name="connsiteX281" fmla="*/ 13805 w 21548"/>
                <a:gd name="connsiteY281" fmla="*/ 8880 h 21600"/>
                <a:gd name="connsiteX282" fmla="*/ 14851 w 21548"/>
                <a:gd name="connsiteY282" fmla="*/ 9536 h 21600"/>
                <a:gd name="connsiteX283" fmla="*/ 15083 w 21548"/>
                <a:gd name="connsiteY283" fmla="*/ 9527 h 21600"/>
                <a:gd name="connsiteX284" fmla="*/ 16214 w 21548"/>
                <a:gd name="connsiteY284" fmla="*/ 8563 h 21600"/>
                <a:gd name="connsiteX285" fmla="*/ 16549 w 21548"/>
                <a:gd name="connsiteY285" fmla="*/ 8618 h 21600"/>
                <a:gd name="connsiteX286" fmla="*/ 16557 w 21548"/>
                <a:gd name="connsiteY286" fmla="*/ 8669 h 21600"/>
                <a:gd name="connsiteX287" fmla="*/ 16767 w 21548"/>
                <a:gd name="connsiteY287" fmla="*/ 8880 h 21600"/>
                <a:gd name="connsiteX288" fmla="*/ 16865 w 21548"/>
                <a:gd name="connsiteY288" fmla="*/ 9024 h 21600"/>
                <a:gd name="connsiteX289" fmla="*/ 16807 w 21548"/>
                <a:gd name="connsiteY289" fmla="*/ 8817 h 21600"/>
                <a:gd name="connsiteX290" fmla="*/ 16335 w 21548"/>
                <a:gd name="connsiteY290" fmla="*/ 7975 h 21600"/>
                <a:gd name="connsiteX291" fmla="*/ 16473 w 21548"/>
                <a:gd name="connsiteY291" fmla="*/ 6550 h 21600"/>
                <a:gd name="connsiteX292" fmla="*/ 16531 w 21548"/>
                <a:gd name="connsiteY292" fmla="*/ 6440 h 21600"/>
                <a:gd name="connsiteX293" fmla="*/ 16531 w 21548"/>
                <a:gd name="connsiteY293" fmla="*/ 6440 h 21600"/>
                <a:gd name="connsiteX294" fmla="*/ 16540 w 21548"/>
                <a:gd name="connsiteY294" fmla="*/ 6432 h 21600"/>
                <a:gd name="connsiteX295" fmla="*/ 16531 w 21548"/>
                <a:gd name="connsiteY295" fmla="*/ 6436 h 21600"/>
                <a:gd name="connsiteX296" fmla="*/ 16121 w 21548"/>
                <a:gd name="connsiteY296" fmla="*/ 7836 h 21600"/>
                <a:gd name="connsiteX297" fmla="*/ 15978 w 21548"/>
                <a:gd name="connsiteY297" fmla="*/ 7510 h 21600"/>
                <a:gd name="connsiteX298" fmla="*/ 16455 w 21548"/>
                <a:gd name="connsiteY298" fmla="*/ 6140 h 21600"/>
                <a:gd name="connsiteX299" fmla="*/ 16673 w 21548"/>
                <a:gd name="connsiteY299" fmla="*/ 6022 h 21600"/>
                <a:gd name="connsiteX300" fmla="*/ 16936 w 21548"/>
                <a:gd name="connsiteY300" fmla="*/ 5874 h 21600"/>
                <a:gd name="connsiteX301" fmla="*/ 16914 w 21548"/>
                <a:gd name="connsiteY301" fmla="*/ 5797 h 21600"/>
                <a:gd name="connsiteX302" fmla="*/ 16633 w 21548"/>
                <a:gd name="connsiteY302" fmla="*/ 5962 h 21600"/>
                <a:gd name="connsiteX303" fmla="*/ 16366 w 21548"/>
                <a:gd name="connsiteY303" fmla="*/ 6085 h 21600"/>
                <a:gd name="connsiteX304" fmla="*/ 16103 w 21548"/>
                <a:gd name="connsiteY304" fmla="*/ 6521 h 21600"/>
                <a:gd name="connsiteX305" fmla="*/ 16914 w 21548"/>
                <a:gd name="connsiteY305" fmla="*/ 5776 h 21600"/>
                <a:gd name="connsiteX306" fmla="*/ 17261 w 21548"/>
                <a:gd name="connsiteY306" fmla="*/ 5485 h 21600"/>
                <a:gd name="connsiteX307" fmla="*/ 17007 w 21548"/>
                <a:gd name="connsiteY307" fmla="*/ 5958 h 21600"/>
                <a:gd name="connsiteX308" fmla="*/ 16762 w 21548"/>
                <a:gd name="connsiteY308" fmla="*/ 6389 h 21600"/>
                <a:gd name="connsiteX309" fmla="*/ 16749 w 21548"/>
                <a:gd name="connsiteY309" fmla="*/ 6419 h 21600"/>
                <a:gd name="connsiteX310" fmla="*/ 16749 w 21548"/>
                <a:gd name="connsiteY310" fmla="*/ 6415 h 21600"/>
                <a:gd name="connsiteX311" fmla="*/ 16713 w 21548"/>
                <a:gd name="connsiteY311" fmla="*/ 6470 h 21600"/>
                <a:gd name="connsiteX312" fmla="*/ 16718 w 21548"/>
                <a:gd name="connsiteY312" fmla="*/ 6466 h 21600"/>
                <a:gd name="connsiteX313" fmla="*/ 16682 w 21548"/>
                <a:gd name="connsiteY313" fmla="*/ 6521 h 21600"/>
                <a:gd name="connsiteX314" fmla="*/ 16687 w 21548"/>
                <a:gd name="connsiteY314" fmla="*/ 6516 h 21600"/>
                <a:gd name="connsiteX315" fmla="*/ 16629 w 21548"/>
                <a:gd name="connsiteY315" fmla="*/ 6605 h 21600"/>
                <a:gd name="connsiteX316" fmla="*/ 16633 w 21548"/>
                <a:gd name="connsiteY316" fmla="*/ 6601 h 21600"/>
                <a:gd name="connsiteX317" fmla="*/ 16598 w 21548"/>
                <a:gd name="connsiteY317" fmla="*/ 6630 h 21600"/>
                <a:gd name="connsiteX318" fmla="*/ 16606 w 21548"/>
                <a:gd name="connsiteY318" fmla="*/ 6635 h 21600"/>
                <a:gd name="connsiteX319" fmla="*/ 16571 w 21548"/>
                <a:gd name="connsiteY319" fmla="*/ 6685 h 21600"/>
                <a:gd name="connsiteX320" fmla="*/ 16575 w 21548"/>
                <a:gd name="connsiteY320" fmla="*/ 6685 h 21600"/>
                <a:gd name="connsiteX321" fmla="*/ 16540 w 21548"/>
                <a:gd name="connsiteY321" fmla="*/ 6740 h 21600"/>
                <a:gd name="connsiteX322" fmla="*/ 16544 w 21548"/>
                <a:gd name="connsiteY322" fmla="*/ 6736 h 21600"/>
                <a:gd name="connsiteX323" fmla="*/ 16513 w 21548"/>
                <a:gd name="connsiteY323" fmla="*/ 6791 h 21600"/>
                <a:gd name="connsiteX324" fmla="*/ 16451 w 21548"/>
                <a:gd name="connsiteY324" fmla="*/ 6905 h 21600"/>
                <a:gd name="connsiteX325" fmla="*/ 16455 w 21548"/>
                <a:gd name="connsiteY325" fmla="*/ 6901 h 21600"/>
                <a:gd name="connsiteX326" fmla="*/ 16428 w 21548"/>
                <a:gd name="connsiteY326" fmla="*/ 6960 h 21600"/>
                <a:gd name="connsiteX327" fmla="*/ 16397 w 21548"/>
                <a:gd name="connsiteY327" fmla="*/ 7476 h 21600"/>
                <a:gd name="connsiteX328" fmla="*/ 16393 w 21548"/>
                <a:gd name="connsiteY328" fmla="*/ 7476 h 21600"/>
                <a:gd name="connsiteX329" fmla="*/ 16419 w 21548"/>
                <a:gd name="connsiteY329" fmla="*/ 7578 h 21600"/>
                <a:gd name="connsiteX330" fmla="*/ 16843 w 21548"/>
                <a:gd name="connsiteY330" fmla="*/ 8567 h 21600"/>
                <a:gd name="connsiteX331" fmla="*/ 16633 w 21548"/>
                <a:gd name="connsiteY331" fmla="*/ 8005 h 21600"/>
                <a:gd name="connsiteX332" fmla="*/ 16464 w 21548"/>
                <a:gd name="connsiteY332" fmla="*/ 7472 h 21600"/>
                <a:gd name="connsiteX333" fmla="*/ 16558 w 21548"/>
                <a:gd name="connsiteY333" fmla="*/ 6893 h 21600"/>
                <a:gd name="connsiteX334" fmla="*/ 16958 w 21548"/>
                <a:gd name="connsiteY334" fmla="*/ 6279 h 21600"/>
                <a:gd name="connsiteX335" fmla="*/ 17007 w 21548"/>
                <a:gd name="connsiteY335" fmla="*/ 6115 h 21600"/>
                <a:gd name="connsiteX336" fmla="*/ 17270 w 21548"/>
                <a:gd name="connsiteY336" fmla="*/ 5628 h 21600"/>
                <a:gd name="connsiteX337" fmla="*/ 17315 w 21548"/>
                <a:gd name="connsiteY337" fmla="*/ 5721 h 21600"/>
                <a:gd name="connsiteX338" fmla="*/ 17333 w 21548"/>
                <a:gd name="connsiteY338" fmla="*/ 5290 h 21600"/>
                <a:gd name="connsiteX339" fmla="*/ 17439 w 21548"/>
                <a:gd name="connsiteY339" fmla="*/ 5062 h 21600"/>
                <a:gd name="connsiteX340" fmla="*/ 17546 w 21548"/>
                <a:gd name="connsiteY340" fmla="*/ 4977 h 21600"/>
                <a:gd name="connsiteX341" fmla="*/ 17591 w 21548"/>
                <a:gd name="connsiteY341" fmla="*/ 4994 h 21600"/>
                <a:gd name="connsiteX342" fmla="*/ 17439 w 21548"/>
                <a:gd name="connsiteY342" fmla="*/ 5573 h 21600"/>
                <a:gd name="connsiteX343" fmla="*/ 17341 w 21548"/>
                <a:gd name="connsiteY343" fmla="*/ 5751 h 21600"/>
                <a:gd name="connsiteX344" fmla="*/ 17373 w 21548"/>
                <a:gd name="connsiteY344" fmla="*/ 5802 h 21600"/>
                <a:gd name="connsiteX345" fmla="*/ 17591 w 21548"/>
                <a:gd name="connsiteY345" fmla="*/ 5417 h 21600"/>
                <a:gd name="connsiteX346" fmla="*/ 17742 w 21548"/>
                <a:gd name="connsiteY346" fmla="*/ 5759 h 21600"/>
                <a:gd name="connsiteX347" fmla="*/ 17831 w 21548"/>
                <a:gd name="connsiteY347" fmla="*/ 5797 h 21600"/>
                <a:gd name="connsiteX348" fmla="*/ 18237 w 21548"/>
                <a:gd name="connsiteY348" fmla="*/ 5421 h 21600"/>
                <a:gd name="connsiteX349" fmla="*/ 17805 w 21548"/>
                <a:gd name="connsiteY349" fmla="*/ 5759 h 21600"/>
                <a:gd name="connsiteX350" fmla="*/ 17595 w 21548"/>
                <a:gd name="connsiteY350" fmla="*/ 5239 h 21600"/>
                <a:gd name="connsiteX351" fmla="*/ 18388 w 21548"/>
                <a:gd name="connsiteY351" fmla="*/ 4892 h 21600"/>
                <a:gd name="connsiteX352" fmla="*/ 18139 w 21548"/>
                <a:gd name="connsiteY352" fmla="*/ 5755 h 21600"/>
                <a:gd name="connsiteX353" fmla="*/ 17301 w 21548"/>
                <a:gd name="connsiteY353" fmla="*/ 7387 h 21600"/>
                <a:gd name="connsiteX354" fmla="*/ 17052 w 21548"/>
                <a:gd name="connsiteY354" fmla="*/ 8398 h 21600"/>
                <a:gd name="connsiteX355" fmla="*/ 16963 w 21548"/>
                <a:gd name="connsiteY355" fmla="*/ 8757 h 21600"/>
                <a:gd name="connsiteX356" fmla="*/ 16981 w 21548"/>
                <a:gd name="connsiteY356" fmla="*/ 8948 h 21600"/>
                <a:gd name="connsiteX357" fmla="*/ 16945 w 21548"/>
                <a:gd name="connsiteY357" fmla="*/ 9185 h 21600"/>
                <a:gd name="connsiteX358" fmla="*/ 17052 w 21548"/>
                <a:gd name="connsiteY358" fmla="*/ 8969 h 21600"/>
                <a:gd name="connsiteX359" fmla="*/ 18326 w 21548"/>
                <a:gd name="connsiteY359" fmla="*/ 6783 h 21600"/>
                <a:gd name="connsiteX360" fmla="*/ 18887 w 21548"/>
                <a:gd name="connsiteY360" fmla="*/ 6186 h 21600"/>
                <a:gd name="connsiteX361" fmla="*/ 18829 w 21548"/>
                <a:gd name="connsiteY361" fmla="*/ 5945 h 21600"/>
                <a:gd name="connsiteX362" fmla="*/ 18718 w 21548"/>
                <a:gd name="connsiteY362" fmla="*/ 5920 h 21600"/>
                <a:gd name="connsiteX363" fmla="*/ 18718 w 21548"/>
                <a:gd name="connsiteY363" fmla="*/ 5945 h 21600"/>
                <a:gd name="connsiteX364" fmla="*/ 18869 w 21548"/>
                <a:gd name="connsiteY364" fmla="*/ 6077 h 21600"/>
                <a:gd name="connsiteX365" fmla="*/ 18727 w 21548"/>
                <a:gd name="connsiteY365" fmla="*/ 6229 h 21600"/>
                <a:gd name="connsiteX366" fmla="*/ 17546 w 21548"/>
                <a:gd name="connsiteY366" fmla="*/ 7531 h 21600"/>
                <a:gd name="connsiteX367" fmla="*/ 17221 w 21548"/>
                <a:gd name="connsiteY367" fmla="*/ 8098 h 21600"/>
                <a:gd name="connsiteX368" fmla="*/ 17145 w 21548"/>
                <a:gd name="connsiteY368" fmla="*/ 8178 h 21600"/>
                <a:gd name="connsiteX369" fmla="*/ 17466 w 21548"/>
                <a:gd name="connsiteY369" fmla="*/ 7218 h 21600"/>
                <a:gd name="connsiteX370" fmla="*/ 18308 w 21548"/>
                <a:gd name="connsiteY370" fmla="*/ 5599 h 21600"/>
                <a:gd name="connsiteX371" fmla="*/ 18446 w 21548"/>
                <a:gd name="connsiteY371" fmla="*/ 4990 h 21600"/>
                <a:gd name="connsiteX372" fmla="*/ 18460 w 21548"/>
                <a:gd name="connsiteY372" fmla="*/ 4901 h 21600"/>
                <a:gd name="connsiteX373" fmla="*/ 18865 w 21548"/>
                <a:gd name="connsiteY373" fmla="*/ 5692 h 21600"/>
                <a:gd name="connsiteX374" fmla="*/ 18402 w 21548"/>
                <a:gd name="connsiteY374" fmla="*/ 5802 h 21600"/>
                <a:gd name="connsiteX375" fmla="*/ 18892 w 21548"/>
                <a:gd name="connsiteY375" fmla="*/ 5781 h 21600"/>
                <a:gd name="connsiteX376" fmla="*/ 18950 w 21548"/>
                <a:gd name="connsiteY376" fmla="*/ 5649 h 21600"/>
                <a:gd name="connsiteX377" fmla="*/ 18825 w 21548"/>
                <a:gd name="connsiteY377" fmla="*/ 5421 h 21600"/>
                <a:gd name="connsiteX378" fmla="*/ 19003 w 21548"/>
                <a:gd name="connsiteY378" fmla="*/ 5501 h 21600"/>
                <a:gd name="connsiteX379" fmla="*/ 19689 w 21548"/>
                <a:gd name="connsiteY379" fmla="*/ 5620 h 21600"/>
                <a:gd name="connsiteX380" fmla="*/ 19791 w 21548"/>
                <a:gd name="connsiteY380" fmla="*/ 5671 h 21600"/>
                <a:gd name="connsiteX381" fmla="*/ 20143 w 21548"/>
                <a:gd name="connsiteY381" fmla="*/ 6305 h 21600"/>
                <a:gd name="connsiteX382" fmla="*/ 20139 w 21548"/>
                <a:gd name="connsiteY382" fmla="*/ 6301 h 21600"/>
                <a:gd name="connsiteX383" fmla="*/ 20709 w 21548"/>
                <a:gd name="connsiteY383" fmla="*/ 7354 h 21600"/>
                <a:gd name="connsiteX384" fmla="*/ 21324 w 21548"/>
                <a:gd name="connsiteY384" fmla="*/ 8512 h 21600"/>
                <a:gd name="connsiteX385" fmla="*/ 21391 w 21548"/>
                <a:gd name="connsiteY385" fmla="*/ 8842 h 21600"/>
                <a:gd name="connsiteX386" fmla="*/ 20834 w 21548"/>
                <a:gd name="connsiteY386" fmla="*/ 9235 h 21600"/>
                <a:gd name="connsiteX387" fmla="*/ 20660 w 21548"/>
                <a:gd name="connsiteY387" fmla="*/ 9345 h 21600"/>
                <a:gd name="connsiteX388" fmla="*/ 20486 w 21548"/>
                <a:gd name="connsiteY388" fmla="*/ 9455 h 21600"/>
                <a:gd name="connsiteX389" fmla="*/ 20063 w 21548"/>
                <a:gd name="connsiteY389" fmla="*/ 9713 h 21600"/>
                <a:gd name="connsiteX390" fmla="*/ 19649 w 21548"/>
                <a:gd name="connsiteY390" fmla="*/ 10009 h 21600"/>
                <a:gd name="connsiteX391" fmla="*/ 19613 w 21548"/>
                <a:gd name="connsiteY391" fmla="*/ 9958 h 21600"/>
                <a:gd name="connsiteX392" fmla="*/ 19306 w 21548"/>
                <a:gd name="connsiteY392" fmla="*/ 9404 h 21600"/>
                <a:gd name="connsiteX393" fmla="*/ 19333 w 21548"/>
                <a:gd name="connsiteY393" fmla="*/ 9307 h 21600"/>
                <a:gd name="connsiteX394" fmla="*/ 20406 w 21548"/>
                <a:gd name="connsiteY394" fmla="*/ 8664 h 21600"/>
                <a:gd name="connsiteX395" fmla="*/ 20994 w 21548"/>
                <a:gd name="connsiteY395" fmla="*/ 8580 h 21600"/>
                <a:gd name="connsiteX396" fmla="*/ 20985 w 21548"/>
                <a:gd name="connsiteY396" fmla="*/ 8483 h 21600"/>
                <a:gd name="connsiteX397" fmla="*/ 20709 w 21548"/>
                <a:gd name="connsiteY397" fmla="*/ 8461 h 21600"/>
                <a:gd name="connsiteX398" fmla="*/ 20771 w 21548"/>
                <a:gd name="connsiteY398" fmla="*/ 8390 h 21600"/>
                <a:gd name="connsiteX399" fmla="*/ 20727 w 21548"/>
                <a:gd name="connsiteY399" fmla="*/ 8343 h 21600"/>
                <a:gd name="connsiteX400" fmla="*/ 19956 w 21548"/>
                <a:gd name="connsiteY400" fmla="*/ 7848 h 21600"/>
                <a:gd name="connsiteX401" fmla="*/ 19907 w 21548"/>
                <a:gd name="connsiteY401" fmla="*/ 7798 h 21600"/>
                <a:gd name="connsiteX402" fmla="*/ 19244 w 21548"/>
                <a:gd name="connsiteY402" fmla="*/ 6821 h 21600"/>
                <a:gd name="connsiteX403" fmla="*/ 19355 w 21548"/>
                <a:gd name="connsiteY403" fmla="*/ 7163 h 21600"/>
                <a:gd name="connsiteX404" fmla="*/ 19560 w 21548"/>
                <a:gd name="connsiteY404" fmla="*/ 7493 h 21600"/>
                <a:gd name="connsiteX405" fmla="*/ 19502 w 21548"/>
                <a:gd name="connsiteY405" fmla="*/ 7679 h 21600"/>
                <a:gd name="connsiteX406" fmla="*/ 18540 w 21548"/>
                <a:gd name="connsiteY406" fmla="*/ 9316 h 21600"/>
                <a:gd name="connsiteX407" fmla="*/ 18215 w 21548"/>
                <a:gd name="connsiteY407" fmla="*/ 9443 h 21600"/>
                <a:gd name="connsiteX408" fmla="*/ 18148 w 21548"/>
                <a:gd name="connsiteY408" fmla="*/ 9451 h 21600"/>
                <a:gd name="connsiteX409" fmla="*/ 18139 w 21548"/>
                <a:gd name="connsiteY409" fmla="*/ 9451 h 21600"/>
                <a:gd name="connsiteX410" fmla="*/ 17952 w 21548"/>
                <a:gd name="connsiteY410" fmla="*/ 9459 h 21600"/>
                <a:gd name="connsiteX411" fmla="*/ 17867 w 21548"/>
                <a:gd name="connsiteY411" fmla="*/ 9497 h 21600"/>
                <a:gd name="connsiteX412" fmla="*/ 17907 w 21548"/>
                <a:gd name="connsiteY412" fmla="*/ 9578 h 21600"/>
                <a:gd name="connsiteX413" fmla="*/ 17970 w 21548"/>
                <a:gd name="connsiteY413" fmla="*/ 9629 h 21600"/>
                <a:gd name="connsiteX414" fmla="*/ 18041 w 21548"/>
                <a:gd name="connsiteY414" fmla="*/ 9675 h 21600"/>
                <a:gd name="connsiteX415" fmla="*/ 17947 w 21548"/>
                <a:gd name="connsiteY415" fmla="*/ 9717 h 21600"/>
                <a:gd name="connsiteX416" fmla="*/ 17867 w 21548"/>
                <a:gd name="connsiteY416" fmla="*/ 9747 h 21600"/>
                <a:gd name="connsiteX417" fmla="*/ 18482 w 21548"/>
                <a:gd name="connsiteY417" fmla="*/ 9810 h 21600"/>
                <a:gd name="connsiteX418" fmla="*/ 18607 w 21548"/>
                <a:gd name="connsiteY418" fmla="*/ 9781 h 21600"/>
                <a:gd name="connsiteX419" fmla="*/ 18513 w 21548"/>
                <a:gd name="connsiteY419" fmla="*/ 9696 h 21600"/>
                <a:gd name="connsiteX420" fmla="*/ 18143 w 21548"/>
                <a:gd name="connsiteY420" fmla="*/ 9637 h 21600"/>
                <a:gd name="connsiteX421" fmla="*/ 18816 w 21548"/>
                <a:gd name="connsiteY421" fmla="*/ 9861 h 21600"/>
                <a:gd name="connsiteX422" fmla="*/ 19123 w 21548"/>
                <a:gd name="connsiteY422" fmla="*/ 10364 h 21600"/>
                <a:gd name="connsiteX423" fmla="*/ 18656 w 21548"/>
                <a:gd name="connsiteY423" fmla="*/ 10314 h 21600"/>
                <a:gd name="connsiteX424" fmla="*/ 18215 w 21548"/>
                <a:gd name="connsiteY424" fmla="*/ 10238 h 21600"/>
                <a:gd name="connsiteX425" fmla="*/ 18250 w 21548"/>
                <a:gd name="connsiteY425" fmla="*/ 10187 h 21600"/>
                <a:gd name="connsiteX426" fmla="*/ 18664 w 21548"/>
                <a:gd name="connsiteY426" fmla="*/ 10136 h 21600"/>
                <a:gd name="connsiteX427" fmla="*/ 18036 w 21548"/>
                <a:gd name="connsiteY427" fmla="*/ 10102 h 21600"/>
                <a:gd name="connsiteX428" fmla="*/ 18544 w 21548"/>
                <a:gd name="connsiteY428" fmla="*/ 9954 h 21600"/>
                <a:gd name="connsiteX429" fmla="*/ 18411 w 21548"/>
                <a:gd name="connsiteY429" fmla="*/ 9929 h 21600"/>
                <a:gd name="connsiteX430" fmla="*/ 18014 w 21548"/>
                <a:gd name="connsiteY430" fmla="*/ 10047 h 21600"/>
                <a:gd name="connsiteX431" fmla="*/ 17872 w 21548"/>
                <a:gd name="connsiteY431" fmla="*/ 10098 h 21600"/>
                <a:gd name="connsiteX432" fmla="*/ 17796 w 21548"/>
                <a:gd name="connsiteY432" fmla="*/ 10161 h 21600"/>
                <a:gd name="connsiteX433" fmla="*/ 17880 w 21548"/>
                <a:gd name="connsiteY433" fmla="*/ 10216 h 21600"/>
                <a:gd name="connsiteX434" fmla="*/ 18210 w 21548"/>
                <a:gd name="connsiteY434" fmla="*/ 10238 h 21600"/>
                <a:gd name="connsiteX435" fmla="*/ 18210 w 21548"/>
                <a:gd name="connsiteY435" fmla="*/ 10238 h 21600"/>
                <a:gd name="connsiteX436" fmla="*/ 18847 w 21548"/>
                <a:gd name="connsiteY436" fmla="*/ 10457 h 21600"/>
                <a:gd name="connsiteX437" fmla="*/ 18847 w 21548"/>
                <a:gd name="connsiteY437" fmla="*/ 10462 h 21600"/>
                <a:gd name="connsiteX438" fmla="*/ 18847 w 21548"/>
                <a:gd name="connsiteY438" fmla="*/ 10462 h 21600"/>
                <a:gd name="connsiteX439" fmla="*/ 18843 w 21548"/>
                <a:gd name="connsiteY439" fmla="*/ 10462 h 21600"/>
                <a:gd name="connsiteX440" fmla="*/ 18985 w 21548"/>
                <a:gd name="connsiteY440" fmla="*/ 10466 h 21600"/>
                <a:gd name="connsiteX441" fmla="*/ 19163 w 21548"/>
                <a:gd name="connsiteY441" fmla="*/ 10246 h 21600"/>
                <a:gd name="connsiteX442" fmla="*/ 18896 w 21548"/>
                <a:gd name="connsiteY442" fmla="*/ 9806 h 21600"/>
                <a:gd name="connsiteX443" fmla="*/ 18923 w 21548"/>
                <a:gd name="connsiteY443" fmla="*/ 9519 h 21600"/>
                <a:gd name="connsiteX444" fmla="*/ 18958 w 21548"/>
                <a:gd name="connsiteY444" fmla="*/ 9544 h 21600"/>
                <a:gd name="connsiteX445" fmla="*/ 19172 w 21548"/>
                <a:gd name="connsiteY445" fmla="*/ 9459 h 21600"/>
                <a:gd name="connsiteX446" fmla="*/ 19310 w 21548"/>
                <a:gd name="connsiteY446" fmla="*/ 9662 h 21600"/>
                <a:gd name="connsiteX447" fmla="*/ 19480 w 21548"/>
                <a:gd name="connsiteY447" fmla="*/ 10001 h 21600"/>
                <a:gd name="connsiteX448" fmla="*/ 19497 w 21548"/>
                <a:gd name="connsiteY448" fmla="*/ 10208 h 21600"/>
                <a:gd name="connsiteX449" fmla="*/ 21172 w 21548"/>
                <a:gd name="connsiteY449" fmla="*/ 9172 h 21600"/>
                <a:gd name="connsiteX450" fmla="*/ 21315 w 21548"/>
                <a:gd name="connsiteY450" fmla="*/ 9075 h 21600"/>
                <a:gd name="connsiteX451" fmla="*/ 21471 w 21548"/>
                <a:gd name="connsiteY451" fmla="*/ 8533 h 21600"/>
                <a:gd name="connsiteX452" fmla="*/ 16878 w 21548"/>
                <a:gd name="connsiteY452" fmla="*/ 3413 h 21600"/>
                <a:gd name="connsiteX453" fmla="*/ 17101 w 21548"/>
                <a:gd name="connsiteY453" fmla="*/ 3582 h 21600"/>
                <a:gd name="connsiteX454" fmla="*/ 16878 w 21548"/>
                <a:gd name="connsiteY454" fmla="*/ 3413 h 21600"/>
                <a:gd name="connsiteX455" fmla="*/ 10250 w 21548"/>
                <a:gd name="connsiteY455" fmla="*/ 6423 h 21600"/>
                <a:gd name="connsiteX456" fmla="*/ 10254 w 21548"/>
                <a:gd name="connsiteY456" fmla="*/ 6385 h 21600"/>
                <a:gd name="connsiteX457" fmla="*/ 10936 w 21548"/>
                <a:gd name="connsiteY457" fmla="*/ 6491 h 21600"/>
                <a:gd name="connsiteX458" fmla="*/ 10250 w 21548"/>
                <a:gd name="connsiteY458" fmla="*/ 6423 h 21600"/>
                <a:gd name="connsiteX459" fmla="*/ 11074 w 21548"/>
                <a:gd name="connsiteY459" fmla="*/ 6711 h 21600"/>
                <a:gd name="connsiteX460" fmla="*/ 10686 w 21548"/>
                <a:gd name="connsiteY460" fmla="*/ 6677 h 21600"/>
                <a:gd name="connsiteX461" fmla="*/ 10629 w 21548"/>
                <a:gd name="connsiteY461" fmla="*/ 6626 h 21600"/>
                <a:gd name="connsiteX462" fmla="*/ 10669 w 21548"/>
                <a:gd name="connsiteY462" fmla="*/ 6601 h 21600"/>
                <a:gd name="connsiteX463" fmla="*/ 11332 w 21548"/>
                <a:gd name="connsiteY463" fmla="*/ 6622 h 21600"/>
                <a:gd name="connsiteX464" fmla="*/ 11074 w 21548"/>
                <a:gd name="connsiteY464" fmla="*/ 6711 h 21600"/>
                <a:gd name="connsiteX465" fmla="*/ 11350 w 21548"/>
                <a:gd name="connsiteY465" fmla="*/ 6724 h 21600"/>
                <a:gd name="connsiteX466" fmla="*/ 11729 w 21548"/>
                <a:gd name="connsiteY466" fmla="*/ 6724 h 21600"/>
                <a:gd name="connsiteX467" fmla="*/ 11350 w 21548"/>
                <a:gd name="connsiteY467" fmla="*/ 6724 h 21600"/>
                <a:gd name="connsiteX468" fmla="*/ 11671 w 21548"/>
                <a:gd name="connsiteY468" fmla="*/ 6499 h 21600"/>
                <a:gd name="connsiteX469" fmla="*/ 11666 w 21548"/>
                <a:gd name="connsiteY469" fmla="*/ 6567 h 21600"/>
                <a:gd name="connsiteX470" fmla="*/ 11698 w 21548"/>
                <a:gd name="connsiteY470" fmla="*/ 6681 h 21600"/>
                <a:gd name="connsiteX471" fmla="*/ 11359 w 21548"/>
                <a:gd name="connsiteY471" fmla="*/ 6677 h 21600"/>
                <a:gd name="connsiteX472" fmla="*/ 11386 w 21548"/>
                <a:gd name="connsiteY472" fmla="*/ 6618 h 21600"/>
                <a:gd name="connsiteX473" fmla="*/ 11435 w 21548"/>
                <a:gd name="connsiteY473" fmla="*/ 6567 h 21600"/>
                <a:gd name="connsiteX474" fmla="*/ 11368 w 21548"/>
                <a:gd name="connsiteY474" fmla="*/ 6525 h 21600"/>
                <a:gd name="connsiteX475" fmla="*/ 11092 w 21548"/>
                <a:gd name="connsiteY475" fmla="*/ 6491 h 21600"/>
                <a:gd name="connsiteX476" fmla="*/ 11671 w 21548"/>
                <a:gd name="connsiteY476" fmla="*/ 6499 h 21600"/>
                <a:gd name="connsiteX477" fmla="*/ 20544 w 21548"/>
                <a:gd name="connsiteY477" fmla="*/ 8453 h 21600"/>
                <a:gd name="connsiteX478" fmla="*/ 20197 w 21548"/>
                <a:gd name="connsiteY478" fmla="*/ 8098 h 21600"/>
                <a:gd name="connsiteX479" fmla="*/ 20544 w 21548"/>
                <a:gd name="connsiteY479" fmla="*/ 8453 h 21600"/>
                <a:gd name="connsiteX480" fmla="*/ 19212 w 21548"/>
                <a:gd name="connsiteY480" fmla="*/ 9248 h 21600"/>
                <a:gd name="connsiteX481" fmla="*/ 18878 w 21548"/>
                <a:gd name="connsiteY481" fmla="*/ 9434 h 21600"/>
                <a:gd name="connsiteX482" fmla="*/ 18740 w 21548"/>
                <a:gd name="connsiteY482" fmla="*/ 9599 h 21600"/>
                <a:gd name="connsiteX483" fmla="*/ 18664 w 21548"/>
                <a:gd name="connsiteY483" fmla="*/ 9231 h 21600"/>
                <a:gd name="connsiteX484" fmla="*/ 19667 w 21548"/>
                <a:gd name="connsiteY484" fmla="*/ 7586 h 21600"/>
                <a:gd name="connsiteX485" fmla="*/ 20326 w 21548"/>
                <a:gd name="connsiteY485" fmla="*/ 8504 h 21600"/>
                <a:gd name="connsiteX486" fmla="*/ 20281 w 21548"/>
                <a:gd name="connsiteY486" fmla="*/ 8588 h 21600"/>
                <a:gd name="connsiteX487" fmla="*/ 19212 w 21548"/>
                <a:gd name="connsiteY487" fmla="*/ 9248 h 21600"/>
                <a:gd name="connsiteX488" fmla="*/ 20678 w 21548"/>
                <a:gd name="connsiteY488" fmla="*/ 9307 h 21600"/>
                <a:gd name="connsiteX489" fmla="*/ 20678 w 21548"/>
                <a:gd name="connsiteY489" fmla="*/ 9307 h 21600"/>
                <a:gd name="connsiteX490" fmla="*/ 20673 w 21548"/>
                <a:gd name="connsiteY490" fmla="*/ 9312 h 21600"/>
                <a:gd name="connsiteX491" fmla="*/ 20678 w 21548"/>
                <a:gd name="connsiteY491" fmla="*/ 9307 h 21600"/>
                <a:gd name="connsiteX492" fmla="*/ 16575 w 21548"/>
                <a:gd name="connsiteY492" fmla="*/ 8643 h 21600"/>
                <a:gd name="connsiteX493" fmla="*/ 16575 w 21548"/>
                <a:gd name="connsiteY493" fmla="*/ 8643 h 21600"/>
                <a:gd name="connsiteX494" fmla="*/ 16575 w 21548"/>
                <a:gd name="connsiteY494" fmla="*/ 8643 h 21600"/>
                <a:gd name="connsiteX495" fmla="*/ 16575 w 21548"/>
                <a:gd name="connsiteY495" fmla="*/ 8652 h 21600"/>
                <a:gd name="connsiteX496" fmla="*/ 16575 w 21548"/>
                <a:gd name="connsiteY496" fmla="*/ 8643 h 21600"/>
                <a:gd name="connsiteX497" fmla="*/ 16575 w 21548"/>
                <a:gd name="connsiteY497" fmla="*/ 8643 h 21600"/>
                <a:gd name="connsiteX498" fmla="*/ 16575 w 21548"/>
                <a:gd name="connsiteY498" fmla="*/ 8643 h 21600"/>
                <a:gd name="connsiteX499" fmla="*/ 16575 w 21548"/>
                <a:gd name="connsiteY499" fmla="*/ 8643 h 21600"/>
                <a:gd name="connsiteX500" fmla="*/ 16575 w 21548"/>
                <a:gd name="connsiteY500" fmla="*/ 8643 h 21600"/>
                <a:gd name="connsiteX501" fmla="*/ 16072 w 21548"/>
                <a:gd name="connsiteY501" fmla="*/ 10115 h 21600"/>
                <a:gd name="connsiteX502" fmla="*/ 15738 w 21548"/>
                <a:gd name="connsiteY502" fmla="*/ 10986 h 21600"/>
                <a:gd name="connsiteX503" fmla="*/ 15595 w 21548"/>
                <a:gd name="connsiteY503" fmla="*/ 11857 h 21600"/>
                <a:gd name="connsiteX504" fmla="*/ 15640 w 21548"/>
                <a:gd name="connsiteY504" fmla="*/ 12322 h 21600"/>
                <a:gd name="connsiteX505" fmla="*/ 15769 w 21548"/>
                <a:gd name="connsiteY505" fmla="*/ 13735 h 21600"/>
                <a:gd name="connsiteX506" fmla="*/ 15867 w 21548"/>
                <a:gd name="connsiteY506" fmla="*/ 14775 h 21600"/>
                <a:gd name="connsiteX507" fmla="*/ 16032 w 21548"/>
                <a:gd name="connsiteY507" fmla="*/ 16513 h 21600"/>
                <a:gd name="connsiteX508" fmla="*/ 16134 w 21548"/>
                <a:gd name="connsiteY508" fmla="*/ 17790 h 21600"/>
                <a:gd name="connsiteX509" fmla="*/ 16241 w 21548"/>
                <a:gd name="connsiteY509" fmla="*/ 19257 h 21600"/>
                <a:gd name="connsiteX510" fmla="*/ 16281 w 21548"/>
                <a:gd name="connsiteY510" fmla="*/ 19727 h 21600"/>
                <a:gd name="connsiteX511" fmla="*/ 16308 w 21548"/>
                <a:gd name="connsiteY511" fmla="*/ 20010 h 21600"/>
                <a:gd name="connsiteX512" fmla="*/ 16241 w 21548"/>
                <a:gd name="connsiteY512" fmla="*/ 20247 h 21600"/>
                <a:gd name="connsiteX513" fmla="*/ 15920 w 21548"/>
                <a:gd name="connsiteY513" fmla="*/ 20475 h 21600"/>
                <a:gd name="connsiteX514" fmla="*/ 15310 w 21548"/>
                <a:gd name="connsiteY514" fmla="*/ 20826 h 21600"/>
                <a:gd name="connsiteX515" fmla="*/ 14646 w 21548"/>
                <a:gd name="connsiteY515" fmla="*/ 21152 h 21600"/>
                <a:gd name="connsiteX516" fmla="*/ 14575 w 21548"/>
                <a:gd name="connsiteY516" fmla="*/ 21241 h 21600"/>
                <a:gd name="connsiteX517" fmla="*/ 14682 w 21548"/>
                <a:gd name="connsiteY517" fmla="*/ 21266 h 21600"/>
                <a:gd name="connsiteX518" fmla="*/ 15845 w 21548"/>
                <a:gd name="connsiteY518" fmla="*/ 21253 h 21600"/>
                <a:gd name="connsiteX519" fmla="*/ 16010 w 21548"/>
                <a:gd name="connsiteY519" fmla="*/ 21181 h 21600"/>
                <a:gd name="connsiteX520" fmla="*/ 16464 w 21548"/>
                <a:gd name="connsiteY520" fmla="*/ 20894 h 21600"/>
                <a:gd name="connsiteX521" fmla="*/ 16758 w 21548"/>
                <a:gd name="connsiteY521" fmla="*/ 21071 h 21600"/>
                <a:gd name="connsiteX522" fmla="*/ 16758 w 21548"/>
                <a:gd name="connsiteY522" fmla="*/ 21101 h 21600"/>
                <a:gd name="connsiteX523" fmla="*/ 16905 w 21548"/>
                <a:gd name="connsiteY523" fmla="*/ 21198 h 21600"/>
                <a:gd name="connsiteX524" fmla="*/ 17021 w 21548"/>
                <a:gd name="connsiteY524" fmla="*/ 21093 h 21600"/>
                <a:gd name="connsiteX525" fmla="*/ 17021 w 21548"/>
                <a:gd name="connsiteY525" fmla="*/ 20446 h 21600"/>
                <a:gd name="connsiteX526" fmla="*/ 16985 w 21548"/>
                <a:gd name="connsiteY526" fmla="*/ 20120 h 21600"/>
                <a:gd name="connsiteX527" fmla="*/ 17056 w 21548"/>
                <a:gd name="connsiteY527" fmla="*/ 19727 h 21600"/>
                <a:gd name="connsiteX528" fmla="*/ 17070 w 21548"/>
                <a:gd name="connsiteY528" fmla="*/ 19388 h 21600"/>
                <a:gd name="connsiteX529" fmla="*/ 17110 w 21548"/>
                <a:gd name="connsiteY529" fmla="*/ 18099 h 21600"/>
                <a:gd name="connsiteX530" fmla="*/ 17137 w 21548"/>
                <a:gd name="connsiteY530" fmla="*/ 16479 h 21600"/>
                <a:gd name="connsiteX531" fmla="*/ 17007 w 21548"/>
                <a:gd name="connsiteY531" fmla="*/ 15655 h 21600"/>
                <a:gd name="connsiteX532" fmla="*/ 16994 w 21548"/>
                <a:gd name="connsiteY532" fmla="*/ 15232 h 21600"/>
                <a:gd name="connsiteX533" fmla="*/ 17266 w 21548"/>
                <a:gd name="connsiteY533" fmla="*/ 14289 h 21600"/>
                <a:gd name="connsiteX534" fmla="*/ 17341 w 21548"/>
                <a:gd name="connsiteY534" fmla="*/ 13993 h 21600"/>
                <a:gd name="connsiteX535" fmla="*/ 17386 w 21548"/>
                <a:gd name="connsiteY535" fmla="*/ 13857 h 21600"/>
                <a:gd name="connsiteX536" fmla="*/ 17417 w 21548"/>
                <a:gd name="connsiteY536" fmla="*/ 13857 h 21600"/>
                <a:gd name="connsiteX537" fmla="*/ 18255 w 21548"/>
                <a:gd name="connsiteY537" fmla="*/ 17650 h 21600"/>
                <a:gd name="connsiteX538" fmla="*/ 18295 w 21548"/>
                <a:gd name="connsiteY538" fmla="*/ 17435 h 21600"/>
                <a:gd name="connsiteX539" fmla="*/ 18143 w 21548"/>
                <a:gd name="connsiteY539" fmla="*/ 16627 h 21600"/>
                <a:gd name="connsiteX540" fmla="*/ 17310 w 21548"/>
                <a:gd name="connsiteY540" fmla="*/ 12762 h 21600"/>
                <a:gd name="connsiteX541" fmla="*/ 17016 w 21548"/>
                <a:gd name="connsiteY541" fmla="*/ 11692 h 21600"/>
                <a:gd name="connsiteX542" fmla="*/ 16949 w 21548"/>
                <a:gd name="connsiteY542" fmla="*/ 11625 h 21600"/>
                <a:gd name="connsiteX543" fmla="*/ 16936 w 21548"/>
                <a:gd name="connsiteY543" fmla="*/ 11696 h 21600"/>
                <a:gd name="connsiteX544" fmla="*/ 17248 w 21548"/>
                <a:gd name="connsiteY544" fmla="*/ 13439 h 21600"/>
                <a:gd name="connsiteX545" fmla="*/ 17266 w 21548"/>
                <a:gd name="connsiteY545" fmla="*/ 13895 h 21600"/>
                <a:gd name="connsiteX546" fmla="*/ 16794 w 21548"/>
                <a:gd name="connsiteY546" fmla="*/ 15659 h 21600"/>
                <a:gd name="connsiteX547" fmla="*/ 16771 w 21548"/>
                <a:gd name="connsiteY547" fmla="*/ 15917 h 21600"/>
                <a:gd name="connsiteX548" fmla="*/ 16923 w 21548"/>
                <a:gd name="connsiteY548" fmla="*/ 15561 h 21600"/>
                <a:gd name="connsiteX549" fmla="*/ 17079 w 21548"/>
                <a:gd name="connsiteY549" fmla="*/ 17046 h 21600"/>
                <a:gd name="connsiteX550" fmla="*/ 16958 w 21548"/>
                <a:gd name="connsiteY550" fmla="*/ 19947 h 21600"/>
                <a:gd name="connsiteX551" fmla="*/ 16949 w 21548"/>
                <a:gd name="connsiteY551" fmla="*/ 20018 h 21600"/>
                <a:gd name="connsiteX552" fmla="*/ 16419 w 21548"/>
                <a:gd name="connsiteY552" fmla="*/ 19997 h 21600"/>
                <a:gd name="connsiteX553" fmla="*/ 16410 w 21548"/>
                <a:gd name="connsiteY553" fmla="*/ 19972 h 21600"/>
                <a:gd name="connsiteX554" fmla="*/ 16384 w 21548"/>
                <a:gd name="connsiteY554" fmla="*/ 19811 h 21600"/>
                <a:gd name="connsiteX555" fmla="*/ 16317 w 21548"/>
                <a:gd name="connsiteY555" fmla="*/ 18796 h 21600"/>
                <a:gd name="connsiteX556" fmla="*/ 16152 w 21548"/>
                <a:gd name="connsiteY556" fmla="*/ 16779 h 21600"/>
                <a:gd name="connsiteX557" fmla="*/ 15983 w 21548"/>
                <a:gd name="connsiteY557" fmla="*/ 14860 h 21600"/>
                <a:gd name="connsiteX558" fmla="*/ 16018 w 21548"/>
                <a:gd name="connsiteY558" fmla="*/ 14783 h 21600"/>
                <a:gd name="connsiteX559" fmla="*/ 16353 w 21548"/>
                <a:gd name="connsiteY559" fmla="*/ 17304 h 21600"/>
                <a:gd name="connsiteX560" fmla="*/ 15787 w 21548"/>
                <a:gd name="connsiteY560" fmla="*/ 12026 h 21600"/>
                <a:gd name="connsiteX561" fmla="*/ 15840 w 21548"/>
                <a:gd name="connsiteY561" fmla="*/ 12090 h 21600"/>
                <a:gd name="connsiteX562" fmla="*/ 16121 w 21548"/>
                <a:gd name="connsiteY562" fmla="*/ 12073 h 21600"/>
                <a:gd name="connsiteX563" fmla="*/ 16562 w 21548"/>
                <a:gd name="connsiteY563" fmla="*/ 11104 h 21600"/>
                <a:gd name="connsiteX564" fmla="*/ 16905 w 21548"/>
                <a:gd name="connsiteY564" fmla="*/ 10085 h 21600"/>
                <a:gd name="connsiteX565" fmla="*/ 16972 w 21548"/>
                <a:gd name="connsiteY565" fmla="*/ 10013 h 21600"/>
                <a:gd name="connsiteX566" fmla="*/ 17003 w 21548"/>
                <a:gd name="connsiteY566" fmla="*/ 10068 h 21600"/>
                <a:gd name="connsiteX567" fmla="*/ 17172 w 21548"/>
                <a:gd name="connsiteY567" fmla="*/ 10749 h 21600"/>
                <a:gd name="connsiteX568" fmla="*/ 17435 w 21548"/>
                <a:gd name="connsiteY568" fmla="*/ 11713 h 21600"/>
                <a:gd name="connsiteX569" fmla="*/ 17466 w 21548"/>
                <a:gd name="connsiteY569" fmla="*/ 11751 h 21600"/>
                <a:gd name="connsiteX570" fmla="*/ 17341 w 21548"/>
                <a:gd name="connsiteY570" fmla="*/ 11079 h 21600"/>
                <a:gd name="connsiteX571" fmla="*/ 17016 w 21548"/>
                <a:gd name="connsiteY571" fmla="*/ 9620 h 21600"/>
                <a:gd name="connsiteX572" fmla="*/ 17056 w 21548"/>
                <a:gd name="connsiteY572" fmla="*/ 9476 h 21600"/>
                <a:gd name="connsiteX573" fmla="*/ 17092 w 21548"/>
                <a:gd name="connsiteY573" fmla="*/ 9252 h 21600"/>
                <a:gd name="connsiteX574" fmla="*/ 16905 w 21548"/>
                <a:gd name="connsiteY574" fmla="*/ 9210 h 21600"/>
                <a:gd name="connsiteX575" fmla="*/ 16878 w 21548"/>
                <a:gd name="connsiteY575" fmla="*/ 9443 h 21600"/>
                <a:gd name="connsiteX576" fmla="*/ 16918 w 21548"/>
                <a:gd name="connsiteY576" fmla="*/ 9696 h 21600"/>
                <a:gd name="connsiteX577" fmla="*/ 16054 w 21548"/>
                <a:gd name="connsiteY577" fmla="*/ 11764 h 21600"/>
                <a:gd name="connsiteX578" fmla="*/ 15805 w 21548"/>
                <a:gd name="connsiteY578" fmla="*/ 11811 h 21600"/>
                <a:gd name="connsiteX579" fmla="*/ 15698 w 21548"/>
                <a:gd name="connsiteY579" fmla="*/ 11413 h 21600"/>
                <a:gd name="connsiteX580" fmla="*/ 16134 w 21548"/>
                <a:gd name="connsiteY580" fmla="*/ 10267 h 21600"/>
                <a:gd name="connsiteX581" fmla="*/ 16428 w 21548"/>
                <a:gd name="connsiteY581" fmla="*/ 10009 h 21600"/>
                <a:gd name="connsiteX582" fmla="*/ 16575 w 21548"/>
                <a:gd name="connsiteY582" fmla="*/ 9920 h 21600"/>
                <a:gd name="connsiteX583" fmla="*/ 16063 w 21548"/>
                <a:gd name="connsiteY583" fmla="*/ 9988 h 21600"/>
                <a:gd name="connsiteX584" fmla="*/ 16589 w 21548"/>
                <a:gd name="connsiteY584" fmla="*/ 8910 h 21600"/>
                <a:gd name="connsiteX585" fmla="*/ 16606 w 21548"/>
                <a:gd name="connsiteY585" fmla="*/ 8648 h 21600"/>
                <a:gd name="connsiteX586" fmla="*/ 15903 w 21548"/>
                <a:gd name="connsiteY586" fmla="*/ 10123 h 21600"/>
                <a:gd name="connsiteX587" fmla="*/ 16072 w 21548"/>
                <a:gd name="connsiteY587" fmla="*/ 10115 h 21600"/>
                <a:gd name="connsiteX588" fmla="*/ 16811 w 21548"/>
                <a:gd name="connsiteY588" fmla="*/ 20086 h 21600"/>
                <a:gd name="connsiteX589" fmla="*/ 16865 w 21548"/>
                <a:gd name="connsiteY589" fmla="*/ 20120 h 21600"/>
                <a:gd name="connsiteX590" fmla="*/ 16767 w 21548"/>
                <a:gd name="connsiteY590" fmla="*/ 20437 h 21600"/>
                <a:gd name="connsiteX591" fmla="*/ 15524 w 21548"/>
                <a:gd name="connsiteY591" fmla="*/ 20932 h 21600"/>
                <a:gd name="connsiteX592" fmla="*/ 15395 w 21548"/>
                <a:gd name="connsiteY592" fmla="*/ 20907 h 21600"/>
                <a:gd name="connsiteX593" fmla="*/ 15961 w 21548"/>
                <a:gd name="connsiteY593" fmla="*/ 20530 h 21600"/>
                <a:gd name="connsiteX594" fmla="*/ 16304 w 21548"/>
                <a:gd name="connsiteY594" fmla="*/ 20276 h 21600"/>
                <a:gd name="connsiteX595" fmla="*/ 16357 w 21548"/>
                <a:gd name="connsiteY595" fmla="*/ 20057 h 21600"/>
                <a:gd name="connsiteX596" fmla="*/ 16811 w 21548"/>
                <a:gd name="connsiteY596" fmla="*/ 20086 h 21600"/>
                <a:gd name="connsiteX597" fmla="*/ 15987 w 21548"/>
                <a:gd name="connsiteY597" fmla="*/ 14547 h 21600"/>
                <a:gd name="connsiteX598" fmla="*/ 15952 w 21548"/>
                <a:gd name="connsiteY598" fmla="*/ 14606 h 21600"/>
                <a:gd name="connsiteX599" fmla="*/ 15871 w 21548"/>
                <a:gd name="connsiteY599" fmla="*/ 13642 h 21600"/>
                <a:gd name="connsiteX600" fmla="*/ 15920 w 21548"/>
                <a:gd name="connsiteY600" fmla="*/ 13959 h 21600"/>
                <a:gd name="connsiteX601" fmla="*/ 15987 w 21548"/>
                <a:gd name="connsiteY601" fmla="*/ 14547 h 21600"/>
                <a:gd name="connsiteX602" fmla="*/ 15871 w 21548"/>
                <a:gd name="connsiteY602" fmla="*/ 13426 h 21600"/>
                <a:gd name="connsiteX603" fmla="*/ 15871 w 21548"/>
                <a:gd name="connsiteY603" fmla="*/ 13633 h 21600"/>
                <a:gd name="connsiteX604" fmla="*/ 15871 w 21548"/>
                <a:gd name="connsiteY604" fmla="*/ 13426 h 21600"/>
                <a:gd name="connsiteX605" fmla="*/ 15836 w 21548"/>
                <a:gd name="connsiteY605" fmla="*/ 13122 h 21600"/>
                <a:gd name="connsiteX606" fmla="*/ 15836 w 21548"/>
                <a:gd name="connsiteY606" fmla="*/ 13122 h 21600"/>
                <a:gd name="connsiteX607" fmla="*/ 15840 w 21548"/>
                <a:gd name="connsiteY607" fmla="*/ 13308 h 21600"/>
                <a:gd name="connsiteX608" fmla="*/ 15836 w 21548"/>
                <a:gd name="connsiteY608" fmla="*/ 13308 h 21600"/>
                <a:gd name="connsiteX609" fmla="*/ 15836 w 21548"/>
                <a:gd name="connsiteY609" fmla="*/ 13122 h 21600"/>
                <a:gd name="connsiteX610" fmla="*/ 16442 w 21548"/>
                <a:gd name="connsiteY610" fmla="*/ 6939 h 21600"/>
                <a:gd name="connsiteX611" fmla="*/ 16442 w 21548"/>
                <a:gd name="connsiteY611" fmla="*/ 6939 h 21600"/>
                <a:gd name="connsiteX612" fmla="*/ 16442 w 21548"/>
                <a:gd name="connsiteY612" fmla="*/ 6939 h 21600"/>
                <a:gd name="connsiteX613" fmla="*/ 16442 w 21548"/>
                <a:gd name="connsiteY613" fmla="*/ 6939 h 21600"/>
                <a:gd name="connsiteX614" fmla="*/ 16526 w 21548"/>
                <a:gd name="connsiteY614" fmla="*/ 6770 h 21600"/>
                <a:gd name="connsiteX615" fmla="*/ 16526 w 21548"/>
                <a:gd name="connsiteY615" fmla="*/ 6770 h 21600"/>
                <a:gd name="connsiteX616" fmla="*/ 16526 w 21548"/>
                <a:gd name="connsiteY616" fmla="*/ 6770 h 21600"/>
                <a:gd name="connsiteX617" fmla="*/ 16526 w 21548"/>
                <a:gd name="connsiteY617" fmla="*/ 6770 h 21600"/>
                <a:gd name="connsiteX618" fmla="*/ 19502 w 21548"/>
                <a:gd name="connsiteY618" fmla="*/ 20450 h 21600"/>
                <a:gd name="connsiteX619" fmla="*/ 19502 w 21548"/>
                <a:gd name="connsiteY619" fmla="*/ 20450 h 21600"/>
                <a:gd name="connsiteX620" fmla="*/ 19489 w 21548"/>
                <a:gd name="connsiteY620" fmla="*/ 20433 h 21600"/>
                <a:gd name="connsiteX621" fmla="*/ 19493 w 21548"/>
                <a:gd name="connsiteY621" fmla="*/ 20424 h 21600"/>
                <a:gd name="connsiteX622" fmla="*/ 19493 w 21548"/>
                <a:gd name="connsiteY622" fmla="*/ 20382 h 21600"/>
                <a:gd name="connsiteX623" fmla="*/ 19489 w 21548"/>
                <a:gd name="connsiteY623" fmla="*/ 20340 h 21600"/>
                <a:gd name="connsiteX624" fmla="*/ 19359 w 21548"/>
                <a:gd name="connsiteY624" fmla="*/ 18695 h 21600"/>
                <a:gd name="connsiteX625" fmla="*/ 19235 w 21548"/>
                <a:gd name="connsiteY625" fmla="*/ 17549 h 21600"/>
                <a:gd name="connsiteX626" fmla="*/ 18896 w 21548"/>
                <a:gd name="connsiteY626" fmla="*/ 15929 h 21600"/>
                <a:gd name="connsiteX627" fmla="*/ 18914 w 21548"/>
                <a:gd name="connsiteY627" fmla="*/ 16297 h 21600"/>
                <a:gd name="connsiteX628" fmla="*/ 19123 w 21548"/>
                <a:gd name="connsiteY628" fmla="*/ 17371 h 21600"/>
                <a:gd name="connsiteX629" fmla="*/ 19257 w 21548"/>
                <a:gd name="connsiteY629" fmla="*/ 18585 h 21600"/>
                <a:gd name="connsiteX630" fmla="*/ 19373 w 21548"/>
                <a:gd name="connsiteY630" fmla="*/ 20369 h 21600"/>
                <a:gd name="connsiteX631" fmla="*/ 19301 w 21548"/>
                <a:gd name="connsiteY631" fmla="*/ 20433 h 21600"/>
                <a:gd name="connsiteX632" fmla="*/ 18736 w 21548"/>
                <a:gd name="connsiteY632" fmla="*/ 20412 h 21600"/>
                <a:gd name="connsiteX633" fmla="*/ 18629 w 21548"/>
                <a:gd name="connsiteY633" fmla="*/ 20323 h 21600"/>
                <a:gd name="connsiteX634" fmla="*/ 18317 w 21548"/>
                <a:gd name="connsiteY634" fmla="*/ 18703 h 21600"/>
                <a:gd name="connsiteX635" fmla="*/ 17907 w 21548"/>
                <a:gd name="connsiteY635" fmla="*/ 16589 h 21600"/>
                <a:gd name="connsiteX636" fmla="*/ 17613 w 21548"/>
                <a:gd name="connsiteY636" fmla="*/ 15079 h 21600"/>
                <a:gd name="connsiteX637" fmla="*/ 17390 w 21548"/>
                <a:gd name="connsiteY637" fmla="*/ 14052 h 21600"/>
                <a:gd name="connsiteX638" fmla="*/ 17377 w 21548"/>
                <a:gd name="connsiteY638" fmla="*/ 14183 h 21600"/>
                <a:gd name="connsiteX639" fmla="*/ 17488 w 21548"/>
                <a:gd name="connsiteY639" fmla="*/ 14919 h 21600"/>
                <a:gd name="connsiteX640" fmla="*/ 17613 w 21548"/>
                <a:gd name="connsiteY640" fmla="*/ 15587 h 21600"/>
                <a:gd name="connsiteX641" fmla="*/ 17929 w 21548"/>
                <a:gd name="connsiteY641" fmla="*/ 17244 h 21600"/>
                <a:gd name="connsiteX642" fmla="*/ 18179 w 21548"/>
                <a:gd name="connsiteY642" fmla="*/ 18619 h 21600"/>
                <a:gd name="connsiteX643" fmla="*/ 18321 w 21548"/>
                <a:gd name="connsiteY643" fmla="*/ 19338 h 21600"/>
                <a:gd name="connsiteX644" fmla="*/ 18317 w 21548"/>
                <a:gd name="connsiteY644" fmla="*/ 19338 h 21600"/>
                <a:gd name="connsiteX645" fmla="*/ 18362 w 21548"/>
                <a:gd name="connsiteY645" fmla="*/ 19473 h 21600"/>
                <a:gd name="connsiteX646" fmla="*/ 18370 w 21548"/>
                <a:gd name="connsiteY646" fmla="*/ 19528 h 21600"/>
                <a:gd name="connsiteX647" fmla="*/ 18544 w 21548"/>
                <a:gd name="connsiteY647" fmla="*/ 20441 h 21600"/>
                <a:gd name="connsiteX648" fmla="*/ 18607 w 21548"/>
                <a:gd name="connsiteY648" fmla="*/ 20467 h 21600"/>
                <a:gd name="connsiteX649" fmla="*/ 18731 w 21548"/>
                <a:gd name="connsiteY649" fmla="*/ 20623 h 21600"/>
                <a:gd name="connsiteX650" fmla="*/ 18575 w 21548"/>
                <a:gd name="connsiteY650" fmla="*/ 20894 h 21600"/>
                <a:gd name="connsiteX651" fmla="*/ 18143 w 21548"/>
                <a:gd name="connsiteY651" fmla="*/ 21410 h 21600"/>
                <a:gd name="connsiteX652" fmla="*/ 18108 w 21548"/>
                <a:gd name="connsiteY652" fmla="*/ 21511 h 21600"/>
                <a:gd name="connsiteX653" fmla="*/ 18166 w 21548"/>
                <a:gd name="connsiteY653" fmla="*/ 21600 h 21600"/>
                <a:gd name="connsiteX654" fmla="*/ 19030 w 21548"/>
                <a:gd name="connsiteY654" fmla="*/ 21596 h 21600"/>
                <a:gd name="connsiteX655" fmla="*/ 19337 w 21548"/>
                <a:gd name="connsiteY655" fmla="*/ 21405 h 21600"/>
                <a:gd name="connsiteX656" fmla="*/ 19399 w 21548"/>
                <a:gd name="connsiteY656" fmla="*/ 21253 h 21600"/>
                <a:gd name="connsiteX657" fmla="*/ 19489 w 21548"/>
                <a:gd name="connsiteY657" fmla="*/ 20539 h 21600"/>
                <a:gd name="connsiteX658" fmla="*/ 19502 w 21548"/>
                <a:gd name="connsiteY658" fmla="*/ 20450 h 21600"/>
                <a:gd name="connsiteX659" fmla="*/ 19373 w 21548"/>
                <a:gd name="connsiteY659" fmla="*/ 20606 h 21600"/>
                <a:gd name="connsiteX660" fmla="*/ 19088 w 21548"/>
                <a:gd name="connsiteY660" fmla="*/ 21156 h 21600"/>
                <a:gd name="connsiteX661" fmla="*/ 18642 w 21548"/>
                <a:gd name="connsiteY661" fmla="*/ 21012 h 21600"/>
                <a:gd name="connsiteX662" fmla="*/ 18745 w 21548"/>
                <a:gd name="connsiteY662" fmla="*/ 20763 h 21600"/>
                <a:gd name="connsiteX663" fmla="*/ 18776 w 21548"/>
                <a:gd name="connsiteY663" fmla="*/ 20687 h 21600"/>
                <a:gd name="connsiteX664" fmla="*/ 18834 w 21548"/>
                <a:gd name="connsiteY664" fmla="*/ 20484 h 21600"/>
                <a:gd name="connsiteX665" fmla="*/ 19088 w 21548"/>
                <a:gd name="connsiteY665" fmla="*/ 20479 h 21600"/>
                <a:gd name="connsiteX666" fmla="*/ 19261 w 21548"/>
                <a:gd name="connsiteY666" fmla="*/ 20484 h 21600"/>
                <a:gd name="connsiteX667" fmla="*/ 19373 w 21548"/>
                <a:gd name="connsiteY667" fmla="*/ 20606 h 21600"/>
                <a:gd name="connsiteX668" fmla="*/ 18874 w 21548"/>
                <a:gd name="connsiteY668" fmla="*/ 10411 h 21600"/>
                <a:gd name="connsiteX669" fmla="*/ 19448 w 21548"/>
                <a:gd name="connsiteY669" fmla="*/ 11608 h 21600"/>
                <a:gd name="connsiteX670" fmla="*/ 19462 w 21548"/>
                <a:gd name="connsiteY670" fmla="*/ 11667 h 21600"/>
                <a:gd name="connsiteX671" fmla="*/ 19319 w 21548"/>
                <a:gd name="connsiteY671" fmla="*/ 12217 h 21600"/>
                <a:gd name="connsiteX672" fmla="*/ 19052 w 21548"/>
                <a:gd name="connsiteY672" fmla="*/ 14077 h 21600"/>
                <a:gd name="connsiteX673" fmla="*/ 18816 w 21548"/>
                <a:gd name="connsiteY673" fmla="*/ 15693 h 21600"/>
                <a:gd name="connsiteX674" fmla="*/ 18807 w 21548"/>
                <a:gd name="connsiteY674" fmla="*/ 15752 h 21600"/>
                <a:gd name="connsiteX675" fmla="*/ 18869 w 21548"/>
                <a:gd name="connsiteY675" fmla="*/ 15701 h 21600"/>
                <a:gd name="connsiteX676" fmla="*/ 18887 w 21548"/>
                <a:gd name="connsiteY676" fmla="*/ 15836 h 21600"/>
                <a:gd name="connsiteX677" fmla="*/ 18709 w 21548"/>
                <a:gd name="connsiteY677" fmla="*/ 16187 h 21600"/>
                <a:gd name="connsiteX678" fmla="*/ 18731 w 21548"/>
                <a:gd name="connsiteY678" fmla="*/ 15612 h 21600"/>
                <a:gd name="connsiteX679" fmla="*/ 18852 w 21548"/>
                <a:gd name="connsiteY679" fmla="*/ 14868 h 21600"/>
                <a:gd name="connsiteX680" fmla="*/ 19105 w 21548"/>
                <a:gd name="connsiteY680" fmla="*/ 13088 h 21600"/>
                <a:gd name="connsiteX681" fmla="*/ 19275 w 21548"/>
                <a:gd name="connsiteY681" fmla="*/ 11764 h 21600"/>
                <a:gd name="connsiteX682" fmla="*/ 18313 w 21548"/>
                <a:gd name="connsiteY682" fmla="*/ 11959 h 21600"/>
                <a:gd name="connsiteX683" fmla="*/ 17578 w 21548"/>
                <a:gd name="connsiteY683" fmla="*/ 12081 h 21600"/>
                <a:gd name="connsiteX684" fmla="*/ 19137 w 21548"/>
                <a:gd name="connsiteY684" fmla="*/ 11701 h 21600"/>
                <a:gd name="connsiteX685" fmla="*/ 19235 w 21548"/>
                <a:gd name="connsiteY685" fmla="*/ 11396 h 21600"/>
                <a:gd name="connsiteX686" fmla="*/ 18954 w 21548"/>
                <a:gd name="connsiteY686" fmla="*/ 10715 h 21600"/>
                <a:gd name="connsiteX687" fmla="*/ 18874 w 21548"/>
                <a:gd name="connsiteY687" fmla="*/ 10411 h 21600"/>
                <a:gd name="connsiteX688" fmla="*/ 17310 w 21548"/>
                <a:gd name="connsiteY688" fmla="*/ 4233 h 21600"/>
                <a:gd name="connsiteX689" fmla="*/ 17591 w 21548"/>
                <a:gd name="connsiteY689" fmla="*/ 4275 h 21600"/>
                <a:gd name="connsiteX690" fmla="*/ 17279 w 21548"/>
                <a:gd name="connsiteY690" fmla="*/ 4487 h 21600"/>
                <a:gd name="connsiteX691" fmla="*/ 17137 w 21548"/>
                <a:gd name="connsiteY691" fmla="*/ 4410 h 21600"/>
                <a:gd name="connsiteX692" fmla="*/ 17096 w 21548"/>
                <a:gd name="connsiteY692" fmla="*/ 4237 h 21600"/>
                <a:gd name="connsiteX693" fmla="*/ 17310 w 21548"/>
                <a:gd name="connsiteY693" fmla="*/ 4233 h 21600"/>
                <a:gd name="connsiteX694" fmla="*/ 17814 w 21548"/>
                <a:gd name="connsiteY694" fmla="*/ 3396 h 21600"/>
                <a:gd name="connsiteX695" fmla="*/ 17364 w 21548"/>
                <a:gd name="connsiteY695" fmla="*/ 3387 h 21600"/>
                <a:gd name="connsiteX696" fmla="*/ 17163 w 21548"/>
                <a:gd name="connsiteY696" fmla="*/ 3281 h 21600"/>
                <a:gd name="connsiteX697" fmla="*/ 17217 w 21548"/>
                <a:gd name="connsiteY697" fmla="*/ 3239 h 21600"/>
                <a:gd name="connsiteX698" fmla="*/ 17898 w 21548"/>
                <a:gd name="connsiteY698" fmla="*/ 3429 h 21600"/>
                <a:gd name="connsiteX699" fmla="*/ 17814 w 21548"/>
                <a:gd name="connsiteY699" fmla="*/ 3396 h 21600"/>
                <a:gd name="connsiteX700" fmla="*/ 17426 w 21548"/>
                <a:gd name="connsiteY700" fmla="*/ 3632 h 21600"/>
                <a:gd name="connsiteX701" fmla="*/ 17346 w 21548"/>
                <a:gd name="connsiteY701" fmla="*/ 3582 h 21600"/>
                <a:gd name="connsiteX702" fmla="*/ 17457 w 21548"/>
                <a:gd name="connsiteY702" fmla="*/ 3514 h 21600"/>
                <a:gd name="connsiteX703" fmla="*/ 17831 w 21548"/>
                <a:gd name="connsiteY703" fmla="*/ 3569 h 21600"/>
                <a:gd name="connsiteX704" fmla="*/ 17555 w 21548"/>
                <a:gd name="connsiteY704" fmla="*/ 3632 h 21600"/>
                <a:gd name="connsiteX705" fmla="*/ 17457 w 21548"/>
                <a:gd name="connsiteY705" fmla="*/ 3709 h 21600"/>
                <a:gd name="connsiteX706" fmla="*/ 17426 w 21548"/>
                <a:gd name="connsiteY706" fmla="*/ 3632 h 21600"/>
                <a:gd name="connsiteX707" fmla="*/ 19146 w 21548"/>
                <a:gd name="connsiteY707" fmla="*/ 11933 h 21600"/>
                <a:gd name="connsiteX708" fmla="*/ 18241 w 21548"/>
                <a:gd name="connsiteY708" fmla="*/ 12136 h 21600"/>
                <a:gd name="connsiteX709" fmla="*/ 19146 w 21548"/>
                <a:gd name="connsiteY709" fmla="*/ 11933 h 21600"/>
                <a:gd name="connsiteX710" fmla="*/ 19123 w 21548"/>
                <a:gd name="connsiteY710" fmla="*/ 7531 h 21600"/>
                <a:gd name="connsiteX711" fmla="*/ 19061 w 21548"/>
                <a:gd name="connsiteY711" fmla="*/ 7349 h 21600"/>
                <a:gd name="connsiteX712" fmla="*/ 18727 w 21548"/>
                <a:gd name="connsiteY712" fmla="*/ 6884 h 21600"/>
                <a:gd name="connsiteX713" fmla="*/ 18771 w 21548"/>
                <a:gd name="connsiteY713" fmla="*/ 6880 h 21600"/>
                <a:gd name="connsiteX714" fmla="*/ 19248 w 21548"/>
                <a:gd name="connsiteY714" fmla="*/ 7430 h 21600"/>
                <a:gd name="connsiteX715" fmla="*/ 19123 w 21548"/>
                <a:gd name="connsiteY715" fmla="*/ 7531 h 21600"/>
                <a:gd name="connsiteX716" fmla="*/ 17800 w 21548"/>
                <a:gd name="connsiteY716" fmla="*/ 9722 h 21600"/>
                <a:gd name="connsiteX717" fmla="*/ 17849 w 21548"/>
                <a:gd name="connsiteY717" fmla="*/ 9777 h 21600"/>
                <a:gd name="connsiteX718" fmla="*/ 18326 w 21548"/>
                <a:gd name="connsiteY718" fmla="*/ 9819 h 21600"/>
                <a:gd name="connsiteX719" fmla="*/ 18041 w 21548"/>
                <a:gd name="connsiteY719" fmla="*/ 9861 h 21600"/>
                <a:gd name="connsiteX720" fmla="*/ 17800 w 21548"/>
                <a:gd name="connsiteY720" fmla="*/ 9832 h 21600"/>
                <a:gd name="connsiteX721" fmla="*/ 17733 w 21548"/>
                <a:gd name="connsiteY721" fmla="*/ 9756 h 21600"/>
                <a:gd name="connsiteX722" fmla="*/ 17800 w 21548"/>
                <a:gd name="connsiteY722" fmla="*/ 9722 h 21600"/>
                <a:gd name="connsiteX723" fmla="*/ 17096 w 21548"/>
                <a:gd name="connsiteY723" fmla="*/ 6698 h 21600"/>
                <a:gd name="connsiteX724" fmla="*/ 16945 w 21548"/>
                <a:gd name="connsiteY724" fmla="*/ 7316 h 21600"/>
                <a:gd name="connsiteX725" fmla="*/ 16972 w 21548"/>
                <a:gd name="connsiteY725" fmla="*/ 8428 h 21600"/>
                <a:gd name="connsiteX726" fmla="*/ 16905 w 21548"/>
                <a:gd name="connsiteY726" fmla="*/ 7024 h 21600"/>
                <a:gd name="connsiteX727" fmla="*/ 17056 w 21548"/>
                <a:gd name="connsiteY727" fmla="*/ 6656 h 21600"/>
                <a:gd name="connsiteX728" fmla="*/ 17529 w 21548"/>
                <a:gd name="connsiteY728" fmla="*/ 5721 h 21600"/>
                <a:gd name="connsiteX729" fmla="*/ 17399 w 21548"/>
                <a:gd name="connsiteY729" fmla="*/ 6136 h 21600"/>
                <a:gd name="connsiteX730" fmla="*/ 17096 w 21548"/>
                <a:gd name="connsiteY730"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501 w 21548"/>
                <a:gd name="connsiteY12" fmla="*/ 288 h 21600"/>
                <a:gd name="connsiteX13" fmla="*/ 1711 w 21548"/>
                <a:gd name="connsiteY13" fmla="*/ 300 h 21600"/>
                <a:gd name="connsiteX14" fmla="*/ 1938 w 21548"/>
                <a:gd name="connsiteY14" fmla="*/ 317 h 21600"/>
                <a:gd name="connsiteX15" fmla="*/ 2005 w 21548"/>
                <a:gd name="connsiteY15" fmla="*/ 321 h 21600"/>
                <a:gd name="connsiteX16" fmla="*/ 2869 w 21548"/>
                <a:gd name="connsiteY16" fmla="*/ 372 h 21600"/>
                <a:gd name="connsiteX17" fmla="*/ 7314 w 21548"/>
                <a:gd name="connsiteY17" fmla="*/ 605 h 21600"/>
                <a:gd name="connsiteX18" fmla="*/ 11836 w 21548"/>
                <a:gd name="connsiteY18" fmla="*/ 842 h 21600"/>
                <a:gd name="connsiteX19" fmla="*/ 14633 w 21548"/>
                <a:gd name="connsiteY19" fmla="*/ 990 h 21600"/>
                <a:gd name="connsiteX20" fmla="*/ 17747 w 21548"/>
                <a:gd name="connsiteY20" fmla="*/ 1146 h 21600"/>
                <a:gd name="connsiteX21" fmla="*/ 18914 w 21548"/>
                <a:gd name="connsiteY21" fmla="*/ 1231 h 21600"/>
                <a:gd name="connsiteX22" fmla="*/ 18927 w 21548"/>
                <a:gd name="connsiteY22" fmla="*/ 1247 h 21600"/>
                <a:gd name="connsiteX23" fmla="*/ 18932 w 21548"/>
                <a:gd name="connsiteY23" fmla="*/ 1645 h 21600"/>
                <a:gd name="connsiteX24" fmla="*/ 18945 w 21548"/>
                <a:gd name="connsiteY24" fmla="*/ 2351 h 21600"/>
                <a:gd name="connsiteX25" fmla="*/ 19110 w 21548"/>
                <a:gd name="connsiteY25" fmla="*/ 2457 h 21600"/>
                <a:gd name="connsiteX26" fmla="*/ 19154 w 21548"/>
                <a:gd name="connsiteY26" fmla="*/ 2330 h 21600"/>
                <a:gd name="connsiteX27" fmla="*/ 19150 w 21548"/>
                <a:gd name="connsiteY27" fmla="*/ 1768 h 21600"/>
                <a:gd name="connsiteX28" fmla="*/ 19159 w 21548"/>
                <a:gd name="connsiteY28" fmla="*/ 1286 h 21600"/>
                <a:gd name="connsiteX29" fmla="*/ 18905 w 21548"/>
                <a:gd name="connsiteY29" fmla="*/ 1032 h 21600"/>
                <a:gd name="connsiteX30" fmla="*/ 18210 w 21548"/>
                <a:gd name="connsiteY30" fmla="*/ 1002 h 21600"/>
                <a:gd name="connsiteX31" fmla="*/ 16647 w 21548"/>
                <a:gd name="connsiteY31" fmla="*/ 896 h 21600"/>
                <a:gd name="connsiteX32" fmla="*/ 14967 w 21548"/>
                <a:gd name="connsiteY32" fmla="*/ 803 h 21600"/>
                <a:gd name="connsiteX33" fmla="*/ 13145 w 21548"/>
                <a:gd name="connsiteY33" fmla="*/ 702 h 21600"/>
                <a:gd name="connsiteX34" fmla="*/ 11974 w 21548"/>
                <a:gd name="connsiteY34" fmla="*/ 639 h 21600"/>
                <a:gd name="connsiteX35" fmla="*/ 10165 w 21548"/>
                <a:gd name="connsiteY35" fmla="*/ 537 h 21600"/>
                <a:gd name="connsiteX36" fmla="*/ 8455 w 21548"/>
                <a:gd name="connsiteY36" fmla="*/ 448 h 21600"/>
                <a:gd name="connsiteX37" fmla="*/ 6633 w 21548"/>
                <a:gd name="connsiteY37" fmla="*/ 347 h 21600"/>
                <a:gd name="connsiteX38" fmla="*/ 4953 w 21548"/>
                <a:gd name="connsiteY38" fmla="*/ 258 h 21600"/>
                <a:gd name="connsiteX39" fmla="*/ 2593 w 21548"/>
                <a:gd name="connsiteY39" fmla="*/ 127 h 21600"/>
                <a:gd name="connsiteX40" fmla="*/ 869 w 21548"/>
                <a:gd name="connsiteY40" fmla="*/ 47 h 21600"/>
                <a:gd name="connsiteX41" fmla="*/ 102 w 21548"/>
                <a:gd name="connsiteY41" fmla="*/ 0 h 21600"/>
                <a:gd name="connsiteX42" fmla="*/ 4 w 21548"/>
                <a:gd name="connsiteY42" fmla="*/ 127 h 21600"/>
                <a:gd name="connsiteX43" fmla="*/ 4 w 21548"/>
                <a:gd name="connsiteY43" fmla="*/ 1138 h 21600"/>
                <a:gd name="connsiteX44" fmla="*/ 0 w 21548"/>
                <a:gd name="connsiteY44" fmla="*/ 1497 h 21600"/>
                <a:gd name="connsiteX45" fmla="*/ 0 w 21548"/>
                <a:gd name="connsiteY45" fmla="*/ 13637 h 21600"/>
                <a:gd name="connsiteX46" fmla="*/ 325 w 21548"/>
                <a:gd name="connsiteY46" fmla="*/ 13942 h 21600"/>
                <a:gd name="connsiteX47" fmla="*/ 3809 w 21548"/>
                <a:gd name="connsiteY47" fmla="*/ 13946 h 21600"/>
                <a:gd name="connsiteX48" fmla="*/ 5087 w 21548"/>
                <a:gd name="connsiteY48" fmla="*/ 13942 h 21600"/>
                <a:gd name="connsiteX49" fmla="*/ 7626 w 21548"/>
                <a:gd name="connsiteY49" fmla="*/ 13938 h 21600"/>
                <a:gd name="connsiteX50" fmla="*/ 7760 w 21548"/>
                <a:gd name="connsiteY50" fmla="*/ 14069 h 21600"/>
                <a:gd name="connsiteX51" fmla="*/ 7755 w 21548"/>
                <a:gd name="connsiteY51" fmla="*/ 15600 h 21600"/>
                <a:gd name="connsiteX52" fmla="*/ 7782 w 21548"/>
                <a:gd name="connsiteY52" fmla="*/ 19224 h 21600"/>
                <a:gd name="connsiteX53" fmla="*/ 7684 w 21548"/>
                <a:gd name="connsiteY53" fmla="*/ 19300 h 21600"/>
                <a:gd name="connsiteX54" fmla="*/ 7132 w 21548"/>
                <a:gd name="connsiteY54" fmla="*/ 19300 h 21600"/>
                <a:gd name="connsiteX55" fmla="*/ 6985 w 21548"/>
                <a:gd name="connsiteY55" fmla="*/ 19388 h 21600"/>
                <a:gd name="connsiteX56" fmla="*/ 7060 w 21548"/>
                <a:gd name="connsiteY56" fmla="*/ 19520 h 21600"/>
                <a:gd name="connsiteX57" fmla="*/ 8321 w 21548"/>
                <a:gd name="connsiteY57" fmla="*/ 19532 h 21600"/>
                <a:gd name="connsiteX58" fmla="*/ 8473 w 21548"/>
                <a:gd name="connsiteY58" fmla="*/ 19596 h 21600"/>
                <a:gd name="connsiteX59" fmla="*/ 8575 w 21548"/>
                <a:gd name="connsiteY59" fmla="*/ 19625 h 21600"/>
                <a:gd name="connsiteX60" fmla="*/ 10588 w 21548"/>
                <a:gd name="connsiteY60" fmla="*/ 19629 h 21600"/>
                <a:gd name="connsiteX61" fmla="*/ 10660 w 21548"/>
                <a:gd name="connsiteY61" fmla="*/ 19621 h 21600"/>
                <a:gd name="connsiteX62" fmla="*/ 11087 w 21548"/>
                <a:gd name="connsiteY62" fmla="*/ 19536 h 21600"/>
                <a:gd name="connsiteX63" fmla="*/ 11172 w 21548"/>
                <a:gd name="connsiteY63" fmla="*/ 19524 h 21600"/>
                <a:gd name="connsiteX64" fmla="*/ 11270 w 21548"/>
                <a:gd name="connsiteY64" fmla="*/ 19405 h 21600"/>
                <a:gd name="connsiteX65" fmla="*/ 11150 w 21548"/>
                <a:gd name="connsiteY65" fmla="*/ 19312 h 21600"/>
                <a:gd name="connsiteX66" fmla="*/ 10384 w 21548"/>
                <a:gd name="connsiteY66" fmla="*/ 19312 h 21600"/>
                <a:gd name="connsiteX67" fmla="*/ 10228 w 21548"/>
                <a:gd name="connsiteY67" fmla="*/ 19152 h 21600"/>
                <a:gd name="connsiteX68" fmla="*/ 10228 w 21548"/>
                <a:gd name="connsiteY68" fmla="*/ 15625 h 21600"/>
                <a:gd name="connsiteX69" fmla="*/ 10223 w 21548"/>
                <a:gd name="connsiteY69" fmla="*/ 14026 h 21600"/>
                <a:gd name="connsiteX70" fmla="*/ 10321 w 21548"/>
                <a:gd name="connsiteY70" fmla="*/ 13933 h 21600"/>
                <a:gd name="connsiteX71" fmla="*/ 9003 w 21548"/>
                <a:gd name="connsiteY71" fmla="*/ 19295 h 21600"/>
                <a:gd name="connsiteX72" fmla="*/ 8156 w 21548"/>
                <a:gd name="connsiteY72" fmla="*/ 19300 h 21600"/>
                <a:gd name="connsiteX73" fmla="*/ 8009 w 21548"/>
                <a:gd name="connsiteY73" fmla="*/ 19147 h 21600"/>
                <a:gd name="connsiteX74" fmla="*/ 8009 w 21548"/>
                <a:gd name="connsiteY74" fmla="*/ 17498 h 21600"/>
                <a:gd name="connsiteX75" fmla="*/ 8018 w 21548"/>
                <a:gd name="connsiteY75" fmla="*/ 16107 h 21600"/>
                <a:gd name="connsiteX76" fmla="*/ 8023 w 21548"/>
                <a:gd name="connsiteY76" fmla="*/ 14018 h 21600"/>
                <a:gd name="connsiteX77" fmla="*/ 8121 w 21548"/>
                <a:gd name="connsiteY77" fmla="*/ 13938 h 21600"/>
                <a:gd name="connsiteX78" fmla="*/ 9034 w 21548"/>
                <a:gd name="connsiteY78" fmla="*/ 13938 h 21600"/>
                <a:gd name="connsiteX79" fmla="*/ 9123 w 21548"/>
                <a:gd name="connsiteY79" fmla="*/ 14022 h 21600"/>
                <a:gd name="connsiteX80" fmla="*/ 9132 w 21548"/>
                <a:gd name="connsiteY80" fmla="*/ 16416 h 21600"/>
                <a:gd name="connsiteX81" fmla="*/ 9132 w 21548"/>
                <a:gd name="connsiteY81" fmla="*/ 16483 h 21600"/>
                <a:gd name="connsiteX82" fmla="*/ 9132 w 21548"/>
                <a:gd name="connsiteY82" fmla="*/ 16881 h 21600"/>
                <a:gd name="connsiteX83" fmla="*/ 9136 w 21548"/>
                <a:gd name="connsiteY83" fmla="*/ 19147 h 21600"/>
                <a:gd name="connsiteX84" fmla="*/ 9003 w 21548"/>
                <a:gd name="connsiteY84" fmla="*/ 19295 h 21600"/>
                <a:gd name="connsiteX85" fmla="*/ 9845 w 21548"/>
                <a:gd name="connsiteY85" fmla="*/ 19300 h 21600"/>
                <a:gd name="connsiteX86" fmla="*/ 9470 w 21548"/>
                <a:gd name="connsiteY86" fmla="*/ 19300 h 21600"/>
                <a:gd name="connsiteX87" fmla="*/ 9350 w 21548"/>
                <a:gd name="connsiteY87" fmla="*/ 19194 h 21600"/>
                <a:gd name="connsiteX88" fmla="*/ 9355 w 21548"/>
                <a:gd name="connsiteY88" fmla="*/ 18369 h 21600"/>
                <a:gd name="connsiteX89" fmla="*/ 9372 w 21548"/>
                <a:gd name="connsiteY89" fmla="*/ 17338 h 21600"/>
                <a:gd name="connsiteX90" fmla="*/ 9377 w 21548"/>
                <a:gd name="connsiteY90" fmla="*/ 15612 h 21600"/>
                <a:gd name="connsiteX91" fmla="*/ 9381 w 21548"/>
                <a:gd name="connsiteY91" fmla="*/ 14031 h 21600"/>
                <a:gd name="connsiteX92" fmla="*/ 9488 w 21548"/>
                <a:gd name="connsiteY92" fmla="*/ 13929 h 21600"/>
                <a:gd name="connsiteX93" fmla="*/ 9880 w 21548"/>
                <a:gd name="connsiteY93" fmla="*/ 13929 h 21600"/>
                <a:gd name="connsiteX94" fmla="*/ 9983 w 21548"/>
                <a:gd name="connsiteY94" fmla="*/ 14031 h 21600"/>
                <a:gd name="connsiteX95" fmla="*/ 9978 w 21548"/>
                <a:gd name="connsiteY95" fmla="*/ 15612 h 21600"/>
                <a:gd name="connsiteX96" fmla="*/ 9983 w 21548"/>
                <a:gd name="connsiteY96" fmla="*/ 19147 h 21600"/>
                <a:gd name="connsiteX97" fmla="*/ 9845 w 21548"/>
                <a:gd name="connsiteY97" fmla="*/ 19300 h 21600"/>
                <a:gd name="connsiteX98" fmla="*/ 21471 w 21548"/>
                <a:gd name="connsiteY98" fmla="*/ 8533 h 21600"/>
                <a:gd name="connsiteX99" fmla="*/ 20665 w 21548"/>
                <a:gd name="connsiteY99" fmla="*/ 6973 h 21600"/>
                <a:gd name="connsiteX100" fmla="*/ 19979 w 21548"/>
                <a:gd name="connsiteY100" fmla="*/ 5692 h 21600"/>
                <a:gd name="connsiteX101" fmla="*/ 19836 w 21548"/>
                <a:gd name="connsiteY101" fmla="*/ 5552 h 21600"/>
                <a:gd name="connsiteX102" fmla="*/ 19208 w 21548"/>
                <a:gd name="connsiteY102" fmla="*/ 5438 h 21600"/>
                <a:gd name="connsiteX103" fmla="*/ 18584 w 21548"/>
                <a:gd name="connsiteY103" fmla="*/ 4943 h 21600"/>
                <a:gd name="connsiteX104" fmla="*/ 18495 w 21548"/>
                <a:gd name="connsiteY104" fmla="*/ 4842 h 21600"/>
                <a:gd name="connsiteX105" fmla="*/ 18455 w 21548"/>
                <a:gd name="connsiteY105" fmla="*/ 4520 h 21600"/>
                <a:gd name="connsiteX106" fmla="*/ 18509 w 21548"/>
                <a:gd name="connsiteY106" fmla="*/ 4508 h 21600"/>
                <a:gd name="connsiteX107" fmla="*/ 19123 w 21548"/>
                <a:gd name="connsiteY107" fmla="*/ 4275 h 21600"/>
                <a:gd name="connsiteX108" fmla="*/ 19203 w 21548"/>
                <a:gd name="connsiteY108" fmla="*/ 4258 h 21600"/>
                <a:gd name="connsiteX109" fmla="*/ 19653 w 21548"/>
                <a:gd name="connsiteY109" fmla="*/ 4106 h 21600"/>
                <a:gd name="connsiteX110" fmla="*/ 19854 w 21548"/>
                <a:gd name="connsiteY110" fmla="*/ 3049 h 21600"/>
                <a:gd name="connsiteX111" fmla="*/ 19689 w 21548"/>
                <a:gd name="connsiteY111" fmla="*/ 2634 h 21600"/>
                <a:gd name="connsiteX112" fmla="*/ 19301 w 21548"/>
                <a:gd name="connsiteY112" fmla="*/ 2541 h 21600"/>
                <a:gd name="connsiteX113" fmla="*/ 19154 w 21548"/>
                <a:gd name="connsiteY113" fmla="*/ 3002 h 21600"/>
                <a:gd name="connsiteX114" fmla="*/ 19266 w 21548"/>
                <a:gd name="connsiteY114" fmla="*/ 2723 h 21600"/>
                <a:gd name="connsiteX115" fmla="*/ 19297 w 21548"/>
                <a:gd name="connsiteY115" fmla="*/ 2677 h 21600"/>
                <a:gd name="connsiteX116" fmla="*/ 19604 w 21548"/>
                <a:gd name="connsiteY116" fmla="*/ 2685 h 21600"/>
                <a:gd name="connsiteX117" fmla="*/ 19769 w 21548"/>
                <a:gd name="connsiteY117" fmla="*/ 3467 h 21600"/>
                <a:gd name="connsiteX118" fmla="*/ 19564 w 21548"/>
                <a:gd name="connsiteY118" fmla="*/ 4034 h 21600"/>
                <a:gd name="connsiteX119" fmla="*/ 19364 w 21548"/>
                <a:gd name="connsiteY119" fmla="*/ 4208 h 21600"/>
                <a:gd name="connsiteX120" fmla="*/ 19114 w 21548"/>
                <a:gd name="connsiteY120" fmla="*/ 4043 h 21600"/>
                <a:gd name="connsiteX121" fmla="*/ 19070 w 21548"/>
                <a:gd name="connsiteY121" fmla="*/ 3950 h 21600"/>
                <a:gd name="connsiteX122" fmla="*/ 19261 w 21548"/>
                <a:gd name="connsiteY122" fmla="*/ 4098 h 21600"/>
                <a:gd name="connsiteX123" fmla="*/ 19493 w 21548"/>
                <a:gd name="connsiteY123" fmla="*/ 4072 h 21600"/>
                <a:gd name="connsiteX124" fmla="*/ 19711 w 21548"/>
                <a:gd name="connsiteY124" fmla="*/ 2968 h 21600"/>
                <a:gd name="connsiteX125" fmla="*/ 19564 w 21548"/>
                <a:gd name="connsiteY125" fmla="*/ 2706 h 21600"/>
                <a:gd name="connsiteX126" fmla="*/ 19315 w 21548"/>
                <a:gd name="connsiteY126" fmla="*/ 2715 h 21600"/>
                <a:gd name="connsiteX127" fmla="*/ 19284 w 21548"/>
                <a:gd name="connsiteY127" fmla="*/ 2757 h 21600"/>
                <a:gd name="connsiteX128" fmla="*/ 19159 w 21548"/>
                <a:gd name="connsiteY128" fmla="*/ 3121 h 21600"/>
                <a:gd name="connsiteX129" fmla="*/ 19088 w 21548"/>
                <a:gd name="connsiteY129" fmla="*/ 3214 h 21600"/>
                <a:gd name="connsiteX130" fmla="*/ 18954 w 21548"/>
                <a:gd name="connsiteY130" fmla="*/ 3150 h 21600"/>
                <a:gd name="connsiteX131" fmla="*/ 18896 w 21548"/>
                <a:gd name="connsiteY131" fmla="*/ 3011 h 21600"/>
                <a:gd name="connsiteX132" fmla="*/ 18776 w 21548"/>
                <a:gd name="connsiteY132" fmla="*/ 2533 h 21600"/>
                <a:gd name="connsiteX133" fmla="*/ 18500 w 21548"/>
                <a:gd name="connsiteY133" fmla="*/ 2415 h 21600"/>
                <a:gd name="connsiteX134" fmla="*/ 18428 w 21548"/>
                <a:gd name="connsiteY134" fmla="*/ 2431 h 21600"/>
                <a:gd name="connsiteX135" fmla="*/ 18829 w 21548"/>
                <a:gd name="connsiteY135" fmla="*/ 2546 h 21600"/>
                <a:gd name="connsiteX136" fmla="*/ 18963 w 21548"/>
                <a:gd name="connsiteY136" fmla="*/ 2990 h 21600"/>
                <a:gd name="connsiteX137" fmla="*/ 19079 w 21548"/>
                <a:gd name="connsiteY137" fmla="*/ 3133 h 21600"/>
                <a:gd name="connsiteX138" fmla="*/ 18892 w 21548"/>
                <a:gd name="connsiteY138" fmla="*/ 2486 h 21600"/>
                <a:gd name="connsiteX139" fmla="*/ 18660 w 21548"/>
                <a:gd name="connsiteY139" fmla="*/ 2228 h 21600"/>
                <a:gd name="connsiteX140" fmla="*/ 18589 w 21548"/>
                <a:gd name="connsiteY140" fmla="*/ 2161 h 21600"/>
                <a:gd name="connsiteX141" fmla="*/ 18433 w 21548"/>
                <a:gd name="connsiteY141" fmla="*/ 1954 h 21600"/>
                <a:gd name="connsiteX142" fmla="*/ 17992 w 21548"/>
                <a:gd name="connsiteY142" fmla="*/ 1932 h 21600"/>
                <a:gd name="connsiteX143" fmla="*/ 16878 w 21548"/>
                <a:gd name="connsiteY143" fmla="*/ 2038 h 21600"/>
                <a:gd name="connsiteX144" fmla="*/ 16295 w 21548"/>
                <a:gd name="connsiteY144" fmla="*/ 2761 h 21600"/>
                <a:gd name="connsiteX145" fmla="*/ 16295 w 21548"/>
                <a:gd name="connsiteY145" fmla="*/ 2761 h 21600"/>
                <a:gd name="connsiteX146" fmla="*/ 16326 w 21548"/>
                <a:gd name="connsiteY146" fmla="*/ 2833 h 21600"/>
                <a:gd name="connsiteX147" fmla="*/ 16312 w 21548"/>
                <a:gd name="connsiteY147" fmla="*/ 2749 h 21600"/>
                <a:gd name="connsiteX148" fmla="*/ 16549 w 21548"/>
                <a:gd name="connsiteY148" fmla="*/ 2195 h 21600"/>
                <a:gd name="connsiteX149" fmla="*/ 16909 w 21548"/>
                <a:gd name="connsiteY149" fmla="*/ 2300 h 21600"/>
                <a:gd name="connsiteX150" fmla="*/ 17012 w 21548"/>
                <a:gd name="connsiteY150" fmla="*/ 2469 h 21600"/>
                <a:gd name="connsiteX151" fmla="*/ 17039 w 21548"/>
                <a:gd name="connsiteY151" fmla="*/ 2499 h 21600"/>
                <a:gd name="connsiteX152" fmla="*/ 17092 w 21548"/>
                <a:gd name="connsiteY152" fmla="*/ 2541 h 21600"/>
                <a:gd name="connsiteX153" fmla="*/ 17658 w 21548"/>
                <a:gd name="connsiteY153" fmla="*/ 2736 h 21600"/>
                <a:gd name="connsiteX154" fmla="*/ 17070 w 21548"/>
                <a:gd name="connsiteY154" fmla="*/ 2558 h 21600"/>
                <a:gd name="connsiteX155" fmla="*/ 17007 w 21548"/>
                <a:gd name="connsiteY155" fmla="*/ 2516 h 21600"/>
                <a:gd name="connsiteX156" fmla="*/ 16990 w 21548"/>
                <a:gd name="connsiteY156" fmla="*/ 2499 h 21600"/>
                <a:gd name="connsiteX157" fmla="*/ 16673 w 21548"/>
                <a:gd name="connsiteY157" fmla="*/ 2584 h 21600"/>
                <a:gd name="connsiteX158" fmla="*/ 16669 w 21548"/>
                <a:gd name="connsiteY158" fmla="*/ 2770 h 21600"/>
                <a:gd name="connsiteX159" fmla="*/ 16749 w 21548"/>
                <a:gd name="connsiteY159" fmla="*/ 2998 h 21600"/>
                <a:gd name="connsiteX160" fmla="*/ 16811 w 21548"/>
                <a:gd name="connsiteY160" fmla="*/ 2389 h 21600"/>
                <a:gd name="connsiteX161" fmla="*/ 16843 w 21548"/>
                <a:gd name="connsiteY161" fmla="*/ 2288 h 21600"/>
                <a:gd name="connsiteX162" fmla="*/ 16557 w 21548"/>
                <a:gd name="connsiteY162" fmla="*/ 2245 h 21600"/>
                <a:gd name="connsiteX163" fmla="*/ 16615 w 21548"/>
                <a:gd name="connsiteY163" fmla="*/ 3112 h 21600"/>
                <a:gd name="connsiteX164" fmla="*/ 16762 w 21548"/>
                <a:gd name="connsiteY164" fmla="*/ 3400 h 21600"/>
                <a:gd name="connsiteX165" fmla="*/ 16780 w 21548"/>
                <a:gd name="connsiteY165" fmla="*/ 3434 h 21600"/>
                <a:gd name="connsiteX166" fmla="*/ 16869 w 21548"/>
                <a:gd name="connsiteY166" fmla="*/ 3814 h 21600"/>
                <a:gd name="connsiteX167" fmla="*/ 17052 w 21548"/>
                <a:gd name="connsiteY167" fmla="*/ 4427 h 21600"/>
                <a:gd name="connsiteX168" fmla="*/ 17021 w 21548"/>
                <a:gd name="connsiteY168" fmla="*/ 4262 h 21600"/>
                <a:gd name="connsiteX169" fmla="*/ 16923 w 21548"/>
                <a:gd name="connsiteY169" fmla="*/ 3823 h 21600"/>
                <a:gd name="connsiteX170" fmla="*/ 16949 w 21548"/>
                <a:gd name="connsiteY170" fmla="*/ 3742 h 21600"/>
                <a:gd name="connsiteX171" fmla="*/ 17070 w 21548"/>
                <a:gd name="connsiteY171" fmla="*/ 3730 h 21600"/>
                <a:gd name="connsiteX172" fmla="*/ 17043 w 21548"/>
                <a:gd name="connsiteY172" fmla="*/ 3840 h 21600"/>
                <a:gd name="connsiteX173" fmla="*/ 17212 w 21548"/>
                <a:gd name="connsiteY173" fmla="*/ 4076 h 21600"/>
                <a:gd name="connsiteX174" fmla="*/ 17105 w 21548"/>
                <a:gd name="connsiteY174" fmla="*/ 3789 h 21600"/>
                <a:gd name="connsiteX175" fmla="*/ 16998 w 21548"/>
                <a:gd name="connsiteY175" fmla="*/ 3383 h 21600"/>
                <a:gd name="connsiteX176" fmla="*/ 16802 w 21548"/>
                <a:gd name="connsiteY176" fmla="*/ 3053 h 21600"/>
                <a:gd name="connsiteX177" fmla="*/ 17226 w 21548"/>
                <a:gd name="connsiteY177" fmla="*/ 2757 h 21600"/>
                <a:gd name="connsiteX178" fmla="*/ 17818 w 21548"/>
                <a:gd name="connsiteY178" fmla="*/ 2820 h 21600"/>
                <a:gd name="connsiteX179" fmla="*/ 17769 w 21548"/>
                <a:gd name="connsiteY179" fmla="*/ 2964 h 21600"/>
                <a:gd name="connsiteX180" fmla="*/ 18166 w 21548"/>
                <a:gd name="connsiteY180" fmla="*/ 3383 h 21600"/>
                <a:gd name="connsiteX181" fmla="*/ 18232 w 21548"/>
                <a:gd name="connsiteY181" fmla="*/ 3607 h 21600"/>
                <a:gd name="connsiteX182" fmla="*/ 18304 w 21548"/>
                <a:gd name="connsiteY182" fmla="*/ 3776 h 21600"/>
                <a:gd name="connsiteX183" fmla="*/ 18428 w 21548"/>
                <a:gd name="connsiteY183" fmla="*/ 3687 h 21600"/>
                <a:gd name="connsiteX184" fmla="*/ 18464 w 21548"/>
                <a:gd name="connsiteY184" fmla="*/ 3632 h 21600"/>
                <a:gd name="connsiteX185" fmla="*/ 18553 w 21548"/>
                <a:gd name="connsiteY185" fmla="*/ 3577 h 21600"/>
                <a:gd name="connsiteX186" fmla="*/ 18589 w 21548"/>
                <a:gd name="connsiteY186" fmla="*/ 3683 h 21600"/>
                <a:gd name="connsiteX187" fmla="*/ 18593 w 21548"/>
                <a:gd name="connsiteY187" fmla="*/ 3751 h 21600"/>
                <a:gd name="connsiteX188" fmla="*/ 18638 w 21548"/>
                <a:gd name="connsiteY188" fmla="*/ 3531 h 21600"/>
                <a:gd name="connsiteX189" fmla="*/ 18589 w 21548"/>
                <a:gd name="connsiteY189" fmla="*/ 3882 h 21600"/>
                <a:gd name="connsiteX190" fmla="*/ 18317 w 21548"/>
                <a:gd name="connsiteY190" fmla="*/ 3958 h 21600"/>
                <a:gd name="connsiteX191" fmla="*/ 18317 w 21548"/>
                <a:gd name="connsiteY191" fmla="*/ 4508 h 21600"/>
                <a:gd name="connsiteX192" fmla="*/ 17992 w 21548"/>
                <a:gd name="connsiteY192" fmla="*/ 4990 h 21600"/>
                <a:gd name="connsiteX193" fmla="*/ 17609 w 21548"/>
                <a:gd name="connsiteY193" fmla="*/ 5121 h 21600"/>
                <a:gd name="connsiteX194" fmla="*/ 17640 w 21548"/>
                <a:gd name="connsiteY194" fmla="*/ 5024 h 21600"/>
                <a:gd name="connsiteX195" fmla="*/ 17889 w 21548"/>
                <a:gd name="connsiteY195" fmla="*/ 4685 h 21600"/>
                <a:gd name="connsiteX196" fmla="*/ 18259 w 21548"/>
                <a:gd name="connsiteY196" fmla="*/ 4360 h 21600"/>
                <a:gd name="connsiteX197" fmla="*/ 18197 w 21548"/>
                <a:gd name="connsiteY197" fmla="*/ 4385 h 21600"/>
                <a:gd name="connsiteX198" fmla="*/ 17658 w 21548"/>
                <a:gd name="connsiteY198" fmla="*/ 4698 h 21600"/>
                <a:gd name="connsiteX199" fmla="*/ 17128 w 21548"/>
                <a:gd name="connsiteY199" fmla="*/ 4681 h 21600"/>
                <a:gd name="connsiteX200" fmla="*/ 17431 w 21548"/>
                <a:gd name="connsiteY200" fmla="*/ 4804 h 21600"/>
                <a:gd name="connsiteX201" fmla="*/ 17578 w 21548"/>
                <a:gd name="connsiteY201" fmla="*/ 4812 h 21600"/>
                <a:gd name="connsiteX202" fmla="*/ 17524 w 21548"/>
                <a:gd name="connsiteY202" fmla="*/ 4943 h 21600"/>
                <a:gd name="connsiteX203" fmla="*/ 17524 w 21548"/>
                <a:gd name="connsiteY203" fmla="*/ 4943 h 21600"/>
                <a:gd name="connsiteX204" fmla="*/ 17275 w 21548"/>
                <a:gd name="connsiteY204" fmla="*/ 5307 h 21600"/>
                <a:gd name="connsiteX205" fmla="*/ 17252 w 21548"/>
                <a:gd name="connsiteY205" fmla="*/ 5353 h 21600"/>
                <a:gd name="connsiteX206" fmla="*/ 16767 w 21548"/>
                <a:gd name="connsiteY206" fmla="*/ 5679 h 21600"/>
                <a:gd name="connsiteX207" fmla="*/ 16513 w 21548"/>
                <a:gd name="connsiteY207" fmla="*/ 5734 h 21600"/>
                <a:gd name="connsiteX208" fmla="*/ 16023 w 21548"/>
                <a:gd name="connsiteY208" fmla="*/ 6296 h 21600"/>
                <a:gd name="connsiteX209" fmla="*/ 15929 w 21548"/>
                <a:gd name="connsiteY209" fmla="*/ 6952 h 21600"/>
                <a:gd name="connsiteX210" fmla="*/ 15920 w 21548"/>
                <a:gd name="connsiteY210" fmla="*/ 6977 h 21600"/>
                <a:gd name="connsiteX211" fmla="*/ 15724 w 21548"/>
                <a:gd name="connsiteY211" fmla="*/ 7379 h 21600"/>
                <a:gd name="connsiteX212" fmla="*/ 15025 w 21548"/>
                <a:gd name="connsiteY212" fmla="*/ 8199 h 21600"/>
                <a:gd name="connsiteX213" fmla="*/ 14923 w 21548"/>
                <a:gd name="connsiteY213" fmla="*/ 8242 h 21600"/>
                <a:gd name="connsiteX214" fmla="*/ 13845 w 21548"/>
                <a:gd name="connsiteY214" fmla="*/ 7535 h 21600"/>
                <a:gd name="connsiteX215" fmla="*/ 13702 w 21548"/>
                <a:gd name="connsiteY215" fmla="*/ 7451 h 21600"/>
                <a:gd name="connsiteX216" fmla="*/ 13021 w 21548"/>
                <a:gd name="connsiteY216" fmla="*/ 7036 h 21600"/>
                <a:gd name="connsiteX217" fmla="*/ 12887 w 21548"/>
                <a:gd name="connsiteY217" fmla="*/ 6914 h 21600"/>
                <a:gd name="connsiteX218" fmla="*/ 12183 w 21548"/>
                <a:gd name="connsiteY218" fmla="*/ 6267 h 21600"/>
                <a:gd name="connsiteX219" fmla="*/ 11444 w 21548"/>
                <a:gd name="connsiteY219" fmla="*/ 6233 h 21600"/>
                <a:gd name="connsiteX220" fmla="*/ 10807 w 21548"/>
                <a:gd name="connsiteY220" fmla="*/ 6398 h 21600"/>
                <a:gd name="connsiteX221" fmla="*/ 9208 w 21548"/>
                <a:gd name="connsiteY221" fmla="*/ 6284 h 21600"/>
                <a:gd name="connsiteX222" fmla="*/ 9074 w 21548"/>
                <a:gd name="connsiteY222" fmla="*/ 6322 h 21600"/>
                <a:gd name="connsiteX223" fmla="*/ 9181 w 21548"/>
                <a:gd name="connsiteY223" fmla="*/ 6406 h 21600"/>
                <a:gd name="connsiteX224" fmla="*/ 10156 w 21548"/>
                <a:gd name="connsiteY224" fmla="*/ 6571 h 21600"/>
                <a:gd name="connsiteX225" fmla="*/ 10597 w 21548"/>
                <a:gd name="connsiteY225" fmla="*/ 6707 h 21600"/>
                <a:gd name="connsiteX226" fmla="*/ 10673 w 21548"/>
                <a:gd name="connsiteY226" fmla="*/ 6736 h 21600"/>
                <a:gd name="connsiteX227" fmla="*/ 10931 w 21548"/>
                <a:gd name="connsiteY227" fmla="*/ 6770 h 21600"/>
                <a:gd name="connsiteX228" fmla="*/ 11270 w 21548"/>
                <a:gd name="connsiteY228" fmla="*/ 6783 h 21600"/>
                <a:gd name="connsiteX229" fmla="*/ 11609 w 21548"/>
                <a:gd name="connsiteY229" fmla="*/ 6842 h 21600"/>
                <a:gd name="connsiteX230" fmla="*/ 11845 w 21548"/>
                <a:gd name="connsiteY230" fmla="*/ 6914 h 21600"/>
                <a:gd name="connsiteX231" fmla="*/ 12384 w 21548"/>
                <a:gd name="connsiteY231" fmla="*/ 7239 h 21600"/>
                <a:gd name="connsiteX232" fmla="*/ 12455 w 21548"/>
                <a:gd name="connsiteY232" fmla="*/ 7286 h 21600"/>
                <a:gd name="connsiteX233" fmla="*/ 12842 w 21548"/>
                <a:gd name="connsiteY233" fmla="*/ 7776 h 21600"/>
                <a:gd name="connsiteX234" fmla="*/ 12838 w 21548"/>
                <a:gd name="connsiteY234" fmla="*/ 7776 h 21600"/>
                <a:gd name="connsiteX235" fmla="*/ 12865 w 21548"/>
                <a:gd name="connsiteY235" fmla="*/ 7806 h 21600"/>
                <a:gd name="connsiteX236" fmla="*/ 13016 w 21548"/>
                <a:gd name="connsiteY236" fmla="*/ 7941 h 21600"/>
                <a:gd name="connsiteX237" fmla="*/ 13132 w 21548"/>
                <a:gd name="connsiteY237" fmla="*/ 7895 h 21600"/>
                <a:gd name="connsiteX238" fmla="*/ 12834 w 21548"/>
                <a:gd name="connsiteY238" fmla="*/ 7544 h 21600"/>
                <a:gd name="connsiteX239" fmla="*/ 12517 w 21548"/>
                <a:gd name="connsiteY239" fmla="*/ 7210 h 21600"/>
                <a:gd name="connsiteX240" fmla="*/ 12704 w 21548"/>
                <a:gd name="connsiteY240" fmla="*/ 7159 h 21600"/>
                <a:gd name="connsiteX241" fmla="*/ 12214 w 21548"/>
                <a:gd name="connsiteY241" fmla="*/ 7096 h 21600"/>
                <a:gd name="connsiteX242" fmla="*/ 11836 w 21548"/>
                <a:gd name="connsiteY242" fmla="*/ 6770 h 21600"/>
                <a:gd name="connsiteX243" fmla="*/ 12081 w 21548"/>
                <a:gd name="connsiteY243" fmla="*/ 6821 h 21600"/>
                <a:gd name="connsiteX244" fmla="*/ 11649 w 21548"/>
                <a:gd name="connsiteY244" fmla="*/ 6597 h 21600"/>
                <a:gd name="connsiteX245" fmla="*/ 11903 w 21548"/>
                <a:gd name="connsiteY245" fmla="*/ 6580 h 21600"/>
                <a:gd name="connsiteX246" fmla="*/ 11974 w 21548"/>
                <a:gd name="connsiteY246" fmla="*/ 6618 h 21600"/>
                <a:gd name="connsiteX247" fmla="*/ 12036 w 21548"/>
                <a:gd name="connsiteY247" fmla="*/ 6702 h 21600"/>
                <a:gd name="connsiteX248" fmla="*/ 12045 w 21548"/>
                <a:gd name="connsiteY248" fmla="*/ 6584 h 21600"/>
                <a:gd name="connsiteX249" fmla="*/ 12375 w 21548"/>
                <a:gd name="connsiteY249" fmla="*/ 6669 h 21600"/>
                <a:gd name="connsiteX250" fmla="*/ 11141 w 21548"/>
                <a:gd name="connsiteY250" fmla="*/ 6428 h 21600"/>
                <a:gd name="connsiteX251" fmla="*/ 12023 w 21548"/>
                <a:gd name="connsiteY251" fmla="*/ 6229 h 21600"/>
                <a:gd name="connsiteX252" fmla="*/ 12090 w 21548"/>
                <a:gd name="connsiteY252" fmla="*/ 6250 h 21600"/>
                <a:gd name="connsiteX253" fmla="*/ 12678 w 21548"/>
                <a:gd name="connsiteY253" fmla="*/ 6753 h 21600"/>
                <a:gd name="connsiteX254" fmla="*/ 13324 w 21548"/>
                <a:gd name="connsiteY254" fmla="*/ 7345 h 21600"/>
                <a:gd name="connsiteX255" fmla="*/ 13448 w 21548"/>
                <a:gd name="connsiteY255" fmla="*/ 7438 h 21600"/>
                <a:gd name="connsiteX256" fmla="*/ 13769 w 21548"/>
                <a:gd name="connsiteY256" fmla="*/ 7590 h 21600"/>
                <a:gd name="connsiteX257" fmla="*/ 14807 w 21548"/>
                <a:gd name="connsiteY257" fmla="*/ 8263 h 21600"/>
                <a:gd name="connsiteX258" fmla="*/ 14896 w 21548"/>
                <a:gd name="connsiteY258" fmla="*/ 8364 h 21600"/>
                <a:gd name="connsiteX259" fmla="*/ 14998 w 21548"/>
                <a:gd name="connsiteY259" fmla="*/ 8419 h 21600"/>
                <a:gd name="connsiteX260" fmla="*/ 15382 w 21548"/>
                <a:gd name="connsiteY260" fmla="*/ 8707 h 21600"/>
                <a:gd name="connsiteX261" fmla="*/ 15150 w 21548"/>
                <a:gd name="connsiteY261" fmla="*/ 8428 h 21600"/>
                <a:gd name="connsiteX262" fmla="*/ 15128 w 21548"/>
                <a:gd name="connsiteY262" fmla="*/ 8305 h 21600"/>
                <a:gd name="connsiteX263" fmla="*/ 15724 w 21548"/>
                <a:gd name="connsiteY263" fmla="*/ 7578 h 21600"/>
                <a:gd name="connsiteX264" fmla="*/ 15858 w 21548"/>
                <a:gd name="connsiteY264" fmla="*/ 7493 h 21600"/>
                <a:gd name="connsiteX265" fmla="*/ 15925 w 21548"/>
                <a:gd name="connsiteY265" fmla="*/ 7620 h 21600"/>
                <a:gd name="connsiteX266" fmla="*/ 16263 w 21548"/>
                <a:gd name="connsiteY266" fmla="*/ 8220 h 21600"/>
                <a:gd name="connsiteX267" fmla="*/ 16339 w 21548"/>
                <a:gd name="connsiteY267" fmla="*/ 8330 h 21600"/>
                <a:gd name="connsiteX268" fmla="*/ 15693 w 21548"/>
                <a:gd name="connsiteY268" fmla="*/ 8867 h 21600"/>
                <a:gd name="connsiteX269" fmla="*/ 15110 w 21548"/>
                <a:gd name="connsiteY269" fmla="*/ 9362 h 21600"/>
                <a:gd name="connsiteX270" fmla="*/ 14940 w 21548"/>
                <a:gd name="connsiteY270" fmla="*/ 9379 h 21600"/>
                <a:gd name="connsiteX271" fmla="*/ 14700 w 21548"/>
                <a:gd name="connsiteY271" fmla="*/ 9231 h 21600"/>
                <a:gd name="connsiteX272" fmla="*/ 14197 w 21548"/>
                <a:gd name="connsiteY272" fmla="*/ 8690 h 21600"/>
                <a:gd name="connsiteX273" fmla="*/ 13943 w 21548"/>
                <a:gd name="connsiteY273" fmla="*/ 8521 h 21600"/>
                <a:gd name="connsiteX274" fmla="*/ 13769 w 21548"/>
                <a:gd name="connsiteY274" fmla="*/ 8402 h 21600"/>
                <a:gd name="connsiteX275" fmla="*/ 13319 w 21548"/>
                <a:gd name="connsiteY275" fmla="*/ 8242 h 21600"/>
                <a:gd name="connsiteX276" fmla="*/ 13288 w 21548"/>
                <a:gd name="connsiteY276" fmla="*/ 8326 h 21600"/>
                <a:gd name="connsiteX277" fmla="*/ 13012 w 21548"/>
                <a:gd name="connsiteY277" fmla="*/ 8085 h 21600"/>
                <a:gd name="connsiteX278" fmla="*/ 12891 w 21548"/>
                <a:gd name="connsiteY278" fmla="*/ 8077 h 21600"/>
                <a:gd name="connsiteX279" fmla="*/ 13742 w 21548"/>
                <a:gd name="connsiteY279" fmla="*/ 8834 h 21600"/>
                <a:gd name="connsiteX280" fmla="*/ 13805 w 21548"/>
                <a:gd name="connsiteY280" fmla="*/ 8880 h 21600"/>
                <a:gd name="connsiteX281" fmla="*/ 14851 w 21548"/>
                <a:gd name="connsiteY281" fmla="*/ 9536 h 21600"/>
                <a:gd name="connsiteX282" fmla="*/ 15083 w 21548"/>
                <a:gd name="connsiteY282" fmla="*/ 9527 h 21600"/>
                <a:gd name="connsiteX283" fmla="*/ 16214 w 21548"/>
                <a:gd name="connsiteY283" fmla="*/ 8563 h 21600"/>
                <a:gd name="connsiteX284" fmla="*/ 16549 w 21548"/>
                <a:gd name="connsiteY284" fmla="*/ 8618 h 21600"/>
                <a:gd name="connsiteX285" fmla="*/ 16557 w 21548"/>
                <a:gd name="connsiteY285" fmla="*/ 8669 h 21600"/>
                <a:gd name="connsiteX286" fmla="*/ 16767 w 21548"/>
                <a:gd name="connsiteY286" fmla="*/ 8880 h 21600"/>
                <a:gd name="connsiteX287" fmla="*/ 16865 w 21548"/>
                <a:gd name="connsiteY287" fmla="*/ 9024 h 21600"/>
                <a:gd name="connsiteX288" fmla="*/ 16807 w 21548"/>
                <a:gd name="connsiteY288" fmla="*/ 8817 h 21600"/>
                <a:gd name="connsiteX289" fmla="*/ 16335 w 21548"/>
                <a:gd name="connsiteY289" fmla="*/ 7975 h 21600"/>
                <a:gd name="connsiteX290" fmla="*/ 16473 w 21548"/>
                <a:gd name="connsiteY290" fmla="*/ 6550 h 21600"/>
                <a:gd name="connsiteX291" fmla="*/ 16531 w 21548"/>
                <a:gd name="connsiteY291" fmla="*/ 6440 h 21600"/>
                <a:gd name="connsiteX292" fmla="*/ 16531 w 21548"/>
                <a:gd name="connsiteY292" fmla="*/ 6440 h 21600"/>
                <a:gd name="connsiteX293" fmla="*/ 16540 w 21548"/>
                <a:gd name="connsiteY293" fmla="*/ 6432 h 21600"/>
                <a:gd name="connsiteX294" fmla="*/ 16531 w 21548"/>
                <a:gd name="connsiteY294" fmla="*/ 6436 h 21600"/>
                <a:gd name="connsiteX295" fmla="*/ 16121 w 21548"/>
                <a:gd name="connsiteY295" fmla="*/ 7836 h 21600"/>
                <a:gd name="connsiteX296" fmla="*/ 15978 w 21548"/>
                <a:gd name="connsiteY296" fmla="*/ 7510 h 21600"/>
                <a:gd name="connsiteX297" fmla="*/ 16455 w 21548"/>
                <a:gd name="connsiteY297" fmla="*/ 6140 h 21600"/>
                <a:gd name="connsiteX298" fmla="*/ 16673 w 21548"/>
                <a:gd name="connsiteY298" fmla="*/ 6022 h 21600"/>
                <a:gd name="connsiteX299" fmla="*/ 16936 w 21548"/>
                <a:gd name="connsiteY299" fmla="*/ 5874 h 21600"/>
                <a:gd name="connsiteX300" fmla="*/ 16914 w 21548"/>
                <a:gd name="connsiteY300" fmla="*/ 5797 h 21600"/>
                <a:gd name="connsiteX301" fmla="*/ 16633 w 21548"/>
                <a:gd name="connsiteY301" fmla="*/ 5962 h 21600"/>
                <a:gd name="connsiteX302" fmla="*/ 16366 w 21548"/>
                <a:gd name="connsiteY302" fmla="*/ 6085 h 21600"/>
                <a:gd name="connsiteX303" fmla="*/ 16103 w 21548"/>
                <a:gd name="connsiteY303" fmla="*/ 6521 h 21600"/>
                <a:gd name="connsiteX304" fmla="*/ 16914 w 21548"/>
                <a:gd name="connsiteY304" fmla="*/ 5776 h 21600"/>
                <a:gd name="connsiteX305" fmla="*/ 17261 w 21548"/>
                <a:gd name="connsiteY305" fmla="*/ 5485 h 21600"/>
                <a:gd name="connsiteX306" fmla="*/ 17007 w 21548"/>
                <a:gd name="connsiteY306" fmla="*/ 5958 h 21600"/>
                <a:gd name="connsiteX307" fmla="*/ 16762 w 21548"/>
                <a:gd name="connsiteY307" fmla="*/ 6389 h 21600"/>
                <a:gd name="connsiteX308" fmla="*/ 16749 w 21548"/>
                <a:gd name="connsiteY308" fmla="*/ 6419 h 21600"/>
                <a:gd name="connsiteX309" fmla="*/ 16749 w 21548"/>
                <a:gd name="connsiteY309" fmla="*/ 6415 h 21600"/>
                <a:gd name="connsiteX310" fmla="*/ 16713 w 21548"/>
                <a:gd name="connsiteY310" fmla="*/ 6470 h 21600"/>
                <a:gd name="connsiteX311" fmla="*/ 16718 w 21548"/>
                <a:gd name="connsiteY311" fmla="*/ 6466 h 21600"/>
                <a:gd name="connsiteX312" fmla="*/ 16682 w 21548"/>
                <a:gd name="connsiteY312" fmla="*/ 6521 h 21600"/>
                <a:gd name="connsiteX313" fmla="*/ 16687 w 21548"/>
                <a:gd name="connsiteY313" fmla="*/ 6516 h 21600"/>
                <a:gd name="connsiteX314" fmla="*/ 16629 w 21548"/>
                <a:gd name="connsiteY314" fmla="*/ 6605 h 21600"/>
                <a:gd name="connsiteX315" fmla="*/ 16633 w 21548"/>
                <a:gd name="connsiteY315" fmla="*/ 6601 h 21600"/>
                <a:gd name="connsiteX316" fmla="*/ 16598 w 21548"/>
                <a:gd name="connsiteY316" fmla="*/ 6630 h 21600"/>
                <a:gd name="connsiteX317" fmla="*/ 16606 w 21548"/>
                <a:gd name="connsiteY317" fmla="*/ 6635 h 21600"/>
                <a:gd name="connsiteX318" fmla="*/ 16571 w 21548"/>
                <a:gd name="connsiteY318" fmla="*/ 6685 h 21600"/>
                <a:gd name="connsiteX319" fmla="*/ 16575 w 21548"/>
                <a:gd name="connsiteY319" fmla="*/ 6685 h 21600"/>
                <a:gd name="connsiteX320" fmla="*/ 16540 w 21548"/>
                <a:gd name="connsiteY320" fmla="*/ 6740 h 21600"/>
                <a:gd name="connsiteX321" fmla="*/ 16544 w 21548"/>
                <a:gd name="connsiteY321" fmla="*/ 6736 h 21600"/>
                <a:gd name="connsiteX322" fmla="*/ 16513 w 21548"/>
                <a:gd name="connsiteY322" fmla="*/ 6791 h 21600"/>
                <a:gd name="connsiteX323" fmla="*/ 16451 w 21548"/>
                <a:gd name="connsiteY323" fmla="*/ 6905 h 21600"/>
                <a:gd name="connsiteX324" fmla="*/ 16455 w 21548"/>
                <a:gd name="connsiteY324" fmla="*/ 6901 h 21600"/>
                <a:gd name="connsiteX325" fmla="*/ 16428 w 21548"/>
                <a:gd name="connsiteY325" fmla="*/ 6960 h 21600"/>
                <a:gd name="connsiteX326" fmla="*/ 16397 w 21548"/>
                <a:gd name="connsiteY326" fmla="*/ 7476 h 21600"/>
                <a:gd name="connsiteX327" fmla="*/ 16393 w 21548"/>
                <a:gd name="connsiteY327" fmla="*/ 7476 h 21600"/>
                <a:gd name="connsiteX328" fmla="*/ 16419 w 21548"/>
                <a:gd name="connsiteY328" fmla="*/ 7578 h 21600"/>
                <a:gd name="connsiteX329" fmla="*/ 16843 w 21548"/>
                <a:gd name="connsiteY329" fmla="*/ 8567 h 21600"/>
                <a:gd name="connsiteX330" fmla="*/ 16633 w 21548"/>
                <a:gd name="connsiteY330" fmla="*/ 8005 h 21600"/>
                <a:gd name="connsiteX331" fmla="*/ 16464 w 21548"/>
                <a:gd name="connsiteY331" fmla="*/ 7472 h 21600"/>
                <a:gd name="connsiteX332" fmla="*/ 16558 w 21548"/>
                <a:gd name="connsiteY332" fmla="*/ 6893 h 21600"/>
                <a:gd name="connsiteX333" fmla="*/ 16958 w 21548"/>
                <a:gd name="connsiteY333" fmla="*/ 6279 h 21600"/>
                <a:gd name="connsiteX334" fmla="*/ 17007 w 21548"/>
                <a:gd name="connsiteY334" fmla="*/ 6115 h 21600"/>
                <a:gd name="connsiteX335" fmla="*/ 17270 w 21548"/>
                <a:gd name="connsiteY335" fmla="*/ 5628 h 21600"/>
                <a:gd name="connsiteX336" fmla="*/ 17315 w 21548"/>
                <a:gd name="connsiteY336" fmla="*/ 5721 h 21600"/>
                <a:gd name="connsiteX337" fmla="*/ 17333 w 21548"/>
                <a:gd name="connsiteY337" fmla="*/ 5290 h 21600"/>
                <a:gd name="connsiteX338" fmla="*/ 17439 w 21548"/>
                <a:gd name="connsiteY338" fmla="*/ 5062 h 21600"/>
                <a:gd name="connsiteX339" fmla="*/ 17546 w 21548"/>
                <a:gd name="connsiteY339" fmla="*/ 4977 h 21600"/>
                <a:gd name="connsiteX340" fmla="*/ 17591 w 21548"/>
                <a:gd name="connsiteY340" fmla="*/ 4994 h 21600"/>
                <a:gd name="connsiteX341" fmla="*/ 17439 w 21548"/>
                <a:gd name="connsiteY341" fmla="*/ 5573 h 21600"/>
                <a:gd name="connsiteX342" fmla="*/ 17341 w 21548"/>
                <a:gd name="connsiteY342" fmla="*/ 5751 h 21600"/>
                <a:gd name="connsiteX343" fmla="*/ 17373 w 21548"/>
                <a:gd name="connsiteY343" fmla="*/ 5802 h 21600"/>
                <a:gd name="connsiteX344" fmla="*/ 17591 w 21548"/>
                <a:gd name="connsiteY344" fmla="*/ 5417 h 21600"/>
                <a:gd name="connsiteX345" fmla="*/ 17742 w 21548"/>
                <a:gd name="connsiteY345" fmla="*/ 5759 h 21600"/>
                <a:gd name="connsiteX346" fmla="*/ 17831 w 21548"/>
                <a:gd name="connsiteY346" fmla="*/ 5797 h 21600"/>
                <a:gd name="connsiteX347" fmla="*/ 18237 w 21548"/>
                <a:gd name="connsiteY347" fmla="*/ 5421 h 21600"/>
                <a:gd name="connsiteX348" fmla="*/ 17805 w 21548"/>
                <a:gd name="connsiteY348" fmla="*/ 5759 h 21600"/>
                <a:gd name="connsiteX349" fmla="*/ 17595 w 21548"/>
                <a:gd name="connsiteY349" fmla="*/ 5239 h 21600"/>
                <a:gd name="connsiteX350" fmla="*/ 18388 w 21548"/>
                <a:gd name="connsiteY350" fmla="*/ 4892 h 21600"/>
                <a:gd name="connsiteX351" fmla="*/ 18139 w 21548"/>
                <a:gd name="connsiteY351" fmla="*/ 5755 h 21600"/>
                <a:gd name="connsiteX352" fmla="*/ 17301 w 21548"/>
                <a:gd name="connsiteY352" fmla="*/ 7387 h 21600"/>
                <a:gd name="connsiteX353" fmla="*/ 17052 w 21548"/>
                <a:gd name="connsiteY353" fmla="*/ 8398 h 21600"/>
                <a:gd name="connsiteX354" fmla="*/ 16963 w 21548"/>
                <a:gd name="connsiteY354" fmla="*/ 8757 h 21600"/>
                <a:gd name="connsiteX355" fmla="*/ 16981 w 21548"/>
                <a:gd name="connsiteY355" fmla="*/ 8948 h 21600"/>
                <a:gd name="connsiteX356" fmla="*/ 16945 w 21548"/>
                <a:gd name="connsiteY356" fmla="*/ 9185 h 21600"/>
                <a:gd name="connsiteX357" fmla="*/ 17052 w 21548"/>
                <a:gd name="connsiteY357" fmla="*/ 8969 h 21600"/>
                <a:gd name="connsiteX358" fmla="*/ 18326 w 21548"/>
                <a:gd name="connsiteY358" fmla="*/ 6783 h 21600"/>
                <a:gd name="connsiteX359" fmla="*/ 18887 w 21548"/>
                <a:gd name="connsiteY359" fmla="*/ 6186 h 21600"/>
                <a:gd name="connsiteX360" fmla="*/ 18829 w 21548"/>
                <a:gd name="connsiteY360" fmla="*/ 5945 h 21600"/>
                <a:gd name="connsiteX361" fmla="*/ 18718 w 21548"/>
                <a:gd name="connsiteY361" fmla="*/ 5920 h 21600"/>
                <a:gd name="connsiteX362" fmla="*/ 18718 w 21548"/>
                <a:gd name="connsiteY362" fmla="*/ 5945 h 21600"/>
                <a:gd name="connsiteX363" fmla="*/ 18869 w 21548"/>
                <a:gd name="connsiteY363" fmla="*/ 6077 h 21600"/>
                <a:gd name="connsiteX364" fmla="*/ 18727 w 21548"/>
                <a:gd name="connsiteY364" fmla="*/ 6229 h 21600"/>
                <a:gd name="connsiteX365" fmla="*/ 17546 w 21548"/>
                <a:gd name="connsiteY365" fmla="*/ 7531 h 21600"/>
                <a:gd name="connsiteX366" fmla="*/ 17221 w 21548"/>
                <a:gd name="connsiteY366" fmla="*/ 8098 h 21600"/>
                <a:gd name="connsiteX367" fmla="*/ 17145 w 21548"/>
                <a:gd name="connsiteY367" fmla="*/ 8178 h 21600"/>
                <a:gd name="connsiteX368" fmla="*/ 17466 w 21548"/>
                <a:gd name="connsiteY368" fmla="*/ 7218 h 21600"/>
                <a:gd name="connsiteX369" fmla="*/ 18308 w 21548"/>
                <a:gd name="connsiteY369" fmla="*/ 5599 h 21600"/>
                <a:gd name="connsiteX370" fmla="*/ 18446 w 21548"/>
                <a:gd name="connsiteY370" fmla="*/ 4990 h 21600"/>
                <a:gd name="connsiteX371" fmla="*/ 18460 w 21548"/>
                <a:gd name="connsiteY371" fmla="*/ 4901 h 21600"/>
                <a:gd name="connsiteX372" fmla="*/ 18865 w 21548"/>
                <a:gd name="connsiteY372" fmla="*/ 5692 h 21600"/>
                <a:gd name="connsiteX373" fmla="*/ 18402 w 21548"/>
                <a:gd name="connsiteY373" fmla="*/ 5802 h 21600"/>
                <a:gd name="connsiteX374" fmla="*/ 18892 w 21548"/>
                <a:gd name="connsiteY374" fmla="*/ 5781 h 21600"/>
                <a:gd name="connsiteX375" fmla="*/ 18950 w 21548"/>
                <a:gd name="connsiteY375" fmla="*/ 5649 h 21600"/>
                <a:gd name="connsiteX376" fmla="*/ 18825 w 21548"/>
                <a:gd name="connsiteY376" fmla="*/ 5421 h 21600"/>
                <a:gd name="connsiteX377" fmla="*/ 19003 w 21548"/>
                <a:gd name="connsiteY377" fmla="*/ 5501 h 21600"/>
                <a:gd name="connsiteX378" fmla="*/ 19689 w 21548"/>
                <a:gd name="connsiteY378" fmla="*/ 5620 h 21600"/>
                <a:gd name="connsiteX379" fmla="*/ 19791 w 21548"/>
                <a:gd name="connsiteY379" fmla="*/ 5671 h 21600"/>
                <a:gd name="connsiteX380" fmla="*/ 20143 w 21548"/>
                <a:gd name="connsiteY380" fmla="*/ 6305 h 21600"/>
                <a:gd name="connsiteX381" fmla="*/ 20139 w 21548"/>
                <a:gd name="connsiteY381" fmla="*/ 6301 h 21600"/>
                <a:gd name="connsiteX382" fmla="*/ 20709 w 21548"/>
                <a:gd name="connsiteY382" fmla="*/ 7354 h 21600"/>
                <a:gd name="connsiteX383" fmla="*/ 21324 w 21548"/>
                <a:gd name="connsiteY383" fmla="*/ 8512 h 21600"/>
                <a:gd name="connsiteX384" fmla="*/ 21391 w 21548"/>
                <a:gd name="connsiteY384" fmla="*/ 8842 h 21600"/>
                <a:gd name="connsiteX385" fmla="*/ 20834 w 21548"/>
                <a:gd name="connsiteY385" fmla="*/ 9235 h 21600"/>
                <a:gd name="connsiteX386" fmla="*/ 20660 w 21548"/>
                <a:gd name="connsiteY386" fmla="*/ 9345 h 21600"/>
                <a:gd name="connsiteX387" fmla="*/ 20486 w 21548"/>
                <a:gd name="connsiteY387" fmla="*/ 9455 h 21600"/>
                <a:gd name="connsiteX388" fmla="*/ 20063 w 21548"/>
                <a:gd name="connsiteY388" fmla="*/ 9713 h 21600"/>
                <a:gd name="connsiteX389" fmla="*/ 19649 w 21548"/>
                <a:gd name="connsiteY389" fmla="*/ 10009 h 21600"/>
                <a:gd name="connsiteX390" fmla="*/ 19613 w 21548"/>
                <a:gd name="connsiteY390" fmla="*/ 9958 h 21600"/>
                <a:gd name="connsiteX391" fmla="*/ 19306 w 21548"/>
                <a:gd name="connsiteY391" fmla="*/ 9404 h 21600"/>
                <a:gd name="connsiteX392" fmla="*/ 19333 w 21548"/>
                <a:gd name="connsiteY392" fmla="*/ 9307 h 21600"/>
                <a:gd name="connsiteX393" fmla="*/ 20406 w 21548"/>
                <a:gd name="connsiteY393" fmla="*/ 8664 h 21600"/>
                <a:gd name="connsiteX394" fmla="*/ 20994 w 21548"/>
                <a:gd name="connsiteY394" fmla="*/ 8580 h 21600"/>
                <a:gd name="connsiteX395" fmla="*/ 20985 w 21548"/>
                <a:gd name="connsiteY395" fmla="*/ 8483 h 21600"/>
                <a:gd name="connsiteX396" fmla="*/ 20709 w 21548"/>
                <a:gd name="connsiteY396" fmla="*/ 8461 h 21600"/>
                <a:gd name="connsiteX397" fmla="*/ 20771 w 21548"/>
                <a:gd name="connsiteY397" fmla="*/ 8390 h 21600"/>
                <a:gd name="connsiteX398" fmla="*/ 20727 w 21548"/>
                <a:gd name="connsiteY398" fmla="*/ 8343 h 21600"/>
                <a:gd name="connsiteX399" fmla="*/ 19956 w 21548"/>
                <a:gd name="connsiteY399" fmla="*/ 7848 h 21600"/>
                <a:gd name="connsiteX400" fmla="*/ 19907 w 21548"/>
                <a:gd name="connsiteY400" fmla="*/ 7798 h 21600"/>
                <a:gd name="connsiteX401" fmla="*/ 19244 w 21548"/>
                <a:gd name="connsiteY401" fmla="*/ 6821 h 21600"/>
                <a:gd name="connsiteX402" fmla="*/ 19355 w 21548"/>
                <a:gd name="connsiteY402" fmla="*/ 7163 h 21600"/>
                <a:gd name="connsiteX403" fmla="*/ 19560 w 21548"/>
                <a:gd name="connsiteY403" fmla="*/ 7493 h 21600"/>
                <a:gd name="connsiteX404" fmla="*/ 19502 w 21548"/>
                <a:gd name="connsiteY404" fmla="*/ 7679 h 21600"/>
                <a:gd name="connsiteX405" fmla="*/ 18540 w 21548"/>
                <a:gd name="connsiteY405" fmla="*/ 9316 h 21600"/>
                <a:gd name="connsiteX406" fmla="*/ 18215 w 21548"/>
                <a:gd name="connsiteY406" fmla="*/ 9443 h 21600"/>
                <a:gd name="connsiteX407" fmla="*/ 18148 w 21548"/>
                <a:gd name="connsiteY407" fmla="*/ 9451 h 21600"/>
                <a:gd name="connsiteX408" fmla="*/ 18139 w 21548"/>
                <a:gd name="connsiteY408" fmla="*/ 9451 h 21600"/>
                <a:gd name="connsiteX409" fmla="*/ 17952 w 21548"/>
                <a:gd name="connsiteY409" fmla="*/ 9459 h 21600"/>
                <a:gd name="connsiteX410" fmla="*/ 17867 w 21548"/>
                <a:gd name="connsiteY410" fmla="*/ 9497 h 21600"/>
                <a:gd name="connsiteX411" fmla="*/ 17907 w 21548"/>
                <a:gd name="connsiteY411" fmla="*/ 9578 h 21600"/>
                <a:gd name="connsiteX412" fmla="*/ 17970 w 21548"/>
                <a:gd name="connsiteY412" fmla="*/ 9629 h 21600"/>
                <a:gd name="connsiteX413" fmla="*/ 18041 w 21548"/>
                <a:gd name="connsiteY413" fmla="*/ 9675 h 21600"/>
                <a:gd name="connsiteX414" fmla="*/ 17947 w 21548"/>
                <a:gd name="connsiteY414" fmla="*/ 9717 h 21600"/>
                <a:gd name="connsiteX415" fmla="*/ 17867 w 21548"/>
                <a:gd name="connsiteY415" fmla="*/ 9747 h 21600"/>
                <a:gd name="connsiteX416" fmla="*/ 18482 w 21548"/>
                <a:gd name="connsiteY416" fmla="*/ 9810 h 21600"/>
                <a:gd name="connsiteX417" fmla="*/ 18607 w 21548"/>
                <a:gd name="connsiteY417" fmla="*/ 9781 h 21600"/>
                <a:gd name="connsiteX418" fmla="*/ 18513 w 21548"/>
                <a:gd name="connsiteY418" fmla="*/ 9696 h 21600"/>
                <a:gd name="connsiteX419" fmla="*/ 18143 w 21548"/>
                <a:gd name="connsiteY419" fmla="*/ 9637 h 21600"/>
                <a:gd name="connsiteX420" fmla="*/ 18816 w 21548"/>
                <a:gd name="connsiteY420" fmla="*/ 9861 h 21600"/>
                <a:gd name="connsiteX421" fmla="*/ 19123 w 21548"/>
                <a:gd name="connsiteY421" fmla="*/ 10364 h 21600"/>
                <a:gd name="connsiteX422" fmla="*/ 18656 w 21548"/>
                <a:gd name="connsiteY422" fmla="*/ 10314 h 21600"/>
                <a:gd name="connsiteX423" fmla="*/ 18215 w 21548"/>
                <a:gd name="connsiteY423" fmla="*/ 10238 h 21600"/>
                <a:gd name="connsiteX424" fmla="*/ 18250 w 21548"/>
                <a:gd name="connsiteY424" fmla="*/ 10187 h 21600"/>
                <a:gd name="connsiteX425" fmla="*/ 18664 w 21548"/>
                <a:gd name="connsiteY425" fmla="*/ 10136 h 21600"/>
                <a:gd name="connsiteX426" fmla="*/ 18036 w 21548"/>
                <a:gd name="connsiteY426" fmla="*/ 10102 h 21600"/>
                <a:gd name="connsiteX427" fmla="*/ 18544 w 21548"/>
                <a:gd name="connsiteY427" fmla="*/ 9954 h 21600"/>
                <a:gd name="connsiteX428" fmla="*/ 18411 w 21548"/>
                <a:gd name="connsiteY428" fmla="*/ 9929 h 21600"/>
                <a:gd name="connsiteX429" fmla="*/ 18014 w 21548"/>
                <a:gd name="connsiteY429" fmla="*/ 10047 h 21600"/>
                <a:gd name="connsiteX430" fmla="*/ 17872 w 21548"/>
                <a:gd name="connsiteY430" fmla="*/ 10098 h 21600"/>
                <a:gd name="connsiteX431" fmla="*/ 17796 w 21548"/>
                <a:gd name="connsiteY431" fmla="*/ 10161 h 21600"/>
                <a:gd name="connsiteX432" fmla="*/ 17880 w 21548"/>
                <a:gd name="connsiteY432" fmla="*/ 10216 h 21600"/>
                <a:gd name="connsiteX433" fmla="*/ 18210 w 21548"/>
                <a:gd name="connsiteY433" fmla="*/ 10238 h 21600"/>
                <a:gd name="connsiteX434" fmla="*/ 18210 w 21548"/>
                <a:gd name="connsiteY434" fmla="*/ 10238 h 21600"/>
                <a:gd name="connsiteX435" fmla="*/ 18847 w 21548"/>
                <a:gd name="connsiteY435" fmla="*/ 10457 h 21600"/>
                <a:gd name="connsiteX436" fmla="*/ 18847 w 21548"/>
                <a:gd name="connsiteY436" fmla="*/ 10462 h 21600"/>
                <a:gd name="connsiteX437" fmla="*/ 18847 w 21548"/>
                <a:gd name="connsiteY437" fmla="*/ 10462 h 21600"/>
                <a:gd name="connsiteX438" fmla="*/ 18843 w 21548"/>
                <a:gd name="connsiteY438" fmla="*/ 10462 h 21600"/>
                <a:gd name="connsiteX439" fmla="*/ 18985 w 21548"/>
                <a:gd name="connsiteY439" fmla="*/ 10466 h 21600"/>
                <a:gd name="connsiteX440" fmla="*/ 19163 w 21548"/>
                <a:gd name="connsiteY440" fmla="*/ 10246 h 21600"/>
                <a:gd name="connsiteX441" fmla="*/ 18896 w 21548"/>
                <a:gd name="connsiteY441" fmla="*/ 9806 h 21600"/>
                <a:gd name="connsiteX442" fmla="*/ 18923 w 21548"/>
                <a:gd name="connsiteY442" fmla="*/ 9519 h 21600"/>
                <a:gd name="connsiteX443" fmla="*/ 18958 w 21548"/>
                <a:gd name="connsiteY443" fmla="*/ 9544 h 21600"/>
                <a:gd name="connsiteX444" fmla="*/ 19172 w 21548"/>
                <a:gd name="connsiteY444" fmla="*/ 9459 h 21600"/>
                <a:gd name="connsiteX445" fmla="*/ 19310 w 21548"/>
                <a:gd name="connsiteY445" fmla="*/ 9662 h 21600"/>
                <a:gd name="connsiteX446" fmla="*/ 19480 w 21548"/>
                <a:gd name="connsiteY446" fmla="*/ 10001 h 21600"/>
                <a:gd name="connsiteX447" fmla="*/ 19497 w 21548"/>
                <a:gd name="connsiteY447" fmla="*/ 10208 h 21600"/>
                <a:gd name="connsiteX448" fmla="*/ 21172 w 21548"/>
                <a:gd name="connsiteY448" fmla="*/ 9172 h 21600"/>
                <a:gd name="connsiteX449" fmla="*/ 21315 w 21548"/>
                <a:gd name="connsiteY449" fmla="*/ 9075 h 21600"/>
                <a:gd name="connsiteX450" fmla="*/ 21471 w 21548"/>
                <a:gd name="connsiteY450" fmla="*/ 8533 h 21600"/>
                <a:gd name="connsiteX451" fmla="*/ 16878 w 21548"/>
                <a:gd name="connsiteY451" fmla="*/ 3413 h 21600"/>
                <a:gd name="connsiteX452" fmla="*/ 17101 w 21548"/>
                <a:gd name="connsiteY452" fmla="*/ 3582 h 21600"/>
                <a:gd name="connsiteX453" fmla="*/ 16878 w 21548"/>
                <a:gd name="connsiteY453" fmla="*/ 3413 h 21600"/>
                <a:gd name="connsiteX454" fmla="*/ 10250 w 21548"/>
                <a:gd name="connsiteY454" fmla="*/ 6423 h 21600"/>
                <a:gd name="connsiteX455" fmla="*/ 10254 w 21548"/>
                <a:gd name="connsiteY455" fmla="*/ 6385 h 21600"/>
                <a:gd name="connsiteX456" fmla="*/ 10936 w 21548"/>
                <a:gd name="connsiteY456" fmla="*/ 6491 h 21600"/>
                <a:gd name="connsiteX457" fmla="*/ 10250 w 21548"/>
                <a:gd name="connsiteY457" fmla="*/ 6423 h 21600"/>
                <a:gd name="connsiteX458" fmla="*/ 11074 w 21548"/>
                <a:gd name="connsiteY458" fmla="*/ 6711 h 21600"/>
                <a:gd name="connsiteX459" fmla="*/ 10686 w 21548"/>
                <a:gd name="connsiteY459" fmla="*/ 6677 h 21600"/>
                <a:gd name="connsiteX460" fmla="*/ 10629 w 21548"/>
                <a:gd name="connsiteY460" fmla="*/ 6626 h 21600"/>
                <a:gd name="connsiteX461" fmla="*/ 10669 w 21548"/>
                <a:gd name="connsiteY461" fmla="*/ 6601 h 21600"/>
                <a:gd name="connsiteX462" fmla="*/ 11332 w 21548"/>
                <a:gd name="connsiteY462" fmla="*/ 6622 h 21600"/>
                <a:gd name="connsiteX463" fmla="*/ 11074 w 21548"/>
                <a:gd name="connsiteY463" fmla="*/ 6711 h 21600"/>
                <a:gd name="connsiteX464" fmla="*/ 11350 w 21548"/>
                <a:gd name="connsiteY464" fmla="*/ 6724 h 21600"/>
                <a:gd name="connsiteX465" fmla="*/ 11729 w 21548"/>
                <a:gd name="connsiteY465" fmla="*/ 6724 h 21600"/>
                <a:gd name="connsiteX466" fmla="*/ 11350 w 21548"/>
                <a:gd name="connsiteY466" fmla="*/ 6724 h 21600"/>
                <a:gd name="connsiteX467" fmla="*/ 11671 w 21548"/>
                <a:gd name="connsiteY467" fmla="*/ 6499 h 21600"/>
                <a:gd name="connsiteX468" fmla="*/ 11666 w 21548"/>
                <a:gd name="connsiteY468" fmla="*/ 6567 h 21600"/>
                <a:gd name="connsiteX469" fmla="*/ 11698 w 21548"/>
                <a:gd name="connsiteY469" fmla="*/ 6681 h 21600"/>
                <a:gd name="connsiteX470" fmla="*/ 11359 w 21548"/>
                <a:gd name="connsiteY470" fmla="*/ 6677 h 21600"/>
                <a:gd name="connsiteX471" fmla="*/ 11386 w 21548"/>
                <a:gd name="connsiteY471" fmla="*/ 6618 h 21600"/>
                <a:gd name="connsiteX472" fmla="*/ 11435 w 21548"/>
                <a:gd name="connsiteY472" fmla="*/ 6567 h 21600"/>
                <a:gd name="connsiteX473" fmla="*/ 11368 w 21548"/>
                <a:gd name="connsiteY473" fmla="*/ 6525 h 21600"/>
                <a:gd name="connsiteX474" fmla="*/ 11092 w 21548"/>
                <a:gd name="connsiteY474" fmla="*/ 6491 h 21600"/>
                <a:gd name="connsiteX475" fmla="*/ 11671 w 21548"/>
                <a:gd name="connsiteY475" fmla="*/ 6499 h 21600"/>
                <a:gd name="connsiteX476" fmla="*/ 20544 w 21548"/>
                <a:gd name="connsiteY476" fmla="*/ 8453 h 21600"/>
                <a:gd name="connsiteX477" fmla="*/ 20197 w 21548"/>
                <a:gd name="connsiteY477" fmla="*/ 8098 h 21600"/>
                <a:gd name="connsiteX478" fmla="*/ 20544 w 21548"/>
                <a:gd name="connsiteY478" fmla="*/ 8453 h 21600"/>
                <a:gd name="connsiteX479" fmla="*/ 19212 w 21548"/>
                <a:gd name="connsiteY479" fmla="*/ 9248 h 21600"/>
                <a:gd name="connsiteX480" fmla="*/ 18878 w 21548"/>
                <a:gd name="connsiteY480" fmla="*/ 9434 h 21600"/>
                <a:gd name="connsiteX481" fmla="*/ 18740 w 21548"/>
                <a:gd name="connsiteY481" fmla="*/ 9599 h 21600"/>
                <a:gd name="connsiteX482" fmla="*/ 18664 w 21548"/>
                <a:gd name="connsiteY482" fmla="*/ 9231 h 21600"/>
                <a:gd name="connsiteX483" fmla="*/ 19667 w 21548"/>
                <a:gd name="connsiteY483" fmla="*/ 7586 h 21600"/>
                <a:gd name="connsiteX484" fmla="*/ 20326 w 21548"/>
                <a:gd name="connsiteY484" fmla="*/ 8504 h 21600"/>
                <a:gd name="connsiteX485" fmla="*/ 20281 w 21548"/>
                <a:gd name="connsiteY485" fmla="*/ 8588 h 21600"/>
                <a:gd name="connsiteX486" fmla="*/ 19212 w 21548"/>
                <a:gd name="connsiteY486" fmla="*/ 9248 h 21600"/>
                <a:gd name="connsiteX487" fmla="*/ 20678 w 21548"/>
                <a:gd name="connsiteY487" fmla="*/ 9307 h 21600"/>
                <a:gd name="connsiteX488" fmla="*/ 20678 w 21548"/>
                <a:gd name="connsiteY488" fmla="*/ 9307 h 21600"/>
                <a:gd name="connsiteX489" fmla="*/ 20673 w 21548"/>
                <a:gd name="connsiteY489" fmla="*/ 9312 h 21600"/>
                <a:gd name="connsiteX490" fmla="*/ 20678 w 21548"/>
                <a:gd name="connsiteY490" fmla="*/ 9307 h 21600"/>
                <a:gd name="connsiteX491" fmla="*/ 16575 w 21548"/>
                <a:gd name="connsiteY491" fmla="*/ 8643 h 21600"/>
                <a:gd name="connsiteX492" fmla="*/ 16575 w 21548"/>
                <a:gd name="connsiteY492" fmla="*/ 8643 h 21600"/>
                <a:gd name="connsiteX493" fmla="*/ 16575 w 21548"/>
                <a:gd name="connsiteY493" fmla="*/ 8643 h 21600"/>
                <a:gd name="connsiteX494" fmla="*/ 16575 w 21548"/>
                <a:gd name="connsiteY494" fmla="*/ 8652 h 21600"/>
                <a:gd name="connsiteX495" fmla="*/ 16575 w 21548"/>
                <a:gd name="connsiteY495" fmla="*/ 8643 h 21600"/>
                <a:gd name="connsiteX496" fmla="*/ 16575 w 21548"/>
                <a:gd name="connsiteY496" fmla="*/ 8643 h 21600"/>
                <a:gd name="connsiteX497" fmla="*/ 16575 w 21548"/>
                <a:gd name="connsiteY497" fmla="*/ 8643 h 21600"/>
                <a:gd name="connsiteX498" fmla="*/ 16575 w 21548"/>
                <a:gd name="connsiteY498" fmla="*/ 8643 h 21600"/>
                <a:gd name="connsiteX499" fmla="*/ 16575 w 21548"/>
                <a:gd name="connsiteY499" fmla="*/ 8643 h 21600"/>
                <a:gd name="connsiteX500" fmla="*/ 16072 w 21548"/>
                <a:gd name="connsiteY500" fmla="*/ 10115 h 21600"/>
                <a:gd name="connsiteX501" fmla="*/ 15738 w 21548"/>
                <a:gd name="connsiteY501" fmla="*/ 10986 h 21600"/>
                <a:gd name="connsiteX502" fmla="*/ 15595 w 21548"/>
                <a:gd name="connsiteY502" fmla="*/ 11857 h 21600"/>
                <a:gd name="connsiteX503" fmla="*/ 15640 w 21548"/>
                <a:gd name="connsiteY503" fmla="*/ 12322 h 21600"/>
                <a:gd name="connsiteX504" fmla="*/ 15769 w 21548"/>
                <a:gd name="connsiteY504" fmla="*/ 13735 h 21600"/>
                <a:gd name="connsiteX505" fmla="*/ 15867 w 21548"/>
                <a:gd name="connsiteY505" fmla="*/ 14775 h 21600"/>
                <a:gd name="connsiteX506" fmla="*/ 16032 w 21548"/>
                <a:gd name="connsiteY506" fmla="*/ 16513 h 21600"/>
                <a:gd name="connsiteX507" fmla="*/ 16134 w 21548"/>
                <a:gd name="connsiteY507" fmla="*/ 17790 h 21600"/>
                <a:gd name="connsiteX508" fmla="*/ 16241 w 21548"/>
                <a:gd name="connsiteY508" fmla="*/ 19257 h 21600"/>
                <a:gd name="connsiteX509" fmla="*/ 16281 w 21548"/>
                <a:gd name="connsiteY509" fmla="*/ 19727 h 21600"/>
                <a:gd name="connsiteX510" fmla="*/ 16308 w 21548"/>
                <a:gd name="connsiteY510" fmla="*/ 20010 h 21600"/>
                <a:gd name="connsiteX511" fmla="*/ 16241 w 21548"/>
                <a:gd name="connsiteY511" fmla="*/ 20247 h 21600"/>
                <a:gd name="connsiteX512" fmla="*/ 15920 w 21548"/>
                <a:gd name="connsiteY512" fmla="*/ 20475 h 21600"/>
                <a:gd name="connsiteX513" fmla="*/ 15310 w 21548"/>
                <a:gd name="connsiteY513" fmla="*/ 20826 h 21600"/>
                <a:gd name="connsiteX514" fmla="*/ 14646 w 21548"/>
                <a:gd name="connsiteY514" fmla="*/ 21152 h 21600"/>
                <a:gd name="connsiteX515" fmla="*/ 14575 w 21548"/>
                <a:gd name="connsiteY515" fmla="*/ 21241 h 21600"/>
                <a:gd name="connsiteX516" fmla="*/ 14682 w 21548"/>
                <a:gd name="connsiteY516" fmla="*/ 21266 h 21600"/>
                <a:gd name="connsiteX517" fmla="*/ 15845 w 21548"/>
                <a:gd name="connsiteY517" fmla="*/ 21253 h 21600"/>
                <a:gd name="connsiteX518" fmla="*/ 16010 w 21548"/>
                <a:gd name="connsiteY518" fmla="*/ 21181 h 21600"/>
                <a:gd name="connsiteX519" fmla="*/ 16464 w 21548"/>
                <a:gd name="connsiteY519" fmla="*/ 20894 h 21600"/>
                <a:gd name="connsiteX520" fmla="*/ 16758 w 21548"/>
                <a:gd name="connsiteY520" fmla="*/ 21071 h 21600"/>
                <a:gd name="connsiteX521" fmla="*/ 16758 w 21548"/>
                <a:gd name="connsiteY521" fmla="*/ 21101 h 21600"/>
                <a:gd name="connsiteX522" fmla="*/ 16905 w 21548"/>
                <a:gd name="connsiteY522" fmla="*/ 21198 h 21600"/>
                <a:gd name="connsiteX523" fmla="*/ 17021 w 21548"/>
                <a:gd name="connsiteY523" fmla="*/ 21093 h 21600"/>
                <a:gd name="connsiteX524" fmla="*/ 17021 w 21548"/>
                <a:gd name="connsiteY524" fmla="*/ 20446 h 21600"/>
                <a:gd name="connsiteX525" fmla="*/ 16985 w 21548"/>
                <a:gd name="connsiteY525" fmla="*/ 20120 h 21600"/>
                <a:gd name="connsiteX526" fmla="*/ 17056 w 21548"/>
                <a:gd name="connsiteY526" fmla="*/ 19727 h 21600"/>
                <a:gd name="connsiteX527" fmla="*/ 17070 w 21548"/>
                <a:gd name="connsiteY527" fmla="*/ 19388 h 21600"/>
                <a:gd name="connsiteX528" fmla="*/ 17110 w 21548"/>
                <a:gd name="connsiteY528" fmla="*/ 18099 h 21600"/>
                <a:gd name="connsiteX529" fmla="*/ 17137 w 21548"/>
                <a:gd name="connsiteY529" fmla="*/ 16479 h 21600"/>
                <a:gd name="connsiteX530" fmla="*/ 17007 w 21548"/>
                <a:gd name="connsiteY530" fmla="*/ 15655 h 21600"/>
                <a:gd name="connsiteX531" fmla="*/ 16994 w 21548"/>
                <a:gd name="connsiteY531" fmla="*/ 15232 h 21600"/>
                <a:gd name="connsiteX532" fmla="*/ 17266 w 21548"/>
                <a:gd name="connsiteY532" fmla="*/ 14289 h 21600"/>
                <a:gd name="connsiteX533" fmla="*/ 17341 w 21548"/>
                <a:gd name="connsiteY533" fmla="*/ 13993 h 21600"/>
                <a:gd name="connsiteX534" fmla="*/ 17386 w 21548"/>
                <a:gd name="connsiteY534" fmla="*/ 13857 h 21600"/>
                <a:gd name="connsiteX535" fmla="*/ 17417 w 21548"/>
                <a:gd name="connsiteY535" fmla="*/ 13857 h 21600"/>
                <a:gd name="connsiteX536" fmla="*/ 18255 w 21548"/>
                <a:gd name="connsiteY536" fmla="*/ 17650 h 21600"/>
                <a:gd name="connsiteX537" fmla="*/ 18295 w 21548"/>
                <a:gd name="connsiteY537" fmla="*/ 17435 h 21600"/>
                <a:gd name="connsiteX538" fmla="*/ 18143 w 21548"/>
                <a:gd name="connsiteY538" fmla="*/ 16627 h 21600"/>
                <a:gd name="connsiteX539" fmla="*/ 17310 w 21548"/>
                <a:gd name="connsiteY539" fmla="*/ 12762 h 21600"/>
                <a:gd name="connsiteX540" fmla="*/ 17016 w 21548"/>
                <a:gd name="connsiteY540" fmla="*/ 11692 h 21600"/>
                <a:gd name="connsiteX541" fmla="*/ 16949 w 21548"/>
                <a:gd name="connsiteY541" fmla="*/ 11625 h 21600"/>
                <a:gd name="connsiteX542" fmla="*/ 16936 w 21548"/>
                <a:gd name="connsiteY542" fmla="*/ 11696 h 21600"/>
                <a:gd name="connsiteX543" fmla="*/ 17248 w 21548"/>
                <a:gd name="connsiteY543" fmla="*/ 13439 h 21600"/>
                <a:gd name="connsiteX544" fmla="*/ 17266 w 21548"/>
                <a:gd name="connsiteY544" fmla="*/ 13895 h 21600"/>
                <a:gd name="connsiteX545" fmla="*/ 16794 w 21548"/>
                <a:gd name="connsiteY545" fmla="*/ 15659 h 21600"/>
                <a:gd name="connsiteX546" fmla="*/ 16771 w 21548"/>
                <a:gd name="connsiteY546" fmla="*/ 15917 h 21600"/>
                <a:gd name="connsiteX547" fmla="*/ 16923 w 21548"/>
                <a:gd name="connsiteY547" fmla="*/ 15561 h 21600"/>
                <a:gd name="connsiteX548" fmla="*/ 17079 w 21548"/>
                <a:gd name="connsiteY548" fmla="*/ 17046 h 21600"/>
                <a:gd name="connsiteX549" fmla="*/ 16958 w 21548"/>
                <a:gd name="connsiteY549" fmla="*/ 19947 h 21600"/>
                <a:gd name="connsiteX550" fmla="*/ 16949 w 21548"/>
                <a:gd name="connsiteY550" fmla="*/ 20018 h 21600"/>
                <a:gd name="connsiteX551" fmla="*/ 16419 w 21548"/>
                <a:gd name="connsiteY551" fmla="*/ 19997 h 21600"/>
                <a:gd name="connsiteX552" fmla="*/ 16410 w 21548"/>
                <a:gd name="connsiteY552" fmla="*/ 19972 h 21600"/>
                <a:gd name="connsiteX553" fmla="*/ 16384 w 21548"/>
                <a:gd name="connsiteY553" fmla="*/ 19811 h 21600"/>
                <a:gd name="connsiteX554" fmla="*/ 16317 w 21548"/>
                <a:gd name="connsiteY554" fmla="*/ 18796 h 21600"/>
                <a:gd name="connsiteX555" fmla="*/ 16152 w 21548"/>
                <a:gd name="connsiteY555" fmla="*/ 16779 h 21600"/>
                <a:gd name="connsiteX556" fmla="*/ 15983 w 21548"/>
                <a:gd name="connsiteY556" fmla="*/ 14860 h 21600"/>
                <a:gd name="connsiteX557" fmla="*/ 16018 w 21548"/>
                <a:gd name="connsiteY557" fmla="*/ 14783 h 21600"/>
                <a:gd name="connsiteX558" fmla="*/ 16353 w 21548"/>
                <a:gd name="connsiteY558" fmla="*/ 17304 h 21600"/>
                <a:gd name="connsiteX559" fmla="*/ 15787 w 21548"/>
                <a:gd name="connsiteY559" fmla="*/ 12026 h 21600"/>
                <a:gd name="connsiteX560" fmla="*/ 15840 w 21548"/>
                <a:gd name="connsiteY560" fmla="*/ 12090 h 21600"/>
                <a:gd name="connsiteX561" fmla="*/ 16121 w 21548"/>
                <a:gd name="connsiteY561" fmla="*/ 12073 h 21600"/>
                <a:gd name="connsiteX562" fmla="*/ 16562 w 21548"/>
                <a:gd name="connsiteY562" fmla="*/ 11104 h 21600"/>
                <a:gd name="connsiteX563" fmla="*/ 16905 w 21548"/>
                <a:gd name="connsiteY563" fmla="*/ 10085 h 21600"/>
                <a:gd name="connsiteX564" fmla="*/ 16972 w 21548"/>
                <a:gd name="connsiteY564" fmla="*/ 10013 h 21600"/>
                <a:gd name="connsiteX565" fmla="*/ 17003 w 21548"/>
                <a:gd name="connsiteY565" fmla="*/ 10068 h 21600"/>
                <a:gd name="connsiteX566" fmla="*/ 17172 w 21548"/>
                <a:gd name="connsiteY566" fmla="*/ 10749 h 21600"/>
                <a:gd name="connsiteX567" fmla="*/ 17435 w 21548"/>
                <a:gd name="connsiteY567" fmla="*/ 11713 h 21600"/>
                <a:gd name="connsiteX568" fmla="*/ 17466 w 21548"/>
                <a:gd name="connsiteY568" fmla="*/ 11751 h 21600"/>
                <a:gd name="connsiteX569" fmla="*/ 17341 w 21548"/>
                <a:gd name="connsiteY569" fmla="*/ 11079 h 21600"/>
                <a:gd name="connsiteX570" fmla="*/ 17016 w 21548"/>
                <a:gd name="connsiteY570" fmla="*/ 9620 h 21600"/>
                <a:gd name="connsiteX571" fmla="*/ 17056 w 21548"/>
                <a:gd name="connsiteY571" fmla="*/ 9476 h 21600"/>
                <a:gd name="connsiteX572" fmla="*/ 17092 w 21548"/>
                <a:gd name="connsiteY572" fmla="*/ 9252 h 21600"/>
                <a:gd name="connsiteX573" fmla="*/ 16905 w 21548"/>
                <a:gd name="connsiteY573" fmla="*/ 9210 h 21600"/>
                <a:gd name="connsiteX574" fmla="*/ 16878 w 21548"/>
                <a:gd name="connsiteY574" fmla="*/ 9443 h 21600"/>
                <a:gd name="connsiteX575" fmla="*/ 16918 w 21548"/>
                <a:gd name="connsiteY575" fmla="*/ 9696 h 21600"/>
                <a:gd name="connsiteX576" fmla="*/ 16054 w 21548"/>
                <a:gd name="connsiteY576" fmla="*/ 11764 h 21600"/>
                <a:gd name="connsiteX577" fmla="*/ 15805 w 21548"/>
                <a:gd name="connsiteY577" fmla="*/ 11811 h 21600"/>
                <a:gd name="connsiteX578" fmla="*/ 15698 w 21548"/>
                <a:gd name="connsiteY578" fmla="*/ 11413 h 21600"/>
                <a:gd name="connsiteX579" fmla="*/ 16134 w 21548"/>
                <a:gd name="connsiteY579" fmla="*/ 10267 h 21600"/>
                <a:gd name="connsiteX580" fmla="*/ 16428 w 21548"/>
                <a:gd name="connsiteY580" fmla="*/ 10009 h 21600"/>
                <a:gd name="connsiteX581" fmla="*/ 16575 w 21548"/>
                <a:gd name="connsiteY581" fmla="*/ 9920 h 21600"/>
                <a:gd name="connsiteX582" fmla="*/ 16063 w 21548"/>
                <a:gd name="connsiteY582" fmla="*/ 9988 h 21600"/>
                <a:gd name="connsiteX583" fmla="*/ 16589 w 21548"/>
                <a:gd name="connsiteY583" fmla="*/ 8910 h 21600"/>
                <a:gd name="connsiteX584" fmla="*/ 16606 w 21548"/>
                <a:gd name="connsiteY584" fmla="*/ 8648 h 21600"/>
                <a:gd name="connsiteX585" fmla="*/ 15903 w 21548"/>
                <a:gd name="connsiteY585" fmla="*/ 10123 h 21600"/>
                <a:gd name="connsiteX586" fmla="*/ 16072 w 21548"/>
                <a:gd name="connsiteY586" fmla="*/ 10115 h 21600"/>
                <a:gd name="connsiteX587" fmla="*/ 16811 w 21548"/>
                <a:gd name="connsiteY587" fmla="*/ 20086 h 21600"/>
                <a:gd name="connsiteX588" fmla="*/ 16865 w 21548"/>
                <a:gd name="connsiteY588" fmla="*/ 20120 h 21600"/>
                <a:gd name="connsiteX589" fmla="*/ 16767 w 21548"/>
                <a:gd name="connsiteY589" fmla="*/ 20437 h 21600"/>
                <a:gd name="connsiteX590" fmla="*/ 15524 w 21548"/>
                <a:gd name="connsiteY590" fmla="*/ 20932 h 21600"/>
                <a:gd name="connsiteX591" fmla="*/ 15395 w 21548"/>
                <a:gd name="connsiteY591" fmla="*/ 20907 h 21600"/>
                <a:gd name="connsiteX592" fmla="*/ 15961 w 21548"/>
                <a:gd name="connsiteY592" fmla="*/ 20530 h 21600"/>
                <a:gd name="connsiteX593" fmla="*/ 16304 w 21548"/>
                <a:gd name="connsiteY593" fmla="*/ 20276 h 21600"/>
                <a:gd name="connsiteX594" fmla="*/ 16357 w 21548"/>
                <a:gd name="connsiteY594" fmla="*/ 20057 h 21600"/>
                <a:gd name="connsiteX595" fmla="*/ 16811 w 21548"/>
                <a:gd name="connsiteY595" fmla="*/ 20086 h 21600"/>
                <a:gd name="connsiteX596" fmla="*/ 15987 w 21548"/>
                <a:gd name="connsiteY596" fmla="*/ 14547 h 21600"/>
                <a:gd name="connsiteX597" fmla="*/ 15952 w 21548"/>
                <a:gd name="connsiteY597" fmla="*/ 14606 h 21600"/>
                <a:gd name="connsiteX598" fmla="*/ 15871 w 21548"/>
                <a:gd name="connsiteY598" fmla="*/ 13642 h 21600"/>
                <a:gd name="connsiteX599" fmla="*/ 15920 w 21548"/>
                <a:gd name="connsiteY599" fmla="*/ 13959 h 21600"/>
                <a:gd name="connsiteX600" fmla="*/ 15987 w 21548"/>
                <a:gd name="connsiteY600" fmla="*/ 14547 h 21600"/>
                <a:gd name="connsiteX601" fmla="*/ 15871 w 21548"/>
                <a:gd name="connsiteY601" fmla="*/ 13426 h 21600"/>
                <a:gd name="connsiteX602" fmla="*/ 15871 w 21548"/>
                <a:gd name="connsiteY602" fmla="*/ 13633 h 21600"/>
                <a:gd name="connsiteX603" fmla="*/ 15871 w 21548"/>
                <a:gd name="connsiteY603" fmla="*/ 13426 h 21600"/>
                <a:gd name="connsiteX604" fmla="*/ 15836 w 21548"/>
                <a:gd name="connsiteY604" fmla="*/ 13122 h 21600"/>
                <a:gd name="connsiteX605" fmla="*/ 15836 w 21548"/>
                <a:gd name="connsiteY605" fmla="*/ 13122 h 21600"/>
                <a:gd name="connsiteX606" fmla="*/ 15840 w 21548"/>
                <a:gd name="connsiteY606" fmla="*/ 13308 h 21600"/>
                <a:gd name="connsiteX607" fmla="*/ 15836 w 21548"/>
                <a:gd name="connsiteY607" fmla="*/ 13308 h 21600"/>
                <a:gd name="connsiteX608" fmla="*/ 15836 w 21548"/>
                <a:gd name="connsiteY608" fmla="*/ 13122 h 21600"/>
                <a:gd name="connsiteX609" fmla="*/ 16442 w 21548"/>
                <a:gd name="connsiteY609" fmla="*/ 6939 h 21600"/>
                <a:gd name="connsiteX610" fmla="*/ 16442 w 21548"/>
                <a:gd name="connsiteY610" fmla="*/ 6939 h 21600"/>
                <a:gd name="connsiteX611" fmla="*/ 16442 w 21548"/>
                <a:gd name="connsiteY611" fmla="*/ 6939 h 21600"/>
                <a:gd name="connsiteX612" fmla="*/ 16442 w 21548"/>
                <a:gd name="connsiteY612" fmla="*/ 6939 h 21600"/>
                <a:gd name="connsiteX613" fmla="*/ 16526 w 21548"/>
                <a:gd name="connsiteY613" fmla="*/ 6770 h 21600"/>
                <a:gd name="connsiteX614" fmla="*/ 16526 w 21548"/>
                <a:gd name="connsiteY614" fmla="*/ 6770 h 21600"/>
                <a:gd name="connsiteX615" fmla="*/ 16526 w 21548"/>
                <a:gd name="connsiteY615" fmla="*/ 6770 h 21600"/>
                <a:gd name="connsiteX616" fmla="*/ 16526 w 21548"/>
                <a:gd name="connsiteY616" fmla="*/ 6770 h 21600"/>
                <a:gd name="connsiteX617" fmla="*/ 19502 w 21548"/>
                <a:gd name="connsiteY617" fmla="*/ 20450 h 21600"/>
                <a:gd name="connsiteX618" fmla="*/ 19502 w 21548"/>
                <a:gd name="connsiteY618" fmla="*/ 20450 h 21600"/>
                <a:gd name="connsiteX619" fmla="*/ 19489 w 21548"/>
                <a:gd name="connsiteY619" fmla="*/ 20433 h 21600"/>
                <a:gd name="connsiteX620" fmla="*/ 19493 w 21548"/>
                <a:gd name="connsiteY620" fmla="*/ 20424 h 21600"/>
                <a:gd name="connsiteX621" fmla="*/ 19493 w 21548"/>
                <a:gd name="connsiteY621" fmla="*/ 20382 h 21600"/>
                <a:gd name="connsiteX622" fmla="*/ 19489 w 21548"/>
                <a:gd name="connsiteY622" fmla="*/ 20340 h 21600"/>
                <a:gd name="connsiteX623" fmla="*/ 19359 w 21548"/>
                <a:gd name="connsiteY623" fmla="*/ 18695 h 21600"/>
                <a:gd name="connsiteX624" fmla="*/ 19235 w 21548"/>
                <a:gd name="connsiteY624" fmla="*/ 17549 h 21600"/>
                <a:gd name="connsiteX625" fmla="*/ 18896 w 21548"/>
                <a:gd name="connsiteY625" fmla="*/ 15929 h 21600"/>
                <a:gd name="connsiteX626" fmla="*/ 18914 w 21548"/>
                <a:gd name="connsiteY626" fmla="*/ 16297 h 21600"/>
                <a:gd name="connsiteX627" fmla="*/ 19123 w 21548"/>
                <a:gd name="connsiteY627" fmla="*/ 17371 h 21600"/>
                <a:gd name="connsiteX628" fmla="*/ 19257 w 21548"/>
                <a:gd name="connsiteY628" fmla="*/ 18585 h 21600"/>
                <a:gd name="connsiteX629" fmla="*/ 19373 w 21548"/>
                <a:gd name="connsiteY629" fmla="*/ 20369 h 21600"/>
                <a:gd name="connsiteX630" fmla="*/ 19301 w 21548"/>
                <a:gd name="connsiteY630" fmla="*/ 20433 h 21600"/>
                <a:gd name="connsiteX631" fmla="*/ 18736 w 21548"/>
                <a:gd name="connsiteY631" fmla="*/ 20412 h 21600"/>
                <a:gd name="connsiteX632" fmla="*/ 18629 w 21548"/>
                <a:gd name="connsiteY632" fmla="*/ 20323 h 21600"/>
                <a:gd name="connsiteX633" fmla="*/ 18317 w 21548"/>
                <a:gd name="connsiteY633" fmla="*/ 18703 h 21600"/>
                <a:gd name="connsiteX634" fmla="*/ 17907 w 21548"/>
                <a:gd name="connsiteY634" fmla="*/ 16589 h 21600"/>
                <a:gd name="connsiteX635" fmla="*/ 17613 w 21548"/>
                <a:gd name="connsiteY635" fmla="*/ 15079 h 21600"/>
                <a:gd name="connsiteX636" fmla="*/ 17390 w 21548"/>
                <a:gd name="connsiteY636" fmla="*/ 14052 h 21600"/>
                <a:gd name="connsiteX637" fmla="*/ 17377 w 21548"/>
                <a:gd name="connsiteY637" fmla="*/ 14183 h 21600"/>
                <a:gd name="connsiteX638" fmla="*/ 17488 w 21548"/>
                <a:gd name="connsiteY638" fmla="*/ 14919 h 21600"/>
                <a:gd name="connsiteX639" fmla="*/ 17613 w 21548"/>
                <a:gd name="connsiteY639" fmla="*/ 15587 h 21600"/>
                <a:gd name="connsiteX640" fmla="*/ 17929 w 21548"/>
                <a:gd name="connsiteY640" fmla="*/ 17244 h 21600"/>
                <a:gd name="connsiteX641" fmla="*/ 18179 w 21548"/>
                <a:gd name="connsiteY641" fmla="*/ 18619 h 21600"/>
                <a:gd name="connsiteX642" fmla="*/ 18321 w 21548"/>
                <a:gd name="connsiteY642" fmla="*/ 19338 h 21600"/>
                <a:gd name="connsiteX643" fmla="*/ 18317 w 21548"/>
                <a:gd name="connsiteY643" fmla="*/ 19338 h 21600"/>
                <a:gd name="connsiteX644" fmla="*/ 18362 w 21548"/>
                <a:gd name="connsiteY644" fmla="*/ 19473 h 21600"/>
                <a:gd name="connsiteX645" fmla="*/ 18370 w 21548"/>
                <a:gd name="connsiteY645" fmla="*/ 19528 h 21600"/>
                <a:gd name="connsiteX646" fmla="*/ 18544 w 21548"/>
                <a:gd name="connsiteY646" fmla="*/ 20441 h 21600"/>
                <a:gd name="connsiteX647" fmla="*/ 18607 w 21548"/>
                <a:gd name="connsiteY647" fmla="*/ 20467 h 21600"/>
                <a:gd name="connsiteX648" fmla="*/ 18731 w 21548"/>
                <a:gd name="connsiteY648" fmla="*/ 20623 h 21600"/>
                <a:gd name="connsiteX649" fmla="*/ 18575 w 21548"/>
                <a:gd name="connsiteY649" fmla="*/ 20894 h 21600"/>
                <a:gd name="connsiteX650" fmla="*/ 18143 w 21548"/>
                <a:gd name="connsiteY650" fmla="*/ 21410 h 21600"/>
                <a:gd name="connsiteX651" fmla="*/ 18108 w 21548"/>
                <a:gd name="connsiteY651" fmla="*/ 21511 h 21600"/>
                <a:gd name="connsiteX652" fmla="*/ 18166 w 21548"/>
                <a:gd name="connsiteY652" fmla="*/ 21600 h 21600"/>
                <a:gd name="connsiteX653" fmla="*/ 19030 w 21548"/>
                <a:gd name="connsiteY653" fmla="*/ 21596 h 21600"/>
                <a:gd name="connsiteX654" fmla="*/ 19337 w 21548"/>
                <a:gd name="connsiteY654" fmla="*/ 21405 h 21600"/>
                <a:gd name="connsiteX655" fmla="*/ 19399 w 21548"/>
                <a:gd name="connsiteY655" fmla="*/ 21253 h 21600"/>
                <a:gd name="connsiteX656" fmla="*/ 19489 w 21548"/>
                <a:gd name="connsiteY656" fmla="*/ 20539 h 21600"/>
                <a:gd name="connsiteX657" fmla="*/ 19502 w 21548"/>
                <a:gd name="connsiteY657" fmla="*/ 20450 h 21600"/>
                <a:gd name="connsiteX658" fmla="*/ 19373 w 21548"/>
                <a:gd name="connsiteY658" fmla="*/ 20606 h 21600"/>
                <a:gd name="connsiteX659" fmla="*/ 19088 w 21548"/>
                <a:gd name="connsiteY659" fmla="*/ 21156 h 21600"/>
                <a:gd name="connsiteX660" fmla="*/ 18642 w 21548"/>
                <a:gd name="connsiteY660" fmla="*/ 21012 h 21600"/>
                <a:gd name="connsiteX661" fmla="*/ 18745 w 21548"/>
                <a:gd name="connsiteY661" fmla="*/ 20763 h 21600"/>
                <a:gd name="connsiteX662" fmla="*/ 18776 w 21548"/>
                <a:gd name="connsiteY662" fmla="*/ 20687 h 21600"/>
                <a:gd name="connsiteX663" fmla="*/ 18834 w 21548"/>
                <a:gd name="connsiteY663" fmla="*/ 20484 h 21600"/>
                <a:gd name="connsiteX664" fmla="*/ 19088 w 21548"/>
                <a:gd name="connsiteY664" fmla="*/ 20479 h 21600"/>
                <a:gd name="connsiteX665" fmla="*/ 19261 w 21548"/>
                <a:gd name="connsiteY665" fmla="*/ 20484 h 21600"/>
                <a:gd name="connsiteX666" fmla="*/ 19373 w 21548"/>
                <a:gd name="connsiteY666" fmla="*/ 20606 h 21600"/>
                <a:gd name="connsiteX667" fmla="*/ 18874 w 21548"/>
                <a:gd name="connsiteY667" fmla="*/ 10411 h 21600"/>
                <a:gd name="connsiteX668" fmla="*/ 19448 w 21548"/>
                <a:gd name="connsiteY668" fmla="*/ 11608 h 21600"/>
                <a:gd name="connsiteX669" fmla="*/ 19462 w 21548"/>
                <a:gd name="connsiteY669" fmla="*/ 11667 h 21600"/>
                <a:gd name="connsiteX670" fmla="*/ 19319 w 21548"/>
                <a:gd name="connsiteY670" fmla="*/ 12217 h 21600"/>
                <a:gd name="connsiteX671" fmla="*/ 19052 w 21548"/>
                <a:gd name="connsiteY671" fmla="*/ 14077 h 21600"/>
                <a:gd name="connsiteX672" fmla="*/ 18816 w 21548"/>
                <a:gd name="connsiteY672" fmla="*/ 15693 h 21600"/>
                <a:gd name="connsiteX673" fmla="*/ 18807 w 21548"/>
                <a:gd name="connsiteY673" fmla="*/ 15752 h 21600"/>
                <a:gd name="connsiteX674" fmla="*/ 18869 w 21548"/>
                <a:gd name="connsiteY674" fmla="*/ 15701 h 21600"/>
                <a:gd name="connsiteX675" fmla="*/ 18887 w 21548"/>
                <a:gd name="connsiteY675" fmla="*/ 15836 h 21600"/>
                <a:gd name="connsiteX676" fmla="*/ 18709 w 21548"/>
                <a:gd name="connsiteY676" fmla="*/ 16187 h 21600"/>
                <a:gd name="connsiteX677" fmla="*/ 18731 w 21548"/>
                <a:gd name="connsiteY677" fmla="*/ 15612 h 21600"/>
                <a:gd name="connsiteX678" fmla="*/ 18852 w 21548"/>
                <a:gd name="connsiteY678" fmla="*/ 14868 h 21600"/>
                <a:gd name="connsiteX679" fmla="*/ 19105 w 21548"/>
                <a:gd name="connsiteY679" fmla="*/ 13088 h 21600"/>
                <a:gd name="connsiteX680" fmla="*/ 19275 w 21548"/>
                <a:gd name="connsiteY680" fmla="*/ 11764 h 21600"/>
                <a:gd name="connsiteX681" fmla="*/ 18313 w 21548"/>
                <a:gd name="connsiteY681" fmla="*/ 11959 h 21600"/>
                <a:gd name="connsiteX682" fmla="*/ 17578 w 21548"/>
                <a:gd name="connsiteY682" fmla="*/ 12081 h 21600"/>
                <a:gd name="connsiteX683" fmla="*/ 19137 w 21548"/>
                <a:gd name="connsiteY683" fmla="*/ 11701 h 21600"/>
                <a:gd name="connsiteX684" fmla="*/ 19235 w 21548"/>
                <a:gd name="connsiteY684" fmla="*/ 11396 h 21600"/>
                <a:gd name="connsiteX685" fmla="*/ 18954 w 21548"/>
                <a:gd name="connsiteY685" fmla="*/ 10715 h 21600"/>
                <a:gd name="connsiteX686" fmla="*/ 18874 w 21548"/>
                <a:gd name="connsiteY686" fmla="*/ 10411 h 21600"/>
                <a:gd name="connsiteX687" fmla="*/ 17310 w 21548"/>
                <a:gd name="connsiteY687" fmla="*/ 4233 h 21600"/>
                <a:gd name="connsiteX688" fmla="*/ 17591 w 21548"/>
                <a:gd name="connsiteY688" fmla="*/ 4275 h 21600"/>
                <a:gd name="connsiteX689" fmla="*/ 17279 w 21548"/>
                <a:gd name="connsiteY689" fmla="*/ 4487 h 21600"/>
                <a:gd name="connsiteX690" fmla="*/ 17137 w 21548"/>
                <a:gd name="connsiteY690" fmla="*/ 4410 h 21600"/>
                <a:gd name="connsiteX691" fmla="*/ 17096 w 21548"/>
                <a:gd name="connsiteY691" fmla="*/ 4237 h 21600"/>
                <a:gd name="connsiteX692" fmla="*/ 17310 w 21548"/>
                <a:gd name="connsiteY692" fmla="*/ 4233 h 21600"/>
                <a:gd name="connsiteX693" fmla="*/ 17814 w 21548"/>
                <a:gd name="connsiteY693" fmla="*/ 3396 h 21600"/>
                <a:gd name="connsiteX694" fmla="*/ 17364 w 21548"/>
                <a:gd name="connsiteY694" fmla="*/ 3387 h 21600"/>
                <a:gd name="connsiteX695" fmla="*/ 17163 w 21548"/>
                <a:gd name="connsiteY695" fmla="*/ 3281 h 21600"/>
                <a:gd name="connsiteX696" fmla="*/ 17217 w 21548"/>
                <a:gd name="connsiteY696" fmla="*/ 3239 h 21600"/>
                <a:gd name="connsiteX697" fmla="*/ 17898 w 21548"/>
                <a:gd name="connsiteY697" fmla="*/ 3429 h 21600"/>
                <a:gd name="connsiteX698" fmla="*/ 17814 w 21548"/>
                <a:gd name="connsiteY698" fmla="*/ 3396 h 21600"/>
                <a:gd name="connsiteX699" fmla="*/ 17426 w 21548"/>
                <a:gd name="connsiteY699" fmla="*/ 3632 h 21600"/>
                <a:gd name="connsiteX700" fmla="*/ 17346 w 21548"/>
                <a:gd name="connsiteY700" fmla="*/ 3582 h 21600"/>
                <a:gd name="connsiteX701" fmla="*/ 17457 w 21548"/>
                <a:gd name="connsiteY701" fmla="*/ 3514 h 21600"/>
                <a:gd name="connsiteX702" fmla="*/ 17831 w 21548"/>
                <a:gd name="connsiteY702" fmla="*/ 3569 h 21600"/>
                <a:gd name="connsiteX703" fmla="*/ 17555 w 21548"/>
                <a:gd name="connsiteY703" fmla="*/ 3632 h 21600"/>
                <a:gd name="connsiteX704" fmla="*/ 17457 w 21548"/>
                <a:gd name="connsiteY704" fmla="*/ 3709 h 21600"/>
                <a:gd name="connsiteX705" fmla="*/ 17426 w 21548"/>
                <a:gd name="connsiteY705" fmla="*/ 3632 h 21600"/>
                <a:gd name="connsiteX706" fmla="*/ 19146 w 21548"/>
                <a:gd name="connsiteY706" fmla="*/ 11933 h 21600"/>
                <a:gd name="connsiteX707" fmla="*/ 18241 w 21548"/>
                <a:gd name="connsiteY707" fmla="*/ 12136 h 21600"/>
                <a:gd name="connsiteX708" fmla="*/ 19146 w 21548"/>
                <a:gd name="connsiteY708" fmla="*/ 11933 h 21600"/>
                <a:gd name="connsiteX709" fmla="*/ 19123 w 21548"/>
                <a:gd name="connsiteY709" fmla="*/ 7531 h 21600"/>
                <a:gd name="connsiteX710" fmla="*/ 19061 w 21548"/>
                <a:gd name="connsiteY710" fmla="*/ 7349 h 21600"/>
                <a:gd name="connsiteX711" fmla="*/ 18727 w 21548"/>
                <a:gd name="connsiteY711" fmla="*/ 6884 h 21600"/>
                <a:gd name="connsiteX712" fmla="*/ 18771 w 21548"/>
                <a:gd name="connsiteY712" fmla="*/ 6880 h 21600"/>
                <a:gd name="connsiteX713" fmla="*/ 19248 w 21548"/>
                <a:gd name="connsiteY713" fmla="*/ 7430 h 21600"/>
                <a:gd name="connsiteX714" fmla="*/ 19123 w 21548"/>
                <a:gd name="connsiteY714" fmla="*/ 7531 h 21600"/>
                <a:gd name="connsiteX715" fmla="*/ 17800 w 21548"/>
                <a:gd name="connsiteY715" fmla="*/ 9722 h 21600"/>
                <a:gd name="connsiteX716" fmla="*/ 17849 w 21548"/>
                <a:gd name="connsiteY716" fmla="*/ 9777 h 21600"/>
                <a:gd name="connsiteX717" fmla="*/ 18326 w 21548"/>
                <a:gd name="connsiteY717" fmla="*/ 9819 h 21600"/>
                <a:gd name="connsiteX718" fmla="*/ 18041 w 21548"/>
                <a:gd name="connsiteY718" fmla="*/ 9861 h 21600"/>
                <a:gd name="connsiteX719" fmla="*/ 17800 w 21548"/>
                <a:gd name="connsiteY719" fmla="*/ 9832 h 21600"/>
                <a:gd name="connsiteX720" fmla="*/ 17733 w 21548"/>
                <a:gd name="connsiteY720" fmla="*/ 9756 h 21600"/>
                <a:gd name="connsiteX721" fmla="*/ 17800 w 21548"/>
                <a:gd name="connsiteY721" fmla="*/ 9722 h 21600"/>
                <a:gd name="connsiteX722" fmla="*/ 17096 w 21548"/>
                <a:gd name="connsiteY722" fmla="*/ 6698 h 21600"/>
                <a:gd name="connsiteX723" fmla="*/ 16945 w 21548"/>
                <a:gd name="connsiteY723" fmla="*/ 7316 h 21600"/>
                <a:gd name="connsiteX724" fmla="*/ 16972 w 21548"/>
                <a:gd name="connsiteY724" fmla="*/ 8428 h 21600"/>
                <a:gd name="connsiteX725" fmla="*/ 16905 w 21548"/>
                <a:gd name="connsiteY725" fmla="*/ 7024 h 21600"/>
                <a:gd name="connsiteX726" fmla="*/ 17056 w 21548"/>
                <a:gd name="connsiteY726" fmla="*/ 6656 h 21600"/>
                <a:gd name="connsiteX727" fmla="*/ 17529 w 21548"/>
                <a:gd name="connsiteY727" fmla="*/ 5721 h 21600"/>
                <a:gd name="connsiteX728" fmla="*/ 17399 w 21548"/>
                <a:gd name="connsiteY728" fmla="*/ 6136 h 21600"/>
                <a:gd name="connsiteX729" fmla="*/ 17096 w 21548"/>
                <a:gd name="connsiteY729"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711 w 21548"/>
                <a:gd name="connsiteY12" fmla="*/ 300 h 21600"/>
                <a:gd name="connsiteX13" fmla="*/ 1938 w 21548"/>
                <a:gd name="connsiteY13" fmla="*/ 317 h 21600"/>
                <a:gd name="connsiteX14" fmla="*/ 2005 w 21548"/>
                <a:gd name="connsiteY14" fmla="*/ 321 h 21600"/>
                <a:gd name="connsiteX15" fmla="*/ 2869 w 21548"/>
                <a:gd name="connsiteY15" fmla="*/ 372 h 21600"/>
                <a:gd name="connsiteX16" fmla="*/ 7314 w 21548"/>
                <a:gd name="connsiteY16" fmla="*/ 605 h 21600"/>
                <a:gd name="connsiteX17" fmla="*/ 11836 w 21548"/>
                <a:gd name="connsiteY17" fmla="*/ 842 h 21600"/>
                <a:gd name="connsiteX18" fmla="*/ 14633 w 21548"/>
                <a:gd name="connsiteY18" fmla="*/ 990 h 21600"/>
                <a:gd name="connsiteX19" fmla="*/ 17747 w 21548"/>
                <a:gd name="connsiteY19" fmla="*/ 1146 h 21600"/>
                <a:gd name="connsiteX20" fmla="*/ 18914 w 21548"/>
                <a:gd name="connsiteY20" fmla="*/ 1231 h 21600"/>
                <a:gd name="connsiteX21" fmla="*/ 18927 w 21548"/>
                <a:gd name="connsiteY21" fmla="*/ 1247 h 21600"/>
                <a:gd name="connsiteX22" fmla="*/ 18932 w 21548"/>
                <a:gd name="connsiteY22" fmla="*/ 1645 h 21600"/>
                <a:gd name="connsiteX23" fmla="*/ 18945 w 21548"/>
                <a:gd name="connsiteY23" fmla="*/ 2351 h 21600"/>
                <a:gd name="connsiteX24" fmla="*/ 19110 w 21548"/>
                <a:gd name="connsiteY24" fmla="*/ 2457 h 21600"/>
                <a:gd name="connsiteX25" fmla="*/ 19154 w 21548"/>
                <a:gd name="connsiteY25" fmla="*/ 2330 h 21600"/>
                <a:gd name="connsiteX26" fmla="*/ 19150 w 21548"/>
                <a:gd name="connsiteY26" fmla="*/ 1768 h 21600"/>
                <a:gd name="connsiteX27" fmla="*/ 19159 w 21548"/>
                <a:gd name="connsiteY27" fmla="*/ 1286 h 21600"/>
                <a:gd name="connsiteX28" fmla="*/ 18905 w 21548"/>
                <a:gd name="connsiteY28" fmla="*/ 1032 h 21600"/>
                <a:gd name="connsiteX29" fmla="*/ 18210 w 21548"/>
                <a:gd name="connsiteY29" fmla="*/ 1002 h 21600"/>
                <a:gd name="connsiteX30" fmla="*/ 16647 w 21548"/>
                <a:gd name="connsiteY30" fmla="*/ 896 h 21600"/>
                <a:gd name="connsiteX31" fmla="*/ 14967 w 21548"/>
                <a:gd name="connsiteY31" fmla="*/ 803 h 21600"/>
                <a:gd name="connsiteX32" fmla="*/ 13145 w 21548"/>
                <a:gd name="connsiteY32" fmla="*/ 702 h 21600"/>
                <a:gd name="connsiteX33" fmla="*/ 11974 w 21548"/>
                <a:gd name="connsiteY33" fmla="*/ 639 h 21600"/>
                <a:gd name="connsiteX34" fmla="*/ 10165 w 21548"/>
                <a:gd name="connsiteY34" fmla="*/ 537 h 21600"/>
                <a:gd name="connsiteX35" fmla="*/ 8455 w 21548"/>
                <a:gd name="connsiteY35" fmla="*/ 448 h 21600"/>
                <a:gd name="connsiteX36" fmla="*/ 6633 w 21548"/>
                <a:gd name="connsiteY36" fmla="*/ 347 h 21600"/>
                <a:gd name="connsiteX37" fmla="*/ 4953 w 21548"/>
                <a:gd name="connsiteY37" fmla="*/ 258 h 21600"/>
                <a:gd name="connsiteX38" fmla="*/ 2593 w 21548"/>
                <a:gd name="connsiteY38" fmla="*/ 127 h 21600"/>
                <a:gd name="connsiteX39" fmla="*/ 869 w 21548"/>
                <a:gd name="connsiteY39" fmla="*/ 47 h 21600"/>
                <a:gd name="connsiteX40" fmla="*/ 102 w 21548"/>
                <a:gd name="connsiteY40" fmla="*/ 0 h 21600"/>
                <a:gd name="connsiteX41" fmla="*/ 4 w 21548"/>
                <a:gd name="connsiteY41" fmla="*/ 127 h 21600"/>
                <a:gd name="connsiteX42" fmla="*/ 4 w 21548"/>
                <a:gd name="connsiteY42" fmla="*/ 1138 h 21600"/>
                <a:gd name="connsiteX43" fmla="*/ 0 w 21548"/>
                <a:gd name="connsiteY43" fmla="*/ 1497 h 21600"/>
                <a:gd name="connsiteX44" fmla="*/ 0 w 21548"/>
                <a:gd name="connsiteY44" fmla="*/ 13637 h 21600"/>
                <a:gd name="connsiteX45" fmla="*/ 325 w 21548"/>
                <a:gd name="connsiteY45" fmla="*/ 13942 h 21600"/>
                <a:gd name="connsiteX46" fmla="*/ 3809 w 21548"/>
                <a:gd name="connsiteY46" fmla="*/ 13946 h 21600"/>
                <a:gd name="connsiteX47" fmla="*/ 5087 w 21548"/>
                <a:gd name="connsiteY47" fmla="*/ 13942 h 21600"/>
                <a:gd name="connsiteX48" fmla="*/ 7626 w 21548"/>
                <a:gd name="connsiteY48" fmla="*/ 13938 h 21600"/>
                <a:gd name="connsiteX49" fmla="*/ 7760 w 21548"/>
                <a:gd name="connsiteY49" fmla="*/ 14069 h 21600"/>
                <a:gd name="connsiteX50" fmla="*/ 7755 w 21548"/>
                <a:gd name="connsiteY50" fmla="*/ 15600 h 21600"/>
                <a:gd name="connsiteX51" fmla="*/ 7782 w 21548"/>
                <a:gd name="connsiteY51" fmla="*/ 19224 h 21600"/>
                <a:gd name="connsiteX52" fmla="*/ 7684 w 21548"/>
                <a:gd name="connsiteY52" fmla="*/ 19300 h 21600"/>
                <a:gd name="connsiteX53" fmla="*/ 7132 w 21548"/>
                <a:gd name="connsiteY53" fmla="*/ 19300 h 21600"/>
                <a:gd name="connsiteX54" fmla="*/ 6985 w 21548"/>
                <a:gd name="connsiteY54" fmla="*/ 19388 h 21600"/>
                <a:gd name="connsiteX55" fmla="*/ 7060 w 21548"/>
                <a:gd name="connsiteY55" fmla="*/ 19520 h 21600"/>
                <a:gd name="connsiteX56" fmla="*/ 8321 w 21548"/>
                <a:gd name="connsiteY56" fmla="*/ 19532 h 21600"/>
                <a:gd name="connsiteX57" fmla="*/ 8473 w 21548"/>
                <a:gd name="connsiteY57" fmla="*/ 19596 h 21600"/>
                <a:gd name="connsiteX58" fmla="*/ 8575 w 21548"/>
                <a:gd name="connsiteY58" fmla="*/ 19625 h 21600"/>
                <a:gd name="connsiteX59" fmla="*/ 10588 w 21548"/>
                <a:gd name="connsiteY59" fmla="*/ 19629 h 21600"/>
                <a:gd name="connsiteX60" fmla="*/ 10660 w 21548"/>
                <a:gd name="connsiteY60" fmla="*/ 19621 h 21600"/>
                <a:gd name="connsiteX61" fmla="*/ 11087 w 21548"/>
                <a:gd name="connsiteY61" fmla="*/ 19536 h 21600"/>
                <a:gd name="connsiteX62" fmla="*/ 11172 w 21548"/>
                <a:gd name="connsiteY62" fmla="*/ 19524 h 21600"/>
                <a:gd name="connsiteX63" fmla="*/ 11270 w 21548"/>
                <a:gd name="connsiteY63" fmla="*/ 19405 h 21600"/>
                <a:gd name="connsiteX64" fmla="*/ 11150 w 21548"/>
                <a:gd name="connsiteY64" fmla="*/ 19312 h 21600"/>
                <a:gd name="connsiteX65" fmla="*/ 10384 w 21548"/>
                <a:gd name="connsiteY65" fmla="*/ 19312 h 21600"/>
                <a:gd name="connsiteX66" fmla="*/ 10228 w 21548"/>
                <a:gd name="connsiteY66" fmla="*/ 19152 h 21600"/>
                <a:gd name="connsiteX67" fmla="*/ 10228 w 21548"/>
                <a:gd name="connsiteY67" fmla="*/ 15625 h 21600"/>
                <a:gd name="connsiteX68" fmla="*/ 10223 w 21548"/>
                <a:gd name="connsiteY68" fmla="*/ 14026 h 21600"/>
                <a:gd name="connsiteX69" fmla="*/ 10321 w 21548"/>
                <a:gd name="connsiteY69" fmla="*/ 13933 h 21600"/>
                <a:gd name="connsiteX70" fmla="*/ 9003 w 21548"/>
                <a:gd name="connsiteY70" fmla="*/ 19295 h 21600"/>
                <a:gd name="connsiteX71" fmla="*/ 8156 w 21548"/>
                <a:gd name="connsiteY71" fmla="*/ 19300 h 21600"/>
                <a:gd name="connsiteX72" fmla="*/ 8009 w 21548"/>
                <a:gd name="connsiteY72" fmla="*/ 19147 h 21600"/>
                <a:gd name="connsiteX73" fmla="*/ 8009 w 21548"/>
                <a:gd name="connsiteY73" fmla="*/ 17498 h 21600"/>
                <a:gd name="connsiteX74" fmla="*/ 8018 w 21548"/>
                <a:gd name="connsiteY74" fmla="*/ 16107 h 21600"/>
                <a:gd name="connsiteX75" fmla="*/ 8023 w 21548"/>
                <a:gd name="connsiteY75" fmla="*/ 14018 h 21600"/>
                <a:gd name="connsiteX76" fmla="*/ 8121 w 21548"/>
                <a:gd name="connsiteY76" fmla="*/ 13938 h 21600"/>
                <a:gd name="connsiteX77" fmla="*/ 9034 w 21548"/>
                <a:gd name="connsiteY77" fmla="*/ 13938 h 21600"/>
                <a:gd name="connsiteX78" fmla="*/ 9123 w 21548"/>
                <a:gd name="connsiteY78" fmla="*/ 14022 h 21600"/>
                <a:gd name="connsiteX79" fmla="*/ 9132 w 21548"/>
                <a:gd name="connsiteY79" fmla="*/ 16416 h 21600"/>
                <a:gd name="connsiteX80" fmla="*/ 9132 w 21548"/>
                <a:gd name="connsiteY80" fmla="*/ 16483 h 21600"/>
                <a:gd name="connsiteX81" fmla="*/ 9132 w 21548"/>
                <a:gd name="connsiteY81" fmla="*/ 16881 h 21600"/>
                <a:gd name="connsiteX82" fmla="*/ 9136 w 21548"/>
                <a:gd name="connsiteY82" fmla="*/ 19147 h 21600"/>
                <a:gd name="connsiteX83" fmla="*/ 9003 w 21548"/>
                <a:gd name="connsiteY83" fmla="*/ 19295 h 21600"/>
                <a:gd name="connsiteX84" fmla="*/ 9845 w 21548"/>
                <a:gd name="connsiteY84" fmla="*/ 19300 h 21600"/>
                <a:gd name="connsiteX85" fmla="*/ 9470 w 21548"/>
                <a:gd name="connsiteY85" fmla="*/ 19300 h 21600"/>
                <a:gd name="connsiteX86" fmla="*/ 9350 w 21548"/>
                <a:gd name="connsiteY86" fmla="*/ 19194 h 21600"/>
                <a:gd name="connsiteX87" fmla="*/ 9355 w 21548"/>
                <a:gd name="connsiteY87" fmla="*/ 18369 h 21600"/>
                <a:gd name="connsiteX88" fmla="*/ 9372 w 21548"/>
                <a:gd name="connsiteY88" fmla="*/ 17338 h 21600"/>
                <a:gd name="connsiteX89" fmla="*/ 9377 w 21548"/>
                <a:gd name="connsiteY89" fmla="*/ 15612 h 21600"/>
                <a:gd name="connsiteX90" fmla="*/ 9381 w 21548"/>
                <a:gd name="connsiteY90" fmla="*/ 14031 h 21600"/>
                <a:gd name="connsiteX91" fmla="*/ 9488 w 21548"/>
                <a:gd name="connsiteY91" fmla="*/ 13929 h 21600"/>
                <a:gd name="connsiteX92" fmla="*/ 9880 w 21548"/>
                <a:gd name="connsiteY92" fmla="*/ 13929 h 21600"/>
                <a:gd name="connsiteX93" fmla="*/ 9983 w 21548"/>
                <a:gd name="connsiteY93" fmla="*/ 14031 h 21600"/>
                <a:gd name="connsiteX94" fmla="*/ 9978 w 21548"/>
                <a:gd name="connsiteY94" fmla="*/ 15612 h 21600"/>
                <a:gd name="connsiteX95" fmla="*/ 9983 w 21548"/>
                <a:gd name="connsiteY95" fmla="*/ 19147 h 21600"/>
                <a:gd name="connsiteX96" fmla="*/ 9845 w 21548"/>
                <a:gd name="connsiteY96" fmla="*/ 19300 h 21600"/>
                <a:gd name="connsiteX97" fmla="*/ 21471 w 21548"/>
                <a:gd name="connsiteY97" fmla="*/ 8533 h 21600"/>
                <a:gd name="connsiteX98" fmla="*/ 20665 w 21548"/>
                <a:gd name="connsiteY98" fmla="*/ 6973 h 21600"/>
                <a:gd name="connsiteX99" fmla="*/ 19979 w 21548"/>
                <a:gd name="connsiteY99" fmla="*/ 5692 h 21600"/>
                <a:gd name="connsiteX100" fmla="*/ 19836 w 21548"/>
                <a:gd name="connsiteY100" fmla="*/ 5552 h 21600"/>
                <a:gd name="connsiteX101" fmla="*/ 19208 w 21548"/>
                <a:gd name="connsiteY101" fmla="*/ 5438 h 21600"/>
                <a:gd name="connsiteX102" fmla="*/ 18584 w 21548"/>
                <a:gd name="connsiteY102" fmla="*/ 4943 h 21600"/>
                <a:gd name="connsiteX103" fmla="*/ 18495 w 21548"/>
                <a:gd name="connsiteY103" fmla="*/ 4842 h 21600"/>
                <a:gd name="connsiteX104" fmla="*/ 18455 w 21548"/>
                <a:gd name="connsiteY104" fmla="*/ 4520 h 21600"/>
                <a:gd name="connsiteX105" fmla="*/ 18509 w 21548"/>
                <a:gd name="connsiteY105" fmla="*/ 4508 h 21600"/>
                <a:gd name="connsiteX106" fmla="*/ 19123 w 21548"/>
                <a:gd name="connsiteY106" fmla="*/ 4275 h 21600"/>
                <a:gd name="connsiteX107" fmla="*/ 19203 w 21548"/>
                <a:gd name="connsiteY107" fmla="*/ 4258 h 21600"/>
                <a:gd name="connsiteX108" fmla="*/ 19653 w 21548"/>
                <a:gd name="connsiteY108" fmla="*/ 4106 h 21600"/>
                <a:gd name="connsiteX109" fmla="*/ 19854 w 21548"/>
                <a:gd name="connsiteY109" fmla="*/ 3049 h 21600"/>
                <a:gd name="connsiteX110" fmla="*/ 19689 w 21548"/>
                <a:gd name="connsiteY110" fmla="*/ 2634 h 21600"/>
                <a:gd name="connsiteX111" fmla="*/ 19301 w 21548"/>
                <a:gd name="connsiteY111" fmla="*/ 2541 h 21600"/>
                <a:gd name="connsiteX112" fmla="*/ 19154 w 21548"/>
                <a:gd name="connsiteY112" fmla="*/ 3002 h 21600"/>
                <a:gd name="connsiteX113" fmla="*/ 19266 w 21548"/>
                <a:gd name="connsiteY113" fmla="*/ 2723 h 21600"/>
                <a:gd name="connsiteX114" fmla="*/ 19297 w 21548"/>
                <a:gd name="connsiteY114" fmla="*/ 2677 h 21600"/>
                <a:gd name="connsiteX115" fmla="*/ 19604 w 21548"/>
                <a:gd name="connsiteY115" fmla="*/ 2685 h 21600"/>
                <a:gd name="connsiteX116" fmla="*/ 19769 w 21548"/>
                <a:gd name="connsiteY116" fmla="*/ 3467 h 21600"/>
                <a:gd name="connsiteX117" fmla="*/ 19564 w 21548"/>
                <a:gd name="connsiteY117" fmla="*/ 4034 h 21600"/>
                <a:gd name="connsiteX118" fmla="*/ 19364 w 21548"/>
                <a:gd name="connsiteY118" fmla="*/ 4208 h 21600"/>
                <a:gd name="connsiteX119" fmla="*/ 19114 w 21548"/>
                <a:gd name="connsiteY119" fmla="*/ 4043 h 21600"/>
                <a:gd name="connsiteX120" fmla="*/ 19070 w 21548"/>
                <a:gd name="connsiteY120" fmla="*/ 3950 h 21600"/>
                <a:gd name="connsiteX121" fmla="*/ 19261 w 21548"/>
                <a:gd name="connsiteY121" fmla="*/ 4098 h 21600"/>
                <a:gd name="connsiteX122" fmla="*/ 19493 w 21548"/>
                <a:gd name="connsiteY122" fmla="*/ 4072 h 21600"/>
                <a:gd name="connsiteX123" fmla="*/ 19711 w 21548"/>
                <a:gd name="connsiteY123" fmla="*/ 2968 h 21600"/>
                <a:gd name="connsiteX124" fmla="*/ 19564 w 21548"/>
                <a:gd name="connsiteY124" fmla="*/ 2706 h 21600"/>
                <a:gd name="connsiteX125" fmla="*/ 19315 w 21548"/>
                <a:gd name="connsiteY125" fmla="*/ 2715 h 21600"/>
                <a:gd name="connsiteX126" fmla="*/ 19284 w 21548"/>
                <a:gd name="connsiteY126" fmla="*/ 2757 h 21600"/>
                <a:gd name="connsiteX127" fmla="*/ 19159 w 21548"/>
                <a:gd name="connsiteY127" fmla="*/ 3121 h 21600"/>
                <a:gd name="connsiteX128" fmla="*/ 19088 w 21548"/>
                <a:gd name="connsiteY128" fmla="*/ 3214 h 21600"/>
                <a:gd name="connsiteX129" fmla="*/ 18954 w 21548"/>
                <a:gd name="connsiteY129" fmla="*/ 3150 h 21600"/>
                <a:gd name="connsiteX130" fmla="*/ 18896 w 21548"/>
                <a:gd name="connsiteY130" fmla="*/ 3011 h 21600"/>
                <a:gd name="connsiteX131" fmla="*/ 18776 w 21548"/>
                <a:gd name="connsiteY131" fmla="*/ 2533 h 21600"/>
                <a:gd name="connsiteX132" fmla="*/ 18500 w 21548"/>
                <a:gd name="connsiteY132" fmla="*/ 2415 h 21600"/>
                <a:gd name="connsiteX133" fmla="*/ 18428 w 21548"/>
                <a:gd name="connsiteY133" fmla="*/ 2431 h 21600"/>
                <a:gd name="connsiteX134" fmla="*/ 18829 w 21548"/>
                <a:gd name="connsiteY134" fmla="*/ 2546 h 21600"/>
                <a:gd name="connsiteX135" fmla="*/ 18963 w 21548"/>
                <a:gd name="connsiteY135" fmla="*/ 2990 h 21600"/>
                <a:gd name="connsiteX136" fmla="*/ 19079 w 21548"/>
                <a:gd name="connsiteY136" fmla="*/ 3133 h 21600"/>
                <a:gd name="connsiteX137" fmla="*/ 18892 w 21548"/>
                <a:gd name="connsiteY137" fmla="*/ 2486 h 21600"/>
                <a:gd name="connsiteX138" fmla="*/ 18660 w 21548"/>
                <a:gd name="connsiteY138" fmla="*/ 2228 h 21600"/>
                <a:gd name="connsiteX139" fmla="*/ 18589 w 21548"/>
                <a:gd name="connsiteY139" fmla="*/ 2161 h 21600"/>
                <a:gd name="connsiteX140" fmla="*/ 18433 w 21548"/>
                <a:gd name="connsiteY140" fmla="*/ 1954 h 21600"/>
                <a:gd name="connsiteX141" fmla="*/ 17992 w 21548"/>
                <a:gd name="connsiteY141" fmla="*/ 1932 h 21600"/>
                <a:gd name="connsiteX142" fmla="*/ 16878 w 21548"/>
                <a:gd name="connsiteY142" fmla="*/ 2038 h 21600"/>
                <a:gd name="connsiteX143" fmla="*/ 16295 w 21548"/>
                <a:gd name="connsiteY143" fmla="*/ 2761 h 21600"/>
                <a:gd name="connsiteX144" fmla="*/ 16295 w 21548"/>
                <a:gd name="connsiteY144" fmla="*/ 2761 h 21600"/>
                <a:gd name="connsiteX145" fmla="*/ 16326 w 21548"/>
                <a:gd name="connsiteY145" fmla="*/ 2833 h 21600"/>
                <a:gd name="connsiteX146" fmla="*/ 16312 w 21548"/>
                <a:gd name="connsiteY146" fmla="*/ 2749 h 21600"/>
                <a:gd name="connsiteX147" fmla="*/ 16549 w 21548"/>
                <a:gd name="connsiteY147" fmla="*/ 2195 h 21600"/>
                <a:gd name="connsiteX148" fmla="*/ 16909 w 21548"/>
                <a:gd name="connsiteY148" fmla="*/ 2300 h 21600"/>
                <a:gd name="connsiteX149" fmla="*/ 17012 w 21548"/>
                <a:gd name="connsiteY149" fmla="*/ 2469 h 21600"/>
                <a:gd name="connsiteX150" fmla="*/ 17039 w 21548"/>
                <a:gd name="connsiteY150" fmla="*/ 2499 h 21600"/>
                <a:gd name="connsiteX151" fmla="*/ 17092 w 21548"/>
                <a:gd name="connsiteY151" fmla="*/ 2541 h 21600"/>
                <a:gd name="connsiteX152" fmla="*/ 17658 w 21548"/>
                <a:gd name="connsiteY152" fmla="*/ 2736 h 21600"/>
                <a:gd name="connsiteX153" fmla="*/ 17070 w 21548"/>
                <a:gd name="connsiteY153" fmla="*/ 2558 h 21600"/>
                <a:gd name="connsiteX154" fmla="*/ 17007 w 21548"/>
                <a:gd name="connsiteY154" fmla="*/ 2516 h 21600"/>
                <a:gd name="connsiteX155" fmla="*/ 16990 w 21548"/>
                <a:gd name="connsiteY155" fmla="*/ 2499 h 21600"/>
                <a:gd name="connsiteX156" fmla="*/ 16673 w 21548"/>
                <a:gd name="connsiteY156" fmla="*/ 2584 h 21600"/>
                <a:gd name="connsiteX157" fmla="*/ 16669 w 21548"/>
                <a:gd name="connsiteY157" fmla="*/ 2770 h 21600"/>
                <a:gd name="connsiteX158" fmla="*/ 16749 w 21548"/>
                <a:gd name="connsiteY158" fmla="*/ 2998 h 21600"/>
                <a:gd name="connsiteX159" fmla="*/ 16811 w 21548"/>
                <a:gd name="connsiteY159" fmla="*/ 2389 h 21600"/>
                <a:gd name="connsiteX160" fmla="*/ 16843 w 21548"/>
                <a:gd name="connsiteY160" fmla="*/ 2288 h 21600"/>
                <a:gd name="connsiteX161" fmla="*/ 16557 w 21548"/>
                <a:gd name="connsiteY161" fmla="*/ 2245 h 21600"/>
                <a:gd name="connsiteX162" fmla="*/ 16615 w 21548"/>
                <a:gd name="connsiteY162" fmla="*/ 3112 h 21600"/>
                <a:gd name="connsiteX163" fmla="*/ 16762 w 21548"/>
                <a:gd name="connsiteY163" fmla="*/ 3400 h 21600"/>
                <a:gd name="connsiteX164" fmla="*/ 16780 w 21548"/>
                <a:gd name="connsiteY164" fmla="*/ 3434 h 21600"/>
                <a:gd name="connsiteX165" fmla="*/ 16869 w 21548"/>
                <a:gd name="connsiteY165" fmla="*/ 3814 h 21600"/>
                <a:gd name="connsiteX166" fmla="*/ 17052 w 21548"/>
                <a:gd name="connsiteY166" fmla="*/ 4427 h 21600"/>
                <a:gd name="connsiteX167" fmla="*/ 17021 w 21548"/>
                <a:gd name="connsiteY167" fmla="*/ 4262 h 21600"/>
                <a:gd name="connsiteX168" fmla="*/ 16923 w 21548"/>
                <a:gd name="connsiteY168" fmla="*/ 3823 h 21600"/>
                <a:gd name="connsiteX169" fmla="*/ 16949 w 21548"/>
                <a:gd name="connsiteY169" fmla="*/ 3742 h 21600"/>
                <a:gd name="connsiteX170" fmla="*/ 17070 w 21548"/>
                <a:gd name="connsiteY170" fmla="*/ 3730 h 21600"/>
                <a:gd name="connsiteX171" fmla="*/ 17043 w 21548"/>
                <a:gd name="connsiteY171" fmla="*/ 3840 h 21600"/>
                <a:gd name="connsiteX172" fmla="*/ 17212 w 21548"/>
                <a:gd name="connsiteY172" fmla="*/ 4076 h 21600"/>
                <a:gd name="connsiteX173" fmla="*/ 17105 w 21548"/>
                <a:gd name="connsiteY173" fmla="*/ 3789 h 21600"/>
                <a:gd name="connsiteX174" fmla="*/ 16998 w 21548"/>
                <a:gd name="connsiteY174" fmla="*/ 3383 h 21600"/>
                <a:gd name="connsiteX175" fmla="*/ 16802 w 21548"/>
                <a:gd name="connsiteY175" fmla="*/ 3053 h 21600"/>
                <a:gd name="connsiteX176" fmla="*/ 17226 w 21548"/>
                <a:gd name="connsiteY176" fmla="*/ 2757 h 21600"/>
                <a:gd name="connsiteX177" fmla="*/ 17818 w 21548"/>
                <a:gd name="connsiteY177" fmla="*/ 2820 h 21600"/>
                <a:gd name="connsiteX178" fmla="*/ 17769 w 21548"/>
                <a:gd name="connsiteY178" fmla="*/ 2964 h 21600"/>
                <a:gd name="connsiteX179" fmla="*/ 18166 w 21548"/>
                <a:gd name="connsiteY179" fmla="*/ 3383 h 21600"/>
                <a:gd name="connsiteX180" fmla="*/ 18232 w 21548"/>
                <a:gd name="connsiteY180" fmla="*/ 3607 h 21600"/>
                <a:gd name="connsiteX181" fmla="*/ 18304 w 21548"/>
                <a:gd name="connsiteY181" fmla="*/ 3776 h 21600"/>
                <a:gd name="connsiteX182" fmla="*/ 18428 w 21548"/>
                <a:gd name="connsiteY182" fmla="*/ 3687 h 21600"/>
                <a:gd name="connsiteX183" fmla="*/ 18464 w 21548"/>
                <a:gd name="connsiteY183" fmla="*/ 3632 h 21600"/>
                <a:gd name="connsiteX184" fmla="*/ 18553 w 21548"/>
                <a:gd name="connsiteY184" fmla="*/ 3577 h 21600"/>
                <a:gd name="connsiteX185" fmla="*/ 18589 w 21548"/>
                <a:gd name="connsiteY185" fmla="*/ 3683 h 21600"/>
                <a:gd name="connsiteX186" fmla="*/ 18593 w 21548"/>
                <a:gd name="connsiteY186" fmla="*/ 3751 h 21600"/>
                <a:gd name="connsiteX187" fmla="*/ 18638 w 21548"/>
                <a:gd name="connsiteY187" fmla="*/ 3531 h 21600"/>
                <a:gd name="connsiteX188" fmla="*/ 18589 w 21548"/>
                <a:gd name="connsiteY188" fmla="*/ 3882 h 21600"/>
                <a:gd name="connsiteX189" fmla="*/ 18317 w 21548"/>
                <a:gd name="connsiteY189" fmla="*/ 3958 h 21600"/>
                <a:gd name="connsiteX190" fmla="*/ 18317 w 21548"/>
                <a:gd name="connsiteY190" fmla="*/ 4508 h 21600"/>
                <a:gd name="connsiteX191" fmla="*/ 17992 w 21548"/>
                <a:gd name="connsiteY191" fmla="*/ 4990 h 21600"/>
                <a:gd name="connsiteX192" fmla="*/ 17609 w 21548"/>
                <a:gd name="connsiteY192" fmla="*/ 5121 h 21600"/>
                <a:gd name="connsiteX193" fmla="*/ 17640 w 21548"/>
                <a:gd name="connsiteY193" fmla="*/ 5024 h 21600"/>
                <a:gd name="connsiteX194" fmla="*/ 17889 w 21548"/>
                <a:gd name="connsiteY194" fmla="*/ 4685 h 21600"/>
                <a:gd name="connsiteX195" fmla="*/ 18259 w 21548"/>
                <a:gd name="connsiteY195" fmla="*/ 4360 h 21600"/>
                <a:gd name="connsiteX196" fmla="*/ 18197 w 21548"/>
                <a:gd name="connsiteY196" fmla="*/ 4385 h 21600"/>
                <a:gd name="connsiteX197" fmla="*/ 17658 w 21548"/>
                <a:gd name="connsiteY197" fmla="*/ 4698 h 21600"/>
                <a:gd name="connsiteX198" fmla="*/ 17128 w 21548"/>
                <a:gd name="connsiteY198" fmla="*/ 4681 h 21600"/>
                <a:gd name="connsiteX199" fmla="*/ 17431 w 21548"/>
                <a:gd name="connsiteY199" fmla="*/ 4804 h 21600"/>
                <a:gd name="connsiteX200" fmla="*/ 17578 w 21548"/>
                <a:gd name="connsiteY200" fmla="*/ 4812 h 21600"/>
                <a:gd name="connsiteX201" fmla="*/ 17524 w 21548"/>
                <a:gd name="connsiteY201" fmla="*/ 4943 h 21600"/>
                <a:gd name="connsiteX202" fmla="*/ 17524 w 21548"/>
                <a:gd name="connsiteY202" fmla="*/ 4943 h 21600"/>
                <a:gd name="connsiteX203" fmla="*/ 17275 w 21548"/>
                <a:gd name="connsiteY203" fmla="*/ 5307 h 21600"/>
                <a:gd name="connsiteX204" fmla="*/ 17252 w 21548"/>
                <a:gd name="connsiteY204" fmla="*/ 5353 h 21600"/>
                <a:gd name="connsiteX205" fmla="*/ 16767 w 21548"/>
                <a:gd name="connsiteY205" fmla="*/ 5679 h 21600"/>
                <a:gd name="connsiteX206" fmla="*/ 16513 w 21548"/>
                <a:gd name="connsiteY206" fmla="*/ 5734 h 21600"/>
                <a:gd name="connsiteX207" fmla="*/ 16023 w 21548"/>
                <a:gd name="connsiteY207" fmla="*/ 6296 h 21600"/>
                <a:gd name="connsiteX208" fmla="*/ 15929 w 21548"/>
                <a:gd name="connsiteY208" fmla="*/ 6952 h 21600"/>
                <a:gd name="connsiteX209" fmla="*/ 15920 w 21548"/>
                <a:gd name="connsiteY209" fmla="*/ 6977 h 21600"/>
                <a:gd name="connsiteX210" fmla="*/ 15724 w 21548"/>
                <a:gd name="connsiteY210" fmla="*/ 7379 h 21600"/>
                <a:gd name="connsiteX211" fmla="*/ 15025 w 21548"/>
                <a:gd name="connsiteY211" fmla="*/ 8199 h 21600"/>
                <a:gd name="connsiteX212" fmla="*/ 14923 w 21548"/>
                <a:gd name="connsiteY212" fmla="*/ 8242 h 21600"/>
                <a:gd name="connsiteX213" fmla="*/ 13845 w 21548"/>
                <a:gd name="connsiteY213" fmla="*/ 7535 h 21600"/>
                <a:gd name="connsiteX214" fmla="*/ 13702 w 21548"/>
                <a:gd name="connsiteY214" fmla="*/ 7451 h 21600"/>
                <a:gd name="connsiteX215" fmla="*/ 13021 w 21548"/>
                <a:gd name="connsiteY215" fmla="*/ 7036 h 21600"/>
                <a:gd name="connsiteX216" fmla="*/ 12887 w 21548"/>
                <a:gd name="connsiteY216" fmla="*/ 6914 h 21600"/>
                <a:gd name="connsiteX217" fmla="*/ 12183 w 21548"/>
                <a:gd name="connsiteY217" fmla="*/ 6267 h 21600"/>
                <a:gd name="connsiteX218" fmla="*/ 11444 w 21548"/>
                <a:gd name="connsiteY218" fmla="*/ 6233 h 21600"/>
                <a:gd name="connsiteX219" fmla="*/ 10807 w 21548"/>
                <a:gd name="connsiteY219" fmla="*/ 6398 h 21600"/>
                <a:gd name="connsiteX220" fmla="*/ 9208 w 21548"/>
                <a:gd name="connsiteY220" fmla="*/ 6284 h 21600"/>
                <a:gd name="connsiteX221" fmla="*/ 9074 w 21548"/>
                <a:gd name="connsiteY221" fmla="*/ 6322 h 21600"/>
                <a:gd name="connsiteX222" fmla="*/ 9181 w 21548"/>
                <a:gd name="connsiteY222" fmla="*/ 6406 h 21600"/>
                <a:gd name="connsiteX223" fmla="*/ 10156 w 21548"/>
                <a:gd name="connsiteY223" fmla="*/ 6571 h 21600"/>
                <a:gd name="connsiteX224" fmla="*/ 10597 w 21548"/>
                <a:gd name="connsiteY224" fmla="*/ 6707 h 21600"/>
                <a:gd name="connsiteX225" fmla="*/ 10673 w 21548"/>
                <a:gd name="connsiteY225" fmla="*/ 6736 h 21600"/>
                <a:gd name="connsiteX226" fmla="*/ 10931 w 21548"/>
                <a:gd name="connsiteY226" fmla="*/ 6770 h 21600"/>
                <a:gd name="connsiteX227" fmla="*/ 11270 w 21548"/>
                <a:gd name="connsiteY227" fmla="*/ 6783 h 21600"/>
                <a:gd name="connsiteX228" fmla="*/ 11609 w 21548"/>
                <a:gd name="connsiteY228" fmla="*/ 6842 h 21600"/>
                <a:gd name="connsiteX229" fmla="*/ 11845 w 21548"/>
                <a:gd name="connsiteY229" fmla="*/ 6914 h 21600"/>
                <a:gd name="connsiteX230" fmla="*/ 12384 w 21548"/>
                <a:gd name="connsiteY230" fmla="*/ 7239 h 21600"/>
                <a:gd name="connsiteX231" fmla="*/ 12455 w 21548"/>
                <a:gd name="connsiteY231" fmla="*/ 7286 h 21600"/>
                <a:gd name="connsiteX232" fmla="*/ 12842 w 21548"/>
                <a:gd name="connsiteY232" fmla="*/ 7776 h 21600"/>
                <a:gd name="connsiteX233" fmla="*/ 12838 w 21548"/>
                <a:gd name="connsiteY233" fmla="*/ 7776 h 21600"/>
                <a:gd name="connsiteX234" fmla="*/ 12865 w 21548"/>
                <a:gd name="connsiteY234" fmla="*/ 7806 h 21600"/>
                <a:gd name="connsiteX235" fmla="*/ 13016 w 21548"/>
                <a:gd name="connsiteY235" fmla="*/ 7941 h 21600"/>
                <a:gd name="connsiteX236" fmla="*/ 13132 w 21548"/>
                <a:gd name="connsiteY236" fmla="*/ 7895 h 21600"/>
                <a:gd name="connsiteX237" fmla="*/ 12834 w 21548"/>
                <a:gd name="connsiteY237" fmla="*/ 7544 h 21600"/>
                <a:gd name="connsiteX238" fmla="*/ 12517 w 21548"/>
                <a:gd name="connsiteY238" fmla="*/ 7210 h 21600"/>
                <a:gd name="connsiteX239" fmla="*/ 12704 w 21548"/>
                <a:gd name="connsiteY239" fmla="*/ 7159 h 21600"/>
                <a:gd name="connsiteX240" fmla="*/ 12214 w 21548"/>
                <a:gd name="connsiteY240" fmla="*/ 7096 h 21600"/>
                <a:gd name="connsiteX241" fmla="*/ 11836 w 21548"/>
                <a:gd name="connsiteY241" fmla="*/ 6770 h 21600"/>
                <a:gd name="connsiteX242" fmla="*/ 12081 w 21548"/>
                <a:gd name="connsiteY242" fmla="*/ 6821 h 21600"/>
                <a:gd name="connsiteX243" fmla="*/ 11649 w 21548"/>
                <a:gd name="connsiteY243" fmla="*/ 6597 h 21600"/>
                <a:gd name="connsiteX244" fmla="*/ 11903 w 21548"/>
                <a:gd name="connsiteY244" fmla="*/ 6580 h 21600"/>
                <a:gd name="connsiteX245" fmla="*/ 11974 w 21548"/>
                <a:gd name="connsiteY245" fmla="*/ 6618 h 21600"/>
                <a:gd name="connsiteX246" fmla="*/ 12036 w 21548"/>
                <a:gd name="connsiteY246" fmla="*/ 6702 h 21600"/>
                <a:gd name="connsiteX247" fmla="*/ 12045 w 21548"/>
                <a:gd name="connsiteY247" fmla="*/ 6584 h 21600"/>
                <a:gd name="connsiteX248" fmla="*/ 12375 w 21548"/>
                <a:gd name="connsiteY248" fmla="*/ 6669 h 21600"/>
                <a:gd name="connsiteX249" fmla="*/ 11141 w 21548"/>
                <a:gd name="connsiteY249" fmla="*/ 6428 h 21600"/>
                <a:gd name="connsiteX250" fmla="*/ 12023 w 21548"/>
                <a:gd name="connsiteY250" fmla="*/ 6229 h 21600"/>
                <a:gd name="connsiteX251" fmla="*/ 12090 w 21548"/>
                <a:gd name="connsiteY251" fmla="*/ 6250 h 21600"/>
                <a:gd name="connsiteX252" fmla="*/ 12678 w 21548"/>
                <a:gd name="connsiteY252" fmla="*/ 6753 h 21600"/>
                <a:gd name="connsiteX253" fmla="*/ 13324 w 21548"/>
                <a:gd name="connsiteY253" fmla="*/ 7345 h 21600"/>
                <a:gd name="connsiteX254" fmla="*/ 13448 w 21548"/>
                <a:gd name="connsiteY254" fmla="*/ 7438 h 21600"/>
                <a:gd name="connsiteX255" fmla="*/ 13769 w 21548"/>
                <a:gd name="connsiteY255" fmla="*/ 7590 h 21600"/>
                <a:gd name="connsiteX256" fmla="*/ 14807 w 21548"/>
                <a:gd name="connsiteY256" fmla="*/ 8263 h 21600"/>
                <a:gd name="connsiteX257" fmla="*/ 14896 w 21548"/>
                <a:gd name="connsiteY257" fmla="*/ 8364 h 21600"/>
                <a:gd name="connsiteX258" fmla="*/ 14998 w 21548"/>
                <a:gd name="connsiteY258" fmla="*/ 8419 h 21600"/>
                <a:gd name="connsiteX259" fmla="*/ 15382 w 21548"/>
                <a:gd name="connsiteY259" fmla="*/ 8707 h 21600"/>
                <a:gd name="connsiteX260" fmla="*/ 15150 w 21548"/>
                <a:gd name="connsiteY260" fmla="*/ 8428 h 21600"/>
                <a:gd name="connsiteX261" fmla="*/ 15128 w 21548"/>
                <a:gd name="connsiteY261" fmla="*/ 8305 h 21600"/>
                <a:gd name="connsiteX262" fmla="*/ 15724 w 21548"/>
                <a:gd name="connsiteY262" fmla="*/ 7578 h 21600"/>
                <a:gd name="connsiteX263" fmla="*/ 15858 w 21548"/>
                <a:gd name="connsiteY263" fmla="*/ 7493 h 21600"/>
                <a:gd name="connsiteX264" fmla="*/ 15925 w 21548"/>
                <a:gd name="connsiteY264" fmla="*/ 7620 h 21600"/>
                <a:gd name="connsiteX265" fmla="*/ 16263 w 21548"/>
                <a:gd name="connsiteY265" fmla="*/ 8220 h 21600"/>
                <a:gd name="connsiteX266" fmla="*/ 16339 w 21548"/>
                <a:gd name="connsiteY266" fmla="*/ 8330 h 21600"/>
                <a:gd name="connsiteX267" fmla="*/ 15693 w 21548"/>
                <a:gd name="connsiteY267" fmla="*/ 8867 h 21600"/>
                <a:gd name="connsiteX268" fmla="*/ 15110 w 21548"/>
                <a:gd name="connsiteY268" fmla="*/ 9362 h 21600"/>
                <a:gd name="connsiteX269" fmla="*/ 14940 w 21548"/>
                <a:gd name="connsiteY269" fmla="*/ 9379 h 21600"/>
                <a:gd name="connsiteX270" fmla="*/ 14700 w 21548"/>
                <a:gd name="connsiteY270" fmla="*/ 9231 h 21600"/>
                <a:gd name="connsiteX271" fmla="*/ 14197 w 21548"/>
                <a:gd name="connsiteY271" fmla="*/ 8690 h 21600"/>
                <a:gd name="connsiteX272" fmla="*/ 13943 w 21548"/>
                <a:gd name="connsiteY272" fmla="*/ 8521 h 21600"/>
                <a:gd name="connsiteX273" fmla="*/ 13769 w 21548"/>
                <a:gd name="connsiteY273" fmla="*/ 8402 h 21600"/>
                <a:gd name="connsiteX274" fmla="*/ 13319 w 21548"/>
                <a:gd name="connsiteY274" fmla="*/ 8242 h 21600"/>
                <a:gd name="connsiteX275" fmla="*/ 13288 w 21548"/>
                <a:gd name="connsiteY275" fmla="*/ 8326 h 21600"/>
                <a:gd name="connsiteX276" fmla="*/ 13012 w 21548"/>
                <a:gd name="connsiteY276" fmla="*/ 8085 h 21600"/>
                <a:gd name="connsiteX277" fmla="*/ 12891 w 21548"/>
                <a:gd name="connsiteY277" fmla="*/ 8077 h 21600"/>
                <a:gd name="connsiteX278" fmla="*/ 13742 w 21548"/>
                <a:gd name="connsiteY278" fmla="*/ 8834 h 21600"/>
                <a:gd name="connsiteX279" fmla="*/ 13805 w 21548"/>
                <a:gd name="connsiteY279" fmla="*/ 8880 h 21600"/>
                <a:gd name="connsiteX280" fmla="*/ 14851 w 21548"/>
                <a:gd name="connsiteY280" fmla="*/ 9536 h 21600"/>
                <a:gd name="connsiteX281" fmla="*/ 15083 w 21548"/>
                <a:gd name="connsiteY281" fmla="*/ 9527 h 21600"/>
                <a:gd name="connsiteX282" fmla="*/ 16214 w 21548"/>
                <a:gd name="connsiteY282" fmla="*/ 8563 h 21600"/>
                <a:gd name="connsiteX283" fmla="*/ 16549 w 21548"/>
                <a:gd name="connsiteY283" fmla="*/ 8618 h 21600"/>
                <a:gd name="connsiteX284" fmla="*/ 16557 w 21548"/>
                <a:gd name="connsiteY284" fmla="*/ 8669 h 21600"/>
                <a:gd name="connsiteX285" fmla="*/ 16767 w 21548"/>
                <a:gd name="connsiteY285" fmla="*/ 8880 h 21600"/>
                <a:gd name="connsiteX286" fmla="*/ 16865 w 21548"/>
                <a:gd name="connsiteY286" fmla="*/ 9024 h 21600"/>
                <a:gd name="connsiteX287" fmla="*/ 16807 w 21548"/>
                <a:gd name="connsiteY287" fmla="*/ 8817 h 21600"/>
                <a:gd name="connsiteX288" fmla="*/ 16335 w 21548"/>
                <a:gd name="connsiteY288" fmla="*/ 7975 h 21600"/>
                <a:gd name="connsiteX289" fmla="*/ 16473 w 21548"/>
                <a:gd name="connsiteY289" fmla="*/ 6550 h 21600"/>
                <a:gd name="connsiteX290" fmla="*/ 16531 w 21548"/>
                <a:gd name="connsiteY290" fmla="*/ 6440 h 21600"/>
                <a:gd name="connsiteX291" fmla="*/ 16531 w 21548"/>
                <a:gd name="connsiteY291" fmla="*/ 6440 h 21600"/>
                <a:gd name="connsiteX292" fmla="*/ 16540 w 21548"/>
                <a:gd name="connsiteY292" fmla="*/ 6432 h 21600"/>
                <a:gd name="connsiteX293" fmla="*/ 16531 w 21548"/>
                <a:gd name="connsiteY293" fmla="*/ 6436 h 21600"/>
                <a:gd name="connsiteX294" fmla="*/ 16121 w 21548"/>
                <a:gd name="connsiteY294" fmla="*/ 7836 h 21600"/>
                <a:gd name="connsiteX295" fmla="*/ 15978 w 21548"/>
                <a:gd name="connsiteY295" fmla="*/ 7510 h 21600"/>
                <a:gd name="connsiteX296" fmla="*/ 16455 w 21548"/>
                <a:gd name="connsiteY296" fmla="*/ 6140 h 21600"/>
                <a:gd name="connsiteX297" fmla="*/ 16673 w 21548"/>
                <a:gd name="connsiteY297" fmla="*/ 6022 h 21600"/>
                <a:gd name="connsiteX298" fmla="*/ 16936 w 21548"/>
                <a:gd name="connsiteY298" fmla="*/ 5874 h 21600"/>
                <a:gd name="connsiteX299" fmla="*/ 16914 w 21548"/>
                <a:gd name="connsiteY299" fmla="*/ 5797 h 21600"/>
                <a:gd name="connsiteX300" fmla="*/ 16633 w 21548"/>
                <a:gd name="connsiteY300" fmla="*/ 5962 h 21600"/>
                <a:gd name="connsiteX301" fmla="*/ 16366 w 21548"/>
                <a:gd name="connsiteY301" fmla="*/ 6085 h 21600"/>
                <a:gd name="connsiteX302" fmla="*/ 16103 w 21548"/>
                <a:gd name="connsiteY302" fmla="*/ 6521 h 21600"/>
                <a:gd name="connsiteX303" fmla="*/ 16914 w 21548"/>
                <a:gd name="connsiteY303" fmla="*/ 5776 h 21600"/>
                <a:gd name="connsiteX304" fmla="*/ 17261 w 21548"/>
                <a:gd name="connsiteY304" fmla="*/ 5485 h 21600"/>
                <a:gd name="connsiteX305" fmla="*/ 17007 w 21548"/>
                <a:gd name="connsiteY305" fmla="*/ 5958 h 21600"/>
                <a:gd name="connsiteX306" fmla="*/ 16762 w 21548"/>
                <a:gd name="connsiteY306" fmla="*/ 6389 h 21600"/>
                <a:gd name="connsiteX307" fmla="*/ 16749 w 21548"/>
                <a:gd name="connsiteY307" fmla="*/ 6419 h 21600"/>
                <a:gd name="connsiteX308" fmla="*/ 16749 w 21548"/>
                <a:gd name="connsiteY308" fmla="*/ 6415 h 21600"/>
                <a:gd name="connsiteX309" fmla="*/ 16713 w 21548"/>
                <a:gd name="connsiteY309" fmla="*/ 6470 h 21600"/>
                <a:gd name="connsiteX310" fmla="*/ 16718 w 21548"/>
                <a:gd name="connsiteY310" fmla="*/ 6466 h 21600"/>
                <a:gd name="connsiteX311" fmla="*/ 16682 w 21548"/>
                <a:gd name="connsiteY311" fmla="*/ 6521 h 21600"/>
                <a:gd name="connsiteX312" fmla="*/ 16687 w 21548"/>
                <a:gd name="connsiteY312" fmla="*/ 6516 h 21600"/>
                <a:gd name="connsiteX313" fmla="*/ 16629 w 21548"/>
                <a:gd name="connsiteY313" fmla="*/ 6605 h 21600"/>
                <a:gd name="connsiteX314" fmla="*/ 16633 w 21548"/>
                <a:gd name="connsiteY314" fmla="*/ 6601 h 21600"/>
                <a:gd name="connsiteX315" fmla="*/ 16598 w 21548"/>
                <a:gd name="connsiteY315" fmla="*/ 6630 h 21600"/>
                <a:gd name="connsiteX316" fmla="*/ 16606 w 21548"/>
                <a:gd name="connsiteY316" fmla="*/ 6635 h 21600"/>
                <a:gd name="connsiteX317" fmla="*/ 16571 w 21548"/>
                <a:gd name="connsiteY317" fmla="*/ 6685 h 21600"/>
                <a:gd name="connsiteX318" fmla="*/ 16575 w 21548"/>
                <a:gd name="connsiteY318" fmla="*/ 6685 h 21600"/>
                <a:gd name="connsiteX319" fmla="*/ 16540 w 21548"/>
                <a:gd name="connsiteY319" fmla="*/ 6740 h 21600"/>
                <a:gd name="connsiteX320" fmla="*/ 16544 w 21548"/>
                <a:gd name="connsiteY320" fmla="*/ 6736 h 21600"/>
                <a:gd name="connsiteX321" fmla="*/ 16513 w 21548"/>
                <a:gd name="connsiteY321" fmla="*/ 6791 h 21600"/>
                <a:gd name="connsiteX322" fmla="*/ 16451 w 21548"/>
                <a:gd name="connsiteY322" fmla="*/ 6905 h 21600"/>
                <a:gd name="connsiteX323" fmla="*/ 16455 w 21548"/>
                <a:gd name="connsiteY323" fmla="*/ 6901 h 21600"/>
                <a:gd name="connsiteX324" fmla="*/ 16428 w 21548"/>
                <a:gd name="connsiteY324" fmla="*/ 6960 h 21600"/>
                <a:gd name="connsiteX325" fmla="*/ 16397 w 21548"/>
                <a:gd name="connsiteY325" fmla="*/ 7476 h 21600"/>
                <a:gd name="connsiteX326" fmla="*/ 16393 w 21548"/>
                <a:gd name="connsiteY326" fmla="*/ 7476 h 21600"/>
                <a:gd name="connsiteX327" fmla="*/ 16419 w 21548"/>
                <a:gd name="connsiteY327" fmla="*/ 7578 h 21600"/>
                <a:gd name="connsiteX328" fmla="*/ 16843 w 21548"/>
                <a:gd name="connsiteY328" fmla="*/ 8567 h 21600"/>
                <a:gd name="connsiteX329" fmla="*/ 16633 w 21548"/>
                <a:gd name="connsiteY329" fmla="*/ 8005 h 21600"/>
                <a:gd name="connsiteX330" fmla="*/ 16464 w 21548"/>
                <a:gd name="connsiteY330" fmla="*/ 7472 h 21600"/>
                <a:gd name="connsiteX331" fmla="*/ 16558 w 21548"/>
                <a:gd name="connsiteY331" fmla="*/ 6893 h 21600"/>
                <a:gd name="connsiteX332" fmla="*/ 16958 w 21548"/>
                <a:gd name="connsiteY332" fmla="*/ 6279 h 21600"/>
                <a:gd name="connsiteX333" fmla="*/ 17007 w 21548"/>
                <a:gd name="connsiteY333" fmla="*/ 6115 h 21600"/>
                <a:gd name="connsiteX334" fmla="*/ 17270 w 21548"/>
                <a:gd name="connsiteY334" fmla="*/ 5628 h 21600"/>
                <a:gd name="connsiteX335" fmla="*/ 17315 w 21548"/>
                <a:gd name="connsiteY335" fmla="*/ 5721 h 21600"/>
                <a:gd name="connsiteX336" fmla="*/ 17333 w 21548"/>
                <a:gd name="connsiteY336" fmla="*/ 5290 h 21600"/>
                <a:gd name="connsiteX337" fmla="*/ 17439 w 21548"/>
                <a:gd name="connsiteY337" fmla="*/ 5062 h 21600"/>
                <a:gd name="connsiteX338" fmla="*/ 17546 w 21548"/>
                <a:gd name="connsiteY338" fmla="*/ 4977 h 21600"/>
                <a:gd name="connsiteX339" fmla="*/ 17591 w 21548"/>
                <a:gd name="connsiteY339" fmla="*/ 4994 h 21600"/>
                <a:gd name="connsiteX340" fmla="*/ 17439 w 21548"/>
                <a:gd name="connsiteY340" fmla="*/ 5573 h 21600"/>
                <a:gd name="connsiteX341" fmla="*/ 17341 w 21548"/>
                <a:gd name="connsiteY341" fmla="*/ 5751 h 21600"/>
                <a:gd name="connsiteX342" fmla="*/ 17373 w 21548"/>
                <a:gd name="connsiteY342" fmla="*/ 5802 h 21600"/>
                <a:gd name="connsiteX343" fmla="*/ 17591 w 21548"/>
                <a:gd name="connsiteY343" fmla="*/ 5417 h 21600"/>
                <a:gd name="connsiteX344" fmla="*/ 17742 w 21548"/>
                <a:gd name="connsiteY344" fmla="*/ 5759 h 21600"/>
                <a:gd name="connsiteX345" fmla="*/ 17831 w 21548"/>
                <a:gd name="connsiteY345" fmla="*/ 5797 h 21600"/>
                <a:gd name="connsiteX346" fmla="*/ 18237 w 21548"/>
                <a:gd name="connsiteY346" fmla="*/ 5421 h 21600"/>
                <a:gd name="connsiteX347" fmla="*/ 17805 w 21548"/>
                <a:gd name="connsiteY347" fmla="*/ 5759 h 21600"/>
                <a:gd name="connsiteX348" fmla="*/ 17595 w 21548"/>
                <a:gd name="connsiteY348" fmla="*/ 5239 h 21600"/>
                <a:gd name="connsiteX349" fmla="*/ 18388 w 21548"/>
                <a:gd name="connsiteY349" fmla="*/ 4892 h 21600"/>
                <a:gd name="connsiteX350" fmla="*/ 18139 w 21548"/>
                <a:gd name="connsiteY350" fmla="*/ 5755 h 21600"/>
                <a:gd name="connsiteX351" fmla="*/ 17301 w 21548"/>
                <a:gd name="connsiteY351" fmla="*/ 7387 h 21600"/>
                <a:gd name="connsiteX352" fmla="*/ 17052 w 21548"/>
                <a:gd name="connsiteY352" fmla="*/ 8398 h 21600"/>
                <a:gd name="connsiteX353" fmla="*/ 16963 w 21548"/>
                <a:gd name="connsiteY353" fmla="*/ 8757 h 21600"/>
                <a:gd name="connsiteX354" fmla="*/ 16981 w 21548"/>
                <a:gd name="connsiteY354" fmla="*/ 8948 h 21600"/>
                <a:gd name="connsiteX355" fmla="*/ 16945 w 21548"/>
                <a:gd name="connsiteY355" fmla="*/ 9185 h 21600"/>
                <a:gd name="connsiteX356" fmla="*/ 17052 w 21548"/>
                <a:gd name="connsiteY356" fmla="*/ 8969 h 21600"/>
                <a:gd name="connsiteX357" fmla="*/ 18326 w 21548"/>
                <a:gd name="connsiteY357" fmla="*/ 6783 h 21600"/>
                <a:gd name="connsiteX358" fmla="*/ 18887 w 21548"/>
                <a:gd name="connsiteY358" fmla="*/ 6186 h 21600"/>
                <a:gd name="connsiteX359" fmla="*/ 18829 w 21548"/>
                <a:gd name="connsiteY359" fmla="*/ 5945 h 21600"/>
                <a:gd name="connsiteX360" fmla="*/ 18718 w 21548"/>
                <a:gd name="connsiteY360" fmla="*/ 5920 h 21600"/>
                <a:gd name="connsiteX361" fmla="*/ 18718 w 21548"/>
                <a:gd name="connsiteY361" fmla="*/ 5945 h 21600"/>
                <a:gd name="connsiteX362" fmla="*/ 18869 w 21548"/>
                <a:gd name="connsiteY362" fmla="*/ 6077 h 21600"/>
                <a:gd name="connsiteX363" fmla="*/ 18727 w 21548"/>
                <a:gd name="connsiteY363" fmla="*/ 6229 h 21600"/>
                <a:gd name="connsiteX364" fmla="*/ 17546 w 21548"/>
                <a:gd name="connsiteY364" fmla="*/ 7531 h 21600"/>
                <a:gd name="connsiteX365" fmla="*/ 17221 w 21548"/>
                <a:gd name="connsiteY365" fmla="*/ 8098 h 21600"/>
                <a:gd name="connsiteX366" fmla="*/ 17145 w 21548"/>
                <a:gd name="connsiteY366" fmla="*/ 8178 h 21600"/>
                <a:gd name="connsiteX367" fmla="*/ 17466 w 21548"/>
                <a:gd name="connsiteY367" fmla="*/ 7218 h 21600"/>
                <a:gd name="connsiteX368" fmla="*/ 18308 w 21548"/>
                <a:gd name="connsiteY368" fmla="*/ 5599 h 21600"/>
                <a:gd name="connsiteX369" fmla="*/ 18446 w 21548"/>
                <a:gd name="connsiteY369" fmla="*/ 4990 h 21600"/>
                <a:gd name="connsiteX370" fmla="*/ 18460 w 21548"/>
                <a:gd name="connsiteY370" fmla="*/ 4901 h 21600"/>
                <a:gd name="connsiteX371" fmla="*/ 18865 w 21548"/>
                <a:gd name="connsiteY371" fmla="*/ 5692 h 21600"/>
                <a:gd name="connsiteX372" fmla="*/ 18402 w 21548"/>
                <a:gd name="connsiteY372" fmla="*/ 5802 h 21600"/>
                <a:gd name="connsiteX373" fmla="*/ 18892 w 21548"/>
                <a:gd name="connsiteY373" fmla="*/ 5781 h 21600"/>
                <a:gd name="connsiteX374" fmla="*/ 18950 w 21548"/>
                <a:gd name="connsiteY374" fmla="*/ 5649 h 21600"/>
                <a:gd name="connsiteX375" fmla="*/ 18825 w 21548"/>
                <a:gd name="connsiteY375" fmla="*/ 5421 h 21600"/>
                <a:gd name="connsiteX376" fmla="*/ 19003 w 21548"/>
                <a:gd name="connsiteY376" fmla="*/ 5501 h 21600"/>
                <a:gd name="connsiteX377" fmla="*/ 19689 w 21548"/>
                <a:gd name="connsiteY377" fmla="*/ 5620 h 21600"/>
                <a:gd name="connsiteX378" fmla="*/ 19791 w 21548"/>
                <a:gd name="connsiteY378" fmla="*/ 5671 h 21600"/>
                <a:gd name="connsiteX379" fmla="*/ 20143 w 21548"/>
                <a:gd name="connsiteY379" fmla="*/ 6305 h 21600"/>
                <a:gd name="connsiteX380" fmla="*/ 20139 w 21548"/>
                <a:gd name="connsiteY380" fmla="*/ 6301 h 21600"/>
                <a:gd name="connsiteX381" fmla="*/ 20709 w 21548"/>
                <a:gd name="connsiteY381" fmla="*/ 7354 h 21600"/>
                <a:gd name="connsiteX382" fmla="*/ 21324 w 21548"/>
                <a:gd name="connsiteY382" fmla="*/ 8512 h 21600"/>
                <a:gd name="connsiteX383" fmla="*/ 21391 w 21548"/>
                <a:gd name="connsiteY383" fmla="*/ 8842 h 21600"/>
                <a:gd name="connsiteX384" fmla="*/ 20834 w 21548"/>
                <a:gd name="connsiteY384" fmla="*/ 9235 h 21600"/>
                <a:gd name="connsiteX385" fmla="*/ 20660 w 21548"/>
                <a:gd name="connsiteY385" fmla="*/ 9345 h 21600"/>
                <a:gd name="connsiteX386" fmla="*/ 20486 w 21548"/>
                <a:gd name="connsiteY386" fmla="*/ 9455 h 21600"/>
                <a:gd name="connsiteX387" fmla="*/ 20063 w 21548"/>
                <a:gd name="connsiteY387" fmla="*/ 9713 h 21600"/>
                <a:gd name="connsiteX388" fmla="*/ 19649 w 21548"/>
                <a:gd name="connsiteY388" fmla="*/ 10009 h 21600"/>
                <a:gd name="connsiteX389" fmla="*/ 19613 w 21548"/>
                <a:gd name="connsiteY389" fmla="*/ 9958 h 21600"/>
                <a:gd name="connsiteX390" fmla="*/ 19306 w 21548"/>
                <a:gd name="connsiteY390" fmla="*/ 9404 h 21600"/>
                <a:gd name="connsiteX391" fmla="*/ 19333 w 21548"/>
                <a:gd name="connsiteY391" fmla="*/ 9307 h 21600"/>
                <a:gd name="connsiteX392" fmla="*/ 20406 w 21548"/>
                <a:gd name="connsiteY392" fmla="*/ 8664 h 21600"/>
                <a:gd name="connsiteX393" fmla="*/ 20994 w 21548"/>
                <a:gd name="connsiteY393" fmla="*/ 8580 h 21600"/>
                <a:gd name="connsiteX394" fmla="*/ 20985 w 21548"/>
                <a:gd name="connsiteY394" fmla="*/ 8483 h 21600"/>
                <a:gd name="connsiteX395" fmla="*/ 20709 w 21548"/>
                <a:gd name="connsiteY395" fmla="*/ 8461 h 21600"/>
                <a:gd name="connsiteX396" fmla="*/ 20771 w 21548"/>
                <a:gd name="connsiteY396" fmla="*/ 8390 h 21600"/>
                <a:gd name="connsiteX397" fmla="*/ 20727 w 21548"/>
                <a:gd name="connsiteY397" fmla="*/ 8343 h 21600"/>
                <a:gd name="connsiteX398" fmla="*/ 19956 w 21548"/>
                <a:gd name="connsiteY398" fmla="*/ 7848 h 21600"/>
                <a:gd name="connsiteX399" fmla="*/ 19907 w 21548"/>
                <a:gd name="connsiteY399" fmla="*/ 7798 h 21600"/>
                <a:gd name="connsiteX400" fmla="*/ 19244 w 21548"/>
                <a:gd name="connsiteY400" fmla="*/ 6821 h 21600"/>
                <a:gd name="connsiteX401" fmla="*/ 19355 w 21548"/>
                <a:gd name="connsiteY401" fmla="*/ 7163 h 21600"/>
                <a:gd name="connsiteX402" fmla="*/ 19560 w 21548"/>
                <a:gd name="connsiteY402" fmla="*/ 7493 h 21600"/>
                <a:gd name="connsiteX403" fmla="*/ 19502 w 21548"/>
                <a:gd name="connsiteY403" fmla="*/ 7679 h 21600"/>
                <a:gd name="connsiteX404" fmla="*/ 18540 w 21548"/>
                <a:gd name="connsiteY404" fmla="*/ 9316 h 21600"/>
                <a:gd name="connsiteX405" fmla="*/ 18215 w 21548"/>
                <a:gd name="connsiteY405" fmla="*/ 9443 h 21600"/>
                <a:gd name="connsiteX406" fmla="*/ 18148 w 21548"/>
                <a:gd name="connsiteY406" fmla="*/ 9451 h 21600"/>
                <a:gd name="connsiteX407" fmla="*/ 18139 w 21548"/>
                <a:gd name="connsiteY407" fmla="*/ 9451 h 21600"/>
                <a:gd name="connsiteX408" fmla="*/ 17952 w 21548"/>
                <a:gd name="connsiteY408" fmla="*/ 9459 h 21600"/>
                <a:gd name="connsiteX409" fmla="*/ 17867 w 21548"/>
                <a:gd name="connsiteY409" fmla="*/ 9497 h 21600"/>
                <a:gd name="connsiteX410" fmla="*/ 17907 w 21548"/>
                <a:gd name="connsiteY410" fmla="*/ 9578 h 21600"/>
                <a:gd name="connsiteX411" fmla="*/ 17970 w 21548"/>
                <a:gd name="connsiteY411" fmla="*/ 9629 h 21600"/>
                <a:gd name="connsiteX412" fmla="*/ 18041 w 21548"/>
                <a:gd name="connsiteY412" fmla="*/ 9675 h 21600"/>
                <a:gd name="connsiteX413" fmla="*/ 17947 w 21548"/>
                <a:gd name="connsiteY413" fmla="*/ 9717 h 21600"/>
                <a:gd name="connsiteX414" fmla="*/ 17867 w 21548"/>
                <a:gd name="connsiteY414" fmla="*/ 9747 h 21600"/>
                <a:gd name="connsiteX415" fmla="*/ 18482 w 21548"/>
                <a:gd name="connsiteY415" fmla="*/ 9810 h 21600"/>
                <a:gd name="connsiteX416" fmla="*/ 18607 w 21548"/>
                <a:gd name="connsiteY416" fmla="*/ 9781 h 21600"/>
                <a:gd name="connsiteX417" fmla="*/ 18513 w 21548"/>
                <a:gd name="connsiteY417" fmla="*/ 9696 h 21600"/>
                <a:gd name="connsiteX418" fmla="*/ 18143 w 21548"/>
                <a:gd name="connsiteY418" fmla="*/ 9637 h 21600"/>
                <a:gd name="connsiteX419" fmla="*/ 18816 w 21548"/>
                <a:gd name="connsiteY419" fmla="*/ 9861 h 21600"/>
                <a:gd name="connsiteX420" fmla="*/ 19123 w 21548"/>
                <a:gd name="connsiteY420" fmla="*/ 10364 h 21600"/>
                <a:gd name="connsiteX421" fmla="*/ 18656 w 21548"/>
                <a:gd name="connsiteY421" fmla="*/ 10314 h 21600"/>
                <a:gd name="connsiteX422" fmla="*/ 18215 w 21548"/>
                <a:gd name="connsiteY422" fmla="*/ 10238 h 21600"/>
                <a:gd name="connsiteX423" fmla="*/ 18250 w 21548"/>
                <a:gd name="connsiteY423" fmla="*/ 10187 h 21600"/>
                <a:gd name="connsiteX424" fmla="*/ 18664 w 21548"/>
                <a:gd name="connsiteY424" fmla="*/ 10136 h 21600"/>
                <a:gd name="connsiteX425" fmla="*/ 18036 w 21548"/>
                <a:gd name="connsiteY425" fmla="*/ 10102 h 21600"/>
                <a:gd name="connsiteX426" fmla="*/ 18544 w 21548"/>
                <a:gd name="connsiteY426" fmla="*/ 9954 h 21600"/>
                <a:gd name="connsiteX427" fmla="*/ 18411 w 21548"/>
                <a:gd name="connsiteY427" fmla="*/ 9929 h 21600"/>
                <a:gd name="connsiteX428" fmla="*/ 18014 w 21548"/>
                <a:gd name="connsiteY428" fmla="*/ 10047 h 21600"/>
                <a:gd name="connsiteX429" fmla="*/ 17872 w 21548"/>
                <a:gd name="connsiteY429" fmla="*/ 10098 h 21600"/>
                <a:gd name="connsiteX430" fmla="*/ 17796 w 21548"/>
                <a:gd name="connsiteY430" fmla="*/ 10161 h 21600"/>
                <a:gd name="connsiteX431" fmla="*/ 17880 w 21548"/>
                <a:gd name="connsiteY431" fmla="*/ 10216 h 21600"/>
                <a:gd name="connsiteX432" fmla="*/ 18210 w 21548"/>
                <a:gd name="connsiteY432" fmla="*/ 10238 h 21600"/>
                <a:gd name="connsiteX433" fmla="*/ 18210 w 21548"/>
                <a:gd name="connsiteY433" fmla="*/ 10238 h 21600"/>
                <a:gd name="connsiteX434" fmla="*/ 18847 w 21548"/>
                <a:gd name="connsiteY434" fmla="*/ 10457 h 21600"/>
                <a:gd name="connsiteX435" fmla="*/ 18847 w 21548"/>
                <a:gd name="connsiteY435" fmla="*/ 10462 h 21600"/>
                <a:gd name="connsiteX436" fmla="*/ 18847 w 21548"/>
                <a:gd name="connsiteY436" fmla="*/ 10462 h 21600"/>
                <a:gd name="connsiteX437" fmla="*/ 18843 w 21548"/>
                <a:gd name="connsiteY437" fmla="*/ 10462 h 21600"/>
                <a:gd name="connsiteX438" fmla="*/ 18985 w 21548"/>
                <a:gd name="connsiteY438" fmla="*/ 10466 h 21600"/>
                <a:gd name="connsiteX439" fmla="*/ 19163 w 21548"/>
                <a:gd name="connsiteY439" fmla="*/ 10246 h 21600"/>
                <a:gd name="connsiteX440" fmla="*/ 18896 w 21548"/>
                <a:gd name="connsiteY440" fmla="*/ 9806 h 21600"/>
                <a:gd name="connsiteX441" fmla="*/ 18923 w 21548"/>
                <a:gd name="connsiteY441" fmla="*/ 9519 h 21600"/>
                <a:gd name="connsiteX442" fmla="*/ 18958 w 21548"/>
                <a:gd name="connsiteY442" fmla="*/ 9544 h 21600"/>
                <a:gd name="connsiteX443" fmla="*/ 19172 w 21548"/>
                <a:gd name="connsiteY443" fmla="*/ 9459 h 21600"/>
                <a:gd name="connsiteX444" fmla="*/ 19310 w 21548"/>
                <a:gd name="connsiteY444" fmla="*/ 9662 h 21600"/>
                <a:gd name="connsiteX445" fmla="*/ 19480 w 21548"/>
                <a:gd name="connsiteY445" fmla="*/ 10001 h 21600"/>
                <a:gd name="connsiteX446" fmla="*/ 19497 w 21548"/>
                <a:gd name="connsiteY446" fmla="*/ 10208 h 21600"/>
                <a:gd name="connsiteX447" fmla="*/ 21172 w 21548"/>
                <a:gd name="connsiteY447" fmla="*/ 9172 h 21600"/>
                <a:gd name="connsiteX448" fmla="*/ 21315 w 21548"/>
                <a:gd name="connsiteY448" fmla="*/ 9075 h 21600"/>
                <a:gd name="connsiteX449" fmla="*/ 21471 w 21548"/>
                <a:gd name="connsiteY449" fmla="*/ 8533 h 21600"/>
                <a:gd name="connsiteX450" fmla="*/ 16878 w 21548"/>
                <a:gd name="connsiteY450" fmla="*/ 3413 h 21600"/>
                <a:gd name="connsiteX451" fmla="*/ 17101 w 21548"/>
                <a:gd name="connsiteY451" fmla="*/ 3582 h 21600"/>
                <a:gd name="connsiteX452" fmla="*/ 16878 w 21548"/>
                <a:gd name="connsiteY452" fmla="*/ 3413 h 21600"/>
                <a:gd name="connsiteX453" fmla="*/ 10250 w 21548"/>
                <a:gd name="connsiteY453" fmla="*/ 6423 h 21600"/>
                <a:gd name="connsiteX454" fmla="*/ 10254 w 21548"/>
                <a:gd name="connsiteY454" fmla="*/ 6385 h 21600"/>
                <a:gd name="connsiteX455" fmla="*/ 10936 w 21548"/>
                <a:gd name="connsiteY455" fmla="*/ 6491 h 21600"/>
                <a:gd name="connsiteX456" fmla="*/ 10250 w 21548"/>
                <a:gd name="connsiteY456" fmla="*/ 6423 h 21600"/>
                <a:gd name="connsiteX457" fmla="*/ 11074 w 21548"/>
                <a:gd name="connsiteY457" fmla="*/ 6711 h 21600"/>
                <a:gd name="connsiteX458" fmla="*/ 10686 w 21548"/>
                <a:gd name="connsiteY458" fmla="*/ 6677 h 21600"/>
                <a:gd name="connsiteX459" fmla="*/ 10629 w 21548"/>
                <a:gd name="connsiteY459" fmla="*/ 6626 h 21600"/>
                <a:gd name="connsiteX460" fmla="*/ 10669 w 21548"/>
                <a:gd name="connsiteY460" fmla="*/ 6601 h 21600"/>
                <a:gd name="connsiteX461" fmla="*/ 11332 w 21548"/>
                <a:gd name="connsiteY461" fmla="*/ 6622 h 21600"/>
                <a:gd name="connsiteX462" fmla="*/ 11074 w 21548"/>
                <a:gd name="connsiteY462" fmla="*/ 6711 h 21600"/>
                <a:gd name="connsiteX463" fmla="*/ 11350 w 21548"/>
                <a:gd name="connsiteY463" fmla="*/ 6724 h 21600"/>
                <a:gd name="connsiteX464" fmla="*/ 11729 w 21548"/>
                <a:gd name="connsiteY464" fmla="*/ 6724 h 21600"/>
                <a:gd name="connsiteX465" fmla="*/ 11350 w 21548"/>
                <a:gd name="connsiteY465" fmla="*/ 6724 h 21600"/>
                <a:gd name="connsiteX466" fmla="*/ 11671 w 21548"/>
                <a:gd name="connsiteY466" fmla="*/ 6499 h 21600"/>
                <a:gd name="connsiteX467" fmla="*/ 11666 w 21548"/>
                <a:gd name="connsiteY467" fmla="*/ 6567 h 21600"/>
                <a:gd name="connsiteX468" fmla="*/ 11698 w 21548"/>
                <a:gd name="connsiteY468" fmla="*/ 6681 h 21600"/>
                <a:gd name="connsiteX469" fmla="*/ 11359 w 21548"/>
                <a:gd name="connsiteY469" fmla="*/ 6677 h 21600"/>
                <a:gd name="connsiteX470" fmla="*/ 11386 w 21548"/>
                <a:gd name="connsiteY470" fmla="*/ 6618 h 21600"/>
                <a:gd name="connsiteX471" fmla="*/ 11435 w 21548"/>
                <a:gd name="connsiteY471" fmla="*/ 6567 h 21600"/>
                <a:gd name="connsiteX472" fmla="*/ 11368 w 21548"/>
                <a:gd name="connsiteY472" fmla="*/ 6525 h 21600"/>
                <a:gd name="connsiteX473" fmla="*/ 11092 w 21548"/>
                <a:gd name="connsiteY473" fmla="*/ 6491 h 21600"/>
                <a:gd name="connsiteX474" fmla="*/ 11671 w 21548"/>
                <a:gd name="connsiteY474" fmla="*/ 6499 h 21600"/>
                <a:gd name="connsiteX475" fmla="*/ 20544 w 21548"/>
                <a:gd name="connsiteY475" fmla="*/ 8453 h 21600"/>
                <a:gd name="connsiteX476" fmla="*/ 20197 w 21548"/>
                <a:gd name="connsiteY476" fmla="*/ 8098 h 21600"/>
                <a:gd name="connsiteX477" fmla="*/ 20544 w 21548"/>
                <a:gd name="connsiteY477" fmla="*/ 8453 h 21600"/>
                <a:gd name="connsiteX478" fmla="*/ 19212 w 21548"/>
                <a:gd name="connsiteY478" fmla="*/ 9248 h 21600"/>
                <a:gd name="connsiteX479" fmla="*/ 18878 w 21548"/>
                <a:gd name="connsiteY479" fmla="*/ 9434 h 21600"/>
                <a:gd name="connsiteX480" fmla="*/ 18740 w 21548"/>
                <a:gd name="connsiteY480" fmla="*/ 9599 h 21600"/>
                <a:gd name="connsiteX481" fmla="*/ 18664 w 21548"/>
                <a:gd name="connsiteY481" fmla="*/ 9231 h 21600"/>
                <a:gd name="connsiteX482" fmla="*/ 19667 w 21548"/>
                <a:gd name="connsiteY482" fmla="*/ 7586 h 21600"/>
                <a:gd name="connsiteX483" fmla="*/ 20326 w 21548"/>
                <a:gd name="connsiteY483" fmla="*/ 8504 h 21600"/>
                <a:gd name="connsiteX484" fmla="*/ 20281 w 21548"/>
                <a:gd name="connsiteY484" fmla="*/ 8588 h 21600"/>
                <a:gd name="connsiteX485" fmla="*/ 19212 w 21548"/>
                <a:gd name="connsiteY485" fmla="*/ 9248 h 21600"/>
                <a:gd name="connsiteX486" fmla="*/ 20678 w 21548"/>
                <a:gd name="connsiteY486" fmla="*/ 9307 h 21600"/>
                <a:gd name="connsiteX487" fmla="*/ 20678 w 21548"/>
                <a:gd name="connsiteY487" fmla="*/ 9307 h 21600"/>
                <a:gd name="connsiteX488" fmla="*/ 20673 w 21548"/>
                <a:gd name="connsiteY488" fmla="*/ 9312 h 21600"/>
                <a:gd name="connsiteX489" fmla="*/ 20678 w 21548"/>
                <a:gd name="connsiteY489" fmla="*/ 9307 h 21600"/>
                <a:gd name="connsiteX490" fmla="*/ 16575 w 21548"/>
                <a:gd name="connsiteY490" fmla="*/ 8643 h 21600"/>
                <a:gd name="connsiteX491" fmla="*/ 16575 w 21548"/>
                <a:gd name="connsiteY491" fmla="*/ 8643 h 21600"/>
                <a:gd name="connsiteX492" fmla="*/ 16575 w 21548"/>
                <a:gd name="connsiteY492" fmla="*/ 8643 h 21600"/>
                <a:gd name="connsiteX493" fmla="*/ 16575 w 21548"/>
                <a:gd name="connsiteY493" fmla="*/ 8652 h 21600"/>
                <a:gd name="connsiteX494" fmla="*/ 16575 w 21548"/>
                <a:gd name="connsiteY494" fmla="*/ 8643 h 21600"/>
                <a:gd name="connsiteX495" fmla="*/ 16575 w 21548"/>
                <a:gd name="connsiteY495" fmla="*/ 8643 h 21600"/>
                <a:gd name="connsiteX496" fmla="*/ 16575 w 21548"/>
                <a:gd name="connsiteY496" fmla="*/ 8643 h 21600"/>
                <a:gd name="connsiteX497" fmla="*/ 16575 w 21548"/>
                <a:gd name="connsiteY497" fmla="*/ 8643 h 21600"/>
                <a:gd name="connsiteX498" fmla="*/ 16575 w 21548"/>
                <a:gd name="connsiteY498" fmla="*/ 8643 h 21600"/>
                <a:gd name="connsiteX499" fmla="*/ 16072 w 21548"/>
                <a:gd name="connsiteY499" fmla="*/ 10115 h 21600"/>
                <a:gd name="connsiteX500" fmla="*/ 15738 w 21548"/>
                <a:gd name="connsiteY500" fmla="*/ 10986 h 21600"/>
                <a:gd name="connsiteX501" fmla="*/ 15595 w 21548"/>
                <a:gd name="connsiteY501" fmla="*/ 11857 h 21600"/>
                <a:gd name="connsiteX502" fmla="*/ 15640 w 21548"/>
                <a:gd name="connsiteY502" fmla="*/ 12322 h 21600"/>
                <a:gd name="connsiteX503" fmla="*/ 15769 w 21548"/>
                <a:gd name="connsiteY503" fmla="*/ 13735 h 21600"/>
                <a:gd name="connsiteX504" fmla="*/ 15867 w 21548"/>
                <a:gd name="connsiteY504" fmla="*/ 14775 h 21600"/>
                <a:gd name="connsiteX505" fmla="*/ 16032 w 21548"/>
                <a:gd name="connsiteY505" fmla="*/ 16513 h 21600"/>
                <a:gd name="connsiteX506" fmla="*/ 16134 w 21548"/>
                <a:gd name="connsiteY506" fmla="*/ 17790 h 21600"/>
                <a:gd name="connsiteX507" fmla="*/ 16241 w 21548"/>
                <a:gd name="connsiteY507" fmla="*/ 19257 h 21600"/>
                <a:gd name="connsiteX508" fmla="*/ 16281 w 21548"/>
                <a:gd name="connsiteY508" fmla="*/ 19727 h 21600"/>
                <a:gd name="connsiteX509" fmla="*/ 16308 w 21548"/>
                <a:gd name="connsiteY509" fmla="*/ 20010 h 21600"/>
                <a:gd name="connsiteX510" fmla="*/ 16241 w 21548"/>
                <a:gd name="connsiteY510" fmla="*/ 20247 h 21600"/>
                <a:gd name="connsiteX511" fmla="*/ 15920 w 21548"/>
                <a:gd name="connsiteY511" fmla="*/ 20475 h 21600"/>
                <a:gd name="connsiteX512" fmla="*/ 15310 w 21548"/>
                <a:gd name="connsiteY512" fmla="*/ 20826 h 21600"/>
                <a:gd name="connsiteX513" fmla="*/ 14646 w 21548"/>
                <a:gd name="connsiteY513" fmla="*/ 21152 h 21600"/>
                <a:gd name="connsiteX514" fmla="*/ 14575 w 21548"/>
                <a:gd name="connsiteY514" fmla="*/ 21241 h 21600"/>
                <a:gd name="connsiteX515" fmla="*/ 14682 w 21548"/>
                <a:gd name="connsiteY515" fmla="*/ 21266 h 21600"/>
                <a:gd name="connsiteX516" fmla="*/ 15845 w 21548"/>
                <a:gd name="connsiteY516" fmla="*/ 21253 h 21600"/>
                <a:gd name="connsiteX517" fmla="*/ 16010 w 21548"/>
                <a:gd name="connsiteY517" fmla="*/ 21181 h 21600"/>
                <a:gd name="connsiteX518" fmla="*/ 16464 w 21548"/>
                <a:gd name="connsiteY518" fmla="*/ 20894 h 21600"/>
                <a:gd name="connsiteX519" fmla="*/ 16758 w 21548"/>
                <a:gd name="connsiteY519" fmla="*/ 21071 h 21600"/>
                <a:gd name="connsiteX520" fmla="*/ 16758 w 21548"/>
                <a:gd name="connsiteY520" fmla="*/ 21101 h 21600"/>
                <a:gd name="connsiteX521" fmla="*/ 16905 w 21548"/>
                <a:gd name="connsiteY521" fmla="*/ 21198 h 21600"/>
                <a:gd name="connsiteX522" fmla="*/ 17021 w 21548"/>
                <a:gd name="connsiteY522" fmla="*/ 21093 h 21600"/>
                <a:gd name="connsiteX523" fmla="*/ 17021 w 21548"/>
                <a:gd name="connsiteY523" fmla="*/ 20446 h 21600"/>
                <a:gd name="connsiteX524" fmla="*/ 16985 w 21548"/>
                <a:gd name="connsiteY524" fmla="*/ 20120 h 21600"/>
                <a:gd name="connsiteX525" fmla="*/ 17056 w 21548"/>
                <a:gd name="connsiteY525" fmla="*/ 19727 h 21600"/>
                <a:gd name="connsiteX526" fmla="*/ 17070 w 21548"/>
                <a:gd name="connsiteY526" fmla="*/ 19388 h 21600"/>
                <a:gd name="connsiteX527" fmla="*/ 17110 w 21548"/>
                <a:gd name="connsiteY527" fmla="*/ 18099 h 21600"/>
                <a:gd name="connsiteX528" fmla="*/ 17137 w 21548"/>
                <a:gd name="connsiteY528" fmla="*/ 16479 h 21600"/>
                <a:gd name="connsiteX529" fmla="*/ 17007 w 21548"/>
                <a:gd name="connsiteY529" fmla="*/ 15655 h 21600"/>
                <a:gd name="connsiteX530" fmla="*/ 16994 w 21548"/>
                <a:gd name="connsiteY530" fmla="*/ 15232 h 21600"/>
                <a:gd name="connsiteX531" fmla="*/ 17266 w 21548"/>
                <a:gd name="connsiteY531" fmla="*/ 14289 h 21600"/>
                <a:gd name="connsiteX532" fmla="*/ 17341 w 21548"/>
                <a:gd name="connsiteY532" fmla="*/ 13993 h 21600"/>
                <a:gd name="connsiteX533" fmla="*/ 17386 w 21548"/>
                <a:gd name="connsiteY533" fmla="*/ 13857 h 21600"/>
                <a:gd name="connsiteX534" fmla="*/ 17417 w 21548"/>
                <a:gd name="connsiteY534" fmla="*/ 13857 h 21600"/>
                <a:gd name="connsiteX535" fmla="*/ 18255 w 21548"/>
                <a:gd name="connsiteY535" fmla="*/ 17650 h 21600"/>
                <a:gd name="connsiteX536" fmla="*/ 18295 w 21548"/>
                <a:gd name="connsiteY536" fmla="*/ 17435 h 21600"/>
                <a:gd name="connsiteX537" fmla="*/ 18143 w 21548"/>
                <a:gd name="connsiteY537" fmla="*/ 16627 h 21600"/>
                <a:gd name="connsiteX538" fmla="*/ 17310 w 21548"/>
                <a:gd name="connsiteY538" fmla="*/ 12762 h 21600"/>
                <a:gd name="connsiteX539" fmla="*/ 17016 w 21548"/>
                <a:gd name="connsiteY539" fmla="*/ 11692 h 21600"/>
                <a:gd name="connsiteX540" fmla="*/ 16949 w 21548"/>
                <a:gd name="connsiteY540" fmla="*/ 11625 h 21600"/>
                <a:gd name="connsiteX541" fmla="*/ 16936 w 21548"/>
                <a:gd name="connsiteY541" fmla="*/ 11696 h 21600"/>
                <a:gd name="connsiteX542" fmla="*/ 17248 w 21548"/>
                <a:gd name="connsiteY542" fmla="*/ 13439 h 21600"/>
                <a:gd name="connsiteX543" fmla="*/ 17266 w 21548"/>
                <a:gd name="connsiteY543" fmla="*/ 13895 h 21600"/>
                <a:gd name="connsiteX544" fmla="*/ 16794 w 21548"/>
                <a:gd name="connsiteY544" fmla="*/ 15659 h 21600"/>
                <a:gd name="connsiteX545" fmla="*/ 16771 w 21548"/>
                <a:gd name="connsiteY545" fmla="*/ 15917 h 21600"/>
                <a:gd name="connsiteX546" fmla="*/ 16923 w 21548"/>
                <a:gd name="connsiteY546" fmla="*/ 15561 h 21600"/>
                <a:gd name="connsiteX547" fmla="*/ 17079 w 21548"/>
                <a:gd name="connsiteY547" fmla="*/ 17046 h 21600"/>
                <a:gd name="connsiteX548" fmla="*/ 16958 w 21548"/>
                <a:gd name="connsiteY548" fmla="*/ 19947 h 21600"/>
                <a:gd name="connsiteX549" fmla="*/ 16949 w 21548"/>
                <a:gd name="connsiteY549" fmla="*/ 20018 h 21600"/>
                <a:gd name="connsiteX550" fmla="*/ 16419 w 21548"/>
                <a:gd name="connsiteY550" fmla="*/ 19997 h 21600"/>
                <a:gd name="connsiteX551" fmla="*/ 16410 w 21548"/>
                <a:gd name="connsiteY551" fmla="*/ 19972 h 21600"/>
                <a:gd name="connsiteX552" fmla="*/ 16384 w 21548"/>
                <a:gd name="connsiteY552" fmla="*/ 19811 h 21600"/>
                <a:gd name="connsiteX553" fmla="*/ 16317 w 21548"/>
                <a:gd name="connsiteY553" fmla="*/ 18796 h 21600"/>
                <a:gd name="connsiteX554" fmla="*/ 16152 w 21548"/>
                <a:gd name="connsiteY554" fmla="*/ 16779 h 21600"/>
                <a:gd name="connsiteX555" fmla="*/ 15983 w 21548"/>
                <a:gd name="connsiteY555" fmla="*/ 14860 h 21600"/>
                <a:gd name="connsiteX556" fmla="*/ 16018 w 21548"/>
                <a:gd name="connsiteY556" fmla="*/ 14783 h 21600"/>
                <a:gd name="connsiteX557" fmla="*/ 16353 w 21548"/>
                <a:gd name="connsiteY557" fmla="*/ 17304 h 21600"/>
                <a:gd name="connsiteX558" fmla="*/ 15787 w 21548"/>
                <a:gd name="connsiteY558" fmla="*/ 12026 h 21600"/>
                <a:gd name="connsiteX559" fmla="*/ 15840 w 21548"/>
                <a:gd name="connsiteY559" fmla="*/ 12090 h 21600"/>
                <a:gd name="connsiteX560" fmla="*/ 16121 w 21548"/>
                <a:gd name="connsiteY560" fmla="*/ 12073 h 21600"/>
                <a:gd name="connsiteX561" fmla="*/ 16562 w 21548"/>
                <a:gd name="connsiteY561" fmla="*/ 11104 h 21600"/>
                <a:gd name="connsiteX562" fmla="*/ 16905 w 21548"/>
                <a:gd name="connsiteY562" fmla="*/ 10085 h 21600"/>
                <a:gd name="connsiteX563" fmla="*/ 16972 w 21548"/>
                <a:gd name="connsiteY563" fmla="*/ 10013 h 21600"/>
                <a:gd name="connsiteX564" fmla="*/ 17003 w 21548"/>
                <a:gd name="connsiteY564" fmla="*/ 10068 h 21600"/>
                <a:gd name="connsiteX565" fmla="*/ 17172 w 21548"/>
                <a:gd name="connsiteY565" fmla="*/ 10749 h 21600"/>
                <a:gd name="connsiteX566" fmla="*/ 17435 w 21548"/>
                <a:gd name="connsiteY566" fmla="*/ 11713 h 21600"/>
                <a:gd name="connsiteX567" fmla="*/ 17466 w 21548"/>
                <a:gd name="connsiteY567" fmla="*/ 11751 h 21600"/>
                <a:gd name="connsiteX568" fmla="*/ 17341 w 21548"/>
                <a:gd name="connsiteY568" fmla="*/ 11079 h 21600"/>
                <a:gd name="connsiteX569" fmla="*/ 17016 w 21548"/>
                <a:gd name="connsiteY569" fmla="*/ 9620 h 21600"/>
                <a:gd name="connsiteX570" fmla="*/ 17056 w 21548"/>
                <a:gd name="connsiteY570" fmla="*/ 9476 h 21600"/>
                <a:gd name="connsiteX571" fmla="*/ 17092 w 21548"/>
                <a:gd name="connsiteY571" fmla="*/ 9252 h 21600"/>
                <a:gd name="connsiteX572" fmla="*/ 16905 w 21548"/>
                <a:gd name="connsiteY572" fmla="*/ 9210 h 21600"/>
                <a:gd name="connsiteX573" fmla="*/ 16878 w 21548"/>
                <a:gd name="connsiteY573" fmla="*/ 9443 h 21600"/>
                <a:gd name="connsiteX574" fmla="*/ 16918 w 21548"/>
                <a:gd name="connsiteY574" fmla="*/ 9696 h 21600"/>
                <a:gd name="connsiteX575" fmla="*/ 16054 w 21548"/>
                <a:gd name="connsiteY575" fmla="*/ 11764 h 21600"/>
                <a:gd name="connsiteX576" fmla="*/ 15805 w 21548"/>
                <a:gd name="connsiteY576" fmla="*/ 11811 h 21600"/>
                <a:gd name="connsiteX577" fmla="*/ 15698 w 21548"/>
                <a:gd name="connsiteY577" fmla="*/ 11413 h 21600"/>
                <a:gd name="connsiteX578" fmla="*/ 16134 w 21548"/>
                <a:gd name="connsiteY578" fmla="*/ 10267 h 21600"/>
                <a:gd name="connsiteX579" fmla="*/ 16428 w 21548"/>
                <a:gd name="connsiteY579" fmla="*/ 10009 h 21600"/>
                <a:gd name="connsiteX580" fmla="*/ 16575 w 21548"/>
                <a:gd name="connsiteY580" fmla="*/ 9920 h 21600"/>
                <a:gd name="connsiteX581" fmla="*/ 16063 w 21548"/>
                <a:gd name="connsiteY581" fmla="*/ 9988 h 21600"/>
                <a:gd name="connsiteX582" fmla="*/ 16589 w 21548"/>
                <a:gd name="connsiteY582" fmla="*/ 8910 h 21600"/>
                <a:gd name="connsiteX583" fmla="*/ 16606 w 21548"/>
                <a:gd name="connsiteY583" fmla="*/ 8648 h 21600"/>
                <a:gd name="connsiteX584" fmla="*/ 15903 w 21548"/>
                <a:gd name="connsiteY584" fmla="*/ 10123 h 21600"/>
                <a:gd name="connsiteX585" fmla="*/ 16072 w 21548"/>
                <a:gd name="connsiteY585" fmla="*/ 10115 h 21600"/>
                <a:gd name="connsiteX586" fmla="*/ 16811 w 21548"/>
                <a:gd name="connsiteY586" fmla="*/ 20086 h 21600"/>
                <a:gd name="connsiteX587" fmla="*/ 16865 w 21548"/>
                <a:gd name="connsiteY587" fmla="*/ 20120 h 21600"/>
                <a:gd name="connsiteX588" fmla="*/ 16767 w 21548"/>
                <a:gd name="connsiteY588" fmla="*/ 20437 h 21600"/>
                <a:gd name="connsiteX589" fmla="*/ 15524 w 21548"/>
                <a:gd name="connsiteY589" fmla="*/ 20932 h 21600"/>
                <a:gd name="connsiteX590" fmla="*/ 15395 w 21548"/>
                <a:gd name="connsiteY590" fmla="*/ 20907 h 21600"/>
                <a:gd name="connsiteX591" fmla="*/ 15961 w 21548"/>
                <a:gd name="connsiteY591" fmla="*/ 20530 h 21600"/>
                <a:gd name="connsiteX592" fmla="*/ 16304 w 21548"/>
                <a:gd name="connsiteY592" fmla="*/ 20276 h 21600"/>
                <a:gd name="connsiteX593" fmla="*/ 16357 w 21548"/>
                <a:gd name="connsiteY593" fmla="*/ 20057 h 21600"/>
                <a:gd name="connsiteX594" fmla="*/ 16811 w 21548"/>
                <a:gd name="connsiteY594" fmla="*/ 20086 h 21600"/>
                <a:gd name="connsiteX595" fmla="*/ 15987 w 21548"/>
                <a:gd name="connsiteY595" fmla="*/ 14547 h 21600"/>
                <a:gd name="connsiteX596" fmla="*/ 15952 w 21548"/>
                <a:gd name="connsiteY596" fmla="*/ 14606 h 21600"/>
                <a:gd name="connsiteX597" fmla="*/ 15871 w 21548"/>
                <a:gd name="connsiteY597" fmla="*/ 13642 h 21600"/>
                <a:gd name="connsiteX598" fmla="*/ 15920 w 21548"/>
                <a:gd name="connsiteY598" fmla="*/ 13959 h 21600"/>
                <a:gd name="connsiteX599" fmla="*/ 15987 w 21548"/>
                <a:gd name="connsiteY599" fmla="*/ 14547 h 21600"/>
                <a:gd name="connsiteX600" fmla="*/ 15871 w 21548"/>
                <a:gd name="connsiteY600" fmla="*/ 13426 h 21600"/>
                <a:gd name="connsiteX601" fmla="*/ 15871 w 21548"/>
                <a:gd name="connsiteY601" fmla="*/ 13633 h 21600"/>
                <a:gd name="connsiteX602" fmla="*/ 15871 w 21548"/>
                <a:gd name="connsiteY602" fmla="*/ 13426 h 21600"/>
                <a:gd name="connsiteX603" fmla="*/ 15836 w 21548"/>
                <a:gd name="connsiteY603" fmla="*/ 13122 h 21600"/>
                <a:gd name="connsiteX604" fmla="*/ 15836 w 21548"/>
                <a:gd name="connsiteY604" fmla="*/ 13122 h 21600"/>
                <a:gd name="connsiteX605" fmla="*/ 15840 w 21548"/>
                <a:gd name="connsiteY605" fmla="*/ 13308 h 21600"/>
                <a:gd name="connsiteX606" fmla="*/ 15836 w 21548"/>
                <a:gd name="connsiteY606" fmla="*/ 13308 h 21600"/>
                <a:gd name="connsiteX607" fmla="*/ 15836 w 21548"/>
                <a:gd name="connsiteY607" fmla="*/ 13122 h 21600"/>
                <a:gd name="connsiteX608" fmla="*/ 16442 w 21548"/>
                <a:gd name="connsiteY608" fmla="*/ 6939 h 21600"/>
                <a:gd name="connsiteX609" fmla="*/ 16442 w 21548"/>
                <a:gd name="connsiteY609" fmla="*/ 6939 h 21600"/>
                <a:gd name="connsiteX610" fmla="*/ 16442 w 21548"/>
                <a:gd name="connsiteY610" fmla="*/ 6939 h 21600"/>
                <a:gd name="connsiteX611" fmla="*/ 16442 w 21548"/>
                <a:gd name="connsiteY611" fmla="*/ 6939 h 21600"/>
                <a:gd name="connsiteX612" fmla="*/ 16526 w 21548"/>
                <a:gd name="connsiteY612" fmla="*/ 6770 h 21600"/>
                <a:gd name="connsiteX613" fmla="*/ 16526 w 21548"/>
                <a:gd name="connsiteY613" fmla="*/ 6770 h 21600"/>
                <a:gd name="connsiteX614" fmla="*/ 16526 w 21548"/>
                <a:gd name="connsiteY614" fmla="*/ 6770 h 21600"/>
                <a:gd name="connsiteX615" fmla="*/ 16526 w 21548"/>
                <a:gd name="connsiteY615" fmla="*/ 6770 h 21600"/>
                <a:gd name="connsiteX616" fmla="*/ 19502 w 21548"/>
                <a:gd name="connsiteY616" fmla="*/ 20450 h 21600"/>
                <a:gd name="connsiteX617" fmla="*/ 19502 w 21548"/>
                <a:gd name="connsiteY617" fmla="*/ 20450 h 21600"/>
                <a:gd name="connsiteX618" fmla="*/ 19489 w 21548"/>
                <a:gd name="connsiteY618" fmla="*/ 20433 h 21600"/>
                <a:gd name="connsiteX619" fmla="*/ 19493 w 21548"/>
                <a:gd name="connsiteY619" fmla="*/ 20424 h 21600"/>
                <a:gd name="connsiteX620" fmla="*/ 19493 w 21548"/>
                <a:gd name="connsiteY620" fmla="*/ 20382 h 21600"/>
                <a:gd name="connsiteX621" fmla="*/ 19489 w 21548"/>
                <a:gd name="connsiteY621" fmla="*/ 20340 h 21600"/>
                <a:gd name="connsiteX622" fmla="*/ 19359 w 21548"/>
                <a:gd name="connsiteY622" fmla="*/ 18695 h 21600"/>
                <a:gd name="connsiteX623" fmla="*/ 19235 w 21548"/>
                <a:gd name="connsiteY623" fmla="*/ 17549 h 21600"/>
                <a:gd name="connsiteX624" fmla="*/ 18896 w 21548"/>
                <a:gd name="connsiteY624" fmla="*/ 15929 h 21600"/>
                <a:gd name="connsiteX625" fmla="*/ 18914 w 21548"/>
                <a:gd name="connsiteY625" fmla="*/ 16297 h 21600"/>
                <a:gd name="connsiteX626" fmla="*/ 19123 w 21548"/>
                <a:gd name="connsiteY626" fmla="*/ 17371 h 21600"/>
                <a:gd name="connsiteX627" fmla="*/ 19257 w 21548"/>
                <a:gd name="connsiteY627" fmla="*/ 18585 h 21600"/>
                <a:gd name="connsiteX628" fmla="*/ 19373 w 21548"/>
                <a:gd name="connsiteY628" fmla="*/ 20369 h 21600"/>
                <a:gd name="connsiteX629" fmla="*/ 19301 w 21548"/>
                <a:gd name="connsiteY629" fmla="*/ 20433 h 21600"/>
                <a:gd name="connsiteX630" fmla="*/ 18736 w 21548"/>
                <a:gd name="connsiteY630" fmla="*/ 20412 h 21600"/>
                <a:gd name="connsiteX631" fmla="*/ 18629 w 21548"/>
                <a:gd name="connsiteY631" fmla="*/ 20323 h 21600"/>
                <a:gd name="connsiteX632" fmla="*/ 18317 w 21548"/>
                <a:gd name="connsiteY632" fmla="*/ 18703 h 21600"/>
                <a:gd name="connsiteX633" fmla="*/ 17907 w 21548"/>
                <a:gd name="connsiteY633" fmla="*/ 16589 h 21600"/>
                <a:gd name="connsiteX634" fmla="*/ 17613 w 21548"/>
                <a:gd name="connsiteY634" fmla="*/ 15079 h 21600"/>
                <a:gd name="connsiteX635" fmla="*/ 17390 w 21548"/>
                <a:gd name="connsiteY635" fmla="*/ 14052 h 21600"/>
                <a:gd name="connsiteX636" fmla="*/ 17377 w 21548"/>
                <a:gd name="connsiteY636" fmla="*/ 14183 h 21600"/>
                <a:gd name="connsiteX637" fmla="*/ 17488 w 21548"/>
                <a:gd name="connsiteY637" fmla="*/ 14919 h 21600"/>
                <a:gd name="connsiteX638" fmla="*/ 17613 w 21548"/>
                <a:gd name="connsiteY638" fmla="*/ 15587 h 21600"/>
                <a:gd name="connsiteX639" fmla="*/ 17929 w 21548"/>
                <a:gd name="connsiteY639" fmla="*/ 17244 h 21600"/>
                <a:gd name="connsiteX640" fmla="*/ 18179 w 21548"/>
                <a:gd name="connsiteY640" fmla="*/ 18619 h 21600"/>
                <a:gd name="connsiteX641" fmla="*/ 18321 w 21548"/>
                <a:gd name="connsiteY641" fmla="*/ 19338 h 21600"/>
                <a:gd name="connsiteX642" fmla="*/ 18317 w 21548"/>
                <a:gd name="connsiteY642" fmla="*/ 19338 h 21600"/>
                <a:gd name="connsiteX643" fmla="*/ 18362 w 21548"/>
                <a:gd name="connsiteY643" fmla="*/ 19473 h 21600"/>
                <a:gd name="connsiteX644" fmla="*/ 18370 w 21548"/>
                <a:gd name="connsiteY644" fmla="*/ 19528 h 21600"/>
                <a:gd name="connsiteX645" fmla="*/ 18544 w 21548"/>
                <a:gd name="connsiteY645" fmla="*/ 20441 h 21600"/>
                <a:gd name="connsiteX646" fmla="*/ 18607 w 21548"/>
                <a:gd name="connsiteY646" fmla="*/ 20467 h 21600"/>
                <a:gd name="connsiteX647" fmla="*/ 18731 w 21548"/>
                <a:gd name="connsiteY647" fmla="*/ 20623 h 21600"/>
                <a:gd name="connsiteX648" fmla="*/ 18575 w 21548"/>
                <a:gd name="connsiteY648" fmla="*/ 20894 h 21600"/>
                <a:gd name="connsiteX649" fmla="*/ 18143 w 21548"/>
                <a:gd name="connsiteY649" fmla="*/ 21410 h 21600"/>
                <a:gd name="connsiteX650" fmla="*/ 18108 w 21548"/>
                <a:gd name="connsiteY650" fmla="*/ 21511 h 21600"/>
                <a:gd name="connsiteX651" fmla="*/ 18166 w 21548"/>
                <a:gd name="connsiteY651" fmla="*/ 21600 h 21600"/>
                <a:gd name="connsiteX652" fmla="*/ 19030 w 21548"/>
                <a:gd name="connsiteY652" fmla="*/ 21596 h 21600"/>
                <a:gd name="connsiteX653" fmla="*/ 19337 w 21548"/>
                <a:gd name="connsiteY653" fmla="*/ 21405 h 21600"/>
                <a:gd name="connsiteX654" fmla="*/ 19399 w 21548"/>
                <a:gd name="connsiteY654" fmla="*/ 21253 h 21600"/>
                <a:gd name="connsiteX655" fmla="*/ 19489 w 21548"/>
                <a:gd name="connsiteY655" fmla="*/ 20539 h 21600"/>
                <a:gd name="connsiteX656" fmla="*/ 19502 w 21548"/>
                <a:gd name="connsiteY656" fmla="*/ 20450 h 21600"/>
                <a:gd name="connsiteX657" fmla="*/ 19373 w 21548"/>
                <a:gd name="connsiteY657" fmla="*/ 20606 h 21600"/>
                <a:gd name="connsiteX658" fmla="*/ 19088 w 21548"/>
                <a:gd name="connsiteY658" fmla="*/ 21156 h 21600"/>
                <a:gd name="connsiteX659" fmla="*/ 18642 w 21548"/>
                <a:gd name="connsiteY659" fmla="*/ 21012 h 21600"/>
                <a:gd name="connsiteX660" fmla="*/ 18745 w 21548"/>
                <a:gd name="connsiteY660" fmla="*/ 20763 h 21600"/>
                <a:gd name="connsiteX661" fmla="*/ 18776 w 21548"/>
                <a:gd name="connsiteY661" fmla="*/ 20687 h 21600"/>
                <a:gd name="connsiteX662" fmla="*/ 18834 w 21548"/>
                <a:gd name="connsiteY662" fmla="*/ 20484 h 21600"/>
                <a:gd name="connsiteX663" fmla="*/ 19088 w 21548"/>
                <a:gd name="connsiteY663" fmla="*/ 20479 h 21600"/>
                <a:gd name="connsiteX664" fmla="*/ 19261 w 21548"/>
                <a:gd name="connsiteY664" fmla="*/ 20484 h 21600"/>
                <a:gd name="connsiteX665" fmla="*/ 19373 w 21548"/>
                <a:gd name="connsiteY665" fmla="*/ 20606 h 21600"/>
                <a:gd name="connsiteX666" fmla="*/ 18874 w 21548"/>
                <a:gd name="connsiteY666" fmla="*/ 10411 h 21600"/>
                <a:gd name="connsiteX667" fmla="*/ 19448 w 21548"/>
                <a:gd name="connsiteY667" fmla="*/ 11608 h 21600"/>
                <a:gd name="connsiteX668" fmla="*/ 19462 w 21548"/>
                <a:gd name="connsiteY668" fmla="*/ 11667 h 21600"/>
                <a:gd name="connsiteX669" fmla="*/ 19319 w 21548"/>
                <a:gd name="connsiteY669" fmla="*/ 12217 h 21600"/>
                <a:gd name="connsiteX670" fmla="*/ 19052 w 21548"/>
                <a:gd name="connsiteY670" fmla="*/ 14077 h 21600"/>
                <a:gd name="connsiteX671" fmla="*/ 18816 w 21548"/>
                <a:gd name="connsiteY671" fmla="*/ 15693 h 21600"/>
                <a:gd name="connsiteX672" fmla="*/ 18807 w 21548"/>
                <a:gd name="connsiteY672" fmla="*/ 15752 h 21600"/>
                <a:gd name="connsiteX673" fmla="*/ 18869 w 21548"/>
                <a:gd name="connsiteY673" fmla="*/ 15701 h 21600"/>
                <a:gd name="connsiteX674" fmla="*/ 18887 w 21548"/>
                <a:gd name="connsiteY674" fmla="*/ 15836 h 21600"/>
                <a:gd name="connsiteX675" fmla="*/ 18709 w 21548"/>
                <a:gd name="connsiteY675" fmla="*/ 16187 h 21600"/>
                <a:gd name="connsiteX676" fmla="*/ 18731 w 21548"/>
                <a:gd name="connsiteY676" fmla="*/ 15612 h 21600"/>
                <a:gd name="connsiteX677" fmla="*/ 18852 w 21548"/>
                <a:gd name="connsiteY677" fmla="*/ 14868 h 21600"/>
                <a:gd name="connsiteX678" fmla="*/ 19105 w 21548"/>
                <a:gd name="connsiteY678" fmla="*/ 13088 h 21600"/>
                <a:gd name="connsiteX679" fmla="*/ 19275 w 21548"/>
                <a:gd name="connsiteY679" fmla="*/ 11764 h 21600"/>
                <a:gd name="connsiteX680" fmla="*/ 18313 w 21548"/>
                <a:gd name="connsiteY680" fmla="*/ 11959 h 21600"/>
                <a:gd name="connsiteX681" fmla="*/ 17578 w 21548"/>
                <a:gd name="connsiteY681" fmla="*/ 12081 h 21600"/>
                <a:gd name="connsiteX682" fmla="*/ 19137 w 21548"/>
                <a:gd name="connsiteY682" fmla="*/ 11701 h 21600"/>
                <a:gd name="connsiteX683" fmla="*/ 19235 w 21548"/>
                <a:gd name="connsiteY683" fmla="*/ 11396 h 21600"/>
                <a:gd name="connsiteX684" fmla="*/ 18954 w 21548"/>
                <a:gd name="connsiteY684" fmla="*/ 10715 h 21600"/>
                <a:gd name="connsiteX685" fmla="*/ 18874 w 21548"/>
                <a:gd name="connsiteY685" fmla="*/ 10411 h 21600"/>
                <a:gd name="connsiteX686" fmla="*/ 17310 w 21548"/>
                <a:gd name="connsiteY686" fmla="*/ 4233 h 21600"/>
                <a:gd name="connsiteX687" fmla="*/ 17591 w 21548"/>
                <a:gd name="connsiteY687" fmla="*/ 4275 h 21600"/>
                <a:gd name="connsiteX688" fmla="*/ 17279 w 21548"/>
                <a:gd name="connsiteY688" fmla="*/ 4487 h 21600"/>
                <a:gd name="connsiteX689" fmla="*/ 17137 w 21548"/>
                <a:gd name="connsiteY689" fmla="*/ 4410 h 21600"/>
                <a:gd name="connsiteX690" fmla="*/ 17096 w 21548"/>
                <a:gd name="connsiteY690" fmla="*/ 4237 h 21600"/>
                <a:gd name="connsiteX691" fmla="*/ 17310 w 21548"/>
                <a:gd name="connsiteY691" fmla="*/ 4233 h 21600"/>
                <a:gd name="connsiteX692" fmla="*/ 17814 w 21548"/>
                <a:gd name="connsiteY692" fmla="*/ 3396 h 21600"/>
                <a:gd name="connsiteX693" fmla="*/ 17364 w 21548"/>
                <a:gd name="connsiteY693" fmla="*/ 3387 h 21600"/>
                <a:gd name="connsiteX694" fmla="*/ 17163 w 21548"/>
                <a:gd name="connsiteY694" fmla="*/ 3281 h 21600"/>
                <a:gd name="connsiteX695" fmla="*/ 17217 w 21548"/>
                <a:gd name="connsiteY695" fmla="*/ 3239 h 21600"/>
                <a:gd name="connsiteX696" fmla="*/ 17898 w 21548"/>
                <a:gd name="connsiteY696" fmla="*/ 3429 h 21600"/>
                <a:gd name="connsiteX697" fmla="*/ 17814 w 21548"/>
                <a:gd name="connsiteY697" fmla="*/ 3396 h 21600"/>
                <a:gd name="connsiteX698" fmla="*/ 17426 w 21548"/>
                <a:gd name="connsiteY698" fmla="*/ 3632 h 21600"/>
                <a:gd name="connsiteX699" fmla="*/ 17346 w 21548"/>
                <a:gd name="connsiteY699" fmla="*/ 3582 h 21600"/>
                <a:gd name="connsiteX700" fmla="*/ 17457 w 21548"/>
                <a:gd name="connsiteY700" fmla="*/ 3514 h 21600"/>
                <a:gd name="connsiteX701" fmla="*/ 17831 w 21548"/>
                <a:gd name="connsiteY701" fmla="*/ 3569 h 21600"/>
                <a:gd name="connsiteX702" fmla="*/ 17555 w 21548"/>
                <a:gd name="connsiteY702" fmla="*/ 3632 h 21600"/>
                <a:gd name="connsiteX703" fmla="*/ 17457 w 21548"/>
                <a:gd name="connsiteY703" fmla="*/ 3709 h 21600"/>
                <a:gd name="connsiteX704" fmla="*/ 17426 w 21548"/>
                <a:gd name="connsiteY704" fmla="*/ 3632 h 21600"/>
                <a:gd name="connsiteX705" fmla="*/ 19146 w 21548"/>
                <a:gd name="connsiteY705" fmla="*/ 11933 h 21600"/>
                <a:gd name="connsiteX706" fmla="*/ 18241 w 21548"/>
                <a:gd name="connsiteY706" fmla="*/ 12136 h 21600"/>
                <a:gd name="connsiteX707" fmla="*/ 19146 w 21548"/>
                <a:gd name="connsiteY707" fmla="*/ 11933 h 21600"/>
                <a:gd name="connsiteX708" fmla="*/ 19123 w 21548"/>
                <a:gd name="connsiteY708" fmla="*/ 7531 h 21600"/>
                <a:gd name="connsiteX709" fmla="*/ 19061 w 21548"/>
                <a:gd name="connsiteY709" fmla="*/ 7349 h 21600"/>
                <a:gd name="connsiteX710" fmla="*/ 18727 w 21548"/>
                <a:gd name="connsiteY710" fmla="*/ 6884 h 21600"/>
                <a:gd name="connsiteX711" fmla="*/ 18771 w 21548"/>
                <a:gd name="connsiteY711" fmla="*/ 6880 h 21600"/>
                <a:gd name="connsiteX712" fmla="*/ 19248 w 21548"/>
                <a:gd name="connsiteY712" fmla="*/ 7430 h 21600"/>
                <a:gd name="connsiteX713" fmla="*/ 19123 w 21548"/>
                <a:gd name="connsiteY713" fmla="*/ 7531 h 21600"/>
                <a:gd name="connsiteX714" fmla="*/ 17800 w 21548"/>
                <a:gd name="connsiteY714" fmla="*/ 9722 h 21600"/>
                <a:gd name="connsiteX715" fmla="*/ 17849 w 21548"/>
                <a:gd name="connsiteY715" fmla="*/ 9777 h 21600"/>
                <a:gd name="connsiteX716" fmla="*/ 18326 w 21548"/>
                <a:gd name="connsiteY716" fmla="*/ 9819 h 21600"/>
                <a:gd name="connsiteX717" fmla="*/ 18041 w 21548"/>
                <a:gd name="connsiteY717" fmla="*/ 9861 h 21600"/>
                <a:gd name="connsiteX718" fmla="*/ 17800 w 21548"/>
                <a:gd name="connsiteY718" fmla="*/ 9832 h 21600"/>
                <a:gd name="connsiteX719" fmla="*/ 17733 w 21548"/>
                <a:gd name="connsiteY719" fmla="*/ 9756 h 21600"/>
                <a:gd name="connsiteX720" fmla="*/ 17800 w 21548"/>
                <a:gd name="connsiteY720" fmla="*/ 9722 h 21600"/>
                <a:gd name="connsiteX721" fmla="*/ 17096 w 21548"/>
                <a:gd name="connsiteY721" fmla="*/ 6698 h 21600"/>
                <a:gd name="connsiteX722" fmla="*/ 16945 w 21548"/>
                <a:gd name="connsiteY722" fmla="*/ 7316 h 21600"/>
                <a:gd name="connsiteX723" fmla="*/ 16972 w 21548"/>
                <a:gd name="connsiteY723" fmla="*/ 8428 h 21600"/>
                <a:gd name="connsiteX724" fmla="*/ 16905 w 21548"/>
                <a:gd name="connsiteY724" fmla="*/ 7024 h 21600"/>
                <a:gd name="connsiteX725" fmla="*/ 17056 w 21548"/>
                <a:gd name="connsiteY725" fmla="*/ 6656 h 21600"/>
                <a:gd name="connsiteX726" fmla="*/ 17529 w 21548"/>
                <a:gd name="connsiteY726" fmla="*/ 5721 h 21600"/>
                <a:gd name="connsiteX727" fmla="*/ 17399 w 21548"/>
                <a:gd name="connsiteY727" fmla="*/ 6136 h 21600"/>
                <a:gd name="connsiteX728" fmla="*/ 17096 w 21548"/>
                <a:gd name="connsiteY728"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938 w 21548"/>
                <a:gd name="connsiteY12" fmla="*/ 317 h 21600"/>
                <a:gd name="connsiteX13" fmla="*/ 2005 w 21548"/>
                <a:gd name="connsiteY13" fmla="*/ 321 h 21600"/>
                <a:gd name="connsiteX14" fmla="*/ 2869 w 21548"/>
                <a:gd name="connsiteY14" fmla="*/ 372 h 21600"/>
                <a:gd name="connsiteX15" fmla="*/ 7314 w 21548"/>
                <a:gd name="connsiteY15" fmla="*/ 605 h 21600"/>
                <a:gd name="connsiteX16" fmla="*/ 11836 w 21548"/>
                <a:gd name="connsiteY16" fmla="*/ 842 h 21600"/>
                <a:gd name="connsiteX17" fmla="*/ 14633 w 21548"/>
                <a:gd name="connsiteY17" fmla="*/ 990 h 21600"/>
                <a:gd name="connsiteX18" fmla="*/ 17747 w 21548"/>
                <a:gd name="connsiteY18" fmla="*/ 1146 h 21600"/>
                <a:gd name="connsiteX19" fmla="*/ 18914 w 21548"/>
                <a:gd name="connsiteY19" fmla="*/ 1231 h 21600"/>
                <a:gd name="connsiteX20" fmla="*/ 18927 w 21548"/>
                <a:gd name="connsiteY20" fmla="*/ 1247 h 21600"/>
                <a:gd name="connsiteX21" fmla="*/ 18932 w 21548"/>
                <a:gd name="connsiteY21" fmla="*/ 1645 h 21600"/>
                <a:gd name="connsiteX22" fmla="*/ 18945 w 21548"/>
                <a:gd name="connsiteY22" fmla="*/ 2351 h 21600"/>
                <a:gd name="connsiteX23" fmla="*/ 19110 w 21548"/>
                <a:gd name="connsiteY23" fmla="*/ 2457 h 21600"/>
                <a:gd name="connsiteX24" fmla="*/ 19154 w 21548"/>
                <a:gd name="connsiteY24" fmla="*/ 2330 h 21600"/>
                <a:gd name="connsiteX25" fmla="*/ 19150 w 21548"/>
                <a:gd name="connsiteY25" fmla="*/ 1768 h 21600"/>
                <a:gd name="connsiteX26" fmla="*/ 19159 w 21548"/>
                <a:gd name="connsiteY26" fmla="*/ 1286 h 21600"/>
                <a:gd name="connsiteX27" fmla="*/ 18905 w 21548"/>
                <a:gd name="connsiteY27" fmla="*/ 1032 h 21600"/>
                <a:gd name="connsiteX28" fmla="*/ 18210 w 21548"/>
                <a:gd name="connsiteY28" fmla="*/ 1002 h 21600"/>
                <a:gd name="connsiteX29" fmla="*/ 16647 w 21548"/>
                <a:gd name="connsiteY29" fmla="*/ 896 h 21600"/>
                <a:gd name="connsiteX30" fmla="*/ 14967 w 21548"/>
                <a:gd name="connsiteY30" fmla="*/ 803 h 21600"/>
                <a:gd name="connsiteX31" fmla="*/ 13145 w 21548"/>
                <a:gd name="connsiteY31" fmla="*/ 702 h 21600"/>
                <a:gd name="connsiteX32" fmla="*/ 11974 w 21548"/>
                <a:gd name="connsiteY32" fmla="*/ 639 h 21600"/>
                <a:gd name="connsiteX33" fmla="*/ 10165 w 21548"/>
                <a:gd name="connsiteY33" fmla="*/ 537 h 21600"/>
                <a:gd name="connsiteX34" fmla="*/ 8455 w 21548"/>
                <a:gd name="connsiteY34" fmla="*/ 448 h 21600"/>
                <a:gd name="connsiteX35" fmla="*/ 6633 w 21548"/>
                <a:gd name="connsiteY35" fmla="*/ 347 h 21600"/>
                <a:gd name="connsiteX36" fmla="*/ 4953 w 21548"/>
                <a:gd name="connsiteY36" fmla="*/ 258 h 21600"/>
                <a:gd name="connsiteX37" fmla="*/ 2593 w 21548"/>
                <a:gd name="connsiteY37" fmla="*/ 127 h 21600"/>
                <a:gd name="connsiteX38" fmla="*/ 869 w 21548"/>
                <a:gd name="connsiteY38" fmla="*/ 47 h 21600"/>
                <a:gd name="connsiteX39" fmla="*/ 102 w 21548"/>
                <a:gd name="connsiteY39" fmla="*/ 0 h 21600"/>
                <a:gd name="connsiteX40" fmla="*/ 4 w 21548"/>
                <a:gd name="connsiteY40" fmla="*/ 127 h 21600"/>
                <a:gd name="connsiteX41" fmla="*/ 4 w 21548"/>
                <a:gd name="connsiteY41" fmla="*/ 1138 h 21600"/>
                <a:gd name="connsiteX42" fmla="*/ 0 w 21548"/>
                <a:gd name="connsiteY42" fmla="*/ 1497 h 21600"/>
                <a:gd name="connsiteX43" fmla="*/ 0 w 21548"/>
                <a:gd name="connsiteY43" fmla="*/ 13637 h 21600"/>
                <a:gd name="connsiteX44" fmla="*/ 325 w 21548"/>
                <a:gd name="connsiteY44" fmla="*/ 13942 h 21600"/>
                <a:gd name="connsiteX45" fmla="*/ 3809 w 21548"/>
                <a:gd name="connsiteY45" fmla="*/ 13946 h 21600"/>
                <a:gd name="connsiteX46" fmla="*/ 5087 w 21548"/>
                <a:gd name="connsiteY46" fmla="*/ 13942 h 21600"/>
                <a:gd name="connsiteX47" fmla="*/ 7626 w 21548"/>
                <a:gd name="connsiteY47" fmla="*/ 13938 h 21600"/>
                <a:gd name="connsiteX48" fmla="*/ 7760 w 21548"/>
                <a:gd name="connsiteY48" fmla="*/ 14069 h 21600"/>
                <a:gd name="connsiteX49" fmla="*/ 7755 w 21548"/>
                <a:gd name="connsiteY49" fmla="*/ 15600 h 21600"/>
                <a:gd name="connsiteX50" fmla="*/ 7782 w 21548"/>
                <a:gd name="connsiteY50" fmla="*/ 19224 h 21600"/>
                <a:gd name="connsiteX51" fmla="*/ 7684 w 21548"/>
                <a:gd name="connsiteY51" fmla="*/ 19300 h 21600"/>
                <a:gd name="connsiteX52" fmla="*/ 7132 w 21548"/>
                <a:gd name="connsiteY52" fmla="*/ 19300 h 21600"/>
                <a:gd name="connsiteX53" fmla="*/ 6985 w 21548"/>
                <a:gd name="connsiteY53" fmla="*/ 19388 h 21600"/>
                <a:gd name="connsiteX54" fmla="*/ 7060 w 21548"/>
                <a:gd name="connsiteY54" fmla="*/ 19520 h 21600"/>
                <a:gd name="connsiteX55" fmla="*/ 8321 w 21548"/>
                <a:gd name="connsiteY55" fmla="*/ 19532 h 21600"/>
                <a:gd name="connsiteX56" fmla="*/ 8473 w 21548"/>
                <a:gd name="connsiteY56" fmla="*/ 19596 h 21600"/>
                <a:gd name="connsiteX57" fmla="*/ 8575 w 21548"/>
                <a:gd name="connsiteY57" fmla="*/ 19625 h 21600"/>
                <a:gd name="connsiteX58" fmla="*/ 10588 w 21548"/>
                <a:gd name="connsiteY58" fmla="*/ 19629 h 21600"/>
                <a:gd name="connsiteX59" fmla="*/ 10660 w 21548"/>
                <a:gd name="connsiteY59" fmla="*/ 19621 h 21600"/>
                <a:gd name="connsiteX60" fmla="*/ 11087 w 21548"/>
                <a:gd name="connsiteY60" fmla="*/ 19536 h 21600"/>
                <a:gd name="connsiteX61" fmla="*/ 11172 w 21548"/>
                <a:gd name="connsiteY61" fmla="*/ 19524 h 21600"/>
                <a:gd name="connsiteX62" fmla="*/ 11270 w 21548"/>
                <a:gd name="connsiteY62" fmla="*/ 19405 h 21600"/>
                <a:gd name="connsiteX63" fmla="*/ 11150 w 21548"/>
                <a:gd name="connsiteY63" fmla="*/ 19312 h 21600"/>
                <a:gd name="connsiteX64" fmla="*/ 10384 w 21548"/>
                <a:gd name="connsiteY64" fmla="*/ 19312 h 21600"/>
                <a:gd name="connsiteX65" fmla="*/ 10228 w 21548"/>
                <a:gd name="connsiteY65" fmla="*/ 19152 h 21600"/>
                <a:gd name="connsiteX66" fmla="*/ 10228 w 21548"/>
                <a:gd name="connsiteY66" fmla="*/ 15625 h 21600"/>
                <a:gd name="connsiteX67" fmla="*/ 10223 w 21548"/>
                <a:gd name="connsiteY67" fmla="*/ 14026 h 21600"/>
                <a:gd name="connsiteX68" fmla="*/ 10321 w 21548"/>
                <a:gd name="connsiteY68" fmla="*/ 13933 h 21600"/>
                <a:gd name="connsiteX69" fmla="*/ 9003 w 21548"/>
                <a:gd name="connsiteY69" fmla="*/ 19295 h 21600"/>
                <a:gd name="connsiteX70" fmla="*/ 8156 w 21548"/>
                <a:gd name="connsiteY70" fmla="*/ 19300 h 21600"/>
                <a:gd name="connsiteX71" fmla="*/ 8009 w 21548"/>
                <a:gd name="connsiteY71" fmla="*/ 19147 h 21600"/>
                <a:gd name="connsiteX72" fmla="*/ 8009 w 21548"/>
                <a:gd name="connsiteY72" fmla="*/ 17498 h 21600"/>
                <a:gd name="connsiteX73" fmla="*/ 8018 w 21548"/>
                <a:gd name="connsiteY73" fmla="*/ 16107 h 21600"/>
                <a:gd name="connsiteX74" fmla="*/ 8023 w 21548"/>
                <a:gd name="connsiteY74" fmla="*/ 14018 h 21600"/>
                <a:gd name="connsiteX75" fmla="*/ 8121 w 21548"/>
                <a:gd name="connsiteY75" fmla="*/ 13938 h 21600"/>
                <a:gd name="connsiteX76" fmla="*/ 9034 w 21548"/>
                <a:gd name="connsiteY76" fmla="*/ 13938 h 21600"/>
                <a:gd name="connsiteX77" fmla="*/ 9123 w 21548"/>
                <a:gd name="connsiteY77" fmla="*/ 14022 h 21600"/>
                <a:gd name="connsiteX78" fmla="*/ 9132 w 21548"/>
                <a:gd name="connsiteY78" fmla="*/ 16416 h 21600"/>
                <a:gd name="connsiteX79" fmla="*/ 9132 w 21548"/>
                <a:gd name="connsiteY79" fmla="*/ 16483 h 21600"/>
                <a:gd name="connsiteX80" fmla="*/ 9132 w 21548"/>
                <a:gd name="connsiteY80" fmla="*/ 16881 h 21600"/>
                <a:gd name="connsiteX81" fmla="*/ 9136 w 21548"/>
                <a:gd name="connsiteY81" fmla="*/ 19147 h 21600"/>
                <a:gd name="connsiteX82" fmla="*/ 9003 w 21548"/>
                <a:gd name="connsiteY82" fmla="*/ 19295 h 21600"/>
                <a:gd name="connsiteX83" fmla="*/ 9845 w 21548"/>
                <a:gd name="connsiteY83" fmla="*/ 19300 h 21600"/>
                <a:gd name="connsiteX84" fmla="*/ 9470 w 21548"/>
                <a:gd name="connsiteY84" fmla="*/ 19300 h 21600"/>
                <a:gd name="connsiteX85" fmla="*/ 9350 w 21548"/>
                <a:gd name="connsiteY85" fmla="*/ 19194 h 21600"/>
                <a:gd name="connsiteX86" fmla="*/ 9355 w 21548"/>
                <a:gd name="connsiteY86" fmla="*/ 18369 h 21600"/>
                <a:gd name="connsiteX87" fmla="*/ 9372 w 21548"/>
                <a:gd name="connsiteY87" fmla="*/ 17338 h 21600"/>
                <a:gd name="connsiteX88" fmla="*/ 9377 w 21548"/>
                <a:gd name="connsiteY88" fmla="*/ 15612 h 21600"/>
                <a:gd name="connsiteX89" fmla="*/ 9381 w 21548"/>
                <a:gd name="connsiteY89" fmla="*/ 14031 h 21600"/>
                <a:gd name="connsiteX90" fmla="*/ 9488 w 21548"/>
                <a:gd name="connsiteY90" fmla="*/ 13929 h 21600"/>
                <a:gd name="connsiteX91" fmla="*/ 9880 w 21548"/>
                <a:gd name="connsiteY91" fmla="*/ 13929 h 21600"/>
                <a:gd name="connsiteX92" fmla="*/ 9983 w 21548"/>
                <a:gd name="connsiteY92" fmla="*/ 14031 h 21600"/>
                <a:gd name="connsiteX93" fmla="*/ 9978 w 21548"/>
                <a:gd name="connsiteY93" fmla="*/ 15612 h 21600"/>
                <a:gd name="connsiteX94" fmla="*/ 9983 w 21548"/>
                <a:gd name="connsiteY94" fmla="*/ 19147 h 21600"/>
                <a:gd name="connsiteX95" fmla="*/ 9845 w 21548"/>
                <a:gd name="connsiteY95" fmla="*/ 19300 h 21600"/>
                <a:gd name="connsiteX96" fmla="*/ 21471 w 21548"/>
                <a:gd name="connsiteY96" fmla="*/ 8533 h 21600"/>
                <a:gd name="connsiteX97" fmla="*/ 20665 w 21548"/>
                <a:gd name="connsiteY97" fmla="*/ 6973 h 21600"/>
                <a:gd name="connsiteX98" fmla="*/ 19979 w 21548"/>
                <a:gd name="connsiteY98" fmla="*/ 5692 h 21600"/>
                <a:gd name="connsiteX99" fmla="*/ 19836 w 21548"/>
                <a:gd name="connsiteY99" fmla="*/ 5552 h 21600"/>
                <a:gd name="connsiteX100" fmla="*/ 19208 w 21548"/>
                <a:gd name="connsiteY100" fmla="*/ 5438 h 21600"/>
                <a:gd name="connsiteX101" fmla="*/ 18584 w 21548"/>
                <a:gd name="connsiteY101" fmla="*/ 4943 h 21600"/>
                <a:gd name="connsiteX102" fmla="*/ 18495 w 21548"/>
                <a:gd name="connsiteY102" fmla="*/ 4842 h 21600"/>
                <a:gd name="connsiteX103" fmla="*/ 18455 w 21548"/>
                <a:gd name="connsiteY103" fmla="*/ 4520 h 21600"/>
                <a:gd name="connsiteX104" fmla="*/ 18509 w 21548"/>
                <a:gd name="connsiteY104" fmla="*/ 4508 h 21600"/>
                <a:gd name="connsiteX105" fmla="*/ 19123 w 21548"/>
                <a:gd name="connsiteY105" fmla="*/ 4275 h 21600"/>
                <a:gd name="connsiteX106" fmla="*/ 19203 w 21548"/>
                <a:gd name="connsiteY106" fmla="*/ 4258 h 21600"/>
                <a:gd name="connsiteX107" fmla="*/ 19653 w 21548"/>
                <a:gd name="connsiteY107" fmla="*/ 4106 h 21600"/>
                <a:gd name="connsiteX108" fmla="*/ 19854 w 21548"/>
                <a:gd name="connsiteY108" fmla="*/ 3049 h 21600"/>
                <a:gd name="connsiteX109" fmla="*/ 19689 w 21548"/>
                <a:gd name="connsiteY109" fmla="*/ 2634 h 21600"/>
                <a:gd name="connsiteX110" fmla="*/ 19301 w 21548"/>
                <a:gd name="connsiteY110" fmla="*/ 2541 h 21600"/>
                <a:gd name="connsiteX111" fmla="*/ 19154 w 21548"/>
                <a:gd name="connsiteY111" fmla="*/ 3002 h 21600"/>
                <a:gd name="connsiteX112" fmla="*/ 19266 w 21548"/>
                <a:gd name="connsiteY112" fmla="*/ 2723 h 21600"/>
                <a:gd name="connsiteX113" fmla="*/ 19297 w 21548"/>
                <a:gd name="connsiteY113" fmla="*/ 2677 h 21600"/>
                <a:gd name="connsiteX114" fmla="*/ 19604 w 21548"/>
                <a:gd name="connsiteY114" fmla="*/ 2685 h 21600"/>
                <a:gd name="connsiteX115" fmla="*/ 19769 w 21548"/>
                <a:gd name="connsiteY115" fmla="*/ 3467 h 21600"/>
                <a:gd name="connsiteX116" fmla="*/ 19564 w 21548"/>
                <a:gd name="connsiteY116" fmla="*/ 4034 h 21600"/>
                <a:gd name="connsiteX117" fmla="*/ 19364 w 21548"/>
                <a:gd name="connsiteY117" fmla="*/ 4208 h 21600"/>
                <a:gd name="connsiteX118" fmla="*/ 19114 w 21548"/>
                <a:gd name="connsiteY118" fmla="*/ 4043 h 21600"/>
                <a:gd name="connsiteX119" fmla="*/ 19070 w 21548"/>
                <a:gd name="connsiteY119" fmla="*/ 3950 h 21600"/>
                <a:gd name="connsiteX120" fmla="*/ 19261 w 21548"/>
                <a:gd name="connsiteY120" fmla="*/ 4098 h 21600"/>
                <a:gd name="connsiteX121" fmla="*/ 19493 w 21548"/>
                <a:gd name="connsiteY121" fmla="*/ 4072 h 21600"/>
                <a:gd name="connsiteX122" fmla="*/ 19711 w 21548"/>
                <a:gd name="connsiteY122" fmla="*/ 2968 h 21600"/>
                <a:gd name="connsiteX123" fmla="*/ 19564 w 21548"/>
                <a:gd name="connsiteY123" fmla="*/ 2706 h 21600"/>
                <a:gd name="connsiteX124" fmla="*/ 19315 w 21548"/>
                <a:gd name="connsiteY124" fmla="*/ 2715 h 21600"/>
                <a:gd name="connsiteX125" fmla="*/ 19284 w 21548"/>
                <a:gd name="connsiteY125" fmla="*/ 2757 h 21600"/>
                <a:gd name="connsiteX126" fmla="*/ 19159 w 21548"/>
                <a:gd name="connsiteY126" fmla="*/ 3121 h 21600"/>
                <a:gd name="connsiteX127" fmla="*/ 19088 w 21548"/>
                <a:gd name="connsiteY127" fmla="*/ 3214 h 21600"/>
                <a:gd name="connsiteX128" fmla="*/ 18954 w 21548"/>
                <a:gd name="connsiteY128" fmla="*/ 3150 h 21600"/>
                <a:gd name="connsiteX129" fmla="*/ 18896 w 21548"/>
                <a:gd name="connsiteY129" fmla="*/ 3011 h 21600"/>
                <a:gd name="connsiteX130" fmla="*/ 18776 w 21548"/>
                <a:gd name="connsiteY130" fmla="*/ 2533 h 21600"/>
                <a:gd name="connsiteX131" fmla="*/ 18500 w 21548"/>
                <a:gd name="connsiteY131" fmla="*/ 2415 h 21600"/>
                <a:gd name="connsiteX132" fmla="*/ 18428 w 21548"/>
                <a:gd name="connsiteY132" fmla="*/ 2431 h 21600"/>
                <a:gd name="connsiteX133" fmla="*/ 18829 w 21548"/>
                <a:gd name="connsiteY133" fmla="*/ 2546 h 21600"/>
                <a:gd name="connsiteX134" fmla="*/ 18963 w 21548"/>
                <a:gd name="connsiteY134" fmla="*/ 2990 h 21600"/>
                <a:gd name="connsiteX135" fmla="*/ 19079 w 21548"/>
                <a:gd name="connsiteY135" fmla="*/ 3133 h 21600"/>
                <a:gd name="connsiteX136" fmla="*/ 18892 w 21548"/>
                <a:gd name="connsiteY136" fmla="*/ 2486 h 21600"/>
                <a:gd name="connsiteX137" fmla="*/ 18660 w 21548"/>
                <a:gd name="connsiteY137" fmla="*/ 2228 h 21600"/>
                <a:gd name="connsiteX138" fmla="*/ 18589 w 21548"/>
                <a:gd name="connsiteY138" fmla="*/ 2161 h 21600"/>
                <a:gd name="connsiteX139" fmla="*/ 18433 w 21548"/>
                <a:gd name="connsiteY139" fmla="*/ 1954 h 21600"/>
                <a:gd name="connsiteX140" fmla="*/ 17992 w 21548"/>
                <a:gd name="connsiteY140" fmla="*/ 1932 h 21600"/>
                <a:gd name="connsiteX141" fmla="*/ 16878 w 21548"/>
                <a:gd name="connsiteY141" fmla="*/ 2038 h 21600"/>
                <a:gd name="connsiteX142" fmla="*/ 16295 w 21548"/>
                <a:gd name="connsiteY142" fmla="*/ 2761 h 21600"/>
                <a:gd name="connsiteX143" fmla="*/ 16295 w 21548"/>
                <a:gd name="connsiteY143" fmla="*/ 2761 h 21600"/>
                <a:gd name="connsiteX144" fmla="*/ 16326 w 21548"/>
                <a:gd name="connsiteY144" fmla="*/ 2833 h 21600"/>
                <a:gd name="connsiteX145" fmla="*/ 16312 w 21548"/>
                <a:gd name="connsiteY145" fmla="*/ 2749 h 21600"/>
                <a:gd name="connsiteX146" fmla="*/ 16549 w 21548"/>
                <a:gd name="connsiteY146" fmla="*/ 2195 h 21600"/>
                <a:gd name="connsiteX147" fmla="*/ 16909 w 21548"/>
                <a:gd name="connsiteY147" fmla="*/ 2300 h 21600"/>
                <a:gd name="connsiteX148" fmla="*/ 17012 w 21548"/>
                <a:gd name="connsiteY148" fmla="*/ 2469 h 21600"/>
                <a:gd name="connsiteX149" fmla="*/ 17039 w 21548"/>
                <a:gd name="connsiteY149" fmla="*/ 2499 h 21600"/>
                <a:gd name="connsiteX150" fmla="*/ 17092 w 21548"/>
                <a:gd name="connsiteY150" fmla="*/ 2541 h 21600"/>
                <a:gd name="connsiteX151" fmla="*/ 17658 w 21548"/>
                <a:gd name="connsiteY151" fmla="*/ 2736 h 21600"/>
                <a:gd name="connsiteX152" fmla="*/ 17070 w 21548"/>
                <a:gd name="connsiteY152" fmla="*/ 2558 h 21600"/>
                <a:gd name="connsiteX153" fmla="*/ 17007 w 21548"/>
                <a:gd name="connsiteY153" fmla="*/ 2516 h 21600"/>
                <a:gd name="connsiteX154" fmla="*/ 16990 w 21548"/>
                <a:gd name="connsiteY154" fmla="*/ 2499 h 21600"/>
                <a:gd name="connsiteX155" fmla="*/ 16673 w 21548"/>
                <a:gd name="connsiteY155" fmla="*/ 2584 h 21600"/>
                <a:gd name="connsiteX156" fmla="*/ 16669 w 21548"/>
                <a:gd name="connsiteY156" fmla="*/ 2770 h 21600"/>
                <a:gd name="connsiteX157" fmla="*/ 16749 w 21548"/>
                <a:gd name="connsiteY157" fmla="*/ 2998 h 21600"/>
                <a:gd name="connsiteX158" fmla="*/ 16811 w 21548"/>
                <a:gd name="connsiteY158" fmla="*/ 2389 h 21600"/>
                <a:gd name="connsiteX159" fmla="*/ 16843 w 21548"/>
                <a:gd name="connsiteY159" fmla="*/ 2288 h 21600"/>
                <a:gd name="connsiteX160" fmla="*/ 16557 w 21548"/>
                <a:gd name="connsiteY160" fmla="*/ 2245 h 21600"/>
                <a:gd name="connsiteX161" fmla="*/ 16615 w 21548"/>
                <a:gd name="connsiteY161" fmla="*/ 3112 h 21600"/>
                <a:gd name="connsiteX162" fmla="*/ 16762 w 21548"/>
                <a:gd name="connsiteY162" fmla="*/ 3400 h 21600"/>
                <a:gd name="connsiteX163" fmla="*/ 16780 w 21548"/>
                <a:gd name="connsiteY163" fmla="*/ 3434 h 21600"/>
                <a:gd name="connsiteX164" fmla="*/ 16869 w 21548"/>
                <a:gd name="connsiteY164" fmla="*/ 3814 h 21600"/>
                <a:gd name="connsiteX165" fmla="*/ 17052 w 21548"/>
                <a:gd name="connsiteY165" fmla="*/ 4427 h 21600"/>
                <a:gd name="connsiteX166" fmla="*/ 17021 w 21548"/>
                <a:gd name="connsiteY166" fmla="*/ 4262 h 21600"/>
                <a:gd name="connsiteX167" fmla="*/ 16923 w 21548"/>
                <a:gd name="connsiteY167" fmla="*/ 3823 h 21600"/>
                <a:gd name="connsiteX168" fmla="*/ 16949 w 21548"/>
                <a:gd name="connsiteY168" fmla="*/ 3742 h 21600"/>
                <a:gd name="connsiteX169" fmla="*/ 17070 w 21548"/>
                <a:gd name="connsiteY169" fmla="*/ 3730 h 21600"/>
                <a:gd name="connsiteX170" fmla="*/ 17043 w 21548"/>
                <a:gd name="connsiteY170" fmla="*/ 3840 h 21600"/>
                <a:gd name="connsiteX171" fmla="*/ 17212 w 21548"/>
                <a:gd name="connsiteY171" fmla="*/ 4076 h 21600"/>
                <a:gd name="connsiteX172" fmla="*/ 17105 w 21548"/>
                <a:gd name="connsiteY172" fmla="*/ 3789 h 21600"/>
                <a:gd name="connsiteX173" fmla="*/ 16998 w 21548"/>
                <a:gd name="connsiteY173" fmla="*/ 3383 h 21600"/>
                <a:gd name="connsiteX174" fmla="*/ 16802 w 21548"/>
                <a:gd name="connsiteY174" fmla="*/ 3053 h 21600"/>
                <a:gd name="connsiteX175" fmla="*/ 17226 w 21548"/>
                <a:gd name="connsiteY175" fmla="*/ 2757 h 21600"/>
                <a:gd name="connsiteX176" fmla="*/ 17818 w 21548"/>
                <a:gd name="connsiteY176" fmla="*/ 2820 h 21600"/>
                <a:gd name="connsiteX177" fmla="*/ 17769 w 21548"/>
                <a:gd name="connsiteY177" fmla="*/ 2964 h 21600"/>
                <a:gd name="connsiteX178" fmla="*/ 18166 w 21548"/>
                <a:gd name="connsiteY178" fmla="*/ 3383 h 21600"/>
                <a:gd name="connsiteX179" fmla="*/ 18232 w 21548"/>
                <a:gd name="connsiteY179" fmla="*/ 3607 h 21600"/>
                <a:gd name="connsiteX180" fmla="*/ 18304 w 21548"/>
                <a:gd name="connsiteY180" fmla="*/ 3776 h 21600"/>
                <a:gd name="connsiteX181" fmla="*/ 18428 w 21548"/>
                <a:gd name="connsiteY181" fmla="*/ 3687 h 21600"/>
                <a:gd name="connsiteX182" fmla="*/ 18464 w 21548"/>
                <a:gd name="connsiteY182" fmla="*/ 3632 h 21600"/>
                <a:gd name="connsiteX183" fmla="*/ 18553 w 21548"/>
                <a:gd name="connsiteY183" fmla="*/ 3577 h 21600"/>
                <a:gd name="connsiteX184" fmla="*/ 18589 w 21548"/>
                <a:gd name="connsiteY184" fmla="*/ 3683 h 21600"/>
                <a:gd name="connsiteX185" fmla="*/ 18593 w 21548"/>
                <a:gd name="connsiteY185" fmla="*/ 3751 h 21600"/>
                <a:gd name="connsiteX186" fmla="*/ 18638 w 21548"/>
                <a:gd name="connsiteY186" fmla="*/ 3531 h 21600"/>
                <a:gd name="connsiteX187" fmla="*/ 18589 w 21548"/>
                <a:gd name="connsiteY187" fmla="*/ 3882 h 21600"/>
                <a:gd name="connsiteX188" fmla="*/ 18317 w 21548"/>
                <a:gd name="connsiteY188" fmla="*/ 3958 h 21600"/>
                <a:gd name="connsiteX189" fmla="*/ 18317 w 21548"/>
                <a:gd name="connsiteY189" fmla="*/ 4508 h 21600"/>
                <a:gd name="connsiteX190" fmla="*/ 17992 w 21548"/>
                <a:gd name="connsiteY190" fmla="*/ 4990 h 21600"/>
                <a:gd name="connsiteX191" fmla="*/ 17609 w 21548"/>
                <a:gd name="connsiteY191" fmla="*/ 5121 h 21600"/>
                <a:gd name="connsiteX192" fmla="*/ 17640 w 21548"/>
                <a:gd name="connsiteY192" fmla="*/ 5024 h 21600"/>
                <a:gd name="connsiteX193" fmla="*/ 17889 w 21548"/>
                <a:gd name="connsiteY193" fmla="*/ 4685 h 21600"/>
                <a:gd name="connsiteX194" fmla="*/ 18259 w 21548"/>
                <a:gd name="connsiteY194" fmla="*/ 4360 h 21600"/>
                <a:gd name="connsiteX195" fmla="*/ 18197 w 21548"/>
                <a:gd name="connsiteY195" fmla="*/ 4385 h 21600"/>
                <a:gd name="connsiteX196" fmla="*/ 17658 w 21548"/>
                <a:gd name="connsiteY196" fmla="*/ 4698 h 21600"/>
                <a:gd name="connsiteX197" fmla="*/ 17128 w 21548"/>
                <a:gd name="connsiteY197" fmla="*/ 4681 h 21600"/>
                <a:gd name="connsiteX198" fmla="*/ 17431 w 21548"/>
                <a:gd name="connsiteY198" fmla="*/ 4804 h 21600"/>
                <a:gd name="connsiteX199" fmla="*/ 17578 w 21548"/>
                <a:gd name="connsiteY199" fmla="*/ 4812 h 21600"/>
                <a:gd name="connsiteX200" fmla="*/ 17524 w 21548"/>
                <a:gd name="connsiteY200" fmla="*/ 4943 h 21600"/>
                <a:gd name="connsiteX201" fmla="*/ 17524 w 21548"/>
                <a:gd name="connsiteY201" fmla="*/ 4943 h 21600"/>
                <a:gd name="connsiteX202" fmla="*/ 17275 w 21548"/>
                <a:gd name="connsiteY202" fmla="*/ 5307 h 21600"/>
                <a:gd name="connsiteX203" fmla="*/ 17252 w 21548"/>
                <a:gd name="connsiteY203" fmla="*/ 5353 h 21600"/>
                <a:gd name="connsiteX204" fmla="*/ 16767 w 21548"/>
                <a:gd name="connsiteY204" fmla="*/ 5679 h 21600"/>
                <a:gd name="connsiteX205" fmla="*/ 16513 w 21548"/>
                <a:gd name="connsiteY205" fmla="*/ 5734 h 21600"/>
                <a:gd name="connsiteX206" fmla="*/ 16023 w 21548"/>
                <a:gd name="connsiteY206" fmla="*/ 6296 h 21600"/>
                <a:gd name="connsiteX207" fmla="*/ 15929 w 21548"/>
                <a:gd name="connsiteY207" fmla="*/ 6952 h 21600"/>
                <a:gd name="connsiteX208" fmla="*/ 15920 w 21548"/>
                <a:gd name="connsiteY208" fmla="*/ 6977 h 21600"/>
                <a:gd name="connsiteX209" fmla="*/ 15724 w 21548"/>
                <a:gd name="connsiteY209" fmla="*/ 7379 h 21600"/>
                <a:gd name="connsiteX210" fmla="*/ 15025 w 21548"/>
                <a:gd name="connsiteY210" fmla="*/ 8199 h 21600"/>
                <a:gd name="connsiteX211" fmla="*/ 14923 w 21548"/>
                <a:gd name="connsiteY211" fmla="*/ 8242 h 21600"/>
                <a:gd name="connsiteX212" fmla="*/ 13845 w 21548"/>
                <a:gd name="connsiteY212" fmla="*/ 7535 h 21600"/>
                <a:gd name="connsiteX213" fmla="*/ 13702 w 21548"/>
                <a:gd name="connsiteY213" fmla="*/ 7451 h 21600"/>
                <a:gd name="connsiteX214" fmla="*/ 13021 w 21548"/>
                <a:gd name="connsiteY214" fmla="*/ 7036 h 21600"/>
                <a:gd name="connsiteX215" fmla="*/ 12887 w 21548"/>
                <a:gd name="connsiteY215" fmla="*/ 6914 h 21600"/>
                <a:gd name="connsiteX216" fmla="*/ 12183 w 21548"/>
                <a:gd name="connsiteY216" fmla="*/ 6267 h 21600"/>
                <a:gd name="connsiteX217" fmla="*/ 11444 w 21548"/>
                <a:gd name="connsiteY217" fmla="*/ 6233 h 21600"/>
                <a:gd name="connsiteX218" fmla="*/ 10807 w 21548"/>
                <a:gd name="connsiteY218" fmla="*/ 6398 h 21600"/>
                <a:gd name="connsiteX219" fmla="*/ 9208 w 21548"/>
                <a:gd name="connsiteY219" fmla="*/ 6284 h 21600"/>
                <a:gd name="connsiteX220" fmla="*/ 9074 w 21548"/>
                <a:gd name="connsiteY220" fmla="*/ 6322 h 21600"/>
                <a:gd name="connsiteX221" fmla="*/ 9181 w 21548"/>
                <a:gd name="connsiteY221" fmla="*/ 6406 h 21600"/>
                <a:gd name="connsiteX222" fmla="*/ 10156 w 21548"/>
                <a:gd name="connsiteY222" fmla="*/ 6571 h 21600"/>
                <a:gd name="connsiteX223" fmla="*/ 10597 w 21548"/>
                <a:gd name="connsiteY223" fmla="*/ 6707 h 21600"/>
                <a:gd name="connsiteX224" fmla="*/ 10673 w 21548"/>
                <a:gd name="connsiteY224" fmla="*/ 6736 h 21600"/>
                <a:gd name="connsiteX225" fmla="*/ 10931 w 21548"/>
                <a:gd name="connsiteY225" fmla="*/ 6770 h 21600"/>
                <a:gd name="connsiteX226" fmla="*/ 11270 w 21548"/>
                <a:gd name="connsiteY226" fmla="*/ 6783 h 21600"/>
                <a:gd name="connsiteX227" fmla="*/ 11609 w 21548"/>
                <a:gd name="connsiteY227" fmla="*/ 6842 h 21600"/>
                <a:gd name="connsiteX228" fmla="*/ 11845 w 21548"/>
                <a:gd name="connsiteY228" fmla="*/ 6914 h 21600"/>
                <a:gd name="connsiteX229" fmla="*/ 12384 w 21548"/>
                <a:gd name="connsiteY229" fmla="*/ 7239 h 21600"/>
                <a:gd name="connsiteX230" fmla="*/ 12455 w 21548"/>
                <a:gd name="connsiteY230" fmla="*/ 7286 h 21600"/>
                <a:gd name="connsiteX231" fmla="*/ 12842 w 21548"/>
                <a:gd name="connsiteY231" fmla="*/ 7776 h 21600"/>
                <a:gd name="connsiteX232" fmla="*/ 12838 w 21548"/>
                <a:gd name="connsiteY232" fmla="*/ 7776 h 21600"/>
                <a:gd name="connsiteX233" fmla="*/ 12865 w 21548"/>
                <a:gd name="connsiteY233" fmla="*/ 7806 h 21600"/>
                <a:gd name="connsiteX234" fmla="*/ 13016 w 21548"/>
                <a:gd name="connsiteY234" fmla="*/ 7941 h 21600"/>
                <a:gd name="connsiteX235" fmla="*/ 13132 w 21548"/>
                <a:gd name="connsiteY235" fmla="*/ 7895 h 21600"/>
                <a:gd name="connsiteX236" fmla="*/ 12834 w 21548"/>
                <a:gd name="connsiteY236" fmla="*/ 7544 h 21600"/>
                <a:gd name="connsiteX237" fmla="*/ 12517 w 21548"/>
                <a:gd name="connsiteY237" fmla="*/ 7210 h 21600"/>
                <a:gd name="connsiteX238" fmla="*/ 12704 w 21548"/>
                <a:gd name="connsiteY238" fmla="*/ 7159 h 21600"/>
                <a:gd name="connsiteX239" fmla="*/ 12214 w 21548"/>
                <a:gd name="connsiteY239" fmla="*/ 7096 h 21600"/>
                <a:gd name="connsiteX240" fmla="*/ 11836 w 21548"/>
                <a:gd name="connsiteY240" fmla="*/ 6770 h 21600"/>
                <a:gd name="connsiteX241" fmla="*/ 12081 w 21548"/>
                <a:gd name="connsiteY241" fmla="*/ 6821 h 21600"/>
                <a:gd name="connsiteX242" fmla="*/ 11649 w 21548"/>
                <a:gd name="connsiteY242" fmla="*/ 6597 h 21600"/>
                <a:gd name="connsiteX243" fmla="*/ 11903 w 21548"/>
                <a:gd name="connsiteY243" fmla="*/ 6580 h 21600"/>
                <a:gd name="connsiteX244" fmla="*/ 11974 w 21548"/>
                <a:gd name="connsiteY244" fmla="*/ 6618 h 21600"/>
                <a:gd name="connsiteX245" fmla="*/ 12036 w 21548"/>
                <a:gd name="connsiteY245" fmla="*/ 6702 h 21600"/>
                <a:gd name="connsiteX246" fmla="*/ 12045 w 21548"/>
                <a:gd name="connsiteY246" fmla="*/ 6584 h 21600"/>
                <a:gd name="connsiteX247" fmla="*/ 12375 w 21548"/>
                <a:gd name="connsiteY247" fmla="*/ 6669 h 21600"/>
                <a:gd name="connsiteX248" fmla="*/ 11141 w 21548"/>
                <a:gd name="connsiteY248" fmla="*/ 6428 h 21600"/>
                <a:gd name="connsiteX249" fmla="*/ 12023 w 21548"/>
                <a:gd name="connsiteY249" fmla="*/ 6229 h 21600"/>
                <a:gd name="connsiteX250" fmla="*/ 12090 w 21548"/>
                <a:gd name="connsiteY250" fmla="*/ 6250 h 21600"/>
                <a:gd name="connsiteX251" fmla="*/ 12678 w 21548"/>
                <a:gd name="connsiteY251" fmla="*/ 6753 h 21600"/>
                <a:gd name="connsiteX252" fmla="*/ 13324 w 21548"/>
                <a:gd name="connsiteY252" fmla="*/ 7345 h 21600"/>
                <a:gd name="connsiteX253" fmla="*/ 13448 w 21548"/>
                <a:gd name="connsiteY253" fmla="*/ 7438 h 21600"/>
                <a:gd name="connsiteX254" fmla="*/ 13769 w 21548"/>
                <a:gd name="connsiteY254" fmla="*/ 7590 h 21600"/>
                <a:gd name="connsiteX255" fmla="*/ 14807 w 21548"/>
                <a:gd name="connsiteY255" fmla="*/ 8263 h 21600"/>
                <a:gd name="connsiteX256" fmla="*/ 14896 w 21548"/>
                <a:gd name="connsiteY256" fmla="*/ 8364 h 21600"/>
                <a:gd name="connsiteX257" fmla="*/ 14998 w 21548"/>
                <a:gd name="connsiteY257" fmla="*/ 8419 h 21600"/>
                <a:gd name="connsiteX258" fmla="*/ 15382 w 21548"/>
                <a:gd name="connsiteY258" fmla="*/ 8707 h 21600"/>
                <a:gd name="connsiteX259" fmla="*/ 15150 w 21548"/>
                <a:gd name="connsiteY259" fmla="*/ 8428 h 21600"/>
                <a:gd name="connsiteX260" fmla="*/ 15128 w 21548"/>
                <a:gd name="connsiteY260" fmla="*/ 8305 h 21600"/>
                <a:gd name="connsiteX261" fmla="*/ 15724 w 21548"/>
                <a:gd name="connsiteY261" fmla="*/ 7578 h 21600"/>
                <a:gd name="connsiteX262" fmla="*/ 15858 w 21548"/>
                <a:gd name="connsiteY262" fmla="*/ 7493 h 21600"/>
                <a:gd name="connsiteX263" fmla="*/ 15925 w 21548"/>
                <a:gd name="connsiteY263" fmla="*/ 7620 h 21600"/>
                <a:gd name="connsiteX264" fmla="*/ 16263 w 21548"/>
                <a:gd name="connsiteY264" fmla="*/ 8220 h 21600"/>
                <a:gd name="connsiteX265" fmla="*/ 16339 w 21548"/>
                <a:gd name="connsiteY265" fmla="*/ 8330 h 21600"/>
                <a:gd name="connsiteX266" fmla="*/ 15693 w 21548"/>
                <a:gd name="connsiteY266" fmla="*/ 8867 h 21600"/>
                <a:gd name="connsiteX267" fmla="*/ 15110 w 21548"/>
                <a:gd name="connsiteY267" fmla="*/ 9362 h 21600"/>
                <a:gd name="connsiteX268" fmla="*/ 14940 w 21548"/>
                <a:gd name="connsiteY268" fmla="*/ 9379 h 21600"/>
                <a:gd name="connsiteX269" fmla="*/ 14700 w 21548"/>
                <a:gd name="connsiteY269" fmla="*/ 9231 h 21600"/>
                <a:gd name="connsiteX270" fmla="*/ 14197 w 21548"/>
                <a:gd name="connsiteY270" fmla="*/ 8690 h 21600"/>
                <a:gd name="connsiteX271" fmla="*/ 13943 w 21548"/>
                <a:gd name="connsiteY271" fmla="*/ 8521 h 21600"/>
                <a:gd name="connsiteX272" fmla="*/ 13769 w 21548"/>
                <a:gd name="connsiteY272" fmla="*/ 8402 h 21600"/>
                <a:gd name="connsiteX273" fmla="*/ 13319 w 21548"/>
                <a:gd name="connsiteY273" fmla="*/ 8242 h 21600"/>
                <a:gd name="connsiteX274" fmla="*/ 13288 w 21548"/>
                <a:gd name="connsiteY274" fmla="*/ 8326 h 21600"/>
                <a:gd name="connsiteX275" fmla="*/ 13012 w 21548"/>
                <a:gd name="connsiteY275" fmla="*/ 8085 h 21600"/>
                <a:gd name="connsiteX276" fmla="*/ 12891 w 21548"/>
                <a:gd name="connsiteY276" fmla="*/ 8077 h 21600"/>
                <a:gd name="connsiteX277" fmla="*/ 13742 w 21548"/>
                <a:gd name="connsiteY277" fmla="*/ 8834 h 21600"/>
                <a:gd name="connsiteX278" fmla="*/ 13805 w 21548"/>
                <a:gd name="connsiteY278" fmla="*/ 8880 h 21600"/>
                <a:gd name="connsiteX279" fmla="*/ 14851 w 21548"/>
                <a:gd name="connsiteY279" fmla="*/ 9536 h 21600"/>
                <a:gd name="connsiteX280" fmla="*/ 15083 w 21548"/>
                <a:gd name="connsiteY280" fmla="*/ 9527 h 21600"/>
                <a:gd name="connsiteX281" fmla="*/ 16214 w 21548"/>
                <a:gd name="connsiteY281" fmla="*/ 8563 h 21600"/>
                <a:gd name="connsiteX282" fmla="*/ 16549 w 21548"/>
                <a:gd name="connsiteY282" fmla="*/ 8618 h 21600"/>
                <a:gd name="connsiteX283" fmla="*/ 16557 w 21548"/>
                <a:gd name="connsiteY283" fmla="*/ 8669 h 21600"/>
                <a:gd name="connsiteX284" fmla="*/ 16767 w 21548"/>
                <a:gd name="connsiteY284" fmla="*/ 8880 h 21600"/>
                <a:gd name="connsiteX285" fmla="*/ 16865 w 21548"/>
                <a:gd name="connsiteY285" fmla="*/ 9024 h 21600"/>
                <a:gd name="connsiteX286" fmla="*/ 16807 w 21548"/>
                <a:gd name="connsiteY286" fmla="*/ 8817 h 21600"/>
                <a:gd name="connsiteX287" fmla="*/ 16335 w 21548"/>
                <a:gd name="connsiteY287" fmla="*/ 7975 h 21600"/>
                <a:gd name="connsiteX288" fmla="*/ 16473 w 21548"/>
                <a:gd name="connsiteY288" fmla="*/ 6550 h 21600"/>
                <a:gd name="connsiteX289" fmla="*/ 16531 w 21548"/>
                <a:gd name="connsiteY289" fmla="*/ 6440 h 21600"/>
                <a:gd name="connsiteX290" fmla="*/ 16531 w 21548"/>
                <a:gd name="connsiteY290" fmla="*/ 6440 h 21600"/>
                <a:gd name="connsiteX291" fmla="*/ 16540 w 21548"/>
                <a:gd name="connsiteY291" fmla="*/ 6432 h 21600"/>
                <a:gd name="connsiteX292" fmla="*/ 16531 w 21548"/>
                <a:gd name="connsiteY292" fmla="*/ 6436 h 21600"/>
                <a:gd name="connsiteX293" fmla="*/ 16121 w 21548"/>
                <a:gd name="connsiteY293" fmla="*/ 7836 h 21600"/>
                <a:gd name="connsiteX294" fmla="*/ 15978 w 21548"/>
                <a:gd name="connsiteY294" fmla="*/ 7510 h 21600"/>
                <a:gd name="connsiteX295" fmla="*/ 16455 w 21548"/>
                <a:gd name="connsiteY295" fmla="*/ 6140 h 21600"/>
                <a:gd name="connsiteX296" fmla="*/ 16673 w 21548"/>
                <a:gd name="connsiteY296" fmla="*/ 6022 h 21600"/>
                <a:gd name="connsiteX297" fmla="*/ 16936 w 21548"/>
                <a:gd name="connsiteY297" fmla="*/ 5874 h 21600"/>
                <a:gd name="connsiteX298" fmla="*/ 16914 w 21548"/>
                <a:gd name="connsiteY298" fmla="*/ 5797 h 21600"/>
                <a:gd name="connsiteX299" fmla="*/ 16633 w 21548"/>
                <a:gd name="connsiteY299" fmla="*/ 5962 h 21600"/>
                <a:gd name="connsiteX300" fmla="*/ 16366 w 21548"/>
                <a:gd name="connsiteY300" fmla="*/ 6085 h 21600"/>
                <a:gd name="connsiteX301" fmla="*/ 16103 w 21548"/>
                <a:gd name="connsiteY301" fmla="*/ 6521 h 21600"/>
                <a:gd name="connsiteX302" fmla="*/ 16914 w 21548"/>
                <a:gd name="connsiteY302" fmla="*/ 5776 h 21600"/>
                <a:gd name="connsiteX303" fmla="*/ 17261 w 21548"/>
                <a:gd name="connsiteY303" fmla="*/ 5485 h 21600"/>
                <a:gd name="connsiteX304" fmla="*/ 17007 w 21548"/>
                <a:gd name="connsiteY304" fmla="*/ 5958 h 21600"/>
                <a:gd name="connsiteX305" fmla="*/ 16762 w 21548"/>
                <a:gd name="connsiteY305" fmla="*/ 6389 h 21600"/>
                <a:gd name="connsiteX306" fmla="*/ 16749 w 21548"/>
                <a:gd name="connsiteY306" fmla="*/ 6419 h 21600"/>
                <a:gd name="connsiteX307" fmla="*/ 16749 w 21548"/>
                <a:gd name="connsiteY307" fmla="*/ 6415 h 21600"/>
                <a:gd name="connsiteX308" fmla="*/ 16713 w 21548"/>
                <a:gd name="connsiteY308" fmla="*/ 6470 h 21600"/>
                <a:gd name="connsiteX309" fmla="*/ 16718 w 21548"/>
                <a:gd name="connsiteY309" fmla="*/ 6466 h 21600"/>
                <a:gd name="connsiteX310" fmla="*/ 16682 w 21548"/>
                <a:gd name="connsiteY310" fmla="*/ 6521 h 21600"/>
                <a:gd name="connsiteX311" fmla="*/ 16687 w 21548"/>
                <a:gd name="connsiteY311" fmla="*/ 6516 h 21600"/>
                <a:gd name="connsiteX312" fmla="*/ 16629 w 21548"/>
                <a:gd name="connsiteY312" fmla="*/ 6605 h 21600"/>
                <a:gd name="connsiteX313" fmla="*/ 16633 w 21548"/>
                <a:gd name="connsiteY313" fmla="*/ 6601 h 21600"/>
                <a:gd name="connsiteX314" fmla="*/ 16598 w 21548"/>
                <a:gd name="connsiteY314" fmla="*/ 6630 h 21600"/>
                <a:gd name="connsiteX315" fmla="*/ 16606 w 21548"/>
                <a:gd name="connsiteY315" fmla="*/ 6635 h 21600"/>
                <a:gd name="connsiteX316" fmla="*/ 16571 w 21548"/>
                <a:gd name="connsiteY316" fmla="*/ 6685 h 21600"/>
                <a:gd name="connsiteX317" fmla="*/ 16575 w 21548"/>
                <a:gd name="connsiteY317" fmla="*/ 6685 h 21600"/>
                <a:gd name="connsiteX318" fmla="*/ 16540 w 21548"/>
                <a:gd name="connsiteY318" fmla="*/ 6740 h 21600"/>
                <a:gd name="connsiteX319" fmla="*/ 16544 w 21548"/>
                <a:gd name="connsiteY319" fmla="*/ 6736 h 21600"/>
                <a:gd name="connsiteX320" fmla="*/ 16513 w 21548"/>
                <a:gd name="connsiteY320" fmla="*/ 6791 h 21600"/>
                <a:gd name="connsiteX321" fmla="*/ 16451 w 21548"/>
                <a:gd name="connsiteY321" fmla="*/ 6905 h 21600"/>
                <a:gd name="connsiteX322" fmla="*/ 16455 w 21548"/>
                <a:gd name="connsiteY322" fmla="*/ 6901 h 21600"/>
                <a:gd name="connsiteX323" fmla="*/ 16428 w 21548"/>
                <a:gd name="connsiteY323" fmla="*/ 6960 h 21600"/>
                <a:gd name="connsiteX324" fmla="*/ 16397 w 21548"/>
                <a:gd name="connsiteY324" fmla="*/ 7476 h 21600"/>
                <a:gd name="connsiteX325" fmla="*/ 16393 w 21548"/>
                <a:gd name="connsiteY325" fmla="*/ 7476 h 21600"/>
                <a:gd name="connsiteX326" fmla="*/ 16419 w 21548"/>
                <a:gd name="connsiteY326" fmla="*/ 7578 h 21600"/>
                <a:gd name="connsiteX327" fmla="*/ 16843 w 21548"/>
                <a:gd name="connsiteY327" fmla="*/ 8567 h 21600"/>
                <a:gd name="connsiteX328" fmla="*/ 16633 w 21548"/>
                <a:gd name="connsiteY328" fmla="*/ 8005 h 21600"/>
                <a:gd name="connsiteX329" fmla="*/ 16464 w 21548"/>
                <a:gd name="connsiteY329" fmla="*/ 7472 h 21600"/>
                <a:gd name="connsiteX330" fmla="*/ 16558 w 21548"/>
                <a:gd name="connsiteY330" fmla="*/ 6893 h 21600"/>
                <a:gd name="connsiteX331" fmla="*/ 16958 w 21548"/>
                <a:gd name="connsiteY331" fmla="*/ 6279 h 21600"/>
                <a:gd name="connsiteX332" fmla="*/ 17007 w 21548"/>
                <a:gd name="connsiteY332" fmla="*/ 6115 h 21600"/>
                <a:gd name="connsiteX333" fmla="*/ 17270 w 21548"/>
                <a:gd name="connsiteY333" fmla="*/ 5628 h 21600"/>
                <a:gd name="connsiteX334" fmla="*/ 17315 w 21548"/>
                <a:gd name="connsiteY334" fmla="*/ 5721 h 21600"/>
                <a:gd name="connsiteX335" fmla="*/ 17333 w 21548"/>
                <a:gd name="connsiteY335" fmla="*/ 5290 h 21600"/>
                <a:gd name="connsiteX336" fmla="*/ 17439 w 21548"/>
                <a:gd name="connsiteY336" fmla="*/ 5062 h 21600"/>
                <a:gd name="connsiteX337" fmla="*/ 17546 w 21548"/>
                <a:gd name="connsiteY337" fmla="*/ 4977 h 21600"/>
                <a:gd name="connsiteX338" fmla="*/ 17591 w 21548"/>
                <a:gd name="connsiteY338" fmla="*/ 4994 h 21600"/>
                <a:gd name="connsiteX339" fmla="*/ 17439 w 21548"/>
                <a:gd name="connsiteY339" fmla="*/ 5573 h 21600"/>
                <a:gd name="connsiteX340" fmla="*/ 17341 w 21548"/>
                <a:gd name="connsiteY340" fmla="*/ 5751 h 21600"/>
                <a:gd name="connsiteX341" fmla="*/ 17373 w 21548"/>
                <a:gd name="connsiteY341" fmla="*/ 5802 h 21600"/>
                <a:gd name="connsiteX342" fmla="*/ 17591 w 21548"/>
                <a:gd name="connsiteY342" fmla="*/ 5417 h 21600"/>
                <a:gd name="connsiteX343" fmla="*/ 17742 w 21548"/>
                <a:gd name="connsiteY343" fmla="*/ 5759 h 21600"/>
                <a:gd name="connsiteX344" fmla="*/ 17831 w 21548"/>
                <a:gd name="connsiteY344" fmla="*/ 5797 h 21600"/>
                <a:gd name="connsiteX345" fmla="*/ 18237 w 21548"/>
                <a:gd name="connsiteY345" fmla="*/ 5421 h 21600"/>
                <a:gd name="connsiteX346" fmla="*/ 17805 w 21548"/>
                <a:gd name="connsiteY346" fmla="*/ 5759 h 21600"/>
                <a:gd name="connsiteX347" fmla="*/ 17595 w 21548"/>
                <a:gd name="connsiteY347" fmla="*/ 5239 h 21600"/>
                <a:gd name="connsiteX348" fmla="*/ 18388 w 21548"/>
                <a:gd name="connsiteY348" fmla="*/ 4892 h 21600"/>
                <a:gd name="connsiteX349" fmla="*/ 18139 w 21548"/>
                <a:gd name="connsiteY349" fmla="*/ 5755 h 21600"/>
                <a:gd name="connsiteX350" fmla="*/ 17301 w 21548"/>
                <a:gd name="connsiteY350" fmla="*/ 7387 h 21600"/>
                <a:gd name="connsiteX351" fmla="*/ 17052 w 21548"/>
                <a:gd name="connsiteY351" fmla="*/ 8398 h 21600"/>
                <a:gd name="connsiteX352" fmla="*/ 16963 w 21548"/>
                <a:gd name="connsiteY352" fmla="*/ 8757 h 21600"/>
                <a:gd name="connsiteX353" fmla="*/ 16981 w 21548"/>
                <a:gd name="connsiteY353" fmla="*/ 8948 h 21600"/>
                <a:gd name="connsiteX354" fmla="*/ 16945 w 21548"/>
                <a:gd name="connsiteY354" fmla="*/ 9185 h 21600"/>
                <a:gd name="connsiteX355" fmla="*/ 17052 w 21548"/>
                <a:gd name="connsiteY355" fmla="*/ 8969 h 21600"/>
                <a:gd name="connsiteX356" fmla="*/ 18326 w 21548"/>
                <a:gd name="connsiteY356" fmla="*/ 6783 h 21600"/>
                <a:gd name="connsiteX357" fmla="*/ 18887 w 21548"/>
                <a:gd name="connsiteY357" fmla="*/ 6186 h 21600"/>
                <a:gd name="connsiteX358" fmla="*/ 18829 w 21548"/>
                <a:gd name="connsiteY358" fmla="*/ 5945 h 21600"/>
                <a:gd name="connsiteX359" fmla="*/ 18718 w 21548"/>
                <a:gd name="connsiteY359" fmla="*/ 5920 h 21600"/>
                <a:gd name="connsiteX360" fmla="*/ 18718 w 21548"/>
                <a:gd name="connsiteY360" fmla="*/ 5945 h 21600"/>
                <a:gd name="connsiteX361" fmla="*/ 18869 w 21548"/>
                <a:gd name="connsiteY361" fmla="*/ 6077 h 21600"/>
                <a:gd name="connsiteX362" fmla="*/ 18727 w 21548"/>
                <a:gd name="connsiteY362" fmla="*/ 6229 h 21600"/>
                <a:gd name="connsiteX363" fmla="*/ 17546 w 21548"/>
                <a:gd name="connsiteY363" fmla="*/ 7531 h 21600"/>
                <a:gd name="connsiteX364" fmla="*/ 17221 w 21548"/>
                <a:gd name="connsiteY364" fmla="*/ 8098 h 21600"/>
                <a:gd name="connsiteX365" fmla="*/ 17145 w 21548"/>
                <a:gd name="connsiteY365" fmla="*/ 8178 h 21600"/>
                <a:gd name="connsiteX366" fmla="*/ 17466 w 21548"/>
                <a:gd name="connsiteY366" fmla="*/ 7218 h 21600"/>
                <a:gd name="connsiteX367" fmla="*/ 18308 w 21548"/>
                <a:gd name="connsiteY367" fmla="*/ 5599 h 21600"/>
                <a:gd name="connsiteX368" fmla="*/ 18446 w 21548"/>
                <a:gd name="connsiteY368" fmla="*/ 4990 h 21600"/>
                <a:gd name="connsiteX369" fmla="*/ 18460 w 21548"/>
                <a:gd name="connsiteY369" fmla="*/ 4901 h 21600"/>
                <a:gd name="connsiteX370" fmla="*/ 18865 w 21548"/>
                <a:gd name="connsiteY370" fmla="*/ 5692 h 21600"/>
                <a:gd name="connsiteX371" fmla="*/ 18402 w 21548"/>
                <a:gd name="connsiteY371" fmla="*/ 5802 h 21600"/>
                <a:gd name="connsiteX372" fmla="*/ 18892 w 21548"/>
                <a:gd name="connsiteY372" fmla="*/ 5781 h 21600"/>
                <a:gd name="connsiteX373" fmla="*/ 18950 w 21548"/>
                <a:gd name="connsiteY373" fmla="*/ 5649 h 21600"/>
                <a:gd name="connsiteX374" fmla="*/ 18825 w 21548"/>
                <a:gd name="connsiteY374" fmla="*/ 5421 h 21600"/>
                <a:gd name="connsiteX375" fmla="*/ 19003 w 21548"/>
                <a:gd name="connsiteY375" fmla="*/ 5501 h 21600"/>
                <a:gd name="connsiteX376" fmla="*/ 19689 w 21548"/>
                <a:gd name="connsiteY376" fmla="*/ 5620 h 21600"/>
                <a:gd name="connsiteX377" fmla="*/ 19791 w 21548"/>
                <a:gd name="connsiteY377" fmla="*/ 5671 h 21600"/>
                <a:gd name="connsiteX378" fmla="*/ 20143 w 21548"/>
                <a:gd name="connsiteY378" fmla="*/ 6305 h 21600"/>
                <a:gd name="connsiteX379" fmla="*/ 20139 w 21548"/>
                <a:gd name="connsiteY379" fmla="*/ 6301 h 21600"/>
                <a:gd name="connsiteX380" fmla="*/ 20709 w 21548"/>
                <a:gd name="connsiteY380" fmla="*/ 7354 h 21600"/>
                <a:gd name="connsiteX381" fmla="*/ 21324 w 21548"/>
                <a:gd name="connsiteY381" fmla="*/ 8512 h 21600"/>
                <a:gd name="connsiteX382" fmla="*/ 21391 w 21548"/>
                <a:gd name="connsiteY382" fmla="*/ 8842 h 21600"/>
                <a:gd name="connsiteX383" fmla="*/ 20834 w 21548"/>
                <a:gd name="connsiteY383" fmla="*/ 9235 h 21600"/>
                <a:gd name="connsiteX384" fmla="*/ 20660 w 21548"/>
                <a:gd name="connsiteY384" fmla="*/ 9345 h 21600"/>
                <a:gd name="connsiteX385" fmla="*/ 20486 w 21548"/>
                <a:gd name="connsiteY385" fmla="*/ 9455 h 21600"/>
                <a:gd name="connsiteX386" fmla="*/ 20063 w 21548"/>
                <a:gd name="connsiteY386" fmla="*/ 9713 h 21600"/>
                <a:gd name="connsiteX387" fmla="*/ 19649 w 21548"/>
                <a:gd name="connsiteY387" fmla="*/ 10009 h 21600"/>
                <a:gd name="connsiteX388" fmla="*/ 19613 w 21548"/>
                <a:gd name="connsiteY388" fmla="*/ 9958 h 21600"/>
                <a:gd name="connsiteX389" fmla="*/ 19306 w 21548"/>
                <a:gd name="connsiteY389" fmla="*/ 9404 h 21600"/>
                <a:gd name="connsiteX390" fmla="*/ 19333 w 21548"/>
                <a:gd name="connsiteY390" fmla="*/ 9307 h 21600"/>
                <a:gd name="connsiteX391" fmla="*/ 20406 w 21548"/>
                <a:gd name="connsiteY391" fmla="*/ 8664 h 21600"/>
                <a:gd name="connsiteX392" fmla="*/ 20994 w 21548"/>
                <a:gd name="connsiteY392" fmla="*/ 8580 h 21600"/>
                <a:gd name="connsiteX393" fmla="*/ 20985 w 21548"/>
                <a:gd name="connsiteY393" fmla="*/ 8483 h 21600"/>
                <a:gd name="connsiteX394" fmla="*/ 20709 w 21548"/>
                <a:gd name="connsiteY394" fmla="*/ 8461 h 21600"/>
                <a:gd name="connsiteX395" fmla="*/ 20771 w 21548"/>
                <a:gd name="connsiteY395" fmla="*/ 8390 h 21600"/>
                <a:gd name="connsiteX396" fmla="*/ 20727 w 21548"/>
                <a:gd name="connsiteY396" fmla="*/ 8343 h 21600"/>
                <a:gd name="connsiteX397" fmla="*/ 19956 w 21548"/>
                <a:gd name="connsiteY397" fmla="*/ 7848 h 21600"/>
                <a:gd name="connsiteX398" fmla="*/ 19907 w 21548"/>
                <a:gd name="connsiteY398" fmla="*/ 7798 h 21600"/>
                <a:gd name="connsiteX399" fmla="*/ 19244 w 21548"/>
                <a:gd name="connsiteY399" fmla="*/ 6821 h 21600"/>
                <a:gd name="connsiteX400" fmla="*/ 19355 w 21548"/>
                <a:gd name="connsiteY400" fmla="*/ 7163 h 21600"/>
                <a:gd name="connsiteX401" fmla="*/ 19560 w 21548"/>
                <a:gd name="connsiteY401" fmla="*/ 7493 h 21600"/>
                <a:gd name="connsiteX402" fmla="*/ 19502 w 21548"/>
                <a:gd name="connsiteY402" fmla="*/ 7679 h 21600"/>
                <a:gd name="connsiteX403" fmla="*/ 18540 w 21548"/>
                <a:gd name="connsiteY403" fmla="*/ 9316 h 21600"/>
                <a:gd name="connsiteX404" fmla="*/ 18215 w 21548"/>
                <a:gd name="connsiteY404" fmla="*/ 9443 h 21600"/>
                <a:gd name="connsiteX405" fmla="*/ 18148 w 21548"/>
                <a:gd name="connsiteY405" fmla="*/ 9451 h 21600"/>
                <a:gd name="connsiteX406" fmla="*/ 18139 w 21548"/>
                <a:gd name="connsiteY406" fmla="*/ 9451 h 21600"/>
                <a:gd name="connsiteX407" fmla="*/ 17952 w 21548"/>
                <a:gd name="connsiteY407" fmla="*/ 9459 h 21600"/>
                <a:gd name="connsiteX408" fmla="*/ 17867 w 21548"/>
                <a:gd name="connsiteY408" fmla="*/ 9497 h 21600"/>
                <a:gd name="connsiteX409" fmla="*/ 17907 w 21548"/>
                <a:gd name="connsiteY409" fmla="*/ 9578 h 21600"/>
                <a:gd name="connsiteX410" fmla="*/ 17970 w 21548"/>
                <a:gd name="connsiteY410" fmla="*/ 9629 h 21600"/>
                <a:gd name="connsiteX411" fmla="*/ 18041 w 21548"/>
                <a:gd name="connsiteY411" fmla="*/ 9675 h 21600"/>
                <a:gd name="connsiteX412" fmla="*/ 17947 w 21548"/>
                <a:gd name="connsiteY412" fmla="*/ 9717 h 21600"/>
                <a:gd name="connsiteX413" fmla="*/ 17867 w 21548"/>
                <a:gd name="connsiteY413" fmla="*/ 9747 h 21600"/>
                <a:gd name="connsiteX414" fmla="*/ 18482 w 21548"/>
                <a:gd name="connsiteY414" fmla="*/ 9810 h 21600"/>
                <a:gd name="connsiteX415" fmla="*/ 18607 w 21548"/>
                <a:gd name="connsiteY415" fmla="*/ 9781 h 21600"/>
                <a:gd name="connsiteX416" fmla="*/ 18513 w 21548"/>
                <a:gd name="connsiteY416" fmla="*/ 9696 h 21600"/>
                <a:gd name="connsiteX417" fmla="*/ 18143 w 21548"/>
                <a:gd name="connsiteY417" fmla="*/ 9637 h 21600"/>
                <a:gd name="connsiteX418" fmla="*/ 18816 w 21548"/>
                <a:gd name="connsiteY418" fmla="*/ 9861 h 21600"/>
                <a:gd name="connsiteX419" fmla="*/ 19123 w 21548"/>
                <a:gd name="connsiteY419" fmla="*/ 10364 h 21600"/>
                <a:gd name="connsiteX420" fmla="*/ 18656 w 21548"/>
                <a:gd name="connsiteY420" fmla="*/ 10314 h 21600"/>
                <a:gd name="connsiteX421" fmla="*/ 18215 w 21548"/>
                <a:gd name="connsiteY421" fmla="*/ 10238 h 21600"/>
                <a:gd name="connsiteX422" fmla="*/ 18250 w 21548"/>
                <a:gd name="connsiteY422" fmla="*/ 10187 h 21600"/>
                <a:gd name="connsiteX423" fmla="*/ 18664 w 21548"/>
                <a:gd name="connsiteY423" fmla="*/ 10136 h 21600"/>
                <a:gd name="connsiteX424" fmla="*/ 18036 w 21548"/>
                <a:gd name="connsiteY424" fmla="*/ 10102 h 21600"/>
                <a:gd name="connsiteX425" fmla="*/ 18544 w 21548"/>
                <a:gd name="connsiteY425" fmla="*/ 9954 h 21600"/>
                <a:gd name="connsiteX426" fmla="*/ 18411 w 21548"/>
                <a:gd name="connsiteY426" fmla="*/ 9929 h 21600"/>
                <a:gd name="connsiteX427" fmla="*/ 18014 w 21548"/>
                <a:gd name="connsiteY427" fmla="*/ 10047 h 21600"/>
                <a:gd name="connsiteX428" fmla="*/ 17872 w 21548"/>
                <a:gd name="connsiteY428" fmla="*/ 10098 h 21600"/>
                <a:gd name="connsiteX429" fmla="*/ 17796 w 21548"/>
                <a:gd name="connsiteY429" fmla="*/ 10161 h 21600"/>
                <a:gd name="connsiteX430" fmla="*/ 17880 w 21548"/>
                <a:gd name="connsiteY430" fmla="*/ 10216 h 21600"/>
                <a:gd name="connsiteX431" fmla="*/ 18210 w 21548"/>
                <a:gd name="connsiteY431" fmla="*/ 10238 h 21600"/>
                <a:gd name="connsiteX432" fmla="*/ 18210 w 21548"/>
                <a:gd name="connsiteY432" fmla="*/ 10238 h 21600"/>
                <a:gd name="connsiteX433" fmla="*/ 18847 w 21548"/>
                <a:gd name="connsiteY433" fmla="*/ 10457 h 21600"/>
                <a:gd name="connsiteX434" fmla="*/ 18847 w 21548"/>
                <a:gd name="connsiteY434" fmla="*/ 10462 h 21600"/>
                <a:gd name="connsiteX435" fmla="*/ 18847 w 21548"/>
                <a:gd name="connsiteY435" fmla="*/ 10462 h 21600"/>
                <a:gd name="connsiteX436" fmla="*/ 18843 w 21548"/>
                <a:gd name="connsiteY436" fmla="*/ 10462 h 21600"/>
                <a:gd name="connsiteX437" fmla="*/ 18985 w 21548"/>
                <a:gd name="connsiteY437" fmla="*/ 10466 h 21600"/>
                <a:gd name="connsiteX438" fmla="*/ 19163 w 21548"/>
                <a:gd name="connsiteY438" fmla="*/ 10246 h 21600"/>
                <a:gd name="connsiteX439" fmla="*/ 18896 w 21548"/>
                <a:gd name="connsiteY439" fmla="*/ 9806 h 21600"/>
                <a:gd name="connsiteX440" fmla="*/ 18923 w 21548"/>
                <a:gd name="connsiteY440" fmla="*/ 9519 h 21600"/>
                <a:gd name="connsiteX441" fmla="*/ 18958 w 21548"/>
                <a:gd name="connsiteY441" fmla="*/ 9544 h 21600"/>
                <a:gd name="connsiteX442" fmla="*/ 19172 w 21548"/>
                <a:gd name="connsiteY442" fmla="*/ 9459 h 21600"/>
                <a:gd name="connsiteX443" fmla="*/ 19310 w 21548"/>
                <a:gd name="connsiteY443" fmla="*/ 9662 h 21600"/>
                <a:gd name="connsiteX444" fmla="*/ 19480 w 21548"/>
                <a:gd name="connsiteY444" fmla="*/ 10001 h 21600"/>
                <a:gd name="connsiteX445" fmla="*/ 19497 w 21548"/>
                <a:gd name="connsiteY445" fmla="*/ 10208 h 21600"/>
                <a:gd name="connsiteX446" fmla="*/ 21172 w 21548"/>
                <a:gd name="connsiteY446" fmla="*/ 9172 h 21600"/>
                <a:gd name="connsiteX447" fmla="*/ 21315 w 21548"/>
                <a:gd name="connsiteY447" fmla="*/ 9075 h 21600"/>
                <a:gd name="connsiteX448" fmla="*/ 21471 w 21548"/>
                <a:gd name="connsiteY448" fmla="*/ 8533 h 21600"/>
                <a:gd name="connsiteX449" fmla="*/ 16878 w 21548"/>
                <a:gd name="connsiteY449" fmla="*/ 3413 h 21600"/>
                <a:gd name="connsiteX450" fmla="*/ 17101 w 21548"/>
                <a:gd name="connsiteY450" fmla="*/ 3582 h 21600"/>
                <a:gd name="connsiteX451" fmla="*/ 16878 w 21548"/>
                <a:gd name="connsiteY451" fmla="*/ 3413 h 21600"/>
                <a:gd name="connsiteX452" fmla="*/ 10250 w 21548"/>
                <a:gd name="connsiteY452" fmla="*/ 6423 h 21600"/>
                <a:gd name="connsiteX453" fmla="*/ 10254 w 21548"/>
                <a:gd name="connsiteY453" fmla="*/ 6385 h 21600"/>
                <a:gd name="connsiteX454" fmla="*/ 10936 w 21548"/>
                <a:gd name="connsiteY454" fmla="*/ 6491 h 21600"/>
                <a:gd name="connsiteX455" fmla="*/ 10250 w 21548"/>
                <a:gd name="connsiteY455" fmla="*/ 6423 h 21600"/>
                <a:gd name="connsiteX456" fmla="*/ 11074 w 21548"/>
                <a:gd name="connsiteY456" fmla="*/ 6711 h 21600"/>
                <a:gd name="connsiteX457" fmla="*/ 10686 w 21548"/>
                <a:gd name="connsiteY457" fmla="*/ 6677 h 21600"/>
                <a:gd name="connsiteX458" fmla="*/ 10629 w 21548"/>
                <a:gd name="connsiteY458" fmla="*/ 6626 h 21600"/>
                <a:gd name="connsiteX459" fmla="*/ 10669 w 21548"/>
                <a:gd name="connsiteY459" fmla="*/ 6601 h 21600"/>
                <a:gd name="connsiteX460" fmla="*/ 11332 w 21548"/>
                <a:gd name="connsiteY460" fmla="*/ 6622 h 21600"/>
                <a:gd name="connsiteX461" fmla="*/ 11074 w 21548"/>
                <a:gd name="connsiteY461" fmla="*/ 6711 h 21600"/>
                <a:gd name="connsiteX462" fmla="*/ 11350 w 21548"/>
                <a:gd name="connsiteY462" fmla="*/ 6724 h 21600"/>
                <a:gd name="connsiteX463" fmla="*/ 11729 w 21548"/>
                <a:gd name="connsiteY463" fmla="*/ 6724 h 21600"/>
                <a:gd name="connsiteX464" fmla="*/ 11350 w 21548"/>
                <a:gd name="connsiteY464" fmla="*/ 6724 h 21600"/>
                <a:gd name="connsiteX465" fmla="*/ 11671 w 21548"/>
                <a:gd name="connsiteY465" fmla="*/ 6499 h 21600"/>
                <a:gd name="connsiteX466" fmla="*/ 11666 w 21548"/>
                <a:gd name="connsiteY466" fmla="*/ 6567 h 21600"/>
                <a:gd name="connsiteX467" fmla="*/ 11698 w 21548"/>
                <a:gd name="connsiteY467" fmla="*/ 6681 h 21600"/>
                <a:gd name="connsiteX468" fmla="*/ 11359 w 21548"/>
                <a:gd name="connsiteY468" fmla="*/ 6677 h 21600"/>
                <a:gd name="connsiteX469" fmla="*/ 11386 w 21548"/>
                <a:gd name="connsiteY469" fmla="*/ 6618 h 21600"/>
                <a:gd name="connsiteX470" fmla="*/ 11435 w 21548"/>
                <a:gd name="connsiteY470" fmla="*/ 6567 h 21600"/>
                <a:gd name="connsiteX471" fmla="*/ 11368 w 21548"/>
                <a:gd name="connsiteY471" fmla="*/ 6525 h 21600"/>
                <a:gd name="connsiteX472" fmla="*/ 11092 w 21548"/>
                <a:gd name="connsiteY472" fmla="*/ 6491 h 21600"/>
                <a:gd name="connsiteX473" fmla="*/ 11671 w 21548"/>
                <a:gd name="connsiteY473" fmla="*/ 6499 h 21600"/>
                <a:gd name="connsiteX474" fmla="*/ 20544 w 21548"/>
                <a:gd name="connsiteY474" fmla="*/ 8453 h 21600"/>
                <a:gd name="connsiteX475" fmla="*/ 20197 w 21548"/>
                <a:gd name="connsiteY475" fmla="*/ 8098 h 21600"/>
                <a:gd name="connsiteX476" fmla="*/ 20544 w 21548"/>
                <a:gd name="connsiteY476" fmla="*/ 8453 h 21600"/>
                <a:gd name="connsiteX477" fmla="*/ 19212 w 21548"/>
                <a:gd name="connsiteY477" fmla="*/ 9248 h 21600"/>
                <a:gd name="connsiteX478" fmla="*/ 18878 w 21548"/>
                <a:gd name="connsiteY478" fmla="*/ 9434 h 21600"/>
                <a:gd name="connsiteX479" fmla="*/ 18740 w 21548"/>
                <a:gd name="connsiteY479" fmla="*/ 9599 h 21600"/>
                <a:gd name="connsiteX480" fmla="*/ 18664 w 21548"/>
                <a:gd name="connsiteY480" fmla="*/ 9231 h 21600"/>
                <a:gd name="connsiteX481" fmla="*/ 19667 w 21548"/>
                <a:gd name="connsiteY481" fmla="*/ 7586 h 21600"/>
                <a:gd name="connsiteX482" fmla="*/ 20326 w 21548"/>
                <a:gd name="connsiteY482" fmla="*/ 8504 h 21600"/>
                <a:gd name="connsiteX483" fmla="*/ 20281 w 21548"/>
                <a:gd name="connsiteY483" fmla="*/ 8588 h 21600"/>
                <a:gd name="connsiteX484" fmla="*/ 19212 w 21548"/>
                <a:gd name="connsiteY484" fmla="*/ 9248 h 21600"/>
                <a:gd name="connsiteX485" fmla="*/ 20678 w 21548"/>
                <a:gd name="connsiteY485" fmla="*/ 9307 h 21600"/>
                <a:gd name="connsiteX486" fmla="*/ 20678 w 21548"/>
                <a:gd name="connsiteY486" fmla="*/ 9307 h 21600"/>
                <a:gd name="connsiteX487" fmla="*/ 20673 w 21548"/>
                <a:gd name="connsiteY487" fmla="*/ 9312 h 21600"/>
                <a:gd name="connsiteX488" fmla="*/ 20678 w 21548"/>
                <a:gd name="connsiteY488" fmla="*/ 9307 h 21600"/>
                <a:gd name="connsiteX489" fmla="*/ 16575 w 21548"/>
                <a:gd name="connsiteY489" fmla="*/ 8643 h 21600"/>
                <a:gd name="connsiteX490" fmla="*/ 16575 w 21548"/>
                <a:gd name="connsiteY490" fmla="*/ 8643 h 21600"/>
                <a:gd name="connsiteX491" fmla="*/ 16575 w 21548"/>
                <a:gd name="connsiteY491" fmla="*/ 8643 h 21600"/>
                <a:gd name="connsiteX492" fmla="*/ 16575 w 21548"/>
                <a:gd name="connsiteY492" fmla="*/ 8652 h 21600"/>
                <a:gd name="connsiteX493" fmla="*/ 16575 w 21548"/>
                <a:gd name="connsiteY493" fmla="*/ 8643 h 21600"/>
                <a:gd name="connsiteX494" fmla="*/ 16575 w 21548"/>
                <a:gd name="connsiteY494" fmla="*/ 8643 h 21600"/>
                <a:gd name="connsiteX495" fmla="*/ 16575 w 21548"/>
                <a:gd name="connsiteY495" fmla="*/ 8643 h 21600"/>
                <a:gd name="connsiteX496" fmla="*/ 16575 w 21548"/>
                <a:gd name="connsiteY496" fmla="*/ 8643 h 21600"/>
                <a:gd name="connsiteX497" fmla="*/ 16575 w 21548"/>
                <a:gd name="connsiteY497" fmla="*/ 8643 h 21600"/>
                <a:gd name="connsiteX498" fmla="*/ 16072 w 21548"/>
                <a:gd name="connsiteY498" fmla="*/ 10115 h 21600"/>
                <a:gd name="connsiteX499" fmla="*/ 15738 w 21548"/>
                <a:gd name="connsiteY499" fmla="*/ 10986 h 21600"/>
                <a:gd name="connsiteX500" fmla="*/ 15595 w 21548"/>
                <a:gd name="connsiteY500" fmla="*/ 11857 h 21600"/>
                <a:gd name="connsiteX501" fmla="*/ 15640 w 21548"/>
                <a:gd name="connsiteY501" fmla="*/ 12322 h 21600"/>
                <a:gd name="connsiteX502" fmla="*/ 15769 w 21548"/>
                <a:gd name="connsiteY502" fmla="*/ 13735 h 21600"/>
                <a:gd name="connsiteX503" fmla="*/ 15867 w 21548"/>
                <a:gd name="connsiteY503" fmla="*/ 14775 h 21600"/>
                <a:gd name="connsiteX504" fmla="*/ 16032 w 21548"/>
                <a:gd name="connsiteY504" fmla="*/ 16513 h 21600"/>
                <a:gd name="connsiteX505" fmla="*/ 16134 w 21548"/>
                <a:gd name="connsiteY505" fmla="*/ 17790 h 21600"/>
                <a:gd name="connsiteX506" fmla="*/ 16241 w 21548"/>
                <a:gd name="connsiteY506" fmla="*/ 19257 h 21600"/>
                <a:gd name="connsiteX507" fmla="*/ 16281 w 21548"/>
                <a:gd name="connsiteY507" fmla="*/ 19727 h 21600"/>
                <a:gd name="connsiteX508" fmla="*/ 16308 w 21548"/>
                <a:gd name="connsiteY508" fmla="*/ 20010 h 21600"/>
                <a:gd name="connsiteX509" fmla="*/ 16241 w 21548"/>
                <a:gd name="connsiteY509" fmla="*/ 20247 h 21600"/>
                <a:gd name="connsiteX510" fmla="*/ 15920 w 21548"/>
                <a:gd name="connsiteY510" fmla="*/ 20475 h 21600"/>
                <a:gd name="connsiteX511" fmla="*/ 15310 w 21548"/>
                <a:gd name="connsiteY511" fmla="*/ 20826 h 21600"/>
                <a:gd name="connsiteX512" fmla="*/ 14646 w 21548"/>
                <a:gd name="connsiteY512" fmla="*/ 21152 h 21600"/>
                <a:gd name="connsiteX513" fmla="*/ 14575 w 21548"/>
                <a:gd name="connsiteY513" fmla="*/ 21241 h 21600"/>
                <a:gd name="connsiteX514" fmla="*/ 14682 w 21548"/>
                <a:gd name="connsiteY514" fmla="*/ 21266 h 21600"/>
                <a:gd name="connsiteX515" fmla="*/ 15845 w 21548"/>
                <a:gd name="connsiteY515" fmla="*/ 21253 h 21600"/>
                <a:gd name="connsiteX516" fmla="*/ 16010 w 21548"/>
                <a:gd name="connsiteY516" fmla="*/ 21181 h 21600"/>
                <a:gd name="connsiteX517" fmla="*/ 16464 w 21548"/>
                <a:gd name="connsiteY517" fmla="*/ 20894 h 21600"/>
                <a:gd name="connsiteX518" fmla="*/ 16758 w 21548"/>
                <a:gd name="connsiteY518" fmla="*/ 21071 h 21600"/>
                <a:gd name="connsiteX519" fmla="*/ 16758 w 21548"/>
                <a:gd name="connsiteY519" fmla="*/ 21101 h 21600"/>
                <a:gd name="connsiteX520" fmla="*/ 16905 w 21548"/>
                <a:gd name="connsiteY520" fmla="*/ 21198 h 21600"/>
                <a:gd name="connsiteX521" fmla="*/ 17021 w 21548"/>
                <a:gd name="connsiteY521" fmla="*/ 21093 h 21600"/>
                <a:gd name="connsiteX522" fmla="*/ 17021 w 21548"/>
                <a:gd name="connsiteY522" fmla="*/ 20446 h 21600"/>
                <a:gd name="connsiteX523" fmla="*/ 16985 w 21548"/>
                <a:gd name="connsiteY523" fmla="*/ 20120 h 21600"/>
                <a:gd name="connsiteX524" fmla="*/ 17056 w 21548"/>
                <a:gd name="connsiteY524" fmla="*/ 19727 h 21600"/>
                <a:gd name="connsiteX525" fmla="*/ 17070 w 21548"/>
                <a:gd name="connsiteY525" fmla="*/ 19388 h 21600"/>
                <a:gd name="connsiteX526" fmla="*/ 17110 w 21548"/>
                <a:gd name="connsiteY526" fmla="*/ 18099 h 21600"/>
                <a:gd name="connsiteX527" fmla="*/ 17137 w 21548"/>
                <a:gd name="connsiteY527" fmla="*/ 16479 h 21600"/>
                <a:gd name="connsiteX528" fmla="*/ 17007 w 21548"/>
                <a:gd name="connsiteY528" fmla="*/ 15655 h 21600"/>
                <a:gd name="connsiteX529" fmla="*/ 16994 w 21548"/>
                <a:gd name="connsiteY529" fmla="*/ 15232 h 21600"/>
                <a:gd name="connsiteX530" fmla="*/ 17266 w 21548"/>
                <a:gd name="connsiteY530" fmla="*/ 14289 h 21600"/>
                <a:gd name="connsiteX531" fmla="*/ 17341 w 21548"/>
                <a:gd name="connsiteY531" fmla="*/ 13993 h 21600"/>
                <a:gd name="connsiteX532" fmla="*/ 17386 w 21548"/>
                <a:gd name="connsiteY532" fmla="*/ 13857 h 21600"/>
                <a:gd name="connsiteX533" fmla="*/ 17417 w 21548"/>
                <a:gd name="connsiteY533" fmla="*/ 13857 h 21600"/>
                <a:gd name="connsiteX534" fmla="*/ 18255 w 21548"/>
                <a:gd name="connsiteY534" fmla="*/ 17650 h 21600"/>
                <a:gd name="connsiteX535" fmla="*/ 18295 w 21548"/>
                <a:gd name="connsiteY535" fmla="*/ 17435 h 21600"/>
                <a:gd name="connsiteX536" fmla="*/ 18143 w 21548"/>
                <a:gd name="connsiteY536" fmla="*/ 16627 h 21600"/>
                <a:gd name="connsiteX537" fmla="*/ 17310 w 21548"/>
                <a:gd name="connsiteY537" fmla="*/ 12762 h 21600"/>
                <a:gd name="connsiteX538" fmla="*/ 17016 w 21548"/>
                <a:gd name="connsiteY538" fmla="*/ 11692 h 21600"/>
                <a:gd name="connsiteX539" fmla="*/ 16949 w 21548"/>
                <a:gd name="connsiteY539" fmla="*/ 11625 h 21600"/>
                <a:gd name="connsiteX540" fmla="*/ 16936 w 21548"/>
                <a:gd name="connsiteY540" fmla="*/ 11696 h 21600"/>
                <a:gd name="connsiteX541" fmla="*/ 17248 w 21548"/>
                <a:gd name="connsiteY541" fmla="*/ 13439 h 21600"/>
                <a:gd name="connsiteX542" fmla="*/ 17266 w 21548"/>
                <a:gd name="connsiteY542" fmla="*/ 13895 h 21600"/>
                <a:gd name="connsiteX543" fmla="*/ 16794 w 21548"/>
                <a:gd name="connsiteY543" fmla="*/ 15659 h 21600"/>
                <a:gd name="connsiteX544" fmla="*/ 16771 w 21548"/>
                <a:gd name="connsiteY544" fmla="*/ 15917 h 21600"/>
                <a:gd name="connsiteX545" fmla="*/ 16923 w 21548"/>
                <a:gd name="connsiteY545" fmla="*/ 15561 h 21600"/>
                <a:gd name="connsiteX546" fmla="*/ 17079 w 21548"/>
                <a:gd name="connsiteY546" fmla="*/ 17046 h 21600"/>
                <a:gd name="connsiteX547" fmla="*/ 16958 w 21548"/>
                <a:gd name="connsiteY547" fmla="*/ 19947 h 21600"/>
                <a:gd name="connsiteX548" fmla="*/ 16949 w 21548"/>
                <a:gd name="connsiteY548" fmla="*/ 20018 h 21600"/>
                <a:gd name="connsiteX549" fmla="*/ 16419 w 21548"/>
                <a:gd name="connsiteY549" fmla="*/ 19997 h 21600"/>
                <a:gd name="connsiteX550" fmla="*/ 16410 w 21548"/>
                <a:gd name="connsiteY550" fmla="*/ 19972 h 21600"/>
                <a:gd name="connsiteX551" fmla="*/ 16384 w 21548"/>
                <a:gd name="connsiteY551" fmla="*/ 19811 h 21600"/>
                <a:gd name="connsiteX552" fmla="*/ 16317 w 21548"/>
                <a:gd name="connsiteY552" fmla="*/ 18796 h 21600"/>
                <a:gd name="connsiteX553" fmla="*/ 16152 w 21548"/>
                <a:gd name="connsiteY553" fmla="*/ 16779 h 21600"/>
                <a:gd name="connsiteX554" fmla="*/ 15983 w 21548"/>
                <a:gd name="connsiteY554" fmla="*/ 14860 h 21600"/>
                <a:gd name="connsiteX555" fmla="*/ 16018 w 21548"/>
                <a:gd name="connsiteY555" fmla="*/ 14783 h 21600"/>
                <a:gd name="connsiteX556" fmla="*/ 16353 w 21548"/>
                <a:gd name="connsiteY556" fmla="*/ 17304 h 21600"/>
                <a:gd name="connsiteX557" fmla="*/ 15787 w 21548"/>
                <a:gd name="connsiteY557" fmla="*/ 12026 h 21600"/>
                <a:gd name="connsiteX558" fmla="*/ 15840 w 21548"/>
                <a:gd name="connsiteY558" fmla="*/ 12090 h 21600"/>
                <a:gd name="connsiteX559" fmla="*/ 16121 w 21548"/>
                <a:gd name="connsiteY559" fmla="*/ 12073 h 21600"/>
                <a:gd name="connsiteX560" fmla="*/ 16562 w 21548"/>
                <a:gd name="connsiteY560" fmla="*/ 11104 h 21600"/>
                <a:gd name="connsiteX561" fmla="*/ 16905 w 21548"/>
                <a:gd name="connsiteY561" fmla="*/ 10085 h 21600"/>
                <a:gd name="connsiteX562" fmla="*/ 16972 w 21548"/>
                <a:gd name="connsiteY562" fmla="*/ 10013 h 21600"/>
                <a:gd name="connsiteX563" fmla="*/ 17003 w 21548"/>
                <a:gd name="connsiteY563" fmla="*/ 10068 h 21600"/>
                <a:gd name="connsiteX564" fmla="*/ 17172 w 21548"/>
                <a:gd name="connsiteY564" fmla="*/ 10749 h 21600"/>
                <a:gd name="connsiteX565" fmla="*/ 17435 w 21548"/>
                <a:gd name="connsiteY565" fmla="*/ 11713 h 21600"/>
                <a:gd name="connsiteX566" fmla="*/ 17466 w 21548"/>
                <a:gd name="connsiteY566" fmla="*/ 11751 h 21600"/>
                <a:gd name="connsiteX567" fmla="*/ 17341 w 21548"/>
                <a:gd name="connsiteY567" fmla="*/ 11079 h 21600"/>
                <a:gd name="connsiteX568" fmla="*/ 17016 w 21548"/>
                <a:gd name="connsiteY568" fmla="*/ 9620 h 21600"/>
                <a:gd name="connsiteX569" fmla="*/ 17056 w 21548"/>
                <a:gd name="connsiteY569" fmla="*/ 9476 h 21600"/>
                <a:gd name="connsiteX570" fmla="*/ 17092 w 21548"/>
                <a:gd name="connsiteY570" fmla="*/ 9252 h 21600"/>
                <a:gd name="connsiteX571" fmla="*/ 16905 w 21548"/>
                <a:gd name="connsiteY571" fmla="*/ 9210 h 21600"/>
                <a:gd name="connsiteX572" fmla="*/ 16878 w 21548"/>
                <a:gd name="connsiteY572" fmla="*/ 9443 h 21600"/>
                <a:gd name="connsiteX573" fmla="*/ 16918 w 21548"/>
                <a:gd name="connsiteY573" fmla="*/ 9696 h 21600"/>
                <a:gd name="connsiteX574" fmla="*/ 16054 w 21548"/>
                <a:gd name="connsiteY574" fmla="*/ 11764 h 21600"/>
                <a:gd name="connsiteX575" fmla="*/ 15805 w 21548"/>
                <a:gd name="connsiteY575" fmla="*/ 11811 h 21600"/>
                <a:gd name="connsiteX576" fmla="*/ 15698 w 21548"/>
                <a:gd name="connsiteY576" fmla="*/ 11413 h 21600"/>
                <a:gd name="connsiteX577" fmla="*/ 16134 w 21548"/>
                <a:gd name="connsiteY577" fmla="*/ 10267 h 21600"/>
                <a:gd name="connsiteX578" fmla="*/ 16428 w 21548"/>
                <a:gd name="connsiteY578" fmla="*/ 10009 h 21600"/>
                <a:gd name="connsiteX579" fmla="*/ 16575 w 21548"/>
                <a:gd name="connsiteY579" fmla="*/ 9920 h 21600"/>
                <a:gd name="connsiteX580" fmla="*/ 16063 w 21548"/>
                <a:gd name="connsiteY580" fmla="*/ 9988 h 21600"/>
                <a:gd name="connsiteX581" fmla="*/ 16589 w 21548"/>
                <a:gd name="connsiteY581" fmla="*/ 8910 h 21600"/>
                <a:gd name="connsiteX582" fmla="*/ 16606 w 21548"/>
                <a:gd name="connsiteY582" fmla="*/ 8648 h 21600"/>
                <a:gd name="connsiteX583" fmla="*/ 15903 w 21548"/>
                <a:gd name="connsiteY583" fmla="*/ 10123 h 21600"/>
                <a:gd name="connsiteX584" fmla="*/ 16072 w 21548"/>
                <a:gd name="connsiteY584" fmla="*/ 10115 h 21600"/>
                <a:gd name="connsiteX585" fmla="*/ 16811 w 21548"/>
                <a:gd name="connsiteY585" fmla="*/ 20086 h 21600"/>
                <a:gd name="connsiteX586" fmla="*/ 16865 w 21548"/>
                <a:gd name="connsiteY586" fmla="*/ 20120 h 21600"/>
                <a:gd name="connsiteX587" fmla="*/ 16767 w 21548"/>
                <a:gd name="connsiteY587" fmla="*/ 20437 h 21600"/>
                <a:gd name="connsiteX588" fmla="*/ 15524 w 21548"/>
                <a:gd name="connsiteY588" fmla="*/ 20932 h 21600"/>
                <a:gd name="connsiteX589" fmla="*/ 15395 w 21548"/>
                <a:gd name="connsiteY589" fmla="*/ 20907 h 21600"/>
                <a:gd name="connsiteX590" fmla="*/ 15961 w 21548"/>
                <a:gd name="connsiteY590" fmla="*/ 20530 h 21600"/>
                <a:gd name="connsiteX591" fmla="*/ 16304 w 21548"/>
                <a:gd name="connsiteY591" fmla="*/ 20276 h 21600"/>
                <a:gd name="connsiteX592" fmla="*/ 16357 w 21548"/>
                <a:gd name="connsiteY592" fmla="*/ 20057 h 21600"/>
                <a:gd name="connsiteX593" fmla="*/ 16811 w 21548"/>
                <a:gd name="connsiteY593" fmla="*/ 20086 h 21600"/>
                <a:gd name="connsiteX594" fmla="*/ 15987 w 21548"/>
                <a:gd name="connsiteY594" fmla="*/ 14547 h 21600"/>
                <a:gd name="connsiteX595" fmla="*/ 15952 w 21548"/>
                <a:gd name="connsiteY595" fmla="*/ 14606 h 21600"/>
                <a:gd name="connsiteX596" fmla="*/ 15871 w 21548"/>
                <a:gd name="connsiteY596" fmla="*/ 13642 h 21600"/>
                <a:gd name="connsiteX597" fmla="*/ 15920 w 21548"/>
                <a:gd name="connsiteY597" fmla="*/ 13959 h 21600"/>
                <a:gd name="connsiteX598" fmla="*/ 15987 w 21548"/>
                <a:gd name="connsiteY598" fmla="*/ 14547 h 21600"/>
                <a:gd name="connsiteX599" fmla="*/ 15871 w 21548"/>
                <a:gd name="connsiteY599" fmla="*/ 13426 h 21600"/>
                <a:gd name="connsiteX600" fmla="*/ 15871 w 21548"/>
                <a:gd name="connsiteY600" fmla="*/ 13633 h 21600"/>
                <a:gd name="connsiteX601" fmla="*/ 15871 w 21548"/>
                <a:gd name="connsiteY601" fmla="*/ 13426 h 21600"/>
                <a:gd name="connsiteX602" fmla="*/ 15836 w 21548"/>
                <a:gd name="connsiteY602" fmla="*/ 13122 h 21600"/>
                <a:gd name="connsiteX603" fmla="*/ 15836 w 21548"/>
                <a:gd name="connsiteY603" fmla="*/ 13122 h 21600"/>
                <a:gd name="connsiteX604" fmla="*/ 15840 w 21548"/>
                <a:gd name="connsiteY604" fmla="*/ 13308 h 21600"/>
                <a:gd name="connsiteX605" fmla="*/ 15836 w 21548"/>
                <a:gd name="connsiteY605" fmla="*/ 13308 h 21600"/>
                <a:gd name="connsiteX606" fmla="*/ 15836 w 21548"/>
                <a:gd name="connsiteY606" fmla="*/ 13122 h 21600"/>
                <a:gd name="connsiteX607" fmla="*/ 16442 w 21548"/>
                <a:gd name="connsiteY607" fmla="*/ 6939 h 21600"/>
                <a:gd name="connsiteX608" fmla="*/ 16442 w 21548"/>
                <a:gd name="connsiteY608" fmla="*/ 6939 h 21600"/>
                <a:gd name="connsiteX609" fmla="*/ 16442 w 21548"/>
                <a:gd name="connsiteY609" fmla="*/ 6939 h 21600"/>
                <a:gd name="connsiteX610" fmla="*/ 16442 w 21548"/>
                <a:gd name="connsiteY610" fmla="*/ 6939 h 21600"/>
                <a:gd name="connsiteX611" fmla="*/ 16526 w 21548"/>
                <a:gd name="connsiteY611" fmla="*/ 6770 h 21600"/>
                <a:gd name="connsiteX612" fmla="*/ 16526 w 21548"/>
                <a:gd name="connsiteY612" fmla="*/ 6770 h 21600"/>
                <a:gd name="connsiteX613" fmla="*/ 16526 w 21548"/>
                <a:gd name="connsiteY613" fmla="*/ 6770 h 21600"/>
                <a:gd name="connsiteX614" fmla="*/ 16526 w 21548"/>
                <a:gd name="connsiteY614" fmla="*/ 6770 h 21600"/>
                <a:gd name="connsiteX615" fmla="*/ 19502 w 21548"/>
                <a:gd name="connsiteY615" fmla="*/ 20450 h 21600"/>
                <a:gd name="connsiteX616" fmla="*/ 19502 w 21548"/>
                <a:gd name="connsiteY616" fmla="*/ 20450 h 21600"/>
                <a:gd name="connsiteX617" fmla="*/ 19489 w 21548"/>
                <a:gd name="connsiteY617" fmla="*/ 20433 h 21600"/>
                <a:gd name="connsiteX618" fmla="*/ 19493 w 21548"/>
                <a:gd name="connsiteY618" fmla="*/ 20424 h 21600"/>
                <a:gd name="connsiteX619" fmla="*/ 19493 w 21548"/>
                <a:gd name="connsiteY619" fmla="*/ 20382 h 21600"/>
                <a:gd name="connsiteX620" fmla="*/ 19489 w 21548"/>
                <a:gd name="connsiteY620" fmla="*/ 20340 h 21600"/>
                <a:gd name="connsiteX621" fmla="*/ 19359 w 21548"/>
                <a:gd name="connsiteY621" fmla="*/ 18695 h 21600"/>
                <a:gd name="connsiteX622" fmla="*/ 19235 w 21548"/>
                <a:gd name="connsiteY622" fmla="*/ 17549 h 21600"/>
                <a:gd name="connsiteX623" fmla="*/ 18896 w 21548"/>
                <a:gd name="connsiteY623" fmla="*/ 15929 h 21600"/>
                <a:gd name="connsiteX624" fmla="*/ 18914 w 21548"/>
                <a:gd name="connsiteY624" fmla="*/ 16297 h 21600"/>
                <a:gd name="connsiteX625" fmla="*/ 19123 w 21548"/>
                <a:gd name="connsiteY625" fmla="*/ 17371 h 21600"/>
                <a:gd name="connsiteX626" fmla="*/ 19257 w 21548"/>
                <a:gd name="connsiteY626" fmla="*/ 18585 h 21600"/>
                <a:gd name="connsiteX627" fmla="*/ 19373 w 21548"/>
                <a:gd name="connsiteY627" fmla="*/ 20369 h 21600"/>
                <a:gd name="connsiteX628" fmla="*/ 19301 w 21548"/>
                <a:gd name="connsiteY628" fmla="*/ 20433 h 21600"/>
                <a:gd name="connsiteX629" fmla="*/ 18736 w 21548"/>
                <a:gd name="connsiteY629" fmla="*/ 20412 h 21600"/>
                <a:gd name="connsiteX630" fmla="*/ 18629 w 21548"/>
                <a:gd name="connsiteY630" fmla="*/ 20323 h 21600"/>
                <a:gd name="connsiteX631" fmla="*/ 18317 w 21548"/>
                <a:gd name="connsiteY631" fmla="*/ 18703 h 21600"/>
                <a:gd name="connsiteX632" fmla="*/ 17907 w 21548"/>
                <a:gd name="connsiteY632" fmla="*/ 16589 h 21600"/>
                <a:gd name="connsiteX633" fmla="*/ 17613 w 21548"/>
                <a:gd name="connsiteY633" fmla="*/ 15079 h 21600"/>
                <a:gd name="connsiteX634" fmla="*/ 17390 w 21548"/>
                <a:gd name="connsiteY634" fmla="*/ 14052 h 21600"/>
                <a:gd name="connsiteX635" fmla="*/ 17377 w 21548"/>
                <a:gd name="connsiteY635" fmla="*/ 14183 h 21600"/>
                <a:gd name="connsiteX636" fmla="*/ 17488 w 21548"/>
                <a:gd name="connsiteY636" fmla="*/ 14919 h 21600"/>
                <a:gd name="connsiteX637" fmla="*/ 17613 w 21548"/>
                <a:gd name="connsiteY637" fmla="*/ 15587 h 21600"/>
                <a:gd name="connsiteX638" fmla="*/ 17929 w 21548"/>
                <a:gd name="connsiteY638" fmla="*/ 17244 h 21600"/>
                <a:gd name="connsiteX639" fmla="*/ 18179 w 21548"/>
                <a:gd name="connsiteY639" fmla="*/ 18619 h 21600"/>
                <a:gd name="connsiteX640" fmla="*/ 18321 w 21548"/>
                <a:gd name="connsiteY640" fmla="*/ 19338 h 21600"/>
                <a:gd name="connsiteX641" fmla="*/ 18317 w 21548"/>
                <a:gd name="connsiteY641" fmla="*/ 19338 h 21600"/>
                <a:gd name="connsiteX642" fmla="*/ 18362 w 21548"/>
                <a:gd name="connsiteY642" fmla="*/ 19473 h 21600"/>
                <a:gd name="connsiteX643" fmla="*/ 18370 w 21548"/>
                <a:gd name="connsiteY643" fmla="*/ 19528 h 21600"/>
                <a:gd name="connsiteX644" fmla="*/ 18544 w 21548"/>
                <a:gd name="connsiteY644" fmla="*/ 20441 h 21600"/>
                <a:gd name="connsiteX645" fmla="*/ 18607 w 21548"/>
                <a:gd name="connsiteY645" fmla="*/ 20467 h 21600"/>
                <a:gd name="connsiteX646" fmla="*/ 18731 w 21548"/>
                <a:gd name="connsiteY646" fmla="*/ 20623 h 21600"/>
                <a:gd name="connsiteX647" fmla="*/ 18575 w 21548"/>
                <a:gd name="connsiteY647" fmla="*/ 20894 h 21600"/>
                <a:gd name="connsiteX648" fmla="*/ 18143 w 21548"/>
                <a:gd name="connsiteY648" fmla="*/ 21410 h 21600"/>
                <a:gd name="connsiteX649" fmla="*/ 18108 w 21548"/>
                <a:gd name="connsiteY649" fmla="*/ 21511 h 21600"/>
                <a:gd name="connsiteX650" fmla="*/ 18166 w 21548"/>
                <a:gd name="connsiteY650" fmla="*/ 21600 h 21600"/>
                <a:gd name="connsiteX651" fmla="*/ 19030 w 21548"/>
                <a:gd name="connsiteY651" fmla="*/ 21596 h 21600"/>
                <a:gd name="connsiteX652" fmla="*/ 19337 w 21548"/>
                <a:gd name="connsiteY652" fmla="*/ 21405 h 21600"/>
                <a:gd name="connsiteX653" fmla="*/ 19399 w 21548"/>
                <a:gd name="connsiteY653" fmla="*/ 21253 h 21600"/>
                <a:gd name="connsiteX654" fmla="*/ 19489 w 21548"/>
                <a:gd name="connsiteY654" fmla="*/ 20539 h 21600"/>
                <a:gd name="connsiteX655" fmla="*/ 19502 w 21548"/>
                <a:gd name="connsiteY655" fmla="*/ 20450 h 21600"/>
                <a:gd name="connsiteX656" fmla="*/ 19373 w 21548"/>
                <a:gd name="connsiteY656" fmla="*/ 20606 h 21600"/>
                <a:gd name="connsiteX657" fmla="*/ 19088 w 21548"/>
                <a:gd name="connsiteY657" fmla="*/ 21156 h 21600"/>
                <a:gd name="connsiteX658" fmla="*/ 18642 w 21548"/>
                <a:gd name="connsiteY658" fmla="*/ 21012 h 21600"/>
                <a:gd name="connsiteX659" fmla="*/ 18745 w 21548"/>
                <a:gd name="connsiteY659" fmla="*/ 20763 h 21600"/>
                <a:gd name="connsiteX660" fmla="*/ 18776 w 21548"/>
                <a:gd name="connsiteY660" fmla="*/ 20687 h 21600"/>
                <a:gd name="connsiteX661" fmla="*/ 18834 w 21548"/>
                <a:gd name="connsiteY661" fmla="*/ 20484 h 21600"/>
                <a:gd name="connsiteX662" fmla="*/ 19088 w 21548"/>
                <a:gd name="connsiteY662" fmla="*/ 20479 h 21600"/>
                <a:gd name="connsiteX663" fmla="*/ 19261 w 21548"/>
                <a:gd name="connsiteY663" fmla="*/ 20484 h 21600"/>
                <a:gd name="connsiteX664" fmla="*/ 19373 w 21548"/>
                <a:gd name="connsiteY664" fmla="*/ 20606 h 21600"/>
                <a:gd name="connsiteX665" fmla="*/ 18874 w 21548"/>
                <a:gd name="connsiteY665" fmla="*/ 10411 h 21600"/>
                <a:gd name="connsiteX666" fmla="*/ 19448 w 21548"/>
                <a:gd name="connsiteY666" fmla="*/ 11608 h 21600"/>
                <a:gd name="connsiteX667" fmla="*/ 19462 w 21548"/>
                <a:gd name="connsiteY667" fmla="*/ 11667 h 21600"/>
                <a:gd name="connsiteX668" fmla="*/ 19319 w 21548"/>
                <a:gd name="connsiteY668" fmla="*/ 12217 h 21600"/>
                <a:gd name="connsiteX669" fmla="*/ 19052 w 21548"/>
                <a:gd name="connsiteY669" fmla="*/ 14077 h 21600"/>
                <a:gd name="connsiteX670" fmla="*/ 18816 w 21548"/>
                <a:gd name="connsiteY670" fmla="*/ 15693 h 21600"/>
                <a:gd name="connsiteX671" fmla="*/ 18807 w 21548"/>
                <a:gd name="connsiteY671" fmla="*/ 15752 h 21600"/>
                <a:gd name="connsiteX672" fmla="*/ 18869 w 21548"/>
                <a:gd name="connsiteY672" fmla="*/ 15701 h 21600"/>
                <a:gd name="connsiteX673" fmla="*/ 18887 w 21548"/>
                <a:gd name="connsiteY673" fmla="*/ 15836 h 21600"/>
                <a:gd name="connsiteX674" fmla="*/ 18709 w 21548"/>
                <a:gd name="connsiteY674" fmla="*/ 16187 h 21600"/>
                <a:gd name="connsiteX675" fmla="*/ 18731 w 21548"/>
                <a:gd name="connsiteY675" fmla="*/ 15612 h 21600"/>
                <a:gd name="connsiteX676" fmla="*/ 18852 w 21548"/>
                <a:gd name="connsiteY676" fmla="*/ 14868 h 21600"/>
                <a:gd name="connsiteX677" fmla="*/ 19105 w 21548"/>
                <a:gd name="connsiteY677" fmla="*/ 13088 h 21600"/>
                <a:gd name="connsiteX678" fmla="*/ 19275 w 21548"/>
                <a:gd name="connsiteY678" fmla="*/ 11764 h 21600"/>
                <a:gd name="connsiteX679" fmla="*/ 18313 w 21548"/>
                <a:gd name="connsiteY679" fmla="*/ 11959 h 21600"/>
                <a:gd name="connsiteX680" fmla="*/ 17578 w 21548"/>
                <a:gd name="connsiteY680" fmla="*/ 12081 h 21600"/>
                <a:gd name="connsiteX681" fmla="*/ 19137 w 21548"/>
                <a:gd name="connsiteY681" fmla="*/ 11701 h 21600"/>
                <a:gd name="connsiteX682" fmla="*/ 19235 w 21548"/>
                <a:gd name="connsiteY682" fmla="*/ 11396 h 21600"/>
                <a:gd name="connsiteX683" fmla="*/ 18954 w 21548"/>
                <a:gd name="connsiteY683" fmla="*/ 10715 h 21600"/>
                <a:gd name="connsiteX684" fmla="*/ 18874 w 21548"/>
                <a:gd name="connsiteY684" fmla="*/ 10411 h 21600"/>
                <a:gd name="connsiteX685" fmla="*/ 17310 w 21548"/>
                <a:gd name="connsiteY685" fmla="*/ 4233 h 21600"/>
                <a:gd name="connsiteX686" fmla="*/ 17591 w 21548"/>
                <a:gd name="connsiteY686" fmla="*/ 4275 h 21600"/>
                <a:gd name="connsiteX687" fmla="*/ 17279 w 21548"/>
                <a:gd name="connsiteY687" fmla="*/ 4487 h 21600"/>
                <a:gd name="connsiteX688" fmla="*/ 17137 w 21548"/>
                <a:gd name="connsiteY688" fmla="*/ 4410 h 21600"/>
                <a:gd name="connsiteX689" fmla="*/ 17096 w 21548"/>
                <a:gd name="connsiteY689" fmla="*/ 4237 h 21600"/>
                <a:gd name="connsiteX690" fmla="*/ 17310 w 21548"/>
                <a:gd name="connsiteY690" fmla="*/ 4233 h 21600"/>
                <a:gd name="connsiteX691" fmla="*/ 17814 w 21548"/>
                <a:gd name="connsiteY691" fmla="*/ 3396 h 21600"/>
                <a:gd name="connsiteX692" fmla="*/ 17364 w 21548"/>
                <a:gd name="connsiteY692" fmla="*/ 3387 h 21600"/>
                <a:gd name="connsiteX693" fmla="*/ 17163 w 21548"/>
                <a:gd name="connsiteY693" fmla="*/ 3281 h 21600"/>
                <a:gd name="connsiteX694" fmla="*/ 17217 w 21548"/>
                <a:gd name="connsiteY694" fmla="*/ 3239 h 21600"/>
                <a:gd name="connsiteX695" fmla="*/ 17898 w 21548"/>
                <a:gd name="connsiteY695" fmla="*/ 3429 h 21600"/>
                <a:gd name="connsiteX696" fmla="*/ 17814 w 21548"/>
                <a:gd name="connsiteY696" fmla="*/ 3396 h 21600"/>
                <a:gd name="connsiteX697" fmla="*/ 17426 w 21548"/>
                <a:gd name="connsiteY697" fmla="*/ 3632 h 21600"/>
                <a:gd name="connsiteX698" fmla="*/ 17346 w 21548"/>
                <a:gd name="connsiteY698" fmla="*/ 3582 h 21600"/>
                <a:gd name="connsiteX699" fmla="*/ 17457 w 21548"/>
                <a:gd name="connsiteY699" fmla="*/ 3514 h 21600"/>
                <a:gd name="connsiteX700" fmla="*/ 17831 w 21548"/>
                <a:gd name="connsiteY700" fmla="*/ 3569 h 21600"/>
                <a:gd name="connsiteX701" fmla="*/ 17555 w 21548"/>
                <a:gd name="connsiteY701" fmla="*/ 3632 h 21600"/>
                <a:gd name="connsiteX702" fmla="*/ 17457 w 21548"/>
                <a:gd name="connsiteY702" fmla="*/ 3709 h 21600"/>
                <a:gd name="connsiteX703" fmla="*/ 17426 w 21548"/>
                <a:gd name="connsiteY703" fmla="*/ 3632 h 21600"/>
                <a:gd name="connsiteX704" fmla="*/ 19146 w 21548"/>
                <a:gd name="connsiteY704" fmla="*/ 11933 h 21600"/>
                <a:gd name="connsiteX705" fmla="*/ 18241 w 21548"/>
                <a:gd name="connsiteY705" fmla="*/ 12136 h 21600"/>
                <a:gd name="connsiteX706" fmla="*/ 19146 w 21548"/>
                <a:gd name="connsiteY706" fmla="*/ 11933 h 21600"/>
                <a:gd name="connsiteX707" fmla="*/ 19123 w 21548"/>
                <a:gd name="connsiteY707" fmla="*/ 7531 h 21600"/>
                <a:gd name="connsiteX708" fmla="*/ 19061 w 21548"/>
                <a:gd name="connsiteY708" fmla="*/ 7349 h 21600"/>
                <a:gd name="connsiteX709" fmla="*/ 18727 w 21548"/>
                <a:gd name="connsiteY709" fmla="*/ 6884 h 21600"/>
                <a:gd name="connsiteX710" fmla="*/ 18771 w 21548"/>
                <a:gd name="connsiteY710" fmla="*/ 6880 h 21600"/>
                <a:gd name="connsiteX711" fmla="*/ 19248 w 21548"/>
                <a:gd name="connsiteY711" fmla="*/ 7430 h 21600"/>
                <a:gd name="connsiteX712" fmla="*/ 19123 w 21548"/>
                <a:gd name="connsiteY712" fmla="*/ 7531 h 21600"/>
                <a:gd name="connsiteX713" fmla="*/ 17800 w 21548"/>
                <a:gd name="connsiteY713" fmla="*/ 9722 h 21600"/>
                <a:gd name="connsiteX714" fmla="*/ 17849 w 21548"/>
                <a:gd name="connsiteY714" fmla="*/ 9777 h 21600"/>
                <a:gd name="connsiteX715" fmla="*/ 18326 w 21548"/>
                <a:gd name="connsiteY715" fmla="*/ 9819 h 21600"/>
                <a:gd name="connsiteX716" fmla="*/ 18041 w 21548"/>
                <a:gd name="connsiteY716" fmla="*/ 9861 h 21600"/>
                <a:gd name="connsiteX717" fmla="*/ 17800 w 21548"/>
                <a:gd name="connsiteY717" fmla="*/ 9832 h 21600"/>
                <a:gd name="connsiteX718" fmla="*/ 17733 w 21548"/>
                <a:gd name="connsiteY718" fmla="*/ 9756 h 21600"/>
                <a:gd name="connsiteX719" fmla="*/ 17800 w 21548"/>
                <a:gd name="connsiteY719" fmla="*/ 9722 h 21600"/>
                <a:gd name="connsiteX720" fmla="*/ 17096 w 21548"/>
                <a:gd name="connsiteY720" fmla="*/ 6698 h 21600"/>
                <a:gd name="connsiteX721" fmla="*/ 16945 w 21548"/>
                <a:gd name="connsiteY721" fmla="*/ 7316 h 21600"/>
                <a:gd name="connsiteX722" fmla="*/ 16972 w 21548"/>
                <a:gd name="connsiteY722" fmla="*/ 8428 h 21600"/>
                <a:gd name="connsiteX723" fmla="*/ 16905 w 21548"/>
                <a:gd name="connsiteY723" fmla="*/ 7024 h 21600"/>
                <a:gd name="connsiteX724" fmla="*/ 17056 w 21548"/>
                <a:gd name="connsiteY724" fmla="*/ 6656 h 21600"/>
                <a:gd name="connsiteX725" fmla="*/ 17529 w 21548"/>
                <a:gd name="connsiteY725" fmla="*/ 5721 h 21600"/>
                <a:gd name="connsiteX726" fmla="*/ 17399 w 21548"/>
                <a:gd name="connsiteY726" fmla="*/ 6136 h 21600"/>
                <a:gd name="connsiteX727" fmla="*/ 17096 w 21548"/>
                <a:gd name="connsiteY727"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938 w 21548"/>
                <a:gd name="connsiteY12" fmla="*/ 317 h 21600"/>
                <a:gd name="connsiteX13" fmla="*/ 2869 w 21548"/>
                <a:gd name="connsiteY13" fmla="*/ 372 h 21600"/>
                <a:gd name="connsiteX14" fmla="*/ 7314 w 21548"/>
                <a:gd name="connsiteY14" fmla="*/ 605 h 21600"/>
                <a:gd name="connsiteX15" fmla="*/ 11836 w 21548"/>
                <a:gd name="connsiteY15" fmla="*/ 842 h 21600"/>
                <a:gd name="connsiteX16" fmla="*/ 14633 w 21548"/>
                <a:gd name="connsiteY16" fmla="*/ 990 h 21600"/>
                <a:gd name="connsiteX17" fmla="*/ 17747 w 21548"/>
                <a:gd name="connsiteY17" fmla="*/ 1146 h 21600"/>
                <a:gd name="connsiteX18" fmla="*/ 18914 w 21548"/>
                <a:gd name="connsiteY18" fmla="*/ 1231 h 21600"/>
                <a:gd name="connsiteX19" fmla="*/ 18927 w 21548"/>
                <a:gd name="connsiteY19" fmla="*/ 1247 h 21600"/>
                <a:gd name="connsiteX20" fmla="*/ 18932 w 21548"/>
                <a:gd name="connsiteY20" fmla="*/ 1645 h 21600"/>
                <a:gd name="connsiteX21" fmla="*/ 18945 w 21548"/>
                <a:gd name="connsiteY21" fmla="*/ 2351 h 21600"/>
                <a:gd name="connsiteX22" fmla="*/ 19110 w 21548"/>
                <a:gd name="connsiteY22" fmla="*/ 2457 h 21600"/>
                <a:gd name="connsiteX23" fmla="*/ 19154 w 21548"/>
                <a:gd name="connsiteY23" fmla="*/ 2330 h 21600"/>
                <a:gd name="connsiteX24" fmla="*/ 19150 w 21548"/>
                <a:gd name="connsiteY24" fmla="*/ 1768 h 21600"/>
                <a:gd name="connsiteX25" fmla="*/ 19159 w 21548"/>
                <a:gd name="connsiteY25" fmla="*/ 1286 h 21600"/>
                <a:gd name="connsiteX26" fmla="*/ 18905 w 21548"/>
                <a:gd name="connsiteY26" fmla="*/ 1032 h 21600"/>
                <a:gd name="connsiteX27" fmla="*/ 18210 w 21548"/>
                <a:gd name="connsiteY27" fmla="*/ 1002 h 21600"/>
                <a:gd name="connsiteX28" fmla="*/ 16647 w 21548"/>
                <a:gd name="connsiteY28" fmla="*/ 896 h 21600"/>
                <a:gd name="connsiteX29" fmla="*/ 14967 w 21548"/>
                <a:gd name="connsiteY29" fmla="*/ 803 h 21600"/>
                <a:gd name="connsiteX30" fmla="*/ 13145 w 21548"/>
                <a:gd name="connsiteY30" fmla="*/ 702 h 21600"/>
                <a:gd name="connsiteX31" fmla="*/ 11974 w 21548"/>
                <a:gd name="connsiteY31" fmla="*/ 639 h 21600"/>
                <a:gd name="connsiteX32" fmla="*/ 10165 w 21548"/>
                <a:gd name="connsiteY32" fmla="*/ 537 h 21600"/>
                <a:gd name="connsiteX33" fmla="*/ 8455 w 21548"/>
                <a:gd name="connsiteY33" fmla="*/ 448 h 21600"/>
                <a:gd name="connsiteX34" fmla="*/ 6633 w 21548"/>
                <a:gd name="connsiteY34" fmla="*/ 347 h 21600"/>
                <a:gd name="connsiteX35" fmla="*/ 4953 w 21548"/>
                <a:gd name="connsiteY35" fmla="*/ 258 h 21600"/>
                <a:gd name="connsiteX36" fmla="*/ 2593 w 21548"/>
                <a:gd name="connsiteY36" fmla="*/ 127 h 21600"/>
                <a:gd name="connsiteX37" fmla="*/ 869 w 21548"/>
                <a:gd name="connsiteY37" fmla="*/ 47 h 21600"/>
                <a:gd name="connsiteX38" fmla="*/ 102 w 21548"/>
                <a:gd name="connsiteY38" fmla="*/ 0 h 21600"/>
                <a:gd name="connsiteX39" fmla="*/ 4 w 21548"/>
                <a:gd name="connsiteY39" fmla="*/ 127 h 21600"/>
                <a:gd name="connsiteX40" fmla="*/ 4 w 21548"/>
                <a:gd name="connsiteY40" fmla="*/ 1138 h 21600"/>
                <a:gd name="connsiteX41" fmla="*/ 0 w 21548"/>
                <a:gd name="connsiteY41" fmla="*/ 1497 h 21600"/>
                <a:gd name="connsiteX42" fmla="*/ 0 w 21548"/>
                <a:gd name="connsiteY42" fmla="*/ 13637 h 21600"/>
                <a:gd name="connsiteX43" fmla="*/ 325 w 21548"/>
                <a:gd name="connsiteY43" fmla="*/ 13942 h 21600"/>
                <a:gd name="connsiteX44" fmla="*/ 3809 w 21548"/>
                <a:gd name="connsiteY44" fmla="*/ 13946 h 21600"/>
                <a:gd name="connsiteX45" fmla="*/ 5087 w 21548"/>
                <a:gd name="connsiteY45" fmla="*/ 13942 h 21600"/>
                <a:gd name="connsiteX46" fmla="*/ 7626 w 21548"/>
                <a:gd name="connsiteY46" fmla="*/ 13938 h 21600"/>
                <a:gd name="connsiteX47" fmla="*/ 7760 w 21548"/>
                <a:gd name="connsiteY47" fmla="*/ 14069 h 21600"/>
                <a:gd name="connsiteX48" fmla="*/ 7755 w 21548"/>
                <a:gd name="connsiteY48" fmla="*/ 15600 h 21600"/>
                <a:gd name="connsiteX49" fmla="*/ 7782 w 21548"/>
                <a:gd name="connsiteY49" fmla="*/ 19224 h 21600"/>
                <a:gd name="connsiteX50" fmla="*/ 7684 w 21548"/>
                <a:gd name="connsiteY50" fmla="*/ 19300 h 21600"/>
                <a:gd name="connsiteX51" fmla="*/ 7132 w 21548"/>
                <a:gd name="connsiteY51" fmla="*/ 19300 h 21600"/>
                <a:gd name="connsiteX52" fmla="*/ 6985 w 21548"/>
                <a:gd name="connsiteY52" fmla="*/ 19388 h 21600"/>
                <a:gd name="connsiteX53" fmla="*/ 7060 w 21548"/>
                <a:gd name="connsiteY53" fmla="*/ 19520 h 21600"/>
                <a:gd name="connsiteX54" fmla="*/ 8321 w 21548"/>
                <a:gd name="connsiteY54" fmla="*/ 19532 h 21600"/>
                <a:gd name="connsiteX55" fmla="*/ 8473 w 21548"/>
                <a:gd name="connsiteY55" fmla="*/ 19596 h 21600"/>
                <a:gd name="connsiteX56" fmla="*/ 8575 w 21548"/>
                <a:gd name="connsiteY56" fmla="*/ 19625 h 21600"/>
                <a:gd name="connsiteX57" fmla="*/ 10588 w 21548"/>
                <a:gd name="connsiteY57" fmla="*/ 19629 h 21600"/>
                <a:gd name="connsiteX58" fmla="*/ 10660 w 21548"/>
                <a:gd name="connsiteY58" fmla="*/ 19621 h 21600"/>
                <a:gd name="connsiteX59" fmla="*/ 11087 w 21548"/>
                <a:gd name="connsiteY59" fmla="*/ 19536 h 21600"/>
                <a:gd name="connsiteX60" fmla="*/ 11172 w 21548"/>
                <a:gd name="connsiteY60" fmla="*/ 19524 h 21600"/>
                <a:gd name="connsiteX61" fmla="*/ 11270 w 21548"/>
                <a:gd name="connsiteY61" fmla="*/ 19405 h 21600"/>
                <a:gd name="connsiteX62" fmla="*/ 11150 w 21548"/>
                <a:gd name="connsiteY62" fmla="*/ 19312 h 21600"/>
                <a:gd name="connsiteX63" fmla="*/ 10384 w 21548"/>
                <a:gd name="connsiteY63" fmla="*/ 19312 h 21600"/>
                <a:gd name="connsiteX64" fmla="*/ 10228 w 21548"/>
                <a:gd name="connsiteY64" fmla="*/ 19152 h 21600"/>
                <a:gd name="connsiteX65" fmla="*/ 10228 w 21548"/>
                <a:gd name="connsiteY65" fmla="*/ 15625 h 21600"/>
                <a:gd name="connsiteX66" fmla="*/ 10223 w 21548"/>
                <a:gd name="connsiteY66" fmla="*/ 14026 h 21600"/>
                <a:gd name="connsiteX67" fmla="*/ 10321 w 21548"/>
                <a:gd name="connsiteY67" fmla="*/ 13933 h 21600"/>
                <a:gd name="connsiteX68" fmla="*/ 9003 w 21548"/>
                <a:gd name="connsiteY68" fmla="*/ 19295 h 21600"/>
                <a:gd name="connsiteX69" fmla="*/ 8156 w 21548"/>
                <a:gd name="connsiteY69" fmla="*/ 19300 h 21600"/>
                <a:gd name="connsiteX70" fmla="*/ 8009 w 21548"/>
                <a:gd name="connsiteY70" fmla="*/ 19147 h 21600"/>
                <a:gd name="connsiteX71" fmla="*/ 8009 w 21548"/>
                <a:gd name="connsiteY71" fmla="*/ 17498 h 21600"/>
                <a:gd name="connsiteX72" fmla="*/ 8018 w 21548"/>
                <a:gd name="connsiteY72" fmla="*/ 16107 h 21600"/>
                <a:gd name="connsiteX73" fmla="*/ 8023 w 21548"/>
                <a:gd name="connsiteY73" fmla="*/ 14018 h 21600"/>
                <a:gd name="connsiteX74" fmla="*/ 8121 w 21548"/>
                <a:gd name="connsiteY74" fmla="*/ 13938 h 21600"/>
                <a:gd name="connsiteX75" fmla="*/ 9034 w 21548"/>
                <a:gd name="connsiteY75" fmla="*/ 13938 h 21600"/>
                <a:gd name="connsiteX76" fmla="*/ 9123 w 21548"/>
                <a:gd name="connsiteY76" fmla="*/ 14022 h 21600"/>
                <a:gd name="connsiteX77" fmla="*/ 9132 w 21548"/>
                <a:gd name="connsiteY77" fmla="*/ 16416 h 21600"/>
                <a:gd name="connsiteX78" fmla="*/ 9132 w 21548"/>
                <a:gd name="connsiteY78" fmla="*/ 16483 h 21600"/>
                <a:gd name="connsiteX79" fmla="*/ 9132 w 21548"/>
                <a:gd name="connsiteY79" fmla="*/ 16881 h 21600"/>
                <a:gd name="connsiteX80" fmla="*/ 9136 w 21548"/>
                <a:gd name="connsiteY80" fmla="*/ 19147 h 21600"/>
                <a:gd name="connsiteX81" fmla="*/ 9003 w 21548"/>
                <a:gd name="connsiteY81" fmla="*/ 19295 h 21600"/>
                <a:gd name="connsiteX82" fmla="*/ 9845 w 21548"/>
                <a:gd name="connsiteY82" fmla="*/ 19300 h 21600"/>
                <a:gd name="connsiteX83" fmla="*/ 9470 w 21548"/>
                <a:gd name="connsiteY83" fmla="*/ 19300 h 21600"/>
                <a:gd name="connsiteX84" fmla="*/ 9350 w 21548"/>
                <a:gd name="connsiteY84" fmla="*/ 19194 h 21600"/>
                <a:gd name="connsiteX85" fmla="*/ 9355 w 21548"/>
                <a:gd name="connsiteY85" fmla="*/ 18369 h 21600"/>
                <a:gd name="connsiteX86" fmla="*/ 9372 w 21548"/>
                <a:gd name="connsiteY86" fmla="*/ 17338 h 21600"/>
                <a:gd name="connsiteX87" fmla="*/ 9377 w 21548"/>
                <a:gd name="connsiteY87" fmla="*/ 15612 h 21600"/>
                <a:gd name="connsiteX88" fmla="*/ 9381 w 21548"/>
                <a:gd name="connsiteY88" fmla="*/ 14031 h 21600"/>
                <a:gd name="connsiteX89" fmla="*/ 9488 w 21548"/>
                <a:gd name="connsiteY89" fmla="*/ 13929 h 21600"/>
                <a:gd name="connsiteX90" fmla="*/ 9880 w 21548"/>
                <a:gd name="connsiteY90" fmla="*/ 13929 h 21600"/>
                <a:gd name="connsiteX91" fmla="*/ 9983 w 21548"/>
                <a:gd name="connsiteY91" fmla="*/ 14031 h 21600"/>
                <a:gd name="connsiteX92" fmla="*/ 9978 w 21548"/>
                <a:gd name="connsiteY92" fmla="*/ 15612 h 21600"/>
                <a:gd name="connsiteX93" fmla="*/ 9983 w 21548"/>
                <a:gd name="connsiteY93" fmla="*/ 19147 h 21600"/>
                <a:gd name="connsiteX94" fmla="*/ 9845 w 21548"/>
                <a:gd name="connsiteY94" fmla="*/ 19300 h 21600"/>
                <a:gd name="connsiteX95" fmla="*/ 21471 w 21548"/>
                <a:gd name="connsiteY95" fmla="*/ 8533 h 21600"/>
                <a:gd name="connsiteX96" fmla="*/ 20665 w 21548"/>
                <a:gd name="connsiteY96" fmla="*/ 6973 h 21600"/>
                <a:gd name="connsiteX97" fmla="*/ 19979 w 21548"/>
                <a:gd name="connsiteY97" fmla="*/ 5692 h 21600"/>
                <a:gd name="connsiteX98" fmla="*/ 19836 w 21548"/>
                <a:gd name="connsiteY98" fmla="*/ 5552 h 21600"/>
                <a:gd name="connsiteX99" fmla="*/ 19208 w 21548"/>
                <a:gd name="connsiteY99" fmla="*/ 5438 h 21600"/>
                <a:gd name="connsiteX100" fmla="*/ 18584 w 21548"/>
                <a:gd name="connsiteY100" fmla="*/ 4943 h 21600"/>
                <a:gd name="connsiteX101" fmla="*/ 18495 w 21548"/>
                <a:gd name="connsiteY101" fmla="*/ 4842 h 21600"/>
                <a:gd name="connsiteX102" fmla="*/ 18455 w 21548"/>
                <a:gd name="connsiteY102" fmla="*/ 4520 h 21600"/>
                <a:gd name="connsiteX103" fmla="*/ 18509 w 21548"/>
                <a:gd name="connsiteY103" fmla="*/ 4508 h 21600"/>
                <a:gd name="connsiteX104" fmla="*/ 19123 w 21548"/>
                <a:gd name="connsiteY104" fmla="*/ 4275 h 21600"/>
                <a:gd name="connsiteX105" fmla="*/ 19203 w 21548"/>
                <a:gd name="connsiteY105" fmla="*/ 4258 h 21600"/>
                <a:gd name="connsiteX106" fmla="*/ 19653 w 21548"/>
                <a:gd name="connsiteY106" fmla="*/ 4106 h 21600"/>
                <a:gd name="connsiteX107" fmla="*/ 19854 w 21548"/>
                <a:gd name="connsiteY107" fmla="*/ 3049 h 21600"/>
                <a:gd name="connsiteX108" fmla="*/ 19689 w 21548"/>
                <a:gd name="connsiteY108" fmla="*/ 2634 h 21600"/>
                <a:gd name="connsiteX109" fmla="*/ 19301 w 21548"/>
                <a:gd name="connsiteY109" fmla="*/ 2541 h 21600"/>
                <a:gd name="connsiteX110" fmla="*/ 19154 w 21548"/>
                <a:gd name="connsiteY110" fmla="*/ 3002 h 21600"/>
                <a:gd name="connsiteX111" fmla="*/ 19266 w 21548"/>
                <a:gd name="connsiteY111" fmla="*/ 2723 h 21600"/>
                <a:gd name="connsiteX112" fmla="*/ 19297 w 21548"/>
                <a:gd name="connsiteY112" fmla="*/ 2677 h 21600"/>
                <a:gd name="connsiteX113" fmla="*/ 19604 w 21548"/>
                <a:gd name="connsiteY113" fmla="*/ 2685 h 21600"/>
                <a:gd name="connsiteX114" fmla="*/ 19769 w 21548"/>
                <a:gd name="connsiteY114" fmla="*/ 3467 h 21600"/>
                <a:gd name="connsiteX115" fmla="*/ 19564 w 21548"/>
                <a:gd name="connsiteY115" fmla="*/ 4034 h 21600"/>
                <a:gd name="connsiteX116" fmla="*/ 19364 w 21548"/>
                <a:gd name="connsiteY116" fmla="*/ 4208 h 21600"/>
                <a:gd name="connsiteX117" fmla="*/ 19114 w 21548"/>
                <a:gd name="connsiteY117" fmla="*/ 4043 h 21600"/>
                <a:gd name="connsiteX118" fmla="*/ 19070 w 21548"/>
                <a:gd name="connsiteY118" fmla="*/ 3950 h 21600"/>
                <a:gd name="connsiteX119" fmla="*/ 19261 w 21548"/>
                <a:gd name="connsiteY119" fmla="*/ 4098 h 21600"/>
                <a:gd name="connsiteX120" fmla="*/ 19493 w 21548"/>
                <a:gd name="connsiteY120" fmla="*/ 4072 h 21600"/>
                <a:gd name="connsiteX121" fmla="*/ 19711 w 21548"/>
                <a:gd name="connsiteY121" fmla="*/ 2968 h 21600"/>
                <a:gd name="connsiteX122" fmla="*/ 19564 w 21548"/>
                <a:gd name="connsiteY122" fmla="*/ 2706 h 21600"/>
                <a:gd name="connsiteX123" fmla="*/ 19315 w 21548"/>
                <a:gd name="connsiteY123" fmla="*/ 2715 h 21600"/>
                <a:gd name="connsiteX124" fmla="*/ 19284 w 21548"/>
                <a:gd name="connsiteY124" fmla="*/ 2757 h 21600"/>
                <a:gd name="connsiteX125" fmla="*/ 19159 w 21548"/>
                <a:gd name="connsiteY125" fmla="*/ 3121 h 21600"/>
                <a:gd name="connsiteX126" fmla="*/ 19088 w 21548"/>
                <a:gd name="connsiteY126" fmla="*/ 3214 h 21600"/>
                <a:gd name="connsiteX127" fmla="*/ 18954 w 21548"/>
                <a:gd name="connsiteY127" fmla="*/ 3150 h 21600"/>
                <a:gd name="connsiteX128" fmla="*/ 18896 w 21548"/>
                <a:gd name="connsiteY128" fmla="*/ 3011 h 21600"/>
                <a:gd name="connsiteX129" fmla="*/ 18776 w 21548"/>
                <a:gd name="connsiteY129" fmla="*/ 2533 h 21600"/>
                <a:gd name="connsiteX130" fmla="*/ 18500 w 21548"/>
                <a:gd name="connsiteY130" fmla="*/ 2415 h 21600"/>
                <a:gd name="connsiteX131" fmla="*/ 18428 w 21548"/>
                <a:gd name="connsiteY131" fmla="*/ 2431 h 21600"/>
                <a:gd name="connsiteX132" fmla="*/ 18829 w 21548"/>
                <a:gd name="connsiteY132" fmla="*/ 2546 h 21600"/>
                <a:gd name="connsiteX133" fmla="*/ 18963 w 21548"/>
                <a:gd name="connsiteY133" fmla="*/ 2990 h 21600"/>
                <a:gd name="connsiteX134" fmla="*/ 19079 w 21548"/>
                <a:gd name="connsiteY134" fmla="*/ 3133 h 21600"/>
                <a:gd name="connsiteX135" fmla="*/ 18892 w 21548"/>
                <a:gd name="connsiteY135" fmla="*/ 2486 h 21600"/>
                <a:gd name="connsiteX136" fmla="*/ 18660 w 21548"/>
                <a:gd name="connsiteY136" fmla="*/ 2228 h 21600"/>
                <a:gd name="connsiteX137" fmla="*/ 18589 w 21548"/>
                <a:gd name="connsiteY137" fmla="*/ 2161 h 21600"/>
                <a:gd name="connsiteX138" fmla="*/ 18433 w 21548"/>
                <a:gd name="connsiteY138" fmla="*/ 1954 h 21600"/>
                <a:gd name="connsiteX139" fmla="*/ 17992 w 21548"/>
                <a:gd name="connsiteY139" fmla="*/ 1932 h 21600"/>
                <a:gd name="connsiteX140" fmla="*/ 16878 w 21548"/>
                <a:gd name="connsiteY140" fmla="*/ 2038 h 21600"/>
                <a:gd name="connsiteX141" fmla="*/ 16295 w 21548"/>
                <a:gd name="connsiteY141" fmla="*/ 2761 h 21600"/>
                <a:gd name="connsiteX142" fmla="*/ 16295 w 21548"/>
                <a:gd name="connsiteY142" fmla="*/ 2761 h 21600"/>
                <a:gd name="connsiteX143" fmla="*/ 16326 w 21548"/>
                <a:gd name="connsiteY143" fmla="*/ 2833 h 21600"/>
                <a:gd name="connsiteX144" fmla="*/ 16312 w 21548"/>
                <a:gd name="connsiteY144" fmla="*/ 2749 h 21600"/>
                <a:gd name="connsiteX145" fmla="*/ 16549 w 21548"/>
                <a:gd name="connsiteY145" fmla="*/ 2195 h 21600"/>
                <a:gd name="connsiteX146" fmla="*/ 16909 w 21548"/>
                <a:gd name="connsiteY146" fmla="*/ 2300 h 21600"/>
                <a:gd name="connsiteX147" fmla="*/ 17012 w 21548"/>
                <a:gd name="connsiteY147" fmla="*/ 2469 h 21600"/>
                <a:gd name="connsiteX148" fmla="*/ 17039 w 21548"/>
                <a:gd name="connsiteY148" fmla="*/ 2499 h 21600"/>
                <a:gd name="connsiteX149" fmla="*/ 17092 w 21548"/>
                <a:gd name="connsiteY149" fmla="*/ 2541 h 21600"/>
                <a:gd name="connsiteX150" fmla="*/ 17658 w 21548"/>
                <a:gd name="connsiteY150" fmla="*/ 2736 h 21600"/>
                <a:gd name="connsiteX151" fmla="*/ 17070 w 21548"/>
                <a:gd name="connsiteY151" fmla="*/ 2558 h 21600"/>
                <a:gd name="connsiteX152" fmla="*/ 17007 w 21548"/>
                <a:gd name="connsiteY152" fmla="*/ 2516 h 21600"/>
                <a:gd name="connsiteX153" fmla="*/ 16990 w 21548"/>
                <a:gd name="connsiteY153" fmla="*/ 2499 h 21600"/>
                <a:gd name="connsiteX154" fmla="*/ 16673 w 21548"/>
                <a:gd name="connsiteY154" fmla="*/ 2584 h 21600"/>
                <a:gd name="connsiteX155" fmla="*/ 16669 w 21548"/>
                <a:gd name="connsiteY155" fmla="*/ 2770 h 21600"/>
                <a:gd name="connsiteX156" fmla="*/ 16749 w 21548"/>
                <a:gd name="connsiteY156" fmla="*/ 2998 h 21600"/>
                <a:gd name="connsiteX157" fmla="*/ 16811 w 21548"/>
                <a:gd name="connsiteY157" fmla="*/ 2389 h 21600"/>
                <a:gd name="connsiteX158" fmla="*/ 16843 w 21548"/>
                <a:gd name="connsiteY158" fmla="*/ 2288 h 21600"/>
                <a:gd name="connsiteX159" fmla="*/ 16557 w 21548"/>
                <a:gd name="connsiteY159" fmla="*/ 2245 h 21600"/>
                <a:gd name="connsiteX160" fmla="*/ 16615 w 21548"/>
                <a:gd name="connsiteY160" fmla="*/ 3112 h 21600"/>
                <a:gd name="connsiteX161" fmla="*/ 16762 w 21548"/>
                <a:gd name="connsiteY161" fmla="*/ 3400 h 21600"/>
                <a:gd name="connsiteX162" fmla="*/ 16780 w 21548"/>
                <a:gd name="connsiteY162" fmla="*/ 3434 h 21600"/>
                <a:gd name="connsiteX163" fmla="*/ 16869 w 21548"/>
                <a:gd name="connsiteY163" fmla="*/ 3814 h 21600"/>
                <a:gd name="connsiteX164" fmla="*/ 17052 w 21548"/>
                <a:gd name="connsiteY164" fmla="*/ 4427 h 21600"/>
                <a:gd name="connsiteX165" fmla="*/ 17021 w 21548"/>
                <a:gd name="connsiteY165" fmla="*/ 4262 h 21600"/>
                <a:gd name="connsiteX166" fmla="*/ 16923 w 21548"/>
                <a:gd name="connsiteY166" fmla="*/ 3823 h 21600"/>
                <a:gd name="connsiteX167" fmla="*/ 16949 w 21548"/>
                <a:gd name="connsiteY167" fmla="*/ 3742 h 21600"/>
                <a:gd name="connsiteX168" fmla="*/ 17070 w 21548"/>
                <a:gd name="connsiteY168" fmla="*/ 3730 h 21600"/>
                <a:gd name="connsiteX169" fmla="*/ 17043 w 21548"/>
                <a:gd name="connsiteY169" fmla="*/ 3840 h 21600"/>
                <a:gd name="connsiteX170" fmla="*/ 17212 w 21548"/>
                <a:gd name="connsiteY170" fmla="*/ 4076 h 21600"/>
                <a:gd name="connsiteX171" fmla="*/ 17105 w 21548"/>
                <a:gd name="connsiteY171" fmla="*/ 3789 h 21600"/>
                <a:gd name="connsiteX172" fmla="*/ 16998 w 21548"/>
                <a:gd name="connsiteY172" fmla="*/ 3383 h 21600"/>
                <a:gd name="connsiteX173" fmla="*/ 16802 w 21548"/>
                <a:gd name="connsiteY173" fmla="*/ 3053 h 21600"/>
                <a:gd name="connsiteX174" fmla="*/ 17226 w 21548"/>
                <a:gd name="connsiteY174" fmla="*/ 2757 h 21600"/>
                <a:gd name="connsiteX175" fmla="*/ 17818 w 21548"/>
                <a:gd name="connsiteY175" fmla="*/ 2820 h 21600"/>
                <a:gd name="connsiteX176" fmla="*/ 17769 w 21548"/>
                <a:gd name="connsiteY176" fmla="*/ 2964 h 21600"/>
                <a:gd name="connsiteX177" fmla="*/ 18166 w 21548"/>
                <a:gd name="connsiteY177" fmla="*/ 3383 h 21600"/>
                <a:gd name="connsiteX178" fmla="*/ 18232 w 21548"/>
                <a:gd name="connsiteY178" fmla="*/ 3607 h 21600"/>
                <a:gd name="connsiteX179" fmla="*/ 18304 w 21548"/>
                <a:gd name="connsiteY179" fmla="*/ 3776 h 21600"/>
                <a:gd name="connsiteX180" fmla="*/ 18428 w 21548"/>
                <a:gd name="connsiteY180" fmla="*/ 3687 h 21600"/>
                <a:gd name="connsiteX181" fmla="*/ 18464 w 21548"/>
                <a:gd name="connsiteY181" fmla="*/ 3632 h 21600"/>
                <a:gd name="connsiteX182" fmla="*/ 18553 w 21548"/>
                <a:gd name="connsiteY182" fmla="*/ 3577 h 21600"/>
                <a:gd name="connsiteX183" fmla="*/ 18589 w 21548"/>
                <a:gd name="connsiteY183" fmla="*/ 3683 h 21600"/>
                <a:gd name="connsiteX184" fmla="*/ 18593 w 21548"/>
                <a:gd name="connsiteY184" fmla="*/ 3751 h 21600"/>
                <a:gd name="connsiteX185" fmla="*/ 18638 w 21548"/>
                <a:gd name="connsiteY185" fmla="*/ 3531 h 21600"/>
                <a:gd name="connsiteX186" fmla="*/ 18589 w 21548"/>
                <a:gd name="connsiteY186" fmla="*/ 3882 h 21600"/>
                <a:gd name="connsiteX187" fmla="*/ 18317 w 21548"/>
                <a:gd name="connsiteY187" fmla="*/ 3958 h 21600"/>
                <a:gd name="connsiteX188" fmla="*/ 18317 w 21548"/>
                <a:gd name="connsiteY188" fmla="*/ 4508 h 21600"/>
                <a:gd name="connsiteX189" fmla="*/ 17992 w 21548"/>
                <a:gd name="connsiteY189" fmla="*/ 4990 h 21600"/>
                <a:gd name="connsiteX190" fmla="*/ 17609 w 21548"/>
                <a:gd name="connsiteY190" fmla="*/ 5121 h 21600"/>
                <a:gd name="connsiteX191" fmla="*/ 17640 w 21548"/>
                <a:gd name="connsiteY191" fmla="*/ 5024 h 21600"/>
                <a:gd name="connsiteX192" fmla="*/ 17889 w 21548"/>
                <a:gd name="connsiteY192" fmla="*/ 4685 h 21600"/>
                <a:gd name="connsiteX193" fmla="*/ 18259 w 21548"/>
                <a:gd name="connsiteY193" fmla="*/ 4360 h 21600"/>
                <a:gd name="connsiteX194" fmla="*/ 18197 w 21548"/>
                <a:gd name="connsiteY194" fmla="*/ 4385 h 21600"/>
                <a:gd name="connsiteX195" fmla="*/ 17658 w 21548"/>
                <a:gd name="connsiteY195" fmla="*/ 4698 h 21600"/>
                <a:gd name="connsiteX196" fmla="*/ 17128 w 21548"/>
                <a:gd name="connsiteY196" fmla="*/ 4681 h 21600"/>
                <a:gd name="connsiteX197" fmla="*/ 17431 w 21548"/>
                <a:gd name="connsiteY197" fmla="*/ 4804 h 21600"/>
                <a:gd name="connsiteX198" fmla="*/ 17578 w 21548"/>
                <a:gd name="connsiteY198" fmla="*/ 4812 h 21600"/>
                <a:gd name="connsiteX199" fmla="*/ 17524 w 21548"/>
                <a:gd name="connsiteY199" fmla="*/ 4943 h 21600"/>
                <a:gd name="connsiteX200" fmla="*/ 17524 w 21548"/>
                <a:gd name="connsiteY200" fmla="*/ 4943 h 21600"/>
                <a:gd name="connsiteX201" fmla="*/ 17275 w 21548"/>
                <a:gd name="connsiteY201" fmla="*/ 5307 h 21600"/>
                <a:gd name="connsiteX202" fmla="*/ 17252 w 21548"/>
                <a:gd name="connsiteY202" fmla="*/ 5353 h 21600"/>
                <a:gd name="connsiteX203" fmla="*/ 16767 w 21548"/>
                <a:gd name="connsiteY203" fmla="*/ 5679 h 21600"/>
                <a:gd name="connsiteX204" fmla="*/ 16513 w 21548"/>
                <a:gd name="connsiteY204" fmla="*/ 5734 h 21600"/>
                <a:gd name="connsiteX205" fmla="*/ 16023 w 21548"/>
                <a:gd name="connsiteY205" fmla="*/ 6296 h 21600"/>
                <a:gd name="connsiteX206" fmla="*/ 15929 w 21548"/>
                <a:gd name="connsiteY206" fmla="*/ 6952 h 21600"/>
                <a:gd name="connsiteX207" fmla="*/ 15920 w 21548"/>
                <a:gd name="connsiteY207" fmla="*/ 6977 h 21600"/>
                <a:gd name="connsiteX208" fmla="*/ 15724 w 21548"/>
                <a:gd name="connsiteY208" fmla="*/ 7379 h 21600"/>
                <a:gd name="connsiteX209" fmla="*/ 15025 w 21548"/>
                <a:gd name="connsiteY209" fmla="*/ 8199 h 21600"/>
                <a:gd name="connsiteX210" fmla="*/ 14923 w 21548"/>
                <a:gd name="connsiteY210" fmla="*/ 8242 h 21600"/>
                <a:gd name="connsiteX211" fmla="*/ 13845 w 21548"/>
                <a:gd name="connsiteY211" fmla="*/ 7535 h 21600"/>
                <a:gd name="connsiteX212" fmla="*/ 13702 w 21548"/>
                <a:gd name="connsiteY212" fmla="*/ 7451 h 21600"/>
                <a:gd name="connsiteX213" fmla="*/ 13021 w 21548"/>
                <a:gd name="connsiteY213" fmla="*/ 7036 h 21600"/>
                <a:gd name="connsiteX214" fmla="*/ 12887 w 21548"/>
                <a:gd name="connsiteY214" fmla="*/ 6914 h 21600"/>
                <a:gd name="connsiteX215" fmla="*/ 12183 w 21548"/>
                <a:gd name="connsiteY215" fmla="*/ 6267 h 21600"/>
                <a:gd name="connsiteX216" fmla="*/ 11444 w 21548"/>
                <a:gd name="connsiteY216" fmla="*/ 6233 h 21600"/>
                <a:gd name="connsiteX217" fmla="*/ 10807 w 21548"/>
                <a:gd name="connsiteY217" fmla="*/ 6398 h 21600"/>
                <a:gd name="connsiteX218" fmla="*/ 9208 w 21548"/>
                <a:gd name="connsiteY218" fmla="*/ 6284 h 21600"/>
                <a:gd name="connsiteX219" fmla="*/ 9074 w 21548"/>
                <a:gd name="connsiteY219" fmla="*/ 6322 h 21600"/>
                <a:gd name="connsiteX220" fmla="*/ 9181 w 21548"/>
                <a:gd name="connsiteY220" fmla="*/ 6406 h 21600"/>
                <a:gd name="connsiteX221" fmla="*/ 10156 w 21548"/>
                <a:gd name="connsiteY221" fmla="*/ 6571 h 21600"/>
                <a:gd name="connsiteX222" fmla="*/ 10597 w 21548"/>
                <a:gd name="connsiteY222" fmla="*/ 6707 h 21600"/>
                <a:gd name="connsiteX223" fmla="*/ 10673 w 21548"/>
                <a:gd name="connsiteY223" fmla="*/ 6736 h 21600"/>
                <a:gd name="connsiteX224" fmla="*/ 10931 w 21548"/>
                <a:gd name="connsiteY224" fmla="*/ 6770 h 21600"/>
                <a:gd name="connsiteX225" fmla="*/ 11270 w 21548"/>
                <a:gd name="connsiteY225" fmla="*/ 6783 h 21600"/>
                <a:gd name="connsiteX226" fmla="*/ 11609 w 21548"/>
                <a:gd name="connsiteY226" fmla="*/ 6842 h 21600"/>
                <a:gd name="connsiteX227" fmla="*/ 11845 w 21548"/>
                <a:gd name="connsiteY227" fmla="*/ 6914 h 21600"/>
                <a:gd name="connsiteX228" fmla="*/ 12384 w 21548"/>
                <a:gd name="connsiteY228" fmla="*/ 7239 h 21600"/>
                <a:gd name="connsiteX229" fmla="*/ 12455 w 21548"/>
                <a:gd name="connsiteY229" fmla="*/ 7286 h 21600"/>
                <a:gd name="connsiteX230" fmla="*/ 12842 w 21548"/>
                <a:gd name="connsiteY230" fmla="*/ 7776 h 21600"/>
                <a:gd name="connsiteX231" fmla="*/ 12838 w 21548"/>
                <a:gd name="connsiteY231" fmla="*/ 7776 h 21600"/>
                <a:gd name="connsiteX232" fmla="*/ 12865 w 21548"/>
                <a:gd name="connsiteY232" fmla="*/ 7806 h 21600"/>
                <a:gd name="connsiteX233" fmla="*/ 13016 w 21548"/>
                <a:gd name="connsiteY233" fmla="*/ 7941 h 21600"/>
                <a:gd name="connsiteX234" fmla="*/ 13132 w 21548"/>
                <a:gd name="connsiteY234" fmla="*/ 7895 h 21600"/>
                <a:gd name="connsiteX235" fmla="*/ 12834 w 21548"/>
                <a:gd name="connsiteY235" fmla="*/ 7544 h 21600"/>
                <a:gd name="connsiteX236" fmla="*/ 12517 w 21548"/>
                <a:gd name="connsiteY236" fmla="*/ 7210 h 21600"/>
                <a:gd name="connsiteX237" fmla="*/ 12704 w 21548"/>
                <a:gd name="connsiteY237" fmla="*/ 7159 h 21600"/>
                <a:gd name="connsiteX238" fmla="*/ 12214 w 21548"/>
                <a:gd name="connsiteY238" fmla="*/ 7096 h 21600"/>
                <a:gd name="connsiteX239" fmla="*/ 11836 w 21548"/>
                <a:gd name="connsiteY239" fmla="*/ 6770 h 21600"/>
                <a:gd name="connsiteX240" fmla="*/ 12081 w 21548"/>
                <a:gd name="connsiteY240" fmla="*/ 6821 h 21600"/>
                <a:gd name="connsiteX241" fmla="*/ 11649 w 21548"/>
                <a:gd name="connsiteY241" fmla="*/ 6597 h 21600"/>
                <a:gd name="connsiteX242" fmla="*/ 11903 w 21548"/>
                <a:gd name="connsiteY242" fmla="*/ 6580 h 21600"/>
                <a:gd name="connsiteX243" fmla="*/ 11974 w 21548"/>
                <a:gd name="connsiteY243" fmla="*/ 6618 h 21600"/>
                <a:gd name="connsiteX244" fmla="*/ 12036 w 21548"/>
                <a:gd name="connsiteY244" fmla="*/ 6702 h 21600"/>
                <a:gd name="connsiteX245" fmla="*/ 12045 w 21548"/>
                <a:gd name="connsiteY245" fmla="*/ 6584 h 21600"/>
                <a:gd name="connsiteX246" fmla="*/ 12375 w 21548"/>
                <a:gd name="connsiteY246" fmla="*/ 6669 h 21600"/>
                <a:gd name="connsiteX247" fmla="*/ 11141 w 21548"/>
                <a:gd name="connsiteY247" fmla="*/ 6428 h 21600"/>
                <a:gd name="connsiteX248" fmla="*/ 12023 w 21548"/>
                <a:gd name="connsiteY248" fmla="*/ 6229 h 21600"/>
                <a:gd name="connsiteX249" fmla="*/ 12090 w 21548"/>
                <a:gd name="connsiteY249" fmla="*/ 6250 h 21600"/>
                <a:gd name="connsiteX250" fmla="*/ 12678 w 21548"/>
                <a:gd name="connsiteY250" fmla="*/ 6753 h 21600"/>
                <a:gd name="connsiteX251" fmla="*/ 13324 w 21548"/>
                <a:gd name="connsiteY251" fmla="*/ 7345 h 21600"/>
                <a:gd name="connsiteX252" fmla="*/ 13448 w 21548"/>
                <a:gd name="connsiteY252" fmla="*/ 7438 h 21600"/>
                <a:gd name="connsiteX253" fmla="*/ 13769 w 21548"/>
                <a:gd name="connsiteY253" fmla="*/ 7590 h 21600"/>
                <a:gd name="connsiteX254" fmla="*/ 14807 w 21548"/>
                <a:gd name="connsiteY254" fmla="*/ 8263 h 21600"/>
                <a:gd name="connsiteX255" fmla="*/ 14896 w 21548"/>
                <a:gd name="connsiteY255" fmla="*/ 8364 h 21600"/>
                <a:gd name="connsiteX256" fmla="*/ 14998 w 21548"/>
                <a:gd name="connsiteY256" fmla="*/ 8419 h 21600"/>
                <a:gd name="connsiteX257" fmla="*/ 15382 w 21548"/>
                <a:gd name="connsiteY257" fmla="*/ 8707 h 21600"/>
                <a:gd name="connsiteX258" fmla="*/ 15150 w 21548"/>
                <a:gd name="connsiteY258" fmla="*/ 8428 h 21600"/>
                <a:gd name="connsiteX259" fmla="*/ 15128 w 21548"/>
                <a:gd name="connsiteY259" fmla="*/ 8305 h 21600"/>
                <a:gd name="connsiteX260" fmla="*/ 15724 w 21548"/>
                <a:gd name="connsiteY260" fmla="*/ 7578 h 21600"/>
                <a:gd name="connsiteX261" fmla="*/ 15858 w 21548"/>
                <a:gd name="connsiteY261" fmla="*/ 7493 h 21600"/>
                <a:gd name="connsiteX262" fmla="*/ 15925 w 21548"/>
                <a:gd name="connsiteY262" fmla="*/ 7620 h 21600"/>
                <a:gd name="connsiteX263" fmla="*/ 16263 w 21548"/>
                <a:gd name="connsiteY263" fmla="*/ 8220 h 21600"/>
                <a:gd name="connsiteX264" fmla="*/ 16339 w 21548"/>
                <a:gd name="connsiteY264" fmla="*/ 8330 h 21600"/>
                <a:gd name="connsiteX265" fmla="*/ 15693 w 21548"/>
                <a:gd name="connsiteY265" fmla="*/ 8867 h 21600"/>
                <a:gd name="connsiteX266" fmla="*/ 15110 w 21548"/>
                <a:gd name="connsiteY266" fmla="*/ 9362 h 21600"/>
                <a:gd name="connsiteX267" fmla="*/ 14940 w 21548"/>
                <a:gd name="connsiteY267" fmla="*/ 9379 h 21600"/>
                <a:gd name="connsiteX268" fmla="*/ 14700 w 21548"/>
                <a:gd name="connsiteY268" fmla="*/ 9231 h 21600"/>
                <a:gd name="connsiteX269" fmla="*/ 14197 w 21548"/>
                <a:gd name="connsiteY269" fmla="*/ 8690 h 21600"/>
                <a:gd name="connsiteX270" fmla="*/ 13943 w 21548"/>
                <a:gd name="connsiteY270" fmla="*/ 8521 h 21600"/>
                <a:gd name="connsiteX271" fmla="*/ 13769 w 21548"/>
                <a:gd name="connsiteY271" fmla="*/ 8402 h 21600"/>
                <a:gd name="connsiteX272" fmla="*/ 13319 w 21548"/>
                <a:gd name="connsiteY272" fmla="*/ 8242 h 21600"/>
                <a:gd name="connsiteX273" fmla="*/ 13288 w 21548"/>
                <a:gd name="connsiteY273" fmla="*/ 8326 h 21600"/>
                <a:gd name="connsiteX274" fmla="*/ 13012 w 21548"/>
                <a:gd name="connsiteY274" fmla="*/ 8085 h 21600"/>
                <a:gd name="connsiteX275" fmla="*/ 12891 w 21548"/>
                <a:gd name="connsiteY275" fmla="*/ 8077 h 21600"/>
                <a:gd name="connsiteX276" fmla="*/ 13742 w 21548"/>
                <a:gd name="connsiteY276" fmla="*/ 8834 h 21600"/>
                <a:gd name="connsiteX277" fmla="*/ 13805 w 21548"/>
                <a:gd name="connsiteY277" fmla="*/ 8880 h 21600"/>
                <a:gd name="connsiteX278" fmla="*/ 14851 w 21548"/>
                <a:gd name="connsiteY278" fmla="*/ 9536 h 21600"/>
                <a:gd name="connsiteX279" fmla="*/ 15083 w 21548"/>
                <a:gd name="connsiteY279" fmla="*/ 9527 h 21600"/>
                <a:gd name="connsiteX280" fmla="*/ 16214 w 21548"/>
                <a:gd name="connsiteY280" fmla="*/ 8563 h 21600"/>
                <a:gd name="connsiteX281" fmla="*/ 16549 w 21548"/>
                <a:gd name="connsiteY281" fmla="*/ 8618 h 21600"/>
                <a:gd name="connsiteX282" fmla="*/ 16557 w 21548"/>
                <a:gd name="connsiteY282" fmla="*/ 8669 h 21600"/>
                <a:gd name="connsiteX283" fmla="*/ 16767 w 21548"/>
                <a:gd name="connsiteY283" fmla="*/ 8880 h 21600"/>
                <a:gd name="connsiteX284" fmla="*/ 16865 w 21548"/>
                <a:gd name="connsiteY284" fmla="*/ 9024 h 21600"/>
                <a:gd name="connsiteX285" fmla="*/ 16807 w 21548"/>
                <a:gd name="connsiteY285" fmla="*/ 8817 h 21600"/>
                <a:gd name="connsiteX286" fmla="*/ 16335 w 21548"/>
                <a:gd name="connsiteY286" fmla="*/ 7975 h 21600"/>
                <a:gd name="connsiteX287" fmla="*/ 16473 w 21548"/>
                <a:gd name="connsiteY287" fmla="*/ 6550 h 21600"/>
                <a:gd name="connsiteX288" fmla="*/ 16531 w 21548"/>
                <a:gd name="connsiteY288" fmla="*/ 6440 h 21600"/>
                <a:gd name="connsiteX289" fmla="*/ 16531 w 21548"/>
                <a:gd name="connsiteY289" fmla="*/ 6440 h 21600"/>
                <a:gd name="connsiteX290" fmla="*/ 16540 w 21548"/>
                <a:gd name="connsiteY290" fmla="*/ 6432 h 21600"/>
                <a:gd name="connsiteX291" fmla="*/ 16531 w 21548"/>
                <a:gd name="connsiteY291" fmla="*/ 6436 h 21600"/>
                <a:gd name="connsiteX292" fmla="*/ 16121 w 21548"/>
                <a:gd name="connsiteY292" fmla="*/ 7836 h 21600"/>
                <a:gd name="connsiteX293" fmla="*/ 15978 w 21548"/>
                <a:gd name="connsiteY293" fmla="*/ 7510 h 21600"/>
                <a:gd name="connsiteX294" fmla="*/ 16455 w 21548"/>
                <a:gd name="connsiteY294" fmla="*/ 6140 h 21600"/>
                <a:gd name="connsiteX295" fmla="*/ 16673 w 21548"/>
                <a:gd name="connsiteY295" fmla="*/ 6022 h 21600"/>
                <a:gd name="connsiteX296" fmla="*/ 16936 w 21548"/>
                <a:gd name="connsiteY296" fmla="*/ 5874 h 21600"/>
                <a:gd name="connsiteX297" fmla="*/ 16914 w 21548"/>
                <a:gd name="connsiteY297" fmla="*/ 5797 h 21600"/>
                <a:gd name="connsiteX298" fmla="*/ 16633 w 21548"/>
                <a:gd name="connsiteY298" fmla="*/ 5962 h 21600"/>
                <a:gd name="connsiteX299" fmla="*/ 16366 w 21548"/>
                <a:gd name="connsiteY299" fmla="*/ 6085 h 21600"/>
                <a:gd name="connsiteX300" fmla="*/ 16103 w 21548"/>
                <a:gd name="connsiteY300" fmla="*/ 6521 h 21600"/>
                <a:gd name="connsiteX301" fmla="*/ 16914 w 21548"/>
                <a:gd name="connsiteY301" fmla="*/ 5776 h 21600"/>
                <a:gd name="connsiteX302" fmla="*/ 17261 w 21548"/>
                <a:gd name="connsiteY302" fmla="*/ 5485 h 21600"/>
                <a:gd name="connsiteX303" fmla="*/ 17007 w 21548"/>
                <a:gd name="connsiteY303" fmla="*/ 5958 h 21600"/>
                <a:gd name="connsiteX304" fmla="*/ 16762 w 21548"/>
                <a:gd name="connsiteY304" fmla="*/ 6389 h 21600"/>
                <a:gd name="connsiteX305" fmla="*/ 16749 w 21548"/>
                <a:gd name="connsiteY305" fmla="*/ 6419 h 21600"/>
                <a:gd name="connsiteX306" fmla="*/ 16749 w 21548"/>
                <a:gd name="connsiteY306" fmla="*/ 6415 h 21600"/>
                <a:gd name="connsiteX307" fmla="*/ 16713 w 21548"/>
                <a:gd name="connsiteY307" fmla="*/ 6470 h 21600"/>
                <a:gd name="connsiteX308" fmla="*/ 16718 w 21548"/>
                <a:gd name="connsiteY308" fmla="*/ 6466 h 21600"/>
                <a:gd name="connsiteX309" fmla="*/ 16682 w 21548"/>
                <a:gd name="connsiteY309" fmla="*/ 6521 h 21600"/>
                <a:gd name="connsiteX310" fmla="*/ 16687 w 21548"/>
                <a:gd name="connsiteY310" fmla="*/ 6516 h 21600"/>
                <a:gd name="connsiteX311" fmla="*/ 16629 w 21548"/>
                <a:gd name="connsiteY311" fmla="*/ 6605 h 21600"/>
                <a:gd name="connsiteX312" fmla="*/ 16633 w 21548"/>
                <a:gd name="connsiteY312" fmla="*/ 6601 h 21600"/>
                <a:gd name="connsiteX313" fmla="*/ 16598 w 21548"/>
                <a:gd name="connsiteY313" fmla="*/ 6630 h 21600"/>
                <a:gd name="connsiteX314" fmla="*/ 16606 w 21548"/>
                <a:gd name="connsiteY314" fmla="*/ 6635 h 21600"/>
                <a:gd name="connsiteX315" fmla="*/ 16571 w 21548"/>
                <a:gd name="connsiteY315" fmla="*/ 6685 h 21600"/>
                <a:gd name="connsiteX316" fmla="*/ 16575 w 21548"/>
                <a:gd name="connsiteY316" fmla="*/ 6685 h 21600"/>
                <a:gd name="connsiteX317" fmla="*/ 16540 w 21548"/>
                <a:gd name="connsiteY317" fmla="*/ 6740 h 21600"/>
                <a:gd name="connsiteX318" fmla="*/ 16544 w 21548"/>
                <a:gd name="connsiteY318" fmla="*/ 6736 h 21600"/>
                <a:gd name="connsiteX319" fmla="*/ 16513 w 21548"/>
                <a:gd name="connsiteY319" fmla="*/ 6791 h 21600"/>
                <a:gd name="connsiteX320" fmla="*/ 16451 w 21548"/>
                <a:gd name="connsiteY320" fmla="*/ 6905 h 21600"/>
                <a:gd name="connsiteX321" fmla="*/ 16455 w 21548"/>
                <a:gd name="connsiteY321" fmla="*/ 6901 h 21600"/>
                <a:gd name="connsiteX322" fmla="*/ 16428 w 21548"/>
                <a:gd name="connsiteY322" fmla="*/ 6960 h 21600"/>
                <a:gd name="connsiteX323" fmla="*/ 16397 w 21548"/>
                <a:gd name="connsiteY323" fmla="*/ 7476 h 21600"/>
                <a:gd name="connsiteX324" fmla="*/ 16393 w 21548"/>
                <a:gd name="connsiteY324" fmla="*/ 7476 h 21600"/>
                <a:gd name="connsiteX325" fmla="*/ 16419 w 21548"/>
                <a:gd name="connsiteY325" fmla="*/ 7578 h 21600"/>
                <a:gd name="connsiteX326" fmla="*/ 16843 w 21548"/>
                <a:gd name="connsiteY326" fmla="*/ 8567 h 21600"/>
                <a:gd name="connsiteX327" fmla="*/ 16633 w 21548"/>
                <a:gd name="connsiteY327" fmla="*/ 8005 h 21600"/>
                <a:gd name="connsiteX328" fmla="*/ 16464 w 21548"/>
                <a:gd name="connsiteY328" fmla="*/ 7472 h 21600"/>
                <a:gd name="connsiteX329" fmla="*/ 16558 w 21548"/>
                <a:gd name="connsiteY329" fmla="*/ 6893 h 21600"/>
                <a:gd name="connsiteX330" fmla="*/ 16958 w 21548"/>
                <a:gd name="connsiteY330" fmla="*/ 6279 h 21600"/>
                <a:gd name="connsiteX331" fmla="*/ 17007 w 21548"/>
                <a:gd name="connsiteY331" fmla="*/ 6115 h 21600"/>
                <a:gd name="connsiteX332" fmla="*/ 17270 w 21548"/>
                <a:gd name="connsiteY332" fmla="*/ 5628 h 21600"/>
                <a:gd name="connsiteX333" fmla="*/ 17315 w 21548"/>
                <a:gd name="connsiteY333" fmla="*/ 5721 h 21600"/>
                <a:gd name="connsiteX334" fmla="*/ 17333 w 21548"/>
                <a:gd name="connsiteY334" fmla="*/ 5290 h 21600"/>
                <a:gd name="connsiteX335" fmla="*/ 17439 w 21548"/>
                <a:gd name="connsiteY335" fmla="*/ 5062 h 21600"/>
                <a:gd name="connsiteX336" fmla="*/ 17546 w 21548"/>
                <a:gd name="connsiteY336" fmla="*/ 4977 h 21600"/>
                <a:gd name="connsiteX337" fmla="*/ 17591 w 21548"/>
                <a:gd name="connsiteY337" fmla="*/ 4994 h 21600"/>
                <a:gd name="connsiteX338" fmla="*/ 17439 w 21548"/>
                <a:gd name="connsiteY338" fmla="*/ 5573 h 21600"/>
                <a:gd name="connsiteX339" fmla="*/ 17341 w 21548"/>
                <a:gd name="connsiteY339" fmla="*/ 5751 h 21600"/>
                <a:gd name="connsiteX340" fmla="*/ 17373 w 21548"/>
                <a:gd name="connsiteY340" fmla="*/ 5802 h 21600"/>
                <a:gd name="connsiteX341" fmla="*/ 17591 w 21548"/>
                <a:gd name="connsiteY341" fmla="*/ 5417 h 21600"/>
                <a:gd name="connsiteX342" fmla="*/ 17742 w 21548"/>
                <a:gd name="connsiteY342" fmla="*/ 5759 h 21600"/>
                <a:gd name="connsiteX343" fmla="*/ 17831 w 21548"/>
                <a:gd name="connsiteY343" fmla="*/ 5797 h 21600"/>
                <a:gd name="connsiteX344" fmla="*/ 18237 w 21548"/>
                <a:gd name="connsiteY344" fmla="*/ 5421 h 21600"/>
                <a:gd name="connsiteX345" fmla="*/ 17805 w 21548"/>
                <a:gd name="connsiteY345" fmla="*/ 5759 h 21600"/>
                <a:gd name="connsiteX346" fmla="*/ 17595 w 21548"/>
                <a:gd name="connsiteY346" fmla="*/ 5239 h 21600"/>
                <a:gd name="connsiteX347" fmla="*/ 18388 w 21548"/>
                <a:gd name="connsiteY347" fmla="*/ 4892 h 21600"/>
                <a:gd name="connsiteX348" fmla="*/ 18139 w 21548"/>
                <a:gd name="connsiteY348" fmla="*/ 5755 h 21600"/>
                <a:gd name="connsiteX349" fmla="*/ 17301 w 21548"/>
                <a:gd name="connsiteY349" fmla="*/ 7387 h 21600"/>
                <a:gd name="connsiteX350" fmla="*/ 17052 w 21548"/>
                <a:gd name="connsiteY350" fmla="*/ 8398 h 21600"/>
                <a:gd name="connsiteX351" fmla="*/ 16963 w 21548"/>
                <a:gd name="connsiteY351" fmla="*/ 8757 h 21600"/>
                <a:gd name="connsiteX352" fmla="*/ 16981 w 21548"/>
                <a:gd name="connsiteY352" fmla="*/ 8948 h 21600"/>
                <a:gd name="connsiteX353" fmla="*/ 16945 w 21548"/>
                <a:gd name="connsiteY353" fmla="*/ 9185 h 21600"/>
                <a:gd name="connsiteX354" fmla="*/ 17052 w 21548"/>
                <a:gd name="connsiteY354" fmla="*/ 8969 h 21600"/>
                <a:gd name="connsiteX355" fmla="*/ 18326 w 21548"/>
                <a:gd name="connsiteY355" fmla="*/ 6783 h 21600"/>
                <a:gd name="connsiteX356" fmla="*/ 18887 w 21548"/>
                <a:gd name="connsiteY356" fmla="*/ 6186 h 21600"/>
                <a:gd name="connsiteX357" fmla="*/ 18829 w 21548"/>
                <a:gd name="connsiteY357" fmla="*/ 5945 h 21600"/>
                <a:gd name="connsiteX358" fmla="*/ 18718 w 21548"/>
                <a:gd name="connsiteY358" fmla="*/ 5920 h 21600"/>
                <a:gd name="connsiteX359" fmla="*/ 18718 w 21548"/>
                <a:gd name="connsiteY359" fmla="*/ 5945 h 21600"/>
                <a:gd name="connsiteX360" fmla="*/ 18869 w 21548"/>
                <a:gd name="connsiteY360" fmla="*/ 6077 h 21600"/>
                <a:gd name="connsiteX361" fmla="*/ 18727 w 21548"/>
                <a:gd name="connsiteY361" fmla="*/ 6229 h 21600"/>
                <a:gd name="connsiteX362" fmla="*/ 17546 w 21548"/>
                <a:gd name="connsiteY362" fmla="*/ 7531 h 21600"/>
                <a:gd name="connsiteX363" fmla="*/ 17221 w 21548"/>
                <a:gd name="connsiteY363" fmla="*/ 8098 h 21600"/>
                <a:gd name="connsiteX364" fmla="*/ 17145 w 21548"/>
                <a:gd name="connsiteY364" fmla="*/ 8178 h 21600"/>
                <a:gd name="connsiteX365" fmla="*/ 17466 w 21548"/>
                <a:gd name="connsiteY365" fmla="*/ 7218 h 21600"/>
                <a:gd name="connsiteX366" fmla="*/ 18308 w 21548"/>
                <a:gd name="connsiteY366" fmla="*/ 5599 h 21600"/>
                <a:gd name="connsiteX367" fmla="*/ 18446 w 21548"/>
                <a:gd name="connsiteY367" fmla="*/ 4990 h 21600"/>
                <a:gd name="connsiteX368" fmla="*/ 18460 w 21548"/>
                <a:gd name="connsiteY368" fmla="*/ 4901 h 21600"/>
                <a:gd name="connsiteX369" fmla="*/ 18865 w 21548"/>
                <a:gd name="connsiteY369" fmla="*/ 5692 h 21600"/>
                <a:gd name="connsiteX370" fmla="*/ 18402 w 21548"/>
                <a:gd name="connsiteY370" fmla="*/ 5802 h 21600"/>
                <a:gd name="connsiteX371" fmla="*/ 18892 w 21548"/>
                <a:gd name="connsiteY371" fmla="*/ 5781 h 21600"/>
                <a:gd name="connsiteX372" fmla="*/ 18950 w 21548"/>
                <a:gd name="connsiteY372" fmla="*/ 5649 h 21600"/>
                <a:gd name="connsiteX373" fmla="*/ 18825 w 21548"/>
                <a:gd name="connsiteY373" fmla="*/ 5421 h 21600"/>
                <a:gd name="connsiteX374" fmla="*/ 19003 w 21548"/>
                <a:gd name="connsiteY374" fmla="*/ 5501 h 21600"/>
                <a:gd name="connsiteX375" fmla="*/ 19689 w 21548"/>
                <a:gd name="connsiteY375" fmla="*/ 5620 h 21600"/>
                <a:gd name="connsiteX376" fmla="*/ 19791 w 21548"/>
                <a:gd name="connsiteY376" fmla="*/ 5671 h 21600"/>
                <a:gd name="connsiteX377" fmla="*/ 20143 w 21548"/>
                <a:gd name="connsiteY377" fmla="*/ 6305 h 21600"/>
                <a:gd name="connsiteX378" fmla="*/ 20139 w 21548"/>
                <a:gd name="connsiteY378" fmla="*/ 6301 h 21600"/>
                <a:gd name="connsiteX379" fmla="*/ 20709 w 21548"/>
                <a:gd name="connsiteY379" fmla="*/ 7354 h 21600"/>
                <a:gd name="connsiteX380" fmla="*/ 21324 w 21548"/>
                <a:gd name="connsiteY380" fmla="*/ 8512 h 21600"/>
                <a:gd name="connsiteX381" fmla="*/ 21391 w 21548"/>
                <a:gd name="connsiteY381" fmla="*/ 8842 h 21600"/>
                <a:gd name="connsiteX382" fmla="*/ 20834 w 21548"/>
                <a:gd name="connsiteY382" fmla="*/ 9235 h 21600"/>
                <a:gd name="connsiteX383" fmla="*/ 20660 w 21548"/>
                <a:gd name="connsiteY383" fmla="*/ 9345 h 21600"/>
                <a:gd name="connsiteX384" fmla="*/ 20486 w 21548"/>
                <a:gd name="connsiteY384" fmla="*/ 9455 h 21600"/>
                <a:gd name="connsiteX385" fmla="*/ 20063 w 21548"/>
                <a:gd name="connsiteY385" fmla="*/ 9713 h 21600"/>
                <a:gd name="connsiteX386" fmla="*/ 19649 w 21548"/>
                <a:gd name="connsiteY386" fmla="*/ 10009 h 21600"/>
                <a:gd name="connsiteX387" fmla="*/ 19613 w 21548"/>
                <a:gd name="connsiteY387" fmla="*/ 9958 h 21600"/>
                <a:gd name="connsiteX388" fmla="*/ 19306 w 21548"/>
                <a:gd name="connsiteY388" fmla="*/ 9404 h 21600"/>
                <a:gd name="connsiteX389" fmla="*/ 19333 w 21548"/>
                <a:gd name="connsiteY389" fmla="*/ 9307 h 21600"/>
                <a:gd name="connsiteX390" fmla="*/ 20406 w 21548"/>
                <a:gd name="connsiteY390" fmla="*/ 8664 h 21600"/>
                <a:gd name="connsiteX391" fmla="*/ 20994 w 21548"/>
                <a:gd name="connsiteY391" fmla="*/ 8580 h 21600"/>
                <a:gd name="connsiteX392" fmla="*/ 20985 w 21548"/>
                <a:gd name="connsiteY392" fmla="*/ 8483 h 21600"/>
                <a:gd name="connsiteX393" fmla="*/ 20709 w 21548"/>
                <a:gd name="connsiteY393" fmla="*/ 8461 h 21600"/>
                <a:gd name="connsiteX394" fmla="*/ 20771 w 21548"/>
                <a:gd name="connsiteY394" fmla="*/ 8390 h 21600"/>
                <a:gd name="connsiteX395" fmla="*/ 20727 w 21548"/>
                <a:gd name="connsiteY395" fmla="*/ 8343 h 21600"/>
                <a:gd name="connsiteX396" fmla="*/ 19956 w 21548"/>
                <a:gd name="connsiteY396" fmla="*/ 7848 h 21600"/>
                <a:gd name="connsiteX397" fmla="*/ 19907 w 21548"/>
                <a:gd name="connsiteY397" fmla="*/ 7798 h 21600"/>
                <a:gd name="connsiteX398" fmla="*/ 19244 w 21548"/>
                <a:gd name="connsiteY398" fmla="*/ 6821 h 21600"/>
                <a:gd name="connsiteX399" fmla="*/ 19355 w 21548"/>
                <a:gd name="connsiteY399" fmla="*/ 7163 h 21600"/>
                <a:gd name="connsiteX400" fmla="*/ 19560 w 21548"/>
                <a:gd name="connsiteY400" fmla="*/ 7493 h 21600"/>
                <a:gd name="connsiteX401" fmla="*/ 19502 w 21548"/>
                <a:gd name="connsiteY401" fmla="*/ 7679 h 21600"/>
                <a:gd name="connsiteX402" fmla="*/ 18540 w 21548"/>
                <a:gd name="connsiteY402" fmla="*/ 9316 h 21600"/>
                <a:gd name="connsiteX403" fmla="*/ 18215 w 21548"/>
                <a:gd name="connsiteY403" fmla="*/ 9443 h 21600"/>
                <a:gd name="connsiteX404" fmla="*/ 18148 w 21548"/>
                <a:gd name="connsiteY404" fmla="*/ 9451 h 21600"/>
                <a:gd name="connsiteX405" fmla="*/ 18139 w 21548"/>
                <a:gd name="connsiteY405" fmla="*/ 9451 h 21600"/>
                <a:gd name="connsiteX406" fmla="*/ 17952 w 21548"/>
                <a:gd name="connsiteY406" fmla="*/ 9459 h 21600"/>
                <a:gd name="connsiteX407" fmla="*/ 17867 w 21548"/>
                <a:gd name="connsiteY407" fmla="*/ 9497 h 21600"/>
                <a:gd name="connsiteX408" fmla="*/ 17907 w 21548"/>
                <a:gd name="connsiteY408" fmla="*/ 9578 h 21600"/>
                <a:gd name="connsiteX409" fmla="*/ 17970 w 21548"/>
                <a:gd name="connsiteY409" fmla="*/ 9629 h 21600"/>
                <a:gd name="connsiteX410" fmla="*/ 18041 w 21548"/>
                <a:gd name="connsiteY410" fmla="*/ 9675 h 21600"/>
                <a:gd name="connsiteX411" fmla="*/ 17947 w 21548"/>
                <a:gd name="connsiteY411" fmla="*/ 9717 h 21600"/>
                <a:gd name="connsiteX412" fmla="*/ 17867 w 21548"/>
                <a:gd name="connsiteY412" fmla="*/ 9747 h 21600"/>
                <a:gd name="connsiteX413" fmla="*/ 18482 w 21548"/>
                <a:gd name="connsiteY413" fmla="*/ 9810 h 21600"/>
                <a:gd name="connsiteX414" fmla="*/ 18607 w 21548"/>
                <a:gd name="connsiteY414" fmla="*/ 9781 h 21600"/>
                <a:gd name="connsiteX415" fmla="*/ 18513 w 21548"/>
                <a:gd name="connsiteY415" fmla="*/ 9696 h 21600"/>
                <a:gd name="connsiteX416" fmla="*/ 18143 w 21548"/>
                <a:gd name="connsiteY416" fmla="*/ 9637 h 21600"/>
                <a:gd name="connsiteX417" fmla="*/ 18816 w 21548"/>
                <a:gd name="connsiteY417" fmla="*/ 9861 h 21600"/>
                <a:gd name="connsiteX418" fmla="*/ 19123 w 21548"/>
                <a:gd name="connsiteY418" fmla="*/ 10364 h 21600"/>
                <a:gd name="connsiteX419" fmla="*/ 18656 w 21548"/>
                <a:gd name="connsiteY419" fmla="*/ 10314 h 21600"/>
                <a:gd name="connsiteX420" fmla="*/ 18215 w 21548"/>
                <a:gd name="connsiteY420" fmla="*/ 10238 h 21600"/>
                <a:gd name="connsiteX421" fmla="*/ 18250 w 21548"/>
                <a:gd name="connsiteY421" fmla="*/ 10187 h 21600"/>
                <a:gd name="connsiteX422" fmla="*/ 18664 w 21548"/>
                <a:gd name="connsiteY422" fmla="*/ 10136 h 21600"/>
                <a:gd name="connsiteX423" fmla="*/ 18036 w 21548"/>
                <a:gd name="connsiteY423" fmla="*/ 10102 h 21600"/>
                <a:gd name="connsiteX424" fmla="*/ 18544 w 21548"/>
                <a:gd name="connsiteY424" fmla="*/ 9954 h 21600"/>
                <a:gd name="connsiteX425" fmla="*/ 18411 w 21548"/>
                <a:gd name="connsiteY425" fmla="*/ 9929 h 21600"/>
                <a:gd name="connsiteX426" fmla="*/ 18014 w 21548"/>
                <a:gd name="connsiteY426" fmla="*/ 10047 h 21600"/>
                <a:gd name="connsiteX427" fmla="*/ 17872 w 21548"/>
                <a:gd name="connsiteY427" fmla="*/ 10098 h 21600"/>
                <a:gd name="connsiteX428" fmla="*/ 17796 w 21548"/>
                <a:gd name="connsiteY428" fmla="*/ 10161 h 21600"/>
                <a:gd name="connsiteX429" fmla="*/ 17880 w 21548"/>
                <a:gd name="connsiteY429" fmla="*/ 10216 h 21600"/>
                <a:gd name="connsiteX430" fmla="*/ 18210 w 21548"/>
                <a:gd name="connsiteY430" fmla="*/ 10238 h 21600"/>
                <a:gd name="connsiteX431" fmla="*/ 18210 w 21548"/>
                <a:gd name="connsiteY431" fmla="*/ 10238 h 21600"/>
                <a:gd name="connsiteX432" fmla="*/ 18847 w 21548"/>
                <a:gd name="connsiteY432" fmla="*/ 10457 h 21600"/>
                <a:gd name="connsiteX433" fmla="*/ 18847 w 21548"/>
                <a:gd name="connsiteY433" fmla="*/ 10462 h 21600"/>
                <a:gd name="connsiteX434" fmla="*/ 18847 w 21548"/>
                <a:gd name="connsiteY434" fmla="*/ 10462 h 21600"/>
                <a:gd name="connsiteX435" fmla="*/ 18843 w 21548"/>
                <a:gd name="connsiteY435" fmla="*/ 10462 h 21600"/>
                <a:gd name="connsiteX436" fmla="*/ 18985 w 21548"/>
                <a:gd name="connsiteY436" fmla="*/ 10466 h 21600"/>
                <a:gd name="connsiteX437" fmla="*/ 19163 w 21548"/>
                <a:gd name="connsiteY437" fmla="*/ 10246 h 21600"/>
                <a:gd name="connsiteX438" fmla="*/ 18896 w 21548"/>
                <a:gd name="connsiteY438" fmla="*/ 9806 h 21600"/>
                <a:gd name="connsiteX439" fmla="*/ 18923 w 21548"/>
                <a:gd name="connsiteY439" fmla="*/ 9519 h 21600"/>
                <a:gd name="connsiteX440" fmla="*/ 18958 w 21548"/>
                <a:gd name="connsiteY440" fmla="*/ 9544 h 21600"/>
                <a:gd name="connsiteX441" fmla="*/ 19172 w 21548"/>
                <a:gd name="connsiteY441" fmla="*/ 9459 h 21600"/>
                <a:gd name="connsiteX442" fmla="*/ 19310 w 21548"/>
                <a:gd name="connsiteY442" fmla="*/ 9662 h 21600"/>
                <a:gd name="connsiteX443" fmla="*/ 19480 w 21548"/>
                <a:gd name="connsiteY443" fmla="*/ 10001 h 21600"/>
                <a:gd name="connsiteX444" fmla="*/ 19497 w 21548"/>
                <a:gd name="connsiteY444" fmla="*/ 10208 h 21600"/>
                <a:gd name="connsiteX445" fmla="*/ 21172 w 21548"/>
                <a:gd name="connsiteY445" fmla="*/ 9172 h 21600"/>
                <a:gd name="connsiteX446" fmla="*/ 21315 w 21548"/>
                <a:gd name="connsiteY446" fmla="*/ 9075 h 21600"/>
                <a:gd name="connsiteX447" fmla="*/ 21471 w 21548"/>
                <a:gd name="connsiteY447" fmla="*/ 8533 h 21600"/>
                <a:gd name="connsiteX448" fmla="*/ 16878 w 21548"/>
                <a:gd name="connsiteY448" fmla="*/ 3413 h 21600"/>
                <a:gd name="connsiteX449" fmla="*/ 17101 w 21548"/>
                <a:gd name="connsiteY449" fmla="*/ 3582 h 21600"/>
                <a:gd name="connsiteX450" fmla="*/ 16878 w 21548"/>
                <a:gd name="connsiteY450" fmla="*/ 3413 h 21600"/>
                <a:gd name="connsiteX451" fmla="*/ 10250 w 21548"/>
                <a:gd name="connsiteY451" fmla="*/ 6423 h 21600"/>
                <a:gd name="connsiteX452" fmla="*/ 10254 w 21548"/>
                <a:gd name="connsiteY452" fmla="*/ 6385 h 21600"/>
                <a:gd name="connsiteX453" fmla="*/ 10936 w 21548"/>
                <a:gd name="connsiteY453" fmla="*/ 6491 h 21600"/>
                <a:gd name="connsiteX454" fmla="*/ 10250 w 21548"/>
                <a:gd name="connsiteY454" fmla="*/ 6423 h 21600"/>
                <a:gd name="connsiteX455" fmla="*/ 11074 w 21548"/>
                <a:gd name="connsiteY455" fmla="*/ 6711 h 21600"/>
                <a:gd name="connsiteX456" fmla="*/ 10686 w 21548"/>
                <a:gd name="connsiteY456" fmla="*/ 6677 h 21600"/>
                <a:gd name="connsiteX457" fmla="*/ 10629 w 21548"/>
                <a:gd name="connsiteY457" fmla="*/ 6626 h 21600"/>
                <a:gd name="connsiteX458" fmla="*/ 10669 w 21548"/>
                <a:gd name="connsiteY458" fmla="*/ 6601 h 21600"/>
                <a:gd name="connsiteX459" fmla="*/ 11332 w 21548"/>
                <a:gd name="connsiteY459" fmla="*/ 6622 h 21600"/>
                <a:gd name="connsiteX460" fmla="*/ 11074 w 21548"/>
                <a:gd name="connsiteY460" fmla="*/ 6711 h 21600"/>
                <a:gd name="connsiteX461" fmla="*/ 11350 w 21548"/>
                <a:gd name="connsiteY461" fmla="*/ 6724 h 21600"/>
                <a:gd name="connsiteX462" fmla="*/ 11729 w 21548"/>
                <a:gd name="connsiteY462" fmla="*/ 6724 h 21600"/>
                <a:gd name="connsiteX463" fmla="*/ 11350 w 21548"/>
                <a:gd name="connsiteY463" fmla="*/ 6724 h 21600"/>
                <a:gd name="connsiteX464" fmla="*/ 11671 w 21548"/>
                <a:gd name="connsiteY464" fmla="*/ 6499 h 21600"/>
                <a:gd name="connsiteX465" fmla="*/ 11666 w 21548"/>
                <a:gd name="connsiteY465" fmla="*/ 6567 h 21600"/>
                <a:gd name="connsiteX466" fmla="*/ 11698 w 21548"/>
                <a:gd name="connsiteY466" fmla="*/ 6681 h 21600"/>
                <a:gd name="connsiteX467" fmla="*/ 11359 w 21548"/>
                <a:gd name="connsiteY467" fmla="*/ 6677 h 21600"/>
                <a:gd name="connsiteX468" fmla="*/ 11386 w 21548"/>
                <a:gd name="connsiteY468" fmla="*/ 6618 h 21600"/>
                <a:gd name="connsiteX469" fmla="*/ 11435 w 21548"/>
                <a:gd name="connsiteY469" fmla="*/ 6567 h 21600"/>
                <a:gd name="connsiteX470" fmla="*/ 11368 w 21548"/>
                <a:gd name="connsiteY470" fmla="*/ 6525 h 21600"/>
                <a:gd name="connsiteX471" fmla="*/ 11092 w 21548"/>
                <a:gd name="connsiteY471" fmla="*/ 6491 h 21600"/>
                <a:gd name="connsiteX472" fmla="*/ 11671 w 21548"/>
                <a:gd name="connsiteY472" fmla="*/ 6499 h 21600"/>
                <a:gd name="connsiteX473" fmla="*/ 20544 w 21548"/>
                <a:gd name="connsiteY473" fmla="*/ 8453 h 21600"/>
                <a:gd name="connsiteX474" fmla="*/ 20197 w 21548"/>
                <a:gd name="connsiteY474" fmla="*/ 8098 h 21600"/>
                <a:gd name="connsiteX475" fmla="*/ 20544 w 21548"/>
                <a:gd name="connsiteY475" fmla="*/ 8453 h 21600"/>
                <a:gd name="connsiteX476" fmla="*/ 19212 w 21548"/>
                <a:gd name="connsiteY476" fmla="*/ 9248 h 21600"/>
                <a:gd name="connsiteX477" fmla="*/ 18878 w 21548"/>
                <a:gd name="connsiteY477" fmla="*/ 9434 h 21600"/>
                <a:gd name="connsiteX478" fmla="*/ 18740 w 21548"/>
                <a:gd name="connsiteY478" fmla="*/ 9599 h 21600"/>
                <a:gd name="connsiteX479" fmla="*/ 18664 w 21548"/>
                <a:gd name="connsiteY479" fmla="*/ 9231 h 21600"/>
                <a:gd name="connsiteX480" fmla="*/ 19667 w 21548"/>
                <a:gd name="connsiteY480" fmla="*/ 7586 h 21600"/>
                <a:gd name="connsiteX481" fmla="*/ 20326 w 21548"/>
                <a:gd name="connsiteY481" fmla="*/ 8504 h 21600"/>
                <a:gd name="connsiteX482" fmla="*/ 20281 w 21548"/>
                <a:gd name="connsiteY482" fmla="*/ 8588 h 21600"/>
                <a:gd name="connsiteX483" fmla="*/ 19212 w 21548"/>
                <a:gd name="connsiteY483" fmla="*/ 9248 h 21600"/>
                <a:gd name="connsiteX484" fmla="*/ 20678 w 21548"/>
                <a:gd name="connsiteY484" fmla="*/ 9307 h 21600"/>
                <a:gd name="connsiteX485" fmla="*/ 20678 w 21548"/>
                <a:gd name="connsiteY485" fmla="*/ 9307 h 21600"/>
                <a:gd name="connsiteX486" fmla="*/ 20673 w 21548"/>
                <a:gd name="connsiteY486" fmla="*/ 9312 h 21600"/>
                <a:gd name="connsiteX487" fmla="*/ 20678 w 21548"/>
                <a:gd name="connsiteY487" fmla="*/ 9307 h 21600"/>
                <a:gd name="connsiteX488" fmla="*/ 16575 w 21548"/>
                <a:gd name="connsiteY488" fmla="*/ 8643 h 21600"/>
                <a:gd name="connsiteX489" fmla="*/ 16575 w 21548"/>
                <a:gd name="connsiteY489" fmla="*/ 8643 h 21600"/>
                <a:gd name="connsiteX490" fmla="*/ 16575 w 21548"/>
                <a:gd name="connsiteY490" fmla="*/ 8643 h 21600"/>
                <a:gd name="connsiteX491" fmla="*/ 16575 w 21548"/>
                <a:gd name="connsiteY491" fmla="*/ 8652 h 21600"/>
                <a:gd name="connsiteX492" fmla="*/ 16575 w 21548"/>
                <a:gd name="connsiteY492" fmla="*/ 8643 h 21600"/>
                <a:gd name="connsiteX493" fmla="*/ 16575 w 21548"/>
                <a:gd name="connsiteY493" fmla="*/ 8643 h 21600"/>
                <a:gd name="connsiteX494" fmla="*/ 16575 w 21548"/>
                <a:gd name="connsiteY494" fmla="*/ 8643 h 21600"/>
                <a:gd name="connsiteX495" fmla="*/ 16575 w 21548"/>
                <a:gd name="connsiteY495" fmla="*/ 8643 h 21600"/>
                <a:gd name="connsiteX496" fmla="*/ 16575 w 21548"/>
                <a:gd name="connsiteY496" fmla="*/ 8643 h 21600"/>
                <a:gd name="connsiteX497" fmla="*/ 16072 w 21548"/>
                <a:gd name="connsiteY497" fmla="*/ 10115 h 21600"/>
                <a:gd name="connsiteX498" fmla="*/ 15738 w 21548"/>
                <a:gd name="connsiteY498" fmla="*/ 10986 h 21600"/>
                <a:gd name="connsiteX499" fmla="*/ 15595 w 21548"/>
                <a:gd name="connsiteY499" fmla="*/ 11857 h 21600"/>
                <a:gd name="connsiteX500" fmla="*/ 15640 w 21548"/>
                <a:gd name="connsiteY500" fmla="*/ 12322 h 21600"/>
                <a:gd name="connsiteX501" fmla="*/ 15769 w 21548"/>
                <a:gd name="connsiteY501" fmla="*/ 13735 h 21600"/>
                <a:gd name="connsiteX502" fmla="*/ 15867 w 21548"/>
                <a:gd name="connsiteY502" fmla="*/ 14775 h 21600"/>
                <a:gd name="connsiteX503" fmla="*/ 16032 w 21548"/>
                <a:gd name="connsiteY503" fmla="*/ 16513 h 21600"/>
                <a:gd name="connsiteX504" fmla="*/ 16134 w 21548"/>
                <a:gd name="connsiteY504" fmla="*/ 17790 h 21600"/>
                <a:gd name="connsiteX505" fmla="*/ 16241 w 21548"/>
                <a:gd name="connsiteY505" fmla="*/ 19257 h 21600"/>
                <a:gd name="connsiteX506" fmla="*/ 16281 w 21548"/>
                <a:gd name="connsiteY506" fmla="*/ 19727 h 21600"/>
                <a:gd name="connsiteX507" fmla="*/ 16308 w 21548"/>
                <a:gd name="connsiteY507" fmla="*/ 20010 h 21600"/>
                <a:gd name="connsiteX508" fmla="*/ 16241 w 21548"/>
                <a:gd name="connsiteY508" fmla="*/ 20247 h 21600"/>
                <a:gd name="connsiteX509" fmla="*/ 15920 w 21548"/>
                <a:gd name="connsiteY509" fmla="*/ 20475 h 21600"/>
                <a:gd name="connsiteX510" fmla="*/ 15310 w 21548"/>
                <a:gd name="connsiteY510" fmla="*/ 20826 h 21600"/>
                <a:gd name="connsiteX511" fmla="*/ 14646 w 21548"/>
                <a:gd name="connsiteY511" fmla="*/ 21152 h 21600"/>
                <a:gd name="connsiteX512" fmla="*/ 14575 w 21548"/>
                <a:gd name="connsiteY512" fmla="*/ 21241 h 21600"/>
                <a:gd name="connsiteX513" fmla="*/ 14682 w 21548"/>
                <a:gd name="connsiteY513" fmla="*/ 21266 h 21600"/>
                <a:gd name="connsiteX514" fmla="*/ 15845 w 21548"/>
                <a:gd name="connsiteY514" fmla="*/ 21253 h 21600"/>
                <a:gd name="connsiteX515" fmla="*/ 16010 w 21548"/>
                <a:gd name="connsiteY515" fmla="*/ 21181 h 21600"/>
                <a:gd name="connsiteX516" fmla="*/ 16464 w 21548"/>
                <a:gd name="connsiteY516" fmla="*/ 20894 h 21600"/>
                <a:gd name="connsiteX517" fmla="*/ 16758 w 21548"/>
                <a:gd name="connsiteY517" fmla="*/ 21071 h 21600"/>
                <a:gd name="connsiteX518" fmla="*/ 16758 w 21548"/>
                <a:gd name="connsiteY518" fmla="*/ 21101 h 21600"/>
                <a:gd name="connsiteX519" fmla="*/ 16905 w 21548"/>
                <a:gd name="connsiteY519" fmla="*/ 21198 h 21600"/>
                <a:gd name="connsiteX520" fmla="*/ 17021 w 21548"/>
                <a:gd name="connsiteY520" fmla="*/ 21093 h 21600"/>
                <a:gd name="connsiteX521" fmla="*/ 17021 w 21548"/>
                <a:gd name="connsiteY521" fmla="*/ 20446 h 21600"/>
                <a:gd name="connsiteX522" fmla="*/ 16985 w 21548"/>
                <a:gd name="connsiteY522" fmla="*/ 20120 h 21600"/>
                <a:gd name="connsiteX523" fmla="*/ 17056 w 21548"/>
                <a:gd name="connsiteY523" fmla="*/ 19727 h 21600"/>
                <a:gd name="connsiteX524" fmla="*/ 17070 w 21548"/>
                <a:gd name="connsiteY524" fmla="*/ 19388 h 21600"/>
                <a:gd name="connsiteX525" fmla="*/ 17110 w 21548"/>
                <a:gd name="connsiteY525" fmla="*/ 18099 h 21600"/>
                <a:gd name="connsiteX526" fmla="*/ 17137 w 21548"/>
                <a:gd name="connsiteY526" fmla="*/ 16479 h 21600"/>
                <a:gd name="connsiteX527" fmla="*/ 17007 w 21548"/>
                <a:gd name="connsiteY527" fmla="*/ 15655 h 21600"/>
                <a:gd name="connsiteX528" fmla="*/ 16994 w 21548"/>
                <a:gd name="connsiteY528" fmla="*/ 15232 h 21600"/>
                <a:gd name="connsiteX529" fmla="*/ 17266 w 21548"/>
                <a:gd name="connsiteY529" fmla="*/ 14289 h 21600"/>
                <a:gd name="connsiteX530" fmla="*/ 17341 w 21548"/>
                <a:gd name="connsiteY530" fmla="*/ 13993 h 21600"/>
                <a:gd name="connsiteX531" fmla="*/ 17386 w 21548"/>
                <a:gd name="connsiteY531" fmla="*/ 13857 h 21600"/>
                <a:gd name="connsiteX532" fmla="*/ 17417 w 21548"/>
                <a:gd name="connsiteY532" fmla="*/ 13857 h 21600"/>
                <a:gd name="connsiteX533" fmla="*/ 18255 w 21548"/>
                <a:gd name="connsiteY533" fmla="*/ 17650 h 21600"/>
                <a:gd name="connsiteX534" fmla="*/ 18295 w 21548"/>
                <a:gd name="connsiteY534" fmla="*/ 17435 h 21600"/>
                <a:gd name="connsiteX535" fmla="*/ 18143 w 21548"/>
                <a:gd name="connsiteY535" fmla="*/ 16627 h 21600"/>
                <a:gd name="connsiteX536" fmla="*/ 17310 w 21548"/>
                <a:gd name="connsiteY536" fmla="*/ 12762 h 21600"/>
                <a:gd name="connsiteX537" fmla="*/ 17016 w 21548"/>
                <a:gd name="connsiteY537" fmla="*/ 11692 h 21600"/>
                <a:gd name="connsiteX538" fmla="*/ 16949 w 21548"/>
                <a:gd name="connsiteY538" fmla="*/ 11625 h 21600"/>
                <a:gd name="connsiteX539" fmla="*/ 16936 w 21548"/>
                <a:gd name="connsiteY539" fmla="*/ 11696 h 21600"/>
                <a:gd name="connsiteX540" fmla="*/ 17248 w 21548"/>
                <a:gd name="connsiteY540" fmla="*/ 13439 h 21600"/>
                <a:gd name="connsiteX541" fmla="*/ 17266 w 21548"/>
                <a:gd name="connsiteY541" fmla="*/ 13895 h 21600"/>
                <a:gd name="connsiteX542" fmla="*/ 16794 w 21548"/>
                <a:gd name="connsiteY542" fmla="*/ 15659 h 21600"/>
                <a:gd name="connsiteX543" fmla="*/ 16771 w 21548"/>
                <a:gd name="connsiteY543" fmla="*/ 15917 h 21600"/>
                <a:gd name="connsiteX544" fmla="*/ 16923 w 21548"/>
                <a:gd name="connsiteY544" fmla="*/ 15561 h 21600"/>
                <a:gd name="connsiteX545" fmla="*/ 17079 w 21548"/>
                <a:gd name="connsiteY545" fmla="*/ 17046 h 21600"/>
                <a:gd name="connsiteX546" fmla="*/ 16958 w 21548"/>
                <a:gd name="connsiteY546" fmla="*/ 19947 h 21600"/>
                <a:gd name="connsiteX547" fmla="*/ 16949 w 21548"/>
                <a:gd name="connsiteY547" fmla="*/ 20018 h 21600"/>
                <a:gd name="connsiteX548" fmla="*/ 16419 w 21548"/>
                <a:gd name="connsiteY548" fmla="*/ 19997 h 21600"/>
                <a:gd name="connsiteX549" fmla="*/ 16410 w 21548"/>
                <a:gd name="connsiteY549" fmla="*/ 19972 h 21600"/>
                <a:gd name="connsiteX550" fmla="*/ 16384 w 21548"/>
                <a:gd name="connsiteY550" fmla="*/ 19811 h 21600"/>
                <a:gd name="connsiteX551" fmla="*/ 16317 w 21548"/>
                <a:gd name="connsiteY551" fmla="*/ 18796 h 21600"/>
                <a:gd name="connsiteX552" fmla="*/ 16152 w 21548"/>
                <a:gd name="connsiteY552" fmla="*/ 16779 h 21600"/>
                <a:gd name="connsiteX553" fmla="*/ 15983 w 21548"/>
                <a:gd name="connsiteY553" fmla="*/ 14860 h 21600"/>
                <a:gd name="connsiteX554" fmla="*/ 16018 w 21548"/>
                <a:gd name="connsiteY554" fmla="*/ 14783 h 21600"/>
                <a:gd name="connsiteX555" fmla="*/ 16353 w 21548"/>
                <a:gd name="connsiteY555" fmla="*/ 17304 h 21600"/>
                <a:gd name="connsiteX556" fmla="*/ 15787 w 21548"/>
                <a:gd name="connsiteY556" fmla="*/ 12026 h 21600"/>
                <a:gd name="connsiteX557" fmla="*/ 15840 w 21548"/>
                <a:gd name="connsiteY557" fmla="*/ 12090 h 21600"/>
                <a:gd name="connsiteX558" fmla="*/ 16121 w 21548"/>
                <a:gd name="connsiteY558" fmla="*/ 12073 h 21600"/>
                <a:gd name="connsiteX559" fmla="*/ 16562 w 21548"/>
                <a:gd name="connsiteY559" fmla="*/ 11104 h 21600"/>
                <a:gd name="connsiteX560" fmla="*/ 16905 w 21548"/>
                <a:gd name="connsiteY560" fmla="*/ 10085 h 21600"/>
                <a:gd name="connsiteX561" fmla="*/ 16972 w 21548"/>
                <a:gd name="connsiteY561" fmla="*/ 10013 h 21600"/>
                <a:gd name="connsiteX562" fmla="*/ 17003 w 21548"/>
                <a:gd name="connsiteY562" fmla="*/ 10068 h 21600"/>
                <a:gd name="connsiteX563" fmla="*/ 17172 w 21548"/>
                <a:gd name="connsiteY563" fmla="*/ 10749 h 21600"/>
                <a:gd name="connsiteX564" fmla="*/ 17435 w 21548"/>
                <a:gd name="connsiteY564" fmla="*/ 11713 h 21600"/>
                <a:gd name="connsiteX565" fmla="*/ 17466 w 21548"/>
                <a:gd name="connsiteY565" fmla="*/ 11751 h 21600"/>
                <a:gd name="connsiteX566" fmla="*/ 17341 w 21548"/>
                <a:gd name="connsiteY566" fmla="*/ 11079 h 21600"/>
                <a:gd name="connsiteX567" fmla="*/ 17016 w 21548"/>
                <a:gd name="connsiteY567" fmla="*/ 9620 h 21600"/>
                <a:gd name="connsiteX568" fmla="*/ 17056 w 21548"/>
                <a:gd name="connsiteY568" fmla="*/ 9476 h 21600"/>
                <a:gd name="connsiteX569" fmla="*/ 17092 w 21548"/>
                <a:gd name="connsiteY569" fmla="*/ 9252 h 21600"/>
                <a:gd name="connsiteX570" fmla="*/ 16905 w 21548"/>
                <a:gd name="connsiteY570" fmla="*/ 9210 h 21600"/>
                <a:gd name="connsiteX571" fmla="*/ 16878 w 21548"/>
                <a:gd name="connsiteY571" fmla="*/ 9443 h 21600"/>
                <a:gd name="connsiteX572" fmla="*/ 16918 w 21548"/>
                <a:gd name="connsiteY572" fmla="*/ 9696 h 21600"/>
                <a:gd name="connsiteX573" fmla="*/ 16054 w 21548"/>
                <a:gd name="connsiteY573" fmla="*/ 11764 h 21600"/>
                <a:gd name="connsiteX574" fmla="*/ 15805 w 21548"/>
                <a:gd name="connsiteY574" fmla="*/ 11811 h 21600"/>
                <a:gd name="connsiteX575" fmla="*/ 15698 w 21548"/>
                <a:gd name="connsiteY575" fmla="*/ 11413 h 21600"/>
                <a:gd name="connsiteX576" fmla="*/ 16134 w 21548"/>
                <a:gd name="connsiteY576" fmla="*/ 10267 h 21600"/>
                <a:gd name="connsiteX577" fmla="*/ 16428 w 21548"/>
                <a:gd name="connsiteY577" fmla="*/ 10009 h 21600"/>
                <a:gd name="connsiteX578" fmla="*/ 16575 w 21548"/>
                <a:gd name="connsiteY578" fmla="*/ 9920 h 21600"/>
                <a:gd name="connsiteX579" fmla="*/ 16063 w 21548"/>
                <a:gd name="connsiteY579" fmla="*/ 9988 h 21600"/>
                <a:gd name="connsiteX580" fmla="*/ 16589 w 21548"/>
                <a:gd name="connsiteY580" fmla="*/ 8910 h 21600"/>
                <a:gd name="connsiteX581" fmla="*/ 16606 w 21548"/>
                <a:gd name="connsiteY581" fmla="*/ 8648 h 21600"/>
                <a:gd name="connsiteX582" fmla="*/ 15903 w 21548"/>
                <a:gd name="connsiteY582" fmla="*/ 10123 h 21600"/>
                <a:gd name="connsiteX583" fmla="*/ 16072 w 21548"/>
                <a:gd name="connsiteY583" fmla="*/ 10115 h 21600"/>
                <a:gd name="connsiteX584" fmla="*/ 16811 w 21548"/>
                <a:gd name="connsiteY584" fmla="*/ 20086 h 21600"/>
                <a:gd name="connsiteX585" fmla="*/ 16865 w 21548"/>
                <a:gd name="connsiteY585" fmla="*/ 20120 h 21600"/>
                <a:gd name="connsiteX586" fmla="*/ 16767 w 21548"/>
                <a:gd name="connsiteY586" fmla="*/ 20437 h 21600"/>
                <a:gd name="connsiteX587" fmla="*/ 15524 w 21548"/>
                <a:gd name="connsiteY587" fmla="*/ 20932 h 21600"/>
                <a:gd name="connsiteX588" fmla="*/ 15395 w 21548"/>
                <a:gd name="connsiteY588" fmla="*/ 20907 h 21600"/>
                <a:gd name="connsiteX589" fmla="*/ 15961 w 21548"/>
                <a:gd name="connsiteY589" fmla="*/ 20530 h 21600"/>
                <a:gd name="connsiteX590" fmla="*/ 16304 w 21548"/>
                <a:gd name="connsiteY590" fmla="*/ 20276 h 21600"/>
                <a:gd name="connsiteX591" fmla="*/ 16357 w 21548"/>
                <a:gd name="connsiteY591" fmla="*/ 20057 h 21600"/>
                <a:gd name="connsiteX592" fmla="*/ 16811 w 21548"/>
                <a:gd name="connsiteY592" fmla="*/ 20086 h 21600"/>
                <a:gd name="connsiteX593" fmla="*/ 15987 w 21548"/>
                <a:gd name="connsiteY593" fmla="*/ 14547 h 21600"/>
                <a:gd name="connsiteX594" fmla="*/ 15952 w 21548"/>
                <a:gd name="connsiteY594" fmla="*/ 14606 h 21600"/>
                <a:gd name="connsiteX595" fmla="*/ 15871 w 21548"/>
                <a:gd name="connsiteY595" fmla="*/ 13642 h 21600"/>
                <a:gd name="connsiteX596" fmla="*/ 15920 w 21548"/>
                <a:gd name="connsiteY596" fmla="*/ 13959 h 21600"/>
                <a:gd name="connsiteX597" fmla="*/ 15987 w 21548"/>
                <a:gd name="connsiteY597" fmla="*/ 14547 h 21600"/>
                <a:gd name="connsiteX598" fmla="*/ 15871 w 21548"/>
                <a:gd name="connsiteY598" fmla="*/ 13426 h 21600"/>
                <a:gd name="connsiteX599" fmla="*/ 15871 w 21548"/>
                <a:gd name="connsiteY599" fmla="*/ 13633 h 21600"/>
                <a:gd name="connsiteX600" fmla="*/ 15871 w 21548"/>
                <a:gd name="connsiteY600" fmla="*/ 13426 h 21600"/>
                <a:gd name="connsiteX601" fmla="*/ 15836 w 21548"/>
                <a:gd name="connsiteY601" fmla="*/ 13122 h 21600"/>
                <a:gd name="connsiteX602" fmla="*/ 15836 w 21548"/>
                <a:gd name="connsiteY602" fmla="*/ 13122 h 21600"/>
                <a:gd name="connsiteX603" fmla="*/ 15840 w 21548"/>
                <a:gd name="connsiteY603" fmla="*/ 13308 h 21600"/>
                <a:gd name="connsiteX604" fmla="*/ 15836 w 21548"/>
                <a:gd name="connsiteY604" fmla="*/ 13308 h 21600"/>
                <a:gd name="connsiteX605" fmla="*/ 15836 w 21548"/>
                <a:gd name="connsiteY605" fmla="*/ 13122 h 21600"/>
                <a:gd name="connsiteX606" fmla="*/ 16442 w 21548"/>
                <a:gd name="connsiteY606" fmla="*/ 6939 h 21600"/>
                <a:gd name="connsiteX607" fmla="*/ 16442 w 21548"/>
                <a:gd name="connsiteY607" fmla="*/ 6939 h 21600"/>
                <a:gd name="connsiteX608" fmla="*/ 16442 w 21548"/>
                <a:gd name="connsiteY608" fmla="*/ 6939 h 21600"/>
                <a:gd name="connsiteX609" fmla="*/ 16442 w 21548"/>
                <a:gd name="connsiteY609" fmla="*/ 6939 h 21600"/>
                <a:gd name="connsiteX610" fmla="*/ 16526 w 21548"/>
                <a:gd name="connsiteY610" fmla="*/ 6770 h 21600"/>
                <a:gd name="connsiteX611" fmla="*/ 16526 w 21548"/>
                <a:gd name="connsiteY611" fmla="*/ 6770 h 21600"/>
                <a:gd name="connsiteX612" fmla="*/ 16526 w 21548"/>
                <a:gd name="connsiteY612" fmla="*/ 6770 h 21600"/>
                <a:gd name="connsiteX613" fmla="*/ 16526 w 21548"/>
                <a:gd name="connsiteY613" fmla="*/ 6770 h 21600"/>
                <a:gd name="connsiteX614" fmla="*/ 19502 w 21548"/>
                <a:gd name="connsiteY614" fmla="*/ 20450 h 21600"/>
                <a:gd name="connsiteX615" fmla="*/ 19502 w 21548"/>
                <a:gd name="connsiteY615" fmla="*/ 20450 h 21600"/>
                <a:gd name="connsiteX616" fmla="*/ 19489 w 21548"/>
                <a:gd name="connsiteY616" fmla="*/ 20433 h 21600"/>
                <a:gd name="connsiteX617" fmla="*/ 19493 w 21548"/>
                <a:gd name="connsiteY617" fmla="*/ 20424 h 21600"/>
                <a:gd name="connsiteX618" fmla="*/ 19493 w 21548"/>
                <a:gd name="connsiteY618" fmla="*/ 20382 h 21600"/>
                <a:gd name="connsiteX619" fmla="*/ 19489 w 21548"/>
                <a:gd name="connsiteY619" fmla="*/ 20340 h 21600"/>
                <a:gd name="connsiteX620" fmla="*/ 19359 w 21548"/>
                <a:gd name="connsiteY620" fmla="*/ 18695 h 21600"/>
                <a:gd name="connsiteX621" fmla="*/ 19235 w 21548"/>
                <a:gd name="connsiteY621" fmla="*/ 17549 h 21600"/>
                <a:gd name="connsiteX622" fmla="*/ 18896 w 21548"/>
                <a:gd name="connsiteY622" fmla="*/ 15929 h 21600"/>
                <a:gd name="connsiteX623" fmla="*/ 18914 w 21548"/>
                <a:gd name="connsiteY623" fmla="*/ 16297 h 21600"/>
                <a:gd name="connsiteX624" fmla="*/ 19123 w 21548"/>
                <a:gd name="connsiteY624" fmla="*/ 17371 h 21600"/>
                <a:gd name="connsiteX625" fmla="*/ 19257 w 21548"/>
                <a:gd name="connsiteY625" fmla="*/ 18585 h 21600"/>
                <a:gd name="connsiteX626" fmla="*/ 19373 w 21548"/>
                <a:gd name="connsiteY626" fmla="*/ 20369 h 21600"/>
                <a:gd name="connsiteX627" fmla="*/ 19301 w 21548"/>
                <a:gd name="connsiteY627" fmla="*/ 20433 h 21600"/>
                <a:gd name="connsiteX628" fmla="*/ 18736 w 21548"/>
                <a:gd name="connsiteY628" fmla="*/ 20412 h 21600"/>
                <a:gd name="connsiteX629" fmla="*/ 18629 w 21548"/>
                <a:gd name="connsiteY629" fmla="*/ 20323 h 21600"/>
                <a:gd name="connsiteX630" fmla="*/ 18317 w 21548"/>
                <a:gd name="connsiteY630" fmla="*/ 18703 h 21600"/>
                <a:gd name="connsiteX631" fmla="*/ 17907 w 21548"/>
                <a:gd name="connsiteY631" fmla="*/ 16589 h 21600"/>
                <a:gd name="connsiteX632" fmla="*/ 17613 w 21548"/>
                <a:gd name="connsiteY632" fmla="*/ 15079 h 21600"/>
                <a:gd name="connsiteX633" fmla="*/ 17390 w 21548"/>
                <a:gd name="connsiteY633" fmla="*/ 14052 h 21600"/>
                <a:gd name="connsiteX634" fmla="*/ 17377 w 21548"/>
                <a:gd name="connsiteY634" fmla="*/ 14183 h 21600"/>
                <a:gd name="connsiteX635" fmla="*/ 17488 w 21548"/>
                <a:gd name="connsiteY635" fmla="*/ 14919 h 21600"/>
                <a:gd name="connsiteX636" fmla="*/ 17613 w 21548"/>
                <a:gd name="connsiteY636" fmla="*/ 15587 h 21600"/>
                <a:gd name="connsiteX637" fmla="*/ 17929 w 21548"/>
                <a:gd name="connsiteY637" fmla="*/ 17244 h 21600"/>
                <a:gd name="connsiteX638" fmla="*/ 18179 w 21548"/>
                <a:gd name="connsiteY638" fmla="*/ 18619 h 21600"/>
                <a:gd name="connsiteX639" fmla="*/ 18321 w 21548"/>
                <a:gd name="connsiteY639" fmla="*/ 19338 h 21600"/>
                <a:gd name="connsiteX640" fmla="*/ 18317 w 21548"/>
                <a:gd name="connsiteY640" fmla="*/ 19338 h 21600"/>
                <a:gd name="connsiteX641" fmla="*/ 18362 w 21548"/>
                <a:gd name="connsiteY641" fmla="*/ 19473 h 21600"/>
                <a:gd name="connsiteX642" fmla="*/ 18370 w 21548"/>
                <a:gd name="connsiteY642" fmla="*/ 19528 h 21600"/>
                <a:gd name="connsiteX643" fmla="*/ 18544 w 21548"/>
                <a:gd name="connsiteY643" fmla="*/ 20441 h 21600"/>
                <a:gd name="connsiteX644" fmla="*/ 18607 w 21548"/>
                <a:gd name="connsiteY644" fmla="*/ 20467 h 21600"/>
                <a:gd name="connsiteX645" fmla="*/ 18731 w 21548"/>
                <a:gd name="connsiteY645" fmla="*/ 20623 h 21600"/>
                <a:gd name="connsiteX646" fmla="*/ 18575 w 21548"/>
                <a:gd name="connsiteY646" fmla="*/ 20894 h 21600"/>
                <a:gd name="connsiteX647" fmla="*/ 18143 w 21548"/>
                <a:gd name="connsiteY647" fmla="*/ 21410 h 21600"/>
                <a:gd name="connsiteX648" fmla="*/ 18108 w 21548"/>
                <a:gd name="connsiteY648" fmla="*/ 21511 h 21600"/>
                <a:gd name="connsiteX649" fmla="*/ 18166 w 21548"/>
                <a:gd name="connsiteY649" fmla="*/ 21600 h 21600"/>
                <a:gd name="connsiteX650" fmla="*/ 19030 w 21548"/>
                <a:gd name="connsiteY650" fmla="*/ 21596 h 21600"/>
                <a:gd name="connsiteX651" fmla="*/ 19337 w 21548"/>
                <a:gd name="connsiteY651" fmla="*/ 21405 h 21600"/>
                <a:gd name="connsiteX652" fmla="*/ 19399 w 21548"/>
                <a:gd name="connsiteY652" fmla="*/ 21253 h 21600"/>
                <a:gd name="connsiteX653" fmla="*/ 19489 w 21548"/>
                <a:gd name="connsiteY653" fmla="*/ 20539 h 21600"/>
                <a:gd name="connsiteX654" fmla="*/ 19502 w 21548"/>
                <a:gd name="connsiteY654" fmla="*/ 20450 h 21600"/>
                <a:gd name="connsiteX655" fmla="*/ 19373 w 21548"/>
                <a:gd name="connsiteY655" fmla="*/ 20606 h 21600"/>
                <a:gd name="connsiteX656" fmla="*/ 19088 w 21548"/>
                <a:gd name="connsiteY656" fmla="*/ 21156 h 21600"/>
                <a:gd name="connsiteX657" fmla="*/ 18642 w 21548"/>
                <a:gd name="connsiteY657" fmla="*/ 21012 h 21600"/>
                <a:gd name="connsiteX658" fmla="*/ 18745 w 21548"/>
                <a:gd name="connsiteY658" fmla="*/ 20763 h 21600"/>
                <a:gd name="connsiteX659" fmla="*/ 18776 w 21548"/>
                <a:gd name="connsiteY659" fmla="*/ 20687 h 21600"/>
                <a:gd name="connsiteX660" fmla="*/ 18834 w 21548"/>
                <a:gd name="connsiteY660" fmla="*/ 20484 h 21600"/>
                <a:gd name="connsiteX661" fmla="*/ 19088 w 21548"/>
                <a:gd name="connsiteY661" fmla="*/ 20479 h 21600"/>
                <a:gd name="connsiteX662" fmla="*/ 19261 w 21548"/>
                <a:gd name="connsiteY662" fmla="*/ 20484 h 21600"/>
                <a:gd name="connsiteX663" fmla="*/ 19373 w 21548"/>
                <a:gd name="connsiteY663" fmla="*/ 20606 h 21600"/>
                <a:gd name="connsiteX664" fmla="*/ 18874 w 21548"/>
                <a:gd name="connsiteY664" fmla="*/ 10411 h 21600"/>
                <a:gd name="connsiteX665" fmla="*/ 19448 w 21548"/>
                <a:gd name="connsiteY665" fmla="*/ 11608 h 21600"/>
                <a:gd name="connsiteX666" fmla="*/ 19462 w 21548"/>
                <a:gd name="connsiteY666" fmla="*/ 11667 h 21600"/>
                <a:gd name="connsiteX667" fmla="*/ 19319 w 21548"/>
                <a:gd name="connsiteY667" fmla="*/ 12217 h 21600"/>
                <a:gd name="connsiteX668" fmla="*/ 19052 w 21548"/>
                <a:gd name="connsiteY668" fmla="*/ 14077 h 21600"/>
                <a:gd name="connsiteX669" fmla="*/ 18816 w 21548"/>
                <a:gd name="connsiteY669" fmla="*/ 15693 h 21600"/>
                <a:gd name="connsiteX670" fmla="*/ 18807 w 21548"/>
                <a:gd name="connsiteY670" fmla="*/ 15752 h 21600"/>
                <a:gd name="connsiteX671" fmla="*/ 18869 w 21548"/>
                <a:gd name="connsiteY671" fmla="*/ 15701 h 21600"/>
                <a:gd name="connsiteX672" fmla="*/ 18887 w 21548"/>
                <a:gd name="connsiteY672" fmla="*/ 15836 h 21600"/>
                <a:gd name="connsiteX673" fmla="*/ 18709 w 21548"/>
                <a:gd name="connsiteY673" fmla="*/ 16187 h 21600"/>
                <a:gd name="connsiteX674" fmla="*/ 18731 w 21548"/>
                <a:gd name="connsiteY674" fmla="*/ 15612 h 21600"/>
                <a:gd name="connsiteX675" fmla="*/ 18852 w 21548"/>
                <a:gd name="connsiteY675" fmla="*/ 14868 h 21600"/>
                <a:gd name="connsiteX676" fmla="*/ 19105 w 21548"/>
                <a:gd name="connsiteY676" fmla="*/ 13088 h 21600"/>
                <a:gd name="connsiteX677" fmla="*/ 19275 w 21548"/>
                <a:gd name="connsiteY677" fmla="*/ 11764 h 21600"/>
                <a:gd name="connsiteX678" fmla="*/ 18313 w 21548"/>
                <a:gd name="connsiteY678" fmla="*/ 11959 h 21600"/>
                <a:gd name="connsiteX679" fmla="*/ 17578 w 21548"/>
                <a:gd name="connsiteY679" fmla="*/ 12081 h 21600"/>
                <a:gd name="connsiteX680" fmla="*/ 19137 w 21548"/>
                <a:gd name="connsiteY680" fmla="*/ 11701 h 21600"/>
                <a:gd name="connsiteX681" fmla="*/ 19235 w 21548"/>
                <a:gd name="connsiteY681" fmla="*/ 11396 h 21600"/>
                <a:gd name="connsiteX682" fmla="*/ 18954 w 21548"/>
                <a:gd name="connsiteY682" fmla="*/ 10715 h 21600"/>
                <a:gd name="connsiteX683" fmla="*/ 18874 w 21548"/>
                <a:gd name="connsiteY683" fmla="*/ 10411 h 21600"/>
                <a:gd name="connsiteX684" fmla="*/ 17310 w 21548"/>
                <a:gd name="connsiteY684" fmla="*/ 4233 h 21600"/>
                <a:gd name="connsiteX685" fmla="*/ 17591 w 21548"/>
                <a:gd name="connsiteY685" fmla="*/ 4275 h 21600"/>
                <a:gd name="connsiteX686" fmla="*/ 17279 w 21548"/>
                <a:gd name="connsiteY686" fmla="*/ 4487 h 21600"/>
                <a:gd name="connsiteX687" fmla="*/ 17137 w 21548"/>
                <a:gd name="connsiteY687" fmla="*/ 4410 h 21600"/>
                <a:gd name="connsiteX688" fmla="*/ 17096 w 21548"/>
                <a:gd name="connsiteY688" fmla="*/ 4237 h 21600"/>
                <a:gd name="connsiteX689" fmla="*/ 17310 w 21548"/>
                <a:gd name="connsiteY689" fmla="*/ 4233 h 21600"/>
                <a:gd name="connsiteX690" fmla="*/ 17814 w 21548"/>
                <a:gd name="connsiteY690" fmla="*/ 3396 h 21600"/>
                <a:gd name="connsiteX691" fmla="*/ 17364 w 21548"/>
                <a:gd name="connsiteY691" fmla="*/ 3387 h 21600"/>
                <a:gd name="connsiteX692" fmla="*/ 17163 w 21548"/>
                <a:gd name="connsiteY692" fmla="*/ 3281 h 21600"/>
                <a:gd name="connsiteX693" fmla="*/ 17217 w 21548"/>
                <a:gd name="connsiteY693" fmla="*/ 3239 h 21600"/>
                <a:gd name="connsiteX694" fmla="*/ 17898 w 21548"/>
                <a:gd name="connsiteY694" fmla="*/ 3429 h 21600"/>
                <a:gd name="connsiteX695" fmla="*/ 17814 w 21548"/>
                <a:gd name="connsiteY695" fmla="*/ 3396 h 21600"/>
                <a:gd name="connsiteX696" fmla="*/ 17426 w 21548"/>
                <a:gd name="connsiteY696" fmla="*/ 3632 h 21600"/>
                <a:gd name="connsiteX697" fmla="*/ 17346 w 21548"/>
                <a:gd name="connsiteY697" fmla="*/ 3582 h 21600"/>
                <a:gd name="connsiteX698" fmla="*/ 17457 w 21548"/>
                <a:gd name="connsiteY698" fmla="*/ 3514 h 21600"/>
                <a:gd name="connsiteX699" fmla="*/ 17831 w 21548"/>
                <a:gd name="connsiteY699" fmla="*/ 3569 h 21600"/>
                <a:gd name="connsiteX700" fmla="*/ 17555 w 21548"/>
                <a:gd name="connsiteY700" fmla="*/ 3632 h 21600"/>
                <a:gd name="connsiteX701" fmla="*/ 17457 w 21548"/>
                <a:gd name="connsiteY701" fmla="*/ 3709 h 21600"/>
                <a:gd name="connsiteX702" fmla="*/ 17426 w 21548"/>
                <a:gd name="connsiteY702" fmla="*/ 3632 h 21600"/>
                <a:gd name="connsiteX703" fmla="*/ 19146 w 21548"/>
                <a:gd name="connsiteY703" fmla="*/ 11933 h 21600"/>
                <a:gd name="connsiteX704" fmla="*/ 18241 w 21548"/>
                <a:gd name="connsiteY704" fmla="*/ 12136 h 21600"/>
                <a:gd name="connsiteX705" fmla="*/ 19146 w 21548"/>
                <a:gd name="connsiteY705" fmla="*/ 11933 h 21600"/>
                <a:gd name="connsiteX706" fmla="*/ 19123 w 21548"/>
                <a:gd name="connsiteY706" fmla="*/ 7531 h 21600"/>
                <a:gd name="connsiteX707" fmla="*/ 19061 w 21548"/>
                <a:gd name="connsiteY707" fmla="*/ 7349 h 21600"/>
                <a:gd name="connsiteX708" fmla="*/ 18727 w 21548"/>
                <a:gd name="connsiteY708" fmla="*/ 6884 h 21600"/>
                <a:gd name="connsiteX709" fmla="*/ 18771 w 21548"/>
                <a:gd name="connsiteY709" fmla="*/ 6880 h 21600"/>
                <a:gd name="connsiteX710" fmla="*/ 19248 w 21548"/>
                <a:gd name="connsiteY710" fmla="*/ 7430 h 21600"/>
                <a:gd name="connsiteX711" fmla="*/ 19123 w 21548"/>
                <a:gd name="connsiteY711" fmla="*/ 7531 h 21600"/>
                <a:gd name="connsiteX712" fmla="*/ 17800 w 21548"/>
                <a:gd name="connsiteY712" fmla="*/ 9722 h 21600"/>
                <a:gd name="connsiteX713" fmla="*/ 17849 w 21548"/>
                <a:gd name="connsiteY713" fmla="*/ 9777 h 21600"/>
                <a:gd name="connsiteX714" fmla="*/ 18326 w 21548"/>
                <a:gd name="connsiteY714" fmla="*/ 9819 h 21600"/>
                <a:gd name="connsiteX715" fmla="*/ 18041 w 21548"/>
                <a:gd name="connsiteY715" fmla="*/ 9861 h 21600"/>
                <a:gd name="connsiteX716" fmla="*/ 17800 w 21548"/>
                <a:gd name="connsiteY716" fmla="*/ 9832 h 21600"/>
                <a:gd name="connsiteX717" fmla="*/ 17733 w 21548"/>
                <a:gd name="connsiteY717" fmla="*/ 9756 h 21600"/>
                <a:gd name="connsiteX718" fmla="*/ 17800 w 21548"/>
                <a:gd name="connsiteY718" fmla="*/ 9722 h 21600"/>
                <a:gd name="connsiteX719" fmla="*/ 17096 w 21548"/>
                <a:gd name="connsiteY719" fmla="*/ 6698 h 21600"/>
                <a:gd name="connsiteX720" fmla="*/ 16945 w 21548"/>
                <a:gd name="connsiteY720" fmla="*/ 7316 h 21600"/>
                <a:gd name="connsiteX721" fmla="*/ 16972 w 21548"/>
                <a:gd name="connsiteY721" fmla="*/ 8428 h 21600"/>
                <a:gd name="connsiteX722" fmla="*/ 16905 w 21548"/>
                <a:gd name="connsiteY722" fmla="*/ 7024 h 21600"/>
                <a:gd name="connsiteX723" fmla="*/ 17056 w 21548"/>
                <a:gd name="connsiteY723" fmla="*/ 6656 h 21600"/>
                <a:gd name="connsiteX724" fmla="*/ 17529 w 21548"/>
                <a:gd name="connsiteY724" fmla="*/ 5721 h 21600"/>
                <a:gd name="connsiteX725" fmla="*/ 17399 w 21548"/>
                <a:gd name="connsiteY725" fmla="*/ 6136 h 21600"/>
                <a:gd name="connsiteX726" fmla="*/ 17096 w 21548"/>
                <a:gd name="connsiteY726" fmla="*/ 6698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Lst>
              <a:rect l="l" t="t" r="r" b="b"/>
              <a:pathLst>
                <a:path w="21548" h="21600" extrusionOk="0">
                  <a:moveTo>
                    <a:pt x="10321" y="13933"/>
                  </a:moveTo>
                  <a:lnTo>
                    <a:pt x="11408" y="13933"/>
                  </a:lnTo>
                  <a:lnTo>
                    <a:pt x="15702" y="13933"/>
                  </a:lnTo>
                  <a:cubicBezTo>
                    <a:pt x="15733" y="13870"/>
                    <a:pt x="15707" y="13807"/>
                    <a:pt x="15707" y="13743"/>
                  </a:cubicBezTo>
                  <a:cubicBezTo>
                    <a:pt x="15707" y="13519"/>
                    <a:pt x="15702" y="13519"/>
                    <a:pt x="15466" y="13519"/>
                  </a:cubicBezTo>
                  <a:lnTo>
                    <a:pt x="343" y="13519"/>
                  </a:lnTo>
                  <a:cubicBezTo>
                    <a:pt x="254" y="13519"/>
                    <a:pt x="196" y="13523"/>
                    <a:pt x="196" y="13405"/>
                  </a:cubicBezTo>
                  <a:cubicBezTo>
                    <a:pt x="200" y="9358"/>
                    <a:pt x="200" y="5311"/>
                    <a:pt x="200" y="1269"/>
                  </a:cubicBezTo>
                  <a:lnTo>
                    <a:pt x="200" y="1269"/>
                  </a:lnTo>
                  <a:cubicBezTo>
                    <a:pt x="200" y="964"/>
                    <a:pt x="200" y="655"/>
                    <a:pt x="196" y="351"/>
                  </a:cubicBezTo>
                  <a:cubicBezTo>
                    <a:pt x="196" y="279"/>
                    <a:pt x="200" y="216"/>
                    <a:pt x="298" y="233"/>
                  </a:cubicBezTo>
                  <a:cubicBezTo>
                    <a:pt x="512" y="275"/>
                    <a:pt x="671" y="265"/>
                    <a:pt x="944" y="279"/>
                  </a:cubicBezTo>
                  <a:cubicBezTo>
                    <a:pt x="1217" y="293"/>
                    <a:pt x="1761" y="310"/>
                    <a:pt x="1938" y="317"/>
                  </a:cubicBezTo>
                  <a:cubicBezTo>
                    <a:pt x="2259" y="332"/>
                    <a:pt x="1973" y="324"/>
                    <a:pt x="2869" y="372"/>
                  </a:cubicBezTo>
                  <a:lnTo>
                    <a:pt x="7314" y="605"/>
                  </a:lnTo>
                  <a:lnTo>
                    <a:pt x="11836" y="842"/>
                  </a:lnTo>
                  <a:lnTo>
                    <a:pt x="14633" y="990"/>
                  </a:lnTo>
                  <a:lnTo>
                    <a:pt x="17747" y="1146"/>
                  </a:lnTo>
                  <a:cubicBezTo>
                    <a:pt x="18139" y="1159"/>
                    <a:pt x="18526" y="1163"/>
                    <a:pt x="18914" y="1231"/>
                  </a:cubicBezTo>
                  <a:cubicBezTo>
                    <a:pt x="18927" y="1231"/>
                    <a:pt x="18932" y="1235"/>
                    <a:pt x="18927" y="1247"/>
                  </a:cubicBezTo>
                  <a:cubicBezTo>
                    <a:pt x="18927" y="1379"/>
                    <a:pt x="18932" y="1510"/>
                    <a:pt x="18932" y="1645"/>
                  </a:cubicBezTo>
                  <a:cubicBezTo>
                    <a:pt x="18865" y="1882"/>
                    <a:pt x="18936" y="2114"/>
                    <a:pt x="18945" y="2351"/>
                  </a:cubicBezTo>
                  <a:cubicBezTo>
                    <a:pt x="18950" y="2415"/>
                    <a:pt x="19039" y="2465"/>
                    <a:pt x="19110" y="2457"/>
                  </a:cubicBezTo>
                  <a:cubicBezTo>
                    <a:pt x="19186" y="2448"/>
                    <a:pt x="19154" y="2377"/>
                    <a:pt x="19154" y="2330"/>
                  </a:cubicBezTo>
                  <a:cubicBezTo>
                    <a:pt x="19154" y="2144"/>
                    <a:pt x="19177" y="1954"/>
                    <a:pt x="19150" y="1768"/>
                  </a:cubicBezTo>
                  <a:cubicBezTo>
                    <a:pt x="19154" y="1607"/>
                    <a:pt x="19159" y="1446"/>
                    <a:pt x="19159" y="1286"/>
                  </a:cubicBezTo>
                  <a:cubicBezTo>
                    <a:pt x="19159" y="1095"/>
                    <a:pt x="19101" y="1040"/>
                    <a:pt x="18905" y="1032"/>
                  </a:cubicBezTo>
                  <a:cubicBezTo>
                    <a:pt x="18673" y="1023"/>
                    <a:pt x="18442" y="1019"/>
                    <a:pt x="18210" y="1002"/>
                  </a:cubicBezTo>
                  <a:lnTo>
                    <a:pt x="16647" y="896"/>
                  </a:lnTo>
                  <a:lnTo>
                    <a:pt x="14967" y="803"/>
                  </a:lnTo>
                  <a:lnTo>
                    <a:pt x="13145" y="702"/>
                  </a:lnTo>
                  <a:lnTo>
                    <a:pt x="11974" y="639"/>
                  </a:lnTo>
                  <a:lnTo>
                    <a:pt x="10165" y="537"/>
                  </a:lnTo>
                  <a:lnTo>
                    <a:pt x="8455" y="448"/>
                  </a:lnTo>
                  <a:lnTo>
                    <a:pt x="6633" y="347"/>
                  </a:lnTo>
                  <a:lnTo>
                    <a:pt x="4953" y="258"/>
                  </a:lnTo>
                  <a:lnTo>
                    <a:pt x="2593" y="127"/>
                  </a:lnTo>
                  <a:lnTo>
                    <a:pt x="869" y="47"/>
                  </a:lnTo>
                  <a:cubicBezTo>
                    <a:pt x="615" y="0"/>
                    <a:pt x="356" y="4"/>
                    <a:pt x="102" y="0"/>
                  </a:cubicBezTo>
                  <a:cubicBezTo>
                    <a:pt x="31" y="0"/>
                    <a:pt x="4" y="59"/>
                    <a:pt x="4" y="127"/>
                  </a:cubicBezTo>
                  <a:lnTo>
                    <a:pt x="4" y="1138"/>
                  </a:lnTo>
                  <a:cubicBezTo>
                    <a:pt x="4" y="1256"/>
                    <a:pt x="0" y="1374"/>
                    <a:pt x="0" y="1497"/>
                  </a:cubicBezTo>
                  <a:lnTo>
                    <a:pt x="0" y="13637"/>
                  </a:lnTo>
                  <a:cubicBezTo>
                    <a:pt x="0" y="13883"/>
                    <a:pt x="62" y="13942"/>
                    <a:pt x="325" y="13942"/>
                  </a:cubicBezTo>
                  <a:lnTo>
                    <a:pt x="3809" y="13946"/>
                  </a:lnTo>
                  <a:lnTo>
                    <a:pt x="5087" y="13942"/>
                  </a:lnTo>
                  <a:lnTo>
                    <a:pt x="7626" y="13938"/>
                  </a:lnTo>
                  <a:cubicBezTo>
                    <a:pt x="7738" y="13938"/>
                    <a:pt x="7760" y="13967"/>
                    <a:pt x="7760" y="14069"/>
                  </a:cubicBezTo>
                  <a:cubicBezTo>
                    <a:pt x="7751" y="14580"/>
                    <a:pt x="7755" y="15088"/>
                    <a:pt x="7755" y="15600"/>
                  </a:cubicBezTo>
                  <a:cubicBezTo>
                    <a:pt x="7764" y="16809"/>
                    <a:pt x="7769" y="18014"/>
                    <a:pt x="7782" y="19224"/>
                  </a:cubicBezTo>
                  <a:cubicBezTo>
                    <a:pt x="7782" y="19300"/>
                    <a:pt x="7742" y="19304"/>
                    <a:pt x="7684" y="19300"/>
                  </a:cubicBezTo>
                  <a:lnTo>
                    <a:pt x="7132" y="19300"/>
                  </a:lnTo>
                  <a:cubicBezTo>
                    <a:pt x="7065" y="19300"/>
                    <a:pt x="7003" y="19317"/>
                    <a:pt x="6985" y="19388"/>
                  </a:cubicBezTo>
                  <a:cubicBezTo>
                    <a:pt x="6967" y="19452"/>
                    <a:pt x="7003" y="19494"/>
                    <a:pt x="7060" y="19520"/>
                  </a:cubicBezTo>
                  <a:lnTo>
                    <a:pt x="8321" y="19532"/>
                  </a:lnTo>
                  <a:cubicBezTo>
                    <a:pt x="8379" y="19532"/>
                    <a:pt x="8446" y="19511"/>
                    <a:pt x="8473" y="19596"/>
                  </a:cubicBezTo>
                  <a:cubicBezTo>
                    <a:pt x="8486" y="19638"/>
                    <a:pt x="8539" y="19625"/>
                    <a:pt x="8575" y="19625"/>
                  </a:cubicBezTo>
                  <a:lnTo>
                    <a:pt x="10588" y="19629"/>
                  </a:lnTo>
                  <a:cubicBezTo>
                    <a:pt x="10611" y="19629"/>
                    <a:pt x="10646" y="19634"/>
                    <a:pt x="10660" y="19621"/>
                  </a:cubicBezTo>
                  <a:cubicBezTo>
                    <a:pt x="10780" y="19481"/>
                    <a:pt x="10945" y="19549"/>
                    <a:pt x="11087" y="19536"/>
                  </a:cubicBezTo>
                  <a:cubicBezTo>
                    <a:pt x="11114" y="19532"/>
                    <a:pt x="11145" y="19532"/>
                    <a:pt x="11172" y="19524"/>
                  </a:cubicBezTo>
                  <a:cubicBezTo>
                    <a:pt x="11234" y="19507"/>
                    <a:pt x="11274" y="19473"/>
                    <a:pt x="11270" y="19405"/>
                  </a:cubicBezTo>
                  <a:cubicBezTo>
                    <a:pt x="11265" y="19333"/>
                    <a:pt x="11216" y="19312"/>
                    <a:pt x="11150" y="19312"/>
                  </a:cubicBezTo>
                  <a:cubicBezTo>
                    <a:pt x="10896" y="19312"/>
                    <a:pt x="10637" y="19300"/>
                    <a:pt x="10384" y="19312"/>
                  </a:cubicBezTo>
                  <a:cubicBezTo>
                    <a:pt x="10245" y="19317"/>
                    <a:pt x="10196" y="19278"/>
                    <a:pt x="10228" y="19152"/>
                  </a:cubicBezTo>
                  <a:lnTo>
                    <a:pt x="10228" y="15625"/>
                  </a:lnTo>
                  <a:cubicBezTo>
                    <a:pt x="10228" y="15092"/>
                    <a:pt x="10228" y="14559"/>
                    <a:pt x="10223" y="14026"/>
                  </a:cubicBezTo>
                  <a:cubicBezTo>
                    <a:pt x="10214" y="13938"/>
                    <a:pt x="10254" y="13933"/>
                    <a:pt x="10321" y="13933"/>
                  </a:cubicBezTo>
                  <a:close/>
                  <a:moveTo>
                    <a:pt x="9003" y="19295"/>
                  </a:moveTo>
                  <a:cubicBezTo>
                    <a:pt x="8722" y="19287"/>
                    <a:pt x="8437" y="19287"/>
                    <a:pt x="8156" y="19300"/>
                  </a:cubicBezTo>
                  <a:cubicBezTo>
                    <a:pt x="8023" y="19304"/>
                    <a:pt x="7983" y="19266"/>
                    <a:pt x="8009" y="19147"/>
                  </a:cubicBezTo>
                  <a:lnTo>
                    <a:pt x="8009" y="17498"/>
                  </a:lnTo>
                  <a:cubicBezTo>
                    <a:pt x="8009" y="17033"/>
                    <a:pt x="8014" y="16572"/>
                    <a:pt x="8018" y="16107"/>
                  </a:cubicBezTo>
                  <a:cubicBezTo>
                    <a:pt x="8018" y="15409"/>
                    <a:pt x="8023" y="14716"/>
                    <a:pt x="8023" y="14018"/>
                  </a:cubicBezTo>
                  <a:cubicBezTo>
                    <a:pt x="8023" y="13946"/>
                    <a:pt x="8054" y="13938"/>
                    <a:pt x="8121" y="13938"/>
                  </a:cubicBezTo>
                  <a:lnTo>
                    <a:pt x="9034" y="13938"/>
                  </a:lnTo>
                  <a:cubicBezTo>
                    <a:pt x="9105" y="13938"/>
                    <a:pt x="9123" y="13955"/>
                    <a:pt x="9123" y="14022"/>
                  </a:cubicBezTo>
                  <a:cubicBezTo>
                    <a:pt x="9123" y="14821"/>
                    <a:pt x="9127" y="15616"/>
                    <a:pt x="9132" y="16416"/>
                  </a:cubicBezTo>
                  <a:lnTo>
                    <a:pt x="9132" y="16483"/>
                  </a:lnTo>
                  <a:lnTo>
                    <a:pt x="9132" y="16881"/>
                  </a:lnTo>
                  <a:cubicBezTo>
                    <a:pt x="9132" y="17638"/>
                    <a:pt x="9132" y="18395"/>
                    <a:pt x="9136" y="19147"/>
                  </a:cubicBezTo>
                  <a:cubicBezTo>
                    <a:pt x="9163" y="19253"/>
                    <a:pt x="9132" y="19300"/>
                    <a:pt x="9003" y="19295"/>
                  </a:cubicBezTo>
                  <a:close/>
                  <a:moveTo>
                    <a:pt x="9845" y="19300"/>
                  </a:moveTo>
                  <a:cubicBezTo>
                    <a:pt x="9720" y="19287"/>
                    <a:pt x="9595" y="19291"/>
                    <a:pt x="9470" y="19300"/>
                  </a:cubicBezTo>
                  <a:cubicBezTo>
                    <a:pt x="9386" y="19304"/>
                    <a:pt x="9350" y="19283"/>
                    <a:pt x="9350" y="19194"/>
                  </a:cubicBezTo>
                  <a:cubicBezTo>
                    <a:pt x="9355" y="18919"/>
                    <a:pt x="9350" y="18644"/>
                    <a:pt x="9355" y="18369"/>
                  </a:cubicBezTo>
                  <a:cubicBezTo>
                    <a:pt x="9359" y="18027"/>
                    <a:pt x="9368" y="17684"/>
                    <a:pt x="9372" y="17338"/>
                  </a:cubicBezTo>
                  <a:cubicBezTo>
                    <a:pt x="9372" y="16762"/>
                    <a:pt x="9377" y="16187"/>
                    <a:pt x="9377" y="15612"/>
                  </a:cubicBezTo>
                  <a:cubicBezTo>
                    <a:pt x="9377" y="15084"/>
                    <a:pt x="9381" y="14559"/>
                    <a:pt x="9381" y="14031"/>
                  </a:cubicBezTo>
                  <a:cubicBezTo>
                    <a:pt x="9381" y="13955"/>
                    <a:pt x="9408" y="13925"/>
                    <a:pt x="9488" y="13929"/>
                  </a:cubicBezTo>
                  <a:cubicBezTo>
                    <a:pt x="9617" y="13933"/>
                    <a:pt x="9751" y="13933"/>
                    <a:pt x="9880" y="13929"/>
                  </a:cubicBezTo>
                  <a:cubicBezTo>
                    <a:pt x="9965" y="13925"/>
                    <a:pt x="9987" y="13955"/>
                    <a:pt x="9983" y="14031"/>
                  </a:cubicBezTo>
                  <a:cubicBezTo>
                    <a:pt x="9978" y="14559"/>
                    <a:pt x="9978" y="15084"/>
                    <a:pt x="9978" y="15612"/>
                  </a:cubicBezTo>
                  <a:cubicBezTo>
                    <a:pt x="9978" y="16792"/>
                    <a:pt x="9983" y="17968"/>
                    <a:pt x="9983" y="19147"/>
                  </a:cubicBezTo>
                  <a:cubicBezTo>
                    <a:pt x="10023" y="19266"/>
                    <a:pt x="9978" y="19312"/>
                    <a:pt x="9845" y="19300"/>
                  </a:cubicBezTo>
                  <a:close/>
                  <a:moveTo>
                    <a:pt x="21471" y="8533"/>
                  </a:moveTo>
                  <a:cubicBezTo>
                    <a:pt x="21204" y="8013"/>
                    <a:pt x="20936" y="7493"/>
                    <a:pt x="20665" y="6973"/>
                  </a:cubicBezTo>
                  <a:lnTo>
                    <a:pt x="19979" y="5692"/>
                  </a:lnTo>
                  <a:cubicBezTo>
                    <a:pt x="19947" y="5633"/>
                    <a:pt x="19921" y="5565"/>
                    <a:pt x="19836" y="5552"/>
                  </a:cubicBezTo>
                  <a:cubicBezTo>
                    <a:pt x="19627" y="5518"/>
                    <a:pt x="19413" y="5489"/>
                    <a:pt x="19208" y="5438"/>
                  </a:cubicBezTo>
                  <a:cubicBezTo>
                    <a:pt x="18927" y="5366"/>
                    <a:pt x="18656" y="5260"/>
                    <a:pt x="18584" y="4943"/>
                  </a:cubicBezTo>
                  <a:cubicBezTo>
                    <a:pt x="18575" y="4897"/>
                    <a:pt x="18544" y="4867"/>
                    <a:pt x="18495" y="4842"/>
                  </a:cubicBezTo>
                  <a:cubicBezTo>
                    <a:pt x="18451" y="4821"/>
                    <a:pt x="18424" y="4554"/>
                    <a:pt x="18455" y="4520"/>
                  </a:cubicBezTo>
                  <a:cubicBezTo>
                    <a:pt x="18468" y="4504"/>
                    <a:pt x="18491" y="4508"/>
                    <a:pt x="18509" y="4508"/>
                  </a:cubicBezTo>
                  <a:cubicBezTo>
                    <a:pt x="18762" y="4546"/>
                    <a:pt x="18958" y="4444"/>
                    <a:pt x="19123" y="4275"/>
                  </a:cubicBezTo>
                  <a:cubicBezTo>
                    <a:pt x="19150" y="4246"/>
                    <a:pt x="19163" y="4241"/>
                    <a:pt x="19203" y="4258"/>
                  </a:cubicBezTo>
                  <a:cubicBezTo>
                    <a:pt x="19426" y="4351"/>
                    <a:pt x="19551" y="4317"/>
                    <a:pt x="19653" y="4106"/>
                  </a:cubicBezTo>
                  <a:cubicBezTo>
                    <a:pt x="19818" y="3772"/>
                    <a:pt x="19876" y="3417"/>
                    <a:pt x="19854" y="3049"/>
                  </a:cubicBezTo>
                  <a:cubicBezTo>
                    <a:pt x="19845" y="2897"/>
                    <a:pt x="19796" y="2757"/>
                    <a:pt x="19689" y="2634"/>
                  </a:cubicBezTo>
                  <a:cubicBezTo>
                    <a:pt x="19569" y="2495"/>
                    <a:pt x="19435" y="2461"/>
                    <a:pt x="19301" y="2541"/>
                  </a:cubicBezTo>
                  <a:cubicBezTo>
                    <a:pt x="19163" y="2626"/>
                    <a:pt x="19083" y="2871"/>
                    <a:pt x="19154" y="3002"/>
                  </a:cubicBezTo>
                  <a:cubicBezTo>
                    <a:pt x="19181" y="2905"/>
                    <a:pt x="19203" y="2808"/>
                    <a:pt x="19266" y="2723"/>
                  </a:cubicBezTo>
                  <a:cubicBezTo>
                    <a:pt x="19275" y="2706"/>
                    <a:pt x="19284" y="2694"/>
                    <a:pt x="19297" y="2677"/>
                  </a:cubicBezTo>
                  <a:cubicBezTo>
                    <a:pt x="19440" y="2550"/>
                    <a:pt x="19475" y="2550"/>
                    <a:pt x="19604" y="2685"/>
                  </a:cubicBezTo>
                  <a:cubicBezTo>
                    <a:pt x="19832" y="2914"/>
                    <a:pt x="19827" y="3188"/>
                    <a:pt x="19769" y="3467"/>
                  </a:cubicBezTo>
                  <a:cubicBezTo>
                    <a:pt x="19729" y="3662"/>
                    <a:pt x="19653" y="3852"/>
                    <a:pt x="19564" y="4034"/>
                  </a:cubicBezTo>
                  <a:cubicBezTo>
                    <a:pt x="19524" y="4114"/>
                    <a:pt x="19484" y="4208"/>
                    <a:pt x="19364" y="4208"/>
                  </a:cubicBezTo>
                  <a:cubicBezTo>
                    <a:pt x="19244" y="4208"/>
                    <a:pt x="19172" y="4131"/>
                    <a:pt x="19114" y="4043"/>
                  </a:cubicBezTo>
                  <a:cubicBezTo>
                    <a:pt x="19101" y="4021"/>
                    <a:pt x="19092" y="3992"/>
                    <a:pt x="19070" y="3950"/>
                  </a:cubicBezTo>
                  <a:cubicBezTo>
                    <a:pt x="19163" y="3983"/>
                    <a:pt x="19203" y="4055"/>
                    <a:pt x="19261" y="4098"/>
                  </a:cubicBezTo>
                  <a:cubicBezTo>
                    <a:pt x="19350" y="4165"/>
                    <a:pt x="19435" y="4165"/>
                    <a:pt x="19493" y="4072"/>
                  </a:cubicBezTo>
                  <a:cubicBezTo>
                    <a:pt x="19693" y="3730"/>
                    <a:pt x="19791" y="3366"/>
                    <a:pt x="19711" y="2968"/>
                  </a:cubicBezTo>
                  <a:cubicBezTo>
                    <a:pt x="19689" y="2867"/>
                    <a:pt x="19640" y="2782"/>
                    <a:pt x="19564" y="2706"/>
                  </a:cubicBezTo>
                  <a:cubicBezTo>
                    <a:pt x="19480" y="2656"/>
                    <a:pt x="19395" y="2634"/>
                    <a:pt x="19315" y="2715"/>
                  </a:cubicBezTo>
                  <a:cubicBezTo>
                    <a:pt x="19306" y="2727"/>
                    <a:pt x="19293" y="2744"/>
                    <a:pt x="19284" y="2757"/>
                  </a:cubicBezTo>
                  <a:cubicBezTo>
                    <a:pt x="19244" y="2880"/>
                    <a:pt x="19199" y="2998"/>
                    <a:pt x="19159" y="3121"/>
                  </a:cubicBezTo>
                  <a:cubicBezTo>
                    <a:pt x="19146" y="3159"/>
                    <a:pt x="19137" y="3205"/>
                    <a:pt x="19088" y="3214"/>
                  </a:cubicBezTo>
                  <a:cubicBezTo>
                    <a:pt x="19030" y="3218"/>
                    <a:pt x="18981" y="3197"/>
                    <a:pt x="18954" y="3150"/>
                  </a:cubicBezTo>
                  <a:cubicBezTo>
                    <a:pt x="18927" y="3108"/>
                    <a:pt x="18909" y="3062"/>
                    <a:pt x="18896" y="3011"/>
                  </a:cubicBezTo>
                  <a:cubicBezTo>
                    <a:pt x="18856" y="2854"/>
                    <a:pt x="18820" y="2689"/>
                    <a:pt x="18776" y="2533"/>
                  </a:cubicBezTo>
                  <a:cubicBezTo>
                    <a:pt x="18731" y="2372"/>
                    <a:pt x="18660" y="2343"/>
                    <a:pt x="18500" y="2415"/>
                  </a:cubicBezTo>
                  <a:cubicBezTo>
                    <a:pt x="18477" y="2423"/>
                    <a:pt x="18464" y="2457"/>
                    <a:pt x="18428" y="2431"/>
                  </a:cubicBezTo>
                  <a:cubicBezTo>
                    <a:pt x="18642" y="2216"/>
                    <a:pt x="18771" y="2275"/>
                    <a:pt x="18829" y="2546"/>
                  </a:cubicBezTo>
                  <a:cubicBezTo>
                    <a:pt x="18860" y="2698"/>
                    <a:pt x="18909" y="2846"/>
                    <a:pt x="18963" y="2990"/>
                  </a:cubicBezTo>
                  <a:cubicBezTo>
                    <a:pt x="18981" y="3045"/>
                    <a:pt x="18994" y="3108"/>
                    <a:pt x="19079" y="3133"/>
                  </a:cubicBezTo>
                  <a:cubicBezTo>
                    <a:pt x="19048" y="2905"/>
                    <a:pt x="18954" y="2698"/>
                    <a:pt x="18892" y="2486"/>
                  </a:cubicBezTo>
                  <a:cubicBezTo>
                    <a:pt x="18856" y="2364"/>
                    <a:pt x="18785" y="2275"/>
                    <a:pt x="18660" y="2228"/>
                  </a:cubicBezTo>
                  <a:cubicBezTo>
                    <a:pt x="18629" y="2216"/>
                    <a:pt x="18575" y="2212"/>
                    <a:pt x="18589" y="2161"/>
                  </a:cubicBezTo>
                  <a:cubicBezTo>
                    <a:pt x="18624" y="2034"/>
                    <a:pt x="18522" y="1992"/>
                    <a:pt x="18433" y="1954"/>
                  </a:cubicBezTo>
                  <a:cubicBezTo>
                    <a:pt x="18290" y="1890"/>
                    <a:pt x="18134" y="1903"/>
                    <a:pt x="17992" y="1932"/>
                  </a:cubicBezTo>
                  <a:cubicBezTo>
                    <a:pt x="17622" y="2004"/>
                    <a:pt x="17261" y="2059"/>
                    <a:pt x="16878" y="2038"/>
                  </a:cubicBezTo>
                  <a:cubicBezTo>
                    <a:pt x="16437" y="2013"/>
                    <a:pt x="16183" y="2351"/>
                    <a:pt x="16295" y="2761"/>
                  </a:cubicBezTo>
                  <a:lnTo>
                    <a:pt x="16295" y="2761"/>
                  </a:lnTo>
                  <a:cubicBezTo>
                    <a:pt x="16304" y="2782"/>
                    <a:pt x="16312" y="2808"/>
                    <a:pt x="16326" y="2833"/>
                  </a:cubicBezTo>
                  <a:cubicBezTo>
                    <a:pt x="16348" y="2795"/>
                    <a:pt x="16344" y="2770"/>
                    <a:pt x="16312" y="2749"/>
                  </a:cubicBezTo>
                  <a:cubicBezTo>
                    <a:pt x="16299" y="2529"/>
                    <a:pt x="16353" y="2334"/>
                    <a:pt x="16549" y="2195"/>
                  </a:cubicBezTo>
                  <a:cubicBezTo>
                    <a:pt x="16718" y="2076"/>
                    <a:pt x="16843" y="2110"/>
                    <a:pt x="16909" y="2300"/>
                  </a:cubicBezTo>
                  <a:cubicBezTo>
                    <a:pt x="16932" y="2368"/>
                    <a:pt x="16972" y="2419"/>
                    <a:pt x="17012" y="2469"/>
                  </a:cubicBezTo>
                  <a:cubicBezTo>
                    <a:pt x="17021" y="2478"/>
                    <a:pt x="17030" y="2486"/>
                    <a:pt x="17039" y="2499"/>
                  </a:cubicBezTo>
                  <a:cubicBezTo>
                    <a:pt x="17056" y="2512"/>
                    <a:pt x="17074" y="2524"/>
                    <a:pt x="17092" y="2541"/>
                  </a:cubicBezTo>
                  <a:cubicBezTo>
                    <a:pt x="17257" y="2664"/>
                    <a:pt x="17444" y="2740"/>
                    <a:pt x="17658" y="2736"/>
                  </a:cubicBezTo>
                  <a:cubicBezTo>
                    <a:pt x="17431" y="2774"/>
                    <a:pt x="17239" y="2702"/>
                    <a:pt x="17070" y="2558"/>
                  </a:cubicBezTo>
                  <a:cubicBezTo>
                    <a:pt x="17047" y="2546"/>
                    <a:pt x="17030" y="2529"/>
                    <a:pt x="17007" y="2516"/>
                  </a:cubicBezTo>
                  <a:cubicBezTo>
                    <a:pt x="16998" y="2512"/>
                    <a:pt x="16994" y="2508"/>
                    <a:pt x="16990" y="2499"/>
                  </a:cubicBezTo>
                  <a:cubicBezTo>
                    <a:pt x="16829" y="2398"/>
                    <a:pt x="16736" y="2423"/>
                    <a:pt x="16673" y="2584"/>
                  </a:cubicBezTo>
                  <a:cubicBezTo>
                    <a:pt x="16647" y="2647"/>
                    <a:pt x="16651" y="2711"/>
                    <a:pt x="16669" y="2770"/>
                  </a:cubicBezTo>
                  <a:cubicBezTo>
                    <a:pt x="16691" y="2837"/>
                    <a:pt x="16718" y="2905"/>
                    <a:pt x="16749" y="2998"/>
                  </a:cubicBezTo>
                  <a:cubicBezTo>
                    <a:pt x="16553" y="2744"/>
                    <a:pt x="16580" y="2546"/>
                    <a:pt x="16811" y="2389"/>
                  </a:cubicBezTo>
                  <a:cubicBezTo>
                    <a:pt x="16856" y="2360"/>
                    <a:pt x="16865" y="2338"/>
                    <a:pt x="16843" y="2288"/>
                  </a:cubicBezTo>
                  <a:cubicBezTo>
                    <a:pt x="16780" y="2157"/>
                    <a:pt x="16691" y="2140"/>
                    <a:pt x="16557" y="2245"/>
                  </a:cubicBezTo>
                  <a:cubicBezTo>
                    <a:pt x="16268" y="2474"/>
                    <a:pt x="16295" y="2918"/>
                    <a:pt x="16615" y="3112"/>
                  </a:cubicBezTo>
                  <a:cubicBezTo>
                    <a:pt x="16736" y="3184"/>
                    <a:pt x="16874" y="3231"/>
                    <a:pt x="16762" y="3400"/>
                  </a:cubicBezTo>
                  <a:cubicBezTo>
                    <a:pt x="16758" y="3404"/>
                    <a:pt x="16771" y="3425"/>
                    <a:pt x="16780" y="3434"/>
                  </a:cubicBezTo>
                  <a:cubicBezTo>
                    <a:pt x="16905" y="3539"/>
                    <a:pt x="16865" y="3696"/>
                    <a:pt x="16869" y="3814"/>
                  </a:cubicBezTo>
                  <a:cubicBezTo>
                    <a:pt x="16874" y="4043"/>
                    <a:pt x="16945" y="4229"/>
                    <a:pt x="17052" y="4427"/>
                  </a:cubicBezTo>
                  <a:cubicBezTo>
                    <a:pt x="17079" y="4360"/>
                    <a:pt x="17043" y="4313"/>
                    <a:pt x="17021" y="4262"/>
                  </a:cubicBezTo>
                  <a:cubicBezTo>
                    <a:pt x="16954" y="4123"/>
                    <a:pt x="16923" y="3975"/>
                    <a:pt x="16923" y="3823"/>
                  </a:cubicBezTo>
                  <a:cubicBezTo>
                    <a:pt x="16923" y="3793"/>
                    <a:pt x="16905" y="3751"/>
                    <a:pt x="16949" y="3742"/>
                  </a:cubicBezTo>
                  <a:cubicBezTo>
                    <a:pt x="16990" y="3738"/>
                    <a:pt x="17034" y="3696"/>
                    <a:pt x="17070" y="3730"/>
                  </a:cubicBezTo>
                  <a:cubicBezTo>
                    <a:pt x="17110" y="3768"/>
                    <a:pt x="17061" y="3806"/>
                    <a:pt x="17043" y="3840"/>
                  </a:cubicBezTo>
                  <a:cubicBezTo>
                    <a:pt x="16963" y="3992"/>
                    <a:pt x="17003" y="4068"/>
                    <a:pt x="17212" y="4076"/>
                  </a:cubicBezTo>
                  <a:cubicBezTo>
                    <a:pt x="16985" y="4005"/>
                    <a:pt x="17025" y="3912"/>
                    <a:pt x="17105" y="3789"/>
                  </a:cubicBezTo>
                  <a:cubicBezTo>
                    <a:pt x="17203" y="3637"/>
                    <a:pt x="17159" y="3476"/>
                    <a:pt x="16998" y="3383"/>
                  </a:cubicBezTo>
                  <a:cubicBezTo>
                    <a:pt x="16865" y="3303"/>
                    <a:pt x="16811" y="3188"/>
                    <a:pt x="16802" y="3053"/>
                  </a:cubicBezTo>
                  <a:cubicBezTo>
                    <a:pt x="16780" y="2820"/>
                    <a:pt x="17012" y="2660"/>
                    <a:pt x="17226" y="2757"/>
                  </a:cubicBezTo>
                  <a:cubicBezTo>
                    <a:pt x="17417" y="2842"/>
                    <a:pt x="17609" y="2880"/>
                    <a:pt x="17818" y="2820"/>
                  </a:cubicBezTo>
                  <a:cubicBezTo>
                    <a:pt x="17747" y="2854"/>
                    <a:pt x="17738" y="2897"/>
                    <a:pt x="17769" y="2964"/>
                  </a:cubicBezTo>
                  <a:cubicBezTo>
                    <a:pt x="17849" y="3150"/>
                    <a:pt x="17983" y="3294"/>
                    <a:pt x="18166" y="3383"/>
                  </a:cubicBezTo>
                  <a:cubicBezTo>
                    <a:pt x="18281" y="3442"/>
                    <a:pt x="18308" y="3506"/>
                    <a:pt x="18232" y="3607"/>
                  </a:cubicBezTo>
                  <a:cubicBezTo>
                    <a:pt x="18259" y="3662"/>
                    <a:pt x="18250" y="3730"/>
                    <a:pt x="18304" y="3776"/>
                  </a:cubicBezTo>
                  <a:cubicBezTo>
                    <a:pt x="18344" y="3747"/>
                    <a:pt x="18388" y="3717"/>
                    <a:pt x="18428" y="3687"/>
                  </a:cubicBezTo>
                  <a:cubicBezTo>
                    <a:pt x="18442" y="3670"/>
                    <a:pt x="18451" y="3649"/>
                    <a:pt x="18464" y="3632"/>
                  </a:cubicBezTo>
                  <a:cubicBezTo>
                    <a:pt x="18486" y="3603"/>
                    <a:pt x="18495" y="3548"/>
                    <a:pt x="18553" y="3577"/>
                  </a:cubicBezTo>
                  <a:cubicBezTo>
                    <a:pt x="18598" y="3599"/>
                    <a:pt x="18598" y="3641"/>
                    <a:pt x="18589" y="3683"/>
                  </a:cubicBezTo>
                  <a:cubicBezTo>
                    <a:pt x="18584" y="3704"/>
                    <a:pt x="18549" y="3730"/>
                    <a:pt x="18593" y="3751"/>
                  </a:cubicBezTo>
                  <a:cubicBezTo>
                    <a:pt x="18678" y="3692"/>
                    <a:pt x="18642" y="3611"/>
                    <a:pt x="18638" y="3531"/>
                  </a:cubicBezTo>
                  <a:cubicBezTo>
                    <a:pt x="18718" y="3662"/>
                    <a:pt x="18664" y="3776"/>
                    <a:pt x="18589" y="3882"/>
                  </a:cubicBezTo>
                  <a:cubicBezTo>
                    <a:pt x="18526" y="3966"/>
                    <a:pt x="18446" y="4017"/>
                    <a:pt x="18317" y="3958"/>
                  </a:cubicBezTo>
                  <a:cubicBezTo>
                    <a:pt x="18317" y="4148"/>
                    <a:pt x="18308" y="4330"/>
                    <a:pt x="18317" y="4508"/>
                  </a:cubicBezTo>
                  <a:cubicBezTo>
                    <a:pt x="18335" y="4854"/>
                    <a:pt x="18339" y="4854"/>
                    <a:pt x="17992" y="4990"/>
                  </a:cubicBezTo>
                  <a:cubicBezTo>
                    <a:pt x="17867" y="5036"/>
                    <a:pt x="17751" y="5112"/>
                    <a:pt x="17609" y="5121"/>
                  </a:cubicBezTo>
                  <a:cubicBezTo>
                    <a:pt x="17622" y="5083"/>
                    <a:pt x="17644" y="5053"/>
                    <a:pt x="17640" y="5024"/>
                  </a:cubicBezTo>
                  <a:cubicBezTo>
                    <a:pt x="17609" y="4833"/>
                    <a:pt x="17747" y="4761"/>
                    <a:pt x="17889" y="4685"/>
                  </a:cubicBezTo>
                  <a:cubicBezTo>
                    <a:pt x="18036" y="4605"/>
                    <a:pt x="18174" y="4508"/>
                    <a:pt x="18259" y="4360"/>
                  </a:cubicBezTo>
                  <a:cubicBezTo>
                    <a:pt x="18232" y="4364"/>
                    <a:pt x="18215" y="4372"/>
                    <a:pt x="18197" y="4385"/>
                  </a:cubicBezTo>
                  <a:cubicBezTo>
                    <a:pt x="18027" y="4508"/>
                    <a:pt x="17854" y="4622"/>
                    <a:pt x="17658" y="4698"/>
                  </a:cubicBezTo>
                  <a:cubicBezTo>
                    <a:pt x="17488" y="4761"/>
                    <a:pt x="17310" y="4838"/>
                    <a:pt x="17128" y="4681"/>
                  </a:cubicBezTo>
                  <a:cubicBezTo>
                    <a:pt x="17203" y="4825"/>
                    <a:pt x="17212" y="4829"/>
                    <a:pt x="17431" y="4804"/>
                  </a:cubicBezTo>
                  <a:cubicBezTo>
                    <a:pt x="17480" y="4800"/>
                    <a:pt x="17551" y="4770"/>
                    <a:pt x="17578" y="4812"/>
                  </a:cubicBezTo>
                  <a:cubicBezTo>
                    <a:pt x="17604" y="4854"/>
                    <a:pt x="17564" y="4905"/>
                    <a:pt x="17524" y="4943"/>
                  </a:cubicBezTo>
                  <a:lnTo>
                    <a:pt x="17524" y="4943"/>
                  </a:lnTo>
                  <a:cubicBezTo>
                    <a:pt x="17390" y="5032"/>
                    <a:pt x="17217" y="5096"/>
                    <a:pt x="17275" y="5307"/>
                  </a:cubicBezTo>
                  <a:cubicBezTo>
                    <a:pt x="17279" y="5320"/>
                    <a:pt x="17261" y="5341"/>
                    <a:pt x="17252" y="5353"/>
                  </a:cubicBezTo>
                  <a:cubicBezTo>
                    <a:pt x="17137" y="5523"/>
                    <a:pt x="17003" y="5662"/>
                    <a:pt x="16767" y="5679"/>
                  </a:cubicBezTo>
                  <a:cubicBezTo>
                    <a:pt x="16682" y="5688"/>
                    <a:pt x="16598" y="5709"/>
                    <a:pt x="16513" y="5734"/>
                  </a:cubicBezTo>
                  <a:cubicBezTo>
                    <a:pt x="16250" y="5810"/>
                    <a:pt x="15983" y="6072"/>
                    <a:pt x="16023" y="6296"/>
                  </a:cubicBezTo>
                  <a:cubicBezTo>
                    <a:pt x="16067" y="6533"/>
                    <a:pt x="16010" y="6740"/>
                    <a:pt x="15929" y="6952"/>
                  </a:cubicBezTo>
                  <a:cubicBezTo>
                    <a:pt x="15925" y="6960"/>
                    <a:pt x="15920" y="6969"/>
                    <a:pt x="15920" y="6977"/>
                  </a:cubicBezTo>
                  <a:cubicBezTo>
                    <a:pt x="15938" y="7146"/>
                    <a:pt x="15831" y="7256"/>
                    <a:pt x="15724" y="7379"/>
                  </a:cubicBezTo>
                  <a:cubicBezTo>
                    <a:pt x="15484" y="7645"/>
                    <a:pt x="15257" y="7925"/>
                    <a:pt x="15025" y="8199"/>
                  </a:cubicBezTo>
                  <a:cubicBezTo>
                    <a:pt x="15003" y="8225"/>
                    <a:pt x="14994" y="8292"/>
                    <a:pt x="14923" y="8242"/>
                  </a:cubicBezTo>
                  <a:lnTo>
                    <a:pt x="13845" y="7535"/>
                  </a:lnTo>
                  <a:cubicBezTo>
                    <a:pt x="13796" y="7506"/>
                    <a:pt x="13751" y="7476"/>
                    <a:pt x="13702" y="7451"/>
                  </a:cubicBezTo>
                  <a:lnTo>
                    <a:pt x="13021" y="7036"/>
                  </a:lnTo>
                  <a:cubicBezTo>
                    <a:pt x="12967" y="7003"/>
                    <a:pt x="12918" y="6965"/>
                    <a:pt x="12887" y="6914"/>
                  </a:cubicBezTo>
                  <a:cubicBezTo>
                    <a:pt x="12731" y="6622"/>
                    <a:pt x="12477" y="6428"/>
                    <a:pt x="12183" y="6267"/>
                  </a:cubicBezTo>
                  <a:cubicBezTo>
                    <a:pt x="11938" y="6136"/>
                    <a:pt x="11698" y="6136"/>
                    <a:pt x="11444" y="6233"/>
                  </a:cubicBezTo>
                  <a:cubicBezTo>
                    <a:pt x="11239" y="6313"/>
                    <a:pt x="11047" y="6428"/>
                    <a:pt x="10807" y="6398"/>
                  </a:cubicBezTo>
                  <a:cubicBezTo>
                    <a:pt x="10277" y="6339"/>
                    <a:pt x="9742" y="6267"/>
                    <a:pt x="9208" y="6284"/>
                  </a:cubicBezTo>
                  <a:cubicBezTo>
                    <a:pt x="9159" y="6284"/>
                    <a:pt x="9087" y="6254"/>
                    <a:pt x="9074" y="6322"/>
                  </a:cubicBezTo>
                  <a:cubicBezTo>
                    <a:pt x="9061" y="6389"/>
                    <a:pt x="9136" y="6385"/>
                    <a:pt x="9181" y="6406"/>
                  </a:cubicBezTo>
                  <a:cubicBezTo>
                    <a:pt x="9493" y="6533"/>
                    <a:pt x="9831" y="6525"/>
                    <a:pt x="10156" y="6571"/>
                  </a:cubicBezTo>
                  <a:cubicBezTo>
                    <a:pt x="10308" y="6592"/>
                    <a:pt x="10495" y="6529"/>
                    <a:pt x="10597" y="6707"/>
                  </a:cubicBezTo>
                  <a:cubicBezTo>
                    <a:pt x="10606" y="6724"/>
                    <a:pt x="10646" y="6732"/>
                    <a:pt x="10673" y="6736"/>
                  </a:cubicBezTo>
                  <a:cubicBezTo>
                    <a:pt x="10758" y="6749"/>
                    <a:pt x="10847" y="6753"/>
                    <a:pt x="10931" y="6770"/>
                  </a:cubicBezTo>
                  <a:cubicBezTo>
                    <a:pt x="11047" y="6795"/>
                    <a:pt x="11190" y="6724"/>
                    <a:pt x="11270" y="6783"/>
                  </a:cubicBezTo>
                  <a:cubicBezTo>
                    <a:pt x="11386" y="6867"/>
                    <a:pt x="11493" y="6863"/>
                    <a:pt x="11609" y="6842"/>
                  </a:cubicBezTo>
                  <a:cubicBezTo>
                    <a:pt x="11707" y="6829"/>
                    <a:pt x="11782" y="6850"/>
                    <a:pt x="11845" y="6914"/>
                  </a:cubicBezTo>
                  <a:cubicBezTo>
                    <a:pt x="11992" y="7066"/>
                    <a:pt x="12156" y="7197"/>
                    <a:pt x="12384" y="7239"/>
                  </a:cubicBezTo>
                  <a:cubicBezTo>
                    <a:pt x="12410" y="7244"/>
                    <a:pt x="12437" y="7265"/>
                    <a:pt x="12455" y="7286"/>
                  </a:cubicBezTo>
                  <a:cubicBezTo>
                    <a:pt x="12597" y="7438"/>
                    <a:pt x="12744" y="7595"/>
                    <a:pt x="12842" y="7776"/>
                  </a:cubicBezTo>
                  <a:lnTo>
                    <a:pt x="12838" y="7776"/>
                  </a:lnTo>
                  <a:cubicBezTo>
                    <a:pt x="12847" y="7785"/>
                    <a:pt x="12856" y="7798"/>
                    <a:pt x="12865" y="7806"/>
                  </a:cubicBezTo>
                  <a:cubicBezTo>
                    <a:pt x="12914" y="7853"/>
                    <a:pt x="12963" y="7903"/>
                    <a:pt x="13016" y="7941"/>
                  </a:cubicBezTo>
                  <a:cubicBezTo>
                    <a:pt x="13070" y="7979"/>
                    <a:pt x="13123" y="7975"/>
                    <a:pt x="13132" y="7895"/>
                  </a:cubicBezTo>
                  <a:cubicBezTo>
                    <a:pt x="13034" y="7776"/>
                    <a:pt x="12932" y="7662"/>
                    <a:pt x="12834" y="7544"/>
                  </a:cubicBezTo>
                  <a:cubicBezTo>
                    <a:pt x="12736" y="7425"/>
                    <a:pt x="12629" y="7316"/>
                    <a:pt x="12517" y="7210"/>
                  </a:cubicBezTo>
                  <a:cubicBezTo>
                    <a:pt x="12566" y="7159"/>
                    <a:pt x="12633" y="7197"/>
                    <a:pt x="12704" y="7159"/>
                  </a:cubicBezTo>
                  <a:cubicBezTo>
                    <a:pt x="12535" y="7096"/>
                    <a:pt x="12361" y="7168"/>
                    <a:pt x="12214" y="7096"/>
                  </a:cubicBezTo>
                  <a:cubicBezTo>
                    <a:pt x="12063" y="7020"/>
                    <a:pt x="11960" y="6888"/>
                    <a:pt x="11836" y="6770"/>
                  </a:cubicBezTo>
                  <a:lnTo>
                    <a:pt x="12081" y="6821"/>
                  </a:lnTo>
                  <a:cubicBezTo>
                    <a:pt x="11965" y="6694"/>
                    <a:pt x="11756" y="6736"/>
                    <a:pt x="11649" y="6597"/>
                  </a:cubicBezTo>
                  <a:cubicBezTo>
                    <a:pt x="11733" y="6567"/>
                    <a:pt x="11818" y="6584"/>
                    <a:pt x="11903" y="6580"/>
                  </a:cubicBezTo>
                  <a:cubicBezTo>
                    <a:pt x="11934" y="6580"/>
                    <a:pt x="11952" y="6592"/>
                    <a:pt x="11974" y="6618"/>
                  </a:cubicBezTo>
                  <a:cubicBezTo>
                    <a:pt x="11992" y="6647"/>
                    <a:pt x="11969" y="6724"/>
                    <a:pt x="12036" y="6702"/>
                  </a:cubicBezTo>
                  <a:cubicBezTo>
                    <a:pt x="12094" y="6685"/>
                    <a:pt x="12014" y="6631"/>
                    <a:pt x="12045" y="6584"/>
                  </a:cubicBezTo>
                  <a:cubicBezTo>
                    <a:pt x="12148" y="6626"/>
                    <a:pt x="12268" y="6622"/>
                    <a:pt x="12375" y="6669"/>
                  </a:cubicBezTo>
                  <a:cubicBezTo>
                    <a:pt x="12014" y="6368"/>
                    <a:pt x="11582" y="6377"/>
                    <a:pt x="11141" y="6428"/>
                  </a:cubicBezTo>
                  <a:cubicBezTo>
                    <a:pt x="11426" y="6309"/>
                    <a:pt x="11698" y="6157"/>
                    <a:pt x="12023" y="6229"/>
                  </a:cubicBezTo>
                  <a:cubicBezTo>
                    <a:pt x="12045" y="6233"/>
                    <a:pt x="12072" y="6237"/>
                    <a:pt x="12090" y="6250"/>
                  </a:cubicBezTo>
                  <a:cubicBezTo>
                    <a:pt x="12286" y="6415"/>
                    <a:pt x="12531" y="6533"/>
                    <a:pt x="12678" y="6753"/>
                  </a:cubicBezTo>
                  <a:cubicBezTo>
                    <a:pt x="12842" y="7003"/>
                    <a:pt x="13043" y="7210"/>
                    <a:pt x="13324" y="7345"/>
                  </a:cubicBezTo>
                  <a:cubicBezTo>
                    <a:pt x="13368" y="7366"/>
                    <a:pt x="13408" y="7404"/>
                    <a:pt x="13448" y="7438"/>
                  </a:cubicBezTo>
                  <a:cubicBezTo>
                    <a:pt x="13564" y="7468"/>
                    <a:pt x="13666" y="7527"/>
                    <a:pt x="13769" y="7590"/>
                  </a:cubicBezTo>
                  <a:lnTo>
                    <a:pt x="14807" y="8263"/>
                  </a:lnTo>
                  <a:cubicBezTo>
                    <a:pt x="14847" y="8288"/>
                    <a:pt x="14878" y="8322"/>
                    <a:pt x="14896" y="8364"/>
                  </a:cubicBezTo>
                  <a:cubicBezTo>
                    <a:pt x="14958" y="8339"/>
                    <a:pt x="14954" y="8419"/>
                    <a:pt x="14998" y="8419"/>
                  </a:cubicBezTo>
                  <a:cubicBezTo>
                    <a:pt x="15141" y="8478"/>
                    <a:pt x="15239" y="8593"/>
                    <a:pt x="15382" y="8707"/>
                  </a:cubicBezTo>
                  <a:cubicBezTo>
                    <a:pt x="15319" y="8571"/>
                    <a:pt x="15243" y="8495"/>
                    <a:pt x="15150" y="8428"/>
                  </a:cubicBezTo>
                  <a:cubicBezTo>
                    <a:pt x="15101" y="8390"/>
                    <a:pt x="15070" y="8373"/>
                    <a:pt x="15128" y="8305"/>
                  </a:cubicBezTo>
                  <a:cubicBezTo>
                    <a:pt x="15333" y="8068"/>
                    <a:pt x="15524" y="7823"/>
                    <a:pt x="15724" y="7578"/>
                  </a:cubicBezTo>
                  <a:cubicBezTo>
                    <a:pt x="15760" y="7535"/>
                    <a:pt x="15800" y="7480"/>
                    <a:pt x="15858" y="7493"/>
                  </a:cubicBezTo>
                  <a:cubicBezTo>
                    <a:pt x="15912" y="7506"/>
                    <a:pt x="15912" y="7574"/>
                    <a:pt x="15925" y="7620"/>
                  </a:cubicBezTo>
                  <a:cubicBezTo>
                    <a:pt x="15996" y="7840"/>
                    <a:pt x="16130" y="8030"/>
                    <a:pt x="16263" y="8220"/>
                  </a:cubicBezTo>
                  <a:cubicBezTo>
                    <a:pt x="16290" y="8263"/>
                    <a:pt x="16321" y="8301"/>
                    <a:pt x="16339" y="8330"/>
                  </a:cubicBezTo>
                  <a:lnTo>
                    <a:pt x="15693" y="8867"/>
                  </a:lnTo>
                  <a:lnTo>
                    <a:pt x="15110" y="9362"/>
                  </a:lnTo>
                  <a:cubicBezTo>
                    <a:pt x="15052" y="9409"/>
                    <a:pt x="15012" y="9434"/>
                    <a:pt x="14940" y="9379"/>
                  </a:cubicBezTo>
                  <a:cubicBezTo>
                    <a:pt x="14869" y="9320"/>
                    <a:pt x="14785" y="9273"/>
                    <a:pt x="14700" y="9231"/>
                  </a:cubicBezTo>
                  <a:cubicBezTo>
                    <a:pt x="14459" y="9113"/>
                    <a:pt x="14259" y="8956"/>
                    <a:pt x="14197" y="8690"/>
                  </a:cubicBezTo>
                  <a:cubicBezTo>
                    <a:pt x="14165" y="8567"/>
                    <a:pt x="14085" y="8504"/>
                    <a:pt x="13943" y="8521"/>
                  </a:cubicBezTo>
                  <a:cubicBezTo>
                    <a:pt x="13845" y="8533"/>
                    <a:pt x="13809" y="8474"/>
                    <a:pt x="13769" y="8402"/>
                  </a:cubicBezTo>
                  <a:cubicBezTo>
                    <a:pt x="13684" y="8254"/>
                    <a:pt x="13479" y="8187"/>
                    <a:pt x="13319" y="8242"/>
                  </a:cubicBezTo>
                  <a:cubicBezTo>
                    <a:pt x="13266" y="8263"/>
                    <a:pt x="13319" y="8297"/>
                    <a:pt x="13288" y="8326"/>
                  </a:cubicBezTo>
                  <a:cubicBezTo>
                    <a:pt x="13199" y="8246"/>
                    <a:pt x="13110" y="8161"/>
                    <a:pt x="13012" y="8085"/>
                  </a:cubicBezTo>
                  <a:cubicBezTo>
                    <a:pt x="12985" y="8064"/>
                    <a:pt x="12936" y="7979"/>
                    <a:pt x="12891" y="8077"/>
                  </a:cubicBezTo>
                  <a:cubicBezTo>
                    <a:pt x="13128" y="8377"/>
                    <a:pt x="13439" y="8601"/>
                    <a:pt x="13742" y="8834"/>
                  </a:cubicBezTo>
                  <a:cubicBezTo>
                    <a:pt x="13763" y="8849"/>
                    <a:pt x="13784" y="8865"/>
                    <a:pt x="13805" y="8880"/>
                  </a:cubicBezTo>
                  <a:cubicBezTo>
                    <a:pt x="14157" y="9100"/>
                    <a:pt x="14504" y="9311"/>
                    <a:pt x="14851" y="9536"/>
                  </a:cubicBezTo>
                  <a:cubicBezTo>
                    <a:pt x="14941" y="9591"/>
                    <a:pt x="15007" y="9591"/>
                    <a:pt x="15083" y="9527"/>
                  </a:cubicBezTo>
                  <a:cubicBezTo>
                    <a:pt x="15462" y="9206"/>
                    <a:pt x="15845" y="8889"/>
                    <a:pt x="16214" y="8563"/>
                  </a:cubicBezTo>
                  <a:cubicBezTo>
                    <a:pt x="16424" y="8377"/>
                    <a:pt x="16419" y="8368"/>
                    <a:pt x="16549" y="8618"/>
                  </a:cubicBezTo>
                  <a:cubicBezTo>
                    <a:pt x="16557" y="8635"/>
                    <a:pt x="16557" y="8652"/>
                    <a:pt x="16557" y="8669"/>
                  </a:cubicBezTo>
                  <a:cubicBezTo>
                    <a:pt x="16678" y="8694"/>
                    <a:pt x="16696" y="8808"/>
                    <a:pt x="16767" y="8880"/>
                  </a:cubicBezTo>
                  <a:cubicBezTo>
                    <a:pt x="16802" y="8918"/>
                    <a:pt x="16829" y="8969"/>
                    <a:pt x="16865" y="9024"/>
                  </a:cubicBezTo>
                  <a:cubicBezTo>
                    <a:pt x="16896" y="8931"/>
                    <a:pt x="16843" y="8876"/>
                    <a:pt x="16807" y="8817"/>
                  </a:cubicBezTo>
                  <a:cubicBezTo>
                    <a:pt x="16642" y="8542"/>
                    <a:pt x="16451" y="8275"/>
                    <a:pt x="16335" y="7975"/>
                  </a:cubicBezTo>
                  <a:cubicBezTo>
                    <a:pt x="16143" y="7480"/>
                    <a:pt x="16197" y="7007"/>
                    <a:pt x="16473" y="6550"/>
                  </a:cubicBezTo>
                  <a:cubicBezTo>
                    <a:pt x="16495" y="6516"/>
                    <a:pt x="16513" y="6478"/>
                    <a:pt x="16531" y="6440"/>
                  </a:cubicBezTo>
                  <a:lnTo>
                    <a:pt x="16531" y="6440"/>
                  </a:lnTo>
                  <a:cubicBezTo>
                    <a:pt x="16534" y="6437"/>
                    <a:pt x="16537" y="6435"/>
                    <a:pt x="16540" y="6432"/>
                  </a:cubicBezTo>
                  <a:cubicBezTo>
                    <a:pt x="16537" y="6433"/>
                    <a:pt x="16534" y="6435"/>
                    <a:pt x="16531" y="6436"/>
                  </a:cubicBezTo>
                  <a:cubicBezTo>
                    <a:pt x="16063" y="6812"/>
                    <a:pt x="15996" y="7294"/>
                    <a:pt x="16121" y="7836"/>
                  </a:cubicBezTo>
                  <a:cubicBezTo>
                    <a:pt x="16045" y="7734"/>
                    <a:pt x="16001" y="7628"/>
                    <a:pt x="15978" y="7510"/>
                  </a:cubicBezTo>
                  <a:cubicBezTo>
                    <a:pt x="15867" y="6969"/>
                    <a:pt x="16148" y="6550"/>
                    <a:pt x="16455" y="6140"/>
                  </a:cubicBezTo>
                  <a:cubicBezTo>
                    <a:pt x="16508" y="6072"/>
                    <a:pt x="16575" y="6022"/>
                    <a:pt x="16673" y="6022"/>
                  </a:cubicBezTo>
                  <a:cubicBezTo>
                    <a:pt x="16794" y="6026"/>
                    <a:pt x="16860" y="5941"/>
                    <a:pt x="16936" y="5874"/>
                  </a:cubicBezTo>
                  <a:cubicBezTo>
                    <a:pt x="16941" y="5848"/>
                    <a:pt x="16958" y="5814"/>
                    <a:pt x="16914" y="5797"/>
                  </a:cubicBezTo>
                  <a:cubicBezTo>
                    <a:pt x="16892" y="5958"/>
                    <a:pt x="16753" y="5971"/>
                    <a:pt x="16633" y="5962"/>
                  </a:cubicBezTo>
                  <a:cubicBezTo>
                    <a:pt x="16508" y="5954"/>
                    <a:pt x="16437" y="6009"/>
                    <a:pt x="16366" y="6085"/>
                  </a:cubicBezTo>
                  <a:cubicBezTo>
                    <a:pt x="16255" y="6203"/>
                    <a:pt x="16165" y="6335"/>
                    <a:pt x="16103" y="6521"/>
                  </a:cubicBezTo>
                  <a:cubicBezTo>
                    <a:pt x="16054" y="6085"/>
                    <a:pt x="16433" y="5759"/>
                    <a:pt x="16914" y="5776"/>
                  </a:cubicBezTo>
                  <a:cubicBezTo>
                    <a:pt x="17056" y="5709"/>
                    <a:pt x="17150" y="5594"/>
                    <a:pt x="17261" y="5485"/>
                  </a:cubicBezTo>
                  <a:cubicBezTo>
                    <a:pt x="17177" y="5641"/>
                    <a:pt x="17092" y="5797"/>
                    <a:pt x="17007" y="5958"/>
                  </a:cubicBezTo>
                  <a:cubicBezTo>
                    <a:pt x="16941" y="6110"/>
                    <a:pt x="16869" y="6258"/>
                    <a:pt x="16762" y="6389"/>
                  </a:cubicBezTo>
                  <a:cubicBezTo>
                    <a:pt x="16758" y="6398"/>
                    <a:pt x="16753" y="6411"/>
                    <a:pt x="16749" y="6419"/>
                  </a:cubicBezTo>
                  <a:lnTo>
                    <a:pt x="16749" y="6415"/>
                  </a:lnTo>
                  <a:cubicBezTo>
                    <a:pt x="16736" y="6432"/>
                    <a:pt x="16727" y="6453"/>
                    <a:pt x="16713" y="6470"/>
                  </a:cubicBezTo>
                  <a:cubicBezTo>
                    <a:pt x="16715" y="6469"/>
                    <a:pt x="16716" y="6467"/>
                    <a:pt x="16718" y="6466"/>
                  </a:cubicBezTo>
                  <a:cubicBezTo>
                    <a:pt x="16704" y="6482"/>
                    <a:pt x="16696" y="6504"/>
                    <a:pt x="16682" y="6521"/>
                  </a:cubicBezTo>
                  <a:lnTo>
                    <a:pt x="16687" y="6516"/>
                  </a:lnTo>
                  <a:cubicBezTo>
                    <a:pt x="16669" y="6546"/>
                    <a:pt x="16647" y="6576"/>
                    <a:pt x="16629" y="6605"/>
                  </a:cubicBezTo>
                  <a:lnTo>
                    <a:pt x="16633" y="6601"/>
                  </a:lnTo>
                  <a:cubicBezTo>
                    <a:pt x="16624" y="6618"/>
                    <a:pt x="16629" y="6639"/>
                    <a:pt x="16598" y="6630"/>
                  </a:cubicBezTo>
                  <a:cubicBezTo>
                    <a:pt x="16601" y="6632"/>
                    <a:pt x="16603" y="6633"/>
                    <a:pt x="16606" y="6635"/>
                  </a:cubicBezTo>
                  <a:cubicBezTo>
                    <a:pt x="16602" y="6656"/>
                    <a:pt x="16593" y="6677"/>
                    <a:pt x="16571" y="6685"/>
                  </a:cubicBezTo>
                  <a:lnTo>
                    <a:pt x="16575" y="6685"/>
                  </a:lnTo>
                  <a:cubicBezTo>
                    <a:pt x="16562" y="6702"/>
                    <a:pt x="16553" y="6724"/>
                    <a:pt x="16540" y="6740"/>
                  </a:cubicBezTo>
                  <a:lnTo>
                    <a:pt x="16544" y="6736"/>
                  </a:lnTo>
                  <a:cubicBezTo>
                    <a:pt x="16535" y="6757"/>
                    <a:pt x="16535" y="6778"/>
                    <a:pt x="16513" y="6791"/>
                  </a:cubicBezTo>
                  <a:cubicBezTo>
                    <a:pt x="16491" y="6829"/>
                    <a:pt x="16473" y="6867"/>
                    <a:pt x="16451" y="6905"/>
                  </a:cubicBezTo>
                  <a:lnTo>
                    <a:pt x="16455" y="6901"/>
                  </a:lnTo>
                  <a:cubicBezTo>
                    <a:pt x="16451" y="6922"/>
                    <a:pt x="16451" y="6948"/>
                    <a:pt x="16428" y="6960"/>
                  </a:cubicBezTo>
                  <a:cubicBezTo>
                    <a:pt x="16366" y="7129"/>
                    <a:pt x="16366" y="7299"/>
                    <a:pt x="16397" y="7476"/>
                  </a:cubicBezTo>
                  <a:lnTo>
                    <a:pt x="16393" y="7476"/>
                  </a:lnTo>
                  <a:cubicBezTo>
                    <a:pt x="16428" y="7506"/>
                    <a:pt x="16415" y="7544"/>
                    <a:pt x="16419" y="7578"/>
                  </a:cubicBezTo>
                  <a:cubicBezTo>
                    <a:pt x="16562" y="7908"/>
                    <a:pt x="16682" y="8246"/>
                    <a:pt x="16843" y="8567"/>
                  </a:cubicBezTo>
                  <a:cubicBezTo>
                    <a:pt x="16820" y="8364"/>
                    <a:pt x="16696" y="8195"/>
                    <a:pt x="16633" y="8005"/>
                  </a:cubicBezTo>
                  <a:cubicBezTo>
                    <a:pt x="16575" y="7827"/>
                    <a:pt x="16508" y="7654"/>
                    <a:pt x="16464" y="7472"/>
                  </a:cubicBezTo>
                  <a:cubicBezTo>
                    <a:pt x="16415" y="7265"/>
                    <a:pt x="16442" y="7070"/>
                    <a:pt x="16558" y="6893"/>
                  </a:cubicBezTo>
                  <a:cubicBezTo>
                    <a:pt x="16687" y="6685"/>
                    <a:pt x="16825" y="6482"/>
                    <a:pt x="16958" y="6279"/>
                  </a:cubicBezTo>
                  <a:cubicBezTo>
                    <a:pt x="16936" y="6216"/>
                    <a:pt x="16981" y="6165"/>
                    <a:pt x="17007" y="6115"/>
                  </a:cubicBezTo>
                  <a:cubicBezTo>
                    <a:pt x="17092" y="5954"/>
                    <a:pt x="17181" y="5793"/>
                    <a:pt x="17270" y="5628"/>
                  </a:cubicBezTo>
                  <a:cubicBezTo>
                    <a:pt x="17315" y="5641"/>
                    <a:pt x="17252" y="5713"/>
                    <a:pt x="17315" y="5721"/>
                  </a:cubicBezTo>
                  <a:cubicBezTo>
                    <a:pt x="17359" y="5578"/>
                    <a:pt x="17368" y="5430"/>
                    <a:pt x="17333" y="5290"/>
                  </a:cubicBezTo>
                  <a:cubicBezTo>
                    <a:pt x="17301" y="5167"/>
                    <a:pt x="17341" y="5112"/>
                    <a:pt x="17439" y="5062"/>
                  </a:cubicBezTo>
                  <a:cubicBezTo>
                    <a:pt x="17480" y="5041"/>
                    <a:pt x="17529" y="5024"/>
                    <a:pt x="17546" y="4977"/>
                  </a:cubicBezTo>
                  <a:cubicBezTo>
                    <a:pt x="17564" y="4981"/>
                    <a:pt x="17600" y="4973"/>
                    <a:pt x="17591" y="4994"/>
                  </a:cubicBezTo>
                  <a:cubicBezTo>
                    <a:pt x="17497" y="5176"/>
                    <a:pt x="17586" y="5400"/>
                    <a:pt x="17439" y="5573"/>
                  </a:cubicBezTo>
                  <a:cubicBezTo>
                    <a:pt x="17395" y="5624"/>
                    <a:pt x="17395" y="5700"/>
                    <a:pt x="17341" y="5751"/>
                  </a:cubicBezTo>
                  <a:cubicBezTo>
                    <a:pt x="17350" y="5768"/>
                    <a:pt x="17328" y="5806"/>
                    <a:pt x="17373" y="5802"/>
                  </a:cubicBezTo>
                  <a:cubicBezTo>
                    <a:pt x="17448" y="5679"/>
                    <a:pt x="17497" y="5535"/>
                    <a:pt x="17591" y="5417"/>
                  </a:cubicBezTo>
                  <a:cubicBezTo>
                    <a:pt x="17644" y="5535"/>
                    <a:pt x="17693" y="5645"/>
                    <a:pt x="17742" y="5759"/>
                  </a:cubicBezTo>
                  <a:cubicBezTo>
                    <a:pt x="17760" y="5806"/>
                    <a:pt x="17782" y="5840"/>
                    <a:pt x="17831" y="5797"/>
                  </a:cubicBezTo>
                  <a:cubicBezTo>
                    <a:pt x="17974" y="5679"/>
                    <a:pt x="18121" y="5565"/>
                    <a:pt x="18237" y="5421"/>
                  </a:cubicBezTo>
                  <a:cubicBezTo>
                    <a:pt x="18072" y="5506"/>
                    <a:pt x="17947" y="5637"/>
                    <a:pt x="17805" y="5759"/>
                  </a:cubicBezTo>
                  <a:cubicBezTo>
                    <a:pt x="17725" y="5582"/>
                    <a:pt x="17693" y="5400"/>
                    <a:pt x="17595" y="5239"/>
                  </a:cubicBezTo>
                  <a:lnTo>
                    <a:pt x="18388" y="4892"/>
                  </a:lnTo>
                  <a:cubicBezTo>
                    <a:pt x="18326" y="5193"/>
                    <a:pt x="18295" y="5485"/>
                    <a:pt x="18139" y="5755"/>
                  </a:cubicBezTo>
                  <a:cubicBezTo>
                    <a:pt x="17836" y="6288"/>
                    <a:pt x="17520" y="6817"/>
                    <a:pt x="17301" y="7387"/>
                  </a:cubicBezTo>
                  <a:cubicBezTo>
                    <a:pt x="17177" y="7713"/>
                    <a:pt x="17114" y="8056"/>
                    <a:pt x="17052" y="8398"/>
                  </a:cubicBezTo>
                  <a:cubicBezTo>
                    <a:pt x="17030" y="8521"/>
                    <a:pt x="16994" y="8635"/>
                    <a:pt x="16963" y="8757"/>
                  </a:cubicBezTo>
                  <a:cubicBezTo>
                    <a:pt x="17043" y="8812"/>
                    <a:pt x="16994" y="8884"/>
                    <a:pt x="16981" y="8948"/>
                  </a:cubicBezTo>
                  <a:cubicBezTo>
                    <a:pt x="16967" y="9024"/>
                    <a:pt x="16918" y="9092"/>
                    <a:pt x="16945" y="9185"/>
                  </a:cubicBezTo>
                  <a:cubicBezTo>
                    <a:pt x="17007" y="9117"/>
                    <a:pt x="17021" y="9041"/>
                    <a:pt x="17052" y="8969"/>
                  </a:cubicBezTo>
                  <a:cubicBezTo>
                    <a:pt x="17377" y="8187"/>
                    <a:pt x="17742" y="7430"/>
                    <a:pt x="18326" y="6783"/>
                  </a:cubicBezTo>
                  <a:cubicBezTo>
                    <a:pt x="18509" y="6580"/>
                    <a:pt x="18700" y="6385"/>
                    <a:pt x="18887" y="6186"/>
                  </a:cubicBezTo>
                  <a:cubicBezTo>
                    <a:pt x="19012" y="6055"/>
                    <a:pt x="19003" y="6013"/>
                    <a:pt x="18829" y="5945"/>
                  </a:cubicBezTo>
                  <a:cubicBezTo>
                    <a:pt x="18794" y="5933"/>
                    <a:pt x="18762" y="5912"/>
                    <a:pt x="18718" y="5920"/>
                  </a:cubicBezTo>
                  <a:cubicBezTo>
                    <a:pt x="18718" y="5929"/>
                    <a:pt x="18713" y="5941"/>
                    <a:pt x="18718" y="5945"/>
                  </a:cubicBezTo>
                  <a:cubicBezTo>
                    <a:pt x="18758" y="6005"/>
                    <a:pt x="18883" y="5996"/>
                    <a:pt x="18869" y="6077"/>
                  </a:cubicBezTo>
                  <a:cubicBezTo>
                    <a:pt x="18860" y="6131"/>
                    <a:pt x="18776" y="6178"/>
                    <a:pt x="18727" y="6229"/>
                  </a:cubicBezTo>
                  <a:cubicBezTo>
                    <a:pt x="18308" y="6639"/>
                    <a:pt x="17889" y="7053"/>
                    <a:pt x="17546" y="7531"/>
                  </a:cubicBezTo>
                  <a:cubicBezTo>
                    <a:pt x="17422" y="7709"/>
                    <a:pt x="17319" y="7903"/>
                    <a:pt x="17221" y="8098"/>
                  </a:cubicBezTo>
                  <a:cubicBezTo>
                    <a:pt x="17208" y="8127"/>
                    <a:pt x="17208" y="8174"/>
                    <a:pt x="17145" y="8178"/>
                  </a:cubicBezTo>
                  <a:cubicBezTo>
                    <a:pt x="17230" y="7848"/>
                    <a:pt x="17310" y="7523"/>
                    <a:pt x="17466" y="7218"/>
                  </a:cubicBezTo>
                  <a:cubicBezTo>
                    <a:pt x="17738" y="6673"/>
                    <a:pt x="18014" y="6131"/>
                    <a:pt x="18308" y="5599"/>
                  </a:cubicBezTo>
                  <a:cubicBezTo>
                    <a:pt x="18411" y="5413"/>
                    <a:pt x="18397" y="5193"/>
                    <a:pt x="18446" y="4990"/>
                  </a:cubicBezTo>
                  <a:cubicBezTo>
                    <a:pt x="18451" y="4973"/>
                    <a:pt x="18451" y="4956"/>
                    <a:pt x="18460" y="4901"/>
                  </a:cubicBezTo>
                  <a:cubicBezTo>
                    <a:pt x="18517" y="5222"/>
                    <a:pt x="18709" y="5442"/>
                    <a:pt x="18865" y="5692"/>
                  </a:cubicBezTo>
                  <a:cubicBezTo>
                    <a:pt x="18722" y="5730"/>
                    <a:pt x="18566" y="5721"/>
                    <a:pt x="18402" y="5802"/>
                  </a:cubicBezTo>
                  <a:cubicBezTo>
                    <a:pt x="18589" y="5831"/>
                    <a:pt x="18740" y="5810"/>
                    <a:pt x="18892" y="5781"/>
                  </a:cubicBezTo>
                  <a:cubicBezTo>
                    <a:pt x="18963" y="5768"/>
                    <a:pt x="18976" y="5709"/>
                    <a:pt x="18950" y="5649"/>
                  </a:cubicBezTo>
                  <a:cubicBezTo>
                    <a:pt x="18914" y="5578"/>
                    <a:pt x="18869" y="5506"/>
                    <a:pt x="18825" y="5421"/>
                  </a:cubicBezTo>
                  <a:cubicBezTo>
                    <a:pt x="18901" y="5434"/>
                    <a:pt x="18954" y="5463"/>
                    <a:pt x="19003" y="5501"/>
                  </a:cubicBezTo>
                  <a:cubicBezTo>
                    <a:pt x="19226" y="5573"/>
                    <a:pt x="19453" y="5616"/>
                    <a:pt x="19689" y="5620"/>
                  </a:cubicBezTo>
                  <a:cubicBezTo>
                    <a:pt x="19742" y="5620"/>
                    <a:pt x="19769" y="5633"/>
                    <a:pt x="19791" y="5671"/>
                  </a:cubicBezTo>
                  <a:cubicBezTo>
                    <a:pt x="19916" y="5878"/>
                    <a:pt x="20050" y="6081"/>
                    <a:pt x="20143" y="6305"/>
                  </a:cubicBezTo>
                  <a:lnTo>
                    <a:pt x="20139" y="6301"/>
                  </a:lnTo>
                  <a:cubicBezTo>
                    <a:pt x="20353" y="6639"/>
                    <a:pt x="20518" y="7003"/>
                    <a:pt x="20709" y="7354"/>
                  </a:cubicBezTo>
                  <a:cubicBezTo>
                    <a:pt x="20918" y="7738"/>
                    <a:pt x="21119" y="8123"/>
                    <a:pt x="21324" y="8512"/>
                  </a:cubicBezTo>
                  <a:cubicBezTo>
                    <a:pt x="21377" y="8614"/>
                    <a:pt x="21453" y="8719"/>
                    <a:pt x="21391" y="8842"/>
                  </a:cubicBezTo>
                  <a:cubicBezTo>
                    <a:pt x="21239" y="9015"/>
                    <a:pt x="21016" y="9104"/>
                    <a:pt x="20834" y="9235"/>
                  </a:cubicBezTo>
                  <a:cubicBezTo>
                    <a:pt x="20789" y="9290"/>
                    <a:pt x="20727" y="9324"/>
                    <a:pt x="20660" y="9345"/>
                  </a:cubicBezTo>
                  <a:cubicBezTo>
                    <a:pt x="20616" y="9396"/>
                    <a:pt x="20553" y="9430"/>
                    <a:pt x="20486" y="9455"/>
                  </a:cubicBezTo>
                  <a:cubicBezTo>
                    <a:pt x="20344" y="9540"/>
                    <a:pt x="20206" y="9624"/>
                    <a:pt x="20063" y="9713"/>
                  </a:cubicBezTo>
                  <a:cubicBezTo>
                    <a:pt x="19947" y="9840"/>
                    <a:pt x="19787" y="9908"/>
                    <a:pt x="19649" y="10009"/>
                  </a:cubicBezTo>
                  <a:cubicBezTo>
                    <a:pt x="19622" y="10026"/>
                    <a:pt x="19622" y="10022"/>
                    <a:pt x="19613" y="9958"/>
                  </a:cubicBezTo>
                  <a:cubicBezTo>
                    <a:pt x="19529" y="9764"/>
                    <a:pt x="19435" y="9574"/>
                    <a:pt x="19306" y="9404"/>
                  </a:cubicBezTo>
                  <a:cubicBezTo>
                    <a:pt x="19266" y="9349"/>
                    <a:pt x="19279" y="9341"/>
                    <a:pt x="19333" y="9307"/>
                  </a:cubicBezTo>
                  <a:cubicBezTo>
                    <a:pt x="19693" y="9096"/>
                    <a:pt x="20050" y="8880"/>
                    <a:pt x="20406" y="8664"/>
                  </a:cubicBezTo>
                  <a:cubicBezTo>
                    <a:pt x="20589" y="8555"/>
                    <a:pt x="20789" y="8567"/>
                    <a:pt x="20994" y="8580"/>
                  </a:cubicBezTo>
                  <a:cubicBezTo>
                    <a:pt x="21052" y="8542"/>
                    <a:pt x="21061" y="8512"/>
                    <a:pt x="20985" y="8483"/>
                  </a:cubicBezTo>
                  <a:cubicBezTo>
                    <a:pt x="20892" y="8445"/>
                    <a:pt x="20798" y="8470"/>
                    <a:pt x="20709" y="8461"/>
                  </a:cubicBezTo>
                  <a:cubicBezTo>
                    <a:pt x="20731" y="8436"/>
                    <a:pt x="20754" y="8411"/>
                    <a:pt x="20771" y="8390"/>
                  </a:cubicBezTo>
                  <a:cubicBezTo>
                    <a:pt x="20771" y="8364"/>
                    <a:pt x="20749" y="8347"/>
                    <a:pt x="20727" y="8343"/>
                  </a:cubicBezTo>
                  <a:cubicBezTo>
                    <a:pt x="20415" y="8254"/>
                    <a:pt x="20215" y="8009"/>
                    <a:pt x="19956" y="7848"/>
                  </a:cubicBezTo>
                  <a:cubicBezTo>
                    <a:pt x="19938" y="7836"/>
                    <a:pt x="19921" y="7819"/>
                    <a:pt x="19907" y="7798"/>
                  </a:cubicBezTo>
                  <a:cubicBezTo>
                    <a:pt x="19698" y="7464"/>
                    <a:pt x="19426" y="7172"/>
                    <a:pt x="19244" y="6821"/>
                  </a:cubicBezTo>
                  <a:cubicBezTo>
                    <a:pt x="19221" y="6914"/>
                    <a:pt x="19235" y="6952"/>
                    <a:pt x="19355" y="7163"/>
                  </a:cubicBezTo>
                  <a:cubicBezTo>
                    <a:pt x="19422" y="7273"/>
                    <a:pt x="19493" y="7383"/>
                    <a:pt x="19560" y="7493"/>
                  </a:cubicBezTo>
                  <a:cubicBezTo>
                    <a:pt x="19604" y="7573"/>
                    <a:pt x="19538" y="7624"/>
                    <a:pt x="19502" y="7679"/>
                  </a:cubicBezTo>
                  <a:lnTo>
                    <a:pt x="18540" y="9316"/>
                  </a:lnTo>
                  <a:cubicBezTo>
                    <a:pt x="18437" y="9493"/>
                    <a:pt x="18437" y="9498"/>
                    <a:pt x="18215" y="9443"/>
                  </a:cubicBezTo>
                  <a:cubicBezTo>
                    <a:pt x="18192" y="9447"/>
                    <a:pt x="18170" y="9447"/>
                    <a:pt x="18148" y="9451"/>
                  </a:cubicBezTo>
                  <a:lnTo>
                    <a:pt x="18139" y="9451"/>
                  </a:lnTo>
                  <a:cubicBezTo>
                    <a:pt x="18076" y="9455"/>
                    <a:pt x="18014" y="9459"/>
                    <a:pt x="17952" y="9459"/>
                  </a:cubicBezTo>
                  <a:cubicBezTo>
                    <a:pt x="17916" y="9459"/>
                    <a:pt x="17880" y="9464"/>
                    <a:pt x="17867" y="9497"/>
                  </a:cubicBezTo>
                  <a:cubicBezTo>
                    <a:pt x="17858" y="9531"/>
                    <a:pt x="17880" y="9557"/>
                    <a:pt x="17907" y="9578"/>
                  </a:cubicBezTo>
                  <a:cubicBezTo>
                    <a:pt x="17929" y="9591"/>
                    <a:pt x="17947" y="9616"/>
                    <a:pt x="17970" y="9629"/>
                  </a:cubicBezTo>
                  <a:cubicBezTo>
                    <a:pt x="17996" y="9641"/>
                    <a:pt x="18050" y="9629"/>
                    <a:pt x="18041" y="9675"/>
                  </a:cubicBezTo>
                  <a:cubicBezTo>
                    <a:pt x="18032" y="9726"/>
                    <a:pt x="17978" y="9705"/>
                    <a:pt x="17947" y="9717"/>
                  </a:cubicBezTo>
                  <a:cubicBezTo>
                    <a:pt x="17921" y="9726"/>
                    <a:pt x="17876" y="9696"/>
                    <a:pt x="17867" y="9747"/>
                  </a:cubicBezTo>
                  <a:cubicBezTo>
                    <a:pt x="18076" y="9726"/>
                    <a:pt x="18277" y="9768"/>
                    <a:pt x="18482" y="9810"/>
                  </a:cubicBezTo>
                  <a:cubicBezTo>
                    <a:pt x="18535" y="9823"/>
                    <a:pt x="18593" y="9823"/>
                    <a:pt x="18607" y="9781"/>
                  </a:cubicBezTo>
                  <a:cubicBezTo>
                    <a:pt x="18620" y="9734"/>
                    <a:pt x="18562" y="9705"/>
                    <a:pt x="18513" y="9696"/>
                  </a:cubicBezTo>
                  <a:cubicBezTo>
                    <a:pt x="18397" y="9675"/>
                    <a:pt x="18277" y="9658"/>
                    <a:pt x="18143" y="9637"/>
                  </a:cubicBezTo>
                  <a:cubicBezTo>
                    <a:pt x="18437" y="9514"/>
                    <a:pt x="18678" y="9599"/>
                    <a:pt x="18816" y="9861"/>
                  </a:cubicBezTo>
                  <a:cubicBezTo>
                    <a:pt x="18905" y="10030"/>
                    <a:pt x="18999" y="10199"/>
                    <a:pt x="19123" y="10364"/>
                  </a:cubicBezTo>
                  <a:cubicBezTo>
                    <a:pt x="18950" y="10407"/>
                    <a:pt x="18803" y="10364"/>
                    <a:pt x="18656" y="10314"/>
                  </a:cubicBezTo>
                  <a:cubicBezTo>
                    <a:pt x="18513" y="10267"/>
                    <a:pt x="18370" y="10204"/>
                    <a:pt x="18215" y="10238"/>
                  </a:cubicBezTo>
                  <a:cubicBezTo>
                    <a:pt x="18219" y="10216"/>
                    <a:pt x="18215" y="10191"/>
                    <a:pt x="18250" y="10187"/>
                  </a:cubicBezTo>
                  <a:cubicBezTo>
                    <a:pt x="18384" y="10178"/>
                    <a:pt x="18504" y="10111"/>
                    <a:pt x="18664" y="10136"/>
                  </a:cubicBezTo>
                  <a:cubicBezTo>
                    <a:pt x="18451" y="9942"/>
                    <a:pt x="18237" y="10149"/>
                    <a:pt x="18036" y="10102"/>
                  </a:cubicBezTo>
                  <a:cubicBezTo>
                    <a:pt x="18206" y="10047"/>
                    <a:pt x="18357" y="9946"/>
                    <a:pt x="18544" y="9954"/>
                  </a:cubicBezTo>
                  <a:cubicBezTo>
                    <a:pt x="18500" y="9933"/>
                    <a:pt x="18460" y="9929"/>
                    <a:pt x="18411" y="9929"/>
                  </a:cubicBezTo>
                  <a:cubicBezTo>
                    <a:pt x="18268" y="9933"/>
                    <a:pt x="18152" y="10026"/>
                    <a:pt x="18014" y="10047"/>
                  </a:cubicBezTo>
                  <a:cubicBezTo>
                    <a:pt x="17974" y="10085"/>
                    <a:pt x="17921" y="10081"/>
                    <a:pt x="17872" y="10098"/>
                  </a:cubicBezTo>
                  <a:cubicBezTo>
                    <a:pt x="17836" y="10111"/>
                    <a:pt x="17791" y="10111"/>
                    <a:pt x="17796" y="10161"/>
                  </a:cubicBezTo>
                  <a:cubicBezTo>
                    <a:pt x="17800" y="10208"/>
                    <a:pt x="17840" y="10212"/>
                    <a:pt x="17880" y="10216"/>
                  </a:cubicBezTo>
                  <a:cubicBezTo>
                    <a:pt x="17992" y="10229"/>
                    <a:pt x="18099" y="10263"/>
                    <a:pt x="18210" y="10238"/>
                  </a:cubicBezTo>
                  <a:lnTo>
                    <a:pt x="18210" y="10238"/>
                  </a:lnTo>
                  <a:cubicBezTo>
                    <a:pt x="18424" y="10309"/>
                    <a:pt x="18642" y="10360"/>
                    <a:pt x="18847" y="10457"/>
                  </a:cubicBezTo>
                  <a:lnTo>
                    <a:pt x="18847" y="10462"/>
                  </a:lnTo>
                  <a:lnTo>
                    <a:pt x="18847" y="10462"/>
                  </a:lnTo>
                  <a:lnTo>
                    <a:pt x="18843" y="10462"/>
                  </a:lnTo>
                  <a:cubicBezTo>
                    <a:pt x="18892" y="10462"/>
                    <a:pt x="18936" y="10466"/>
                    <a:pt x="18985" y="10466"/>
                  </a:cubicBezTo>
                  <a:cubicBezTo>
                    <a:pt x="19226" y="10466"/>
                    <a:pt x="19252" y="10432"/>
                    <a:pt x="19163" y="10246"/>
                  </a:cubicBezTo>
                  <a:cubicBezTo>
                    <a:pt x="19052" y="10111"/>
                    <a:pt x="18985" y="9954"/>
                    <a:pt x="18896" y="9806"/>
                  </a:cubicBezTo>
                  <a:cubicBezTo>
                    <a:pt x="18780" y="9641"/>
                    <a:pt x="18789" y="9557"/>
                    <a:pt x="18923" y="9519"/>
                  </a:cubicBezTo>
                  <a:cubicBezTo>
                    <a:pt x="18945" y="9510"/>
                    <a:pt x="18958" y="9519"/>
                    <a:pt x="18958" y="9544"/>
                  </a:cubicBezTo>
                  <a:cubicBezTo>
                    <a:pt x="19048" y="9548"/>
                    <a:pt x="19092" y="9413"/>
                    <a:pt x="19172" y="9459"/>
                  </a:cubicBezTo>
                  <a:cubicBezTo>
                    <a:pt x="19239" y="9498"/>
                    <a:pt x="19270" y="9591"/>
                    <a:pt x="19310" y="9662"/>
                  </a:cubicBezTo>
                  <a:cubicBezTo>
                    <a:pt x="19377" y="9772"/>
                    <a:pt x="19453" y="9878"/>
                    <a:pt x="19480" y="10001"/>
                  </a:cubicBezTo>
                  <a:cubicBezTo>
                    <a:pt x="19529" y="10060"/>
                    <a:pt x="19524" y="10128"/>
                    <a:pt x="19497" y="10208"/>
                  </a:cubicBezTo>
                  <a:lnTo>
                    <a:pt x="21172" y="9172"/>
                  </a:lnTo>
                  <a:cubicBezTo>
                    <a:pt x="21221" y="9142"/>
                    <a:pt x="21266" y="9108"/>
                    <a:pt x="21315" y="9075"/>
                  </a:cubicBezTo>
                  <a:cubicBezTo>
                    <a:pt x="21582" y="8846"/>
                    <a:pt x="21600" y="8787"/>
                    <a:pt x="21471" y="8533"/>
                  </a:cubicBezTo>
                  <a:close/>
                  <a:moveTo>
                    <a:pt x="16878" y="3413"/>
                  </a:moveTo>
                  <a:cubicBezTo>
                    <a:pt x="16963" y="3455"/>
                    <a:pt x="17074" y="3451"/>
                    <a:pt x="17101" y="3582"/>
                  </a:cubicBezTo>
                  <a:cubicBezTo>
                    <a:pt x="16981" y="3577"/>
                    <a:pt x="16865" y="3582"/>
                    <a:pt x="16878" y="3413"/>
                  </a:cubicBezTo>
                  <a:close/>
                  <a:moveTo>
                    <a:pt x="10250" y="6423"/>
                  </a:moveTo>
                  <a:cubicBezTo>
                    <a:pt x="10250" y="6411"/>
                    <a:pt x="10254" y="6398"/>
                    <a:pt x="10254" y="6385"/>
                  </a:cubicBezTo>
                  <a:cubicBezTo>
                    <a:pt x="10486" y="6402"/>
                    <a:pt x="10713" y="6423"/>
                    <a:pt x="10936" y="6491"/>
                  </a:cubicBezTo>
                  <a:lnTo>
                    <a:pt x="10250" y="6423"/>
                  </a:lnTo>
                  <a:close/>
                  <a:moveTo>
                    <a:pt x="11074" y="6711"/>
                  </a:moveTo>
                  <a:cubicBezTo>
                    <a:pt x="10945" y="6707"/>
                    <a:pt x="10816" y="6690"/>
                    <a:pt x="10686" y="6677"/>
                  </a:cubicBezTo>
                  <a:cubicBezTo>
                    <a:pt x="10660" y="6673"/>
                    <a:pt x="10629" y="6664"/>
                    <a:pt x="10629" y="6626"/>
                  </a:cubicBezTo>
                  <a:cubicBezTo>
                    <a:pt x="10629" y="6601"/>
                    <a:pt x="10651" y="6597"/>
                    <a:pt x="10669" y="6601"/>
                  </a:cubicBezTo>
                  <a:cubicBezTo>
                    <a:pt x="10882" y="6618"/>
                    <a:pt x="11096" y="6588"/>
                    <a:pt x="11332" y="6622"/>
                  </a:cubicBezTo>
                  <a:cubicBezTo>
                    <a:pt x="11257" y="6732"/>
                    <a:pt x="11159" y="6715"/>
                    <a:pt x="11074" y="6711"/>
                  </a:cubicBezTo>
                  <a:close/>
                  <a:moveTo>
                    <a:pt x="11350" y="6724"/>
                  </a:moveTo>
                  <a:lnTo>
                    <a:pt x="11729" y="6724"/>
                  </a:lnTo>
                  <a:cubicBezTo>
                    <a:pt x="11577" y="6821"/>
                    <a:pt x="11457" y="6821"/>
                    <a:pt x="11350" y="6724"/>
                  </a:cubicBezTo>
                  <a:close/>
                  <a:moveTo>
                    <a:pt x="11671" y="6499"/>
                  </a:moveTo>
                  <a:cubicBezTo>
                    <a:pt x="11702" y="6499"/>
                    <a:pt x="11644" y="6542"/>
                    <a:pt x="11666" y="6567"/>
                  </a:cubicBezTo>
                  <a:cubicBezTo>
                    <a:pt x="11622" y="6618"/>
                    <a:pt x="11715" y="6626"/>
                    <a:pt x="11698" y="6681"/>
                  </a:cubicBezTo>
                  <a:cubicBezTo>
                    <a:pt x="11586" y="6702"/>
                    <a:pt x="11470" y="6677"/>
                    <a:pt x="11359" y="6677"/>
                  </a:cubicBezTo>
                  <a:cubicBezTo>
                    <a:pt x="11341" y="6639"/>
                    <a:pt x="11363" y="6631"/>
                    <a:pt x="11386" y="6618"/>
                  </a:cubicBezTo>
                  <a:cubicBezTo>
                    <a:pt x="11408" y="6605"/>
                    <a:pt x="11448" y="6609"/>
                    <a:pt x="11435" y="6567"/>
                  </a:cubicBezTo>
                  <a:cubicBezTo>
                    <a:pt x="11426" y="6533"/>
                    <a:pt x="11399" y="6529"/>
                    <a:pt x="11368" y="6525"/>
                  </a:cubicBezTo>
                  <a:cubicBezTo>
                    <a:pt x="11274" y="6521"/>
                    <a:pt x="11181" y="6512"/>
                    <a:pt x="11092" y="6491"/>
                  </a:cubicBezTo>
                  <a:cubicBezTo>
                    <a:pt x="11288" y="6491"/>
                    <a:pt x="11479" y="6504"/>
                    <a:pt x="11671" y="6499"/>
                  </a:cubicBezTo>
                  <a:close/>
                  <a:moveTo>
                    <a:pt x="20544" y="8453"/>
                  </a:moveTo>
                  <a:cubicBezTo>
                    <a:pt x="20428" y="8495"/>
                    <a:pt x="20415" y="8478"/>
                    <a:pt x="20197" y="8098"/>
                  </a:cubicBezTo>
                  <a:cubicBezTo>
                    <a:pt x="20313" y="8212"/>
                    <a:pt x="20428" y="8335"/>
                    <a:pt x="20544" y="8453"/>
                  </a:cubicBezTo>
                  <a:close/>
                  <a:moveTo>
                    <a:pt x="19212" y="9248"/>
                  </a:moveTo>
                  <a:cubicBezTo>
                    <a:pt x="19105" y="9316"/>
                    <a:pt x="18994" y="9383"/>
                    <a:pt x="18878" y="9434"/>
                  </a:cubicBezTo>
                  <a:cubicBezTo>
                    <a:pt x="18798" y="9468"/>
                    <a:pt x="18780" y="9540"/>
                    <a:pt x="18740" y="9599"/>
                  </a:cubicBezTo>
                  <a:cubicBezTo>
                    <a:pt x="18522" y="9447"/>
                    <a:pt x="18526" y="9451"/>
                    <a:pt x="18664" y="9231"/>
                  </a:cubicBezTo>
                  <a:cubicBezTo>
                    <a:pt x="19012" y="8690"/>
                    <a:pt x="19346" y="8144"/>
                    <a:pt x="19667" y="7586"/>
                  </a:cubicBezTo>
                  <a:cubicBezTo>
                    <a:pt x="19885" y="7891"/>
                    <a:pt x="20103" y="8199"/>
                    <a:pt x="20326" y="8504"/>
                  </a:cubicBezTo>
                  <a:cubicBezTo>
                    <a:pt x="20375" y="8567"/>
                    <a:pt x="20313" y="8571"/>
                    <a:pt x="20281" y="8588"/>
                  </a:cubicBezTo>
                  <a:lnTo>
                    <a:pt x="19212" y="9248"/>
                  </a:lnTo>
                  <a:close/>
                  <a:moveTo>
                    <a:pt x="20678" y="9307"/>
                  </a:moveTo>
                  <a:lnTo>
                    <a:pt x="20678" y="9307"/>
                  </a:lnTo>
                  <a:lnTo>
                    <a:pt x="20673" y="9312"/>
                  </a:lnTo>
                  <a:lnTo>
                    <a:pt x="20678" y="9307"/>
                  </a:lnTo>
                  <a:close/>
                  <a:moveTo>
                    <a:pt x="16575" y="8643"/>
                  </a:moveTo>
                  <a:lnTo>
                    <a:pt x="16575" y="8643"/>
                  </a:lnTo>
                  <a:lnTo>
                    <a:pt x="16575" y="8643"/>
                  </a:lnTo>
                  <a:lnTo>
                    <a:pt x="16575" y="8652"/>
                  </a:lnTo>
                  <a:lnTo>
                    <a:pt x="16575" y="8643"/>
                  </a:lnTo>
                  <a:lnTo>
                    <a:pt x="16575" y="8643"/>
                  </a:lnTo>
                  <a:lnTo>
                    <a:pt x="16575" y="8643"/>
                  </a:lnTo>
                  <a:lnTo>
                    <a:pt x="16575" y="8643"/>
                  </a:lnTo>
                  <a:lnTo>
                    <a:pt x="16575" y="8643"/>
                  </a:lnTo>
                  <a:close/>
                  <a:moveTo>
                    <a:pt x="16072" y="10115"/>
                  </a:moveTo>
                  <a:cubicBezTo>
                    <a:pt x="15961" y="10407"/>
                    <a:pt x="15849" y="10699"/>
                    <a:pt x="15738" y="10986"/>
                  </a:cubicBezTo>
                  <a:cubicBezTo>
                    <a:pt x="15631" y="11265"/>
                    <a:pt x="15493" y="11536"/>
                    <a:pt x="15595" y="11857"/>
                  </a:cubicBezTo>
                  <a:cubicBezTo>
                    <a:pt x="15644" y="12001"/>
                    <a:pt x="15626" y="12166"/>
                    <a:pt x="15640" y="12322"/>
                  </a:cubicBezTo>
                  <a:cubicBezTo>
                    <a:pt x="15680" y="12792"/>
                    <a:pt x="15724" y="13261"/>
                    <a:pt x="15769" y="13735"/>
                  </a:cubicBezTo>
                  <a:cubicBezTo>
                    <a:pt x="15800" y="14081"/>
                    <a:pt x="15836" y="14428"/>
                    <a:pt x="15867" y="14775"/>
                  </a:cubicBezTo>
                  <a:cubicBezTo>
                    <a:pt x="15920" y="15354"/>
                    <a:pt x="15978" y="15934"/>
                    <a:pt x="16032" y="16513"/>
                  </a:cubicBezTo>
                  <a:cubicBezTo>
                    <a:pt x="16072" y="16936"/>
                    <a:pt x="16103" y="17363"/>
                    <a:pt x="16134" y="17790"/>
                  </a:cubicBezTo>
                  <a:cubicBezTo>
                    <a:pt x="16170" y="18281"/>
                    <a:pt x="16228" y="18767"/>
                    <a:pt x="16241" y="19257"/>
                  </a:cubicBezTo>
                  <a:cubicBezTo>
                    <a:pt x="16255" y="19414"/>
                    <a:pt x="16268" y="19570"/>
                    <a:pt x="16281" y="19727"/>
                  </a:cubicBezTo>
                  <a:cubicBezTo>
                    <a:pt x="16290" y="19820"/>
                    <a:pt x="16272" y="19930"/>
                    <a:pt x="16308" y="20010"/>
                  </a:cubicBezTo>
                  <a:cubicBezTo>
                    <a:pt x="16361" y="20120"/>
                    <a:pt x="16317" y="20188"/>
                    <a:pt x="16241" y="20247"/>
                  </a:cubicBezTo>
                  <a:cubicBezTo>
                    <a:pt x="16139" y="20327"/>
                    <a:pt x="16027" y="20399"/>
                    <a:pt x="15920" y="20475"/>
                  </a:cubicBezTo>
                  <a:cubicBezTo>
                    <a:pt x="15733" y="20619"/>
                    <a:pt x="15537" y="20746"/>
                    <a:pt x="15310" y="20826"/>
                  </a:cubicBezTo>
                  <a:cubicBezTo>
                    <a:pt x="15074" y="20907"/>
                    <a:pt x="14851" y="21021"/>
                    <a:pt x="14646" y="21152"/>
                  </a:cubicBezTo>
                  <a:cubicBezTo>
                    <a:pt x="14615" y="21173"/>
                    <a:pt x="14553" y="21190"/>
                    <a:pt x="14575" y="21241"/>
                  </a:cubicBezTo>
                  <a:cubicBezTo>
                    <a:pt x="14593" y="21279"/>
                    <a:pt x="14642" y="21266"/>
                    <a:pt x="14682" y="21266"/>
                  </a:cubicBezTo>
                  <a:lnTo>
                    <a:pt x="15845" y="21253"/>
                  </a:lnTo>
                  <a:cubicBezTo>
                    <a:pt x="15916" y="21253"/>
                    <a:pt x="15961" y="21224"/>
                    <a:pt x="16010" y="21181"/>
                  </a:cubicBezTo>
                  <a:cubicBezTo>
                    <a:pt x="16148" y="21063"/>
                    <a:pt x="16290" y="20957"/>
                    <a:pt x="16464" y="20894"/>
                  </a:cubicBezTo>
                  <a:cubicBezTo>
                    <a:pt x="16753" y="20784"/>
                    <a:pt x="16753" y="20784"/>
                    <a:pt x="16758" y="21071"/>
                  </a:cubicBezTo>
                  <a:lnTo>
                    <a:pt x="16758" y="21101"/>
                  </a:lnTo>
                  <a:cubicBezTo>
                    <a:pt x="16736" y="21232"/>
                    <a:pt x="16838" y="21190"/>
                    <a:pt x="16905" y="21198"/>
                  </a:cubicBezTo>
                  <a:cubicBezTo>
                    <a:pt x="16994" y="21211"/>
                    <a:pt x="17021" y="21181"/>
                    <a:pt x="17021" y="21093"/>
                  </a:cubicBezTo>
                  <a:cubicBezTo>
                    <a:pt x="17016" y="20877"/>
                    <a:pt x="17021" y="20661"/>
                    <a:pt x="17021" y="20446"/>
                  </a:cubicBezTo>
                  <a:cubicBezTo>
                    <a:pt x="16972" y="20340"/>
                    <a:pt x="16945" y="20179"/>
                    <a:pt x="16985" y="20120"/>
                  </a:cubicBezTo>
                  <a:cubicBezTo>
                    <a:pt x="17079" y="19985"/>
                    <a:pt x="17025" y="19854"/>
                    <a:pt x="17056" y="19727"/>
                  </a:cubicBezTo>
                  <a:cubicBezTo>
                    <a:pt x="17052" y="19613"/>
                    <a:pt x="17043" y="19503"/>
                    <a:pt x="17070" y="19388"/>
                  </a:cubicBezTo>
                  <a:cubicBezTo>
                    <a:pt x="17083" y="18957"/>
                    <a:pt x="17083" y="18530"/>
                    <a:pt x="17110" y="18099"/>
                  </a:cubicBezTo>
                  <a:cubicBezTo>
                    <a:pt x="17141" y="17557"/>
                    <a:pt x="17177" y="17020"/>
                    <a:pt x="17137" y="16479"/>
                  </a:cubicBezTo>
                  <a:cubicBezTo>
                    <a:pt x="17119" y="16200"/>
                    <a:pt x="17074" y="15925"/>
                    <a:pt x="17007" y="15655"/>
                  </a:cubicBezTo>
                  <a:cubicBezTo>
                    <a:pt x="16941" y="15515"/>
                    <a:pt x="16949" y="15380"/>
                    <a:pt x="16994" y="15232"/>
                  </a:cubicBezTo>
                  <a:cubicBezTo>
                    <a:pt x="17092" y="14919"/>
                    <a:pt x="17177" y="14602"/>
                    <a:pt x="17266" y="14289"/>
                  </a:cubicBezTo>
                  <a:cubicBezTo>
                    <a:pt x="17292" y="14191"/>
                    <a:pt x="17315" y="14090"/>
                    <a:pt x="17341" y="13993"/>
                  </a:cubicBezTo>
                  <a:cubicBezTo>
                    <a:pt x="17355" y="13946"/>
                    <a:pt x="17373" y="13904"/>
                    <a:pt x="17386" y="13857"/>
                  </a:cubicBezTo>
                  <a:lnTo>
                    <a:pt x="17417" y="13857"/>
                  </a:lnTo>
                  <a:cubicBezTo>
                    <a:pt x="17698" y="15122"/>
                    <a:pt x="17974" y="16386"/>
                    <a:pt x="18255" y="17650"/>
                  </a:cubicBezTo>
                  <a:cubicBezTo>
                    <a:pt x="18308" y="17574"/>
                    <a:pt x="18308" y="17502"/>
                    <a:pt x="18295" y="17435"/>
                  </a:cubicBezTo>
                  <a:cubicBezTo>
                    <a:pt x="18246" y="17164"/>
                    <a:pt x="18201" y="16894"/>
                    <a:pt x="18143" y="16627"/>
                  </a:cubicBezTo>
                  <a:cubicBezTo>
                    <a:pt x="17867" y="15342"/>
                    <a:pt x="17609" y="14048"/>
                    <a:pt x="17310" y="12762"/>
                  </a:cubicBezTo>
                  <a:cubicBezTo>
                    <a:pt x="17226" y="12403"/>
                    <a:pt x="17141" y="12039"/>
                    <a:pt x="17016" y="11692"/>
                  </a:cubicBezTo>
                  <a:cubicBezTo>
                    <a:pt x="17007" y="11663"/>
                    <a:pt x="17003" y="11608"/>
                    <a:pt x="16949" y="11625"/>
                  </a:cubicBezTo>
                  <a:cubicBezTo>
                    <a:pt x="16918" y="11633"/>
                    <a:pt x="16932" y="11671"/>
                    <a:pt x="16936" y="11696"/>
                  </a:cubicBezTo>
                  <a:cubicBezTo>
                    <a:pt x="17039" y="12276"/>
                    <a:pt x="17150" y="12859"/>
                    <a:pt x="17248" y="13439"/>
                  </a:cubicBezTo>
                  <a:cubicBezTo>
                    <a:pt x="17275" y="13591"/>
                    <a:pt x="17310" y="13735"/>
                    <a:pt x="17266" y="13895"/>
                  </a:cubicBezTo>
                  <a:cubicBezTo>
                    <a:pt x="17101" y="14479"/>
                    <a:pt x="16949" y="15071"/>
                    <a:pt x="16794" y="15659"/>
                  </a:cubicBezTo>
                  <a:cubicBezTo>
                    <a:pt x="16771" y="15735"/>
                    <a:pt x="16731" y="15819"/>
                    <a:pt x="16771" y="15917"/>
                  </a:cubicBezTo>
                  <a:cubicBezTo>
                    <a:pt x="16829" y="15794"/>
                    <a:pt x="16851" y="15671"/>
                    <a:pt x="16923" y="15561"/>
                  </a:cubicBezTo>
                  <a:cubicBezTo>
                    <a:pt x="17047" y="16056"/>
                    <a:pt x="17088" y="16547"/>
                    <a:pt x="17079" y="17046"/>
                  </a:cubicBezTo>
                  <a:cubicBezTo>
                    <a:pt x="17061" y="18014"/>
                    <a:pt x="17016" y="18982"/>
                    <a:pt x="16958" y="19947"/>
                  </a:cubicBezTo>
                  <a:cubicBezTo>
                    <a:pt x="16949" y="19972"/>
                    <a:pt x="17007" y="20018"/>
                    <a:pt x="16949" y="20018"/>
                  </a:cubicBezTo>
                  <a:cubicBezTo>
                    <a:pt x="16771" y="20018"/>
                    <a:pt x="16598" y="20035"/>
                    <a:pt x="16419" y="19997"/>
                  </a:cubicBezTo>
                  <a:cubicBezTo>
                    <a:pt x="16415" y="19997"/>
                    <a:pt x="16415" y="19980"/>
                    <a:pt x="16410" y="19972"/>
                  </a:cubicBezTo>
                  <a:cubicBezTo>
                    <a:pt x="16379" y="19921"/>
                    <a:pt x="16388" y="19866"/>
                    <a:pt x="16384" y="19811"/>
                  </a:cubicBezTo>
                  <a:cubicBezTo>
                    <a:pt x="16361" y="19473"/>
                    <a:pt x="16344" y="19135"/>
                    <a:pt x="16317" y="18796"/>
                  </a:cubicBezTo>
                  <a:cubicBezTo>
                    <a:pt x="16263" y="18124"/>
                    <a:pt x="16210" y="17452"/>
                    <a:pt x="16152" y="16779"/>
                  </a:cubicBezTo>
                  <a:cubicBezTo>
                    <a:pt x="16099" y="16141"/>
                    <a:pt x="16041" y="15498"/>
                    <a:pt x="15983" y="14860"/>
                  </a:cubicBezTo>
                  <a:cubicBezTo>
                    <a:pt x="15978" y="14830"/>
                    <a:pt x="15961" y="14792"/>
                    <a:pt x="16018" y="14783"/>
                  </a:cubicBezTo>
                  <a:cubicBezTo>
                    <a:pt x="16112" y="15625"/>
                    <a:pt x="16188" y="16471"/>
                    <a:pt x="16353" y="17304"/>
                  </a:cubicBezTo>
                  <a:cubicBezTo>
                    <a:pt x="16237" y="15545"/>
                    <a:pt x="16036" y="13790"/>
                    <a:pt x="15787" y="12026"/>
                  </a:cubicBezTo>
                  <a:cubicBezTo>
                    <a:pt x="15809" y="12056"/>
                    <a:pt x="15827" y="12073"/>
                    <a:pt x="15840" y="12090"/>
                  </a:cubicBezTo>
                  <a:cubicBezTo>
                    <a:pt x="15974" y="12242"/>
                    <a:pt x="16018" y="12238"/>
                    <a:pt x="16121" y="12073"/>
                  </a:cubicBezTo>
                  <a:cubicBezTo>
                    <a:pt x="16312" y="11768"/>
                    <a:pt x="16437" y="11439"/>
                    <a:pt x="16562" y="11104"/>
                  </a:cubicBezTo>
                  <a:cubicBezTo>
                    <a:pt x="16691" y="10770"/>
                    <a:pt x="16802" y="10432"/>
                    <a:pt x="16905" y="10085"/>
                  </a:cubicBezTo>
                  <a:cubicBezTo>
                    <a:pt x="16914" y="10052"/>
                    <a:pt x="16909" y="10005"/>
                    <a:pt x="16972" y="10013"/>
                  </a:cubicBezTo>
                  <a:cubicBezTo>
                    <a:pt x="17007" y="10018"/>
                    <a:pt x="16994" y="10047"/>
                    <a:pt x="17003" y="10068"/>
                  </a:cubicBezTo>
                  <a:cubicBezTo>
                    <a:pt x="17101" y="10288"/>
                    <a:pt x="17110" y="10525"/>
                    <a:pt x="17172" y="10749"/>
                  </a:cubicBezTo>
                  <a:cubicBezTo>
                    <a:pt x="17257" y="11071"/>
                    <a:pt x="17315" y="11400"/>
                    <a:pt x="17435" y="11713"/>
                  </a:cubicBezTo>
                  <a:cubicBezTo>
                    <a:pt x="17439" y="11730"/>
                    <a:pt x="17444" y="11747"/>
                    <a:pt x="17466" y="11751"/>
                  </a:cubicBezTo>
                  <a:cubicBezTo>
                    <a:pt x="17484" y="11519"/>
                    <a:pt x="17386" y="11303"/>
                    <a:pt x="17341" y="11079"/>
                  </a:cubicBezTo>
                  <a:cubicBezTo>
                    <a:pt x="17239" y="10593"/>
                    <a:pt x="17123" y="10107"/>
                    <a:pt x="17016" y="9620"/>
                  </a:cubicBezTo>
                  <a:cubicBezTo>
                    <a:pt x="17003" y="9569"/>
                    <a:pt x="16990" y="9519"/>
                    <a:pt x="17056" y="9476"/>
                  </a:cubicBezTo>
                  <a:cubicBezTo>
                    <a:pt x="17150" y="9417"/>
                    <a:pt x="17150" y="9333"/>
                    <a:pt x="17092" y="9252"/>
                  </a:cubicBezTo>
                  <a:cubicBezTo>
                    <a:pt x="17047" y="9189"/>
                    <a:pt x="16976" y="9159"/>
                    <a:pt x="16905" y="9210"/>
                  </a:cubicBezTo>
                  <a:cubicBezTo>
                    <a:pt x="16816" y="9273"/>
                    <a:pt x="16816" y="9371"/>
                    <a:pt x="16878" y="9443"/>
                  </a:cubicBezTo>
                  <a:cubicBezTo>
                    <a:pt x="16954" y="9527"/>
                    <a:pt x="16945" y="9603"/>
                    <a:pt x="16918" y="9696"/>
                  </a:cubicBezTo>
                  <a:cubicBezTo>
                    <a:pt x="16709" y="10415"/>
                    <a:pt x="16428" y="11109"/>
                    <a:pt x="16054" y="11764"/>
                  </a:cubicBezTo>
                  <a:cubicBezTo>
                    <a:pt x="15956" y="11938"/>
                    <a:pt x="15952" y="11933"/>
                    <a:pt x="15805" y="11811"/>
                  </a:cubicBezTo>
                  <a:cubicBezTo>
                    <a:pt x="15613" y="11650"/>
                    <a:pt x="15609" y="11650"/>
                    <a:pt x="15698" y="11413"/>
                  </a:cubicBezTo>
                  <a:cubicBezTo>
                    <a:pt x="15840" y="11033"/>
                    <a:pt x="16001" y="10652"/>
                    <a:pt x="16134" y="10267"/>
                  </a:cubicBezTo>
                  <a:cubicBezTo>
                    <a:pt x="16188" y="10119"/>
                    <a:pt x="16272" y="10039"/>
                    <a:pt x="16428" y="10009"/>
                  </a:cubicBezTo>
                  <a:cubicBezTo>
                    <a:pt x="16473" y="10001"/>
                    <a:pt x="16526" y="9997"/>
                    <a:pt x="16575" y="9920"/>
                  </a:cubicBezTo>
                  <a:lnTo>
                    <a:pt x="16063" y="9988"/>
                  </a:lnTo>
                  <a:cubicBezTo>
                    <a:pt x="16277" y="9641"/>
                    <a:pt x="16477" y="9295"/>
                    <a:pt x="16589" y="8910"/>
                  </a:cubicBezTo>
                  <a:cubicBezTo>
                    <a:pt x="16615" y="8821"/>
                    <a:pt x="16624" y="8736"/>
                    <a:pt x="16606" y="8648"/>
                  </a:cubicBezTo>
                  <a:cubicBezTo>
                    <a:pt x="16442" y="9168"/>
                    <a:pt x="16130" y="9629"/>
                    <a:pt x="15903" y="10123"/>
                  </a:cubicBezTo>
                  <a:cubicBezTo>
                    <a:pt x="15952" y="10149"/>
                    <a:pt x="16010" y="10081"/>
                    <a:pt x="16072" y="10115"/>
                  </a:cubicBezTo>
                  <a:close/>
                  <a:moveTo>
                    <a:pt x="16811" y="20086"/>
                  </a:moveTo>
                  <a:cubicBezTo>
                    <a:pt x="16834" y="20086"/>
                    <a:pt x="16856" y="20090"/>
                    <a:pt x="16865" y="20120"/>
                  </a:cubicBezTo>
                  <a:cubicBezTo>
                    <a:pt x="16900" y="20213"/>
                    <a:pt x="16856" y="20391"/>
                    <a:pt x="16767" y="20437"/>
                  </a:cubicBezTo>
                  <a:cubicBezTo>
                    <a:pt x="16375" y="20653"/>
                    <a:pt x="15956" y="20813"/>
                    <a:pt x="15524" y="20932"/>
                  </a:cubicBezTo>
                  <a:cubicBezTo>
                    <a:pt x="15488" y="20940"/>
                    <a:pt x="15448" y="20949"/>
                    <a:pt x="15395" y="20907"/>
                  </a:cubicBezTo>
                  <a:cubicBezTo>
                    <a:pt x="15573" y="20754"/>
                    <a:pt x="15778" y="20657"/>
                    <a:pt x="15961" y="20530"/>
                  </a:cubicBezTo>
                  <a:cubicBezTo>
                    <a:pt x="16076" y="20450"/>
                    <a:pt x="16201" y="20374"/>
                    <a:pt x="16304" y="20276"/>
                  </a:cubicBezTo>
                  <a:cubicBezTo>
                    <a:pt x="16366" y="20217"/>
                    <a:pt x="16428" y="20158"/>
                    <a:pt x="16357" y="20057"/>
                  </a:cubicBezTo>
                  <a:cubicBezTo>
                    <a:pt x="16522" y="20073"/>
                    <a:pt x="16664" y="20090"/>
                    <a:pt x="16811" y="20086"/>
                  </a:cubicBezTo>
                  <a:close/>
                  <a:moveTo>
                    <a:pt x="15987" y="14547"/>
                  </a:moveTo>
                  <a:cubicBezTo>
                    <a:pt x="15987" y="14568"/>
                    <a:pt x="15978" y="14589"/>
                    <a:pt x="15952" y="14606"/>
                  </a:cubicBezTo>
                  <a:cubicBezTo>
                    <a:pt x="15925" y="14284"/>
                    <a:pt x="15898" y="13963"/>
                    <a:pt x="15871" y="13642"/>
                  </a:cubicBezTo>
                  <a:cubicBezTo>
                    <a:pt x="15934" y="13739"/>
                    <a:pt x="15898" y="13853"/>
                    <a:pt x="15920" y="13959"/>
                  </a:cubicBezTo>
                  <a:cubicBezTo>
                    <a:pt x="15965" y="14153"/>
                    <a:pt x="15969" y="14352"/>
                    <a:pt x="15987" y="14547"/>
                  </a:cubicBezTo>
                  <a:close/>
                  <a:moveTo>
                    <a:pt x="15871" y="13426"/>
                  </a:moveTo>
                  <a:lnTo>
                    <a:pt x="15871" y="13633"/>
                  </a:lnTo>
                  <a:cubicBezTo>
                    <a:pt x="15849" y="13566"/>
                    <a:pt x="15858" y="13498"/>
                    <a:pt x="15871" y="13426"/>
                  </a:cubicBezTo>
                  <a:close/>
                  <a:moveTo>
                    <a:pt x="15836" y="13122"/>
                  </a:moveTo>
                  <a:lnTo>
                    <a:pt x="15836" y="13122"/>
                  </a:lnTo>
                  <a:cubicBezTo>
                    <a:pt x="15840" y="13185"/>
                    <a:pt x="15840" y="13244"/>
                    <a:pt x="15840" y="13308"/>
                  </a:cubicBezTo>
                  <a:lnTo>
                    <a:pt x="15836" y="13308"/>
                  </a:lnTo>
                  <a:lnTo>
                    <a:pt x="15836" y="13122"/>
                  </a:lnTo>
                  <a:close/>
                  <a:moveTo>
                    <a:pt x="16442" y="6939"/>
                  </a:moveTo>
                  <a:lnTo>
                    <a:pt x="16442" y="6939"/>
                  </a:lnTo>
                  <a:lnTo>
                    <a:pt x="16442" y="6939"/>
                  </a:lnTo>
                  <a:lnTo>
                    <a:pt x="16442" y="6939"/>
                  </a:lnTo>
                  <a:close/>
                  <a:moveTo>
                    <a:pt x="16526" y="6770"/>
                  </a:moveTo>
                  <a:lnTo>
                    <a:pt x="16526" y="6770"/>
                  </a:lnTo>
                  <a:lnTo>
                    <a:pt x="16526" y="6770"/>
                  </a:lnTo>
                  <a:lnTo>
                    <a:pt x="16526" y="6770"/>
                  </a:lnTo>
                  <a:close/>
                  <a:moveTo>
                    <a:pt x="19502" y="20450"/>
                  </a:moveTo>
                  <a:lnTo>
                    <a:pt x="19502" y="20450"/>
                  </a:lnTo>
                  <a:cubicBezTo>
                    <a:pt x="19497" y="20441"/>
                    <a:pt x="19489" y="20437"/>
                    <a:pt x="19489" y="20433"/>
                  </a:cubicBezTo>
                  <a:cubicBezTo>
                    <a:pt x="19489" y="20433"/>
                    <a:pt x="19493" y="20429"/>
                    <a:pt x="19493" y="20424"/>
                  </a:cubicBezTo>
                  <a:lnTo>
                    <a:pt x="19493" y="20382"/>
                  </a:lnTo>
                  <a:cubicBezTo>
                    <a:pt x="19493" y="20369"/>
                    <a:pt x="19493" y="20353"/>
                    <a:pt x="19489" y="20340"/>
                  </a:cubicBezTo>
                  <a:cubicBezTo>
                    <a:pt x="19448" y="19790"/>
                    <a:pt x="19408" y="19245"/>
                    <a:pt x="19359" y="18695"/>
                  </a:cubicBezTo>
                  <a:cubicBezTo>
                    <a:pt x="19324" y="18310"/>
                    <a:pt x="19284" y="17930"/>
                    <a:pt x="19235" y="17549"/>
                  </a:cubicBezTo>
                  <a:cubicBezTo>
                    <a:pt x="19163" y="17003"/>
                    <a:pt x="19056" y="16462"/>
                    <a:pt x="18896" y="15929"/>
                  </a:cubicBezTo>
                  <a:cubicBezTo>
                    <a:pt x="18838" y="16056"/>
                    <a:pt x="18887" y="16179"/>
                    <a:pt x="18914" y="16297"/>
                  </a:cubicBezTo>
                  <a:cubicBezTo>
                    <a:pt x="18981" y="16657"/>
                    <a:pt x="19070" y="17012"/>
                    <a:pt x="19123" y="17371"/>
                  </a:cubicBezTo>
                  <a:cubicBezTo>
                    <a:pt x="19186" y="17773"/>
                    <a:pt x="19226" y="18179"/>
                    <a:pt x="19257" y="18585"/>
                  </a:cubicBezTo>
                  <a:cubicBezTo>
                    <a:pt x="19301" y="19181"/>
                    <a:pt x="19350" y="19773"/>
                    <a:pt x="19373" y="20369"/>
                  </a:cubicBezTo>
                  <a:cubicBezTo>
                    <a:pt x="19377" y="20433"/>
                    <a:pt x="19359" y="20441"/>
                    <a:pt x="19301" y="20433"/>
                  </a:cubicBezTo>
                  <a:cubicBezTo>
                    <a:pt x="19114" y="20408"/>
                    <a:pt x="18923" y="20412"/>
                    <a:pt x="18736" y="20412"/>
                  </a:cubicBezTo>
                  <a:cubicBezTo>
                    <a:pt x="18664" y="20412"/>
                    <a:pt x="18642" y="20391"/>
                    <a:pt x="18629" y="20323"/>
                  </a:cubicBezTo>
                  <a:cubicBezTo>
                    <a:pt x="18531" y="19782"/>
                    <a:pt x="18424" y="19245"/>
                    <a:pt x="18317" y="18703"/>
                  </a:cubicBezTo>
                  <a:cubicBezTo>
                    <a:pt x="18179" y="17997"/>
                    <a:pt x="18041" y="17295"/>
                    <a:pt x="17907" y="16589"/>
                  </a:cubicBezTo>
                  <a:lnTo>
                    <a:pt x="17613" y="15079"/>
                  </a:lnTo>
                  <a:cubicBezTo>
                    <a:pt x="17546" y="14750"/>
                    <a:pt x="17497" y="14416"/>
                    <a:pt x="17390" y="14052"/>
                  </a:cubicBezTo>
                  <a:cubicBezTo>
                    <a:pt x="17382" y="14119"/>
                    <a:pt x="17377" y="14153"/>
                    <a:pt x="17377" y="14183"/>
                  </a:cubicBezTo>
                  <a:cubicBezTo>
                    <a:pt x="17413" y="14428"/>
                    <a:pt x="17448" y="14673"/>
                    <a:pt x="17488" y="14919"/>
                  </a:cubicBezTo>
                  <a:cubicBezTo>
                    <a:pt x="17529" y="15143"/>
                    <a:pt x="17573" y="15363"/>
                    <a:pt x="17613" y="15587"/>
                  </a:cubicBezTo>
                  <a:cubicBezTo>
                    <a:pt x="17720" y="16141"/>
                    <a:pt x="17845" y="16691"/>
                    <a:pt x="17929" y="17244"/>
                  </a:cubicBezTo>
                  <a:cubicBezTo>
                    <a:pt x="18001" y="17705"/>
                    <a:pt x="18103" y="18162"/>
                    <a:pt x="18179" y="18619"/>
                  </a:cubicBezTo>
                  <a:cubicBezTo>
                    <a:pt x="18219" y="18860"/>
                    <a:pt x="18277" y="19097"/>
                    <a:pt x="18321" y="19338"/>
                  </a:cubicBezTo>
                  <a:lnTo>
                    <a:pt x="18317" y="19338"/>
                  </a:lnTo>
                  <a:cubicBezTo>
                    <a:pt x="18366" y="19376"/>
                    <a:pt x="18335" y="19431"/>
                    <a:pt x="18362" y="19473"/>
                  </a:cubicBezTo>
                  <a:cubicBezTo>
                    <a:pt x="18366" y="19490"/>
                    <a:pt x="18366" y="19511"/>
                    <a:pt x="18370" y="19528"/>
                  </a:cubicBezTo>
                  <a:cubicBezTo>
                    <a:pt x="18428" y="19832"/>
                    <a:pt x="18517" y="20133"/>
                    <a:pt x="18544" y="20441"/>
                  </a:cubicBezTo>
                  <a:cubicBezTo>
                    <a:pt x="18558" y="20467"/>
                    <a:pt x="18580" y="20471"/>
                    <a:pt x="18607" y="20467"/>
                  </a:cubicBezTo>
                  <a:cubicBezTo>
                    <a:pt x="18736" y="20454"/>
                    <a:pt x="18754" y="20509"/>
                    <a:pt x="18731" y="20623"/>
                  </a:cubicBezTo>
                  <a:cubicBezTo>
                    <a:pt x="18709" y="20733"/>
                    <a:pt x="18611" y="20801"/>
                    <a:pt x="18575" y="20894"/>
                  </a:cubicBezTo>
                  <a:cubicBezTo>
                    <a:pt x="18491" y="21118"/>
                    <a:pt x="18326" y="21266"/>
                    <a:pt x="18143" y="21410"/>
                  </a:cubicBezTo>
                  <a:cubicBezTo>
                    <a:pt x="18130" y="21444"/>
                    <a:pt x="18121" y="21482"/>
                    <a:pt x="18108" y="21511"/>
                  </a:cubicBezTo>
                  <a:cubicBezTo>
                    <a:pt x="18072" y="21575"/>
                    <a:pt x="18085" y="21600"/>
                    <a:pt x="18166" y="21600"/>
                  </a:cubicBezTo>
                  <a:lnTo>
                    <a:pt x="19030" y="21596"/>
                  </a:lnTo>
                  <a:cubicBezTo>
                    <a:pt x="19168" y="21592"/>
                    <a:pt x="19297" y="21558"/>
                    <a:pt x="19337" y="21405"/>
                  </a:cubicBezTo>
                  <a:cubicBezTo>
                    <a:pt x="19359" y="21355"/>
                    <a:pt x="19377" y="21304"/>
                    <a:pt x="19399" y="21253"/>
                  </a:cubicBezTo>
                  <a:cubicBezTo>
                    <a:pt x="19502" y="21021"/>
                    <a:pt x="19618" y="20792"/>
                    <a:pt x="19489" y="20539"/>
                  </a:cubicBezTo>
                  <a:cubicBezTo>
                    <a:pt x="19475" y="20513"/>
                    <a:pt x="19480" y="20479"/>
                    <a:pt x="19502" y="20450"/>
                  </a:cubicBezTo>
                  <a:close/>
                  <a:moveTo>
                    <a:pt x="19373" y="20606"/>
                  </a:moveTo>
                  <a:cubicBezTo>
                    <a:pt x="19333" y="20813"/>
                    <a:pt x="19257" y="21008"/>
                    <a:pt x="19088" y="21156"/>
                  </a:cubicBezTo>
                  <a:cubicBezTo>
                    <a:pt x="18941" y="21283"/>
                    <a:pt x="18682" y="21203"/>
                    <a:pt x="18642" y="21012"/>
                  </a:cubicBezTo>
                  <a:cubicBezTo>
                    <a:pt x="18620" y="20911"/>
                    <a:pt x="18745" y="20860"/>
                    <a:pt x="18745" y="20763"/>
                  </a:cubicBezTo>
                  <a:cubicBezTo>
                    <a:pt x="18745" y="20737"/>
                    <a:pt x="18771" y="20716"/>
                    <a:pt x="18776" y="20687"/>
                  </a:cubicBezTo>
                  <a:cubicBezTo>
                    <a:pt x="18794" y="20615"/>
                    <a:pt x="18789" y="20505"/>
                    <a:pt x="18834" y="20484"/>
                  </a:cubicBezTo>
                  <a:cubicBezTo>
                    <a:pt x="18901" y="20450"/>
                    <a:pt x="18999" y="20475"/>
                    <a:pt x="19088" y="20479"/>
                  </a:cubicBezTo>
                  <a:cubicBezTo>
                    <a:pt x="19146" y="20479"/>
                    <a:pt x="19203" y="20488"/>
                    <a:pt x="19261" y="20484"/>
                  </a:cubicBezTo>
                  <a:cubicBezTo>
                    <a:pt x="19346" y="20492"/>
                    <a:pt x="19391" y="20517"/>
                    <a:pt x="19373" y="20606"/>
                  </a:cubicBezTo>
                  <a:close/>
                  <a:moveTo>
                    <a:pt x="18874" y="10411"/>
                  </a:moveTo>
                  <a:lnTo>
                    <a:pt x="19448" y="11608"/>
                  </a:lnTo>
                  <a:cubicBezTo>
                    <a:pt x="19457" y="11625"/>
                    <a:pt x="19471" y="11663"/>
                    <a:pt x="19462" y="11667"/>
                  </a:cubicBezTo>
                  <a:cubicBezTo>
                    <a:pt x="19288" y="11819"/>
                    <a:pt x="19350" y="12035"/>
                    <a:pt x="19319" y="12217"/>
                  </a:cubicBezTo>
                  <a:cubicBezTo>
                    <a:pt x="19217" y="12834"/>
                    <a:pt x="19141" y="13460"/>
                    <a:pt x="19052" y="14077"/>
                  </a:cubicBezTo>
                  <a:cubicBezTo>
                    <a:pt x="18976" y="14614"/>
                    <a:pt x="18892" y="15151"/>
                    <a:pt x="18816" y="15693"/>
                  </a:cubicBezTo>
                  <a:cubicBezTo>
                    <a:pt x="18811" y="15714"/>
                    <a:pt x="18780" y="15726"/>
                    <a:pt x="18807" y="15752"/>
                  </a:cubicBezTo>
                  <a:cubicBezTo>
                    <a:pt x="18856" y="15764"/>
                    <a:pt x="18838" y="15718"/>
                    <a:pt x="18869" y="15701"/>
                  </a:cubicBezTo>
                  <a:cubicBezTo>
                    <a:pt x="18874" y="15748"/>
                    <a:pt x="18878" y="15794"/>
                    <a:pt x="18887" y="15836"/>
                  </a:cubicBezTo>
                  <a:cubicBezTo>
                    <a:pt x="18860" y="15967"/>
                    <a:pt x="18794" y="16082"/>
                    <a:pt x="18709" y="16187"/>
                  </a:cubicBezTo>
                  <a:cubicBezTo>
                    <a:pt x="18718" y="15997"/>
                    <a:pt x="18749" y="15807"/>
                    <a:pt x="18731" y="15612"/>
                  </a:cubicBezTo>
                  <a:cubicBezTo>
                    <a:pt x="18771" y="15363"/>
                    <a:pt x="18811" y="15117"/>
                    <a:pt x="18852" y="14868"/>
                  </a:cubicBezTo>
                  <a:cubicBezTo>
                    <a:pt x="18936" y="14276"/>
                    <a:pt x="19025" y="13684"/>
                    <a:pt x="19105" y="13088"/>
                  </a:cubicBezTo>
                  <a:cubicBezTo>
                    <a:pt x="19163" y="12648"/>
                    <a:pt x="19217" y="12212"/>
                    <a:pt x="19275" y="11764"/>
                  </a:cubicBezTo>
                  <a:cubicBezTo>
                    <a:pt x="18945" y="11798"/>
                    <a:pt x="18633" y="11895"/>
                    <a:pt x="18313" y="11959"/>
                  </a:cubicBezTo>
                  <a:cubicBezTo>
                    <a:pt x="18068" y="12009"/>
                    <a:pt x="17831" y="12098"/>
                    <a:pt x="17578" y="12081"/>
                  </a:cubicBezTo>
                  <a:lnTo>
                    <a:pt x="19137" y="11701"/>
                  </a:lnTo>
                  <a:cubicBezTo>
                    <a:pt x="19426" y="11633"/>
                    <a:pt x="19426" y="11633"/>
                    <a:pt x="19235" y="11396"/>
                  </a:cubicBezTo>
                  <a:cubicBezTo>
                    <a:pt x="19141" y="11168"/>
                    <a:pt x="19065" y="10940"/>
                    <a:pt x="18954" y="10715"/>
                  </a:cubicBezTo>
                  <a:cubicBezTo>
                    <a:pt x="18892" y="10631"/>
                    <a:pt x="18811" y="10529"/>
                    <a:pt x="18874" y="10411"/>
                  </a:cubicBezTo>
                  <a:close/>
                  <a:moveTo>
                    <a:pt x="17310" y="4233"/>
                  </a:moveTo>
                  <a:cubicBezTo>
                    <a:pt x="17382" y="4296"/>
                    <a:pt x="17480" y="4246"/>
                    <a:pt x="17591" y="4275"/>
                  </a:cubicBezTo>
                  <a:cubicBezTo>
                    <a:pt x="17444" y="4313"/>
                    <a:pt x="17439" y="4487"/>
                    <a:pt x="17279" y="4487"/>
                  </a:cubicBezTo>
                  <a:cubicBezTo>
                    <a:pt x="17212" y="4487"/>
                    <a:pt x="17141" y="4487"/>
                    <a:pt x="17137" y="4410"/>
                  </a:cubicBezTo>
                  <a:cubicBezTo>
                    <a:pt x="17132" y="4347"/>
                    <a:pt x="17025" y="4301"/>
                    <a:pt x="17096" y="4237"/>
                  </a:cubicBezTo>
                  <a:cubicBezTo>
                    <a:pt x="17163" y="4174"/>
                    <a:pt x="17235" y="4165"/>
                    <a:pt x="17310" y="4233"/>
                  </a:cubicBezTo>
                  <a:close/>
                  <a:moveTo>
                    <a:pt x="17814" y="3396"/>
                  </a:moveTo>
                  <a:cubicBezTo>
                    <a:pt x="17662" y="3294"/>
                    <a:pt x="17515" y="3303"/>
                    <a:pt x="17364" y="3387"/>
                  </a:cubicBezTo>
                  <a:cubicBezTo>
                    <a:pt x="17319" y="3413"/>
                    <a:pt x="17172" y="3332"/>
                    <a:pt x="17163" y="3281"/>
                  </a:cubicBezTo>
                  <a:cubicBezTo>
                    <a:pt x="17154" y="3239"/>
                    <a:pt x="17190" y="3243"/>
                    <a:pt x="17217" y="3239"/>
                  </a:cubicBezTo>
                  <a:cubicBezTo>
                    <a:pt x="17480" y="3188"/>
                    <a:pt x="17729" y="3180"/>
                    <a:pt x="17898" y="3429"/>
                  </a:cubicBezTo>
                  <a:cubicBezTo>
                    <a:pt x="17867" y="3438"/>
                    <a:pt x="17836" y="3413"/>
                    <a:pt x="17814" y="3396"/>
                  </a:cubicBezTo>
                  <a:close/>
                  <a:moveTo>
                    <a:pt x="17426" y="3632"/>
                  </a:moveTo>
                  <a:cubicBezTo>
                    <a:pt x="17386" y="3628"/>
                    <a:pt x="17328" y="3658"/>
                    <a:pt x="17346" y="3582"/>
                  </a:cubicBezTo>
                  <a:cubicBezTo>
                    <a:pt x="17359" y="3531"/>
                    <a:pt x="17404" y="3514"/>
                    <a:pt x="17457" y="3514"/>
                  </a:cubicBezTo>
                  <a:cubicBezTo>
                    <a:pt x="17573" y="3514"/>
                    <a:pt x="17689" y="3506"/>
                    <a:pt x="17831" y="3569"/>
                  </a:cubicBezTo>
                  <a:cubicBezTo>
                    <a:pt x="17729" y="3611"/>
                    <a:pt x="17684" y="3730"/>
                    <a:pt x="17555" y="3632"/>
                  </a:cubicBezTo>
                  <a:cubicBezTo>
                    <a:pt x="17520" y="3603"/>
                    <a:pt x="17497" y="3687"/>
                    <a:pt x="17457" y="3709"/>
                  </a:cubicBezTo>
                  <a:cubicBezTo>
                    <a:pt x="17413" y="3687"/>
                    <a:pt x="17488" y="3637"/>
                    <a:pt x="17426" y="3632"/>
                  </a:cubicBezTo>
                  <a:close/>
                  <a:moveTo>
                    <a:pt x="19146" y="11933"/>
                  </a:moveTo>
                  <a:cubicBezTo>
                    <a:pt x="18852" y="12026"/>
                    <a:pt x="18562" y="12132"/>
                    <a:pt x="18241" y="12136"/>
                  </a:cubicBezTo>
                  <a:cubicBezTo>
                    <a:pt x="18540" y="12039"/>
                    <a:pt x="18825" y="11921"/>
                    <a:pt x="19146" y="11933"/>
                  </a:cubicBezTo>
                  <a:close/>
                  <a:moveTo>
                    <a:pt x="19123" y="7531"/>
                  </a:moveTo>
                  <a:cubicBezTo>
                    <a:pt x="19159" y="7451"/>
                    <a:pt x="19114" y="7400"/>
                    <a:pt x="19061" y="7349"/>
                  </a:cubicBezTo>
                  <a:cubicBezTo>
                    <a:pt x="18967" y="7184"/>
                    <a:pt x="18843" y="7041"/>
                    <a:pt x="18727" y="6884"/>
                  </a:cubicBezTo>
                  <a:cubicBezTo>
                    <a:pt x="18745" y="6884"/>
                    <a:pt x="18762" y="6876"/>
                    <a:pt x="18771" y="6880"/>
                  </a:cubicBezTo>
                  <a:cubicBezTo>
                    <a:pt x="18954" y="7045"/>
                    <a:pt x="19119" y="7223"/>
                    <a:pt x="19248" y="7430"/>
                  </a:cubicBezTo>
                  <a:cubicBezTo>
                    <a:pt x="19342" y="7582"/>
                    <a:pt x="19154" y="7485"/>
                    <a:pt x="19123" y="7531"/>
                  </a:cubicBezTo>
                  <a:close/>
                  <a:moveTo>
                    <a:pt x="17800" y="9722"/>
                  </a:moveTo>
                  <a:cubicBezTo>
                    <a:pt x="17765" y="9785"/>
                    <a:pt x="17818" y="9772"/>
                    <a:pt x="17849" y="9777"/>
                  </a:cubicBezTo>
                  <a:cubicBezTo>
                    <a:pt x="18005" y="9794"/>
                    <a:pt x="18166" y="9768"/>
                    <a:pt x="18326" y="9819"/>
                  </a:cubicBezTo>
                  <a:cubicBezTo>
                    <a:pt x="18228" y="9853"/>
                    <a:pt x="18125" y="9806"/>
                    <a:pt x="18041" y="9861"/>
                  </a:cubicBezTo>
                  <a:cubicBezTo>
                    <a:pt x="17961" y="9853"/>
                    <a:pt x="17880" y="9844"/>
                    <a:pt x="17800" y="9832"/>
                  </a:cubicBezTo>
                  <a:cubicBezTo>
                    <a:pt x="17760" y="9823"/>
                    <a:pt x="17729" y="9798"/>
                    <a:pt x="17733" y="9756"/>
                  </a:cubicBezTo>
                  <a:cubicBezTo>
                    <a:pt x="17742" y="9717"/>
                    <a:pt x="17769" y="9717"/>
                    <a:pt x="17800" y="9722"/>
                  </a:cubicBezTo>
                  <a:close/>
                  <a:moveTo>
                    <a:pt x="17096" y="6698"/>
                  </a:moveTo>
                  <a:cubicBezTo>
                    <a:pt x="16981" y="6893"/>
                    <a:pt x="16936" y="7091"/>
                    <a:pt x="16945" y="7316"/>
                  </a:cubicBezTo>
                  <a:cubicBezTo>
                    <a:pt x="16967" y="7688"/>
                    <a:pt x="16998" y="8056"/>
                    <a:pt x="16972" y="8428"/>
                  </a:cubicBezTo>
                  <a:cubicBezTo>
                    <a:pt x="16941" y="7958"/>
                    <a:pt x="16874" y="7493"/>
                    <a:pt x="16905" y="7024"/>
                  </a:cubicBezTo>
                  <a:cubicBezTo>
                    <a:pt x="16914" y="6893"/>
                    <a:pt x="16990" y="6774"/>
                    <a:pt x="17056" y="6656"/>
                  </a:cubicBezTo>
                  <a:cubicBezTo>
                    <a:pt x="17230" y="6351"/>
                    <a:pt x="17422" y="6055"/>
                    <a:pt x="17529" y="5721"/>
                  </a:cubicBezTo>
                  <a:cubicBezTo>
                    <a:pt x="17524" y="5869"/>
                    <a:pt x="17466" y="6005"/>
                    <a:pt x="17399" y="6136"/>
                  </a:cubicBezTo>
                  <a:cubicBezTo>
                    <a:pt x="17301" y="6330"/>
                    <a:pt x="17203" y="6516"/>
                    <a:pt x="17096" y="6698"/>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09;p26">
              <a:extLst>
                <a:ext uri="{FF2B5EF4-FFF2-40B4-BE49-F238E27FC236}">
                  <a16:creationId xmlns:a16="http://schemas.microsoft.com/office/drawing/2014/main" id="{4763A513-4C5A-BD4C-614C-9142F22D8E3B}"/>
                </a:ext>
              </a:extLst>
            </p:cNvPr>
            <p:cNvSpPr/>
            <p:nvPr/>
          </p:nvSpPr>
          <p:spPr>
            <a:xfrm>
              <a:off x="658595" y="1451779"/>
              <a:ext cx="5864249" cy="4928329"/>
            </a:xfrm>
            <a:custGeom>
              <a:avLst/>
              <a:gdLst/>
              <a:ahLst/>
              <a:cxnLst/>
              <a:rect l="l" t="t" r="r" b="b"/>
              <a:pathLst>
                <a:path w="21593" h="21596" extrusionOk="0">
                  <a:moveTo>
                    <a:pt x="15804" y="20465"/>
                  </a:moveTo>
                  <a:cubicBezTo>
                    <a:pt x="15781" y="19828"/>
                    <a:pt x="15743" y="19190"/>
                    <a:pt x="15705" y="18558"/>
                  </a:cubicBezTo>
                  <a:cubicBezTo>
                    <a:pt x="15678" y="18124"/>
                    <a:pt x="15644" y="17690"/>
                    <a:pt x="15591" y="17260"/>
                  </a:cubicBezTo>
                  <a:cubicBezTo>
                    <a:pt x="15542" y="16876"/>
                    <a:pt x="15470" y="16496"/>
                    <a:pt x="15413" y="16112"/>
                  </a:cubicBezTo>
                  <a:cubicBezTo>
                    <a:pt x="15394" y="15981"/>
                    <a:pt x="15352" y="15850"/>
                    <a:pt x="15397" y="15719"/>
                  </a:cubicBezTo>
                  <a:cubicBezTo>
                    <a:pt x="15390" y="15687"/>
                    <a:pt x="15386" y="15651"/>
                    <a:pt x="15378" y="15619"/>
                  </a:cubicBezTo>
                  <a:cubicBezTo>
                    <a:pt x="15356" y="15759"/>
                    <a:pt x="15299" y="15881"/>
                    <a:pt x="15226" y="15994"/>
                  </a:cubicBezTo>
                  <a:cubicBezTo>
                    <a:pt x="15200" y="16049"/>
                    <a:pt x="15196" y="16116"/>
                    <a:pt x="15177" y="16175"/>
                  </a:cubicBezTo>
                  <a:cubicBezTo>
                    <a:pt x="15150" y="15904"/>
                    <a:pt x="15242" y="15646"/>
                    <a:pt x="15245" y="15380"/>
                  </a:cubicBezTo>
                  <a:cubicBezTo>
                    <a:pt x="15280" y="15113"/>
                    <a:pt x="15314" y="14851"/>
                    <a:pt x="15348" y="14584"/>
                  </a:cubicBezTo>
                  <a:cubicBezTo>
                    <a:pt x="15420" y="13951"/>
                    <a:pt x="15496" y="13318"/>
                    <a:pt x="15564" y="12681"/>
                  </a:cubicBezTo>
                  <a:cubicBezTo>
                    <a:pt x="15614" y="12210"/>
                    <a:pt x="15659" y="11745"/>
                    <a:pt x="15709" y="11266"/>
                  </a:cubicBezTo>
                  <a:cubicBezTo>
                    <a:pt x="15428" y="11302"/>
                    <a:pt x="15162" y="11406"/>
                    <a:pt x="14888" y="11474"/>
                  </a:cubicBezTo>
                  <a:cubicBezTo>
                    <a:pt x="14679" y="11528"/>
                    <a:pt x="14478" y="11623"/>
                    <a:pt x="14262" y="11605"/>
                  </a:cubicBezTo>
                  <a:cubicBezTo>
                    <a:pt x="14197" y="11650"/>
                    <a:pt x="14159" y="11618"/>
                    <a:pt x="14140" y="11541"/>
                  </a:cubicBezTo>
                  <a:cubicBezTo>
                    <a:pt x="14102" y="11397"/>
                    <a:pt x="14064" y="11252"/>
                    <a:pt x="14034" y="11103"/>
                  </a:cubicBezTo>
                  <a:cubicBezTo>
                    <a:pt x="13912" y="10560"/>
                    <a:pt x="13802" y="10018"/>
                    <a:pt x="13771" y="9453"/>
                  </a:cubicBezTo>
                  <a:cubicBezTo>
                    <a:pt x="13764" y="9430"/>
                    <a:pt x="13775" y="9399"/>
                    <a:pt x="13745" y="9394"/>
                  </a:cubicBezTo>
                  <a:cubicBezTo>
                    <a:pt x="13695" y="9390"/>
                    <a:pt x="13699" y="9439"/>
                    <a:pt x="13688" y="9471"/>
                  </a:cubicBezTo>
                  <a:cubicBezTo>
                    <a:pt x="13604" y="9837"/>
                    <a:pt x="13506" y="10199"/>
                    <a:pt x="13395" y="10560"/>
                  </a:cubicBezTo>
                  <a:cubicBezTo>
                    <a:pt x="13289" y="10913"/>
                    <a:pt x="13183" y="11270"/>
                    <a:pt x="13019" y="11596"/>
                  </a:cubicBezTo>
                  <a:cubicBezTo>
                    <a:pt x="12932" y="11772"/>
                    <a:pt x="12894" y="11772"/>
                    <a:pt x="12780" y="11614"/>
                  </a:cubicBezTo>
                  <a:cubicBezTo>
                    <a:pt x="12769" y="11596"/>
                    <a:pt x="12753" y="11578"/>
                    <a:pt x="12734" y="11546"/>
                  </a:cubicBezTo>
                  <a:cubicBezTo>
                    <a:pt x="12951" y="13431"/>
                    <a:pt x="13118" y="15303"/>
                    <a:pt x="13217" y="17188"/>
                  </a:cubicBezTo>
                  <a:cubicBezTo>
                    <a:pt x="13076" y="16297"/>
                    <a:pt x="13016" y="15393"/>
                    <a:pt x="12932" y="14493"/>
                  </a:cubicBezTo>
                  <a:cubicBezTo>
                    <a:pt x="12883" y="14507"/>
                    <a:pt x="12898" y="14543"/>
                    <a:pt x="12902" y="14575"/>
                  </a:cubicBezTo>
                  <a:cubicBezTo>
                    <a:pt x="12951" y="15257"/>
                    <a:pt x="13000" y="15940"/>
                    <a:pt x="13046" y="16627"/>
                  </a:cubicBezTo>
                  <a:cubicBezTo>
                    <a:pt x="13095" y="17346"/>
                    <a:pt x="13145" y="18065"/>
                    <a:pt x="13186" y="18784"/>
                  </a:cubicBezTo>
                  <a:cubicBezTo>
                    <a:pt x="13209" y="19145"/>
                    <a:pt x="13224" y="19507"/>
                    <a:pt x="13243" y="19869"/>
                  </a:cubicBezTo>
                  <a:cubicBezTo>
                    <a:pt x="13247" y="19927"/>
                    <a:pt x="13240" y="19986"/>
                    <a:pt x="13266" y="20040"/>
                  </a:cubicBezTo>
                  <a:cubicBezTo>
                    <a:pt x="13422" y="20022"/>
                    <a:pt x="13578" y="20063"/>
                    <a:pt x="13733" y="20013"/>
                  </a:cubicBezTo>
                  <a:cubicBezTo>
                    <a:pt x="13783" y="18978"/>
                    <a:pt x="13821" y="17947"/>
                    <a:pt x="13836" y="16912"/>
                  </a:cubicBezTo>
                  <a:cubicBezTo>
                    <a:pt x="13844" y="16383"/>
                    <a:pt x="13809" y="15854"/>
                    <a:pt x="13703" y="15325"/>
                  </a:cubicBezTo>
                  <a:cubicBezTo>
                    <a:pt x="13642" y="15443"/>
                    <a:pt x="13623" y="15569"/>
                    <a:pt x="13574" y="15705"/>
                  </a:cubicBezTo>
                  <a:cubicBezTo>
                    <a:pt x="13540" y="15596"/>
                    <a:pt x="13574" y="15511"/>
                    <a:pt x="13593" y="15429"/>
                  </a:cubicBezTo>
                  <a:cubicBezTo>
                    <a:pt x="13722" y="14801"/>
                    <a:pt x="13851" y="14172"/>
                    <a:pt x="13996" y="13544"/>
                  </a:cubicBezTo>
                  <a:cubicBezTo>
                    <a:pt x="14034" y="13372"/>
                    <a:pt x="14003" y="13214"/>
                    <a:pt x="13980" y="13056"/>
                  </a:cubicBezTo>
                  <a:cubicBezTo>
                    <a:pt x="13897" y="12432"/>
                    <a:pt x="13806" y="11813"/>
                    <a:pt x="13715" y="11193"/>
                  </a:cubicBezTo>
                  <a:cubicBezTo>
                    <a:pt x="13711" y="11162"/>
                    <a:pt x="13703" y="11125"/>
                    <a:pt x="13726" y="11116"/>
                  </a:cubicBezTo>
                  <a:cubicBezTo>
                    <a:pt x="13775" y="11098"/>
                    <a:pt x="13775" y="11157"/>
                    <a:pt x="13783" y="11189"/>
                  </a:cubicBezTo>
                  <a:cubicBezTo>
                    <a:pt x="13889" y="11564"/>
                    <a:pt x="13961" y="11948"/>
                    <a:pt x="14034" y="12333"/>
                  </a:cubicBezTo>
                  <a:cubicBezTo>
                    <a:pt x="14288" y="13702"/>
                    <a:pt x="14505" y="15086"/>
                    <a:pt x="14744" y="16464"/>
                  </a:cubicBezTo>
                  <a:cubicBezTo>
                    <a:pt x="14793" y="16749"/>
                    <a:pt x="14835" y="17039"/>
                    <a:pt x="14873" y="17328"/>
                  </a:cubicBezTo>
                  <a:cubicBezTo>
                    <a:pt x="14885" y="17400"/>
                    <a:pt x="14885" y="17477"/>
                    <a:pt x="14839" y="17558"/>
                  </a:cubicBezTo>
                  <a:cubicBezTo>
                    <a:pt x="14600" y="16207"/>
                    <a:pt x="14364" y="14855"/>
                    <a:pt x="14125" y="13503"/>
                  </a:cubicBezTo>
                  <a:cubicBezTo>
                    <a:pt x="14117" y="13503"/>
                    <a:pt x="14106" y="13503"/>
                    <a:pt x="14098" y="13503"/>
                  </a:cubicBezTo>
                  <a:cubicBezTo>
                    <a:pt x="14087" y="13553"/>
                    <a:pt x="14072" y="13598"/>
                    <a:pt x="14060" y="13648"/>
                  </a:cubicBezTo>
                  <a:cubicBezTo>
                    <a:pt x="14102" y="13711"/>
                    <a:pt x="14053" y="13797"/>
                    <a:pt x="14098" y="13856"/>
                  </a:cubicBezTo>
                  <a:cubicBezTo>
                    <a:pt x="14102" y="13824"/>
                    <a:pt x="14106" y="13788"/>
                    <a:pt x="14110" y="13716"/>
                  </a:cubicBezTo>
                  <a:cubicBezTo>
                    <a:pt x="14197" y="14100"/>
                    <a:pt x="14243" y="14457"/>
                    <a:pt x="14300" y="14814"/>
                  </a:cubicBezTo>
                  <a:cubicBezTo>
                    <a:pt x="14383" y="15352"/>
                    <a:pt x="14467" y="15890"/>
                    <a:pt x="14550" y="16428"/>
                  </a:cubicBezTo>
                  <a:cubicBezTo>
                    <a:pt x="14668" y="17183"/>
                    <a:pt x="14786" y="17934"/>
                    <a:pt x="14900" y="18689"/>
                  </a:cubicBezTo>
                  <a:cubicBezTo>
                    <a:pt x="14991" y="19263"/>
                    <a:pt x="15078" y="19841"/>
                    <a:pt x="15166" y="20420"/>
                  </a:cubicBezTo>
                  <a:cubicBezTo>
                    <a:pt x="15177" y="20492"/>
                    <a:pt x="15192" y="20515"/>
                    <a:pt x="15257" y="20515"/>
                  </a:cubicBezTo>
                  <a:cubicBezTo>
                    <a:pt x="15416" y="20515"/>
                    <a:pt x="15580" y="20511"/>
                    <a:pt x="15739" y="20538"/>
                  </a:cubicBezTo>
                  <a:cubicBezTo>
                    <a:pt x="15792" y="20538"/>
                    <a:pt x="15808" y="20533"/>
                    <a:pt x="15804" y="20465"/>
                  </a:cubicBezTo>
                  <a:close/>
                  <a:moveTo>
                    <a:pt x="14843" y="11659"/>
                  </a:moveTo>
                  <a:cubicBezTo>
                    <a:pt x="15093" y="11555"/>
                    <a:pt x="15340" y="11428"/>
                    <a:pt x="15614" y="11442"/>
                  </a:cubicBezTo>
                  <a:cubicBezTo>
                    <a:pt x="15359" y="11541"/>
                    <a:pt x="15112" y="11654"/>
                    <a:pt x="14843" y="11659"/>
                  </a:cubicBezTo>
                  <a:close/>
                  <a:moveTo>
                    <a:pt x="15257" y="20737"/>
                  </a:moveTo>
                  <a:cubicBezTo>
                    <a:pt x="15238" y="20854"/>
                    <a:pt x="15154" y="20926"/>
                    <a:pt x="15124" y="21026"/>
                  </a:cubicBezTo>
                  <a:cubicBezTo>
                    <a:pt x="15052" y="21265"/>
                    <a:pt x="14911" y="21424"/>
                    <a:pt x="14755" y="21577"/>
                  </a:cubicBezTo>
                  <a:cubicBezTo>
                    <a:pt x="14550" y="21564"/>
                    <a:pt x="14345" y="21600"/>
                    <a:pt x="14140" y="21595"/>
                  </a:cubicBezTo>
                  <a:cubicBezTo>
                    <a:pt x="13232" y="21573"/>
                    <a:pt x="12328" y="21582"/>
                    <a:pt x="11420" y="21564"/>
                  </a:cubicBezTo>
                  <a:cubicBezTo>
                    <a:pt x="10763" y="21550"/>
                    <a:pt x="10102" y="21523"/>
                    <a:pt x="9445" y="21505"/>
                  </a:cubicBezTo>
                  <a:cubicBezTo>
                    <a:pt x="9038" y="21491"/>
                    <a:pt x="8632" y="21455"/>
                    <a:pt x="8225" y="21451"/>
                  </a:cubicBezTo>
                  <a:cubicBezTo>
                    <a:pt x="8172" y="21451"/>
                    <a:pt x="8119" y="21433"/>
                    <a:pt x="8066" y="21428"/>
                  </a:cubicBezTo>
                  <a:cubicBezTo>
                    <a:pt x="8016" y="21424"/>
                    <a:pt x="8012" y="21410"/>
                    <a:pt x="8012" y="21347"/>
                  </a:cubicBezTo>
                  <a:cubicBezTo>
                    <a:pt x="8009" y="21211"/>
                    <a:pt x="8088" y="21112"/>
                    <a:pt x="8100" y="20981"/>
                  </a:cubicBezTo>
                  <a:cubicBezTo>
                    <a:pt x="8104" y="20954"/>
                    <a:pt x="8107" y="20922"/>
                    <a:pt x="8119" y="20895"/>
                  </a:cubicBezTo>
                  <a:cubicBezTo>
                    <a:pt x="8149" y="20841"/>
                    <a:pt x="7971" y="20809"/>
                    <a:pt x="8104" y="20764"/>
                  </a:cubicBezTo>
                  <a:cubicBezTo>
                    <a:pt x="8149" y="20746"/>
                    <a:pt x="8206" y="20723"/>
                    <a:pt x="8263" y="20723"/>
                  </a:cubicBezTo>
                  <a:cubicBezTo>
                    <a:pt x="8366" y="20728"/>
                    <a:pt x="8468" y="20705"/>
                    <a:pt x="8571" y="20700"/>
                  </a:cubicBezTo>
                  <a:cubicBezTo>
                    <a:pt x="8898" y="20682"/>
                    <a:pt x="9221" y="20687"/>
                    <a:pt x="9547" y="20664"/>
                  </a:cubicBezTo>
                  <a:cubicBezTo>
                    <a:pt x="10045" y="20628"/>
                    <a:pt x="10546" y="20651"/>
                    <a:pt x="11044" y="20628"/>
                  </a:cubicBezTo>
                  <a:cubicBezTo>
                    <a:pt x="11648" y="20601"/>
                    <a:pt x="12256" y="20569"/>
                    <a:pt x="12860" y="20578"/>
                  </a:cubicBezTo>
                  <a:cubicBezTo>
                    <a:pt x="12700" y="20732"/>
                    <a:pt x="12533" y="20868"/>
                    <a:pt x="12339" y="20954"/>
                  </a:cubicBezTo>
                  <a:cubicBezTo>
                    <a:pt x="12138" y="21039"/>
                    <a:pt x="11948" y="21161"/>
                    <a:pt x="11773" y="21302"/>
                  </a:cubicBezTo>
                  <a:cubicBezTo>
                    <a:pt x="11747" y="21324"/>
                    <a:pt x="11694" y="21342"/>
                    <a:pt x="11713" y="21397"/>
                  </a:cubicBezTo>
                  <a:cubicBezTo>
                    <a:pt x="11728" y="21437"/>
                    <a:pt x="11769" y="21424"/>
                    <a:pt x="11804" y="21424"/>
                  </a:cubicBezTo>
                  <a:cubicBezTo>
                    <a:pt x="12134" y="21419"/>
                    <a:pt x="12465" y="21410"/>
                    <a:pt x="12795" y="21410"/>
                  </a:cubicBezTo>
                  <a:cubicBezTo>
                    <a:pt x="12856" y="21410"/>
                    <a:pt x="12894" y="21378"/>
                    <a:pt x="12936" y="21333"/>
                  </a:cubicBezTo>
                  <a:cubicBezTo>
                    <a:pt x="13053" y="21207"/>
                    <a:pt x="13175" y="21094"/>
                    <a:pt x="13323" y="21026"/>
                  </a:cubicBezTo>
                  <a:cubicBezTo>
                    <a:pt x="13570" y="20908"/>
                    <a:pt x="13570" y="20908"/>
                    <a:pt x="13574" y="21216"/>
                  </a:cubicBezTo>
                  <a:cubicBezTo>
                    <a:pt x="13574" y="21225"/>
                    <a:pt x="13574" y="21234"/>
                    <a:pt x="13574" y="21247"/>
                  </a:cubicBezTo>
                  <a:cubicBezTo>
                    <a:pt x="13555" y="21388"/>
                    <a:pt x="13642" y="21342"/>
                    <a:pt x="13699" y="21351"/>
                  </a:cubicBezTo>
                  <a:cubicBezTo>
                    <a:pt x="13775" y="21365"/>
                    <a:pt x="13798" y="21333"/>
                    <a:pt x="13798" y="21238"/>
                  </a:cubicBezTo>
                  <a:cubicBezTo>
                    <a:pt x="13794" y="21008"/>
                    <a:pt x="13798" y="20777"/>
                    <a:pt x="13798" y="20547"/>
                  </a:cubicBezTo>
                  <a:cubicBezTo>
                    <a:pt x="14235" y="20547"/>
                    <a:pt x="14672" y="20547"/>
                    <a:pt x="15109" y="20547"/>
                  </a:cubicBezTo>
                  <a:cubicBezTo>
                    <a:pt x="15120" y="20574"/>
                    <a:pt x="15139" y="20578"/>
                    <a:pt x="15162" y="20574"/>
                  </a:cubicBezTo>
                  <a:cubicBezTo>
                    <a:pt x="15264" y="20556"/>
                    <a:pt x="15280" y="20614"/>
                    <a:pt x="15257" y="20737"/>
                  </a:cubicBezTo>
                  <a:close/>
                  <a:moveTo>
                    <a:pt x="21593" y="20859"/>
                  </a:moveTo>
                  <a:cubicBezTo>
                    <a:pt x="21589" y="20922"/>
                    <a:pt x="21593" y="20985"/>
                    <a:pt x="21593" y="21048"/>
                  </a:cubicBezTo>
                  <a:cubicBezTo>
                    <a:pt x="21593" y="21315"/>
                    <a:pt x="21593" y="21320"/>
                    <a:pt x="21365" y="21329"/>
                  </a:cubicBezTo>
                  <a:cubicBezTo>
                    <a:pt x="20849" y="21351"/>
                    <a:pt x="20332" y="21410"/>
                    <a:pt x="19812" y="21428"/>
                  </a:cubicBezTo>
                  <a:cubicBezTo>
                    <a:pt x="19424" y="21442"/>
                    <a:pt x="19040" y="21469"/>
                    <a:pt x="18653" y="21487"/>
                  </a:cubicBezTo>
                  <a:cubicBezTo>
                    <a:pt x="18019" y="21519"/>
                    <a:pt x="17384" y="21528"/>
                    <a:pt x="16750" y="21550"/>
                  </a:cubicBezTo>
                  <a:cubicBezTo>
                    <a:pt x="16423" y="21559"/>
                    <a:pt x="16100" y="21559"/>
                    <a:pt x="15773" y="21573"/>
                  </a:cubicBezTo>
                  <a:cubicBezTo>
                    <a:pt x="15792" y="21519"/>
                    <a:pt x="15808" y="21464"/>
                    <a:pt x="15827" y="21410"/>
                  </a:cubicBezTo>
                  <a:cubicBezTo>
                    <a:pt x="15914" y="21161"/>
                    <a:pt x="16013" y="20917"/>
                    <a:pt x="15903" y="20646"/>
                  </a:cubicBezTo>
                  <a:cubicBezTo>
                    <a:pt x="15891" y="20619"/>
                    <a:pt x="15895" y="20578"/>
                    <a:pt x="15914" y="20547"/>
                  </a:cubicBezTo>
                  <a:cubicBezTo>
                    <a:pt x="16602" y="20574"/>
                    <a:pt x="17289" y="20556"/>
                    <a:pt x="17977" y="20578"/>
                  </a:cubicBezTo>
                  <a:cubicBezTo>
                    <a:pt x="18193" y="20587"/>
                    <a:pt x="18414" y="20592"/>
                    <a:pt x="18630" y="20596"/>
                  </a:cubicBezTo>
                  <a:cubicBezTo>
                    <a:pt x="19234" y="20619"/>
                    <a:pt x="19842" y="20633"/>
                    <a:pt x="20446" y="20660"/>
                  </a:cubicBezTo>
                  <a:cubicBezTo>
                    <a:pt x="20799" y="20678"/>
                    <a:pt x="21153" y="20714"/>
                    <a:pt x="21502" y="20737"/>
                  </a:cubicBezTo>
                  <a:cubicBezTo>
                    <a:pt x="21578" y="20746"/>
                    <a:pt x="21597" y="20782"/>
                    <a:pt x="21593" y="20859"/>
                  </a:cubicBezTo>
                  <a:close/>
                  <a:moveTo>
                    <a:pt x="9612" y="19918"/>
                  </a:moveTo>
                  <a:cubicBezTo>
                    <a:pt x="9942" y="19905"/>
                    <a:pt x="10269" y="19918"/>
                    <a:pt x="10599" y="19896"/>
                  </a:cubicBezTo>
                  <a:cubicBezTo>
                    <a:pt x="10960" y="19869"/>
                    <a:pt x="11325" y="19887"/>
                    <a:pt x="11686" y="19860"/>
                  </a:cubicBezTo>
                  <a:cubicBezTo>
                    <a:pt x="12005" y="19837"/>
                    <a:pt x="12328" y="19850"/>
                    <a:pt x="12647" y="19819"/>
                  </a:cubicBezTo>
                  <a:cubicBezTo>
                    <a:pt x="12818" y="19801"/>
                    <a:pt x="12993" y="19823"/>
                    <a:pt x="13164" y="19774"/>
                  </a:cubicBezTo>
                  <a:cubicBezTo>
                    <a:pt x="13152" y="19606"/>
                    <a:pt x="13141" y="19439"/>
                    <a:pt x="13129" y="19272"/>
                  </a:cubicBezTo>
                  <a:cubicBezTo>
                    <a:pt x="13088" y="19263"/>
                    <a:pt x="13050" y="19249"/>
                    <a:pt x="13008" y="19249"/>
                  </a:cubicBezTo>
                  <a:cubicBezTo>
                    <a:pt x="12393" y="19245"/>
                    <a:pt x="11781" y="19209"/>
                    <a:pt x="11166" y="19190"/>
                  </a:cubicBezTo>
                  <a:cubicBezTo>
                    <a:pt x="10292" y="19163"/>
                    <a:pt x="9418" y="19163"/>
                    <a:pt x="8541" y="19154"/>
                  </a:cubicBezTo>
                  <a:cubicBezTo>
                    <a:pt x="8358" y="19154"/>
                    <a:pt x="8176" y="19150"/>
                    <a:pt x="7997" y="19150"/>
                  </a:cubicBezTo>
                  <a:cubicBezTo>
                    <a:pt x="7971" y="19285"/>
                    <a:pt x="8012" y="19326"/>
                    <a:pt x="8130" y="19322"/>
                  </a:cubicBezTo>
                  <a:cubicBezTo>
                    <a:pt x="8347" y="19313"/>
                    <a:pt x="8567" y="19322"/>
                    <a:pt x="8784" y="19322"/>
                  </a:cubicBezTo>
                  <a:cubicBezTo>
                    <a:pt x="8841" y="19322"/>
                    <a:pt x="8879" y="19344"/>
                    <a:pt x="8886" y="19421"/>
                  </a:cubicBezTo>
                  <a:cubicBezTo>
                    <a:pt x="8890" y="19493"/>
                    <a:pt x="8856" y="19529"/>
                    <a:pt x="8803" y="19548"/>
                  </a:cubicBezTo>
                  <a:cubicBezTo>
                    <a:pt x="8780" y="19557"/>
                    <a:pt x="8753" y="19557"/>
                    <a:pt x="8730" y="19561"/>
                  </a:cubicBezTo>
                  <a:cubicBezTo>
                    <a:pt x="8605" y="19575"/>
                    <a:pt x="8468" y="19502"/>
                    <a:pt x="8366" y="19652"/>
                  </a:cubicBezTo>
                  <a:cubicBezTo>
                    <a:pt x="8358" y="19665"/>
                    <a:pt x="8328" y="19661"/>
                    <a:pt x="8305" y="19661"/>
                  </a:cubicBezTo>
                  <a:cubicBezTo>
                    <a:pt x="7731" y="19661"/>
                    <a:pt x="7158" y="19656"/>
                    <a:pt x="6588" y="19656"/>
                  </a:cubicBezTo>
                  <a:cubicBezTo>
                    <a:pt x="6558" y="19656"/>
                    <a:pt x="6512" y="19665"/>
                    <a:pt x="6501" y="19624"/>
                  </a:cubicBezTo>
                  <a:cubicBezTo>
                    <a:pt x="6478" y="19534"/>
                    <a:pt x="6417" y="19561"/>
                    <a:pt x="6371" y="19557"/>
                  </a:cubicBezTo>
                  <a:cubicBezTo>
                    <a:pt x="6014" y="19552"/>
                    <a:pt x="5653" y="19548"/>
                    <a:pt x="5296" y="19543"/>
                  </a:cubicBezTo>
                  <a:cubicBezTo>
                    <a:pt x="5236" y="19629"/>
                    <a:pt x="5129" y="19656"/>
                    <a:pt x="5125" y="19810"/>
                  </a:cubicBezTo>
                  <a:cubicBezTo>
                    <a:pt x="5122" y="19896"/>
                    <a:pt x="5114" y="19918"/>
                    <a:pt x="5190" y="19918"/>
                  </a:cubicBezTo>
                  <a:cubicBezTo>
                    <a:pt x="5505" y="19914"/>
                    <a:pt x="5824" y="19941"/>
                    <a:pt x="6140" y="19941"/>
                  </a:cubicBezTo>
                  <a:cubicBezTo>
                    <a:pt x="7298" y="19936"/>
                    <a:pt x="8457" y="19973"/>
                    <a:pt x="9612" y="19918"/>
                  </a:cubicBezTo>
                  <a:close/>
                  <a:moveTo>
                    <a:pt x="5828" y="19588"/>
                  </a:moveTo>
                  <a:cubicBezTo>
                    <a:pt x="5745" y="19588"/>
                    <a:pt x="5657" y="19588"/>
                    <a:pt x="5574" y="19588"/>
                  </a:cubicBezTo>
                  <a:cubicBezTo>
                    <a:pt x="5574" y="19584"/>
                    <a:pt x="5574" y="19584"/>
                    <a:pt x="5574" y="19579"/>
                  </a:cubicBezTo>
                  <a:cubicBezTo>
                    <a:pt x="5661" y="19579"/>
                    <a:pt x="5752" y="19579"/>
                    <a:pt x="5840" y="19579"/>
                  </a:cubicBezTo>
                  <a:cubicBezTo>
                    <a:pt x="5836" y="19584"/>
                    <a:pt x="5832" y="19584"/>
                    <a:pt x="5828" y="19588"/>
                  </a:cubicBezTo>
                  <a:close/>
                  <a:moveTo>
                    <a:pt x="3910" y="3910"/>
                  </a:moveTo>
                  <a:cubicBezTo>
                    <a:pt x="3910" y="6166"/>
                    <a:pt x="3906" y="8418"/>
                    <a:pt x="3902" y="10673"/>
                  </a:cubicBezTo>
                  <a:cubicBezTo>
                    <a:pt x="3902" y="10782"/>
                    <a:pt x="3929" y="10818"/>
                    <a:pt x="4020" y="10818"/>
                  </a:cubicBezTo>
                  <a:cubicBezTo>
                    <a:pt x="4388" y="10823"/>
                    <a:pt x="4753" y="10818"/>
                    <a:pt x="5122" y="10832"/>
                  </a:cubicBezTo>
                  <a:cubicBezTo>
                    <a:pt x="5482" y="10841"/>
                    <a:pt x="5840" y="10886"/>
                    <a:pt x="6200" y="10850"/>
                  </a:cubicBezTo>
                  <a:cubicBezTo>
                    <a:pt x="6406" y="10827"/>
                    <a:pt x="6387" y="10877"/>
                    <a:pt x="6390" y="10628"/>
                  </a:cubicBezTo>
                  <a:cubicBezTo>
                    <a:pt x="6390" y="9050"/>
                    <a:pt x="6390" y="7477"/>
                    <a:pt x="6394" y="5900"/>
                  </a:cubicBezTo>
                  <a:cubicBezTo>
                    <a:pt x="6394" y="5755"/>
                    <a:pt x="6360" y="5701"/>
                    <a:pt x="6235" y="5674"/>
                  </a:cubicBezTo>
                  <a:cubicBezTo>
                    <a:pt x="6003" y="5619"/>
                    <a:pt x="6045" y="5660"/>
                    <a:pt x="6041" y="5398"/>
                  </a:cubicBezTo>
                  <a:cubicBezTo>
                    <a:pt x="6041" y="5321"/>
                    <a:pt x="6041" y="5240"/>
                    <a:pt x="6041" y="5163"/>
                  </a:cubicBezTo>
                  <a:cubicBezTo>
                    <a:pt x="6041" y="4909"/>
                    <a:pt x="6030" y="4896"/>
                    <a:pt x="5809" y="4941"/>
                  </a:cubicBezTo>
                  <a:cubicBezTo>
                    <a:pt x="5973" y="4932"/>
                    <a:pt x="6003" y="5041"/>
                    <a:pt x="5988" y="5194"/>
                  </a:cubicBezTo>
                  <a:cubicBezTo>
                    <a:pt x="5984" y="5249"/>
                    <a:pt x="5988" y="5303"/>
                    <a:pt x="5988" y="5357"/>
                  </a:cubicBezTo>
                  <a:cubicBezTo>
                    <a:pt x="5988" y="5660"/>
                    <a:pt x="5988" y="5660"/>
                    <a:pt x="6238" y="5723"/>
                  </a:cubicBezTo>
                  <a:cubicBezTo>
                    <a:pt x="6307" y="5741"/>
                    <a:pt x="6352" y="5773"/>
                    <a:pt x="6337" y="5868"/>
                  </a:cubicBezTo>
                  <a:cubicBezTo>
                    <a:pt x="6307" y="6085"/>
                    <a:pt x="6398" y="6320"/>
                    <a:pt x="6284" y="6528"/>
                  </a:cubicBezTo>
                  <a:cubicBezTo>
                    <a:pt x="6280" y="6532"/>
                    <a:pt x="6292" y="6560"/>
                    <a:pt x="6299" y="6564"/>
                  </a:cubicBezTo>
                  <a:cubicBezTo>
                    <a:pt x="6360" y="6600"/>
                    <a:pt x="6337" y="6668"/>
                    <a:pt x="6337" y="6722"/>
                  </a:cubicBezTo>
                  <a:cubicBezTo>
                    <a:pt x="6337" y="8020"/>
                    <a:pt x="6337" y="9317"/>
                    <a:pt x="6337" y="10610"/>
                  </a:cubicBezTo>
                  <a:cubicBezTo>
                    <a:pt x="6337" y="10741"/>
                    <a:pt x="6311" y="10786"/>
                    <a:pt x="6197" y="10786"/>
                  </a:cubicBezTo>
                  <a:cubicBezTo>
                    <a:pt x="6079" y="10786"/>
                    <a:pt x="6033" y="10764"/>
                    <a:pt x="6037" y="10601"/>
                  </a:cubicBezTo>
                  <a:cubicBezTo>
                    <a:pt x="6045" y="9787"/>
                    <a:pt x="6045" y="8969"/>
                    <a:pt x="6041" y="8155"/>
                  </a:cubicBezTo>
                  <a:cubicBezTo>
                    <a:pt x="6037" y="7911"/>
                    <a:pt x="6030" y="7681"/>
                    <a:pt x="6276" y="7595"/>
                  </a:cubicBezTo>
                  <a:cubicBezTo>
                    <a:pt x="6303" y="7586"/>
                    <a:pt x="6330" y="7550"/>
                    <a:pt x="6311" y="7513"/>
                  </a:cubicBezTo>
                  <a:cubicBezTo>
                    <a:pt x="6288" y="7468"/>
                    <a:pt x="6261" y="7504"/>
                    <a:pt x="6238" y="7522"/>
                  </a:cubicBezTo>
                  <a:cubicBezTo>
                    <a:pt x="6079" y="7640"/>
                    <a:pt x="5923" y="7753"/>
                    <a:pt x="5764" y="7866"/>
                  </a:cubicBezTo>
                  <a:cubicBezTo>
                    <a:pt x="5714" y="7902"/>
                    <a:pt x="5695" y="7943"/>
                    <a:pt x="5695" y="8011"/>
                  </a:cubicBezTo>
                  <a:cubicBezTo>
                    <a:pt x="5688" y="8241"/>
                    <a:pt x="5676" y="8472"/>
                    <a:pt x="5672" y="8702"/>
                  </a:cubicBezTo>
                  <a:cubicBezTo>
                    <a:pt x="5672" y="8775"/>
                    <a:pt x="5653" y="8833"/>
                    <a:pt x="5615" y="8883"/>
                  </a:cubicBezTo>
                  <a:cubicBezTo>
                    <a:pt x="5615" y="8883"/>
                    <a:pt x="5615" y="8883"/>
                    <a:pt x="5615" y="8883"/>
                  </a:cubicBezTo>
                  <a:cubicBezTo>
                    <a:pt x="5505" y="8915"/>
                    <a:pt x="5410" y="8983"/>
                    <a:pt x="5319" y="9060"/>
                  </a:cubicBezTo>
                  <a:cubicBezTo>
                    <a:pt x="5319" y="9060"/>
                    <a:pt x="5319" y="9060"/>
                    <a:pt x="5319" y="9060"/>
                  </a:cubicBezTo>
                  <a:cubicBezTo>
                    <a:pt x="5296" y="9073"/>
                    <a:pt x="5274" y="9087"/>
                    <a:pt x="5251" y="9096"/>
                  </a:cubicBezTo>
                  <a:cubicBezTo>
                    <a:pt x="5243" y="9096"/>
                    <a:pt x="5232" y="9105"/>
                    <a:pt x="5228" y="9100"/>
                  </a:cubicBezTo>
                  <a:cubicBezTo>
                    <a:pt x="5175" y="9078"/>
                    <a:pt x="5019" y="8730"/>
                    <a:pt x="5034" y="8671"/>
                  </a:cubicBezTo>
                  <a:cubicBezTo>
                    <a:pt x="5046" y="8626"/>
                    <a:pt x="5080" y="8617"/>
                    <a:pt x="5110" y="8603"/>
                  </a:cubicBezTo>
                  <a:cubicBezTo>
                    <a:pt x="5217" y="8540"/>
                    <a:pt x="5323" y="8472"/>
                    <a:pt x="5429" y="8413"/>
                  </a:cubicBezTo>
                  <a:cubicBezTo>
                    <a:pt x="5501" y="8372"/>
                    <a:pt x="5532" y="8314"/>
                    <a:pt x="5532" y="8219"/>
                  </a:cubicBezTo>
                  <a:cubicBezTo>
                    <a:pt x="5528" y="7893"/>
                    <a:pt x="5532" y="7572"/>
                    <a:pt x="5532" y="7247"/>
                  </a:cubicBezTo>
                  <a:cubicBezTo>
                    <a:pt x="5532" y="7147"/>
                    <a:pt x="5532" y="7048"/>
                    <a:pt x="5532" y="6939"/>
                  </a:cubicBezTo>
                  <a:cubicBezTo>
                    <a:pt x="5479" y="6966"/>
                    <a:pt x="5486" y="7003"/>
                    <a:pt x="5482" y="7034"/>
                  </a:cubicBezTo>
                  <a:cubicBezTo>
                    <a:pt x="5471" y="7351"/>
                    <a:pt x="5444" y="7672"/>
                    <a:pt x="5460" y="7988"/>
                  </a:cubicBezTo>
                  <a:cubicBezTo>
                    <a:pt x="5471" y="8241"/>
                    <a:pt x="5414" y="8390"/>
                    <a:pt x="5205" y="8490"/>
                  </a:cubicBezTo>
                  <a:cubicBezTo>
                    <a:pt x="4985" y="8594"/>
                    <a:pt x="4996" y="8617"/>
                    <a:pt x="4882" y="8359"/>
                  </a:cubicBezTo>
                  <a:cubicBezTo>
                    <a:pt x="4871" y="8327"/>
                    <a:pt x="4852" y="8300"/>
                    <a:pt x="4837" y="8273"/>
                  </a:cubicBezTo>
                  <a:cubicBezTo>
                    <a:pt x="4837" y="8273"/>
                    <a:pt x="4837" y="8273"/>
                    <a:pt x="4837" y="8273"/>
                  </a:cubicBezTo>
                  <a:cubicBezTo>
                    <a:pt x="4837" y="8273"/>
                    <a:pt x="4837" y="8273"/>
                    <a:pt x="4837" y="8273"/>
                  </a:cubicBezTo>
                  <a:cubicBezTo>
                    <a:pt x="4829" y="8255"/>
                    <a:pt x="4821" y="8232"/>
                    <a:pt x="4814" y="8214"/>
                  </a:cubicBezTo>
                  <a:cubicBezTo>
                    <a:pt x="4806" y="8196"/>
                    <a:pt x="4799" y="8174"/>
                    <a:pt x="4791" y="8155"/>
                  </a:cubicBezTo>
                  <a:cubicBezTo>
                    <a:pt x="4783" y="8164"/>
                    <a:pt x="4780" y="8169"/>
                    <a:pt x="4772" y="8178"/>
                  </a:cubicBezTo>
                  <a:cubicBezTo>
                    <a:pt x="4780" y="8196"/>
                    <a:pt x="4791" y="8214"/>
                    <a:pt x="4799" y="8232"/>
                  </a:cubicBezTo>
                  <a:cubicBezTo>
                    <a:pt x="4806" y="8250"/>
                    <a:pt x="4814" y="8273"/>
                    <a:pt x="4821" y="8291"/>
                  </a:cubicBezTo>
                  <a:cubicBezTo>
                    <a:pt x="4821" y="8291"/>
                    <a:pt x="4821" y="8291"/>
                    <a:pt x="4821" y="8291"/>
                  </a:cubicBezTo>
                  <a:cubicBezTo>
                    <a:pt x="4833" y="8332"/>
                    <a:pt x="4837" y="8377"/>
                    <a:pt x="4856" y="8418"/>
                  </a:cubicBezTo>
                  <a:cubicBezTo>
                    <a:pt x="5049" y="8897"/>
                    <a:pt x="5243" y="9376"/>
                    <a:pt x="5441" y="9855"/>
                  </a:cubicBezTo>
                  <a:cubicBezTo>
                    <a:pt x="5444" y="9869"/>
                    <a:pt x="5456" y="9878"/>
                    <a:pt x="5463" y="9887"/>
                  </a:cubicBezTo>
                  <a:cubicBezTo>
                    <a:pt x="5463" y="9887"/>
                    <a:pt x="5463" y="9887"/>
                    <a:pt x="5463" y="9887"/>
                  </a:cubicBezTo>
                  <a:cubicBezTo>
                    <a:pt x="5498" y="9991"/>
                    <a:pt x="5524" y="10099"/>
                    <a:pt x="5566" y="10194"/>
                  </a:cubicBezTo>
                  <a:cubicBezTo>
                    <a:pt x="5612" y="10298"/>
                    <a:pt x="5608" y="10375"/>
                    <a:pt x="5513" y="10434"/>
                  </a:cubicBezTo>
                  <a:cubicBezTo>
                    <a:pt x="5486" y="10452"/>
                    <a:pt x="5460" y="10479"/>
                    <a:pt x="5452" y="10520"/>
                  </a:cubicBezTo>
                  <a:cubicBezTo>
                    <a:pt x="5513" y="10547"/>
                    <a:pt x="5536" y="10475"/>
                    <a:pt x="5604" y="10447"/>
                  </a:cubicBezTo>
                  <a:cubicBezTo>
                    <a:pt x="5604" y="10547"/>
                    <a:pt x="5600" y="10642"/>
                    <a:pt x="5604" y="10732"/>
                  </a:cubicBezTo>
                  <a:cubicBezTo>
                    <a:pt x="5608" y="10796"/>
                    <a:pt x="5570" y="10777"/>
                    <a:pt x="5547" y="10777"/>
                  </a:cubicBezTo>
                  <a:cubicBezTo>
                    <a:pt x="5448" y="10777"/>
                    <a:pt x="5353" y="10777"/>
                    <a:pt x="5243" y="10777"/>
                  </a:cubicBezTo>
                  <a:cubicBezTo>
                    <a:pt x="5300" y="10660"/>
                    <a:pt x="5433" y="10651"/>
                    <a:pt x="5452" y="10520"/>
                  </a:cubicBezTo>
                  <a:cubicBezTo>
                    <a:pt x="5376" y="10511"/>
                    <a:pt x="5391" y="10393"/>
                    <a:pt x="5330" y="10371"/>
                  </a:cubicBezTo>
                  <a:cubicBezTo>
                    <a:pt x="5330" y="10384"/>
                    <a:pt x="5327" y="10398"/>
                    <a:pt x="5327" y="10416"/>
                  </a:cubicBezTo>
                  <a:cubicBezTo>
                    <a:pt x="5330" y="10470"/>
                    <a:pt x="5391" y="10515"/>
                    <a:pt x="5361" y="10560"/>
                  </a:cubicBezTo>
                  <a:cubicBezTo>
                    <a:pt x="5319" y="10624"/>
                    <a:pt x="5258" y="10673"/>
                    <a:pt x="5201" y="10719"/>
                  </a:cubicBezTo>
                  <a:cubicBezTo>
                    <a:pt x="5144" y="10764"/>
                    <a:pt x="5133" y="10692"/>
                    <a:pt x="5114" y="10655"/>
                  </a:cubicBezTo>
                  <a:cubicBezTo>
                    <a:pt x="4992" y="10389"/>
                    <a:pt x="4875" y="10122"/>
                    <a:pt x="4753" y="9855"/>
                  </a:cubicBezTo>
                  <a:cubicBezTo>
                    <a:pt x="4700" y="9738"/>
                    <a:pt x="4662" y="9616"/>
                    <a:pt x="4594" y="9507"/>
                  </a:cubicBezTo>
                  <a:cubicBezTo>
                    <a:pt x="4495" y="9268"/>
                    <a:pt x="4400" y="9023"/>
                    <a:pt x="4290" y="8788"/>
                  </a:cubicBezTo>
                  <a:cubicBezTo>
                    <a:pt x="4233" y="8666"/>
                    <a:pt x="4236" y="8594"/>
                    <a:pt x="4343" y="8517"/>
                  </a:cubicBezTo>
                  <a:cubicBezTo>
                    <a:pt x="4483" y="8413"/>
                    <a:pt x="4476" y="8404"/>
                    <a:pt x="4544" y="8571"/>
                  </a:cubicBezTo>
                  <a:cubicBezTo>
                    <a:pt x="4742" y="9055"/>
                    <a:pt x="4943" y="9539"/>
                    <a:pt x="5144" y="10018"/>
                  </a:cubicBezTo>
                  <a:cubicBezTo>
                    <a:pt x="5163" y="10063"/>
                    <a:pt x="5171" y="10122"/>
                    <a:pt x="5224" y="10136"/>
                  </a:cubicBezTo>
                  <a:cubicBezTo>
                    <a:pt x="5179" y="9955"/>
                    <a:pt x="5099" y="9787"/>
                    <a:pt x="5030" y="9616"/>
                  </a:cubicBezTo>
                  <a:cubicBezTo>
                    <a:pt x="4886" y="9258"/>
                    <a:pt x="4734" y="8906"/>
                    <a:pt x="4586" y="8553"/>
                  </a:cubicBezTo>
                  <a:cubicBezTo>
                    <a:pt x="4506" y="8359"/>
                    <a:pt x="4575" y="8219"/>
                    <a:pt x="4768" y="8174"/>
                  </a:cubicBezTo>
                  <a:cubicBezTo>
                    <a:pt x="4776" y="8164"/>
                    <a:pt x="4780" y="8160"/>
                    <a:pt x="4787" y="8151"/>
                  </a:cubicBezTo>
                  <a:cubicBezTo>
                    <a:pt x="4772" y="8110"/>
                    <a:pt x="4810" y="8070"/>
                    <a:pt x="4783" y="8024"/>
                  </a:cubicBezTo>
                  <a:cubicBezTo>
                    <a:pt x="4578" y="8174"/>
                    <a:pt x="4400" y="8359"/>
                    <a:pt x="4210" y="8526"/>
                  </a:cubicBezTo>
                  <a:cubicBezTo>
                    <a:pt x="4164" y="8567"/>
                    <a:pt x="4164" y="8608"/>
                    <a:pt x="4187" y="8666"/>
                  </a:cubicBezTo>
                  <a:cubicBezTo>
                    <a:pt x="4236" y="8779"/>
                    <a:pt x="4282" y="8897"/>
                    <a:pt x="4331" y="9005"/>
                  </a:cubicBezTo>
                  <a:cubicBezTo>
                    <a:pt x="4411" y="9177"/>
                    <a:pt x="4457" y="9376"/>
                    <a:pt x="4575" y="9525"/>
                  </a:cubicBezTo>
                  <a:cubicBezTo>
                    <a:pt x="4578" y="9584"/>
                    <a:pt x="4601" y="9638"/>
                    <a:pt x="4624" y="9692"/>
                  </a:cubicBezTo>
                  <a:cubicBezTo>
                    <a:pt x="4685" y="9837"/>
                    <a:pt x="4745" y="9982"/>
                    <a:pt x="4802" y="10126"/>
                  </a:cubicBezTo>
                  <a:cubicBezTo>
                    <a:pt x="4818" y="10167"/>
                    <a:pt x="4840" y="10203"/>
                    <a:pt x="4783" y="10226"/>
                  </a:cubicBezTo>
                  <a:cubicBezTo>
                    <a:pt x="4669" y="10276"/>
                    <a:pt x="4601" y="10389"/>
                    <a:pt x="4533" y="10497"/>
                  </a:cubicBezTo>
                  <a:cubicBezTo>
                    <a:pt x="4445" y="10637"/>
                    <a:pt x="4445" y="10637"/>
                    <a:pt x="4590" y="10701"/>
                  </a:cubicBezTo>
                  <a:cubicBezTo>
                    <a:pt x="4594" y="10701"/>
                    <a:pt x="4594" y="10719"/>
                    <a:pt x="4601" y="10746"/>
                  </a:cubicBezTo>
                  <a:cubicBezTo>
                    <a:pt x="4434" y="10746"/>
                    <a:pt x="4271" y="10737"/>
                    <a:pt x="4107" y="10750"/>
                  </a:cubicBezTo>
                  <a:cubicBezTo>
                    <a:pt x="3989" y="10759"/>
                    <a:pt x="3967" y="10710"/>
                    <a:pt x="3967" y="10579"/>
                  </a:cubicBezTo>
                  <a:cubicBezTo>
                    <a:pt x="3971" y="8449"/>
                    <a:pt x="3967" y="6316"/>
                    <a:pt x="3967" y="4186"/>
                  </a:cubicBezTo>
                  <a:cubicBezTo>
                    <a:pt x="3967" y="3834"/>
                    <a:pt x="3967" y="3834"/>
                    <a:pt x="4267" y="3852"/>
                  </a:cubicBezTo>
                  <a:cubicBezTo>
                    <a:pt x="4901" y="3888"/>
                    <a:pt x="5536" y="3915"/>
                    <a:pt x="6166" y="3947"/>
                  </a:cubicBezTo>
                  <a:cubicBezTo>
                    <a:pt x="6216" y="3951"/>
                    <a:pt x="6265" y="3960"/>
                    <a:pt x="6314" y="3969"/>
                  </a:cubicBezTo>
                  <a:cubicBezTo>
                    <a:pt x="6337" y="3974"/>
                    <a:pt x="6352" y="3978"/>
                    <a:pt x="6360" y="4005"/>
                  </a:cubicBezTo>
                  <a:cubicBezTo>
                    <a:pt x="6402" y="4127"/>
                    <a:pt x="6322" y="4268"/>
                    <a:pt x="6212" y="4268"/>
                  </a:cubicBezTo>
                  <a:cubicBezTo>
                    <a:pt x="6178" y="4268"/>
                    <a:pt x="6147" y="4268"/>
                    <a:pt x="6113" y="4263"/>
                  </a:cubicBezTo>
                  <a:cubicBezTo>
                    <a:pt x="5509" y="4227"/>
                    <a:pt x="4905" y="4195"/>
                    <a:pt x="4301" y="4150"/>
                  </a:cubicBezTo>
                  <a:cubicBezTo>
                    <a:pt x="4191" y="4141"/>
                    <a:pt x="4160" y="4186"/>
                    <a:pt x="4164" y="4313"/>
                  </a:cubicBezTo>
                  <a:cubicBezTo>
                    <a:pt x="4172" y="4833"/>
                    <a:pt x="4168" y="5353"/>
                    <a:pt x="4168" y="5872"/>
                  </a:cubicBezTo>
                  <a:cubicBezTo>
                    <a:pt x="4168" y="5963"/>
                    <a:pt x="4134" y="6085"/>
                    <a:pt x="4187" y="6139"/>
                  </a:cubicBezTo>
                  <a:cubicBezTo>
                    <a:pt x="4225" y="6180"/>
                    <a:pt x="4324" y="6144"/>
                    <a:pt x="4396" y="6144"/>
                  </a:cubicBezTo>
                  <a:cubicBezTo>
                    <a:pt x="4590" y="6144"/>
                    <a:pt x="4780" y="6144"/>
                    <a:pt x="4973" y="6144"/>
                  </a:cubicBezTo>
                  <a:cubicBezTo>
                    <a:pt x="4761" y="6117"/>
                    <a:pt x="4544" y="6117"/>
                    <a:pt x="4331" y="6117"/>
                  </a:cubicBezTo>
                  <a:cubicBezTo>
                    <a:pt x="4271" y="6117"/>
                    <a:pt x="4214" y="6112"/>
                    <a:pt x="4217" y="6013"/>
                  </a:cubicBezTo>
                  <a:cubicBezTo>
                    <a:pt x="4217" y="5692"/>
                    <a:pt x="4217" y="5375"/>
                    <a:pt x="4217" y="5054"/>
                  </a:cubicBezTo>
                  <a:cubicBezTo>
                    <a:pt x="4217" y="4986"/>
                    <a:pt x="4240" y="4955"/>
                    <a:pt x="4297" y="4959"/>
                  </a:cubicBezTo>
                  <a:cubicBezTo>
                    <a:pt x="4415" y="4968"/>
                    <a:pt x="4537" y="4955"/>
                    <a:pt x="4654" y="4977"/>
                  </a:cubicBezTo>
                  <a:cubicBezTo>
                    <a:pt x="4772" y="5000"/>
                    <a:pt x="4894" y="5000"/>
                    <a:pt x="5019" y="4977"/>
                  </a:cubicBezTo>
                  <a:cubicBezTo>
                    <a:pt x="5004" y="4932"/>
                    <a:pt x="4981" y="4937"/>
                    <a:pt x="4962" y="4937"/>
                  </a:cubicBezTo>
                  <a:cubicBezTo>
                    <a:pt x="4753" y="4928"/>
                    <a:pt x="4544" y="4914"/>
                    <a:pt x="4331" y="4910"/>
                  </a:cubicBezTo>
                  <a:cubicBezTo>
                    <a:pt x="4267" y="4910"/>
                    <a:pt x="4210" y="4914"/>
                    <a:pt x="4214" y="4797"/>
                  </a:cubicBezTo>
                  <a:cubicBezTo>
                    <a:pt x="4214" y="4693"/>
                    <a:pt x="4263" y="4693"/>
                    <a:pt x="4324" y="4693"/>
                  </a:cubicBezTo>
                  <a:cubicBezTo>
                    <a:pt x="4366" y="4693"/>
                    <a:pt x="4411" y="4693"/>
                    <a:pt x="4453" y="4693"/>
                  </a:cubicBezTo>
                  <a:cubicBezTo>
                    <a:pt x="4217" y="4652"/>
                    <a:pt x="4217" y="4652"/>
                    <a:pt x="4214" y="4358"/>
                  </a:cubicBezTo>
                  <a:cubicBezTo>
                    <a:pt x="4214" y="4340"/>
                    <a:pt x="4214" y="4317"/>
                    <a:pt x="4214" y="4299"/>
                  </a:cubicBezTo>
                  <a:cubicBezTo>
                    <a:pt x="4206" y="4222"/>
                    <a:pt x="4229" y="4209"/>
                    <a:pt x="4297" y="4213"/>
                  </a:cubicBezTo>
                  <a:cubicBezTo>
                    <a:pt x="4924" y="4250"/>
                    <a:pt x="5547" y="4286"/>
                    <a:pt x="6174" y="4308"/>
                  </a:cubicBezTo>
                  <a:cubicBezTo>
                    <a:pt x="6447" y="4317"/>
                    <a:pt x="6409" y="4385"/>
                    <a:pt x="6417" y="4010"/>
                  </a:cubicBezTo>
                  <a:cubicBezTo>
                    <a:pt x="6417" y="3929"/>
                    <a:pt x="6398" y="3901"/>
                    <a:pt x="6326" y="3892"/>
                  </a:cubicBezTo>
                  <a:cubicBezTo>
                    <a:pt x="5555" y="3820"/>
                    <a:pt x="4780" y="3811"/>
                    <a:pt x="4008" y="3752"/>
                  </a:cubicBezTo>
                  <a:cubicBezTo>
                    <a:pt x="3902" y="3766"/>
                    <a:pt x="3910" y="3834"/>
                    <a:pt x="3910" y="3910"/>
                  </a:cubicBezTo>
                  <a:close/>
                  <a:moveTo>
                    <a:pt x="5593" y="10113"/>
                  </a:moveTo>
                  <a:cubicBezTo>
                    <a:pt x="5555" y="10031"/>
                    <a:pt x="5517" y="9946"/>
                    <a:pt x="5479" y="9860"/>
                  </a:cubicBezTo>
                  <a:cubicBezTo>
                    <a:pt x="5479" y="9860"/>
                    <a:pt x="5479" y="9860"/>
                    <a:pt x="5479" y="9860"/>
                  </a:cubicBezTo>
                  <a:cubicBezTo>
                    <a:pt x="5422" y="9656"/>
                    <a:pt x="5323" y="9475"/>
                    <a:pt x="5251" y="9281"/>
                  </a:cubicBezTo>
                  <a:cubicBezTo>
                    <a:pt x="5228" y="9222"/>
                    <a:pt x="5198" y="9168"/>
                    <a:pt x="5255" y="9109"/>
                  </a:cubicBezTo>
                  <a:cubicBezTo>
                    <a:pt x="5281" y="9100"/>
                    <a:pt x="5304" y="9091"/>
                    <a:pt x="5331" y="9082"/>
                  </a:cubicBezTo>
                  <a:cubicBezTo>
                    <a:pt x="5331" y="9082"/>
                    <a:pt x="5331" y="9082"/>
                    <a:pt x="5331" y="9082"/>
                  </a:cubicBezTo>
                  <a:cubicBezTo>
                    <a:pt x="5437" y="9041"/>
                    <a:pt x="5539" y="8987"/>
                    <a:pt x="5627" y="8906"/>
                  </a:cubicBezTo>
                  <a:cubicBezTo>
                    <a:pt x="5627" y="8906"/>
                    <a:pt x="5627" y="8906"/>
                    <a:pt x="5627" y="8906"/>
                  </a:cubicBezTo>
                  <a:cubicBezTo>
                    <a:pt x="5672" y="9060"/>
                    <a:pt x="5646" y="9213"/>
                    <a:pt x="5642" y="9367"/>
                  </a:cubicBezTo>
                  <a:cubicBezTo>
                    <a:pt x="5627" y="9616"/>
                    <a:pt x="5615" y="9864"/>
                    <a:pt x="5593" y="10113"/>
                  </a:cubicBezTo>
                  <a:close/>
                  <a:moveTo>
                    <a:pt x="12222" y="7676"/>
                  </a:moveTo>
                  <a:cubicBezTo>
                    <a:pt x="12301" y="7744"/>
                    <a:pt x="12366" y="7830"/>
                    <a:pt x="12419" y="7975"/>
                  </a:cubicBezTo>
                  <a:cubicBezTo>
                    <a:pt x="12298" y="7848"/>
                    <a:pt x="12214" y="7730"/>
                    <a:pt x="12092" y="7667"/>
                  </a:cubicBezTo>
                  <a:cubicBezTo>
                    <a:pt x="12073" y="7721"/>
                    <a:pt x="12115" y="7744"/>
                    <a:pt x="12134" y="7780"/>
                  </a:cubicBezTo>
                  <a:cubicBezTo>
                    <a:pt x="12237" y="7956"/>
                    <a:pt x="12343" y="8128"/>
                    <a:pt x="12389" y="8341"/>
                  </a:cubicBezTo>
                  <a:cubicBezTo>
                    <a:pt x="12260" y="8097"/>
                    <a:pt x="12111" y="7866"/>
                    <a:pt x="12005" y="7604"/>
                  </a:cubicBezTo>
                  <a:cubicBezTo>
                    <a:pt x="11990" y="7559"/>
                    <a:pt x="11963" y="7522"/>
                    <a:pt x="11929" y="7495"/>
                  </a:cubicBezTo>
                  <a:cubicBezTo>
                    <a:pt x="11633" y="7256"/>
                    <a:pt x="11340" y="7016"/>
                    <a:pt x="11044" y="6777"/>
                  </a:cubicBezTo>
                  <a:cubicBezTo>
                    <a:pt x="10960" y="6709"/>
                    <a:pt x="10873" y="6645"/>
                    <a:pt x="10770" y="6614"/>
                  </a:cubicBezTo>
                  <a:cubicBezTo>
                    <a:pt x="10786" y="6858"/>
                    <a:pt x="10664" y="6998"/>
                    <a:pt x="10504" y="7102"/>
                  </a:cubicBezTo>
                  <a:cubicBezTo>
                    <a:pt x="10497" y="7188"/>
                    <a:pt x="10451" y="7192"/>
                    <a:pt x="10406" y="7152"/>
                  </a:cubicBezTo>
                  <a:cubicBezTo>
                    <a:pt x="10356" y="7111"/>
                    <a:pt x="10318" y="7057"/>
                    <a:pt x="10277" y="7007"/>
                  </a:cubicBezTo>
                  <a:cubicBezTo>
                    <a:pt x="10269" y="6998"/>
                    <a:pt x="10261" y="6985"/>
                    <a:pt x="10254" y="6975"/>
                  </a:cubicBezTo>
                  <a:cubicBezTo>
                    <a:pt x="10163" y="7016"/>
                    <a:pt x="10068" y="7021"/>
                    <a:pt x="9976" y="7003"/>
                  </a:cubicBezTo>
                  <a:cubicBezTo>
                    <a:pt x="9836" y="6975"/>
                    <a:pt x="9695" y="6985"/>
                    <a:pt x="9559" y="6980"/>
                  </a:cubicBezTo>
                  <a:cubicBezTo>
                    <a:pt x="9429" y="6975"/>
                    <a:pt x="9304" y="6975"/>
                    <a:pt x="9175" y="6971"/>
                  </a:cubicBezTo>
                  <a:cubicBezTo>
                    <a:pt x="8863" y="6957"/>
                    <a:pt x="8552" y="6939"/>
                    <a:pt x="8237" y="6930"/>
                  </a:cubicBezTo>
                  <a:cubicBezTo>
                    <a:pt x="8187" y="6930"/>
                    <a:pt x="8164" y="6935"/>
                    <a:pt x="8142" y="6867"/>
                  </a:cubicBezTo>
                  <a:cubicBezTo>
                    <a:pt x="8107" y="6763"/>
                    <a:pt x="8012" y="6749"/>
                    <a:pt x="7933" y="6813"/>
                  </a:cubicBezTo>
                  <a:cubicBezTo>
                    <a:pt x="7845" y="6881"/>
                    <a:pt x="7830" y="7012"/>
                    <a:pt x="7895" y="7107"/>
                  </a:cubicBezTo>
                  <a:cubicBezTo>
                    <a:pt x="7948" y="7183"/>
                    <a:pt x="8081" y="7202"/>
                    <a:pt x="8111" y="7116"/>
                  </a:cubicBezTo>
                  <a:cubicBezTo>
                    <a:pt x="8168" y="6957"/>
                    <a:pt x="8267" y="7003"/>
                    <a:pt x="8366" y="7007"/>
                  </a:cubicBezTo>
                  <a:cubicBezTo>
                    <a:pt x="8890" y="7021"/>
                    <a:pt x="9410" y="7048"/>
                    <a:pt x="9935" y="7039"/>
                  </a:cubicBezTo>
                  <a:cubicBezTo>
                    <a:pt x="10121" y="7034"/>
                    <a:pt x="10208" y="7147"/>
                    <a:pt x="10296" y="7301"/>
                  </a:cubicBezTo>
                  <a:cubicBezTo>
                    <a:pt x="10334" y="7197"/>
                    <a:pt x="10375" y="7287"/>
                    <a:pt x="10398" y="7310"/>
                  </a:cubicBezTo>
                  <a:cubicBezTo>
                    <a:pt x="10482" y="7391"/>
                    <a:pt x="10554" y="7482"/>
                    <a:pt x="10634" y="7568"/>
                  </a:cubicBezTo>
                  <a:cubicBezTo>
                    <a:pt x="10660" y="7536"/>
                    <a:pt x="10615" y="7500"/>
                    <a:pt x="10660" y="7477"/>
                  </a:cubicBezTo>
                  <a:cubicBezTo>
                    <a:pt x="10797" y="7414"/>
                    <a:pt x="10972" y="7491"/>
                    <a:pt x="11044" y="7649"/>
                  </a:cubicBezTo>
                  <a:cubicBezTo>
                    <a:pt x="11078" y="7721"/>
                    <a:pt x="11108" y="7789"/>
                    <a:pt x="11192" y="7776"/>
                  </a:cubicBezTo>
                  <a:cubicBezTo>
                    <a:pt x="11310" y="7758"/>
                    <a:pt x="11382" y="7825"/>
                    <a:pt x="11409" y="7956"/>
                  </a:cubicBezTo>
                  <a:cubicBezTo>
                    <a:pt x="11466" y="8246"/>
                    <a:pt x="11633" y="8409"/>
                    <a:pt x="11838" y="8535"/>
                  </a:cubicBezTo>
                  <a:cubicBezTo>
                    <a:pt x="11910" y="8580"/>
                    <a:pt x="11982" y="8630"/>
                    <a:pt x="12043" y="8693"/>
                  </a:cubicBezTo>
                  <a:cubicBezTo>
                    <a:pt x="12104" y="8752"/>
                    <a:pt x="12142" y="8730"/>
                    <a:pt x="12187" y="8675"/>
                  </a:cubicBezTo>
                  <a:cubicBezTo>
                    <a:pt x="12351" y="8499"/>
                    <a:pt x="12518" y="8323"/>
                    <a:pt x="12685" y="8146"/>
                  </a:cubicBezTo>
                  <a:cubicBezTo>
                    <a:pt x="12867" y="7957"/>
                    <a:pt x="13050" y="7767"/>
                    <a:pt x="13236" y="7572"/>
                  </a:cubicBezTo>
                  <a:cubicBezTo>
                    <a:pt x="13217" y="7541"/>
                    <a:pt x="13194" y="7495"/>
                    <a:pt x="13171" y="7455"/>
                  </a:cubicBezTo>
                  <a:cubicBezTo>
                    <a:pt x="13057" y="7251"/>
                    <a:pt x="12943" y="7048"/>
                    <a:pt x="12883" y="6813"/>
                  </a:cubicBezTo>
                  <a:cubicBezTo>
                    <a:pt x="12871" y="6763"/>
                    <a:pt x="12871" y="6691"/>
                    <a:pt x="12826" y="6677"/>
                  </a:cubicBezTo>
                  <a:cubicBezTo>
                    <a:pt x="12776" y="6664"/>
                    <a:pt x="12742" y="6722"/>
                    <a:pt x="12712" y="6768"/>
                  </a:cubicBezTo>
                  <a:cubicBezTo>
                    <a:pt x="12544" y="7025"/>
                    <a:pt x="12377" y="7292"/>
                    <a:pt x="12203" y="7545"/>
                  </a:cubicBezTo>
                  <a:cubicBezTo>
                    <a:pt x="12153" y="7613"/>
                    <a:pt x="12176" y="7635"/>
                    <a:pt x="12222" y="7676"/>
                  </a:cubicBezTo>
                  <a:close/>
                  <a:moveTo>
                    <a:pt x="8012" y="7098"/>
                  </a:moveTo>
                  <a:cubicBezTo>
                    <a:pt x="7944" y="7102"/>
                    <a:pt x="7910" y="7048"/>
                    <a:pt x="7910" y="6980"/>
                  </a:cubicBezTo>
                  <a:cubicBezTo>
                    <a:pt x="7910" y="6908"/>
                    <a:pt x="7948" y="6849"/>
                    <a:pt x="8012" y="6840"/>
                  </a:cubicBezTo>
                  <a:cubicBezTo>
                    <a:pt x="8088" y="6831"/>
                    <a:pt x="8088" y="6912"/>
                    <a:pt x="8107" y="6966"/>
                  </a:cubicBezTo>
                  <a:cubicBezTo>
                    <a:pt x="8096" y="7034"/>
                    <a:pt x="8085" y="7098"/>
                    <a:pt x="8012" y="7098"/>
                  </a:cubicBezTo>
                  <a:close/>
                  <a:moveTo>
                    <a:pt x="10254" y="6975"/>
                  </a:moveTo>
                  <a:cubicBezTo>
                    <a:pt x="10254" y="6975"/>
                    <a:pt x="10254" y="6975"/>
                    <a:pt x="10254" y="6975"/>
                  </a:cubicBezTo>
                  <a:cubicBezTo>
                    <a:pt x="10250" y="6975"/>
                    <a:pt x="10250" y="6975"/>
                    <a:pt x="10254" y="6975"/>
                  </a:cubicBezTo>
                  <a:cubicBezTo>
                    <a:pt x="10250" y="6975"/>
                    <a:pt x="10254" y="6975"/>
                    <a:pt x="10254" y="6975"/>
                  </a:cubicBezTo>
                  <a:close/>
                  <a:moveTo>
                    <a:pt x="210" y="12314"/>
                  </a:moveTo>
                  <a:cubicBezTo>
                    <a:pt x="5" y="12314"/>
                    <a:pt x="-3" y="12310"/>
                    <a:pt x="1" y="12070"/>
                  </a:cubicBezTo>
                  <a:cubicBezTo>
                    <a:pt x="39" y="9028"/>
                    <a:pt x="8" y="5981"/>
                    <a:pt x="27" y="2938"/>
                  </a:cubicBezTo>
                  <a:cubicBezTo>
                    <a:pt x="27" y="2740"/>
                    <a:pt x="46" y="2541"/>
                    <a:pt x="54" y="2337"/>
                  </a:cubicBezTo>
                  <a:cubicBezTo>
                    <a:pt x="62" y="2342"/>
                    <a:pt x="69" y="2342"/>
                    <a:pt x="73" y="2346"/>
                  </a:cubicBezTo>
                  <a:cubicBezTo>
                    <a:pt x="73" y="3553"/>
                    <a:pt x="62" y="4760"/>
                    <a:pt x="77" y="5972"/>
                  </a:cubicBezTo>
                  <a:cubicBezTo>
                    <a:pt x="103" y="7988"/>
                    <a:pt x="84" y="10009"/>
                    <a:pt x="92" y="12025"/>
                  </a:cubicBezTo>
                  <a:cubicBezTo>
                    <a:pt x="92" y="12165"/>
                    <a:pt x="138" y="12183"/>
                    <a:pt x="236" y="12179"/>
                  </a:cubicBezTo>
                  <a:cubicBezTo>
                    <a:pt x="1638" y="12174"/>
                    <a:pt x="3044" y="12161"/>
                    <a:pt x="4445" y="12179"/>
                  </a:cubicBezTo>
                  <a:cubicBezTo>
                    <a:pt x="5494" y="12192"/>
                    <a:pt x="6542" y="12179"/>
                    <a:pt x="7591" y="12206"/>
                  </a:cubicBezTo>
                  <a:cubicBezTo>
                    <a:pt x="7921" y="12215"/>
                    <a:pt x="8252" y="12220"/>
                    <a:pt x="8579" y="12229"/>
                  </a:cubicBezTo>
                  <a:cubicBezTo>
                    <a:pt x="8601" y="12229"/>
                    <a:pt x="8628" y="12220"/>
                    <a:pt x="8651" y="12260"/>
                  </a:cubicBezTo>
                  <a:cubicBezTo>
                    <a:pt x="8609" y="12301"/>
                    <a:pt x="8560" y="12283"/>
                    <a:pt x="8514" y="12283"/>
                  </a:cubicBezTo>
                  <a:cubicBezTo>
                    <a:pt x="6998" y="12287"/>
                    <a:pt x="5486" y="12269"/>
                    <a:pt x="3971" y="12296"/>
                  </a:cubicBezTo>
                  <a:cubicBezTo>
                    <a:pt x="2717" y="12319"/>
                    <a:pt x="1463" y="12301"/>
                    <a:pt x="210" y="12314"/>
                  </a:cubicBezTo>
                  <a:close/>
                  <a:moveTo>
                    <a:pt x="491" y="6496"/>
                  </a:moveTo>
                  <a:cubicBezTo>
                    <a:pt x="491" y="4909"/>
                    <a:pt x="495" y="3323"/>
                    <a:pt x="491" y="1736"/>
                  </a:cubicBezTo>
                  <a:cubicBezTo>
                    <a:pt x="491" y="1596"/>
                    <a:pt x="521" y="1551"/>
                    <a:pt x="639" y="1560"/>
                  </a:cubicBezTo>
                  <a:cubicBezTo>
                    <a:pt x="1235" y="1605"/>
                    <a:pt x="1832" y="1641"/>
                    <a:pt x="2424" y="1677"/>
                  </a:cubicBezTo>
                  <a:cubicBezTo>
                    <a:pt x="2611" y="1691"/>
                    <a:pt x="2793" y="1709"/>
                    <a:pt x="2979" y="1704"/>
                  </a:cubicBezTo>
                  <a:cubicBezTo>
                    <a:pt x="3142" y="1704"/>
                    <a:pt x="3306" y="1736"/>
                    <a:pt x="3473" y="1750"/>
                  </a:cubicBezTo>
                  <a:cubicBezTo>
                    <a:pt x="2941" y="1768"/>
                    <a:pt x="2413" y="1713"/>
                    <a:pt x="1885" y="1673"/>
                  </a:cubicBezTo>
                  <a:cubicBezTo>
                    <a:pt x="1737" y="1659"/>
                    <a:pt x="1589" y="1659"/>
                    <a:pt x="1441" y="1646"/>
                  </a:cubicBezTo>
                  <a:cubicBezTo>
                    <a:pt x="1182" y="1618"/>
                    <a:pt x="924" y="1623"/>
                    <a:pt x="662" y="1605"/>
                  </a:cubicBezTo>
                  <a:cubicBezTo>
                    <a:pt x="567" y="1600"/>
                    <a:pt x="533" y="1632"/>
                    <a:pt x="536" y="1750"/>
                  </a:cubicBezTo>
                  <a:cubicBezTo>
                    <a:pt x="540" y="2174"/>
                    <a:pt x="536" y="2604"/>
                    <a:pt x="536" y="3033"/>
                  </a:cubicBezTo>
                  <a:cubicBezTo>
                    <a:pt x="536" y="5868"/>
                    <a:pt x="536" y="8702"/>
                    <a:pt x="533" y="11537"/>
                  </a:cubicBezTo>
                  <a:cubicBezTo>
                    <a:pt x="533" y="11682"/>
                    <a:pt x="559" y="11727"/>
                    <a:pt x="688" y="11727"/>
                  </a:cubicBezTo>
                  <a:cubicBezTo>
                    <a:pt x="2698" y="11722"/>
                    <a:pt x="4708" y="11727"/>
                    <a:pt x="6717" y="11727"/>
                  </a:cubicBezTo>
                  <a:cubicBezTo>
                    <a:pt x="6880" y="11727"/>
                    <a:pt x="6877" y="11727"/>
                    <a:pt x="6880" y="11537"/>
                  </a:cubicBezTo>
                  <a:cubicBezTo>
                    <a:pt x="6915" y="8454"/>
                    <a:pt x="6888" y="5371"/>
                    <a:pt x="6907" y="2283"/>
                  </a:cubicBezTo>
                  <a:cubicBezTo>
                    <a:pt x="6907" y="2229"/>
                    <a:pt x="6907" y="2170"/>
                    <a:pt x="6907" y="2080"/>
                  </a:cubicBezTo>
                  <a:cubicBezTo>
                    <a:pt x="6960" y="2152"/>
                    <a:pt x="6949" y="2211"/>
                    <a:pt x="6949" y="2260"/>
                  </a:cubicBezTo>
                  <a:cubicBezTo>
                    <a:pt x="6949" y="5384"/>
                    <a:pt x="6953" y="8508"/>
                    <a:pt x="6956" y="11632"/>
                  </a:cubicBezTo>
                  <a:cubicBezTo>
                    <a:pt x="6956" y="11754"/>
                    <a:pt x="6930" y="11790"/>
                    <a:pt x="6823" y="11790"/>
                  </a:cubicBezTo>
                  <a:cubicBezTo>
                    <a:pt x="4977" y="11781"/>
                    <a:pt x="3135" y="11781"/>
                    <a:pt x="1289" y="11767"/>
                  </a:cubicBezTo>
                  <a:cubicBezTo>
                    <a:pt x="1068" y="11767"/>
                    <a:pt x="844" y="11745"/>
                    <a:pt x="620" y="11754"/>
                  </a:cubicBezTo>
                  <a:cubicBezTo>
                    <a:pt x="506" y="11758"/>
                    <a:pt x="487" y="11709"/>
                    <a:pt x="487" y="11587"/>
                  </a:cubicBezTo>
                  <a:cubicBezTo>
                    <a:pt x="491" y="9896"/>
                    <a:pt x="491" y="8196"/>
                    <a:pt x="491" y="6496"/>
                  </a:cubicBezTo>
                  <a:close/>
                  <a:moveTo>
                    <a:pt x="958" y="11139"/>
                  </a:moveTo>
                  <a:cubicBezTo>
                    <a:pt x="1072" y="11144"/>
                    <a:pt x="1190" y="11162"/>
                    <a:pt x="1304" y="11162"/>
                  </a:cubicBezTo>
                  <a:cubicBezTo>
                    <a:pt x="1965" y="11166"/>
                    <a:pt x="2626" y="11166"/>
                    <a:pt x="3283" y="11175"/>
                  </a:cubicBezTo>
                  <a:cubicBezTo>
                    <a:pt x="3393" y="11175"/>
                    <a:pt x="3424" y="11144"/>
                    <a:pt x="3420" y="11012"/>
                  </a:cubicBezTo>
                  <a:cubicBezTo>
                    <a:pt x="3416" y="9837"/>
                    <a:pt x="3416" y="8666"/>
                    <a:pt x="3416" y="7491"/>
                  </a:cubicBezTo>
                  <a:cubicBezTo>
                    <a:pt x="3416" y="7260"/>
                    <a:pt x="3416" y="7260"/>
                    <a:pt x="3215" y="7256"/>
                  </a:cubicBezTo>
                  <a:cubicBezTo>
                    <a:pt x="2858" y="7247"/>
                    <a:pt x="2497" y="7251"/>
                    <a:pt x="2140" y="7229"/>
                  </a:cubicBezTo>
                  <a:cubicBezTo>
                    <a:pt x="1775" y="7206"/>
                    <a:pt x="1406" y="7224"/>
                    <a:pt x="1038" y="7215"/>
                  </a:cubicBezTo>
                  <a:cubicBezTo>
                    <a:pt x="920" y="7211"/>
                    <a:pt x="882" y="7247"/>
                    <a:pt x="886" y="7391"/>
                  </a:cubicBezTo>
                  <a:cubicBezTo>
                    <a:pt x="894" y="7984"/>
                    <a:pt x="890" y="8580"/>
                    <a:pt x="890" y="9173"/>
                  </a:cubicBezTo>
                  <a:cubicBezTo>
                    <a:pt x="890" y="9173"/>
                    <a:pt x="890" y="9173"/>
                    <a:pt x="890" y="9173"/>
                  </a:cubicBezTo>
                  <a:cubicBezTo>
                    <a:pt x="890" y="9209"/>
                    <a:pt x="890" y="9240"/>
                    <a:pt x="890" y="9277"/>
                  </a:cubicBezTo>
                  <a:cubicBezTo>
                    <a:pt x="890" y="9851"/>
                    <a:pt x="890" y="10425"/>
                    <a:pt x="890" y="10999"/>
                  </a:cubicBezTo>
                  <a:cubicBezTo>
                    <a:pt x="890" y="11058"/>
                    <a:pt x="871" y="11135"/>
                    <a:pt x="958" y="11139"/>
                  </a:cubicBezTo>
                  <a:close/>
                  <a:moveTo>
                    <a:pt x="2079" y="10963"/>
                  </a:moveTo>
                  <a:cubicBezTo>
                    <a:pt x="2086" y="11067"/>
                    <a:pt x="2064" y="11112"/>
                    <a:pt x="1965" y="11107"/>
                  </a:cubicBezTo>
                  <a:cubicBezTo>
                    <a:pt x="1733" y="11103"/>
                    <a:pt x="1733" y="11107"/>
                    <a:pt x="1733" y="10827"/>
                  </a:cubicBezTo>
                  <a:cubicBezTo>
                    <a:pt x="1733" y="10809"/>
                    <a:pt x="1733" y="10786"/>
                    <a:pt x="1733" y="10768"/>
                  </a:cubicBezTo>
                  <a:cubicBezTo>
                    <a:pt x="1733" y="10728"/>
                    <a:pt x="1733" y="10692"/>
                    <a:pt x="1733" y="10651"/>
                  </a:cubicBezTo>
                  <a:cubicBezTo>
                    <a:pt x="1737" y="10384"/>
                    <a:pt x="1714" y="10438"/>
                    <a:pt x="1927" y="10425"/>
                  </a:cubicBezTo>
                  <a:cubicBezTo>
                    <a:pt x="2045" y="10416"/>
                    <a:pt x="2094" y="10465"/>
                    <a:pt x="2083" y="10610"/>
                  </a:cubicBezTo>
                  <a:cubicBezTo>
                    <a:pt x="2071" y="10728"/>
                    <a:pt x="2075" y="10845"/>
                    <a:pt x="2079" y="10963"/>
                  </a:cubicBezTo>
                  <a:close/>
                  <a:moveTo>
                    <a:pt x="913" y="9240"/>
                  </a:moveTo>
                  <a:cubicBezTo>
                    <a:pt x="913" y="8639"/>
                    <a:pt x="913" y="8042"/>
                    <a:pt x="913" y="7441"/>
                  </a:cubicBezTo>
                  <a:cubicBezTo>
                    <a:pt x="913" y="7251"/>
                    <a:pt x="920" y="7242"/>
                    <a:pt x="1080" y="7242"/>
                  </a:cubicBezTo>
                  <a:cubicBezTo>
                    <a:pt x="1809" y="7242"/>
                    <a:pt x="2538" y="7315"/>
                    <a:pt x="3268" y="7301"/>
                  </a:cubicBezTo>
                  <a:cubicBezTo>
                    <a:pt x="3340" y="7301"/>
                    <a:pt x="3378" y="7328"/>
                    <a:pt x="3367" y="7419"/>
                  </a:cubicBezTo>
                  <a:cubicBezTo>
                    <a:pt x="3367" y="7423"/>
                    <a:pt x="3367" y="7428"/>
                    <a:pt x="3367" y="7432"/>
                  </a:cubicBezTo>
                  <a:cubicBezTo>
                    <a:pt x="3424" y="7758"/>
                    <a:pt x="3317" y="7970"/>
                    <a:pt x="3059" y="8088"/>
                  </a:cubicBezTo>
                  <a:cubicBezTo>
                    <a:pt x="2983" y="8124"/>
                    <a:pt x="2918" y="8173"/>
                    <a:pt x="2914" y="8296"/>
                  </a:cubicBezTo>
                  <a:cubicBezTo>
                    <a:pt x="2911" y="8377"/>
                    <a:pt x="2823" y="8413"/>
                    <a:pt x="2766" y="8463"/>
                  </a:cubicBezTo>
                  <a:cubicBezTo>
                    <a:pt x="2588" y="8612"/>
                    <a:pt x="2405" y="8752"/>
                    <a:pt x="2235" y="8919"/>
                  </a:cubicBezTo>
                  <a:cubicBezTo>
                    <a:pt x="2166" y="8987"/>
                    <a:pt x="2136" y="8965"/>
                    <a:pt x="2102" y="8874"/>
                  </a:cubicBezTo>
                  <a:cubicBezTo>
                    <a:pt x="2007" y="8612"/>
                    <a:pt x="1904" y="8354"/>
                    <a:pt x="1794" y="8074"/>
                  </a:cubicBezTo>
                  <a:cubicBezTo>
                    <a:pt x="1767" y="8151"/>
                    <a:pt x="1782" y="8219"/>
                    <a:pt x="1779" y="8282"/>
                  </a:cubicBezTo>
                  <a:cubicBezTo>
                    <a:pt x="1775" y="8567"/>
                    <a:pt x="1775" y="8852"/>
                    <a:pt x="1779" y="9136"/>
                  </a:cubicBezTo>
                  <a:cubicBezTo>
                    <a:pt x="1779" y="9231"/>
                    <a:pt x="1760" y="9290"/>
                    <a:pt x="1684" y="9335"/>
                  </a:cubicBezTo>
                  <a:cubicBezTo>
                    <a:pt x="1513" y="9444"/>
                    <a:pt x="1376" y="9611"/>
                    <a:pt x="1194" y="9697"/>
                  </a:cubicBezTo>
                  <a:cubicBezTo>
                    <a:pt x="1175" y="9706"/>
                    <a:pt x="1159" y="9724"/>
                    <a:pt x="1171" y="9774"/>
                  </a:cubicBezTo>
                  <a:cubicBezTo>
                    <a:pt x="1251" y="9724"/>
                    <a:pt x="1327" y="9679"/>
                    <a:pt x="1403" y="9629"/>
                  </a:cubicBezTo>
                  <a:cubicBezTo>
                    <a:pt x="1437" y="9607"/>
                    <a:pt x="1463" y="9570"/>
                    <a:pt x="1498" y="9557"/>
                  </a:cubicBezTo>
                  <a:cubicBezTo>
                    <a:pt x="1786" y="9435"/>
                    <a:pt x="1866" y="9191"/>
                    <a:pt x="1824" y="8852"/>
                  </a:cubicBezTo>
                  <a:cubicBezTo>
                    <a:pt x="1805" y="8689"/>
                    <a:pt x="1820" y="8522"/>
                    <a:pt x="1847" y="8350"/>
                  </a:cubicBezTo>
                  <a:cubicBezTo>
                    <a:pt x="1942" y="8598"/>
                    <a:pt x="2037" y="8843"/>
                    <a:pt x="2132" y="9091"/>
                  </a:cubicBezTo>
                  <a:cubicBezTo>
                    <a:pt x="2280" y="9480"/>
                    <a:pt x="2436" y="9864"/>
                    <a:pt x="2580" y="10253"/>
                  </a:cubicBezTo>
                  <a:cubicBezTo>
                    <a:pt x="2622" y="10371"/>
                    <a:pt x="2668" y="10393"/>
                    <a:pt x="2751" y="10307"/>
                  </a:cubicBezTo>
                  <a:cubicBezTo>
                    <a:pt x="2785" y="10276"/>
                    <a:pt x="2827" y="10248"/>
                    <a:pt x="2877" y="10212"/>
                  </a:cubicBezTo>
                  <a:cubicBezTo>
                    <a:pt x="2937" y="10493"/>
                    <a:pt x="2892" y="10773"/>
                    <a:pt x="2918" y="11058"/>
                  </a:cubicBezTo>
                  <a:cubicBezTo>
                    <a:pt x="2952" y="10999"/>
                    <a:pt x="2941" y="10949"/>
                    <a:pt x="2941" y="10899"/>
                  </a:cubicBezTo>
                  <a:cubicBezTo>
                    <a:pt x="2941" y="10461"/>
                    <a:pt x="2934" y="10027"/>
                    <a:pt x="2945" y="9588"/>
                  </a:cubicBezTo>
                  <a:cubicBezTo>
                    <a:pt x="2960" y="9173"/>
                    <a:pt x="2960" y="8757"/>
                    <a:pt x="2964" y="8336"/>
                  </a:cubicBezTo>
                  <a:cubicBezTo>
                    <a:pt x="2964" y="8259"/>
                    <a:pt x="2979" y="8210"/>
                    <a:pt x="3044" y="8173"/>
                  </a:cubicBezTo>
                  <a:cubicBezTo>
                    <a:pt x="3146" y="8115"/>
                    <a:pt x="3245" y="8038"/>
                    <a:pt x="3344" y="7965"/>
                  </a:cubicBezTo>
                  <a:cubicBezTo>
                    <a:pt x="3374" y="7993"/>
                    <a:pt x="3359" y="8029"/>
                    <a:pt x="3359" y="8056"/>
                  </a:cubicBezTo>
                  <a:cubicBezTo>
                    <a:pt x="3359" y="9014"/>
                    <a:pt x="3359" y="9973"/>
                    <a:pt x="3363" y="10931"/>
                  </a:cubicBezTo>
                  <a:cubicBezTo>
                    <a:pt x="3363" y="11058"/>
                    <a:pt x="3340" y="11098"/>
                    <a:pt x="3226" y="11098"/>
                  </a:cubicBezTo>
                  <a:cubicBezTo>
                    <a:pt x="2903" y="11089"/>
                    <a:pt x="2584" y="11089"/>
                    <a:pt x="2261" y="11094"/>
                  </a:cubicBezTo>
                  <a:cubicBezTo>
                    <a:pt x="2166" y="11094"/>
                    <a:pt x="2121" y="11085"/>
                    <a:pt x="2140" y="10949"/>
                  </a:cubicBezTo>
                  <a:cubicBezTo>
                    <a:pt x="2159" y="10800"/>
                    <a:pt x="2140" y="10646"/>
                    <a:pt x="2143" y="10493"/>
                  </a:cubicBezTo>
                  <a:cubicBezTo>
                    <a:pt x="2147" y="10393"/>
                    <a:pt x="2117" y="10352"/>
                    <a:pt x="2029" y="10352"/>
                  </a:cubicBezTo>
                  <a:cubicBezTo>
                    <a:pt x="1676" y="10343"/>
                    <a:pt x="1676" y="10339"/>
                    <a:pt x="1676" y="10764"/>
                  </a:cubicBezTo>
                  <a:cubicBezTo>
                    <a:pt x="1676" y="11094"/>
                    <a:pt x="1676" y="11094"/>
                    <a:pt x="1399" y="11094"/>
                  </a:cubicBezTo>
                  <a:cubicBezTo>
                    <a:pt x="1270" y="11094"/>
                    <a:pt x="1144" y="11089"/>
                    <a:pt x="1015" y="11098"/>
                  </a:cubicBezTo>
                  <a:cubicBezTo>
                    <a:pt x="928" y="11103"/>
                    <a:pt x="901" y="11067"/>
                    <a:pt x="901" y="10967"/>
                  </a:cubicBezTo>
                  <a:cubicBezTo>
                    <a:pt x="913" y="10398"/>
                    <a:pt x="913" y="9819"/>
                    <a:pt x="913" y="9240"/>
                  </a:cubicBezTo>
                  <a:close/>
                  <a:moveTo>
                    <a:pt x="2474" y="8924"/>
                  </a:moveTo>
                  <a:cubicBezTo>
                    <a:pt x="2455" y="8879"/>
                    <a:pt x="2451" y="8843"/>
                    <a:pt x="2489" y="8811"/>
                  </a:cubicBezTo>
                  <a:cubicBezTo>
                    <a:pt x="2611" y="8711"/>
                    <a:pt x="2736" y="8616"/>
                    <a:pt x="2857" y="8517"/>
                  </a:cubicBezTo>
                  <a:cubicBezTo>
                    <a:pt x="2899" y="8481"/>
                    <a:pt x="2918" y="8503"/>
                    <a:pt x="2918" y="8558"/>
                  </a:cubicBezTo>
                  <a:cubicBezTo>
                    <a:pt x="2907" y="9037"/>
                    <a:pt x="2937" y="9516"/>
                    <a:pt x="2895" y="10027"/>
                  </a:cubicBezTo>
                  <a:cubicBezTo>
                    <a:pt x="2747" y="9634"/>
                    <a:pt x="2611" y="9281"/>
                    <a:pt x="2474" y="8924"/>
                  </a:cubicBezTo>
                  <a:close/>
                  <a:moveTo>
                    <a:pt x="2892" y="10108"/>
                  </a:moveTo>
                  <a:cubicBezTo>
                    <a:pt x="2835" y="10185"/>
                    <a:pt x="2766" y="10239"/>
                    <a:pt x="2698" y="10276"/>
                  </a:cubicBezTo>
                  <a:cubicBezTo>
                    <a:pt x="2637" y="10307"/>
                    <a:pt x="2626" y="10226"/>
                    <a:pt x="2607" y="10185"/>
                  </a:cubicBezTo>
                  <a:cubicBezTo>
                    <a:pt x="2470" y="9837"/>
                    <a:pt x="2337" y="9489"/>
                    <a:pt x="2200" y="9145"/>
                  </a:cubicBezTo>
                  <a:cubicBezTo>
                    <a:pt x="2132" y="8969"/>
                    <a:pt x="2280" y="8987"/>
                    <a:pt x="2337" y="8928"/>
                  </a:cubicBezTo>
                  <a:cubicBezTo>
                    <a:pt x="2413" y="8852"/>
                    <a:pt x="2432" y="8951"/>
                    <a:pt x="2455" y="9010"/>
                  </a:cubicBezTo>
                  <a:cubicBezTo>
                    <a:pt x="2573" y="9317"/>
                    <a:pt x="2687" y="9629"/>
                    <a:pt x="2801" y="9937"/>
                  </a:cubicBezTo>
                  <a:cubicBezTo>
                    <a:pt x="2823" y="9995"/>
                    <a:pt x="2846" y="10059"/>
                    <a:pt x="2892" y="10108"/>
                  </a:cubicBezTo>
                  <a:close/>
                  <a:moveTo>
                    <a:pt x="62" y="262"/>
                  </a:moveTo>
                  <a:cubicBezTo>
                    <a:pt x="58" y="231"/>
                    <a:pt x="77" y="222"/>
                    <a:pt x="100" y="212"/>
                  </a:cubicBezTo>
                  <a:cubicBezTo>
                    <a:pt x="157" y="194"/>
                    <a:pt x="214" y="221"/>
                    <a:pt x="271" y="226"/>
                  </a:cubicBezTo>
                  <a:cubicBezTo>
                    <a:pt x="586" y="249"/>
                    <a:pt x="905" y="267"/>
                    <a:pt x="1220" y="285"/>
                  </a:cubicBezTo>
                  <a:cubicBezTo>
                    <a:pt x="1942" y="335"/>
                    <a:pt x="2668" y="384"/>
                    <a:pt x="3389" y="429"/>
                  </a:cubicBezTo>
                  <a:cubicBezTo>
                    <a:pt x="3727" y="452"/>
                    <a:pt x="4066" y="470"/>
                    <a:pt x="4400" y="493"/>
                  </a:cubicBezTo>
                  <a:cubicBezTo>
                    <a:pt x="5152" y="542"/>
                    <a:pt x="5904" y="588"/>
                    <a:pt x="6656" y="637"/>
                  </a:cubicBezTo>
                  <a:cubicBezTo>
                    <a:pt x="7006" y="660"/>
                    <a:pt x="7355" y="678"/>
                    <a:pt x="7705" y="701"/>
                  </a:cubicBezTo>
                  <a:cubicBezTo>
                    <a:pt x="8408" y="741"/>
                    <a:pt x="9110" y="778"/>
                    <a:pt x="9817" y="827"/>
                  </a:cubicBezTo>
                  <a:cubicBezTo>
                    <a:pt x="10246" y="859"/>
                    <a:pt x="10672" y="895"/>
                    <a:pt x="11101" y="913"/>
                  </a:cubicBezTo>
                  <a:cubicBezTo>
                    <a:pt x="11203" y="918"/>
                    <a:pt x="11306" y="936"/>
                    <a:pt x="11405" y="945"/>
                  </a:cubicBezTo>
                  <a:cubicBezTo>
                    <a:pt x="11017" y="981"/>
                    <a:pt x="10630" y="931"/>
                    <a:pt x="10239" y="918"/>
                  </a:cubicBezTo>
                  <a:cubicBezTo>
                    <a:pt x="10052" y="913"/>
                    <a:pt x="9870" y="886"/>
                    <a:pt x="9684" y="877"/>
                  </a:cubicBezTo>
                  <a:cubicBezTo>
                    <a:pt x="8924" y="832"/>
                    <a:pt x="8161" y="800"/>
                    <a:pt x="7401" y="750"/>
                  </a:cubicBezTo>
                  <a:cubicBezTo>
                    <a:pt x="6770" y="710"/>
                    <a:pt x="6143" y="669"/>
                    <a:pt x="5513" y="633"/>
                  </a:cubicBezTo>
                  <a:cubicBezTo>
                    <a:pt x="4856" y="592"/>
                    <a:pt x="4198" y="556"/>
                    <a:pt x="3537" y="515"/>
                  </a:cubicBezTo>
                  <a:cubicBezTo>
                    <a:pt x="3078" y="484"/>
                    <a:pt x="2618" y="457"/>
                    <a:pt x="2155" y="429"/>
                  </a:cubicBezTo>
                  <a:cubicBezTo>
                    <a:pt x="1547" y="393"/>
                    <a:pt x="939" y="353"/>
                    <a:pt x="331" y="312"/>
                  </a:cubicBezTo>
                  <a:cubicBezTo>
                    <a:pt x="252" y="307"/>
                    <a:pt x="176" y="294"/>
                    <a:pt x="100" y="285"/>
                  </a:cubicBezTo>
                  <a:cubicBezTo>
                    <a:pt x="84" y="289"/>
                    <a:pt x="65" y="285"/>
                    <a:pt x="62" y="262"/>
                  </a:cubicBezTo>
                  <a:close/>
                  <a:moveTo>
                    <a:pt x="10740" y="8833"/>
                  </a:moveTo>
                  <a:cubicBezTo>
                    <a:pt x="10702" y="8874"/>
                    <a:pt x="10672" y="8924"/>
                    <a:pt x="10660" y="8983"/>
                  </a:cubicBezTo>
                  <a:cubicBezTo>
                    <a:pt x="10645" y="9073"/>
                    <a:pt x="10596" y="9078"/>
                    <a:pt x="10531" y="9078"/>
                  </a:cubicBezTo>
                  <a:cubicBezTo>
                    <a:pt x="10372" y="9069"/>
                    <a:pt x="10208" y="9060"/>
                    <a:pt x="10049" y="9060"/>
                  </a:cubicBezTo>
                  <a:cubicBezTo>
                    <a:pt x="9380" y="9046"/>
                    <a:pt x="8711" y="9050"/>
                    <a:pt x="8043" y="9050"/>
                  </a:cubicBezTo>
                  <a:cubicBezTo>
                    <a:pt x="8020" y="9050"/>
                    <a:pt x="7982" y="9037"/>
                    <a:pt x="7978" y="9109"/>
                  </a:cubicBezTo>
                  <a:cubicBezTo>
                    <a:pt x="8195" y="9118"/>
                    <a:pt x="8411" y="9127"/>
                    <a:pt x="8628" y="9136"/>
                  </a:cubicBezTo>
                  <a:cubicBezTo>
                    <a:pt x="9270" y="9159"/>
                    <a:pt x="9916" y="9164"/>
                    <a:pt x="10558" y="9173"/>
                  </a:cubicBezTo>
                  <a:cubicBezTo>
                    <a:pt x="10561" y="9173"/>
                    <a:pt x="10565" y="9173"/>
                    <a:pt x="10569" y="9173"/>
                  </a:cubicBezTo>
                  <a:cubicBezTo>
                    <a:pt x="10626" y="9164"/>
                    <a:pt x="10660" y="9191"/>
                    <a:pt x="10683" y="9254"/>
                  </a:cubicBezTo>
                  <a:cubicBezTo>
                    <a:pt x="10721" y="9362"/>
                    <a:pt x="10786" y="9448"/>
                    <a:pt x="10888" y="9471"/>
                  </a:cubicBezTo>
                  <a:cubicBezTo>
                    <a:pt x="10968" y="9489"/>
                    <a:pt x="10987" y="9539"/>
                    <a:pt x="10987" y="9634"/>
                  </a:cubicBezTo>
                  <a:cubicBezTo>
                    <a:pt x="10983" y="10429"/>
                    <a:pt x="10987" y="11225"/>
                    <a:pt x="10987" y="12021"/>
                  </a:cubicBezTo>
                  <a:cubicBezTo>
                    <a:pt x="10987" y="12070"/>
                    <a:pt x="10987" y="12120"/>
                    <a:pt x="10987" y="12170"/>
                  </a:cubicBezTo>
                  <a:cubicBezTo>
                    <a:pt x="11044" y="11980"/>
                    <a:pt x="11048" y="11786"/>
                    <a:pt x="11052" y="11591"/>
                  </a:cubicBezTo>
                  <a:cubicBezTo>
                    <a:pt x="11059" y="10967"/>
                    <a:pt x="11063" y="10343"/>
                    <a:pt x="11059" y="9720"/>
                  </a:cubicBezTo>
                  <a:cubicBezTo>
                    <a:pt x="11059" y="9570"/>
                    <a:pt x="11086" y="9462"/>
                    <a:pt x="11181" y="9362"/>
                  </a:cubicBezTo>
                  <a:cubicBezTo>
                    <a:pt x="11310" y="9227"/>
                    <a:pt x="11317" y="8983"/>
                    <a:pt x="11181" y="8874"/>
                  </a:cubicBezTo>
                  <a:cubicBezTo>
                    <a:pt x="11048" y="8770"/>
                    <a:pt x="11052" y="8648"/>
                    <a:pt x="11055" y="8499"/>
                  </a:cubicBezTo>
                  <a:cubicBezTo>
                    <a:pt x="11059" y="8386"/>
                    <a:pt x="11059" y="8273"/>
                    <a:pt x="11059" y="8160"/>
                  </a:cubicBezTo>
                  <a:cubicBezTo>
                    <a:pt x="11040" y="8142"/>
                    <a:pt x="11025" y="8128"/>
                    <a:pt x="11006" y="8110"/>
                  </a:cubicBezTo>
                  <a:cubicBezTo>
                    <a:pt x="11002" y="8332"/>
                    <a:pt x="11010" y="8553"/>
                    <a:pt x="10949" y="8784"/>
                  </a:cubicBezTo>
                  <a:cubicBezTo>
                    <a:pt x="10960" y="8644"/>
                    <a:pt x="10892" y="8598"/>
                    <a:pt x="10808" y="8576"/>
                  </a:cubicBezTo>
                  <a:cubicBezTo>
                    <a:pt x="10789" y="8571"/>
                    <a:pt x="10770" y="8549"/>
                    <a:pt x="10751" y="8571"/>
                  </a:cubicBezTo>
                  <a:cubicBezTo>
                    <a:pt x="10725" y="8598"/>
                    <a:pt x="10744" y="8626"/>
                    <a:pt x="10759" y="8648"/>
                  </a:cubicBezTo>
                  <a:cubicBezTo>
                    <a:pt x="10816" y="8716"/>
                    <a:pt x="10793" y="8775"/>
                    <a:pt x="10740" y="8833"/>
                  </a:cubicBezTo>
                  <a:close/>
                  <a:moveTo>
                    <a:pt x="10911" y="8897"/>
                  </a:moveTo>
                  <a:cubicBezTo>
                    <a:pt x="11002" y="8892"/>
                    <a:pt x="11040" y="8960"/>
                    <a:pt x="11036" y="9050"/>
                  </a:cubicBezTo>
                  <a:cubicBezTo>
                    <a:pt x="11033" y="9150"/>
                    <a:pt x="10987" y="9236"/>
                    <a:pt x="10900" y="9240"/>
                  </a:cubicBezTo>
                  <a:cubicBezTo>
                    <a:pt x="10812" y="9245"/>
                    <a:pt x="10778" y="9163"/>
                    <a:pt x="10770" y="9064"/>
                  </a:cubicBezTo>
                  <a:cubicBezTo>
                    <a:pt x="10763" y="8947"/>
                    <a:pt x="10820" y="8906"/>
                    <a:pt x="10911" y="8897"/>
                  </a:cubicBezTo>
                  <a:close/>
                  <a:moveTo>
                    <a:pt x="11203" y="3558"/>
                  </a:moveTo>
                  <a:cubicBezTo>
                    <a:pt x="11435" y="3549"/>
                    <a:pt x="11667" y="3608"/>
                    <a:pt x="11887" y="3585"/>
                  </a:cubicBezTo>
                  <a:cubicBezTo>
                    <a:pt x="11667" y="3508"/>
                    <a:pt x="11428" y="3558"/>
                    <a:pt x="11192" y="3522"/>
                  </a:cubicBezTo>
                  <a:cubicBezTo>
                    <a:pt x="11101" y="3508"/>
                    <a:pt x="11086" y="3463"/>
                    <a:pt x="11090" y="3372"/>
                  </a:cubicBezTo>
                  <a:cubicBezTo>
                    <a:pt x="11093" y="3020"/>
                    <a:pt x="11090" y="2667"/>
                    <a:pt x="11090" y="2315"/>
                  </a:cubicBezTo>
                  <a:cubicBezTo>
                    <a:pt x="11067" y="2315"/>
                    <a:pt x="11048" y="2315"/>
                    <a:pt x="11025" y="2315"/>
                  </a:cubicBezTo>
                  <a:cubicBezTo>
                    <a:pt x="11025" y="2667"/>
                    <a:pt x="11021" y="3020"/>
                    <a:pt x="11029" y="3372"/>
                  </a:cubicBezTo>
                  <a:cubicBezTo>
                    <a:pt x="11029" y="3485"/>
                    <a:pt x="11002" y="3531"/>
                    <a:pt x="10907" y="3508"/>
                  </a:cubicBezTo>
                  <a:cubicBezTo>
                    <a:pt x="10683" y="3458"/>
                    <a:pt x="10455" y="3476"/>
                    <a:pt x="10231" y="3463"/>
                  </a:cubicBezTo>
                  <a:cubicBezTo>
                    <a:pt x="9578" y="3418"/>
                    <a:pt x="8924" y="3395"/>
                    <a:pt x="8267" y="3363"/>
                  </a:cubicBezTo>
                  <a:cubicBezTo>
                    <a:pt x="8206" y="3359"/>
                    <a:pt x="8164" y="3359"/>
                    <a:pt x="8130" y="3278"/>
                  </a:cubicBezTo>
                  <a:cubicBezTo>
                    <a:pt x="8081" y="3165"/>
                    <a:pt x="7986" y="3146"/>
                    <a:pt x="7910" y="3214"/>
                  </a:cubicBezTo>
                  <a:cubicBezTo>
                    <a:pt x="7830" y="3287"/>
                    <a:pt x="7823" y="3431"/>
                    <a:pt x="7891" y="3513"/>
                  </a:cubicBezTo>
                  <a:cubicBezTo>
                    <a:pt x="7955" y="3594"/>
                    <a:pt x="8054" y="3594"/>
                    <a:pt x="8115" y="3495"/>
                  </a:cubicBezTo>
                  <a:cubicBezTo>
                    <a:pt x="8161" y="3422"/>
                    <a:pt x="8206" y="3413"/>
                    <a:pt x="8271" y="3418"/>
                  </a:cubicBezTo>
                  <a:cubicBezTo>
                    <a:pt x="8582" y="3436"/>
                    <a:pt x="8894" y="3458"/>
                    <a:pt x="9209" y="3472"/>
                  </a:cubicBezTo>
                  <a:cubicBezTo>
                    <a:pt x="9733" y="3495"/>
                    <a:pt x="10254" y="3517"/>
                    <a:pt x="10778" y="3540"/>
                  </a:cubicBezTo>
                  <a:cubicBezTo>
                    <a:pt x="10827" y="3540"/>
                    <a:pt x="10877" y="3558"/>
                    <a:pt x="10926" y="3558"/>
                  </a:cubicBezTo>
                  <a:cubicBezTo>
                    <a:pt x="10998" y="3558"/>
                    <a:pt x="11025" y="3594"/>
                    <a:pt x="11025" y="3684"/>
                  </a:cubicBezTo>
                  <a:cubicBezTo>
                    <a:pt x="11014" y="4670"/>
                    <a:pt x="11029" y="5655"/>
                    <a:pt x="10995" y="6636"/>
                  </a:cubicBezTo>
                  <a:cubicBezTo>
                    <a:pt x="11036" y="6668"/>
                    <a:pt x="11074" y="6700"/>
                    <a:pt x="11116" y="6727"/>
                  </a:cubicBezTo>
                  <a:cubicBezTo>
                    <a:pt x="11150" y="6691"/>
                    <a:pt x="11184" y="6659"/>
                    <a:pt x="11219" y="6618"/>
                  </a:cubicBezTo>
                  <a:cubicBezTo>
                    <a:pt x="11633" y="6153"/>
                    <a:pt x="12047" y="5687"/>
                    <a:pt x="12461" y="5217"/>
                  </a:cubicBezTo>
                  <a:cubicBezTo>
                    <a:pt x="12514" y="5154"/>
                    <a:pt x="12586" y="5108"/>
                    <a:pt x="12605" y="5009"/>
                  </a:cubicBezTo>
                  <a:cubicBezTo>
                    <a:pt x="12571" y="5014"/>
                    <a:pt x="12548" y="5045"/>
                    <a:pt x="12525" y="5068"/>
                  </a:cubicBezTo>
                  <a:cubicBezTo>
                    <a:pt x="12092" y="5529"/>
                    <a:pt x="11659" y="5990"/>
                    <a:pt x="11241" y="6469"/>
                  </a:cubicBezTo>
                  <a:cubicBezTo>
                    <a:pt x="11200" y="6514"/>
                    <a:pt x="11162" y="6564"/>
                    <a:pt x="11097" y="6582"/>
                  </a:cubicBezTo>
                  <a:cubicBezTo>
                    <a:pt x="11093" y="6555"/>
                    <a:pt x="11093" y="6537"/>
                    <a:pt x="11093" y="6514"/>
                  </a:cubicBezTo>
                  <a:cubicBezTo>
                    <a:pt x="11093" y="5570"/>
                    <a:pt x="11093" y="4629"/>
                    <a:pt x="11093" y="3684"/>
                  </a:cubicBezTo>
                  <a:cubicBezTo>
                    <a:pt x="11086" y="3580"/>
                    <a:pt x="11120" y="3562"/>
                    <a:pt x="11203" y="3558"/>
                  </a:cubicBezTo>
                  <a:close/>
                  <a:moveTo>
                    <a:pt x="8005" y="3499"/>
                  </a:moveTo>
                  <a:cubicBezTo>
                    <a:pt x="7940" y="3504"/>
                    <a:pt x="7902" y="3458"/>
                    <a:pt x="7902" y="3386"/>
                  </a:cubicBezTo>
                  <a:cubicBezTo>
                    <a:pt x="7902" y="3314"/>
                    <a:pt x="7921" y="3246"/>
                    <a:pt x="7997" y="3246"/>
                  </a:cubicBezTo>
                  <a:cubicBezTo>
                    <a:pt x="8062" y="3246"/>
                    <a:pt x="8088" y="3300"/>
                    <a:pt x="8096" y="3368"/>
                  </a:cubicBezTo>
                  <a:cubicBezTo>
                    <a:pt x="8092" y="3440"/>
                    <a:pt x="8069" y="3495"/>
                    <a:pt x="8005" y="3499"/>
                  </a:cubicBezTo>
                  <a:close/>
                  <a:moveTo>
                    <a:pt x="12601" y="5009"/>
                  </a:moveTo>
                  <a:cubicBezTo>
                    <a:pt x="12601" y="5009"/>
                    <a:pt x="12601" y="5009"/>
                    <a:pt x="12601" y="5009"/>
                  </a:cubicBezTo>
                  <a:cubicBezTo>
                    <a:pt x="12601" y="5009"/>
                    <a:pt x="12601" y="5009"/>
                    <a:pt x="12601" y="5009"/>
                  </a:cubicBezTo>
                  <a:lnTo>
                    <a:pt x="12601" y="5009"/>
                  </a:lnTo>
                  <a:close/>
                  <a:moveTo>
                    <a:pt x="3317" y="4738"/>
                  </a:moveTo>
                  <a:cubicBezTo>
                    <a:pt x="2926" y="4733"/>
                    <a:pt x="2535" y="4733"/>
                    <a:pt x="2143" y="4706"/>
                  </a:cubicBezTo>
                  <a:cubicBezTo>
                    <a:pt x="1904" y="4688"/>
                    <a:pt x="1665" y="4702"/>
                    <a:pt x="1429" y="4670"/>
                  </a:cubicBezTo>
                  <a:cubicBezTo>
                    <a:pt x="1357" y="4661"/>
                    <a:pt x="1361" y="4706"/>
                    <a:pt x="1357" y="4760"/>
                  </a:cubicBezTo>
                  <a:cubicBezTo>
                    <a:pt x="1319" y="5362"/>
                    <a:pt x="1349" y="5967"/>
                    <a:pt x="1338" y="6569"/>
                  </a:cubicBezTo>
                  <a:cubicBezTo>
                    <a:pt x="1338" y="6650"/>
                    <a:pt x="1365" y="6682"/>
                    <a:pt x="1433" y="6682"/>
                  </a:cubicBezTo>
                  <a:cubicBezTo>
                    <a:pt x="2067" y="6691"/>
                    <a:pt x="2702" y="6704"/>
                    <a:pt x="3336" y="6718"/>
                  </a:cubicBezTo>
                  <a:cubicBezTo>
                    <a:pt x="3427" y="6722"/>
                    <a:pt x="3446" y="6677"/>
                    <a:pt x="3446" y="6582"/>
                  </a:cubicBezTo>
                  <a:cubicBezTo>
                    <a:pt x="3443" y="6297"/>
                    <a:pt x="3446" y="6013"/>
                    <a:pt x="3446" y="5728"/>
                  </a:cubicBezTo>
                  <a:cubicBezTo>
                    <a:pt x="3446" y="5728"/>
                    <a:pt x="3446" y="5728"/>
                    <a:pt x="3446" y="5728"/>
                  </a:cubicBezTo>
                  <a:cubicBezTo>
                    <a:pt x="3446" y="5447"/>
                    <a:pt x="3443" y="5167"/>
                    <a:pt x="3450" y="4891"/>
                  </a:cubicBezTo>
                  <a:cubicBezTo>
                    <a:pt x="3450" y="4774"/>
                    <a:pt x="3412" y="4742"/>
                    <a:pt x="3317" y="4738"/>
                  </a:cubicBezTo>
                  <a:close/>
                  <a:moveTo>
                    <a:pt x="3393" y="6560"/>
                  </a:moveTo>
                  <a:cubicBezTo>
                    <a:pt x="3393" y="6636"/>
                    <a:pt x="3367" y="6664"/>
                    <a:pt x="3306" y="6664"/>
                  </a:cubicBezTo>
                  <a:cubicBezTo>
                    <a:pt x="3169" y="6659"/>
                    <a:pt x="3032" y="6664"/>
                    <a:pt x="2873" y="6664"/>
                  </a:cubicBezTo>
                  <a:cubicBezTo>
                    <a:pt x="2432" y="6645"/>
                    <a:pt x="1969" y="6618"/>
                    <a:pt x="1501" y="6632"/>
                  </a:cubicBezTo>
                  <a:cubicBezTo>
                    <a:pt x="1406" y="6636"/>
                    <a:pt x="1384" y="6591"/>
                    <a:pt x="1384" y="6487"/>
                  </a:cubicBezTo>
                  <a:cubicBezTo>
                    <a:pt x="1387" y="5949"/>
                    <a:pt x="1387" y="5407"/>
                    <a:pt x="1384" y="4869"/>
                  </a:cubicBezTo>
                  <a:cubicBezTo>
                    <a:pt x="1384" y="4778"/>
                    <a:pt x="1403" y="4738"/>
                    <a:pt x="1486" y="4742"/>
                  </a:cubicBezTo>
                  <a:cubicBezTo>
                    <a:pt x="2102" y="4774"/>
                    <a:pt x="2721" y="4806"/>
                    <a:pt x="3336" y="4833"/>
                  </a:cubicBezTo>
                  <a:cubicBezTo>
                    <a:pt x="3397" y="4837"/>
                    <a:pt x="3412" y="4869"/>
                    <a:pt x="3412" y="4932"/>
                  </a:cubicBezTo>
                  <a:cubicBezTo>
                    <a:pt x="3405" y="5475"/>
                    <a:pt x="3401" y="6017"/>
                    <a:pt x="3393" y="6560"/>
                  </a:cubicBezTo>
                  <a:close/>
                  <a:moveTo>
                    <a:pt x="4206" y="2590"/>
                  </a:moveTo>
                  <a:cubicBezTo>
                    <a:pt x="4206" y="2333"/>
                    <a:pt x="4206" y="2337"/>
                    <a:pt x="3990" y="2328"/>
                  </a:cubicBezTo>
                  <a:cubicBezTo>
                    <a:pt x="3705" y="2319"/>
                    <a:pt x="3420" y="2315"/>
                    <a:pt x="3139" y="2287"/>
                  </a:cubicBezTo>
                  <a:cubicBezTo>
                    <a:pt x="2968" y="2269"/>
                    <a:pt x="2793" y="2269"/>
                    <a:pt x="2622" y="2260"/>
                  </a:cubicBezTo>
                  <a:cubicBezTo>
                    <a:pt x="2253" y="2233"/>
                    <a:pt x="1885" y="2211"/>
                    <a:pt x="1513" y="2183"/>
                  </a:cubicBezTo>
                  <a:cubicBezTo>
                    <a:pt x="1448" y="2179"/>
                    <a:pt x="1414" y="2206"/>
                    <a:pt x="1414" y="2292"/>
                  </a:cubicBezTo>
                  <a:cubicBezTo>
                    <a:pt x="1418" y="2464"/>
                    <a:pt x="1418" y="2636"/>
                    <a:pt x="1414" y="2807"/>
                  </a:cubicBezTo>
                  <a:cubicBezTo>
                    <a:pt x="1414" y="2884"/>
                    <a:pt x="1437" y="2911"/>
                    <a:pt x="1501" y="2911"/>
                  </a:cubicBezTo>
                  <a:cubicBezTo>
                    <a:pt x="1608" y="2907"/>
                    <a:pt x="1714" y="2925"/>
                    <a:pt x="1820" y="2934"/>
                  </a:cubicBezTo>
                  <a:cubicBezTo>
                    <a:pt x="2516" y="2979"/>
                    <a:pt x="3211" y="3020"/>
                    <a:pt x="3902" y="3056"/>
                  </a:cubicBezTo>
                  <a:cubicBezTo>
                    <a:pt x="4210" y="3074"/>
                    <a:pt x="4210" y="3065"/>
                    <a:pt x="4206" y="2708"/>
                  </a:cubicBezTo>
                  <a:cubicBezTo>
                    <a:pt x="4206" y="2667"/>
                    <a:pt x="4206" y="2627"/>
                    <a:pt x="4206" y="2590"/>
                  </a:cubicBezTo>
                  <a:close/>
                  <a:moveTo>
                    <a:pt x="4157" y="2902"/>
                  </a:moveTo>
                  <a:cubicBezTo>
                    <a:pt x="4157" y="2979"/>
                    <a:pt x="4134" y="3006"/>
                    <a:pt x="4069" y="3002"/>
                  </a:cubicBezTo>
                  <a:cubicBezTo>
                    <a:pt x="3648" y="2975"/>
                    <a:pt x="3222" y="2952"/>
                    <a:pt x="2801" y="2925"/>
                  </a:cubicBezTo>
                  <a:cubicBezTo>
                    <a:pt x="2576" y="2911"/>
                    <a:pt x="2348" y="2916"/>
                    <a:pt x="2124" y="2889"/>
                  </a:cubicBezTo>
                  <a:cubicBezTo>
                    <a:pt x="1931" y="2866"/>
                    <a:pt x="1737" y="2862"/>
                    <a:pt x="1547" y="2857"/>
                  </a:cubicBezTo>
                  <a:cubicBezTo>
                    <a:pt x="1475" y="2857"/>
                    <a:pt x="1456" y="2816"/>
                    <a:pt x="1460" y="2740"/>
                  </a:cubicBezTo>
                  <a:cubicBezTo>
                    <a:pt x="1463" y="2672"/>
                    <a:pt x="1460" y="2604"/>
                    <a:pt x="1460" y="2532"/>
                  </a:cubicBezTo>
                  <a:cubicBezTo>
                    <a:pt x="1460" y="2251"/>
                    <a:pt x="1460" y="2247"/>
                    <a:pt x="1687" y="2256"/>
                  </a:cubicBezTo>
                  <a:cubicBezTo>
                    <a:pt x="2318" y="2283"/>
                    <a:pt x="2945" y="2315"/>
                    <a:pt x="3575" y="2355"/>
                  </a:cubicBezTo>
                  <a:cubicBezTo>
                    <a:pt x="3735" y="2364"/>
                    <a:pt x="3895" y="2382"/>
                    <a:pt x="4058" y="2378"/>
                  </a:cubicBezTo>
                  <a:cubicBezTo>
                    <a:pt x="4134" y="2378"/>
                    <a:pt x="4172" y="2396"/>
                    <a:pt x="4168" y="2500"/>
                  </a:cubicBezTo>
                  <a:cubicBezTo>
                    <a:pt x="4153" y="2640"/>
                    <a:pt x="4157" y="2771"/>
                    <a:pt x="4157" y="2902"/>
                  </a:cubicBezTo>
                  <a:close/>
                  <a:moveTo>
                    <a:pt x="1528" y="4245"/>
                  </a:moveTo>
                  <a:cubicBezTo>
                    <a:pt x="1775" y="4249"/>
                    <a:pt x="2022" y="4259"/>
                    <a:pt x="2269" y="4277"/>
                  </a:cubicBezTo>
                  <a:cubicBezTo>
                    <a:pt x="2595" y="4299"/>
                    <a:pt x="2926" y="4326"/>
                    <a:pt x="3253" y="4331"/>
                  </a:cubicBezTo>
                  <a:cubicBezTo>
                    <a:pt x="3317" y="4331"/>
                    <a:pt x="3344" y="4308"/>
                    <a:pt x="3340" y="4227"/>
                  </a:cubicBezTo>
                  <a:cubicBezTo>
                    <a:pt x="3336" y="4100"/>
                    <a:pt x="3340" y="3974"/>
                    <a:pt x="3340" y="3843"/>
                  </a:cubicBezTo>
                  <a:cubicBezTo>
                    <a:pt x="3340" y="3721"/>
                    <a:pt x="3336" y="3598"/>
                    <a:pt x="3340" y="3476"/>
                  </a:cubicBezTo>
                  <a:cubicBezTo>
                    <a:pt x="3344" y="3386"/>
                    <a:pt x="3313" y="3354"/>
                    <a:pt x="3237" y="3359"/>
                  </a:cubicBezTo>
                  <a:cubicBezTo>
                    <a:pt x="3139" y="3363"/>
                    <a:pt x="3040" y="3359"/>
                    <a:pt x="2941" y="3354"/>
                  </a:cubicBezTo>
                  <a:cubicBezTo>
                    <a:pt x="2462" y="3327"/>
                    <a:pt x="1980" y="3300"/>
                    <a:pt x="1501" y="3273"/>
                  </a:cubicBezTo>
                  <a:cubicBezTo>
                    <a:pt x="1429" y="3268"/>
                    <a:pt x="1410" y="3305"/>
                    <a:pt x="1410" y="3386"/>
                  </a:cubicBezTo>
                  <a:cubicBezTo>
                    <a:pt x="1414" y="3626"/>
                    <a:pt x="1414" y="3865"/>
                    <a:pt x="1406" y="4105"/>
                  </a:cubicBezTo>
                  <a:cubicBezTo>
                    <a:pt x="1406" y="4213"/>
                    <a:pt x="1437" y="4240"/>
                    <a:pt x="1528" y="4245"/>
                  </a:cubicBezTo>
                  <a:close/>
                  <a:moveTo>
                    <a:pt x="1460" y="3422"/>
                  </a:moveTo>
                  <a:cubicBezTo>
                    <a:pt x="1460" y="3354"/>
                    <a:pt x="1479" y="3323"/>
                    <a:pt x="1539" y="3327"/>
                  </a:cubicBezTo>
                  <a:cubicBezTo>
                    <a:pt x="1839" y="3345"/>
                    <a:pt x="2140" y="3359"/>
                    <a:pt x="2440" y="3372"/>
                  </a:cubicBezTo>
                  <a:cubicBezTo>
                    <a:pt x="2687" y="3386"/>
                    <a:pt x="2933" y="3404"/>
                    <a:pt x="3180" y="3409"/>
                  </a:cubicBezTo>
                  <a:cubicBezTo>
                    <a:pt x="3272" y="3409"/>
                    <a:pt x="3310" y="3436"/>
                    <a:pt x="3298" y="3549"/>
                  </a:cubicBezTo>
                  <a:cubicBezTo>
                    <a:pt x="3291" y="3648"/>
                    <a:pt x="3298" y="3743"/>
                    <a:pt x="3298" y="3843"/>
                  </a:cubicBezTo>
                  <a:cubicBezTo>
                    <a:pt x="3298" y="3843"/>
                    <a:pt x="3298" y="3843"/>
                    <a:pt x="3298" y="3843"/>
                  </a:cubicBezTo>
                  <a:cubicBezTo>
                    <a:pt x="3298" y="3951"/>
                    <a:pt x="3294" y="4060"/>
                    <a:pt x="3298" y="4168"/>
                  </a:cubicBezTo>
                  <a:cubicBezTo>
                    <a:pt x="3302" y="4245"/>
                    <a:pt x="3275" y="4272"/>
                    <a:pt x="3211" y="4272"/>
                  </a:cubicBezTo>
                  <a:cubicBezTo>
                    <a:pt x="2892" y="4254"/>
                    <a:pt x="2569" y="4236"/>
                    <a:pt x="2250" y="4222"/>
                  </a:cubicBezTo>
                  <a:cubicBezTo>
                    <a:pt x="2071" y="4213"/>
                    <a:pt x="1896" y="4213"/>
                    <a:pt x="1718" y="4209"/>
                  </a:cubicBezTo>
                  <a:cubicBezTo>
                    <a:pt x="1463" y="4204"/>
                    <a:pt x="1463" y="4204"/>
                    <a:pt x="1463" y="3906"/>
                  </a:cubicBezTo>
                  <a:cubicBezTo>
                    <a:pt x="1460" y="3743"/>
                    <a:pt x="1460" y="3585"/>
                    <a:pt x="1460" y="3422"/>
                  </a:cubicBezTo>
                  <a:close/>
                  <a:moveTo>
                    <a:pt x="15773" y="8947"/>
                  </a:moveTo>
                  <a:cubicBezTo>
                    <a:pt x="15830" y="9064"/>
                    <a:pt x="15895" y="9177"/>
                    <a:pt x="15918" y="9308"/>
                  </a:cubicBezTo>
                  <a:cubicBezTo>
                    <a:pt x="15891" y="9489"/>
                    <a:pt x="15773" y="9539"/>
                    <a:pt x="15648" y="9575"/>
                  </a:cubicBezTo>
                  <a:cubicBezTo>
                    <a:pt x="15553" y="9430"/>
                    <a:pt x="15496" y="9263"/>
                    <a:pt x="15420" y="9105"/>
                  </a:cubicBezTo>
                  <a:cubicBezTo>
                    <a:pt x="15420" y="9005"/>
                    <a:pt x="15420" y="8906"/>
                    <a:pt x="15477" y="8820"/>
                  </a:cubicBezTo>
                  <a:cubicBezTo>
                    <a:pt x="15553" y="8824"/>
                    <a:pt x="15591" y="8680"/>
                    <a:pt x="15659" y="8730"/>
                  </a:cubicBezTo>
                  <a:cubicBezTo>
                    <a:pt x="15713" y="8770"/>
                    <a:pt x="15739" y="8870"/>
                    <a:pt x="15773" y="8947"/>
                  </a:cubicBezTo>
                  <a:close/>
                  <a:moveTo>
                    <a:pt x="5490" y="5009"/>
                  </a:moveTo>
                  <a:cubicBezTo>
                    <a:pt x="5501" y="4855"/>
                    <a:pt x="5490" y="4697"/>
                    <a:pt x="5494" y="4539"/>
                  </a:cubicBezTo>
                  <a:cubicBezTo>
                    <a:pt x="5494" y="4485"/>
                    <a:pt x="5448" y="4471"/>
                    <a:pt x="5444" y="4430"/>
                  </a:cubicBezTo>
                  <a:cubicBezTo>
                    <a:pt x="5505" y="4408"/>
                    <a:pt x="5547" y="4417"/>
                    <a:pt x="5543" y="4503"/>
                  </a:cubicBezTo>
                  <a:cubicBezTo>
                    <a:pt x="5513" y="5041"/>
                    <a:pt x="5528" y="5579"/>
                    <a:pt x="5513" y="6117"/>
                  </a:cubicBezTo>
                  <a:cubicBezTo>
                    <a:pt x="5513" y="6121"/>
                    <a:pt x="5505" y="6130"/>
                    <a:pt x="5498" y="6135"/>
                  </a:cubicBezTo>
                  <a:cubicBezTo>
                    <a:pt x="5490" y="6130"/>
                    <a:pt x="5479" y="6126"/>
                    <a:pt x="5479" y="6121"/>
                  </a:cubicBezTo>
                  <a:cubicBezTo>
                    <a:pt x="5471" y="5755"/>
                    <a:pt x="5463" y="5384"/>
                    <a:pt x="5490" y="5009"/>
                  </a:cubicBezTo>
                  <a:close/>
                  <a:moveTo>
                    <a:pt x="6527" y="1899"/>
                  </a:moveTo>
                  <a:cubicBezTo>
                    <a:pt x="6223" y="2220"/>
                    <a:pt x="5900" y="2509"/>
                    <a:pt x="5562" y="2771"/>
                  </a:cubicBezTo>
                  <a:cubicBezTo>
                    <a:pt x="5866" y="2459"/>
                    <a:pt x="6178" y="2152"/>
                    <a:pt x="6527" y="1899"/>
                  </a:cubicBezTo>
                  <a:close/>
                  <a:moveTo>
                    <a:pt x="5144" y="6921"/>
                  </a:moveTo>
                  <a:cubicBezTo>
                    <a:pt x="5144" y="7224"/>
                    <a:pt x="5144" y="7504"/>
                    <a:pt x="5144" y="7789"/>
                  </a:cubicBezTo>
                  <a:cubicBezTo>
                    <a:pt x="5144" y="7834"/>
                    <a:pt x="5122" y="7884"/>
                    <a:pt x="5080" y="7880"/>
                  </a:cubicBezTo>
                  <a:cubicBezTo>
                    <a:pt x="5030" y="7875"/>
                    <a:pt x="5053" y="7816"/>
                    <a:pt x="5057" y="7785"/>
                  </a:cubicBezTo>
                  <a:cubicBezTo>
                    <a:pt x="5080" y="7541"/>
                    <a:pt x="5076" y="7296"/>
                    <a:pt x="5080" y="7052"/>
                  </a:cubicBezTo>
                  <a:cubicBezTo>
                    <a:pt x="5080" y="7007"/>
                    <a:pt x="5080" y="6962"/>
                    <a:pt x="5144" y="6921"/>
                  </a:cubicBezTo>
                  <a:close/>
                  <a:moveTo>
                    <a:pt x="5498" y="2961"/>
                  </a:moveTo>
                  <a:cubicBezTo>
                    <a:pt x="5498" y="2812"/>
                    <a:pt x="5414" y="2703"/>
                    <a:pt x="5300" y="2708"/>
                  </a:cubicBezTo>
                  <a:cubicBezTo>
                    <a:pt x="5190" y="2708"/>
                    <a:pt x="5103" y="2816"/>
                    <a:pt x="5103" y="2957"/>
                  </a:cubicBezTo>
                  <a:cubicBezTo>
                    <a:pt x="5099" y="3101"/>
                    <a:pt x="5182" y="3214"/>
                    <a:pt x="5300" y="3214"/>
                  </a:cubicBezTo>
                  <a:cubicBezTo>
                    <a:pt x="5422" y="3214"/>
                    <a:pt x="5494" y="3124"/>
                    <a:pt x="5498" y="2961"/>
                  </a:cubicBezTo>
                  <a:close/>
                  <a:moveTo>
                    <a:pt x="5152" y="2957"/>
                  </a:moveTo>
                  <a:cubicBezTo>
                    <a:pt x="5148" y="2844"/>
                    <a:pt x="5209" y="2789"/>
                    <a:pt x="5296" y="2776"/>
                  </a:cubicBezTo>
                  <a:cubicBezTo>
                    <a:pt x="5376" y="2762"/>
                    <a:pt x="5444" y="2853"/>
                    <a:pt x="5448" y="2961"/>
                  </a:cubicBezTo>
                  <a:cubicBezTo>
                    <a:pt x="5452" y="3074"/>
                    <a:pt x="5387" y="3151"/>
                    <a:pt x="5300" y="3151"/>
                  </a:cubicBezTo>
                  <a:cubicBezTo>
                    <a:pt x="5194" y="3146"/>
                    <a:pt x="5156" y="3065"/>
                    <a:pt x="5152" y="2957"/>
                  </a:cubicBezTo>
                  <a:close/>
                  <a:moveTo>
                    <a:pt x="5141" y="4417"/>
                  </a:moveTo>
                  <a:cubicBezTo>
                    <a:pt x="5141" y="4986"/>
                    <a:pt x="5141" y="5560"/>
                    <a:pt x="5141" y="6130"/>
                  </a:cubicBezTo>
                  <a:cubicBezTo>
                    <a:pt x="5076" y="5556"/>
                    <a:pt x="5141" y="4986"/>
                    <a:pt x="5141" y="4417"/>
                  </a:cubicBezTo>
                  <a:close/>
                  <a:moveTo>
                    <a:pt x="2322" y="1361"/>
                  </a:moveTo>
                  <a:cubicBezTo>
                    <a:pt x="2014" y="1365"/>
                    <a:pt x="1714" y="1306"/>
                    <a:pt x="1410" y="1288"/>
                  </a:cubicBezTo>
                  <a:cubicBezTo>
                    <a:pt x="1718" y="1257"/>
                    <a:pt x="2022" y="1316"/>
                    <a:pt x="2322" y="1361"/>
                  </a:cubicBezTo>
                  <a:close/>
                  <a:moveTo>
                    <a:pt x="6569" y="1881"/>
                  </a:moveTo>
                  <a:cubicBezTo>
                    <a:pt x="6561" y="1826"/>
                    <a:pt x="6588" y="1808"/>
                    <a:pt x="6622" y="1790"/>
                  </a:cubicBezTo>
                  <a:cubicBezTo>
                    <a:pt x="6637" y="1844"/>
                    <a:pt x="6611" y="1863"/>
                    <a:pt x="6569" y="1881"/>
                  </a:cubicBezTo>
                  <a:close/>
                  <a:moveTo>
                    <a:pt x="7959" y="20768"/>
                  </a:moveTo>
                  <a:cubicBezTo>
                    <a:pt x="7959" y="20773"/>
                    <a:pt x="7955" y="20782"/>
                    <a:pt x="7952" y="20791"/>
                  </a:cubicBezTo>
                  <a:cubicBezTo>
                    <a:pt x="7944" y="20786"/>
                    <a:pt x="7937" y="20786"/>
                    <a:pt x="7933" y="20782"/>
                  </a:cubicBezTo>
                  <a:cubicBezTo>
                    <a:pt x="7933" y="20777"/>
                    <a:pt x="7937" y="20764"/>
                    <a:pt x="7940" y="20759"/>
                  </a:cubicBezTo>
                  <a:cubicBezTo>
                    <a:pt x="7948" y="20759"/>
                    <a:pt x="7959" y="20764"/>
                    <a:pt x="7959" y="20768"/>
                  </a:cubicBezTo>
                  <a:close/>
                  <a:moveTo>
                    <a:pt x="12651" y="4977"/>
                  </a:moveTo>
                  <a:cubicBezTo>
                    <a:pt x="12636" y="4986"/>
                    <a:pt x="12617" y="4995"/>
                    <a:pt x="12601" y="5009"/>
                  </a:cubicBezTo>
                  <a:cubicBezTo>
                    <a:pt x="12601" y="5009"/>
                    <a:pt x="12601" y="5009"/>
                    <a:pt x="12601" y="5009"/>
                  </a:cubicBezTo>
                  <a:cubicBezTo>
                    <a:pt x="12617" y="4995"/>
                    <a:pt x="12636" y="4986"/>
                    <a:pt x="12651" y="4977"/>
                  </a:cubicBezTo>
                  <a:cubicBezTo>
                    <a:pt x="12651" y="4977"/>
                    <a:pt x="12651" y="4977"/>
                    <a:pt x="12651" y="4977"/>
                  </a:cubicBezTo>
                  <a:close/>
                  <a:moveTo>
                    <a:pt x="15906" y="20474"/>
                  </a:moveTo>
                  <a:cubicBezTo>
                    <a:pt x="15906" y="20461"/>
                    <a:pt x="15906" y="20443"/>
                    <a:pt x="15903" y="20429"/>
                  </a:cubicBezTo>
                  <a:cubicBezTo>
                    <a:pt x="15922" y="20443"/>
                    <a:pt x="15922" y="20456"/>
                    <a:pt x="15906" y="20474"/>
                  </a:cubicBezTo>
                  <a:close/>
                  <a:moveTo>
                    <a:pt x="12677" y="4950"/>
                  </a:moveTo>
                  <a:cubicBezTo>
                    <a:pt x="12670" y="4959"/>
                    <a:pt x="12662" y="4968"/>
                    <a:pt x="12651" y="4982"/>
                  </a:cubicBezTo>
                  <a:cubicBezTo>
                    <a:pt x="12651" y="4982"/>
                    <a:pt x="12651" y="4982"/>
                    <a:pt x="12651" y="4982"/>
                  </a:cubicBezTo>
                  <a:cubicBezTo>
                    <a:pt x="12658" y="4968"/>
                    <a:pt x="12670" y="4959"/>
                    <a:pt x="12677" y="4950"/>
                  </a:cubicBezTo>
                  <a:lnTo>
                    <a:pt x="12677" y="4950"/>
                  </a:lnTo>
                  <a:close/>
                  <a:moveTo>
                    <a:pt x="15409" y="0"/>
                  </a:moveTo>
                  <a:cubicBezTo>
                    <a:pt x="15420" y="0"/>
                    <a:pt x="15424" y="5"/>
                    <a:pt x="15420" y="18"/>
                  </a:cubicBezTo>
                  <a:cubicBezTo>
                    <a:pt x="15413" y="18"/>
                    <a:pt x="15409" y="9"/>
                    <a:pt x="15409" y="0"/>
                  </a:cubicBezTo>
                  <a:close/>
                  <a:moveTo>
                    <a:pt x="12700" y="4919"/>
                  </a:moveTo>
                  <a:cubicBezTo>
                    <a:pt x="12693" y="4928"/>
                    <a:pt x="12685" y="4937"/>
                    <a:pt x="12674" y="4950"/>
                  </a:cubicBezTo>
                  <a:cubicBezTo>
                    <a:pt x="12674" y="4950"/>
                    <a:pt x="12674" y="4950"/>
                    <a:pt x="12674" y="4950"/>
                  </a:cubicBezTo>
                  <a:cubicBezTo>
                    <a:pt x="12685" y="4937"/>
                    <a:pt x="12693" y="4928"/>
                    <a:pt x="12700" y="4919"/>
                  </a:cubicBezTo>
                  <a:lnTo>
                    <a:pt x="12700" y="4919"/>
                  </a:lnTo>
                  <a:close/>
                  <a:moveTo>
                    <a:pt x="12708" y="4909"/>
                  </a:moveTo>
                  <a:lnTo>
                    <a:pt x="12700" y="4919"/>
                  </a:lnTo>
                  <a:cubicBezTo>
                    <a:pt x="12700" y="4919"/>
                    <a:pt x="12700" y="4919"/>
                    <a:pt x="12700" y="4919"/>
                  </a:cubicBezTo>
                  <a:cubicBezTo>
                    <a:pt x="12700" y="4919"/>
                    <a:pt x="12708" y="4909"/>
                    <a:pt x="12708" y="4909"/>
                  </a:cubicBezTo>
                  <a:close/>
                  <a:moveTo>
                    <a:pt x="15903" y="20520"/>
                  </a:moveTo>
                  <a:cubicBezTo>
                    <a:pt x="15906" y="20524"/>
                    <a:pt x="15910" y="20529"/>
                    <a:pt x="15914" y="20533"/>
                  </a:cubicBezTo>
                  <a:cubicBezTo>
                    <a:pt x="15914" y="20533"/>
                    <a:pt x="15914" y="20538"/>
                    <a:pt x="15910" y="20542"/>
                  </a:cubicBezTo>
                  <a:cubicBezTo>
                    <a:pt x="15906" y="20538"/>
                    <a:pt x="15903" y="20533"/>
                    <a:pt x="15899" y="20529"/>
                  </a:cubicBezTo>
                  <a:cubicBezTo>
                    <a:pt x="15899" y="20529"/>
                    <a:pt x="15903" y="20524"/>
                    <a:pt x="15903" y="20520"/>
                  </a:cubicBezTo>
                  <a:close/>
                  <a:moveTo>
                    <a:pt x="7276" y="18983"/>
                  </a:moveTo>
                  <a:cubicBezTo>
                    <a:pt x="7276" y="19109"/>
                    <a:pt x="7295" y="19172"/>
                    <a:pt x="7416" y="19159"/>
                  </a:cubicBezTo>
                  <a:cubicBezTo>
                    <a:pt x="7541" y="19145"/>
                    <a:pt x="7671" y="19154"/>
                    <a:pt x="7800" y="19154"/>
                  </a:cubicBezTo>
                  <a:cubicBezTo>
                    <a:pt x="7830" y="19281"/>
                    <a:pt x="7796" y="19331"/>
                    <a:pt x="7682" y="19317"/>
                  </a:cubicBezTo>
                  <a:cubicBezTo>
                    <a:pt x="7576" y="19303"/>
                    <a:pt x="7469" y="19308"/>
                    <a:pt x="7363" y="19317"/>
                  </a:cubicBezTo>
                  <a:cubicBezTo>
                    <a:pt x="7291" y="19322"/>
                    <a:pt x="7260" y="19299"/>
                    <a:pt x="7260" y="19204"/>
                  </a:cubicBezTo>
                  <a:cubicBezTo>
                    <a:pt x="7264" y="18910"/>
                    <a:pt x="7260" y="18616"/>
                    <a:pt x="7264" y="18322"/>
                  </a:cubicBezTo>
                  <a:cubicBezTo>
                    <a:pt x="7268" y="17956"/>
                    <a:pt x="7276" y="17590"/>
                    <a:pt x="7279" y="17219"/>
                  </a:cubicBezTo>
                  <a:cubicBezTo>
                    <a:pt x="7276" y="17807"/>
                    <a:pt x="7279" y="18395"/>
                    <a:pt x="7276" y="18983"/>
                  </a:cubicBezTo>
                  <a:close/>
                  <a:moveTo>
                    <a:pt x="6113" y="19154"/>
                  </a:moveTo>
                  <a:cubicBezTo>
                    <a:pt x="6432" y="19154"/>
                    <a:pt x="6751" y="19154"/>
                    <a:pt x="7074" y="19154"/>
                  </a:cubicBezTo>
                  <a:cubicBezTo>
                    <a:pt x="7097" y="19267"/>
                    <a:pt x="7074" y="19317"/>
                    <a:pt x="6960" y="19313"/>
                  </a:cubicBezTo>
                  <a:cubicBezTo>
                    <a:pt x="6721" y="19303"/>
                    <a:pt x="6478" y="19303"/>
                    <a:pt x="6238" y="19317"/>
                  </a:cubicBezTo>
                  <a:cubicBezTo>
                    <a:pt x="6124" y="19322"/>
                    <a:pt x="6090" y="19276"/>
                    <a:pt x="6113" y="19154"/>
                  </a:cubicBezTo>
                  <a:close/>
                  <a:moveTo>
                    <a:pt x="7070" y="16731"/>
                  </a:moveTo>
                  <a:cubicBezTo>
                    <a:pt x="7048" y="16591"/>
                    <a:pt x="7048" y="16446"/>
                    <a:pt x="7070" y="16306"/>
                  </a:cubicBezTo>
                  <a:cubicBezTo>
                    <a:pt x="7070" y="16446"/>
                    <a:pt x="7070" y="16587"/>
                    <a:pt x="7070" y="16731"/>
                  </a:cubicBezTo>
                  <a:close/>
                  <a:moveTo>
                    <a:pt x="13373" y="5927"/>
                  </a:moveTo>
                  <a:cubicBezTo>
                    <a:pt x="13373" y="5927"/>
                    <a:pt x="13373" y="5922"/>
                    <a:pt x="13373" y="5927"/>
                  </a:cubicBezTo>
                  <a:cubicBezTo>
                    <a:pt x="13373" y="5922"/>
                    <a:pt x="13373" y="5922"/>
                    <a:pt x="13373" y="5927"/>
                  </a:cubicBezTo>
                  <a:cubicBezTo>
                    <a:pt x="13376" y="5922"/>
                    <a:pt x="13373" y="5927"/>
                    <a:pt x="13373" y="5927"/>
                  </a:cubicBezTo>
                  <a:close/>
                  <a:moveTo>
                    <a:pt x="13046" y="7030"/>
                  </a:moveTo>
                  <a:cubicBezTo>
                    <a:pt x="12936" y="6456"/>
                    <a:pt x="12997" y="5940"/>
                    <a:pt x="13395" y="5533"/>
                  </a:cubicBezTo>
                  <a:lnTo>
                    <a:pt x="13403" y="5529"/>
                  </a:lnTo>
                  <a:cubicBezTo>
                    <a:pt x="13403" y="5529"/>
                    <a:pt x="13395" y="5538"/>
                    <a:pt x="13395" y="5538"/>
                  </a:cubicBezTo>
                  <a:cubicBezTo>
                    <a:pt x="13380" y="5579"/>
                    <a:pt x="13365" y="5619"/>
                    <a:pt x="13346" y="5655"/>
                  </a:cubicBezTo>
                  <a:cubicBezTo>
                    <a:pt x="13110" y="6144"/>
                    <a:pt x="13065" y="6645"/>
                    <a:pt x="13228" y="7179"/>
                  </a:cubicBezTo>
                  <a:cubicBezTo>
                    <a:pt x="13327" y="7504"/>
                    <a:pt x="13490" y="7785"/>
                    <a:pt x="13631" y="8079"/>
                  </a:cubicBezTo>
                  <a:cubicBezTo>
                    <a:pt x="13661" y="8142"/>
                    <a:pt x="13707" y="8205"/>
                    <a:pt x="13680" y="8300"/>
                  </a:cubicBezTo>
                  <a:cubicBezTo>
                    <a:pt x="13650" y="8241"/>
                    <a:pt x="13627" y="8192"/>
                    <a:pt x="13597" y="8146"/>
                  </a:cubicBezTo>
                  <a:cubicBezTo>
                    <a:pt x="13540" y="8069"/>
                    <a:pt x="13521" y="7947"/>
                    <a:pt x="13418" y="7920"/>
                  </a:cubicBezTo>
                  <a:cubicBezTo>
                    <a:pt x="13433" y="8020"/>
                    <a:pt x="13426" y="8115"/>
                    <a:pt x="13407" y="8210"/>
                  </a:cubicBezTo>
                  <a:cubicBezTo>
                    <a:pt x="13312" y="8626"/>
                    <a:pt x="13141" y="8992"/>
                    <a:pt x="12959" y="9362"/>
                  </a:cubicBezTo>
                  <a:cubicBezTo>
                    <a:pt x="13099" y="9340"/>
                    <a:pt x="13236" y="9317"/>
                    <a:pt x="13395" y="9290"/>
                  </a:cubicBezTo>
                  <a:cubicBezTo>
                    <a:pt x="13354" y="9371"/>
                    <a:pt x="13308" y="9376"/>
                    <a:pt x="13270" y="9385"/>
                  </a:cubicBezTo>
                  <a:cubicBezTo>
                    <a:pt x="13137" y="9417"/>
                    <a:pt x="13065" y="9503"/>
                    <a:pt x="13019" y="9661"/>
                  </a:cubicBezTo>
                  <a:cubicBezTo>
                    <a:pt x="12905" y="10072"/>
                    <a:pt x="12772" y="10479"/>
                    <a:pt x="12647" y="10886"/>
                  </a:cubicBezTo>
                  <a:cubicBezTo>
                    <a:pt x="12571" y="11135"/>
                    <a:pt x="12575" y="11135"/>
                    <a:pt x="12738" y="11311"/>
                  </a:cubicBezTo>
                  <a:cubicBezTo>
                    <a:pt x="12864" y="11442"/>
                    <a:pt x="12867" y="11446"/>
                    <a:pt x="12951" y="11261"/>
                  </a:cubicBezTo>
                  <a:cubicBezTo>
                    <a:pt x="13270" y="10556"/>
                    <a:pt x="13509" y="9819"/>
                    <a:pt x="13688" y="9050"/>
                  </a:cubicBezTo>
                  <a:cubicBezTo>
                    <a:pt x="13711" y="8956"/>
                    <a:pt x="13722" y="8870"/>
                    <a:pt x="13654" y="8779"/>
                  </a:cubicBezTo>
                  <a:cubicBezTo>
                    <a:pt x="13601" y="8707"/>
                    <a:pt x="13601" y="8598"/>
                    <a:pt x="13676" y="8531"/>
                  </a:cubicBezTo>
                  <a:cubicBezTo>
                    <a:pt x="13737" y="8476"/>
                    <a:pt x="13798" y="8508"/>
                    <a:pt x="13836" y="8576"/>
                  </a:cubicBezTo>
                  <a:cubicBezTo>
                    <a:pt x="13885" y="8666"/>
                    <a:pt x="13889" y="8757"/>
                    <a:pt x="13806" y="8815"/>
                  </a:cubicBezTo>
                  <a:cubicBezTo>
                    <a:pt x="13749" y="8861"/>
                    <a:pt x="13764" y="8915"/>
                    <a:pt x="13771" y="8969"/>
                  </a:cubicBezTo>
                  <a:cubicBezTo>
                    <a:pt x="13866" y="9489"/>
                    <a:pt x="13961" y="10009"/>
                    <a:pt x="14049" y="10529"/>
                  </a:cubicBezTo>
                  <a:cubicBezTo>
                    <a:pt x="14087" y="10768"/>
                    <a:pt x="14170" y="10999"/>
                    <a:pt x="14155" y="11248"/>
                  </a:cubicBezTo>
                  <a:cubicBezTo>
                    <a:pt x="14174" y="11347"/>
                    <a:pt x="14178" y="11478"/>
                    <a:pt x="14311" y="11446"/>
                  </a:cubicBezTo>
                  <a:cubicBezTo>
                    <a:pt x="14744" y="11342"/>
                    <a:pt x="15162" y="11184"/>
                    <a:pt x="15572" y="10994"/>
                  </a:cubicBezTo>
                  <a:cubicBezTo>
                    <a:pt x="15621" y="10972"/>
                    <a:pt x="15663" y="10936"/>
                    <a:pt x="15663" y="10863"/>
                  </a:cubicBezTo>
                  <a:cubicBezTo>
                    <a:pt x="15583" y="10619"/>
                    <a:pt x="15519" y="10375"/>
                    <a:pt x="15424" y="10135"/>
                  </a:cubicBezTo>
                  <a:cubicBezTo>
                    <a:pt x="15386" y="10040"/>
                    <a:pt x="15318" y="9927"/>
                    <a:pt x="15367" y="9801"/>
                  </a:cubicBezTo>
                  <a:cubicBezTo>
                    <a:pt x="15192" y="9697"/>
                    <a:pt x="15002" y="9643"/>
                    <a:pt x="14820" y="9561"/>
                  </a:cubicBezTo>
                  <a:lnTo>
                    <a:pt x="14824" y="9561"/>
                  </a:lnTo>
                  <a:cubicBezTo>
                    <a:pt x="14729" y="9588"/>
                    <a:pt x="14638" y="9548"/>
                    <a:pt x="14543" y="9539"/>
                  </a:cubicBezTo>
                  <a:cubicBezTo>
                    <a:pt x="14508" y="9534"/>
                    <a:pt x="14474" y="9525"/>
                    <a:pt x="14470" y="9480"/>
                  </a:cubicBezTo>
                  <a:cubicBezTo>
                    <a:pt x="14463" y="9426"/>
                    <a:pt x="14501" y="9426"/>
                    <a:pt x="14535" y="9412"/>
                  </a:cubicBezTo>
                  <a:cubicBezTo>
                    <a:pt x="14577" y="9394"/>
                    <a:pt x="14626" y="9399"/>
                    <a:pt x="14657" y="9358"/>
                  </a:cubicBezTo>
                  <a:cubicBezTo>
                    <a:pt x="14619" y="9340"/>
                    <a:pt x="14581" y="9322"/>
                    <a:pt x="14641" y="9286"/>
                  </a:cubicBezTo>
                  <a:cubicBezTo>
                    <a:pt x="14672" y="9267"/>
                    <a:pt x="14672" y="9249"/>
                    <a:pt x="14660" y="9222"/>
                  </a:cubicBezTo>
                  <a:cubicBezTo>
                    <a:pt x="14592" y="9213"/>
                    <a:pt x="14524" y="9204"/>
                    <a:pt x="14455" y="9191"/>
                  </a:cubicBezTo>
                  <a:cubicBezTo>
                    <a:pt x="14421" y="9182"/>
                    <a:pt x="14394" y="9154"/>
                    <a:pt x="14398" y="9109"/>
                  </a:cubicBezTo>
                  <a:cubicBezTo>
                    <a:pt x="14402" y="9069"/>
                    <a:pt x="14425" y="9069"/>
                    <a:pt x="14451" y="9073"/>
                  </a:cubicBezTo>
                  <a:cubicBezTo>
                    <a:pt x="14482" y="9073"/>
                    <a:pt x="14512" y="9082"/>
                    <a:pt x="14531" y="9041"/>
                  </a:cubicBezTo>
                  <a:cubicBezTo>
                    <a:pt x="14539" y="8987"/>
                    <a:pt x="14577" y="9019"/>
                    <a:pt x="14600" y="9010"/>
                  </a:cubicBezTo>
                  <a:cubicBezTo>
                    <a:pt x="14630" y="9001"/>
                    <a:pt x="14672" y="9019"/>
                    <a:pt x="14679" y="8965"/>
                  </a:cubicBezTo>
                  <a:cubicBezTo>
                    <a:pt x="14687" y="8915"/>
                    <a:pt x="14641" y="8928"/>
                    <a:pt x="14619" y="8915"/>
                  </a:cubicBezTo>
                  <a:cubicBezTo>
                    <a:pt x="14600" y="8901"/>
                    <a:pt x="14584" y="8879"/>
                    <a:pt x="14565" y="8861"/>
                  </a:cubicBezTo>
                  <a:cubicBezTo>
                    <a:pt x="14539" y="8838"/>
                    <a:pt x="14520" y="8811"/>
                    <a:pt x="14531" y="8775"/>
                  </a:cubicBezTo>
                  <a:cubicBezTo>
                    <a:pt x="14539" y="8739"/>
                    <a:pt x="14573" y="8734"/>
                    <a:pt x="14603" y="8734"/>
                  </a:cubicBezTo>
                  <a:cubicBezTo>
                    <a:pt x="14657" y="8729"/>
                    <a:pt x="14710" y="8725"/>
                    <a:pt x="14763" y="8725"/>
                  </a:cubicBezTo>
                  <a:cubicBezTo>
                    <a:pt x="14763" y="8725"/>
                    <a:pt x="14771" y="8725"/>
                    <a:pt x="14771" y="8725"/>
                  </a:cubicBezTo>
                  <a:cubicBezTo>
                    <a:pt x="14790" y="8720"/>
                    <a:pt x="14809" y="8720"/>
                    <a:pt x="14828" y="8716"/>
                  </a:cubicBezTo>
                  <a:cubicBezTo>
                    <a:pt x="15044" y="8730"/>
                    <a:pt x="15082" y="8522"/>
                    <a:pt x="15162" y="8345"/>
                  </a:cubicBezTo>
                  <a:cubicBezTo>
                    <a:pt x="15359" y="7907"/>
                    <a:pt x="15572" y="7473"/>
                    <a:pt x="15777" y="7039"/>
                  </a:cubicBezTo>
                  <a:cubicBezTo>
                    <a:pt x="15842" y="6903"/>
                    <a:pt x="15906" y="6768"/>
                    <a:pt x="15975" y="6632"/>
                  </a:cubicBezTo>
                  <a:cubicBezTo>
                    <a:pt x="15918" y="6514"/>
                    <a:pt x="15853" y="6397"/>
                    <a:pt x="15800" y="6279"/>
                  </a:cubicBezTo>
                  <a:cubicBezTo>
                    <a:pt x="15697" y="6058"/>
                    <a:pt x="15686" y="6013"/>
                    <a:pt x="15705" y="5913"/>
                  </a:cubicBezTo>
                  <a:cubicBezTo>
                    <a:pt x="15861" y="6288"/>
                    <a:pt x="16096" y="6605"/>
                    <a:pt x="16271" y="6957"/>
                  </a:cubicBezTo>
                  <a:cubicBezTo>
                    <a:pt x="16282" y="6980"/>
                    <a:pt x="16294" y="6998"/>
                    <a:pt x="16313" y="7012"/>
                  </a:cubicBezTo>
                  <a:cubicBezTo>
                    <a:pt x="16537" y="7183"/>
                    <a:pt x="16704" y="7446"/>
                    <a:pt x="16970" y="7541"/>
                  </a:cubicBezTo>
                  <a:cubicBezTo>
                    <a:pt x="16989" y="7545"/>
                    <a:pt x="17008" y="7563"/>
                    <a:pt x="17008" y="7590"/>
                  </a:cubicBezTo>
                  <a:cubicBezTo>
                    <a:pt x="17057" y="7586"/>
                    <a:pt x="17099" y="7613"/>
                    <a:pt x="17152" y="7604"/>
                  </a:cubicBezTo>
                  <a:cubicBezTo>
                    <a:pt x="17358" y="7563"/>
                    <a:pt x="17358" y="7568"/>
                    <a:pt x="17263" y="7346"/>
                  </a:cubicBezTo>
                  <a:cubicBezTo>
                    <a:pt x="17016" y="6749"/>
                    <a:pt x="16765" y="6157"/>
                    <a:pt x="16518" y="5560"/>
                  </a:cubicBezTo>
                  <a:cubicBezTo>
                    <a:pt x="16491" y="5502"/>
                    <a:pt x="16465" y="5438"/>
                    <a:pt x="16461" y="5371"/>
                  </a:cubicBezTo>
                  <a:cubicBezTo>
                    <a:pt x="16389" y="5316"/>
                    <a:pt x="16374" y="5212"/>
                    <a:pt x="16332" y="5136"/>
                  </a:cubicBezTo>
                  <a:cubicBezTo>
                    <a:pt x="16282" y="5045"/>
                    <a:pt x="16233" y="5036"/>
                    <a:pt x="16157" y="5077"/>
                  </a:cubicBezTo>
                  <a:cubicBezTo>
                    <a:pt x="16055" y="5131"/>
                    <a:pt x="15971" y="5212"/>
                    <a:pt x="15903" y="5334"/>
                  </a:cubicBezTo>
                  <a:cubicBezTo>
                    <a:pt x="15880" y="5262"/>
                    <a:pt x="15895" y="5212"/>
                    <a:pt x="15910" y="5158"/>
                  </a:cubicBezTo>
                  <a:cubicBezTo>
                    <a:pt x="15967" y="4964"/>
                    <a:pt x="15933" y="4846"/>
                    <a:pt x="15777" y="4747"/>
                  </a:cubicBezTo>
                  <a:cubicBezTo>
                    <a:pt x="15720" y="4711"/>
                    <a:pt x="15656" y="4688"/>
                    <a:pt x="15599" y="4652"/>
                  </a:cubicBezTo>
                  <a:cubicBezTo>
                    <a:pt x="15553" y="4620"/>
                    <a:pt x="15481" y="4611"/>
                    <a:pt x="15492" y="4516"/>
                  </a:cubicBezTo>
                  <a:cubicBezTo>
                    <a:pt x="15451" y="4476"/>
                    <a:pt x="15405" y="4444"/>
                    <a:pt x="15340" y="4430"/>
                  </a:cubicBezTo>
                  <a:cubicBezTo>
                    <a:pt x="15382" y="4521"/>
                    <a:pt x="15416" y="4598"/>
                    <a:pt x="15447" y="4674"/>
                  </a:cubicBezTo>
                  <a:cubicBezTo>
                    <a:pt x="15473" y="4738"/>
                    <a:pt x="15458" y="4801"/>
                    <a:pt x="15397" y="4815"/>
                  </a:cubicBezTo>
                  <a:cubicBezTo>
                    <a:pt x="15268" y="4846"/>
                    <a:pt x="15139" y="4869"/>
                    <a:pt x="14979" y="4837"/>
                  </a:cubicBezTo>
                  <a:cubicBezTo>
                    <a:pt x="15120" y="4751"/>
                    <a:pt x="15253" y="4760"/>
                    <a:pt x="15375" y="4720"/>
                  </a:cubicBezTo>
                  <a:cubicBezTo>
                    <a:pt x="15245" y="4453"/>
                    <a:pt x="15078" y="4218"/>
                    <a:pt x="15029" y="3874"/>
                  </a:cubicBezTo>
                  <a:cubicBezTo>
                    <a:pt x="15021" y="3933"/>
                    <a:pt x="15021" y="3951"/>
                    <a:pt x="15017" y="3969"/>
                  </a:cubicBezTo>
                  <a:cubicBezTo>
                    <a:pt x="14972" y="4186"/>
                    <a:pt x="14987" y="4421"/>
                    <a:pt x="14900" y="4620"/>
                  </a:cubicBezTo>
                  <a:cubicBezTo>
                    <a:pt x="14649" y="5190"/>
                    <a:pt x="14413" y="5773"/>
                    <a:pt x="14182" y="6352"/>
                  </a:cubicBezTo>
                  <a:cubicBezTo>
                    <a:pt x="14053" y="6677"/>
                    <a:pt x="13980" y="7025"/>
                    <a:pt x="13908" y="7378"/>
                  </a:cubicBezTo>
                  <a:cubicBezTo>
                    <a:pt x="13965" y="7373"/>
                    <a:pt x="13961" y="7324"/>
                    <a:pt x="13973" y="7292"/>
                  </a:cubicBezTo>
                  <a:cubicBezTo>
                    <a:pt x="14056" y="7084"/>
                    <a:pt x="14140" y="6881"/>
                    <a:pt x="14250" y="6686"/>
                  </a:cubicBezTo>
                  <a:cubicBezTo>
                    <a:pt x="14539" y="6175"/>
                    <a:pt x="14896" y="5732"/>
                    <a:pt x="15257" y="5294"/>
                  </a:cubicBezTo>
                  <a:cubicBezTo>
                    <a:pt x="15299" y="5240"/>
                    <a:pt x="15371" y="5194"/>
                    <a:pt x="15378" y="5131"/>
                  </a:cubicBezTo>
                  <a:cubicBezTo>
                    <a:pt x="15390" y="5045"/>
                    <a:pt x="15283" y="5054"/>
                    <a:pt x="15249" y="4991"/>
                  </a:cubicBezTo>
                  <a:cubicBezTo>
                    <a:pt x="15245" y="4986"/>
                    <a:pt x="15249" y="4977"/>
                    <a:pt x="15249" y="4964"/>
                  </a:cubicBezTo>
                  <a:cubicBezTo>
                    <a:pt x="15283" y="4955"/>
                    <a:pt x="15314" y="4977"/>
                    <a:pt x="15344" y="4991"/>
                  </a:cubicBezTo>
                  <a:cubicBezTo>
                    <a:pt x="15492" y="5063"/>
                    <a:pt x="15500" y="5113"/>
                    <a:pt x="15394" y="5249"/>
                  </a:cubicBezTo>
                  <a:cubicBezTo>
                    <a:pt x="15234" y="5461"/>
                    <a:pt x="15071" y="5669"/>
                    <a:pt x="14915" y="5886"/>
                  </a:cubicBezTo>
                  <a:cubicBezTo>
                    <a:pt x="14417" y="6573"/>
                    <a:pt x="14106" y="7387"/>
                    <a:pt x="13828" y="8223"/>
                  </a:cubicBezTo>
                  <a:cubicBezTo>
                    <a:pt x="13802" y="8300"/>
                    <a:pt x="13790" y="8381"/>
                    <a:pt x="13737" y="8454"/>
                  </a:cubicBezTo>
                  <a:cubicBezTo>
                    <a:pt x="13714" y="8354"/>
                    <a:pt x="13756" y="8282"/>
                    <a:pt x="13768" y="8201"/>
                  </a:cubicBezTo>
                  <a:cubicBezTo>
                    <a:pt x="13779" y="8133"/>
                    <a:pt x="13821" y="8060"/>
                    <a:pt x="13752" y="7997"/>
                  </a:cubicBezTo>
                  <a:cubicBezTo>
                    <a:pt x="13718" y="7934"/>
                    <a:pt x="13684" y="7866"/>
                    <a:pt x="13646" y="7803"/>
                  </a:cubicBezTo>
                  <a:cubicBezTo>
                    <a:pt x="13509" y="7459"/>
                    <a:pt x="13407" y="7098"/>
                    <a:pt x="13285" y="6745"/>
                  </a:cubicBezTo>
                  <a:cubicBezTo>
                    <a:pt x="13224" y="6727"/>
                    <a:pt x="13274" y="6668"/>
                    <a:pt x="13262" y="6636"/>
                  </a:cubicBezTo>
                  <a:cubicBezTo>
                    <a:pt x="13262" y="6636"/>
                    <a:pt x="13266" y="6636"/>
                    <a:pt x="13266" y="6636"/>
                  </a:cubicBezTo>
                  <a:cubicBezTo>
                    <a:pt x="13171" y="6510"/>
                    <a:pt x="13183" y="6193"/>
                    <a:pt x="13289" y="6089"/>
                  </a:cubicBezTo>
                  <a:cubicBezTo>
                    <a:pt x="13285" y="6062"/>
                    <a:pt x="13281" y="6035"/>
                    <a:pt x="13312" y="6026"/>
                  </a:cubicBezTo>
                  <a:cubicBezTo>
                    <a:pt x="13312" y="5976"/>
                    <a:pt x="13289" y="5913"/>
                    <a:pt x="13361" y="5909"/>
                  </a:cubicBezTo>
                  <a:cubicBezTo>
                    <a:pt x="13357" y="5881"/>
                    <a:pt x="13361" y="5859"/>
                    <a:pt x="13388" y="5850"/>
                  </a:cubicBezTo>
                  <a:cubicBezTo>
                    <a:pt x="13384" y="5823"/>
                    <a:pt x="13384" y="5796"/>
                    <a:pt x="13414" y="5796"/>
                  </a:cubicBezTo>
                  <a:cubicBezTo>
                    <a:pt x="13407" y="5764"/>
                    <a:pt x="13407" y="5737"/>
                    <a:pt x="13445" y="5741"/>
                  </a:cubicBezTo>
                  <a:cubicBezTo>
                    <a:pt x="13445" y="5741"/>
                    <a:pt x="13437" y="5737"/>
                    <a:pt x="13437" y="5737"/>
                  </a:cubicBezTo>
                  <a:cubicBezTo>
                    <a:pt x="13437" y="5714"/>
                    <a:pt x="13449" y="5705"/>
                    <a:pt x="13464" y="5705"/>
                  </a:cubicBezTo>
                  <a:cubicBezTo>
                    <a:pt x="13452" y="5655"/>
                    <a:pt x="13468" y="5624"/>
                    <a:pt x="13509" y="5615"/>
                  </a:cubicBezTo>
                  <a:cubicBezTo>
                    <a:pt x="13506" y="5588"/>
                    <a:pt x="13509" y="5560"/>
                    <a:pt x="13536" y="5560"/>
                  </a:cubicBezTo>
                  <a:cubicBezTo>
                    <a:pt x="13528" y="5529"/>
                    <a:pt x="13532" y="5506"/>
                    <a:pt x="13566" y="5506"/>
                  </a:cubicBezTo>
                  <a:cubicBezTo>
                    <a:pt x="13566" y="5506"/>
                    <a:pt x="13566" y="5511"/>
                    <a:pt x="13566" y="5511"/>
                  </a:cubicBezTo>
                  <a:cubicBezTo>
                    <a:pt x="13566" y="5497"/>
                    <a:pt x="13563" y="5479"/>
                    <a:pt x="13563" y="5466"/>
                  </a:cubicBezTo>
                  <a:cubicBezTo>
                    <a:pt x="13566" y="5470"/>
                    <a:pt x="13574" y="5475"/>
                    <a:pt x="13578" y="5479"/>
                  </a:cubicBezTo>
                  <a:cubicBezTo>
                    <a:pt x="13669" y="5339"/>
                    <a:pt x="13730" y="5181"/>
                    <a:pt x="13787" y="5018"/>
                  </a:cubicBezTo>
                  <a:cubicBezTo>
                    <a:pt x="13779" y="4977"/>
                    <a:pt x="13760" y="4946"/>
                    <a:pt x="13726" y="4928"/>
                  </a:cubicBezTo>
                  <a:cubicBezTo>
                    <a:pt x="13661" y="5000"/>
                    <a:pt x="13604" y="5090"/>
                    <a:pt x="13502" y="5086"/>
                  </a:cubicBezTo>
                  <a:cubicBezTo>
                    <a:pt x="13418" y="5081"/>
                    <a:pt x="13361" y="5136"/>
                    <a:pt x="13316" y="5212"/>
                  </a:cubicBezTo>
                  <a:cubicBezTo>
                    <a:pt x="13053" y="5651"/>
                    <a:pt x="12814" y="6098"/>
                    <a:pt x="12909" y="6677"/>
                  </a:cubicBezTo>
                  <a:cubicBezTo>
                    <a:pt x="12943" y="6808"/>
                    <a:pt x="12981" y="6926"/>
                    <a:pt x="13046" y="7030"/>
                  </a:cubicBezTo>
                  <a:close/>
                  <a:moveTo>
                    <a:pt x="15143" y="7098"/>
                  </a:moveTo>
                  <a:cubicBezTo>
                    <a:pt x="15310" y="6948"/>
                    <a:pt x="15485" y="6804"/>
                    <a:pt x="15538" y="6541"/>
                  </a:cubicBezTo>
                  <a:cubicBezTo>
                    <a:pt x="15458" y="6365"/>
                    <a:pt x="15352" y="6211"/>
                    <a:pt x="15253" y="6044"/>
                  </a:cubicBezTo>
                  <a:cubicBezTo>
                    <a:pt x="15268" y="6044"/>
                    <a:pt x="15283" y="6035"/>
                    <a:pt x="15291" y="6040"/>
                  </a:cubicBezTo>
                  <a:cubicBezTo>
                    <a:pt x="15447" y="6216"/>
                    <a:pt x="15587" y="6406"/>
                    <a:pt x="15697" y="6627"/>
                  </a:cubicBezTo>
                  <a:cubicBezTo>
                    <a:pt x="15777" y="6790"/>
                    <a:pt x="15618" y="6686"/>
                    <a:pt x="15595" y="6736"/>
                  </a:cubicBezTo>
                  <a:cubicBezTo>
                    <a:pt x="15405" y="6994"/>
                    <a:pt x="15162" y="7156"/>
                    <a:pt x="14885" y="7337"/>
                  </a:cubicBezTo>
                  <a:cubicBezTo>
                    <a:pt x="14972" y="7215"/>
                    <a:pt x="15067" y="7170"/>
                    <a:pt x="15143" y="7098"/>
                  </a:cubicBezTo>
                  <a:close/>
                  <a:moveTo>
                    <a:pt x="13300" y="6107"/>
                  </a:moveTo>
                  <a:cubicBezTo>
                    <a:pt x="13300" y="6107"/>
                    <a:pt x="13300" y="6107"/>
                    <a:pt x="13300" y="6107"/>
                  </a:cubicBezTo>
                  <a:cubicBezTo>
                    <a:pt x="13304" y="6103"/>
                    <a:pt x="13304" y="6103"/>
                    <a:pt x="13300" y="6107"/>
                  </a:cubicBezTo>
                  <a:cubicBezTo>
                    <a:pt x="13304" y="6103"/>
                    <a:pt x="13300" y="6107"/>
                    <a:pt x="13300" y="6107"/>
                  </a:cubicBezTo>
                  <a:close/>
                  <a:moveTo>
                    <a:pt x="16472" y="5389"/>
                  </a:moveTo>
                  <a:cubicBezTo>
                    <a:pt x="16472" y="5389"/>
                    <a:pt x="16469" y="5384"/>
                    <a:pt x="16469" y="5384"/>
                  </a:cubicBezTo>
                  <a:cubicBezTo>
                    <a:pt x="16469" y="5384"/>
                    <a:pt x="16469" y="5384"/>
                    <a:pt x="16469" y="5384"/>
                  </a:cubicBezTo>
                  <a:cubicBezTo>
                    <a:pt x="16469" y="5384"/>
                    <a:pt x="16472" y="5389"/>
                    <a:pt x="16472" y="5389"/>
                  </a:cubicBezTo>
                  <a:close/>
                  <a:moveTo>
                    <a:pt x="13323" y="6044"/>
                  </a:moveTo>
                  <a:cubicBezTo>
                    <a:pt x="13323" y="6044"/>
                    <a:pt x="13323" y="6040"/>
                    <a:pt x="13323" y="6044"/>
                  </a:cubicBezTo>
                  <a:cubicBezTo>
                    <a:pt x="13323" y="6040"/>
                    <a:pt x="13323" y="6040"/>
                    <a:pt x="13323" y="6044"/>
                  </a:cubicBezTo>
                  <a:cubicBezTo>
                    <a:pt x="13327" y="6040"/>
                    <a:pt x="13323" y="6044"/>
                    <a:pt x="13323" y="6044"/>
                  </a:cubicBezTo>
                  <a:close/>
                  <a:moveTo>
                    <a:pt x="13521" y="5633"/>
                  </a:moveTo>
                  <a:cubicBezTo>
                    <a:pt x="13521" y="5633"/>
                    <a:pt x="13521" y="5628"/>
                    <a:pt x="13521" y="5633"/>
                  </a:cubicBezTo>
                  <a:cubicBezTo>
                    <a:pt x="13525" y="5628"/>
                    <a:pt x="13525" y="5628"/>
                    <a:pt x="13521" y="5633"/>
                  </a:cubicBezTo>
                  <a:cubicBezTo>
                    <a:pt x="13525" y="5628"/>
                    <a:pt x="13521" y="5633"/>
                    <a:pt x="13521" y="5633"/>
                  </a:cubicBezTo>
                  <a:close/>
                  <a:moveTo>
                    <a:pt x="13551" y="5574"/>
                  </a:moveTo>
                  <a:cubicBezTo>
                    <a:pt x="13551" y="5574"/>
                    <a:pt x="13551" y="5574"/>
                    <a:pt x="13551" y="5574"/>
                  </a:cubicBezTo>
                  <a:cubicBezTo>
                    <a:pt x="13551" y="5574"/>
                    <a:pt x="13551" y="5574"/>
                    <a:pt x="13551" y="5574"/>
                  </a:cubicBezTo>
                  <a:cubicBezTo>
                    <a:pt x="13555" y="5574"/>
                    <a:pt x="13551" y="5574"/>
                    <a:pt x="13551" y="5574"/>
                  </a:cubicBezTo>
                  <a:close/>
                  <a:moveTo>
                    <a:pt x="13399" y="5868"/>
                  </a:moveTo>
                  <a:cubicBezTo>
                    <a:pt x="13399" y="5868"/>
                    <a:pt x="13399" y="5868"/>
                    <a:pt x="13399" y="5868"/>
                  </a:cubicBezTo>
                  <a:cubicBezTo>
                    <a:pt x="13399" y="5863"/>
                    <a:pt x="13399" y="5863"/>
                    <a:pt x="13403" y="5863"/>
                  </a:cubicBezTo>
                  <a:cubicBezTo>
                    <a:pt x="13403" y="5863"/>
                    <a:pt x="13399" y="5868"/>
                    <a:pt x="13399" y="5868"/>
                  </a:cubicBezTo>
                  <a:close/>
                  <a:moveTo>
                    <a:pt x="13430" y="5809"/>
                  </a:moveTo>
                  <a:cubicBezTo>
                    <a:pt x="13430" y="5809"/>
                    <a:pt x="13430" y="5809"/>
                    <a:pt x="13430" y="5809"/>
                  </a:cubicBezTo>
                  <a:cubicBezTo>
                    <a:pt x="13430" y="5809"/>
                    <a:pt x="13430" y="5809"/>
                    <a:pt x="13430" y="5809"/>
                  </a:cubicBezTo>
                  <a:cubicBezTo>
                    <a:pt x="13430" y="5809"/>
                    <a:pt x="13430" y="5809"/>
                    <a:pt x="13430" y="5809"/>
                  </a:cubicBezTo>
                  <a:close/>
                  <a:moveTo>
                    <a:pt x="13475" y="5723"/>
                  </a:moveTo>
                  <a:cubicBezTo>
                    <a:pt x="13475" y="5723"/>
                    <a:pt x="13475" y="5723"/>
                    <a:pt x="13475" y="5723"/>
                  </a:cubicBezTo>
                  <a:cubicBezTo>
                    <a:pt x="13475" y="5719"/>
                    <a:pt x="13479" y="5719"/>
                    <a:pt x="13475" y="5723"/>
                  </a:cubicBezTo>
                  <a:cubicBezTo>
                    <a:pt x="13479" y="5719"/>
                    <a:pt x="13475" y="5723"/>
                    <a:pt x="13475" y="5723"/>
                  </a:cubicBezTo>
                  <a:close/>
                  <a:moveTo>
                    <a:pt x="17396" y="7685"/>
                  </a:moveTo>
                  <a:cubicBezTo>
                    <a:pt x="17490" y="7812"/>
                    <a:pt x="17555" y="7938"/>
                    <a:pt x="17540" y="8097"/>
                  </a:cubicBezTo>
                  <a:cubicBezTo>
                    <a:pt x="17411" y="8282"/>
                    <a:pt x="17221" y="8377"/>
                    <a:pt x="17065" y="8517"/>
                  </a:cubicBezTo>
                  <a:cubicBezTo>
                    <a:pt x="17004" y="8535"/>
                    <a:pt x="16955" y="8576"/>
                    <a:pt x="16917" y="8635"/>
                  </a:cubicBezTo>
                  <a:cubicBezTo>
                    <a:pt x="16856" y="8653"/>
                    <a:pt x="16807" y="8689"/>
                    <a:pt x="16769" y="8752"/>
                  </a:cubicBezTo>
                  <a:cubicBezTo>
                    <a:pt x="16647" y="8843"/>
                    <a:pt x="16529" y="8933"/>
                    <a:pt x="16408" y="9023"/>
                  </a:cubicBezTo>
                  <a:cubicBezTo>
                    <a:pt x="16271" y="9087"/>
                    <a:pt x="16165" y="9222"/>
                    <a:pt x="16024" y="9286"/>
                  </a:cubicBezTo>
                  <a:cubicBezTo>
                    <a:pt x="15952" y="9078"/>
                    <a:pt x="15872" y="8874"/>
                    <a:pt x="15762" y="8693"/>
                  </a:cubicBezTo>
                  <a:cubicBezTo>
                    <a:pt x="15728" y="8635"/>
                    <a:pt x="15739" y="8626"/>
                    <a:pt x="15785" y="8589"/>
                  </a:cubicBezTo>
                  <a:cubicBezTo>
                    <a:pt x="16093" y="8363"/>
                    <a:pt x="16396" y="8133"/>
                    <a:pt x="16700" y="7902"/>
                  </a:cubicBezTo>
                  <a:cubicBezTo>
                    <a:pt x="16856" y="7785"/>
                    <a:pt x="17027" y="7798"/>
                    <a:pt x="17202" y="7812"/>
                  </a:cubicBezTo>
                  <a:cubicBezTo>
                    <a:pt x="17301" y="7852"/>
                    <a:pt x="17369" y="7816"/>
                    <a:pt x="17396" y="7685"/>
                  </a:cubicBezTo>
                  <a:close/>
                  <a:moveTo>
                    <a:pt x="16913" y="8639"/>
                  </a:moveTo>
                  <a:cubicBezTo>
                    <a:pt x="16913" y="8639"/>
                    <a:pt x="16913" y="8639"/>
                    <a:pt x="16913" y="8639"/>
                  </a:cubicBezTo>
                  <a:cubicBezTo>
                    <a:pt x="16917" y="8635"/>
                    <a:pt x="16917" y="8635"/>
                    <a:pt x="16917" y="8635"/>
                  </a:cubicBezTo>
                  <a:cubicBezTo>
                    <a:pt x="16917" y="8635"/>
                    <a:pt x="16913" y="8639"/>
                    <a:pt x="16913" y="8639"/>
                  </a:cubicBezTo>
                  <a:close/>
                  <a:moveTo>
                    <a:pt x="13802" y="5194"/>
                  </a:moveTo>
                  <a:cubicBezTo>
                    <a:pt x="13874" y="5023"/>
                    <a:pt x="13950" y="4851"/>
                    <a:pt x="14026" y="4674"/>
                  </a:cubicBezTo>
                  <a:cubicBezTo>
                    <a:pt x="14064" y="4688"/>
                    <a:pt x="14011" y="4765"/>
                    <a:pt x="14064" y="4774"/>
                  </a:cubicBezTo>
                  <a:cubicBezTo>
                    <a:pt x="14072" y="4783"/>
                    <a:pt x="14079" y="4792"/>
                    <a:pt x="14087" y="4801"/>
                  </a:cubicBezTo>
                  <a:cubicBezTo>
                    <a:pt x="14094" y="4819"/>
                    <a:pt x="14075" y="4860"/>
                    <a:pt x="14113" y="4855"/>
                  </a:cubicBezTo>
                  <a:cubicBezTo>
                    <a:pt x="14026" y="5054"/>
                    <a:pt x="13878" y="5199"/>
                    <a:pt x="13760" y="5371"/>
                  </a:cubicBezTo>
                  <a:cubicBezTo>
                    <a:pt x="13741" y="5303"/>
                    <a:pt x="13779" y="5249"/>
                    <a:pt x="13802" y="5194"/>
                  </a:cubicBezTo>
                  <a:close/>
                  <a:moveTo>
                    <a:pt x="16503" y="7337"/>
                  </a:moveTo>
                  <a:cubicBezTo>
                    <a:pt x="16602" y="7464"/>
                    <a:pt x="16700" y="7590"/>
                    <a:pt x="16799" y="7717"/>
                  </a:cubicBezTo>
                  <a:cubicBezTo>
                    <a:pt x="16704" y="7767"/>
                    <a:pt x="16689" y="7749"/>
                    <a:pt x="16503" y="7337"/>
                  </a:cubicBezTo>
                  <a:close/>
                  <a:moveTo>
                    <a:pt x="13851" y="1410"/>
                  </a:moveTo>
                  <a:cubicBezTo>
                    <a:pt x="13855" y="1401"/>
                    <a:pt x="13863" y="1397"/>
                    <a:pt x="13866" y="1392"/>
                  </a:cubicBezTo>
                  <a:cubicBezTo>
                    <a:pt x="14007" y="1523"/>
                    <a:pt x="14167" y="1605"/>
                    <a:pt x="14349" y="1600"/>
                  </a:cubicBezTo>
                  <a:cubicBezTo>
                    <a:pt x="14155" y="1641"/>
                    <a:pt x="13992" y="1564"/>
                    <a:pt x="13851" y="1410"/>
                  </a:cubicBezTo>
                  <a:close/>
                  <a:moveTo>
                    <a:pt x="13832" y="19407"/>
                  </a:moveTo>
                  <a:cubicBezTo>
                    <a:pt x="13836" y="19439"/>
                    <a:pt x="13844" y="19471"/>
                    <a:pt x="13851" y="19516"/>
                  </a:cubicBezTo>
                  <a:cubicBezTo>
                    <a:pt x="13882" y="19290"/>
                    <a:pt x="13901" y="19285"/>
                    <a:pt x="14102" y="19303"/>
                  </a:cubicBezTo>
                  <a:cubicBezTo>
                    <a:pt x="14368" y="19331"/>
                    <a:pt x="14638" y="19340"/>
                    <a:pt x="14907" y="19353"/>
                  </a:cubicBezTo>
                  <a:cubicBezTo>
                    <a:pt x="14911" y="19403"/>
                    <a:pt x="14881" y="19466"/>
                    <a:pt x="14945" y="19498"/>
                  </a:cubicBezTo>
                  <a:cubicBezTo>
                    <a:pt x="14949" y="19516"/>
                    <a:pt x="14949" y="19539"/>
                    <a:pt x="14953" y="19557"/>
                  </a:cubicBezTo>
                  <a:cubicBezTo>
                    <a:pt x="14930" y="19629"/>
                    <a:pt x="14907" y="19674"/>
                    <a:pt x="14824" y="19683"/>
                  </a:cubicBezTo>
                  <a:cubicBezTo>
                    <a:pt x="14489" y="19724"/>
                    <a:pt x="14155" y="19737"/>
                    <a:pt x="13821" y="19760"/>
                  </a:cubicBezTo>
                  <a:cubicBezTo>
                    <a:pt x="13817" y="19647"/>
                    <a:pt x="13809" y="19530"/>
                    <a:pt x="13832" y="19407"/>
                  </a:cubicBezTo>
                  <a:close/>
                  <a:moveTo>
                    <a:pt x="14911" y="19358"/>
                  </a:moveTo>
                  <a:cubicBezTo>
                    <a:pt x="14911" y="19358"/>
                    <a:pt x="14907" y="19358"/>
                    <a:pt x="14911" y="19358"/>
                  </a:cubicBezTo>
                  <a:cubicBezTo>
                    <a:pt x="14907" y="19358"/>
                    <a:pt x="14907" y="19358"/>
                    <a:pt x="14911" y="19358"/>
                  </a:cubicBezTo>
                  <a:cubicBezTo>
                    <a:pt x="14907" y="19358"/>
                    <a:pt x="14911" y="19358"/>
                    <a:pt x="14911" y="19358"/>
                  </a:cubicBezTo>
                  <a:close/>
                  <a:moveTo>
                    <a:pt x="12890" y="14304"/>
                  </a:moveTo>
                  <a:cubicBezTo>
                    <a:pt x="12867" y="13960"/>
                    <a:pt x="12845" y="13616"/>
                    <a:pt x="12822" y="13273"/>
                  </a:cubicBezTo>
                  <a:cubicBezTo>
                    <a:pt x="12875" y="13377"/>
                    <a:pt x="12845" y="13499"/>
                    <a:pt x="12864" y="13612"/>
                  </a:cubicBezTo>
                  <a:cubicBezTo>
                    <a:pt x="12898" y="13815"/>
                    <a:pt x="12902" y="14028"/>
                    <a:pt x="12921" y="14240"/>
                  </a:cubicBezTo>
                  <a:cubicBezTo>
                    <a:pt x="12921" y="14258"/>
                    <a:pt x="12913" y="14281"/>
                    <a:pt x="12890" y="14304"/>
                  </a:cubicBezTo>
                  <a:close/>
                  <a:moveTo>
                    <a:pt x="12818" y="13268"/>
                  </a:moveTo>
                  <a:cubicBezTo>
                    <a:pt x="12818" y="13264"/>
                    <a:pt x="12818" y="13264"/>
                    <a:pt x="12818" y="13259"/>
                  </a:cubicBezTo>
                  <a:cubicBezTo>
                    <a:pt x="12822" y="13264"/>
                    <a:pt x="12822" y="13264"/>
                    <a:pt x="12818" y="13268"/>
                  </a:cubicBezTo>
                  <a:cubicBezTo>
                    <a:pt x="12822" y="13264"/>
                    <a:pt x="12822" y="13268"/>
                    <a:pt x="12818" y="13268"/>
                  </a:cubicBezTo>
                  <a:cubicBezTo>
                    <a:pt x="12822" y="13268"/>
                    <a:pt x="12822" y="13264"/>
                    <a:pt x="12818" y="13268"/>
                  </a:cubicBezTo>
                  <a:cubicBezTo>
                    <a:pt x="12818" y="13268"/>
                    <a:pt x="12818" y="13273"/>
                    <a:pt x="12822" y="13273"/>
                  </a:cubicBezTo>
                  <a:cubicBezTo>
                    <a:pt x="12822" y="13273"/>
                    <a:pt x="12822" y="13268"/>
                    <a:pt x="12818" y="13268"/>
                  </a:cubicBezTo>
                  <a:cubicBezTo>
                    <a:pt x="12818" y="13268"/>
                    <a:pt x="12818" y="13268"/>
                    <a:pt x="12818" y="13268"/>
                  </a:cubicBezTo>
                  <a:close/>
                  <a:moveTo>
                    <a:pt x="12791" y="12712"/>
                  </a:moveTo>
                  <a:cubicBezTo>
                    <a:pt x="12791" y="12780"/>
                    <a:pt x="12791" y="12843"/>
                    <a:pt x="12791" y="12911"/>
                  </a:cubicBezTo>
                  <a:cubicBezTo>
                    <a:pt x="12791" y="12911"/>
                    <a:pt x="12788" y="12911"/>
                    <a:pt x="12788" y="12911"/>
                  </a:cubicBezTo>
                  <a:cubicBezTo>
                    <a:pt x="12788" y="12848"/>
                    <a:pt x="12788" y="12780"/>
                    <a:pt x="12791" y="12712"/>
                  </a:cubicBezTo>
                  <a:cubicBezTo>
                    <a:pt x="12788" y="12712"/>
                    <a:pt x="12788" y="12712"/>
                    <a:pt x="12791" y="12712"/>
                  </a:cubicBezTo>
                  <a:close/>
                  <a:moveTo>
                    <a:pt x="12818" y="13038"/>
                  </a:moveTo>
                  <a:cubicBezTo>
                    <a:pt x="12818" y="13110"/>
                    <a:pt x="12818" y="13187"/>
                    <a:pt x="12818" y="13259"/>
                  </a:cubicBezTo>
                  <a:cubicBezTo>
                    <a:pt x="12799" y="13187"/>
                    <a:pt x="12807" y="13115"/>
                    <a:pt x="12818" y="13038"/>
                  </a:cubicBezTo>
                  <a:close/>
                  <a:moveTo>
                    <a:pt x="13031" y="5633"/>
                  </a:moveTo>
                  <a:cubicBezTo>
                    <a:pt x="12989" y="5167"/>
                    <a:pt x="13312" y="4819"/>
                    <a:pt x="13722" y="4837"/>
                  </a:cubicBezTo>
                  <a:cubicBezTo>
                    <a:pt x="13722" y="4846"/>
                    <a:pt x="13722" y="4851"/>
                    <a:pt x="13722" y="4860"/>
                  </a:cubicBezTo>
                  <a:cubicBezTo>
                    <a:pt x="13703" y="5032"/>
                    <a:pt x="13585" y="5045"/>
                    <a:pt x="13483" y="5036"/>
                  </a:cubicBezTo>
                  <a:cubicBezTo>
                    <a:pt x="13376" y="5027"/>
                    <a:pt x="13316" y="5086"/>
                    <a:pt x="13255" y="5167"/>
                  </a:cubicBezTo>
                  <a:cubicBezTo>
                    <a:pt x="13164" y="5294"/>
                    <a:pt x="13084" y="5434"/>
                    <a:pt x="13031" y="5633"/>
                  </a:cubicBezTo>
                  <a:close/>
                  <a:moveTo>
                    <a:pt x="9232" y="5705"/>
                  </a:moveTo>
                  <a:cubicBezTo>
                    <a:pt x="9232" y="5705"/>
                    <a:pt x="9232" y="5705"/>
                    <a:pt x="9232" y="5705"/>
                  </a:cubicBezTo>
                  <a:cubicBezTo>
                    <a:pt x="9232" y="5705"/>
                    <a:pt x="9232" y="5705"/>
                    <a:pt x="9232" y="5705"/>
                  </a:cubicBezTo>
                  <a:cubicBezTo>
                    <a:pt x="9232" y="5701"/>
                    <a:pt x="9232" y="5705"/>
                    <a:pt x="9232" y="5705"/>
                  </a:cubicBezTo>
                  <a:close/>
                  <a:moveTo>
                    <a:pt x="9232" y="5705"/>
                  </a:moveTo>
                  <a:cubicBezTo>
                    <a:pt x="9194" y="5759"/>
                    <a:pt x="9274" y="5768"/>
                    <a:pt x="9258" y="5827"/>
                  </a:cubicBezTo>
                  <a:cubicBezTo>
                    <a:pt x="9164" y="5850"/>
                    <a:pt x="9065" y="5823"/>
                    <a:pt x="8970" y="5823"/>
                  </a:cubicBezTo>
                  <a:cubicBezTo>
                    <a:pt x="8955" y="5782"/>
                    <a:pt x="8974" y="5773"/>
                    <a:pt x="8993" y="5759"/>
                  </a:cubicBezTo>
                  <a:cubicBezTo>
                    <a:pt x="9012" y="5746"/>
                    <a:pt x="9046" y="5750"/>
                    <a:pt x="9034" y="5705"/>
                  </a:cubicBezTo>
                  <a:cubicBezTo>
                    <a:pt x="9027" y="5669"/>
                    <a:pt x="9004" y="5664"/>
                    <a:pt x="8977" y="5660"/>
                  </a:cubicBezTo>
                  <a:cubicBezTo>
                    <a:pt x="8898" y="5655"/>
                    <a:pt x="8818" y="5646"/>
                    <a:pt x="8742" y="5624"/>
                  </a:cubicBezTo>
                  <a:cubicBezTo>
                    <a:pt x="8905" y="5624"/>
                    <a:pt x="9069" y="5637"/>
                    <a:pt x="9232" y="5633"/>
                  </a:cubicBezTo>
                  <a:cubicBezTo>
                    <a:pt x="9262" y="5633"/>
                    <a:pt x="9209" y="5678"/>
                    <a:pt x="9232" y="5705"/>
                  </a:cubicBezTo>
                  <a:close/>
                  <a:moveTo>
                    <a:pt x="8609" y="5624"/>
                  </a:moveTo>
                  <a:cubicBezTo>
                    <a:pt x="8415" y="5601"/>
                    <a:pt x="8218" y="5574"/>
                    <a:pt x="8024" y="5551"/>
                  </a:cubicBezTo>
                  <a:cubicBezTo>
                    <a:pt x="8024" y="5538"/>
                    <a:pt x="8028" y="5524"/>
                    <a:pt x="8028" y="5511"/>
                  </a:cubicBezTo>
                  <a:cubicBezTo>
                    <a:pt x="8225" y="5529"/>
                    <a:pt x="8419" y="5551"/>
                    <a:pt x="8609" y="5624"/>
                  </a:cubicBezTo>
                  <a:close/>
                  <a:moveTo>
                    <a:pt x="5247" y="10194"/>
                  </a:moveTo>
                  <a:cubicBezTo>
                    <a:pt x="5293" y="10239"/>
                    <a:pt x="5315" y="10303"/>
                    <a:pt x="5319" y="10371"/>
                  </a:cubicBezTo>
                  <a:cubicBezTo>
                    <a:pt x="5262" y="10334"/>
                    <a:pt x="5239" y="10271"/>
                    <a:pt x="5247" y="10194"/>
                  </a:cubicBezTo>
                  <a:close/>
                  <a:moveTo>
                    <a:pt x="5224" y="10135"/>
                  </a:moveTo>
                  <a:cubicBezTo>
                    <a:pt x="5247" y="10144"/>
                    <a:pt x="5251" y="10167"/>
                    <a:pt x="5247" y="10194"/>
                  </a:cubicBezTo>
                  <a:cubicBezTo>
                    <a:pt x="5217" y="10185"/>
                    <a:pt x="5217" y="10163"/>
                    <a:pt x="5224" y="10135"/>
                  </a:cubicBezTo>
                  <a:close/>
                  <a:moveTo>
                    <a:pt x="3184" y="9209"/>
                  </a:moveTo>
                  <a:cubicBezTo>
                    <a:pt x="3177" y="9204"/>
                    <a:pt x="3173" y="9177"/>
                    <a:pt x="3177" y="9173"/>
                  </a:cubicBezTo>
                  <a:cubicBezTo>
                    <a:pt x="3199" y="9154"/>
                    <a:pt x="3226" y="9145"/>
                    <a:pt x="3253" y="9173"/>
                  </a:cubicBezTo>
                  <a:cubicBezTo>
                    <a:pt x="3241" y="9218"/>
                    <a:pt x="3215" y="9227"/>
                    <a:pt x="3184" y="9209"/>
                  </a:cubicBezTo>
                  <a:close/>
                  <a:moveTo>
                    <a:pt x="3283" y="9127"/>
                  </a:moveTo>
                  <a:cubicBezTo>
                    <a:pt x="3253" y="9082"/>
                    <a:pt x="3264" y="9041"/>
                    <a:pt x="3272" y="8992"/>
                  </a:cubicBezTo>
                  <a:cubicBezTo>
                    <a:pt x="3306" y="9037"/>
                    <a:pt x="3325" y="9078"/>
                    <a:pt x="3283" y="9127"/>
                  </a:cubicBezTo>
                  <a:close/>
                  <a:moveTo>
                    <a:pt x="2941" y="5240"/>
                  </a:moveTo>
                  <a:cubicBezTo>
                    <a:pt x="2941" y="5258"/>
                    <a:pt x="2941" y="5276"/>
                    <a:pt x="2941" y="5294"/>
                  </a:cubicBezTo>
                  <a:cubicBezTo>
                    <a:pt x="2709" y="5294"/>
                    <a:pt x="2474" y="5303"/>
                    <a:pt x="2242" y="5289"/>
                  </a:cubicBezTo>
                  <a:cubicBezTo>
                    <a:pt x="2166" y="5285"/>
                    <a:pt x="2143" y="5298"/>
                    <a:pt x="2151" y="5384"/>
                  </a:cubicBezTo>
                  <a:cubicBezTo>
                    <a:pt x="2151" y="5398"/>
                    <a:pt x="2151" y="5416"/>
                    <a:pt x="2151" y="5429"/>
                  </a:cubicBezTo>
                  <a:cubicBezTo>
                    <a:pt x="2143" y="5488"/>
                    <a:pt x="2178" y="5570"/>
                    <a:pt x="2136" y="5592"/>
                  </a:cubicBezTo>
                  <a:cubicBezTo>
                    <a:pt x="2079" y="5619"/>
                    <a:pt x="2022" y="5570"/>
                    <a:pt x="1953" y="5502"/>
                  </a:cubicBezTo>
                  <a:cubicBezTo>
                    <a:pt x="2105" y="5538"/>
                    <a:pt x="2098" y="5538"/>
                    <a:pt x="2105" y="5375"/>
                  </a:cubicBezTo>
                  <a:cubicBezTo>
                    <a:pt x="2109" y="5253"/>
                    <a:pt x="2083" y="5122"/>
                    <a:pt x="2136" y="4995"/>
                  </a:cubicBezTo>
                  <a:cubicBezTo>
                    <a:pt x="2197" y="5240"/>
                    <a:pt x="2197" y="5240"/>
                    <a:pt x="2413" y="5244"/>
                  </a:cubicBezTo>
                  <a:cubicBezTo>
                    <a:pt x="2588" y="5240"/>
                    <a:pt x="2766" y="5240"/>
                    <a:pt x="2941" y="5240"/>
                  </a:cubicBezTo>
                  <a:close/>
                  <a:moveTo>
                    <a:pt x="1896" y="5384"/>
                  </a:moveTo>
                  <a:cubicBezTo>
                    <a:pt x="1858" y="5533"/>
                    <a:pt x="1893" y="5692"/>
                    <a:pt x="1870" y="5845"/>
                  </a:cubicBezTo>
                  <a:cubicBezTo>
                    <a:pt x="1858" y="5845"/>
                    <a:pt x="1843" y="5845"/>
                    <a:pt x="1832" y="5845"/>
                  </a:cubicBezTo>
                  <a:cubicBezTo>
                    <a:pt x="1832" y="5696"/>
                    <a:pt x="1832" y="5547"/>
                    <a:pt x="1832" y="5393"/>
                  </a:cubicBezTo>
                  <a:cubicBezTo>
                    <a:pt x="1832" y="5366"/>
                    <a:pt x="1839" y="5339"/>
                    <a:pt x="1862" y="5339"/>
                  </a:cubicBezTo>
                  <a:cubicBezTo>
                    <a:pt x="1885" y="5334"/>
                    <a:pt x="1904" y="5357"/>
                    <a:pt x="1896" y="5384"/>
                  </a:cubicBezTo>
                  <a:close/>
                </a:path>
              </a:pathLst>
            </a:custGeom>
            <a:solidFill>
              <a:schemeClr val="accent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lstStyle/>
          <a:p>
            <a:r>
              <a:rPr lang="en-US" dirty="0"/>
              <a:t>Businesswoman's Presentation – Slide Template</a:t>
            </a:r>
          </a:p>
        </p:txBody>
      </p:sp>
      <p:grpSp>
        <p:nvGrpSpPr>
          <p:cNvPr id="3" name="Group 2">
            <a:extLst>
              <a:ext uri="{FF2B5EF4-FFF2-40B4-BE49-F238E27FC236}">
                <a16:creationId xmlns:a16="http://schemas.microsoft.com/office/drawing/2014/main" id="{23F7AF5B-8A8A-7D13-1B4C-C3346804E59F}"/>
              </a:ext>
            </a:extLst>
          </p:cNvPr>
          <p:cNvGrpSpPr/>
          <p:nvPr/>
        </p:nvGrpSpPr>
        <p:grpSpPr>
          <a:xfrm>
            <a:off x="6126399" y="1766773"/>
            <a:ext cx="4676291" cy="3044479"/>
            <a:chOff x="332936" y="2504656"/>
            <a:chExt cx="2926080" cy="3044479"/>
          </a:xfrm>
        </p:grpSpPr>
        <p:sp>
          <p:nvSpPr>
            <p:cNvPr id="4" name="TextBox 3">
              <a:extLst>
                <a:ext uri="{FF2B5EF4-FFF2-40B4-BE49-F238E27FC236}">
                  <a16:creationId xmlns:a16="http://schemas.microsoft.com/office/drawing/2014/main" id="{5E0B3011-55E0-0758-D1DD-D88D597A893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BB4AACEC-924B-9C66-B928-B30BE52B7AB1}"/>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186D983B-1628-693F-C85E-D414C9147083}"/>
              </a:ext>
            </a:extLst>
          </p:cNvPr>
          <p:cNvGrpSpPr/>
          <p:nvPr/>
        </p:nvGrpSpPr>
        <p:grpSpPr>
          <a:xfrm>
            <a:off x="462580" y="1152597"/>
            <a:ext cx="6060264" cy="5269718"/>
            <a:chOff x="462580" y="1152597"/>
            <a:chExt cx="6060264" cy="5269718"/>
          </a:xfrm>
        </p:grpSpPr>
        <p:sp>
          <p:nvSpPr>
            <p:cNvPr id="14" name="Google Shape;308;p26">
              <a:extLst>
                <a:ext uri="{FF2B5EF4-FFF2-40B4-BE49-F238E27FC236}">
                  <a16:creationId xmlns:a16="http://schemas.microsoft.com/office/drawing/2014/main" id="{0FED385A-EF4B-520A-DF24-F8DB872DE5F2}"/>
                </a:ext>
              </a:extLst>
            </p:cNvPr>
            <p:cNvSpPr/>
            <p:nvPr/>
          </p:nvSpPr>
          <p:spPr>
            <a:xfrm>
              <a:off x="462580" y="1152597"/>
              <a:ext cx="4990436" cy="5269718"/>
            </a:xfrm>
            <a:custGeom>
              <a:avLst/>
              <a:gdLst>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417 w 21548"/>
                <a:gd name="connsiteY12" fmla="*/ 283 h 21600"/>
                <a:gd name="connsiteX13" fmla="*/ 1501 w 21548"/>
                <a:gd name="connsiteY13" fmla="*/ 288 h 21600"/>
                <a:gd name="connsiteX14" fmla="*/ 1711 w 21548"/>
                <a:gd name="connsiteY14" fmla="*/ 300 h 21600"/>
                <a:gd name="connsiteX15" fmla="*/ 1938 w 21548"/>
                <a:gd name="connsiteY15" fmla="*/ 317 h 21600"/>
                <a:gd name="connsiteX16" fmla="*/ 2005 w 21548"/>
                <a:gd name="connsiteY16" fmla="*/ 321 h 21600"/>
                <a:gd name="connsiteX17" fmla="*/ 2869 w 21548"/>
                <a:gd name="connsiteY17" fmla="*/ 372 h 21600"/>
                <a:gd name="connsiteX18" fmla="*/ 7314 w 21548"/>
                <a:gd name="connsiteY18" fmla="*/ 605 h 21600"/>
                <a:gd name="connsiteX19" fmla="*/ 11836 w 21548"/>
                <a:gd name="connsiteY19" fmla="*/ 842 h 21600"/>
                <a:gd name="connsiteX20" fmla="*/ 14633 w 21548"/>
                <a:gd name="connsiteY20" fmla="*/ 990 h 21600"/>
                <a:gd name="connsiteX21" fmla="*/ 17747 w 21548"/>
                <a:gd name="connsiteY21" fmla="*/ 1146 h 21600"/>
                <a:gd name="connsiteX22" fmla="*/ 18914 w 21548"/>
                <a:gd name="connsiteY22" fmla="*/ 1231 h 21600"/>
                <a:gd name="connsiteX23" fmla="*/ 18927 w 21548"/>
                <a:gd name="connsiteY23" fmla="*/ 1247 h 21600"/>
                <a:gd name="connsiteX24" fmla="*/ 18932 w 21548"/>
                <a:gd name="connsiteY24" fmla="*/ 1645 h 21600"/>
                <a:gd name="connsiteX25" fmla="*/ 18945 w 21548"/>
                <a:gd name="connsiteY25" fmla="*/ 2351 h 21600"/>
                <a:gd name="connsiteX26" fmla="*/ 19110 w 21548"/>
                <a:gd name="connsiteY26" fmla="*/ 2457 h 21600"/>
                <a:gd name="connsiteX27" fmla="*/ 19154 w 21548"/>
                <a:gd name="connsiteY27" fmla="*/ 2330 h 21600"/>
                <a:gd name="connsiteX28" fmla="*/ 19150 w 21548"/>
                <a:gd name="connsiteY28" fmla="*/ 1768 h 21600"/>
                <a:gd name="connsiteX29" fmla="*/ 19159 w 21548"/>
                <a:gd name="connsiteY29" fmla="*/ 1286 h 21600"/>
                <a:gd name="connsiteX30" fmla="*/ 18905 w 21548"/>
                <a:gd name="connsiteY30" fmla="*/ 1032 h 21600"/>
                <a:gd name="connsiteX31" fmla="*/ 18210 w 21548"/>
                <a:gd name="connsiteY31" fmla="*/ 1002 h 21600"/>
                <a:gd name="connsiteX32" fmla="*/ 16647 w 21548"/>
                <a:gd name="connsiteY32" fmla="*/ 896 h 21600"/>
                <a:gd name="connsiteX33" fmla="*/ 14967 w 21548"/>
                <a:gd name="connsiteY33" fmla="*/ 803 h 21600"/>
                <a:gd name="connsiteX34" fmla="*/ 13145 w 21548"/>
                <a:gd name="connsiteY34" fmla="*/ 702 h 21600"/>
                <a:gd name="connsiteX35" fmla="*/ 11974 w 21548"/>
                <a:gd name="connsiteY35" fmla="*/ 639 h 21600"/>
                <a:gd name="connsiteX36" fmla="*/ 10165 w 21548"/>
                <a:gd name="connsiteY36" fmla="*/ 537 h 21600"/>
                <a:gd name="connsiteX37" fmla="*/ 8455 w 21548"/>
                <a:gd name="connsiteY37" fmla="*/ 448 h 21600"/>
                <a:gd name="connsiteX38" fmla="*/ 6633 w 21548"/>
                <a:gd name="connsiteY38" fmla="*/ 347 h 21600"/>
                <a:gd name="connsiteX39" fmla="*/ 4953 w 21548"/>
                <a:gd name="connsiteY39" fmla="*/ 258 h 21600"/>
                <a:gd name="connsiteX40" fmla="*/ 2593 w 21548"/>
                <a:gd name="connsiteY40" fmla="*/ 127 h 21600"/>
                <a:gd name="connsiteX41" fmla="*/ 869 w 21548"/>
                <a:gd name="connsiteY41" fmla="*/ 47 h 21600"/>
                <a:gd name="connsiteX42" fmla="*/ 102 w 21548"/>
                <a:gd name="connsiteY42" fmla="*/ 0 h 21600"/>
                <a:gd name="connsiteX43" fmla="*/ 4 w 21548"/>
                <a:gd name="connsiteY43" fmla="*/ 127 h 21600"/>
                <a:gd name="connsiteX44" fmla="*/ 4 w 21548"/>
                <a:gd name="connsiteY44" fmla="*/ 1138 h 21600"/>
                <a:gd name="connsiteX45" fmla="*/ 0 w 21548"/>
                <a:gd name="connsiteY45" fmla="*/ 1497 h 21600"/>
                <a:gd name="connsiteX46" fmla="*/ 0 w 21548"/>
                <a:gd name="connsiteY46" fmla="*/ 13637 h 21600"/>
                <a:gd name="connsiteX47" fmla="*/ 325 w 21548"/>
                <a:gd name="connsiteY47" fmla="*/ 13942 h 21600"/>
                <a:gd name="connsiteX48" fmla="*/ 3809 w 21548"/>
                <a:gd name="connsiteY48" fmla="*/ 13946 h 21600"/>
                <a:gd name="connsiteX49" fmla="*/ 5087 w 21548"/>
                <a:gd name="connsiteY49" fmla="*/ 13942 h 21600"/>
                <a:gd name="connsiteX50" fmla="*/ 7626 w 21548"/>
                <a:gd name="connsiteY50" fmla="*/ 13938 h 21600"/>
                <a:gd name="connsiteX51" fmla="*/ 7760 w 21548"/>
                <a:gd name="connsiteY51" fmla="*/ 14069 h 21600"/>
                <a:gd name="connsiteX52" fmla="*/ 7755 w 21548"/>
                <a:gd name="connsiteY52" fmla="*/ 15600 h 21600"/>
                <a:gd name="connsiteX53" fmla="*/ 7782 w 21548"/>
                <a:gd name="connsiteY53" fmla="*/ 19224 h 21600"/>
                <a:gd name="connsiteX54" fmla="*/ 7684 w 21548"/>
                <a:gd name="connsiteY54" fmla="*/ 19300 h 21600"/>
                <a:gd name="connsiteX55" fmla="*/ 7132 w 21548"/>
                <a:gd name="connsiteY55" fmla="*/ 19300 h 21600"/>
                <a:gd name="connsiteX56" fmla="*/ 6985 w 21548"/>
                <a:gd name="connsiteY56" fmla="*/ 19388 h 21600"/>
                <a:gd name="connsiteX57" fmla="*/ 7060 w 21548"/>
                <a:gd name="connsiteY57" fmla="*/ 19520 h 21600"/>
                <a:gd name="connsiteX58" fmla="*/ 8321 w 21548"/>
                <a:gd name="connsiteY58" fmla="*/ 19532 h 21600"/>
                <a:gd name="connsiteX59" fmla="*/ 8473 w 21548"/>
                <a:gd name="connsiteY59" fmla="*/ 19596 h 21600"/>
                <a:gd name="connsiteX60" fmla="*/ 8575 w 21548"/>
                <a:gd name="connsiteY60" fmla="*/ 19625 h 21600"/>
                <a:gd name="connsiteX61" fmla="*/ 10588 w 21548"/>
                <a:gd name="connsiteY61" fmla="*/ 19629 h 21600"/>
                <a:gd name="connsiteX62" fmla="*/ 10660 w 21548"/>
                <a:gd name="connsiteY62" fmla="*/ 19621 h 21600"/>
                <a:gd name="connsiteX63" fmla="*/ 11087 w 21548"/>
                <a:gd name="connsiteY63" fmla="*/ 19536 h 21600"/>
                <a:gd name="connsiteX64" fmla="*/ 11172 w 21548"/>
                <a:gd name="connsiteY64" fmla="*/ 19524 h 21600"/>
                <a:gd name="connsiteX65" fmla="*/ 11270 w 21548"/>
                <a:gd name="connsiteY65" fmla="*/ 19405 h 21600"/>
                <a:gd name="connsiteX66" fmla="*/ 11150 w 21548"/>
                <a:gd name="connsiteY66" fmla="*/ 19312 h 21600"/>
                <a:gd name="connsiteX67" fmla="*/ 10384 w 21548"/>
                <a:gd name="connsiteY67" fmla="*/ 19312 h 21600"/>
                <a:gd name="connsiteX68" fmla="*/ 10228 w 21548"/>
                <a:gd name="connsiteY68" fmla="*/ 19152 h 21600"/>
                <a:gd name="connsiteX69" fmla="*/ 10228 w 21548"/>
                <a:gd name="connsiteY69" fmla="*/ 15625 h 21600"/>
                <a:gd name="connsiteX70" fmla="*/ 10223 w 21548"/>
                <a:gd name="connsiteY70" fmla="*/ 14026 h 21600"/>
                <a:gd name="connsiteX71" fmla="*/ 10321 w 21548"/>
                <a:gd name="connsiteY71" fmla="*/ 13933 h 21600"/>
                <a:gd name="connsiteX72" fmla="*/ 9003 w 21548"/>
                <a:gd name="connsiteY72" fmla="*/ 19295 h 21600"/>
                <a:gd name="connsiteX73" fmla="*/ 8156 w 21548"/>
                <a:gd name="connsiteY73" fmla="*/ 19300 h 21600"/>
                <a:gd name="connsiteX74" fmla="*/ 8009 w 21548"/>
                <a:gd name="connsiteY74" fmla="*/ 19147 h 21600"/>
                <a:gd name="connsiteX75" fmla="*/ 8009 w 21548"/>
                <a:gd name="connsiteY75" fmla="*/ 17498 h 21600"/>
                <a:gd name="connsiteX76" fmla="*/ 8018 w 21548"/>
                <a:gd name="connsiteY76" fmla="*/ 16107 h 21600"/>
                <a:gd name="connsiteX77" fmla="*/ 8023 w 21548"/>
                <a:gd name="connsiteY77" fmla="*/ 14018 h 21600"/>
                <a:gd name="connsiteX78" fmla="*/ 8121 w 21548"/>
                <a:gd name="connsiteY78" fmla="*/ 13938 h 21600"/>
                <a:gd name="connsiteX79" fmla="*/ 9034 w 21548"/>
                <a:gd name="connsiteY79" fmla="*/ 13938 h 21600"/>
                <a:gd name="connsiteX80" fmla="*/ 9123 w 21548"/>
                <a:gd name="connsiteY80" fmla="*/ 14022 h 21600"/>
                <a:gd name="connsiteX81" fmla="*/ 9132 w 21548"/>
                <a:gd name="connsiteY81" fmla="*/ 16416 h 21600"/>
                <a:gd name="connsiteX82" fmla="*/ 9132 w 21548"/>
                <a:gd name="connsiteY82" fmla="*/ 16483 h 21600"/>
                <a:gd name="connsiteX83" fmla="*/ 9132 w 21548"/>
                <a:gd name="connsiteY83" fmla="*/ 16881 h 21600"/>
                <a:gd name="connsiteX84" fmla="*/ 9136 w 21548"/>
                <a:gd name="connsiteY84" fmla="*/ 19147 h 21600"/>
                <a:gd name="connsiteX85" fmla="*/ 9003 w 21548"/>
                <a:gd name="connsiteY85" fmla="*/ 19295 h 21600"/>
                <a:gd name="connsiteX86" fmla="*/ 9845 w 21548"/>
                <a:gd name="connsiteY86" fmla="*/ 19300 h 21600"/>
                <a:gd name="connsiteX87" fmla="*/ 9470 w 21548"/>
                <a:gd name="connsiteY87" fmla="*/ 19300 h 21600"/>
                <a:gd name="connsiteX88" fmla="*/ 9350 w 21548"/>
                <a:gd name="connsiteY88" fmla="*/ 19194 h 21600"/>
                <a:gd name="connsiteX89" fmla="*/ 9355 w 21548"/>
                <a:gd name="connsiteY89" fmla="*/ 18369 h 21600"/>
                <a:gd name="connsiteX90" fmla="*/ 9372 w 21548"/>
                <a:gd name="connsiteY90" fmla="*/ 17338 h 21600"/>
                <a:gd name="connsiteX91" fmla="*/ 9377 w 21548"/>
                <a:gd name="connsiteY91" fmla="*/ 15612 h 21600"/>
                <a:gd name="connsiteX92" fmla="*/ 9381 w 21548"/>
                <a:gd name="connsiteY92" fmla="*/ 14031 h 21600"/>
                <a:gd name="connsiteX93" fmla="*/ 9488 w 21548"/>
                <a:gd name="connsiteY93" fmla="*/ 13929 h 21600"/>
                <a:gd name="connsiteX94" fmla="*/ 9880 w 21548"/>
                <a:gd name="connsiteY94" fmla="*/ 13929 h 21600"/>
                <a:gd name="connsiteX95" fmla="*/ 9983 w 21548"/>
                <a:gd name="connsiteY95" fmla="*/ 14031 h 21600"/>
                <a:gd name="connsiteX96" fmla="*/ 9978 w 21548"/>
                <a:gd name="connsiteY96" fmla="*/ 15612 h 21600"/>
                <a:gd name="connsiteX97" fmla="*/ 9983 w 21548"/>
                <a:gd name="connsiteY97" fmla="*/ 19147 h 21600"/>
                <a:gd name="connsiteX98" fmla="*/ 9845 w 21548"/>
                <a:gd name="connsiteY98" fmla="*/ 19300 h 21600"/>
                <a:gd name="connsiteX99" fmla="*/ 21471 w 21548"/>
                <a:gd name="connsiteY99" fmla="*/ 8533 h 21600"/>
                <a:gd name="connsiteX100" fmla="*/ 20665 w 21548"/>
                <a:gd name="connsiteY100" fmla="*/ 6973 h 21600"/>
                <a:gd name="connsiteX101" fmla="*/ 19979 w 21548"/>
                <a:gd name="connsiteY101" fmla="*/ 5692 h 21600"/>
                <a:gd name="connsiteX102" fmla="*/ 19836 w 21548"/>
                <a:gd name="connsiteY102" fmla="*/ 5552 h 21600"/>
                <a:gd name="connsiteX103" fmla="*/ 19208 w 21548"/>
                <a:gd name="connsiteY103" fmla="*/ 5438 h 21600"/>
                <a:gd name="connsiteX104" fmla="*/ 18584 w 21548"/>
                <a:gd name="connsiteY104" fmla="*/ 4943 h 21600"/>
                <a:gd name="connsiteX105" fmla="*/ 18495 w 21548"/>
                <a:gd name="connsiteY105" fmla="*/ 4842 h 21600"/>
                <a:gd name="connsiteX106" fmla="*/ 18455 w 21548"/>
                <a:gd name="connsiteY106" fmla="*/ 4520 h 21600"/>
                <a:gd name="connsiteX107" fmla="*/ 18509 w 21548"/>
                <a:gd name="connsiteY107" fmla="*/ 4508 h 21600"/>
                <a:gd name="connsiteX108" fmla="*/ 19123 w 21548"/>
                <a:gd name="connsiteY108" fmla="*/ 4275 h 21600"/>
                <a:gd name="connsiteX109" fmla="*/ 19203 w 21548"/>
                <a:gd name="connsiteY109" fmla="*/ 4258 h 21600"/>
                <a:gd name="connsiteX110" fmla="*/ 19653 w 21548"/>
                <a:gd name="connsiteY110" fmla="*/ 4106 h 21600"/>
                <a:gd name="connsiteX111" fmla="*/ 19854 w 21548"/>
                <a:gd name="connsiteY111" fmla="*/ 3049 h 21600"/>
                <a:gd name="connsiteX112" fmla="*/ 19689 w 21548"/>
                <a:gd name="connsiteY112" fmla="*/ 2634 h 21600"/>
                <a:gd name="connsiteX113" fmla="*/ 19301 w 21548"/>
                <a:gd name="connsiteY113" fmla="*/ 2541 h 21600"/>
                <a:gd name="connsiteX114" fmla="*/ 19154 w 21548"/>
                <a:gd name="connsiteY114" fmla="*/ 3002 h 21600"/>
                <a:gd name="connsiteX115" fmla="*/ 19266 w 21548"/>
                <a:gd name="connsiteY115" fmla="*/ 2723 h 21600"/>
                <a:gd name="connsiteX116" fmla="*/ 19297 w 21548"/>
                <a:gd name="connsiteY116" fmla="*/ 2677 h 21600"/>
                <a:gd name="connsiteX117" fmla="*/ 19604 w 21548"/>
                <a:gd name="connsiteY117" fmla="*/ 2685 h 21600"/>
                <a:gd name="connsiteX118" fmla="*/ 19769 w 21548"/>
                <a:gd name="connsiteY118" fmla="*/ 3467 h 21600"/>
                <a:gd name="connsiteX119" fmla="*/ 19564 w 21548"/>
                <a:gd name="connsiteY119" fmla="*/ 4034 h 21600"/>
                <a:gd name="connsiteX120" fmla="*/ 19364 w 21548"/>
                <a:gd name="connsiteY120" fmla="*/ 4208 h 21600"/>
                <a:gd name="connsiteX121" fmla="*/ 19114 w 21548"/>
                <a:gd name="connsiteY121" fmla="*/ 4043 h 21600"/>
                <a:gd name="connsiteX122" fmla="*/ 19070 w 21548"/>
                <a:gd name="connsiteY122" fmla="*/ 3950 h 21600"/>
                <a:gd name="connsiteX123" fmla="*/ 19261 w 21548"/>
                <a:gd name="connsiteY123" fmla="*/ 4098 h 21600"/>
                <a:gd name="connsiteX124" fmla="*/ 19493 w 21548"/>
                <a:gd name="connsiteY124" fmla="*/ 4072 h 21600"/>
                <a:gd name="connsiteX125" fmla="*/ 19711 w 21548"/>
                <a:gd name="connsiteY125" fmla="*/ 2968 h 21600"/>
                <a:gd name="connsiteX126" fmla="*/ 19564 w 21548"/>
                <a:gd name="connsiteY126" fmla="*/ 2706 h 21600"/>
                <a:gd name="connsiteX127" fmla="*/ 19315 w 21548"/>
                <a:gd name="connsiteY127" fmla="*/ 2715 h 21600"/>
                <a:gd name="connsiteX128" fmla="*/ 19284 w 21548"/>
                <a:gd name="connsiteY128" fmla="*/ 2757 h 21600"/>
                <a:gd name="connsiteX129" fmla="*/ 19159 w 21548"/>
                <a:gd name="connsiteY129" fmla="*/ 3121 h 21600"/>
                <a:gd name="connsiteX130" fmla="*/ 19088 w 21548"/>
                <a:gd name="connsiteY130" fmla="*/ 3214 h 21600"/>
                <a:gd name="connsiteX131" fmla="*/ 18954 w 21548"/>
                <a:gd name="connsiteY131" fmla="*/ 3150 h 21600"/>
                <a:gd name="connsiteX132" fmla="*/ 18896 w 21548"/>
                <a:gd name="connsiteY132" fmla="*/ 3011 h 21600"/>
                <a:gd name="connsiteX133" fmla="*/ 18776 w 21548"/>
                <a:gd name="connsiteY133" fmla="*/ 2533 h 21600"/>
                <a:gd name="connsiteX134" fmla="*/ 18500 w 21548"/>
                <a:gd name="connsiteY134" fmla="*/ 2415 h 21600"/>
                <a:gd name="connsiteX135" fmla="*/ 18428 w 21548"/>
                <a:gd name="connsiteY135" fmla="*/ 2431 h 21600"/>
                <a:gd name="connsiteX136" fmla="*/ 18829 w 21548"/>
                <a:gd name="connsiteY136" fmla="*/ 2546 h 21600"/>
                <a:gd name="connsiteX137" fmla="*/ 18963 w 21548"/>
                <a:gd name="connsiteY137" fmla="*/ 2990 h 21600"/>
                <a:gd name="connsiteX138" fmla="*/ 19079 w 21548"/>
                <a:gd name="connsiteY138" fmla="*/ 3133 h 21600"/>
                <a:gd name="connsiteX139" fmla="*/ 18892 w 21548"/>
                <a:gd name="connsiteY139" fmla="*/ 2486 h 21600"/>
                <a:gd name="connsiteX140" fmla="*/ 18660 w 21548"/>
                <a:gd name="connsiteY140" fmla="*/ 2228 h 21600"/>
                <a:gd name="connsiteX141" fmla="*/ 18589 w 21548"/>
                <a:gd name="connsiteY141" fmla="*/ 2161 h 21600"/>
                <a:gd name="connsiteX142" fmla="*/ 18433 w 21548"/>
                <a:gd name="connsiteY142" fmla="*/ 1954 h 21600"/>
                <a:gd name="connsiteX143" fmla="*/ 17992 w 21548"/>
                <a:gd name="connsiteY143" fmla="*/ 1932 h 21600"/>
                <a:gd name="connsiteX144" fmla="*/ 16878 w 21548"/>
                <a:gd name="connsiteY144" fmla="*/ 2038 h 21600"/>
                <a:gd name="connsiteX145" fmla="*/ 16295 w 21548"/>
                <a:gd name="connsiteY145" fmla="*/ 2761 h 21600"/>
                <a:gd name="connsiteX146" fmla="*/ 16295 w 21548"/>
                <a:gd name="connsiteY146" fmla="*/ 2761 h 21600"/>
                <a:gd name="connsiteX147" fmla="*/ 16326 w 21548"/>
                <a:gd name="connsiteY147" fmla="*/ 2833 h 21600"/>
                <a:gd name="connsiteX148" fmla="*/ 16312 w 21548"/>
                <a:gd name="connsiteY148" fmla="*/ 2749 h 21600"/>
                <a:gd name="connsiteX149" fmla="*/ 16549 w 21548"/>
                <a:gd name="connsiteY149" fmla="*/ 2195 h 21600"/>
                <a:gd name="connsiteX150" fmla="*/ 16909 w 21548"/>
                <a:gd name="connsiteY150" fmla="*/ 2300 h 21600"/>
                <a:gd name="connsiteX151" fmla="*/ 17012 w 21548"/>
                <a:gd name="connsiteY151" fmla="*/ 2469 h 21600"/>
                <a:gd name="connsiteX152" fmla="*/ 17039 w 21548"/>
                <a:gd name="connsiteY152" fmla="*/ 2499 h 21600"/>
                <a:gd name="connsiteX153" fmla="*/ 17092 w 21548"/>
                <a:gd name="connsiteY153" fmla="*/ 2541 h 21600"/>
                <a:gd name="connsiteX154" fmla="*/ 17658 w 21548"/>
                <a:gd name="connsiteY154" fmla="*/ 2736 h 21600"/>
                <a:gd name="connsiteX155" fmla="*/ 17070 w 21548"/>
                <a:gd name="connsiteY155" fmla="*/ 2558 h 21600"/>
                <a:gd name="connsiteX156" fmla="*/ 17007 w 21548"/>
                <a:gd name="connsiteY156" fmla="*/ 2516 h 21600"/>
                <a:gd name="connsiteX157" fmla="*/ 16990 w 21548"/>
                <a:gd name="connsiteY157" fmla="*/ 2499 h 21600"/>
                <a:gd name="connsiteX158" fmla="*/ 16673 w 21548"/>
                <a:gd name="connsiteY158" fmla="*/ 2584 h 21600"/>
                <a:gd name="connsiteX159" fmla="*/ 16669 w 21548"/>
                <a:gd name="connsiteY159" fmla="*/ 2770 h 21600"/>
                <a:gd name="connsiteX160" fmla="*/ 16749 w 21548"/>
                <a:gd name="connsiteY160" fmla="*/ 2998 h 21600"/>
                <a:gd name="connsiteX161" fmla="*/ 16811 w 21548"/>
                <a:gd name="connsiteY161" fmla="*/ 2389 h 21600"/>
                <a:gd name="connsiteX162" fmla="*/ 16843 w 21548"/>
                <a:gd name="connsiteY162" fmla="*/ 2288 h 21600"/>
                <a:gd name="connsiteX163" fmla="*/ 16557 w 21548"/>
                <a:gd name="connsiteY163" fmla="*/ 2245 h 21600"/>
                <a:gd name="connsiteX164" fmla="*/ 16615 w 21548"/>
                <a:gd name="connsiteY164" fmla="*/ 3112 h 21600"/>
                <a:gd name="connsiteX165" fmla="*/ 16762 w 21548"/>
                <a:gd name="connsiteY165" fmla="*/ 3400 h 21600"/>
                <a:gd name="connsiteX166" fmla="*/ 16780 w 21548"/>
                <a:gd name="connsiteY166" fmla="*/ 3434 h 21600"/>
                <a:gd name="connsiteX167" fmla="*/ 16869 w 21548"/>
                <a:gd name="connsiteY167" fmla="*/ 3814 h 21600"/>
                <a:gd name="connsiteX168" fmla="*/ 17052 w 21548"/>
                <a:gd name="connsiteY168" fmla="*/ 4427 h 21600"/>
                <a:gd name="connsiteX169" fmla="*/ 17021 w 21548"/>
                <a:gd name="connsiteY169" fmla="*/ 4262 h 21600"/>
                <a:gd name="connsiteX170" fmla="*/ 16923 w 21548"/>
                <a:gd name="connsiteY170" fmla="*/ 3823 h 21600"/>
                <a:gd name="connsiteX171" fmla="*/ 16949 w 21548"/>
                <a:gd name="connsiteY171" fmla="*/ 3742 h 21600"/>
                <a:gd name="connsiteX172" fmla="*/ 17070 w 21548"/>
                <a:gd name="connsiteY172" fmla="*/ 3730 h 21600"/>
                <a:gd name="connsiteX173" fmla="*/ 17043 w 21548"/>
                <a:gd name="connsiteY173" fmla="*/ 3840 h 21600"/>
                <a:gd name="connsiteX174" fmla="*/ 17212 w 21548"/>
                <a:gd name="connsiteY174" fmla="*/ 4076 h 21600"/>
                <a:gd name="connsiteX175" fmla="*/ 17105 w 21548"/>
                <a:gd name="connsiteY175" fmla="*/ 3789 h 21600"/>
                <a:gd name="connsiteX176" fmla="*/ 16998 w 21548"/>
                <a:gd name="connsiteY176" fmla="*/ 3383 h 21600"/>
                <a:gd name="connsiteX177" fmla="*/ 16802 w 21548"/>
                <a:gd name="connsiteY177" fmla="*/ 3053 h 21600"/>
                <a:gd name="connsiteX178" fmla="*/ 17226 w 21548"/>
                <a:gd name="connsiteY178" fmla="*/ 2757 h 21600"/>
                <a:gd name="connsiteX179" fmla="*/ 17818 w 21548"/>
                <a:gd name="connsiteY179" fmla="*/ 2820 h 21600"/>
                <a:gd name="connsiteX180" fmla="*/ 17769 w 21548"/>
                <a:gd name="connsiteY180" fmla="*/ 2964 h 21600"/>
                <a:gd name="connsiteX181" fmla="*/ 18166 w 21548"/>
                <a:gd name="connsiteY181" fmla="*/ 3383 h 21600"/>
                <a:gd name="connsiteX182" fmla="*/ 18232 w 21548"/>
                <a:gd name="connsiteY182" fmla="*/ 3607 h 21600"/>
                <a:gd name="connsiteX183" fmla="*/ 18304 w 21548"/>
                <a:gd name="connsiteY183" fmla="*/ 3776 h 21600"/>
                <a:gd name="connsiteX184" fmla="*/ 18428 w 21548"/>
                <a:gd name="connsiteY184" fmla="*/ 3687 h 21600"/>
                <a:gd name="connsiteX185" fmla="*/ 18464 w 21548"/>
                <a:gd name="connsiteY185" fmla="*/ 3632 h 21600"/>
                <a:gd name="connsiteX186" fmla="*/ 18553 w 21548"/>
                <a:gd name="connsiteY186" fmla="*/ 3577 h 21600"/>
                <a:gd name="connsiteX187" fmla="*/ 18589 w 21548"/>
                <a:gd name="connsiteY187" fmla="*/ 3683 h 21600"/>
                <a:gd name="connsiteX188" fmla="*/ 18593 w 21548"/>
                <a:gd name="connsiteY188" fmla="*/ 3751 h 21600"/>
                <a:gd name="connsiteX189" fmla="*/ 18638 w 21548"/>
                <a:gd name="connsiteY189" fmla="*/ 3531 h 21600"/>
                <a:gd name="connsiteX190" fmla="*/ 18589 w 21548"/>
                <a:gd name="connsiteY190" fmla="*/ 3882 h 21600"/>
                <a:gd name="connsiteX191" fmla="*/ 18317 w 21548"/>
                <a:gd name="connsiteY191" fmla="*/ 3958 h 21600"/>
                <a:gd name="connsiteX192" fmla="*/ 18317 w 21548"/>
                <a:gd name="connsiteY192" fmla="*/ 4508 h 21600"/>
                <a:gd name="connsiteX193" fmla="*/ 17992 w 21548"/>
                <a:gd name="connsiteY193" fmla="*/ 4990 h 21600"/>
                <a:gd name="connsiteX194" fmla="*/ 17609 w 21548"/>
                <a:gd name="connsiteY194" fmla="*/ 5121 h 21600"/>
                <a:gd name="connsiteX195" fmla="*/ 17640 w 21548"/>
                <a:gd name="connsiteY195" fmla="*/ 5024 h 21600"/>
                <a:gd name="connsiteX196" fmla="*/ 17889 w 21548"/>
                <a:gd name="connsiteY196" fmla="*/ 4685 h 21600"/>
                <a:gd name="connsiteX197" fmla="*/ 18259 w 21548"/>
                <a:gd name="connsiteY197" fmla="*/ 4360 h 21600"/>
                <a:gd name="connsiteX198" fmla="*/ 18197 w 21548"/>
                <a:gd name="connsiteY198" fmla="*/ 4385 h 21600"/>
                <a:gd name="connsiteX199" fmla="*/ 17658 w 21548"/>
                <a:gd name="connsiteY199" fmla="*/ 4698 h 21600"/>
                <a:gd name="connsiteX200" fmla="*/ 17128 w 21548"/>
                <a:gd name="connsiteY200" fmla="*/ 4681 h 21600"/>
                <a:gd name="connsiteX201" fmla="*/ 17431 w 21548"/>
                <a:gd name="connsiteY201" fmla="*/ 4804 h 21600"/>
                <a:gd name="connsiteX202" fmla="*/ 17578 w 21548"/>
                <a:gd name="connsiteY202" fmla="*/ 4812 h 21600"/>
                <a:gd name="connsiteX203" fmla="*/ 17524 w 21548"/>
                <a:gd name="connsiteY203" fmla="*/ 4943 h 21600"/>
                <a:gd name="connsiteX204" fmla="*/ 17524 w 21548"/>
                <a:gd name="connsiteY204" fmla="*/ 4943 h 21600"/>
                <a:gd name="connsiteX205" fmla="*/ 17275 w 21548"/>
                <a:gd name="connsiteY205" fmla="*/ 5307 h 21600"/>
                <a:gd name="connsiteX206" fmla="*/ 17252 w 21548"/>
                <a:gd name="connsiteY206" fmla="*/ 5353 h 21600"/>
                <a:gd name="connsiteX207" fmla="*/ 16767 w 21548"/>
                <a:gd name="connsiteY207" fmla="*/ 5679 h 21600"/>
                <a:gd name="connsiteX208" fmla="*/ 16513 w 21548"/>
                <a:gd name="connsiteY208" fmla="*/ 5734 h 21600"/>
                <a:gd name="connsiteX209" fmla="*/ 16023 w 21548"/>
                <a:gd name="connsiteY209" fmla="*/ 6296 h 21600"/>
                <a:gd name="connsiteX210" fmla="*/ 15929 w 21548"/>
                <a:gd name="connsiteY210" fmla="*/ 6952 h 21600"/>
                <a:gd name="connsiteX211" fmla="*/ 15920 w 21548"/>
                <a:gd name="connsiteY211" fmla="*/ 6977 h 21600"/>
                <a:gd name="connsiteX212" fmla="*/ 15724 w 21548"/>
                <a:gd name="connsiteY212" fmla="*/ 7379 h 21600"/>
                <a:gd name="connsiteX213" fmla="*/ 15025 w 21548"/>
                <a:gd name="connsiteY213" fmla="*/ 8199 h 21600"/>
                <a:gd name="connsiteX214" fmla="*/ 14923 w 21548"/>
                <a:gd name="connsiteY214" fmla="*/ 8242 h 21600"/>
                <a:gd name="connsiteX215" fmla="*/ 13845 w 21548"/>
                <a:gd name="connsiteY215" fmla="*/ 7535 h 21600"/>
                <a:gd name="connsiteX216" fmla="*/ 13702 w 21548"/>
                <a:gd name="connsiteY216" fmla="*/ 7451 h 21600"/>
                <a:gd name="connsiteX217" fmla="*/ 13021 w 21548"/>
                <a:gd name="connsiteY217" fmla="*/ 7036 h 21600"/>
                <a:gd name="connsiteX218" fmla="*/ 12887 w 21548"/>
                <a:gd name="connsiteY218" fmla="*/ 6914 h 21600"/>
                <a:gd name="connsiteX219" fmla="*/ 12183 w 21548"/>
                <a:gd name="connsiteY219" fmla="*/ 6267 h 21600"/>
                <a:gd name="connsiteX220" fmla="*/ 11444 w 21548"/>
                <a:gd name="connsiteY220" fmla="*/ 6233 h 21600"/>
                <a:gd name="connsiteX221" fmla="*/ 10807 w 21548"/>
                <a:gd name="connsiteY221" fmla="*/ 6398 h 21600"/>
                <a:gd name="connsiteX222" fmla="*/ 9208 w 21548"/>
                <a:gd name="connsiteY222" fmla="*/ 6284 h 21600"/>
                <a:gd name="connsiteX223" fmla="*/ 9074 w 21548"/>
                <a:gd name="connsiteY223" fmla="*/ 6322 h 21600"/>
                <a:gd name="connsiteX224" fmla="*/ 9181 w 21548"/>
                <a:gd name="connsiteY224" fmla="*/ 6406 h 21600"/>
                <a:gd name="connsiteX225" fmla="*/ 10156 w 21548"/>
                <a:gd name="connsiteY225" fmla="*/ 6571 h 21600"/>
                <a:gd name="connsiteX226" fmla="*/ 10597 w 21548"/>
                <a:gd name="connsiteY226" fmla="*/ 6707 h 21600"/>
                <a:gd name="connsiteX227" fmla="*/ 10673 w 21548"/>
                <a:gd name="connsiteY227" fmla="*/ 6736 h 21600"/>
                <a:gd name="connsiteX228" fmla="*/ 10931 w 21548"/>
                <a:gd name="connsiteY228" fmla="*/ 6770 h 21600"/>
                <a:gd name="connsiteX229" fmla="*/ 11270 w 21548"/>
                <a:gd name="connsiteY229" fmla="*/ 6783 h 21600"/>
                <a:gd name="connsiteX230" fmla="*/ 11609 w 21548"/>
                <a:gd name="connsiteY230" fmla="*/ 6842 h 21600"/>
                <a:gd name="connsiteX231" fmla="*/ 11845 w 21548"/>
                <a:gd name="connsiteY231" fmla="*/ 6914 h 21600"/>
                <a:gd name="connsiteX232" fmla="*/ 12384 w 21548"/>
                <a:gd name="connsiteY232" fmla="*/ 7239 h 21600"/>
                <a:gd name="connsiteX233" fmla="*/ 12455 w 21548"/>
                <a:gd name="connsiteY233" fmla="*/ 7286 h 21600"/>
                <a:gd name="connsiteX234" fmla="*/ 12842 w 21548"/>
                <a:gd name="connsiteY234" fmla="*/ 7776 h 21600"/>
                <a:gd name="connsiteX235" fmla="*/ 12838 w 21548"/>
                <a:gd name="connsiteY235" fmla="*/ 7776 h 21600"/>
                <a:gd name="connsiteX236" fmla="*/ 12865 w 21548"/>
                <a:gd name="connsiteY236" fmla="*/ 7806 h 21600"/>
                <a:gd name="connsiteX237" fmla="*/ 13016 w 21548"/>
                <a:gd name="connsiteY237" fmla="*/ 7941 h 21600"/>
                <a:gd name="connsiteX238" fmla="*/ 13132 w 21548"/>
                <a:gd name="connsiteY238" fmla="*/ 7895 h 21600"/>
                <a:gd name="connsiteX239" fmla="*/ 12834 w 21548"/>
                <a:gd name="connsiteY239" fmla="*/ 7544 h 21600"/>
                <a:gd name="connsiteX240" fmla="*/ 12517 w 21548"/>
                <a:gd name="connsiteY240" fmla="*/ 7210 h 21600"/>
                <a:gd name="connsiteX241" fmla="*/ 12704 w 21548"/>
                <a:gd name="connsiteY241" fmla="*/ 7159 h 21600"/>
                <a:gd name="connsiteX242" fmla="*/ 12214 w 21548"/>
                <a:gd name="connsiteY242" fmla="*/ 7096 h 21600"/>
                <a:gd name="connsiteX243" fmla="*/ 11836 w 21548"/>
                <a:gd name="connsiteY243" fmla="*/ 6770 h 21600"/>
                <a:gd name="connsiteX244" fmla="*/ 12081 w 21548"/>
                <a:gd name="connsiteY244" fmla="*/ 6821 h 21600"/>
                <a:gd name="connsiteX245" fmla="*/ 11649 w 21548"/>
                <a:gd name="connsiteY245" fmla="*/ 6597 h 21600"/>
                <a:gd name="connsiteX246" fmla="*/ 11903 w 21548"/>
                <a:gd name="connsiteY246" fmla="*/ 6580 h 21600"/>
                <a:gd name="connsiteX247" fmla="*/ 11974 w 21548"/>
                <a:gd name="connsiteY247" fmla="*/ 6618 h 21600"/>
                <a:gd name="connsiteX248" fmla="*/ 12036 w 21548"/>
                <a:gd name="connsiteY248" fmla="*/ 6702 h 21600"/>
                <a:gd name="connsiteX249" fmla="*/ 12045 w 21548"/>
                <a:gd name="connsiteY249" fmla="*/ 6584 h 21600"/>
                <a:gd name="connsiteX250" fmla="*/ 12375 w 21548"/>
                <a:gd name="connsiteY250" fmla="*/ 6669 h 21600"/>
                <a:gd name="connsiteX251" fmla="*/ 11141 w 21548"/>
                <a:gd name="connsiteY251" fmla="*/ 6428 h 21600"/>
                <a:gd name="connsiteX252" fmla="*/ 12023 w 21548"/>
                <a:gd name="connsiteY252" fmla="*/ 6229 h 21600"/>
                <a:gd name="connsiteX253" fmla="*/ 12090 w 21548"/>
                <a:gd name="connsiteY253" fmla="*/ 6250 h 21600"/>
                <a:gd name="connsiteX254" fmla="*/ 12678 w 21548"/>
                <a:gd name="connsiteY254" fmla="*/ 6753 h 21600"/>
                <a:gd name="connsiteX255" fmla="*/ 13324 w 21548"/>
                <a:gd name="connsiteY255" fmla="*/ 7345 h 21600"/>
                <a:gd name="connsiteX256" fmla="*/ 13448 w 21548"/>
                <a:gd name="connsiteY256" fmla="*/ 7438 h 21600"/>
                <a:gd name="connsiteX257" fmla="*/ 13769 w 21548"/>
                <a:gd name="connsiteY257" fmla="*/ 7590 h 21600"/>
                <a:gd name="connsiteX258" fmla="*/ 14807 w 21548"/>
                <a:gd name="connsiteY258" fmla="*/ 8263 h 21600"/>
                <a:gd name="connsiteX259" fmla="*/ 14896 w 21548"/>
                <a:gd name="connsiteY259" fmla="*/ 8364 h 21600"/>
                <a:gd name="connsiteX260" fmla="*/ 14998 w 21548"/>
                <a:gd name="connsiteY260" fmla="*/ 8419 h 21600"/>
                <a:gd name="connsiteX261" fmla="*/ 15382 w 21548"/>
                <a:gd name="connsiteY261" fmla="*/ 8707 h 21600"/>
                <a:gd name="connsiteX262" fmla="*/ 15150 w 21548"/>
                <a:gd name="connsiteY262" fmla="*/ 8428 h 21600"/>
                <a:gd name="connsiteX263" fmla="*/ 15128 w 21548"/>
                <a:gd name="connsiteY263" fmla="*/ 8305 h 21600"/>
                <a:gd name="connsiteX264" fmla="*/ 15724 w 21548"/>
                <a:gd name="connsiteY264" fmla="*/ 7578 h 21600"/>
                <a:gd name="connsiteX265" fmla="*/ 15858 w 21548"/>
                <a:gd name="connsiteY265" fmla="*/ 7493 h 21600"/>
                <a:gd name="connsiteX266" fmla="*/ 15925 w 21548"/>
                <a:gd name="connsiteY266" fmla="*/ 7620 h 21600"/>
                <a:gd name="connsiteX267" fmla="*/ 16263 w 21548"/>
                <a:gd name="connsiteY267" fmla="*/ 8220 h 21600"/>
                <a:gd name="connsiteX268" fmla="*/ 16339 w 21548"/>
                <a:gd name="connsiteY268" fmla="*/ 8330 h 21600"/>
                <a:gd name="connsiteX269" fmla="*/ 15693 w 21548"/>
                <a:gd name="connsiteY269" fmla="*/ 8867 h 21600"/>
                <a:gd name="connsiteX270" fmla="*/ 15110 w 21548"/>
                <a:gd name="connsiteY270" fmla="*/ 9362 h 21600"/>
                <a:gd name="connsiteX271" fmla="*/ 14940 w 21548"/>
                <a:gd name="connsiteY271" fmla="*/ 9379 h 21600"/>
                <a:gd name="connsiteX272" fmla="*/ 14700 w 21548"/>
                <a:gd name="connsiteY272" fmla="*/ 9231 h 21600"/>
                <a:gd name="connsiteX273" fmla="*/ 14197 w 21548"/>
                <a:gd name="connsiteY273" fmla="*/ 8690 h 21600"/>
                <a:gd name="connsiteX274" fmla="*/ 13943 w 21548"/>
                <a:gd name="connsiteY274" fmla="*/ 8521 h 21600"/>
                <a:gd name="connsiteX275" fmla="*/ 13769 w 21548"/>
                <a:gd name="connsiteY275" fmla="*/ 8402 h 21600"/>
                <a:gd name="connsiteX276" fmla="*/ 13319 w 21548"/>
                <a:gd name="connsiteY276" fmla="*/ 8242 h 21600"/>
                <a:gd name="connsiteX277" fmla="*/ 13288 w 21548"/>
                <a:gd name="connsiteY277" fmla="*/ 8326 h 21600"/>
                <a:gd name="connsiteX278" fmla="*/ 13012 w 21548"/>
                <a:gd name="connsiteY278" fmla="*/ 8085 h 21600"/>
                <a:gd name="connsiteX279" fmla="*/ 12891 w 21548"/>
                <a:gd name="connsiteY279" fmla="*/ 8077 h 21600"/>
                <a:gd name="connsiteX280" fmla="*/ 13742 w 21548"/>
                <a:gd name="connsiteY280" fmla="*/ 8834 h 21600"/>
                <a:gd name="connsiteX281" fmla="*/ 13805 w 21548"/>
                <a:gd name="connsiteY281" fmla="*/ 8880 h 21600"/>
                <a:gd name="connsiteX282" fmla="*/ 14851 w 21548"/>
                <a:gd name="connsiteY282" fmla="*/ 9536 h 21600"/>
                <a:gd name="connsiteX283" fmla="*/ 15083 w 21548"/>
                <a:gd name="connsiteY283" fmla="*/ 9527 h 21600"/>
                <a:gd name="connsiteX284" fmla="*/ 16214 w 21548"/>
                <a:gd name="connsiteY284" fmla="*/ 8563 h 21600"/>
                <a:gd name="connsiteX285" fmla="*/ 16549 w 21548"/>
                <a:gd name="connsiteY285" fmla="*/ 8618 h 21600"/>
                <a:gd name="connsiteX286" fmla="*/ 16557 w 21548"/>
                <a:gd name="connsiteY286" fmla="*/ 8669 h 21600"/>
                <a:gd name="connsiteX287" fmla="*/ 16767 w 21548"/>
                <a:gd name="connsiteY287" fmla="*/ 8880 h 21600"/>
                <a:gd name="connsiteX288" fmla="*/ 16865 w 21548"/>
                <a:gd name="connsiteY288" fmla="*/ 9024 h 21600"/>
                <a:gd name="connsiteX289" fmla="*/ 16807 w 21548"/>
                <a:gd name="connsiteY289" fmla="*/ 8817 h 21600"/>
                <a:gd name="connsiteX290" fmla="*/ 16335 w 21548"/>
                <a:gd name="connsiteY290" fmla="*/ 7975 h 21600"/>
                <a:gd name="connsiteX291" fmla="*/ 16473 w 21548"/>
                <a:gd name="connsiteY291" fmla="*/ 6550 h 21600"/>
                <a:gd name="connsiteX292" fmla="*/ 16531 w 21548"/>
                <a:gd name="connsiteY292" fmla="*/ 6440 h 21600"/>
                <a:gd name="connsiteX293" fmla="*/ 16531 w 21548"/>
                <a:gd name="connsiteY293" fmla="*/ 6440 h 21600"/>
                <a:gd name="connsiteX294" fmla="*/ 16540 w 21548"/>
                <a:gd name="connsiteY294" fmla="*/ 6432 h 21600"/>
                <a:gd name="connsiteX295" fmla="*/ 16531 w 21548"/>
                <a:gd name="connsiteY295" fmla="*/ 6436 h 21600"/>
                <a:gd name="connsiteX296" fmla="*/ 16121 w 21548"/>
                <a:gd name="connsiteY296" fmla="*/ 7836 h 21600"/>
                <a:gd name="connsiteX297" fmla="*/ 15978 w 21548"/>
                <a:gd name="connsiteY297" fmla="*/ 7510 h 21600"/>
                <a:gd name="connsiteX298" fmla="*/ 16455 w 21548"/>
                <a:gd name="connsiteY298" fmla="*/ 6140 h 21600"/>
                <a:gd name="connsiteX299" fmla="*/ 16673 w 21548"/>
                <a:gd name="connsiteY299" fmla="*/ 6022 h 21600"/>
                <a:gd name="connsiteX300" fmla="*/ 16936 w 21548"/>
                <a:gd name="connsiteY300" fmla="*/ 5874 h 21600"/>
                <a:gd name="connsiteX301" fmla="*/ 16914 w 21548"/>
                <a:gd name="connsiteY301" fmla="*/ 5797 h 21600"/>
                <a:gd name="connsiteX302" fmla="*/ 16633 w 21548"/>
                <a:gd name="connsiteY302" fmla="*/ 5962 h 21600"/>
                <a:gd name="connsiteX303" fmla="*/ 16366 w 21548"/>
                <a:gd name="connsiteY303" fmla="*/ 6085 h 21600"/>
                <a:gd name="connsiteX304" fmla="*/ 16103 w 21548"/>
                <a:gd name="connsiteY304" fmla="*/ 6521 h 21600"/>
                <a:gd name="connsiteX305" fmla="*/ 16914 w 21548"/>
                <a:gd name="connsiteY305" fmla="*/ 5776 h 21600"/>
                <a:gd name="connsiteX306" fmla="*/ 17261 w 21548"/>
                <a:gd name="connsiteY306" fmla="*/ 5485 h 21600"/>
                <a:gd name="connsiteX307" fmla="*/ 17007 w 21548"/>
                <a:gd name="connsiteY307" fmla="*/ 5958 h 21600"/>
                <a:gd name="connsiteX308" fmla="*/ 16762 w 21548"/>
                <a:gd name="connsiteY308" fmla="*/ 6389 h 21600"/>
                <a:gd name="connsiteX309" fmla="*/ 16749 w 21548"/>
                <a:gd name="connsiteY309" fmla="*/ 6419 h 21600"/>
                <a:gd name="connsiteX310" fmla="*/ 16749 w 21548"/>
                <a:gd name="connsiteY310" fmla="*/ 6415 h 21600"/>
                <a:gd name="connsiteX311" fmla="*/ 16713 w 21548"/>
                <a:gd name="connsiteY311" fmla="*/ 6470 h 21600"/>
                <a:gd name="connsiteX312" fmla="*/ 16718 w 21548"/>
                <a:gd name="connsiteY312" fmla="*/ 6466 h 21600"/>
                <a:gd name="connsiteX313" fmla="*/ 16682 w 21548"/>
                <a:gd name="connsiteY313" fmla="*/ 6521 h 21600"/>
                <a:gd name="connsiteX314" fmla="*/ 16687 w 21548"/>
                <a:gd name="connsiteY314" fmla="*/ 6516 h 21600"/>
                <a:gd name="connsiteX315" fmla="*/ 16629 w 21548"/>
                <a:gd name="connsiteY315" fmla="*/ 6605 h 21600"/>
                <a:gd name="connsiteX316" fmla="*/ 16633 w 21548"/>
                <a:gd name="connsiteY316" fmla="*/ 6601 h 21600"/>
                <a:gd name="connsiteX317" fmla="*/ 16598 w 21548"/>
                <a:gd name="connsiteY317" fmla="*/ 6630 h 21600"/>
                <a:gd name="connsiteX318" fmla="*/ 16606 w 21548"/>
                <a:gd name="connsiteY318" fmla="*/ 6635 h 21600"/>
                <a:gd name="connsiteX319" fmla="*/ 16571 w 21548"/>
                <a:gd name="connsiteY319" fmla="*/ 6685 h 21600"/>
                <a:gd name="connsiteX320" fmla="*/ 16575 w 21548"/>
                <a:gd name="connsiteY320" fmla="*/ 6685 h 21600"/>
                <a:gd name="connsiteX321" fmla="*/ 16540 w 21548"/>
                <a:gd name="connsiteY321" fmla="*/ 6740 h 21600"/>
                <a:gd name="connsiteX322" fmla="*/ 16544 w 21548"/>
                <a:gd name="connsiteY322" fmla="*/ 6736 h 21600"/>
                <a:gd name="connsiteX323" fmla="*/ 16513 w 21548"/>
                <a:gd name="connsiteY323" fmla="*/ 6791 h 21600"/>
                <a:gd name="connsiteX324" fmla="*/ 16451 w 21548"/>
                <a:gd name="connsiteY324" fmla="*/ 6905 h 21600"/>
                <a:gd name="connsiteX325" fmla="*/ 16455 w 21548"/>
                <a:gd name="connsiteY325" fmla="*/ 6901 h 21600"/>
                <a:gd name="connsiteX326" fmla="*/ 16428 w 21548"/>
                <a:gd name="connsiteY326" fmla="*/ 6960 h 21600"/>
                <a:gd name="connsiteX327" fmla="*/ 16397 w 21548"/>
                <a:gd name="connsiteY327" fmla="*/ 7476 h 21600"/>
                <a:gd name="connsiteX328" fmla="*/ 16393 w 21548"/>
                <a:gd name="connsiteY328" fmla="*/ 7476 h 21600"/>
                <a:gd name="connsiteX329" fmla="*/ 16419 w 21548"/>
                <a:gd name="connsiteY329" fmla="*/ 7578 h 21600"/>
                <a:gd name="connsiteX330" fmla="*/ 16843 w 21548"/>
                <a:gd name="connsiteY330" fmla="*/ 8567 h 21600"/>
                <a:gd name="connsiteX331" fmla="*/ 16633 w 21548"/>
                <a:gd name="connsiteY331" fmla="*/ 8005 h 21600"/>
                <a:gd name="connsiteX332" fmla="*/ 16464 w 21548"/>
                <a:gd name="connsiteY332" fmla="*/ 7472 h 21600"/>
                <a:gd name="connsiteX333" fmla="*/ 16558 w 21548"/>
                <a:gd name="connsiteY333" fmla="*/ 6893 h 21600"/>
                <a:gd name="connsiteX334" fmla="*/ 16958 w 21548"/>
                <a:gd name="connsiteY334" fmla="*/ 6279 h 21600"/>
                <a:gd name="connsiteX335" fmla="*/ 17007 w 21548"/>
                <a:gd name="connsiteY335" fmla="*/ 6115 h 21600"/>
                <a:gd name="connsiteX336" fmla="*/ 17270 w 21548"/>
                <a:gd name="connsiteY336" fmla="*/ 5628 h 21600"/>
                <a:gd name="connsiteX337" fmla="*/ 17315 w 21548"/>
                <a:gd name="connsiteY337" fmla="*/ 5721 h 21600"/>
                <a:gd name="connsiteX338" fmla="*/ 17333 w 21548"/>
                <a:gd name="connsiteY338" fmla="*/ 5290 h 21600"/>
                <a:gd name="connsiteX339" fmla="*/ 17439 w 21548"/>
                <a:gd name="connsiteY339" fmla="*/ 5062 h 21600"/>
                <a:gd name="connsiteX340" fmla="*/ 17546 w 21548"/>
                <a:gd name="connsiteY340" fmla="*/ 4977 h 21600"/>
                <a:gd name="connsiteX341" fmla="*/ 17591 w 21548"/>
                <a:gd name="connsiteY341" fmla="*/ 4994 h 21600"/>
                <a:gd name="connsiteX342" fmla="*/ 17439 w 21548"/>
                <a:gd name="connsiteY342" fmla="*/ 5573 h 21600"/>
                <a:gd name="connsiteX343" fmla="*/ 17341 w 21548"/>
                <a:gd name="connsiteY343" fmla="*/ 5751 h 21600"/>
                <a:gd name="connsiteX344" fmla="*/ 17373 w 21548"/>
                <a:gd name="connsiteY344" fmla="*/ 5802 h 21600"/>
                <a:gd name="connsiteX345" fmla="*/ 17591 w 21548"/>
                <a:gd name="connsiteY345" fmla="*/ 5417 h 21600"/>
                <a:gd name="connsiteX346" fmla="*/ 17742 w 21548"/>
                <a:gd name="connsiteY346" fmla="*/ 5759 h 21600"/>
                <a:gd name="connsiteX347" fmla="*/ 17831 w 21548"/>
                <a:gd name="connsiteY347" fmla="*/ 5797 h 21600"/>
                <a:gd name="connsiteX348" fmla="*/ 18237 w 21548"/>
                <a:gd name="connsiteY348" fmla="*/ 5421 h 21600"/>
                <a:gd name="connsiteX349" fmla="*/ 17805 w 21548"/>
                <a:gd name="connsiteY349" fmla="*/ 5759 h 21600"/>
                <a:gd name="connsiteX350" fmla="*/ 17595 w 21548"/>
                <a:gd name="connsiteY350" fmla="*/ 5239 h 21600"/>
                <a:gd name="connsiteX351" fmla="*/ 18388 w 21548"/>
                <a:gd name="connsiteY351" fmla="*/ 4892 h 21600"/>
                <a:gd name="connsiteX352" fmla="*/ 18139 w 21548"/>
                <a:gd name="connsiteY352" fmla="*/ 5755 h 21600"/>
                <a:gd name="connsiteX353" fmla="*/ 17301 w 21548"/>
                <a:gd name="connsiteY353" fmla="*/ 7387 h 21600"/>
                <a:gd name="connsiteX354" fmla="*/ 17052 w 21548"/>
                <a:gd name="connsiteY354" fmla="*/ 8398 h 21600"/>
                <a:gd name="connsiteX355" fmla="*/ 16963 w 21548"/>
                <a:gd name="connsiteY355" fmla="*/ 8757 h 21600"/>
                <a:gd name="connsiteX356" fmla="*/ 16981 w 21548"/>
                <a:gd name="connsiteY356" fmla="*/ 8948 h 21600"/>
                <a:gd name="connsiteX357" fmla="*/ 16945 w 21548"/>
                <a:gd name="connsiteY357" fmla="*/ 9185 h 21600"/>
                <a:gd name="connsiteX358" fmla="*/ 17052 w 21548"/>
                <a:gd name="connsiteY358" fmla="*/ 8969 h 21600"/>
                <a:gd name="connsiteX359" fmla="*/ 18326 w 21548"/>
                <a:gd name="connsiteY359" fmla="*/ 6783 h 21600"/>
                <a:gd name="connsiteX360" fmla="*/ 18887 w 21548"/>
                <a:gd name="connsiteY360" fmla="*/ 6186 h 21600"/>
                <a:gd name="connsiteX361" fmla="*/ 18829 w 21548"/>
                <a:gd name="connsiteY361" fmla="*/ 5945 h 21600"/>
                <a:gd name="connsiteX362" fmla="*/ 18718 w 21548"/>
                <a:gd name="connsiteY362" fmla="*/ 5920 h 21600"/>
                <a:gd name="connsiteX363" fmla="*/ 18718 w 21548"/>
                <a:gd name="connsiteY363" fmla="*/ 5945 h 21600"/>
                <a:gd name="connsiteX364" fmla="*/ 18869 w 21548"/>
                <a:gd name="connsiteY364" fmla="*/ 6077 h 21600"/>
                <a:gd name="connsiteX365" fmla="*/ 18727 w 21548"/>
                <a:gd name="connsiteY365" fmla="*/ 6229 h 21600"/>
                <a:gd name="connsiteX366" fmla="*/ 17546 w 21548"/>
                <a:gd name="connsiteY366" fmla="*/ 7531 h 21600"/>
                <a:gd name="connsiteX367" fmla="*/ 17221 w 21548"/>
                <a:gd name="connsiteY367" fmla="*/ 8098 h 21600"/>
                <a:gd name="connsiteX368" fmla="*/ 17145 w 21548"/>
                <a:gd name="connsiteY368" fmla="*/ 8178 h 21600"/>
                <a:gd name="connsiteX369" fmla="*/ 17466 w 21548"/>
                <a:gd name="connsiteY369" fmla="*/ 7218 h 21600"/>
                <a:gd name="connsiteX370" fmla="*/ 18308 w 21548"/>
                <a:gd name="connsiteY370" fmla="*/ 5599 h 21600"/>
                <a:gd name="connsiteX371" fmla="*/ 18446 w 21548"/>
                <a:gd name="connsiteY371" fmla="*/ 4990 h 21600"/>
                <a:gd name="connsiteX372" fmla="*/ 18460 w 21548"/>
                <a:gd name="connsiteY372" fmla="*/ 4901 h 21600"/>
                <a:gd name="connsiteX373" fmla="*/ 18865 w 21548"/>
                <a:gd name="connsiteY373" fmla="*/ 5692 h 21600"/>
                <a:gd name="connsiteX374" fmla="*/ 18402 w 21548"/>
                <a:gd name="connsiteY374" fmla="*/ 5802 h 21600"/>
                <a:gd name="connsiteX375" fmla="*/ 18892 w 21548"/>
                <a:gd name="connsiteY375" fmla="*/ 5781 h 21600"/>
                <a:gd name="connsiteX376" fmla="*/ 18950 w 21548"/>
                <a:gd name="connsiteY376" fmla="*/ 5649 h 21600"/>
                <a:gd name="connsiteX377" fmla="*/ 18825 w 21548"/>
                <a:gd name="connsiteY377" fmla="*/ 5421 h 21600"/>
                <a:gd name="connsiteX378" fmla="*/ 19003 w 21548"/>
                <a:gd name="connsiteY378" fmla="*/ 5501 h 21600"/>
                <a:gd name="connsiteX379" fmla="*/ 19689 w 21548"/>
                <a:gd name="connsiteY379" fmla="*/ 5620 h 21600"/>
                <a:gd name="connsiteX380" fmla="*/ 19791 w 21548"/>
                <a:gd name="connsiteY380" fmla="*/ 5671 h 21600"/>
                <a:gd name="connsiteX381" fmla="*/ 20143 w 21548"/>
                <a:gd name="connsiteY381" fmla="*/ 6305 h 21600"/>
                <a:gd name="connsiteX382" fmla="*/ 20139 w 21548"/>
                <a:gd name="connsiteY382" fmla="*/ 6301 h 21600"/>
                <a:gd name="connsiteX383" fmla="*/ 20709 w 21548"/>
                <a:gd name="connsiteY383" fmla="*/ 7354 h 21600"/>
                <a:gd name="connsiteX384" fmla="*/ 21324 w 21548"/>
                <a:gd name="connsiteY384" fmla="*/ 8512 h 21600"/>
                <a:gd name="connsiteX385" fmla="*/ 21391 w 21548"/>
                <a:gd name="connsiteY385" fmla="*/ 8842 h 21600"/>
                <a:gd name="connsiteX386" fmla="*/ 20834 w 21548"/>
                <a:gd name="connsiteY386" fmla="*/ 9235 h 21600"/>
                <a:gd name="connsiteX387" fmla="*/ 20660 w 21548"/>
                <a:gd name="connsiteY387" fmla="*/ 9345 h 21600"/>
                <a:gd name="connsiteX388" fmla="*/ 20486 w 21548"/>
                <a:gd name="connsiteY388" fmla="*/ 9455 h 21600"/>
                <a:gd name="connsiteX389" fmla="*/ 20063 w 21548"/>
                <a:gd name="connsiteY389" fmla="*/ 9713 h 21600"/>
                <a:gd name="connsiteX390" fmla="*/ 19649 w 21548"/>
                <a:gd name="connsiteY390" fmla="*/ 10009 h 21600"/>
                <a:gd name="connsiteX391" fmla="*/ 19613 w 21548"/>
                <a:gd name="connsiteY391" fmla="*/ 9958 h 21600"/>
                <a:gd name="connsiteX392" fmla="*/ 19306 w 21548"/>
                <a:gd name="connsiteY392" fmla="*/ 9404 h 21600"/>
                <a:gd name="connsiteX393" fmla="*/ 19333 w 21548"/>
                <a:gd name="connsiteY393" fmla="*/ 9307 h 21600"/>
                <a:gd name="connsiteX394" fmla="*/ 20406 w 21548"/>
                <a:gd name="connsiteY394" fmla="*/ 8664 h 21600"/>
                <a:gd name="connsiteX395" fmla="*/ 20994 w 21548"/>
                <a:gd name="connsiteY395" fmla="*/ 8580 h 21600"/>
                <a:gd name="connsiteX396" fmla="*/ 20985 w 21548"/>
                <a:gd name="connsiteY396" fmla="*/ 8483 h 21600"/>
                <a:gd name="connsiteX397" fmla="*/ 20709 w 21548"/>
                <a:gd name="connsiteY397" fmla="*/ 8461 h 21600"/>
                <a:gd name="connsiteX398" fmla="*/ 20771 w 21548"/>
                <a:gd name="connsiteY398" fmla="*/ 8390 h 21600"/>
                <a:gd name="connsiteX399" fmla="*/ 20727 w 21548"/>
                <a:gd name="connsiteY399" fmla="*/ 8343 h 21600"/>
                <a:gd name="connsiteX400" fmla="*/ 19956 w 21548"/>
                <a:gd name="connsiteY400" fmla="*/ 7848 h 21600"/>
                <a:gd name="connsiteX401" fmla="*/ 19907 w 21548"/>
                <a:gd name="connsiteY401" fmla="*/ 7798 h 21600"/>
                <a:gd name="connsiteX402" fmla="*/ 19244 w 21548"/>
                <a:gd name="connsiteY402" fmla="*/ 6821 h 21600"/>
                <a:gd name="connsiteX403" fmla="*/ 19355 w 21548"/>
                <a:gd name="connsiteY403" fmla="*/ 7163 h 21600"/>
                <a:gd name="connsiteX404" fmla="*/ 19560 w 21548"/>
                <a:gd name="connsiteY404" fmla="*/ 7493 h 21600"/>
                <a:gd name="connsiteX405" fmla="*/ 19502 w 21548"/>
                <a:gd name="connsiteY405" fmla="*/ 7679 h 21600"/>
                <a:gd name="connsiteX406" fmla="*/ 18540 w 21548"/>
                <a:gd name="connsiteY406" fmla="*/ 9316 h 21600"/>
                <a:gd name="connsiteX407" fmla="*/ 18215 w 21548"/>
                <a:gd name="connsiteY407" fmla="*/ 9443 h 21600"/>
                <a:gd name="connsiteX408" fmla="*/ 18148 w 21548"/>
                <a:gd name="connsiteY408" fmla="*/ 9451 h 21600"/>
                <a:gd name="connsiteX409" fmla="*/ 18139 w 21548"/>
                <a:gd name="connsiteY409" fmla="*/ 9451 h 21600"/>
                <a:gd name="connsiteX410" fmla="*/ 17952 w 21548"/>
                <a:gd name="connsiteY410" fmla="*/ 9459 h 21600"/>
                <a:gd name="connsiteX411" fmla="*/ 17867 w 21548"/>
                <a:gd name="connsiteY411" fmla="*/ 9497 h 21600"/>
                <a:gd name="connsiteX412" fmla="*/ 17907 w 21548"/>
                <a:gd name="connsiteY412" fmla="*/ 9578 h 21600"/>
                <a:gd name="connsiteX413" fmla="*/ 17970 w 21548"/>
                <a:gd name="connsiteY413" fmla="*/ 9629 h 21600"/>
                <a:gd name="connsiteX414" fmla="*/ 18041 w 21548"/>
                <a:gd name="connsiteY414" fmla="*/ 9675 h 21600"/>
                <a:gd name="connsiteX415" fmla="*/ 17947 w 21548"/>
                <a:gd name="connsiteY415" fmla="*/ 9717 h 21600"/>
                <a:gd name="connsiteX416" fmla="*/ 17867 w 21548"/>
                <a:gd name="connsiteY416" fmla="*/ 9747 h 21600"/>
                <a:gd name="connsiteX417" fmla="*/ 18482 w 21548"/>
                <a:gd name="connsiteY417" fmla="*/ 9810 h 21600"/>
                <a:gd name="connsiteX418" fmla="*/ 18607 w 21548"/>
                <a:gd name="connsiteY418" fmla="*/ 9781 h 21600"/>
                <a:gd name="connsiteX419" fmla="*/ 18513 w 21548"/>
                <a:gd name="connsiteY419" fmla="*/ 9696 h 21600"/>
                <a:gd name="connsiteX420" fmla="*/ 18143 w 21548"/>
                <a:gd name="connsiteY420" fmla="*/ 9637 h 21600"/>
                <a:gd name="connsiteX421" fmla="*/ 18816 w 21548"/>
                <a:gd name="connsiteY421" fmla="*/ 9861 h 21600"/>
                <a:gd name="connsiteX422" fmla="*/ 19123 w 21548"/>
                <a:gd name="connsiteY422" fmla="*/ 10364 h 21600"/>
                <a:gd name="connsiteX423" fmla="*/ 18656 w 21548"/>
                <a:gd name="connsiteY423" fmla="*/ 10314 h 21600"/>
                <a:gd name="connsiteX424" fmla="*/ 18215 w 21548"/>
                <a:gd name="connsiteY424" fmla="*/ 10238 h 21600"/>
                <a:gd name="connsiteX425" fmla="*/ 18250 w 21548"/>
                <a:gd name="connsiteY425" fmla="*/ 10187 h 21600"/>
                <a:gd name="connsiteX426" fmla="*/ 18664 w 21548"/>
                <a:gd name="connsiteY426" fmla="*/ 10136 h 21600"/>
                <a:gd name="connsiteX427" fmla="*/ 18036 w 21548"/>
                <a:gd name="connsiteY427" fmla="*/ 10102 h 21600"/>
                <a:gd name="connsiteX428" fmla="*/ 18544 w 21548"/>
                <a:gd name="connsiteY428" fmla="*/ 9954 h 21600"/>
                <a:gd name="connsiteX429" fmla="*/ 18411 w 21548"/>
                <a:gd name="connsiteY429" fmla="*/ 9929 h 21600"/>
                <a:gd name="connsiteX430" fmla="*/ 18014 w 21548"/>
                <a:gd name="connsiteY430" fmla="*/ 10047 h 21600"/>
                <a:gd name="connsiteX431" fmla="*/ 17872 w 21548"/>
                <a:gd name="connsiteY431" fmla="*/ 10098 h 21600"/>
                <a:gd name="connsiteX432" fmla="*/ 17796 w 21548"/>
                <a:gd name="connsiteY432" fmla="*/ 10161 h 21600"/>
                <a:gd name="connsiteX433" fmla="*/ 17880 w 21548"/>
                <a:gd name="connsiteY433" fmla="*/ 10216 h 21600"/>
                <a:gd name="connsiteX434" fmla="*/ 18210 w 21548"/>
                <a:gd name="connsiteY434" fmla="*/ 10238 h 21600"/>
                <a:gd name="connsiteX435" fmla="*/ 18210 w 21548"/>
                <a:gd name="connsiteY435" fmla="*/ 10238 h 21600"/>
                <a:gd name="connsiteX436" fmla="*/ 18847 w 21548"/>
                <a:gd name="connsiteY436" fmla="*/ 10457 h 21600"/>
                <a:gd name="connsiteX437" fmla="*/ 18847 w 21548"/>
                <a:gd name="connsiteY437" fmla="*/ 10462 h 21600"/>
                <a:gd name="connsiteX438" fmla="*/ 18847 w 21548"/>
                <a:gd name="connsiteY438" fmla="*/ 10462 h 21600"/>
                <a:gd name="connsiteX439" fmla="*/ 18843 w 21548"/>
                <a:gd name="connsiteY439" fmla="*/ 10462 h 21600"/>
                <a:gd name="connsiteX440" fmla="*/ 18985 w 21548"/>
                <a:gd name="connsiteY440" fmla="*/ 10466 h 21600"/>
                <a:gd name="connsiteX441" fmla="*/ 19163 w 21548"/>
                <a:gd name="connsiteY441" fmla="*/ 10246 h 21600"/>
                <a:gd name="connsiteX442" fmla="*/ 18896 w 21548"/>
                <a:gd name="connsiteY442" fmla="*/ 9806 h 21600"/>
                <a:gd name="connsiteX443" fmla="*/ 18923 w 21548"/>
                <a:gd name="connsiteY443" fmla="*/ 9519 h 21600"/>
                <a:gd name="connsiteX444" fmla="*/ 18958 w 21548"/>
                <a:gd name="connsiteY444" fmla="*/ 9544 h 21600"/>
                <a:gd name="connsiteX445" fmla="*/ 19172 w 21548"/>
                <a:gd name="connsiteY445" fmla="*/ 9459 h 21600"/>
                <a:gd name="connsiteX446" fmla="*/ 19310 w 21548"/>
                <a:gd name="connsiteY446" fmla="*/ 9662 h 21600"/>
                <a:gd name="connsiteX447" fmla="*/ 19480 w 21548"/>
                <a:gd name="connsiteY447" fmla="*/ 10001 h 21600"/>
                <a:gd name="connsiteX448" fmla="*/ 19497 w 21548"/>
                <a:gd name="connsiteY448" fmla="*/ 10208 h 21600"/>
                <a:gd name="connsiteX449" fmla="*/ 21172 w 21548"/>
                <a:gd name="connsiteY449" fmla="*/ 9172 h 21600"/>
                <a:gd name="connsiteX450" fmla="*/ 21315 w 21548"/>
                <a:gd name="connsiteY450" fmla="*/ 9075 h 21600"/>
                <a:gd name="connsiteX451" fmla="*/ 21471 w 21548"/>
                <a:gd name="connsiteY451" fmla="*/ 8533 h 21600"/>
                <a:gd name="connsiteX452" fmla="*/ 16878 w 21548"/>
                <a:gd name="connsiteY452" fmla="*/ 3413 h 21600"/>
                <a:gd name="connsiteX453" fmla="*/ 17101 w 21548"/>
                <a:gd name="connsiteY453" fmla="*/ 3582 h 21600"/>
                <a:gd name="connsiteX454" fmla="*/ 16878 w 21548"/>
                <a:gd name="connsiteY454" fmla="*/ 3413 h 21600"/>
                <a:gd name="connsiteX455" fmla="*/ 10250 w 21548"/>
                <a:gd name="connsiteY455" fmla="*/ 6423 h 21600"/>
                <a:gd name="connsiteX456" fmla="*/ 10254 w 21548"/>
                <a:gd name="connsiteY456" fmla="*/ 6385 h 21600"/>
                <a:gd name="connsiteX457" fmla="*/ 10936 w 21548"/>
                <a:gd name="connsiteY457" fmla="*/ 6491 h 21600"/>
                <a:gd name="connsiteX458" fmla="*/ 10250 w 21548"/>
                <a:gd name="connsiteY458" fmla="*/ 6423 h 21600"/>
                <a:gd name="connsiteX459" fmla="*/ 11074 w 21548"/>
                <a:gd name="connsiteY459" fmla="*/ 6711 h 21600"/>
                <a:gd name="connsiteX460" fmla="*/ 10686 w 21548"/>
                <a:gd name="connsiteY460" fmla="*/ 6677 h 21600"/>
                <a:gd name="connsiteX461" fmla="*/ 10629 w 21548"/>
                <a:gd name="connsiteY461" fmla="*/ 6626 h 21600"/>
                <a:gd name="connsiteX462" fmla="*/ 10669 w 21548"/>
                <a:gd name="connsiteY462" fmla="*/ 6601 h 21600"/>
                <a:gd name="connsiteX463" fmla="*/ 11332 w 21548"/>
                <a:gd name="connsiteY463" fmla="*/ 6622 h 21600"/>
                <a:gd name="connsiteX464" fmla="*/ 11074 w 21548"/>
                <a:gd name="connsiteY464" fmla="*/ 6711 h 21600"/>
                <a:gd name="connsiteX465" fmla="*/ 11350 w 21548"/>
                <a:gd name="connsiteY465" fmla="*/ 6724 h 21600"/>
                <a:gd name="connsiteX466" fmla="*/ 11729 w 21548"/>
                <a:gd name="connsiteY466" fmla="*/ 6724 h 21600"/>
                <a:gd name="connsiteX467" fmla="*/ 11350 w 21548"/>
                <a:gd name="connsiteY467" fmla="*/ 6724 h 21600"/>
                <a:gd name="connsiteX468" fmla="*/ 11671 w 21548"/>
                <a:gd name="connsiteY468" fmla="*/ 6499 h 21600"/>
                <a:gd name="connsiteX469" fmla="*/ 11666 w 21548"/>
                <a:gd name="connsiteY469" fmla="*/ 6567 h 21600"/>
                <a:gd name="connsiteX470" fmla="*/ 11698 w 21548"/>
                <a:gd name="connsiteY470" fmla="*/ 6681 h 21600"/>
                <a:gd name="connsiteX471" fmla="*/ 11359 w 21548"/>
                <a:gd name="connsiteY471" fmla="*/ 6677 h 21600"/>
                <a:gd name="connsiteX472" fmla="*/ 11386 w 21548"/>
                <a:gd name="connsiteY472" fmla="*/ 6618 h 21600"/>
                <a:gd name="connsiteX473" fmla="*/ 11435 w 21548"/>
                <a:gd name="connsiteY473" fmla="*/ 6567 h 21600"/>
                <a:gd name="connsiteX474" fmla="*/ 11368 w 21548"/>
                <a:gd name="connsiteY474" fmla="*/ 6525 h 21600"/>
                <a:gd name="connsiteX475" fmla="*/ 11092 w 21548"/>
                <a:gd name="connsiteY475" fmla="*/ 6491 h 21600"/>
                <a:gd name="connsiteX476" fmla="*/ 11671 w 21548"/>
                <a:gd name="connsiteY476" fmla="*/ 6499 h 21600"/>
                <a:gd name="connsiteX477" fmla="*/ 20544 w 21548"/>
                <a:gd name="connsiteY477" fmla="*/ 8453 h 21600"/>
                <a:gd name="connsiteX478" fmla="*/ 20197 w 21548"/>
                <a:gd name="connsiteY478" fmla="*/ 8098 h 21600"/>
                <a:gd name="connsiteX479" fmla="*/ 20544 w 21548"/>
                <a:gd name="connsiteY479" fmla="*/ 8453 h 21600"/>
                <a:gd name="connsiteX480" fmla="*/ 19212 w 21548"/>
                <a:gd name="connsiteY480" fmla="*/ 9248 h 21600"/>
                <a:gd name="connsiteX481" fmla="*/ 18878 w 21548"/>
                <a:gd name="connsiteY481" fmla="*/ 9434 h 21600"/>
                <a:gd name="connsiteX482" fmla="*/ 18740 w 21548"/>
                <a:gd name="connsiteY482" fmla="*/ 9599 h 21600"/>
                <a:gd name="connsiteX483" fmla="*/ 18664 w 21548"/>
                <a:gd name="connsiteY483" fmla="*/ 9231 h 21600"/>
                <a:gd name="connsiteX484" fmla="*/ 19667 w 21548"/>
                <a:gd name="connsiteY484" fmla="*/ 7586 h 21600"/>
                <a:gd name="connsiteX485" fmla="*/ 20326 w 21548"/>
                <a:gd name="connsiteY485" fmla="*/ 8504 h 21600"/>
                <a:gd name="connsiteX486" fmla="*/ 20281 w 21548"/>
                <a:gd name="connsiteY486" fmla="*/ 8588 h 21600"/>
                <a:gd name="connsiteX487" fmla="*/ 19212 w 21548"/>
                <a:gd name="connsiteY487" fmla="*/ 9248 h 21600"/>
                <a:gd name="connsiteX488" fmla="*/ 20678 w 21548"/>
                <a:gd name="connsiteY488" fmla="*/ 9307 h 21600"/>
                <a:gd name="connsiteX489" fmla="*/ 20678 w 21548"/>
                <a:gd name="connsiteY489" fmla="*/ 9307 h 21600"/>
                <a:gd name="connsiteX490" fmla="*/ 20673 w 21548"/>
                <a:gd name="connsiteY490" fmla="*/ 9312 h 21600"/>
                <a:gd name="connsiteX491" fmla="*/ 20678 w 21548"/>
                <a:gd name="connsiteY491" fmla="*/ 9307 h 21600"/>
                <a:gd name="connsiteX492" fmla="*/ 16575 w 21548"/>
                <a:gd name="connsiteY492" fmla="*/ 8643 h 21600"/>
                <a:gd name="connsiteX493" fmla="*/ 16575 w 21548"/>
                <a:gd name="connsiteY493" fmla="*/ 8643 h 21600"/>
                <a:gd name="connsiteX494" fmla="*/ 16575 w 21548"/>
                <a:gd name="connsiteY494" fmla="*/ 8643 h 21600"/>
                <a:gd name="connsiteX495" fmla="*/ 16575 w 21548"/>
                <a:gd name="connsiteY495" fmla="*/ 8652 h 21600"/>
                <a:gd name="connsiteX496" fmla="*/ 16575 w 21548"/>
                <a:gd name="connsiteY496" fmla="*/ 8643 h 21600"/>
                <a:gd name="connsiteX497" fmla="*/ 16575 w 21548"/>
                <a:gd name="connsiteY497" fmla="*/ 8643 h 21600"/>
                <a:gd name="connsiteX498" fmla="*/ 16575 w 21548"/>
                <a:gd name="connsiteY498" fmla="*/ 8643 h 21600"/>
                <a:gd name="connsiteX499" fmla="*/ 16575 w 21548"/>
                <a:gd name="connsiteY499" fmla="*/ 8643 h 21600"/>
                <a:gd name="connsiteX500" fmla="*/ 16575 w 21548"/>
                <a:gd name="connsiteY500" fmla="*/ 8643 h 21600"/>
                <a:gd name="connsiteX501" fmla="*/ 16072 w 21548"/>
                <a:gd name="connsiteY501" fmla="*/ 10115 h 21600"/>
                <a:gd name="connsiteX502" fmla="*/ 15738 w 21548"/>
                <a:gd name="connsiteY502" fmla="*/ 10986 h 21600"/>
                <a:gd name="connsiteX503" fmla="*/ 15595 w 21548"/>
                <a:gd name="connsiteY503" fmla="*/ 11857 h 21600"/>
                <a:gd name="connsiteX504" fmla="*/ 15640 w 21548"/>
                <a:gd name="connsiteY504" fmla="*/ 12322 h 21600"/>
                <a:gd name="connsiteX505" fmla="*/ 15769 w 21548"/>
                <a:gd name="connsiteY505" fmla="*/ 13735 h 21600"/>
                <a:gd name="connsiteX506" fmla="*/ 15867 w 21548"/>
                <a:gd name="connsiteY506" fmla="*/ 14775 h 21600"/>
                <a:gd name="connsiteX507" fmla="*/ 16032 w 21548"/>
                <a:gd name="connsiteY507" fmla="*/ 16513 h 21600"/>
                <a:gd name="connsiteX508" fmla="*/ 16134 w 21548"/>
                <a:gd name="connsiteY508" fmla="*/ 17790 h 21600"/>
                <a:gd name="connsiteX509" fmla="*/ 16241 w 21548"/>
                <a:gd name="connsiteY509" fmla="*/ 19257 h 21600"/>
                <a:gd name="connsiteX510" fmla="*/ 16281 w 21548"/>
                <a:gd name="connsiteY510" fmla="*/ 19727 h 21600"/>
                <a:gd name="connsiteX511" fmla="*/ 16308 w 21548"/>
                <a:gd name="connsiteY511" fmla="*/ 20010 h 21600"/>
                <a:gd name="connsiteX512" fmla="*/ 16241 w 21548"/>
                <a:gd name="connsiteY512" fmla="*/ 20247 h 21600"/>
                <a:gd name="connsiteX513" fmla="*/ 15920 w 21548"/>
                <a:gd name="connsiteY513" fmla="*/ 20475 h 21600"/>
                <a:gd name="connsiteX514" fmla="*/ 15310 w 21548"/>
                <a:gd name="connsiteY514" fmla="*/ 20826 h 21600"/>
                <a:gd name="connsiteX515" fmla="*/ 14646 w 21548"/>
                <a:gd name="connsiteY515" fmla="*/ 21152 h 21600"/>
                <a:gd name="connsiteX516" fmla="*/ 14575 w 21548"/>
                <a:gd name="connsiteY516" fmla="*/ 21241 h 21600"/>
                <a:gd name="connsiteX517" fmla="*/ 14682 w 21548"/>
                <a:gd name="connsiteY517" fmla="*/ 21266 h 21600"/>
                <a:gd name="connsiteX518" fmla="*/ 15845 w 21548"/>
                <a:gd name="connsiteY518" fmla="*/ 21253 h 21600"/>
                <a:gd name="connsiteX519" fmla="*/ 16010 w 21548"/>
                <a:gd name="connsiteY519" fmla="*/ 21181 h 21600"/>
                <a:gd name="connsiteX520" fmla="*/ 16464 w 21548"/>
                <a:gd name="connsiteY520" fmla="*/ 20894 h 21600"/>
                <a:gd name="connsiteX521" fmla="*/ 16758 w 21548"/>
                <a:gd name="connsiteY521" fmla="*/ 21071 h 21600"/>
                <a:gd name="connsiteX522" fmla="*/ 16758 w 21548"/>
                <a:gd name="connsiteY522" fmla="*/ 21101 h 21600"/>
                <a:gd name="connsiteX523" fmla="*/ 16905 w 21548"/>
                <a:gd name="connsiteY523" fmla="*/ 21198 h 21600"/>
                <a:gd name="connsiteX524" fmla="*/ 17021 w 21548"/>
                <a:gd name="connsiteY524" fmla="*/ 21093 h 21600"/>
                <a:gd name="connsiteX525" fmla="*/ 17021 w 21548"/>
                <a:gd name="connsiteY525" fmla="*/ 20446 h 21600"/>
                <a:gd name="connsiteX526" fmla="*/ 16985 w 21548"/>
                <a:gd name="connsiteY526" fmla="*/ 20120 h 21600"/>
                <a:gd name="connsiteX527" fmla="*/ 17056 w 21548"/>
                <a:gd name="connsiteY527" fmla="*/ 19727 h 21600"/>
                <a:gd name="connsiteX528" fmla="*/ 17070 w 21548"/>
                <a:gd name="connsiteY528" fmla="*/ 19388 h 21600"/>
                <a:gd name="connsiteX529" fmla="*/ 17110 w 21548"/>
                <a:gd name="connsiteY529" fmla="*/ 18099 h 21600"/>
                <a:gd name="connsiteX530" fmla="*/ 17137 w 21548"/>
                <a:gd name="connsiteY530" fmla="*/ 16479 h 21600"/>
                <a:gd name="connsiteX531" fmla="*/ 17007 w 21548"/>
                <a:gd name="connsiteY531" fmla="*/ 15655 h 21600"/>
                <a:gd name="connsiteX532" fmla="*/ 16994 w 21548"/>
                <a:gd name="connsiteY532" fmla="*/ 15232 h 21600"/>
                <a:gd name="connsiteX533" fmla="*/ 17266 w 21548"/>
                <a:gd name="connsiteY533" fmla="*/ 14289 h 21600"/>
                <a:gd name="connsiteX534" fmla="*/ 17341 w 21548"/>
                <a:gd name="connsiteY534" fmla="*/ 13993 h 21600"/>
                <a:gd name="connsiteX535" fmla="*/ 17386 w 21548"/>
                <a:gd name="connsiteY535" fmla="*/ 13857 h 21600"/>
                <a:gd name="connsiteX536" fmla="*/ 17417 w 21548"/>
                <a:gd name="connsiteY536" fmla="*/ 13857 h 21600"/>
                <a:gd name="connsiteX537" fmla="*/ 18255 w 21548"/>
                <a:gd name="connsiteY537" fmla="*/ 17650 h 21600"/>
                <a:gd name="connsiteX538" fmla="*/ 18295 w 21548"/>
                <a:gd name="connsiteY538" fmla="*/ 17435 h 21600"/>
                <a:gd name="connsiteX539" fmla="*/ 18143 w 21548"/>
                <a:gd name="connsiteY539" fmla="*/ 16627 h 21600"/>
                <a:gd name="connsiteX540" fmla="*/ 17310 w 21548"/>
                <a:gd name="connsiteY540" fmla="*/ 12762 h 21600"/>
                <a:gd name="connsiteX541" fmla="*/ 17016 w 21548"/>
                <a:gd name="connsiteY541" fmla="*/ 11692 h 21600"/>
                <a:gd name="connsiteX542" fmla="*/ 16949 w 21548"/>
                <a:gd name="connsiteY542" fmla="*/ 11625 h 21600"/>
                <a:gd name="connsiteX543" fmla="*/ 16936 w 21548"/>
                <a:gd name="connsiteY543" fmla="*/ 11696 h 21600"/>
                <a:gd name="connsiteX544" fmla="*/ 17248 w 21548"/>
                <a:gd name="connsiteY544" fmla="*/ 13439 h 21600"/>
                <a:gd name="connsiteX545" fmla="*/ 17266 w 21548"/>
                <a:gd name="connsiteY545" fmla="*/ 13895 h 21600"/>
                <a:gd name="connsiteX546" fmla="*/ 16794 w 21548"/>
                <a:gd name="connsiteY546" fmla="*/ 15659 h 21600"/>
                <a:gd name="connsiteX547" fmla="*/ 16771 w 21548"/>
                <a:gd name="connsiteY547" fmla="*/ 15917 h 21600"/>
                <a:gd name="connsiteX548" fmla="*/ 16923 w 21548"/>
                <a:gd name="connsiteY548" fmla="*/ 15561 h 21600"/>
                <a:gd name="connsiteX549" fmla="*/ 17079 w 21548"/>
                <a:gd name="connsiteY549" fmla="*/ 17046 h 21600"/>
                <a:gd name="connsiteX550" fmla="*/ 16958 w 21548"/>
                <a:gd name="connsiteY550" fmla="*/ 19947 h 21600"/>
                <a:gd name="connsiteX551" fmla="*/ 16949 w 21548"/>
                <a:gd name="connsiteY551" fmla="*/ 20018 h 21600"/>
                <a:gd name="connsiteX552" fmla="*/ 16419 w 21548"/>
                <a:gd name="connsiteY552" fmla="*/ 19997 h 21600"/>
                <a:gd name="connsiteX553" fmla="*/ 16410 w 21548"/>
                <a:gd name="connsiteY553" fmla="*/ 19972 h 21600"/>
                <a:gd name="connsiteX554" fmla="*/ 16384 w 21548"/>
                <a:gd name="connsiteY554" fmla="*/ 19811 h 21600"/>
                <a:gd name="connsiteX555" fmla="*/ 16317 w 21548"/>
                <a:gd name="connsiteY555" fmla="*/ 18796 h 21600"/>
                <a:gd name="connsiteX556" fmla="*/ 16152 w 21548"/>
                <a:gd name="connsiteY556" fmla="*/ 16779 h 21600"/>
                <a:gd name="connsiteX557" fmla="*/ 15983 w 21548"/>
                <a:gd name="connsiteY557" fmla="*/ 14860 h 21600"/>
                <a:gd name="connsiteX558" fmla="*/ 16018 w 21548"/>
                <a:gd name="connsiteY558" fmla="*/ 14783 h 21600"/>
                <a:gd name="connsiteX559" fmla="*/ 16353 w 21548"/>
                <a:gd name="connsiteY559" fmla="*/ 17304 h 21600"/>
                <a:gd name="connsiteX560" fmla="*/ 15787 w 21548"/>
                <a:gd name="connsiteY560" fmla="*/ 12026 h 21600"/>
                <a:gd name="connsiteX561" fmla="*/ 15840 w 21548"/>
                <a:gd name="connsiteY561" fmla="*/ 12090 h 21600"/>
                <a:gd name="connsiteX562" fmla="*/ 16121 w 21548"/>
                <a:gd name="connsiteY562" fmla="*/ 12073 h 21600"/>
                <a:gd name="connsiteX563" fmla="*/ 16562 w 21548"/>
                <a:gd name="connsiteY563" fmla="*/ 11104 h 21600"/>
                <a:gd name="connsiteX564" fmla="*/ 16905 w 21548"/>
                <a:gd name="connsiteY564" fmla="*/ 10085 h 21600"/>
                <a:gd name="connsiteX565" fmla="*/ 16972 w 21548"/>
                <a:gd name="connsiteY565" fmla="*/ 10013 h 21600"/>
                <a:gd name="connsiteX566" fmla="*/ 17003 w 21548"/>
                <a:gd name="connsiteY566" fmla="*/ 10068 h 21600"/>
                <a:gd name="connsiteX567" fmla="*/ 17172 w 21548"/>
                <a:gd name="connsiteY567" fmla="*/ 10749 h 21600"/>
                <a:gd name="connsiteX568" fmla="*/ 17435 w 21548"/>
                <a:gd name="connsiteY568" fmla="*/ 11713 h 21600"/>
                <a:gd name="connsiteX569" fmla="*/ 17466 w 21548"/>
                <a:gd name="connsiteY569" fmla="*/ 11751 h 21600"/>
                <a:gd name="connsiteX570" fmla="*/ 17341 w 21548"/>
                <a:gd name="connsiteY570" fmla="*/ 11079 h 21600"/>
                <a:gd name="connsiteX571" fmla="*/ 17016 w 21548"/>
                <a:gd name="connsiteY571" fmla="*/ 9620 h 21600"/>
                <a:gd name="connsiteX572" fmla="*/ 17056 w 21548"/>
                <a:gd name="connsiteY572" fmla="*/ 9476 h 21600"/>
                <a:gd name="connsiteX573" fmla="*/ 17092 w 21548"/>
                <a:gd name="connsiteY573" fmla="*/ 9252 h 21600"/>
                <a:gd name="connsiteX574" fmla="*/ 16905 w 21548"/>
                <a:gd name="connsiteY574" fmla="*/ 9210 h 21600"/>
                <a:gd name="connsiteX575" fmla="*/ 16878 w 21548"/>
                <a:gd name="connsiteY575" fmla="*/ 9443 h 21600"/>
                <a:gd name="connsiteX576" fmla="*/ 16918 w 21548"/>
                <a:gd name="connsiteY576" fmla="*/ 9696 h 21600"/>
                <a:gd name="connsiteX577" fmla="*/ 16054 w 21548"/>
                <a:gd name="connsiteY577" fmla="*/ 11764 h 21600"/>
                <a:gd name="connsiteX578" fmla="*/ 15805 w 21548"/>
                <a:gd name="connsiteY578" fmla="*/ 11811 h 21600"/>
                <a:gd name="connsiteX579" fmla="*/ 15698 w 21548"/>
                <a:gd name="connsiteY579" fmla="*/ 11413 h 21600"/>
                <a:gd name="connsiteX580" fmla="*/ 16134 w 21548"/>
                <a:gd name="connsiteY580" fmla="*/ 10267 h 21600"/>
                <a:gd name="connsiteX581" fmla="*/ 16428 w 21548"/>
                <a:gd name="connsiteY581" fmla="*/ 10009 h 21600"/>
                <a:gd name="connsiteX582" fmla="*/ 16575 w 21548"/>
                <a:gd name="connsiteY582" fmla="*/ 9920 h 21600"/>
                <a:gd name="connsiteX583" fmla="*/ 16063 w 21548"/>
                <a:gd name="connsiteY583" fmla="*/ 9988 h 21600"/>
                <a:gd name="connsiteX584" fmla="*/ 16589 w 21548"/>
                <a:gd name="connsiteY584" fmla="*/ 8910 h 21600"/>
                <a:gd name="connsiteX585" fmla="*/ 16606 w 21548"/>
                <a:gd name="connsiteY585" fmla="*/ 8648 h 21600"/>
                <a:gd name="connsiteX586" fmla="*/ 15903 w 21548"/>
                <a:gd name="connsiteY586" fmla="*/ 10123 h 21600"/>
                <a:gd name="connsiteX587" fmla="*/ 16072 w 21548"/>
                <a:gd name="connsiteY587" fmla="*/ 10115 h 21600"/>
                <a:gd name="connsiteX588" fmla="*/ 16811 w 21548"/>
                <a:gd name="connsiteY588" fmla="*/ 20086 h 21600"/>
                <a:gd name="connsiteX589" fmla="*/ 16865 w 21548"/>
                <a:gd name="connsiteY589" fmla="*/ 20120 h 21600"/>
                <a:gd name="connsiteX590" fmla="*/ 16767 w 21548"/>
                <a:gd name="connsiteY590" fmla="*/ 20437 h 21600"/>
                <a:gd name="connsiteX591" fmla="*/ 15524 w 21548"/>
                <a:gd name="connsiteY591" fmla="*/ 20932 h 21600"/>
                <a:gd name="connsiteX592" fmla="*/ 15395 w 21548"/>
                <a:gd name="connsiteY592" fmla="*/ 20907 h 21600"/>
                <a:gd name="connsiteX593" fmla="*/ 15961 w 21548"/>
                <a:gd name="connsiteY593" fmla="*/ 20530 h 21600"/>
                <a:gd name="connsiteX594" fmla="*/ 16304 w 21548"/>
                <a:gd name="connsiteY594" fmla="*/ 20276 h 21600"/>
                <a:gd name="connsiteX595" fmla="*/ 16357 w 21548"/>
                <a:gd name="connsiteY595" fmla="*/ 20057 h 21600"/>
                <a:gd name="connsiteX596" fmla="*/ 16811 w 21548"/>
                <a:gd name="connsiteY596" fmla="*/ 20086 h 21600"/>
                <a:gd name="connsiteX597" fmla="*/ 15987 w 21548"/>
                <a:gd name="connsiteY597" fmla="*/ 14547 h 21600"/>
                <a:gd name="connsiteX598" fmla="*/ 15952 w 21548"/>
                <a:gd name="connsiteY598" fmla="*/ 14606 h 21600"/>
                <a:gd name="connsiteX599" fmla="*/ 15871 w 21548"/>
                <a:gd name="connsiteY599" fmla="*/ 13642 h 21600"/>
                <a:gd name="connsiteX600" fmla="*/ 15920 w 21548"/>
                <a:gd name="connsiteY600" fmla="*/ 13959 h 21600"/>
                <a:gd name="connsiteX601" fmla="*/ 15987 w 21548"/>
                <a:gd name="connsiteY601" fmla="*/ 14547 h 21600"/>
                <a:gd name="connsiteX602" fmla="*/ 15871 w 21548"/>
                <a:gd name="connsiteY602" fmla="*/ 13426 h 21600"/>
                <a:gd name="connsiteX603" fmla="*/ 15871 w 21548"/>
                <a:gd name="connsiteY603" fmla="*/ 13633 h 21600"/>
                <a:gd name="connsiteX604" fmla="*/ 15871 w 21548"/>
                <a:gd name="connsiteY604" fmla="*/ 13426 h 21600"/>
                <a:gd name="connsiteX605" fmla="*/ 15836 w 21548"/>
                <a:gd name="connsiteY605" fmla="*/ 13122 h 21600"/>
                <a:gd name="connsiteX606" fmla="*/ 15836 w 21548"/>
                <a:gd name="connsiteY606" fmla="*/ 13122 h 21600"/>
                <a:gd name="connsiteX607" fmla="*/ 15840 w 21548"/>
                <a:gd name="connsiteY607" fmla="*/ 13308 h 21600"/>
                <a:gd name="connsiteX608" fmla="*/ 15836 w 21548"/>
                <a:gd name="connsiteY608" fmla="*/ 13308 h 21600"/>
                <a:gd name="connsiteX609" fmla="*/ 15836 w 21548"/>
                <a:gd name="connsiteY609" fmla="*/ 13122 h 21600"/>
                <a:gd name="connsiteX610" fmla="*/ 16442 w 21548"/>
                <a:gd name="connsiteY610" fmla="*/ 6939 h 21600"/>
                <a:gd name="connsiteX611" fmla="*/ 16442 w 21548"/>
                <a:gd name="connsiteY611" fmla="*/ 6939 h 21600"/>
                <a:gd name="connsiteX612" fmla="*/ 16442 w 21548"/>
                <a:gd name="connsiteY612" fmla="*/ 6939 h 21600"/>
                <a:gd name="connsiteX613" fmla="*/ 16442 w 21548"/>
                <a:gd name="connsiteY613" fmla="*/ 6939 h 21600"/>
                <a:gd name="connsiteX614" fmla="*/ 16526 w 21548"/>
                <a:gd name="connsiteY614" fmla="*/ 6770 h 21600"/>
                <a:gd name="connsiteX615" fmla="*/ 16526 w 21548"/>
                <a:gd name="connsiteY615" fmla="*/ 6770 h 21600"/>
                <a:gd name="connsiteX616" fmla="*/ 16526 w 21548"/>
                <a:gd name="connsiteY616" fmla="*/ 6770 h 21600"/>
                <a:gd name="connsiteX617" fmla="*/ 16526 w 21548"/>
                <a:gd name="connsiteY617" fmla="*/ 6770 h 21600"/>
                <a:gd name="connsiteX618" fmla="*/ 19502 w 21548"/>
                <a:gd name="connsiteY618" fmla="*/ 20450 h 21600"/>
                <a:gd name="connsiteX619" fmla="*/ 19502 w 21548"/>
                <a:gd name="connsiteY619" fmla="*/ 20450 h 21600"/>
                <a:gd name="connsiteX620" fmla="*/ 19489 w 21548"/>
                <a:gd name="connsiteY620" fmla="*/ 20433 h 21600"/>
                <a:gd name="connsiteX621" fmla="*/ 19493 w 21548"/>
                <a:gd name="connsiteY621" fmla="*/ 20424 h 21600"/>
                <a:gd name="connsiteX622" fmla="*/ 19493 w 21548"/>
                <a:gd name="connsiteY622" fmla="*/ 20382 h 21600"/>
                <a:gd name="connsiteX623" fmla="*/ 19489 w 21548"/>
                <a:gd name="connsiteY623" fmla="*/ 20340 h 21600"/>
                <a:gd name="connsiteX624" fmla="*/ 19359 w 21548"/>
                <a:gd name="connsiteY624" fmla="*/ 18695 h 21600"/>
                <a:gd name="connsiteX625" fmla="*/ 19235 w 21548"/>
                <a:gd name="connsiteY625" fmla="*/ 17549 h 21600"/>
                <a:gd name="connsiteX626" fmla="*/ 18896 w 21548"/>
                <a:gd name="connsiteY626" fmla="*/ 15929 h 21600"/>
                <a:gd name="connsiteX627" fmla="*/ 18914 w 21548"/>
                <a:gd name="connsiteY627" fmla="*/ 16297 h 21600"/>
                <a:gd name="connsiteX628" fmla="*/ 19123 w 21548"/>
                <a:gd name="connsiteY628" fmla="*/ 17371 h 21600"/>
                <a:gd name="connsiteX629" fmla="*/ 19257 w 21548"/>
                <a:gd name="connsiteY629" fmla="*/ 18585 h 21600"/>
                <a:gd name="connsiteX630" fmla="*/ 19373 w 21548"/>
                <a:gd name="connsiteY630" fmla="*/ 20369 h 21600"/>
                <a:gd name="connsiteX631" fmla="*/ 19301 w 21548"/>
                <a:gd name="connsiteY631" fmla="*/ 20433 h 21600"/>
                <a:gd name="connsiteX632" fmla="*/ 18736 w 21548"/>
                <a:gd name="connsiteY632" fmla="*/ 20412 h 21600"/>
                <a:gd name="connsiteX633" fmla="*/ 18629 w 21548"/>
                <a:gd name="connsiteY633" fmla="*/ 20323 h 21600"/>
                <a:gd name="connsiteX634" fmla="*/ 18317 w 21548"/>
                <a:gd name="connsiteY634" fmla="*/ 18703 h 21600"/>
                <a:gd name="connsiteX635" fmla="*/ 17907 w 21548"/>
                <a:gd name="connsiteY635" fmla="*/ 16589 h 21600"/>
                <a:gd name="connsiteX636" fmla="*/ 17613 w 21548"/>
                <a:gd name="connsiteY636" fmla="*/ 15079 h 21600"/>
                <a:gd name="connsiteX637" fmla="*/ 17390 w 21548"/>
                <a:gd name="connsiteY637" fmla="*/ 14052 h 21600"/>
                <a:gd name="connsiteX638" fmla="*/ 17377 w 21548"/>
                <a:gd name="connsiteY638" fmla="*/ 14183 h 21600"/>
                <a:gd name="connsiteX639" fmla="*/ 17488 w 21548"/>
                <a:gd name="connsiteY639" fmla="*/ 14919 h 21600"/>
                <a:gd name="connsiteX640" fmla="*/ 17613 w 21548"/>
                <a:gd name="connsiteY640" fmla="*/ 15587 h 21600"/>
                <a:gd name="connsiteX641" fmla="*/ 17929 w 21548"/>
                <a:gd name="connsiteY641" fmla="*/ 17244 h 21600"/>
                <a:gd name="connsiteX642" fmla="*/ 18179 w 21548"/>
                <a:gd name="connsiteY642" fmla="*/ 18619 h 21600"/>
                <a:gd name="connsiteX643" fmla="*/ 18321 w 21548"/>
                <a:gd name="connsiteY643" fmla="*/ 19338 h 21600"/>
                <a:gd name="connsiteX644" fmla="*/ 18317 w 21548"/>
                <a:gd name="connsiteY644" fmla="*/ 19338 h 21600"/>
                <a:gd name="connsiteX645" fmla="*/ 18362 w 21548"/>
                <a:gd name="connsiteY645" fmla="*/ 19473 h 21600"/>
                <a:gd name="connsiteX646" fmla="*/ 18370 w 21548"/>
                <a:gd name="connsiteY646" fmla="*/ 19528 h 21600"/>
                <a:gd name="connsiteX647" fmla="*/ 18544 w 21548"/>
                <a:gd name="connsiteY647" fmla="*/ 20441 h 21600"/>
                <a:gd name="connsiteX648" fmla="*/ 18607 w 21548"/>
                <a:gd name="connsiteY648" fmla="*/ 20467 h 21600"/>
                <a:gd name="connsiteX649" fmla="*/ 18731 w 21548"/>
                <a:gd name="connsiteY649" fmla="*/ 20623 h 21600"/>
                <a:gd name="connsiteX650" fmla="*/ 18575 w 21548"/>
                <a:gd name="connsiteY650" fmla="*/ 20894 h 21600"/>
                <a:gd name="connsiteX651" fmla="*/ 18143 w 21548"/>
                <a:gd name="connsiteY651" fmla="*/ 21410 h 21600"/>
                <a:gd name="connsiteX652" fmla="*/ 18108 w 21548"/>
                <a:gd name="connsiteY652" fmla="*/ 21511 h 21600"/>
                <a:gd name="connsiteX653" fmla="*/ 18166 w 21548"/>
                <a:gd name="connsiteY653" fmla="*/ 21600 h 21600"/>
                <a:gd name="connsiteX654" fmla="*/ 19030 w 21548"/>
                <a:gd name="connsiteY654" fmla="*/ 21596 h 21600"/>
                <a:gd name="connsiteX655" fmla="*/ 19337 w 21548"/>
                <a:gd name="connsiteY655" fmla="*/ 21405 h 21600"/>
                <a:gd name="connsiteX656" fmla="*/ 19399 w 21548"/>
                <a:gd name="connsiteY656" fmla="*/ 21253 h 21600"/>
                <a:gd name="connsiteX657" fmla="*/ 19489 w 21548"/>
                <a:gd name="connsiteY657" fmla="*/ 20539 h 21600"/>
                <a:gd name="connsiteX658" fmla="*/ 19502 w 21548"/>
                <a:gd name="connsiteY658" fmla="*/ 20450 h 21600"/>
                <a:gd name="connsiteX659" fmla="*/ 19373 w 21548"/>
                <a:gd name="connsiteY659" fmla="*/ 20606 h 21600"/>
                <a:gd name="connsiteX660" fmla="*/ 19088 w 21548"/>
                <a:gd name="connsiteY660" fmla="*/ 21156 h 21600"/>
                <a:gd name="connsiteX661" fmla="*/ 18642 w 21548"/>
                <a:gd name="connsiteY661" fmla="*/ 21012 h 21600"/>
                <a:gd name="connsiteX662" fmla="*/ 18745 w 21548"/>
                <a:gd name="connsiteY662" fmla="*/ 20763 h 21600"/>
                <a:gd name="connsiteX663" fmla="*/ 18776 w 21548"/>
                <a:gd name="connsiteY663" fmla="*/ 20687 h 21600"/>
                <a:gd name="connsiteX664" fmla="*/ 18834 w 21548"/>
                <a:gd name="connsiteY664" fmla="*/ 20484 h 21600"/>
                <a:gd name="connsiteX665" fmla="*/ 19088 w 21548"/>
                <a:gd name="connsiteY665" fmla="*/ 20479 h 21600"/>
                <a:gd name="connsiteX666" fmla="*/ 19261 w 21548"/>
                <a:gd name="connsiteY666" fmla="*/ 20484 h 21600"/>
                <a:gd name="connsiteX667" fmla="*/ 19373 w 21548"/>
                <a:gd name="connsiteY667" fmla="*/ 20606 h 21600"/>
                <a:gd name="connsiteX668" fmla="*/ 18874 w 21548"/>
                <a:gd name="connsiteY668" fmla="*/ 10411 h 21600"/>
                <a:gd name="connsiteX669" fmla="*/ 19448 w 21548"/>
                <a:gd name="connsiteY669" fmla="*/ 11608 h 21600"/>
                <a:gd name="connsiteX670" fmla="*/ 19462 w 21548"/>
                <a:gd name="connsiteY670" fmla="*/ 11667 h 21600"/>
                <a:gd name="connsiteX671" fmla="*/ 19319 w 21548"/>
                <a:gd name="connsiteY671" fmla="*/ 12217 h 21600"/>
                <a:gd name="connsiteX672" fmla="*/ 19052 w 21548"/>
                <a:gd name="connsiteY672" fmla="*/ 14077 h 21600"/>
                <a:gd name="connsiteX673" fmla="*/ 18816 w 21548"/>
                <a:gd name="connsiteY673" fmla="*/ 15693 h 21600"/>
                <a:gd name="connsiteX674" fmla="*/ 18807 w 21548"/>
                <a:gd name="connsiteY674" fmla="*/ 15752 h 21600"/>
                <a:gd name="connsiteX675" fmla="*/ 18869 w 21548"/>
                <a:gd name="connsiteY675" fmla="*/ 15701 h 21600"/>
                <a:gd name="connsiteX676" fmla="*/ 18887 w 21548"/>
                <a:gd name="connsiteY676" fmla="*/ 15836 h 21600"/>
                <a:gd name="connsiteX677" fmla="*/ 18709 w 21548"/>
                <a:gd name="connsiteY677" fmla="*/ 16187 h 21600"/>
                <a:gd name="connsiteX678" fmla="*/ 18731 w 21548"/>
                <a:gd name="connsiteY678" fmla="*/ 15612 h 21600"/>
                <a:gd name="connsiteX679" fmla="*/ 18852 w 21548"/>
                <a:gd name="connsiteY679" fmla="*/ 14868 h 21600"/>
                <a:gd name="connsiteX680" fmla="*/ 19105 w 21548"/>
                <a:gd name="connsiteY680" fmla="*/ 13088 h 21600"/>
                <a:gd name="connsiteX681" fmla="*/ 19275 w 21548"/>
                <a:gd name="connsiteY681" fmla="*/ 11764 h 21600"/>
                <a:gd name="connsiteX682" fmla="*/ 18313 w 21548"/>
                <a:gd name="connsiteY682" fmla="*/ 11959 h 21600"/>
                <a:gd name="connsiteX683" fmla="*/ 17578 w 21548"/>
                <a:gd name="connsiteY683" fmla="*/ 12081 h 21600"/>
                <a:gd name="connsiteX684" fmla="*/ 19137 w 21548"/>
                <a:gd name="connsiteY684" fmla="*/ 11701 h 21600"/>
                <a:gd name="connsiteX685" fmla="*/ 19235 w 21548"/>
                <a:gd name="connsiteY685" fmla="*/ 11396 h 21600"/>
                <a:gd name="connsiteX686" fmla="*/ 18954 w 21548"/>
                <a:gd name="connsiteY686" fmla="*/ 10715 h 21600"/>
                <a:gd name="connsiteX687" fmla="*/ 18874 w 21548"/>
                <a:gd name="connsiteY687" fmla="*/ 10411 h 21600"/>
                <a:gd name="connsiteX688" fmla="*/ 17310 w 21548"/>
                <a:gd name="connsiteY688" fmla="*/ 4233 h 21600"/>
                <a:gd name="connsiteX689" fmla="*/ 17591 w 21548"/>
                <a:gd name="connsiteY689" fmla="*/ 4275 h 21600"/>
                <a:gd name="connsiteX690" fmla="*/ 17279 w 21548"/>
                <a:gd name="connsiteY690" fmla="*/ 4487 h 21600"/>
                <a:gd name="connsiteX691" fmla="*/ 17137 w 21548"/>
                <a:gd name="connsiteY691" fmla="*/ 4410 h 21600"/>
                <a:gd name="connsiteX692" fmla="*/ 17096 w 21548"/>
                <a:gd name="connsiteY692" fmla="*/ 4237 h 21600"/>
                <a:gd name="connsiteX693" fmla="*/ 17310 w 21548"/>
                <a:gd name="connsiteY693" fmla="*/ 4233 h 21600"/>
                <a:gd name="connsiteX694" fmla="*/ 17814 w 21548"/>
                <a:gd name="connsiteY694" fmla="*/ 3396 h 21600"/>
                <a:gd name="connsiteX695" fmla="*/ 17364 w 21548"/>
                <a:gd name="connsiteY695" fmla="*/ 3387 h 21600"/>
                <a:gd name="connsiteX696" fmla="*/ 17163 w 21548"/>
                <a:gd name="connsiteY696" fmla="*/ 3281 h 21600"/>
                <a:gd name="connsiteX697" fmla="*/ 17217 w 21548"/>
                <a:gd name="connsiteY697" fmla="*/ 3239 h 21600"/>
                <a:gd name="connsiteX698" fmla="*/ 17898 w 21548"/>
                <a:gd name="connsiteY698" fmla="*/ 3429 h 21600"/>
                <a:gd name="connsiteX699" fmla="*/ 17814 w 21548"/>
                <a:gd name="connsiteY699" fmla="*/ 3396 h 21600"/>
                <a:gd name="connsiteX700" fmla="*/ 17426 w 21548"/>
                <a:gd name="connsiteY700" fmla="*/ 3632 h 21600"/>
                <a:gd name="connsiteX701" fmla="*/ 17346 w 21548"/>
                <a:gd name="connsiteY701" fmla="*/ 3582 h 21600"/>
                <a:gd name="connsiteX702" fmla="*/ 17457 w 21548"/>
                <a:gd name="connsiteY702" fmla="*/ 3514 h 21600"/>
                <a:gd name="connsiteX703" fmla="*/ 17831 w 21548"/>
                <a:gd name="connsiteY703" fmla="*/ 3569 h 21600"/>
                <a:gd name="connsiteX704" fmla="*/ 17555 w 21548"/>
                <a:gd name="connsiteY704" fmla="*/ 3632 h 21600"/>
                <a:gd name="connsiteX705" fmla="*/ 17457 w 21548"/>
                <a:gd name="connsiteY705" fmla="*/ 3709 h 21600"/>
                <a:gd name="connsiteX706" fmla="*/ 17426 w 21548"/>
                <a:gd name="connsiteY706" fmla="*/ 3632 h 21600"/>
                <a:gd name="connsiteX707" fmla="*/ 19146 w 21548"/>
                <a:gd name="connsiteY707" fmla="*/ 11933 h 21600"/>
                <a:gd name="connsiteX708" fmla="*/ 18241 w 21548"/>
                <a:gd name="connsiteY708" fmla="*/ 12136 h 21600"/>
                <a:gd name="connsiteX709" fmla="*/ 19146 w 21548"/>
                <a:gd name="connsiteY709" fmla="*/ 11933 h 21600"/>
                <a:gd name="connsiteX710" fmla="*/ 19123 w 21548"/>
                <a:gd name="connsiteY710" fmla="*/ 7531 h 21600"/>
                <a:gd name="connsiteX711" fmla="*/ 19061 w 21548"/>
                <a:gd name="connsiteY711" fmla="*/ 7349 h 21600"/>
                <a:gd name="connsiteX712" fmla="*/ 18727 w 21548"/>
                <a:gd name="connsiteY712" fmla="*/ 6884 h 21600"/>
                <a:gd name="connsiteX713" fmla="*/ 18771 w 21548"/>
                <a:gd name="connsiteY713" fmla="*/ 6880 h 21600"/>
                <a:gd name="connsiteX714" fmla="*/ 19248 w 21548"/>
                <a:gd name="connsiteY714" fmla="*/ 7430 h 21600"/>
                <a:gd name="connsiteX715" fmla="*/ 19123 w 21548"/>
                <a:gd name="connsiteY715" fmla="*/ 7531 h 21600"/>
                <a:gd name="connsiteX716" fmla="*/ 17800 w 21548"/>
                <a:gd name="connsiteY716" fmla="*/ 9722 h 21600"/>
                <a:gd name="connsiteX717" fmla="*/ 17849 w 21548"/>
                <a:gd name="connsiteY717" fmla="*/ 9777 h 21600"/>
                <a:gd name="connsiteX718" fmla="*/ 18326 w 21548"/>
                <a:gd name="connsiteY718" fmla="*/ 9819 h 21600"/>
                <a:gd name="connsiteX719" fmla="*/ 18041 w 21548"/>
                <a:gd name="connsiteY719" fmla="*/ 9861 h 21600"/>
                <a:gd name="connsiteX720" fmla="*/ 17800 w 21548"/>
                <a:gd name="connsiteY720" fmla="*/ 9832 h 21600"/>
                <a:gd name="connsiteX721" fmla="*/ 17733 w 21548"/>
                <a:gd name="connsiteY721" fmla="*/ 9756 h 21600"/>
                <a:gd name="connsiteX722" fmla="*/ 17800 w 21548"/>
                <a:gd name="connsiteY722" fmla="*/ 9722 h 21600"/>
                <a:gd name="connsiteX723" fmla="*/ 17096 w 21548"/>
                <a:gd name="connsiteY723" fmla="*/ 6698 h 21600"/>
                <a:gd name="connsiteX724" fmla="*/ 16945 w 21548"/>
                <a:gd name="connsiteY724" fmla="*/ 7316 h 21600"/>
                <a:gd name="connsiteX725" fmla="*/ 16972 w 21548"/>
                <a:gd name="connsiteY725" fmla="*/ 8428 h 21600"/>
                <a:gd name="connsiteX726" fmla="*/ 16905 w 21548"/>
                <a:gd name="connsiteY726" fmla="*/ 7024 h 21600"/>
                <a:gd name="connsiteX727" fmla="*/ 17056 w 21548"/>
                <a:gd name="connsiteY727" fmla="*/ 6656 h 21600"/>
                <a:gd name="connsiteX728" fmla="*/ 17529 w 21548"/>
                <a:gd name="connsiteY728" fmla="*/ 5721 h 21600"/>
                <a:gd name="connsiteX729" fmla="*/ 17399 w 21548"/>
                <a:gd name="connsiteY729" fmla="*/ 6136 h 21600"/>
                <a:gd name="connsiteX730" fmla="*/ 17096 w 21548"/>
                <a:gd name="connsiteY730"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501 w 21548"/>
                <a:gd name="connsiteY12" fmla="*/ 288 h 21600"/>
                <a:gd name="connsiteX13" fmla="*/ 1711 w 21548"/>
                <a:gd name="connsiteY13" fmla="*/ 300 h 21600"/>
                <a:gd name="connsiteX14" fmla="*/ 1938 w 21548"/>
                <a:gd name="connsiteY14" fmla="*/ 317 h 21600"/>
                <a:gd name="connsiteX15" fmla="*/ 2005 w 21548"/>
                <a:gd name="connsiteY15" fmla="*/ 321 h 21600"/>
                <a:gd name="connsiteX16" fmla="*/ 2869 w 21548"/>
                <a:gd name="connsiteY16" fmla="*/ 372 h 21600"/>
                <a:gd name="connsiteX17" fmla="*/ 7314 w 21548"/>
                <a:gd name="connsiteY17" fmla="*/ 605 h 21600"/>
                <a:gd name="connsiteX18" fmla="*/ 11836 w 21548"/>
                <a:gd name="connsiteY18" fmla="*/ 842 h 21600"/>
                <a:gd name="connsiteX19" fmla="*/ 14633 w 21548"/>
                <a:gd name="connsiteY19" fmla="*/ 990 h 21600"/>
                <a:gd name="connsiteX20" fmla="*/ 17747 w 21548"/>
                <a:gd name="connsiteY20" fmla="*/ 1146 h 21600"/>
                <a:gd name="connsiteX21" fmla="*/ 18914 w 21548"/>
                <a:gd name="connsiteY21" fmla="*/ 1231 h 21600"/>
                <a:gd name="connsiteX22" fmla="*/ 18927 w 21548"/>
                <a:gd name="connsiteY22" fmla="*/ 1247 h 21600"/>
                <a:gd name="connsiteX23" fmla="*/ 18932 w 21548"/>
                <a:gd name="connsiteY23" fmla="*/ 1645 h 21600"/>
                <a:gd name="connsiteX24" fmla="*/ 18945 w 21548"/>
                <a:gd name="connsiteY24" fmla="*/ 2351 h 21600"/>
                <a:gd name="connsiteX25" fmla="*/ 19110 w 21548"/>
                <a:gd name="connsiteY25" fmla="*/ 2457 h 21600"/>
                <a:gd name="connsiteX26" fmla="*/ 19154 w 21548"/>
                <a:gd name="connsiteY26" fmla="*/ 2330 h 21600"/>
                <a:gd name="connsiteX27" fmla="*/ 19150 w 21548"/>
                <a:gd name="connsiteY27" fmla="*/ 1768 h 21600"/>
                <a:gd name="connsiteX28" fmla="*/ 19159 w 21548"/>
                <a:gd name="connsiteY28" fmla="*/ 1286 h 21600"/>
                <a:gd name="connsiteX29" fmla="*/ 18905 w 21548"/>
                <a:gd name="connsiteY29" fmla="*/ 1032 h 21600"/>
                <a:gd name="connsiteX30" fmla="*/ 18210 w 21548"/>
                <a:gd name="connsiteY30" fmla="*/ 1002 h 21600"/>
                <a:gd name="connsiteX31" fmla="*/ 16647 w 21548"/>
                <a:gd name="connsiteY31" fmla="*/ 896 h 21600"/>
                <a:gd name="connsiteX32" fmla="*/ 14967 w 21548"/>
                <a:gd name="connsiteY32" fmla="*/ 803 h 21600"/>
                <a:gd name="connsiteX33" fmla="*/ 13145 w 21548"/>
                <a:gd name="connsiteY33" fmla="*/ 702 h 21600"/>
                <a:gd name="connsiteX34" fmla="*/ 11974 w 21548"/>
                <a:gd name="connsiteY34" fmla="*/ 639 h 21600"/>
                <a:gd name="connsiteX35" fmla="*/ 10165 w 21548"/>
                <a:gd name="connsiteY35" fmla="*/ 537 h 21600"/>
                <a:gd name="connsiteX36" fmla="*/ 8455 w 21548"/>
                <a:gd name="connsiteY36" fmla="*/ 448 h 21600"/>
                <a:gd name="connsiteX37" fmla="*/ 6633 w 21548"/>
                <a:gd name="connsiteY37" fmla="*/ 347 h 21600"/>
                <a:gd name="connsiteX38" fmla="*/ 4953 w 21548"/>
                <a:gd name="connsiteY38" fmla="*/ 258 h 21600"/>
                <a:gd name="connsiteX39" fmla="*/ 2593 w 21548"/>
                <a:gd name="connsiteY39" fmla="*/ 127 h 21600"/>
                <a:gd name="connsiteX40" fmla="*/ 869 w 21548"/>
                <a:gd name="connsiteY40" fmla="*/ 47 h 21600"/>
                <a:gd name="connsiteX41" fmla="*/ 102 w 21548"/>
                <a:gd name="connsiteY41" fmla="*/ 0 h 21600"/>
                <a:gd name="connsiteX42" fmla="*/ 4 w 21548"/>
                <a:gd name="connsiteY42" fmla="*/ 127 h 21600"/>
                <a:gd name="connsiteX43" fmla="*/ 4 w 21548"/>
                <a:gd name="connsiteY43" fmla="*/ 1138 h 21600"/>
                <a:gd name="connsiteX44" fmla="*/ 0 w 21548"/>
                <a:gd name="connsiteY44" fmla="*/ 1497 h 21600"/>
                <a:gd name="connsiteX45" fmla="*/ 0 w 21548"/>
                <a:gd name="connsiteY45" fmla="*/ 13637 h 21600"/>
                <a:gd name="connsiteX46" fmla="*/ 325 w 21548"/>
                <a:gd name="connsiteY46" fmla="*/ 13942 h 21600"/>
                <a:gd name="connsiteX47" fmla="*/ 3809 w 21548"/>
                <a:gd name="connsiteY47" fmla="*/ 13946 h 21600"/>
                <a:gd name="connsiteX48" fmla="*/ 5087 w 21548"/>
                <a:gd name="connsiteY48" fmla="*/ 13942 h 21600"/>
                <a:gd name="connsiteX49" fmla="*/ 7626 w 21548"/>
                <a:gd name="connsiteY49" fmla="*/ 13938 h 21600"/>
                <a:gd name="connsiteX50" fmla="*/ 7760 w 21548"/>
                <a:gd name="connsiteY50" fmla="*/ 14069 h 21600"/>
                <a:gd name="connsiteX51" fmla="*/ 7755 w 21548"/>
                <a:gd name="connsiteY51" fmla="*/ 15600 h 21600"/>
                <a:gd name="connsiteX52" fmla="*/ 7782 w 21548"/>
                <a:gd name="connsiteY52" fmla="*/ 19224 h 21600"/>
                <a:gd name="connsiteX53" fmla="*/ 7684 w 21548"/>
                <a:gd name="connsiteY53" fmla="*/ 19300 h 21600"/>
                <a:gd name="connsiteX54" fmla="*/ 7132 w 21548"/>
                <a:gd name="connsiteY54" fmla="*/ 19300 h 21600"/>
                <a:gd name="connsiteX55" fmla="*/ 6985 w 21548"/>
                <a:gd name="connsiteY55" fmla="*/ 19388 h 21600"/>
                <a:gd name="connsiteX56" fmla="*/ 7060 w 21548"/>
                <a:gd name="connsiteY56" fmla="*/ 19520 h 21600"/>
                <a:gd name="connsiteX57" fmla="*/ 8321 w 21548"/>
                <a:gd name="connsiteY57" fmla="*/ 19532 h 21600"/>
                <a:gd name="connsiteX58" fmla="*/ 8473 w 21548"/>
                <a:gd name="connsiteY58" fmla="*/ 19596 h 21600"/>
                <a:gd name="connsiteX59" fmla="*/ 8575 w 21548"/>
                <a:gd name="connsiteY59" fmla="*/ 19625 h 21600"/>
                <a:gd name="connsiteX60" fmla="*/ 10588 w 21548"/>
                <a:gd name="connsiteY60" fmla="*/ 19629 h 21600"/>
                <a:gd name="connsiteX61" fmla="*/ 10660 w 21548"/>
                <a:gd name="connsiteY61" fmla="*/ 19621 h 21600"/>
                <a:gd name="connsiteX62" fmla="*/ 11087 w 21548"/>
                <a:gd name="connsiteY62" fmla="*/ 19536 h 21600"/>
                <a:gd name="connsiteX63" fmla="*/ 11172 w 21548"/>
                <a:gd name="connsiteY63" fmla="*/ 19524 h 21600"/>
                <a:gd name="connsiteX64" fmla="*/ 11270 w 21548"/>
                <a:gd name="connsiteY64" fmla="*/ 19405 h 21600"/>
                <a:gd name="connsiteX65" fmla="*/ 11150 w 21548"/>
                <a:gd name="connsiteY65" fmla="*/ 19312 h 21600"/>
                <a:gd name="connsiteX66" fmla="*/ 10384 w 21548"/>
                <a:gd name="connsiteY66" fmla="*/ 19312 h 21600"/>
                <a:gd name="connsiteX67" fmla="*/ 10228 w 21548"/>
                <a:gd name="connsiteY67" fmla="*/ 19152 h 21600"/>
                <a:gd name="connsiteX68" fmla="*/ 10228 w 21548"/>
                <a:gd name="connsiteY68" fmla="*/ 15625 h 21600"/>
                <a:gd name="connsiteX69" fmla="*/ 10223 w 21548"/>
                <a:gd name="connsiteY69" fmla="*/ 14026 h 21600"/>
                <a:gd name="connsiteX70" fmla="*/ 10321 w 21548"/>
                <a:gd name="connsiteY70" fmla="*/ 13933 h 21600"/>
                <a:gd name="connsiteX71" fmla="*/ 9003 w 21548"/>
                <a:gd name="connsiteY71" fmla="*/ 19295 h 21600"/>
                <a:gd name="connsiteX72" fmla="*/ 8156 w 21548"/>
                <a:gd name="connsiteY72" fmla="*/ 19300 h 21600"/>
                <a:gd name="connsiteX73" fmla="*/ 8009 w 21548"/>
                <a:gd name="connsiteY73" fmla="*/ 19147 h 21600"/>
                <a:gd name="connsiteX74" fmla="*/ 8009 w 21548"/>
                <a:gd name="connsiteY74" fmla="*/ 17498 h 21600"/>
                <a:gd name="connsiteX75" fmla="*/ 8018 w 21548"/>
                <a:gd name="connsiteY75" fmla="*/ 16107 h 21600"/>
                <a:gd name="connsiteX76" fmla="*/ 8023 w 21548"/>
                <a:gd name="connsiteY76" fmla="*/ 14018 h 21600"/>
                <a:gd name="connsiteX77" fmla="*/ 8121 w 21548"/>
                <a:gd name="connsiteY77" fmla="*/ 13938 h 21600"/>
                <a:gd name="connsiteX78" fmla="*/ 9034 w 21548"/>
                <a:gd name="connsiteY78" fmla="*/ 13938 h 21600"/>
                <a:gd name="connsiteX79" fmla="*/ 9123 w 21548"/>
                <a:gd name="connsiteY79" fmla="*/ 14022 h 21600"/>
                <a:gd name="connsiteX80" fmla="*/ 9132 w 21548"/>
                <a:gd name="connsiteY80" fmla="*/ 16416 h 21600"/>
                <a:gd name="connsiteX81" fmla="*/ 9132 w 21548"/>
                <a:gd name="connsiteY81" fmla="*/ 16483 h 21600"/>
                <a:gd name="connsiteX82" fmla="*/ 9132 w 21548"/>
                <a:gd name="connsiteY82" fmla="*/ 16881 h 21600"/>
                <a:gd name="connsiteX83" fmla="*/ 9136 w 21548"/>
                <a:gd name="connsiteY83" fmla="*/ 19147 h 21600"/>
                <a:gd name="connsiteX84" fmla="*/ 9003 w 21548"/>
                <a:gd name="connsiteY84" fmla="*/ 19295 h 21600"/>
                <a:gd name="connsiteX85" fmla="*/ 9845 w 21548"/>
                <a:gd name="connsiteY85" fmla="*/ 19300 h 21600"/>
                <a:gd name="connsiteX86" fmla="*/ 9470 w 21548"/>
                <a:gd name="connsiteY86" fmla="*/ 19300 h 21600"/>
                <a:gd name="connsiteX87" fmla="*/ 9350 w 21548"/>
                <a:gd name="connsiteY87" fmla="*/ 19194 h 21600"/>
                <a:gd name="connsiteX88" fmla="*/ 9355 w 21548"/>
                <a:gd name="connsiteY88" fmla="*/ 18369 h 21600"/>
                <a:gd name="connsiteX89" fmla="*/ 9372 w 21548"/>
                <a:gd name="connsiteY89" fmla="*/ 17338 h 21600"/>
                <a:gd name="connsiteX90" fmla="*/ 9377 w 21548"/>
                <a:gd name="connsiteY90" fmla="*/ 15612 h 21600"/>
                <a:gd name="connsiteX91" fmla="*/ 9381 w 21548"/>
                <a:gd name="connsiteY91" fmla="*/ 14031 h 21600"/>
                <a:gd name="connsiteX92" fmla="*/ 9488 w 21548"/>
                <a:gd name="connsiteY92" fmla="*/ 13929 h 21600"/>
                <a:gd name="connsiteX93" fmla="*/ 9880 w 21548"/>
                <a:gd name="connsiteY93" fmla="*/ 13929 h 21600"/>
                <a:gd name="connsiteX94" fmla="*/ 9983 w 21548"/>
                <a:gd name="connsiteY94" fmla="*/ 14031 h 21600"/>
                <a:gd name="connsiteX95" fmla="*/ 9978 w 21548"/>
                <a:gd name="connsiteY95" fmla="*/ 15612 h 21600"/>
                <a:gd name="connsiteX96" fmla="*/ 9983 w 21548"/>
                <a:gd name="connsiteY96" fmla="*/ 19147 h 21600"/>
                <a:gd name="connsiteX97" fmla="*/ 9845 w 21548"/>
                <a:gd name="connsiteY97" fmla="*/ 19300 h 21600"/>
                <a:gd name="connsiteX98" fmla="*/ 21471 w 21548"/>
                <a:gd name="connsiteY98" fmla="*/ 8533 h 21600"/>
                <a:gd name="connsiteX99" fmla="*/ 20665 w 21548"/>
                <a:gd name="connsiteY99" fmla="*/ 6973 h 21600"/>
                <a:gd name="connsiteX100" fmla="*/ 19979 w 21548"/>
                <a:gd name="connsiteY100" fmla="*/ 5692 h 21600"/>
                <a:gd name="connsiteX101" fmla="*/ 19836 w 21548"/>
                <a:gd name="connsiteY101" fmla="*/ 5552 h 21600"/>
                <a:gd name="connsiteX102" fmla="*/ 19208 w 21548"/>
                <a:gd name="connsiteY102" fmla="*/ 5438 h 21600"/>
                <a:gd name="connsiteX103" fmla="*/ 18584 w 21548"/>
                <a:gd name="connsiteY103" fmla="*/ 4943 h 21600"/>
                <a:gd name="connsiteX104" fmla="*/ 18495 w 21548"/>
                <a:gd name="connsiteY104" fmla="*/ 4842 h 21600"/>
                <a:gd name="connsiteX105" fmla="*/ 18455 w 21548"/>
                <a:gd name="connsiteY105" fmla="*/ 4520 h 21600"/>
                <a:gd name="connsiteX106" fmla="*/ 18509 w 21548"/>
                <a:gd name="connsiteY106" fmla="*/ 4508 h 21600"/>
                <a:gd name="connsiteX107" fmla="*/ 19123 w 21548"/>
                <a:gd name="connsiteY107" fmla="*/ 4275 h 21600"/>
                <a:gd name="connsiteX108" fmla="*/ 19203 w 21548"/>
                <a:gd name="connsiteY108" fmla="*/ 4258 h 21600"/>
                <a:gd name="connsiteX109" fmla="*/ 19653 w 21548"/>
                <a:gd name="connsiteY109" fmla="*/ 4106 h 21600"/>
                <a:gd name="connsiteX110" fmla="*/ 19854 w 21548"/>
                <a:gd name="connsiteY110" fmla="*/ 3049 h 21600"/>
                <a:gd name="connsiteX111" fmla="*/ 19689 w 21548"/>
                <a:gd name="connsiteY111" fmla="*/ 2634 h 21600"/>
                <a:gd name="connsiteX112" fmla="*/ 19301 w 21548"/>
                <a:gd name="connsiteY112" fmla="*/ 2541 h 21600"/>
                <a:gd name="connsiteX113" fmla="*/ 19154 w 21548"/>
                <a:gd name="connsiteY113" fmla="*/ 3002 h 21600"/>
                <a:gd name="connsiteX114" fmla="*/ 19266 w 21548"/>
                <a:gd name="connsiteY114" fmla="*/ 2723 h 21600"/>
                <a:gd name="connsiteX115" fmla="*/ 19297 w 21548"/>
                <a:gd name="connsiteY115" fmla="*/ 2677 h 21600"/>
                <a:gd name="connsiteX116" fmla="*/ 19604 w 21548"/>
                <a:gd name="connsiteY116" fmla="*/ 2685 h 21600"/>
                <a:gd name="connsiteX117" fmla="*/ 19769 w 21548"/>
                <a:gd name="connsiteY117" fmla="*/ 3467 h 21600"/>
                <a:gd name="connsiteX118" fmla="*/ 19564 w 21548"/>
                <a:gd name="connsiteY118" fmla="*/ 4034 h 21600"/>
                <a:gd name="connsiteX119" fmla="*/ 19364 w 21548"/>
                <a:gd name="connsiteY119" fmla="*/ 4208 h 21600"/>
                <a:gd name="connsiteX120" fmla="*/ 19114 w 21548"/>
                <a:gd name="connsiteY120" fmla="*/ 4043 h 21600"/>
                <a:gd name="connsiteX121" fmla="*/ 19070 w 21548"/>
                <a:gd name="connsiteY121" fmla="*/ 3950 h 21600"/>
                <a:gd name="connsiteX122" fmla="*/ 19261 w 21548"/>
                <a:gd name="connsiteY122" fmla="*/ 4098 h 21600"/>
                <a:gd name="connsiteX123" fmla="*/ 19493 w 21548"/>
                <a:gd name="connsiteY123" fmla="*/ 4072 h 21600"/>
                <a:gd name="connsiteX124" fmla="*/ 19711 w 21548"/>
                <a:gd name="connsiteY124" fmla="*/ 2968 h 21600"/>
                <a:gd name="connsiteX125" fmla="*/ 19564 w 21548"/>
                <a:gd name="connsiteY125" fmla="*/ 2706 h 21600"/>
                <a:gd name="connsiteX126" fmla="*/ 19315 w 21548"/>
                <a:gd name="connsiteY126" fmla="*/ 2715 h 21600"/>
                <a:gd name="connsiteX127" fmla="*/ 19284 w 21548"/>
                <a:gd name="connsiteY127" fmla="*/ 2757 h 21600"/>
                <a:gd name="connsiteX128" fmla="*/ 19159 w 21548"/>
                <a:gd name="connsiteY128" fmla="*/ 3121 h 21600"/>
                <a:gd name="connsiteX129" fmla="*/ 19088 w 21548"/>
                <a:gd name="connsiteY129" fmla="*/ 3214 h 21600"/>
                <a:gd name="connsiteX130" fmla="*/ 18954 w 21548"/>
                <a:gd name="connsiteY130" fmla="*/ 3150 h 21600"/>
                <a:gd name="connsiteX131" fmla="*/ 18896 w 21548"/>
                <a:gd name="connsiteY131" fmla="*/ 3011 h 21600"/>
                <a:gd name="connsiteX132" fmla="*/ 18776 w 21548"/>
                <a:gd name="connsiteY132" fmla="*/ 2533 h 21600"/>
                <a:gd name="connsiteX133" fmla="*/ 18500 w 21548"/>
                <a:gd name="connsiteY133" fmla="*/ 2415 h 21600"/>
                <a:gd name="connsiteX134" fmla="*/ 18428 w 21548"/>
                <a:gd name="connsiteY134" fmla="*/ 2431 h 21600"/>
                <a:gd name="connsiteX135" fmla="*/ 18829 w 21548"/>
                <a:gd name="connsiteY135" fmla="*/ 2546 h 21600"/>
                <a:gd name="connsiteX136" fmla="*/ 18963 w 21548"/>
                <a:gd name="connsiteY136" fmla="*/ 2990 h 21600"/>
                <a:gd name="connsiteX137" fmla="*/ 19079 w 21548"/>
                <a:gd name="connsiteY137" fmla="*/ 3133 h 21600"/>
                <a:gd name="connsiteX138" fmla="*/ 18892 w 21548"/>
                <a:gd name="connsiteY138" fmla="*/ 2486 h 21600"/>
                <a:gd name="connsiteX139" fmla="*/ 18660 w 21548"/>
                <a:gd name="connsiteY139" fmla="*/ 2228 h 21600"/>
                <a:gd name="connsiteX140" fmla="*/ 18589 w 21548"/>
                <a:gd name="connsiteY140" fmla="*/ 2161 h 21600"/>
                <a:gd name="connsiteX141" fmla="*/ 18433 w 21548"/>
                <a:gd name="connsiteY141" fmla="*/ 1954 h 21600"/>
                <a:gd name="connsiteX142" fmla="*/ 17992 w 21548"/>
                <a:gd name="connsiteY142" fmla="*/ 1932 h 21600"/>
                <a:gd name="connsiteX143" fmla="*/ 16878 w 21548"/>
                <a:gd name="connsiteY143" fmla="*/ 2038 h 21600"/>
                <a:gd name="connsiteX144" fmla="*/ 16295 w 21548"/>
                <a:gd name="connsiteY144" fmla="*/ 2761 h 21600"/>
                <a:gd name="connsiteX145" fmla="*/ 16295 w 21548"/>
                <a:gd name="connsiteY145" fmla="*/ 2761 h 21600"/>
                <a:gd name="connsiteX146" fmla="*/ 16326 w 21548"/>
                <a:gd name="connsiteY146" fmla="*/ 2833 h 21600"/>
                <a:gd name="connsiteX147" fmla="*/ 16312 w 21548"/>
                <a:gd name="connsiteY147" fmla="*/ 2749 h 21600"/>
                <a:gd name="connsiteX148" fmla="*/ 16549 w 21548"/>
                <a:gd name="connsiteY148" fmla="*/ 2195 h 21600"/>
                <a:gd name="connsiteX149" fmla="*/ 16909 w 21548"/>
                <a:gd name="connsiteY149" fmla="*/ 2300 h 21600"/>
                <a:gd name="connsiteX150" fmla="*/ 17012 w 21548"/>
                <a:gd name="connsiteY150" fmla="*/ 2469 h 21600"/>
                <a:gd name="connsiteX151" fmla="*/ 17039 w 21548"/>
                <a:gd name="connsiteY151" fmla="*/ 2499 h 21600"/>
                <a:gd name="connsiteX152" fmla="*/ 17092 w 21548"/>
                <a:gd name="connsiteY152" fmla="*/ 2541 h 21600"/>
                <a:gd name="connsiteX153" fmla="*/ 17658 w 21548"/>
                <a:gd name="connsiteY153" fmla="*/ 2736 h 21600"/>
                <a:gd name="connsiteX154" fmla="*/ 17070 w 21548"/>
                <a:gd name="connsiteY154" fmla="*/ 2558 h 21600"/>
                <a:gd name="connsiteX155" fmla="*/ 17007 w 21548"/>
                <a:gd name="connsiteY155" fmla="*/ 2516 h 21600"/>
                <a:gd name="connsiteX156" fmla="*/ 16990 w 21548"/>
                <a:gd name="connsiteY156" fmla="*/ 2499 h 21600"/>
                <a:gd name="connsiteX157" fmla="*/ 16673 w 21548"/>
                <a:gd name="connsiteY157" fmla="*/ 2584 h 21600"/>
                <a:gd name="connsiteX158" fmla="*/ 16669 w 21548"/>
                <a:gd name="connsiteY158" fmla="*/ 2770 h 21600"/>
                <a:gd name="connsiteX159" fmla="*/ 16749 w 21548"/>
                <a:gd name="connsiteY159" fmla="*/ 2998 h 21600"/>
                <a:gd name="connsiteX160" fmla="*/ 16811 w 21548"/>
                <a:gd name="connsiteY160" fmla="*/ 2389 h 21600"/>
                <a:gd name="connsiteX161" fmla="*/ 16843 w 21548"/>
                <a:gd name="connsiteY161" fmla="*/ 2288 h 21600"/>
                <a:gd name="connsiteX162" fmla="*/ 16557 w 21548"/>
                <a:gd name="connsiteY162" fmla="*/ 2245 h 21600"/>
                <a:gd name="connsiteX163" fmla="*/ 16615 w 21548"/>
                <a:gd name="connsiteY163" fmla="*/ 3112 h 21600"/>
                <a:gd name="connsiteX164" fmla="*/ 16762 w 21548"/>
                <a:gd name="connsiteY164" fmla="*/ 3400 h 21600"/>
                <a:gd name="connsiteX165" fmla="*/ 16780 w 21548"/>
                <a:gd name="connsiteY165" fmla="*/ 3434 h 21600"/>
                <a:gd name="connsiteX166" fmla="*/ 16869 w 21548"/>
                <a:gd name="connsiteY166" fmla="*/ 3814 h 21600"/>
                <a:gd name="connsiteX167" fmla="*/ 17052 w 21548"/>
                <a:gd name="connsiteY167" fmla="*/ 4427 h 21600"/>
                <a:gd name="connsiteX168" fmla="*/ 17021 w 21548"/>
                <a:gd name="connsiteY168" fmla="*/ 4262 h 21600"/>
                <a:gd name="connsiteX169" fmla="*/ 16923 w 21548"/>
                <a:gd name="connsiteY169" fmla="*/ 3823 h 21600"/>
                <a:gd name="connsiteX170" fmla="*/ 16949 w 21548"/>
                <a:gd name="connsiteY170" fmla="*/ 3742 h 21600"/>
                <a:gd name="connsiteX171" fmla="*/ 17070 w 21548"/>
                <a:gd name="connsiteY171" fmla="*/ 3730 h 21600"/>
                <a:gd name="connsiteX172" fmla="*/ 17043 w 21548"/>
                <a:gd name="connsiteY172" fmla="*/ 3840 h 21600"/>
                <a:gd name="connsiteX173" fmla="*/ 17212 w 21548"/>
                <a:gd name="connsiteY173" fmla="*/ 4076 h 21600"/>
                <a:gd name="connsiteX174" fmla="*/ 17105 w 21548"/>
                <a:gd name="connsiteY174" fmla="*/ 3789 h 21600"/>
                <a:gd name="connsiteX175" fmla="*/ 16998 w 21548"/>
                <a:gd name="connsiteY175" fmla="*/ 3383 h 21600"/>
                <a:gd name="connsiteX176" fmla="*/ 16802 w 21548"/>
                <a:gd name="connsiteY176" fmla="*/ 3053 h 21600"/>
                <a:gd name="connsiteX177" fmla="*/ 17226 w 21548"/>
                <a:gd name="connsiteY177" fmla="*/ 2757 h 21600"/>
                <a:gd name="connsiteX178" fmla="*/ 17818 w 21548"/>
                <a:gd name="connsiteY178" fmla="*/ 2820 h 21600"/>
                <a:gd name="connsiteX179" fmla="*/ 17769 w 21548"/>
                <a:gd name="connsiteY179" fmla="*/ 2964 h 21600"/>
                <a:gd name="connsiteX180" fmla="*/ 18166 w 21548"/>
                <a:gd name="connsiteY180" fmla="*/ 3383 h 21600"/>
                <a:gd name="connsiteX181" fmla="*/ 18232 w 21548"/>
                <a:gd name="connsiteY181" fmla="*/ 3607 h 21600"/>
                <a:gd name="connsiteX182" fmla="*/ 18304 w 21548"/>
                <a:gd name="connsiteY182" fmla="*/ 3776 h 21600"/>
                <a:gd name="connsiteX183" fmla="*/ 18428 w 21548"/>
                <a:gd name="connsiteY183" fmla="*/ 3687 h 21600"/>
                <a:gd name="connsiteX184" fmla="*/ 18464 w 21548"/>
                <a:gd name="connsiteY184" fmla="*/ 3632 h 21600"/>
                <a:gd name="connsiteX185" fmla="*/ 18553 w 21548"/>
                <a:gd name="connsiteY185" fmla="*/ 3577 h 21600"/>
                <a:gd name="connsiteX186" fmla="*/ 18589 w 21548"/>
                <a:gd name="connsiteY186" fmla="*/ 3683 h 21600"/>
                <a:gd name="connsiteX187" fmla="*/ 18593 w 21548"/>
                <a:gd name="connsiteY187" fmla="*/ 3751 h 21600"/>
                <a:gd name="connsiteX188" fmla="*/ 18638 w 21548"/>
                <a:gd name="connsiteY188" fmla="*/ 3531 h 21600"/>
                <a:gd name="connsiteX189" fmla="*/ 18589 w 21548"/>
                <a:gd name="connsiteY189" fmla="*/ 3882 h 21600"/>
                <a:gd name="connsiteX190" fmla="*/ 18317 w 21548"/>
                <a:gd name="connsiteY190" fmla="*/ 3958 h 21600"/>
                <a:gd name="connsiteX191" fmla="*/ 18317 w 21548"/>
                <a:gd name="connsiteY191" fmla="*/ 4508 h 21600"/>
                <a:gd name="connsiteX192" fmla="*/ 17992 w 21548"/>
                <a:gd name="connsiteY192" fmla="*/ 4990 h 21600"/>
                <a:gd name="connsiteX193" fmla="*/ 17609 w 21548"/>
                <a:gd name="connsiteY193" fmla="*/ 5121 h 21600"/>
                <a:gd name="connsiteX194" fmla="*/ 17640 w 21548"/>
                <a:gd name="connsiteY194" fmla="*/ 5024 h 21600"/>
                <a:gd name="connsiteX195" fmla="*/ 17889 w 21548"/>
                <a:gd name="connsiteY195" fmla="*/ 4685 h 21600"/>
                <a:gd name="connsiteX196" fmla="*/ 18259 w 21548"/>
                <a:gd name="connsiteY196" fmla="*/ 4360 h 21600"/>
                <a:gd name="connsiteX197" fmla="*/ 18197 w 21548"/>
                <a:gd name="connsiteY197" fmla="*/ 4385 h 21600"/>
                <a:gd name="connsiteX198" fmla="*/ 17658 w 21548"/>
                <a:gd name="connsiteY198" fmla="*/ 4698 h 21600"/>
                <a:gd name="connsiteX199" fmla="*/ 17128 w 21548"/>
                <a:gd name="connsiteY199" fmla="*/ 4681 h 21600"/>
                <a:gd name="connsiteX200" fmla="*/ 17431 w 21548"/>
                <a:gd name="connsiteY200" fmla="*/ 4804 h 21600"/>
                <a:gd name="connsiteX201" fmla="*/ 17578 w 21548"/>
                <a:gd name="connsiteY201" fmla="*/ 4812 h 21600"/>
                <a:gd name="connsiteX202" fmla="*/ 17524 w 21548"/>
                <a:gd name="connsiteY202" fmla="*/ 4943 h 21600"/>
                <a:gd name="connsiteX203" fmla="*/ 17524 w 21548"/>
                <a:gd name="connsiteY203" fmla="*/ 4943 h 21600"/>
                <a:gd name="connsiteX204" fmla="*/ 17275 w 21548"/>
                <a:gd name="connsiteY204" fmla="*/ 5307 h 21600"/>
                <a:gd name="connsiteX205" fmla="*/ 17252 w 21548"/>
                <a:gd name="connsiteY205" fmla="*/ 5353 h 21600"/>
                <a:gd name="connsiteX206" fmla="*/ 16767 w 21548"/>
                <a:gd name="connsiteY206" fmla="*/ 5679 h 21600"/>
                <a:gd name="connsiteX207" fmla="*/ 16513 w 21548"/>
                <a:gd name="connsiteY207" fmla="*/ 5734 h 21600"/>
                <a:gd name="connsiteX208" fmla="*/ 16023 w 21548"/>
                <a:gd name="connsiteY208" fmla="*/ 6296 h 21600"/>
                <a:gd name="connsiteX209" fmla="*/ 15929 w 21548"/>
                <a:gd name="connsiteY209" fmla="*/ 6952 h 21600"/>
                <a:gd name="connsiteX210" fmla="*/ 15920 w 21548"/>
                <a:gd name="connsiteY210" fmla="*/ 6977 h 21600"/>
                <a:gd name="connsiteX211" fmla="*/ 15724 w 21548"/>
                <a:gd name="connsiteY211" fmla="*/ 7379 h 21600"/>
                <a:gd name="connsiteX212" fmla="*/ 15025 w 21548"/>
                <a:gd name="connsiteY212" fmla="*/ 8199 h 21600"/>
                <a:gd name="connsiteX213" fmla="*/ 14923 w 21548"/>
                <a:gd name="connsiteY213" fmla="*/ 8242 h 21600"/>
                <a:gd name="connsiteX214" fmla="*/ 13845 w 21548"/>
                <a:gd name="connsiteY214" fmla="*/ 7535 h 21600"/>
                <a:gd name="connsiteX215" fmla="*/ 13702 w 21548"/>
                <a:gd name="connsiteY215" fmla="*/ 7451 h 21600"/>
                <a:gd name="connsiteX216" fmla="*/ 13021 w 21548"/>
                <a:gd name="connsiteY216" fmla="*/ 7036 h 21600"/>
                <a:gd name="connsiteX217" fmla="*/ 12887 w 21548"/>
                <a:gd name="connsiteY217" fmla="*/ 6914 h 21600"/>
                <a:gd name="connsiteX218" fmla="*/ 12183 w 21548"/>
                <a:gd name="connsiteY218" fmla="*/ 6267 h 21600"/>
                <a:gd name="connsiteX219" fmla="*/ 11444 w 21548"/>
                <a:gd name="connsiteY219" fmla="*/ 6233 h 21600"/>
                <a:gd name="connsiteX220" fmla="*/ 10807 w 21548"/>
                <a:gd name="connsiteY220" fmla="*/ 6398 h 21600"/>
                <a:gd name="connsiteX221" fmla="*/ 9208 w 21548"/>
                <a:gd name="connsiteY221" fmla="*/ 6284 h 21600"/>
                <a:gd name="connsiteX222" fmla="*/ 9074 w 21548"/>
                <a:gd name="connsiteY222" fmla="*/ 6322 h 21600"/>
                <a:gd name="connsiteX223" fmla="*/ 9181 w 21548"/>
                <a:gd name="connsiteY223" fmla="*/ 6406 h 21600"/>
                <a:gd name="connsiteX224" fmla="*/ 10156 w 21548"/>
                <a:gd name="connsiteY224" fmla="*/ 6571 h 21600"/>
                <a:gd name="connsiteX225" fmla="*/ 10597 w 21548"/>
                <a:gd name="connsiteY225" fmla="*/ 6707 h 21600"/>
                <a:gd name="connsiteX226" fmla="*/ 10673 w 21548"/>
                <a:gd name="connsiteY226" fmla="*/ 6736 h 21600"/>
                <a:gd name="connsiteX227" fmla="*/ 10931 w 21548"/>
                <a:gd name="connsiteY227" fmla="*/ 6770 h 21600"/>
                <a:gd name="connsiteX228" fmla="*/ 11270 w 21548"/>
                <a:gd name="connsiteY228" fmla="*/ 6783 h 21600"/>
                <a:gd name="connsiteX229" fmla="*/ 11609 w 21548"/>
                <a:gd name="connsiteY229" fmla="*/ 6842 h 21600"/>
                <a:gd name="connsiteX230" fmla="*/ 11845 w 21548"/>
                <a:gd name="connsiteY230" fmla="*/ 6914 h 21600"/>
                <a:gd name="connsiteX231" fmla="*/ 12384 w 21548"/>
                <a:gd name="connsiteY231" fmla="*/ 7239 h 21600"/>
                <a:gd name="connsiteX232" fmla="*/ 12455 w 21548"/>
                <a:gd name="connsiteY232" fmla="*/ 7286 h 21600"/>
                <a:gd name="connsiteX233" fmla="*/ 12842 w 21548"/>
                <a:gd name="connsiteY233" fmla="*/ 7776 h 21600"/>
                <a:gd name="connsiteX234" fmla="*/ 12838 w 21548"/>
                <a:gd name="connsiteY234" fmla="*/ 7776 h 21600"/>
                <a:gd name="connsiteX235" fmla="*/ 12865 w 21548"/>
                <a:gd name="connsiteY235" fmla="*/ 7806 h 21600"/>
                <a:gd name="connsiteX236" fmla="*/ 13016 w 21548"/>
                <a:gd name="connsiteY236" fmla="*/ 7941 h 21600"/>
                <a:gd name="connsiteX237" fmla="*/ 13132 w 21548"/>
                <a:gd name="connsiteY237" fmla="*/ 7895 h 21600"/>
                <a:gd name="connsiteX238" fmla="*/ 12834 w 21548"/>
                <a:gd name="connsiteY238" fmla="*/ 7544 h 21600"/>
                <a:gd name="connsiteX239" fmla="*/ 12517 w 21548"/>
                <a:gd name="connsiteY239" fmla="*/ 7210 h 21600"/>
                <a:gd name="connsiteX240" fmla="*/ 12704 w 21548"/>
                <a:gd name="connsiteY240" fmla="*/ 7159 h 21600"/>
                <a:gd name="connsiteX241" fmla="*/ 12214 w 21548"/>
                <a:gd name="connsiteY241" fmla="*/ 7096 h 21600"/>
                <a:gd name="connsiteX242" fmla="*/ 11836 w 21548"/>
                <a:gd name="connsiteY242" fmla="*/ 6770 h 21600"/>
                <a:gd name="connsiteX243" fmla="*/ 12081 w 21548"/>
                <a:gd name="connsiteY243" fmla="*/ 6821 h 21600"/>
                <a:gd name="connsiteX244" fmla="*/ 11649 w 21548"/>
                <a:gd name="connsiteY244" fmla="*/ 6597 h 21600"/>
                <a:gd name="connsiteX245" fmla="*/ 11903 w 21548"/>
                <a:gd name="connsiteY245" fmla="*/ 6580 h 21600"/>
                <a:gd name="connsiteX246" fmla="*/ 11974 w 21548"/>
                <a:gd name="connsiteY246" fmla="*/ 6618 h 21600"/>
                <a:gd name="connsiteX247" fmla="*/ 12036 w 21548"/>
                <a:gd name="connsiteY247" fmla="*/ 6702 h 21600"/>
                <a:gd name="connsiteX248" fmla="*/ 12045 w 21548"/>
                <a:gd name="connsiteY248" fmla="*/ 6584 h 21600"/>
                <a:gd name="connsiteX249" fmla="*/ 12375 w 21548"/>
                <a:gd name="connsiteY249" fmla="*/ 6669 h 21600"/>
                <a:gd name="connsiteX250" fmla="*/ 11141 w 21548"/>
                <a:gd name="connsiteY250" fmla="*/ 6428 h 21600"/>
                <a:gd name="connsiteX251" fmla="*/ 12023 w 21548"/>
                <a:gd name="connsiteY251" fmla="*/ 6229 h 21600"/>
                <a:gd name="connsiteX252" fmla="*/ 12090 w 21548"/>
                <a:gd name="connsiteY252" fmla="*/ 6250 h 21600"/>
                <a:gd name="connsiteX253" fmla="*/ 12678 w 21548"/>
                <a:gd name="connsiteY253" fmla="*/ 6753 h 21600"/>
                <a:gd name="connsiteX254" fmla="*/ 13324 w 21548"/>
                <a:gd name="connsiteY254" fmla="*/ 7345 h 21600"/>
                <a:gd name="connsiteX255" fmla="*/ 13448 w 21548"/>
                <a:gd name="connsiteY255" fmla="*/ 7438 h 21600"/>
                <a:gd name="connsiteX256" fmla="*/ 13769 w 21548"/>
                <a:gd name="connsiteY256" fmla="*/ 7590 h 21600"/>
                <a:gd name="connsiteX257" fmla="*/ 14807 w 21548"/>
                <a:gd name="connsiteY257" fmla="*/ 8263 h 21600"/>
                <a:gd name="connsiteX258" fmla="*/ 14896 w 21548"/>
                <a:gd name="connsiteY258" fmla="*/ 8364 h 21600"/>
                <a:gd name="connsiteX259" fmla="*/ 14998 w 21548"/>
                <a:gd name="connsiteY259" fmla="*/ 8419 h 21600"/>
                <a:gd name="connsiteX260" fmla="*/ 15382 w 21548"/>
                <a:gd name="connsiteY260" fmla="*/ 8707 h 21600"/>
                <a:gd name="connsiteX261" fmla="*/ 15150 w 21548"/>
                <a:gd name="connsiteY261" fmla="*/ 8428 h 21600"/>
                <a:gd name="connsiteX262" fmla="*/ 15128 w 21548"/>
                <a:gd name="connsiteY262" fmla="*/ 8305 h 21600"/>
                <a:gd name="connsiteX263" fmla="*/ 15724 w 21548"/>
                <a:gd name="connsiteY263" fmla="*/ 7578 h 21600"/>
                <a:gd name="connsiteX264" fmla="*/ 15858 w 21548"/>
                <a:gd name="connsiteY264" fmla="*/ 7493 h 21600"/>
                <a:gd name="connsiteX265" fmla="*/ 15925 w 21548"/>
                <a:gd name="connsiteY265" fmla="*/ 7620 h 21600"/>
                <a:gd name="connsiteX266" fmla="*/ 16263 w 21548"/>
                <a:gd name="connsiteY266" fmla="*/ 8220 h 21600"/>
                <a:gd name="connsiteX267" fmla="*/ 16339 w 21548"/>
                <a:gd name="connsiteY267" fmla="*/ 8330 h 21600"/>
                <a:gd name="connsiteX268" fmla="*/ 15693 w 21548"/>
                <a:gd name="connsiteY268" fmla="*/ 8867 h 21600"/>
                <a:gd name="connsiteX269" fmla="*/ 15110 w 21548"/>
                <a:gd name="connsiteY269" fmla="*/ 9362 h 21600"/>
                <a:gd name="connsiteX270" fmla="*/ 14940 w 21548"/>
                <a:gd name="connsiteY270" fmla="*/ 9379 h 21600"/>
                <a:gd name="connsiteX271" fmla="*/ 14700 w 21548"/>
                <a:gd name="connsiteY271" fmla="*/ 9231 h 21600"/>
                <a:gd name="connsiteX272" fmla="*/ 14197 w 21548"/>
                <a:gd name="connsiteY272" fmla="*/ 8690 h 21600"/>
                <a:gd name="connsiteX273" fmla="*/ 13943 w 21548"/>
                <a:gd name="connsiteY273" fmla="*/ 8521 h 21600"/>
                <a:gd name="connsiteX274" fmla="*/ 13769 w 21548"/>
                <a:gd name="connsiteY274" fmla="*/ 8402 h 21600"/>
                <a:gd name="connsiteX275" fmla="*/ 13319 w 21548"/>
                <a:gd name="connsiteY275" fmla="*/ 8242 h 21600"/>
                <a:gd name="connsiteX276" fmla="*/ 13288 w 21548"/>
                <a:gd name="connsiteY276" fmla="*/ 8326 h 21600"/>
                <a:gd name="connsiteX277" fmla="*/ 13012 w 21548"/>
                <a:gd name="connsiteY277" fmla="*/ 8085 h 21600"/>
                <a:gd name="connsiteX278" fmla="*/ 12891 w 21548"/>
                <a:gd name="connsiteY278" fmla="*/ 8077 h 21600"/>
                <a:gd name="connsiteX279" fmla="*/ 13742 w 21548"/>
                <a:gd name="connsiteY279" fmla="*/ 8834 h 21600"/>
                <a:gd name="connsiteX280" fmla="*/ 13805 w 21548"/>
                <a:gd name="connsiteY280" fmla="*/ 8880 h 21600"/>
                <a:gd name="connsiteX281" fmla="*/ 14851 w 21548"/>
                <a:gd name="connsiteY281" fmla="*/ 9536 h 21600"/>
                <a:gd name="connsiteX282" fmla="*/ 15083 w 21548"/>
                <a:gd name="connsiteY282" fmla="*/ 9527 h 21600"/>
                <a:gd name="connsiteX283" fmla="*/ 16214 w 21548"/>
                <a:gd name="connsiteY283" fmla="*/ 8563 h 21600"/>
                <a:gd name="connsiteX284" fmla="*/ 16549 w 21548"/>
                <a:gd name="connsiteY284" fmla="*/ 8618 h 21600"/>
                <a:gd name="connsiteX285" fmla="*/ 16557 w 21548"/>
                <a:gd name="connsiteY285" fmla="*/ 8669 h 21600"/>
                <a:gd name="connsiteX286" fmla="*/ 16767 w 21548"/>
                <a:gd name="connsiteY286" fmla="*/ 8880 h 21600"/>
                <a:gd name="connsiteX287" fmla="*/ 16865 w 21548"/>
                <a:gd name="connsiteY287" fmla="*/ 9024 h 21600"/>
                <a:gd name="connsiteX288" fmla="*/ 16807 w 21548"/>
                <a:gd name="connsiteY288" fmla="*/ 8817 h 21600"/>
                <a:gd name="connsiteX289" fmla="*/ 16335 w 21548"/>
                <a:gd name="connsiteY289" fmla="*/ 7975 h 21600"/>
                <a:gd name="connsiteX290" fmla="*/ 16473 w 21548"/>
                <a:gd name="connsiteY290" fmla="*/ 6550 h 21600"/>
                <a:gd name="connsiteX291" fmla="*/ 16531 w 21548"/>
                <a:gd name="connsiteY291" fmla="*/ 6440 h 21600"/>
                <a:gd name="connsiteX292" fmla="*/ 16531 w 21548"/>
                <a:gd name="connsiteY292" fmla="*/ 6440 h 21600"/>
                <a:gd name="connsiteX293" fmla="*/ 16540 w 21548"/>
                <a:gd name="connsiteY293" fmla="*/ 6432 h 21600"/>
                <a:gd name="connsiteX294" fmla="*/ 16531 w 21548"/>
                <a:gd name="connsiteY294" fmla="*/ 6436 h 21600"/>
                <a:gd name="connsiteX295" fmla="*/ 16121 w 21548"/>
                <a:gd name="connsiteY295" fmla="*/ 7836 h 21600"/>
                <a:gd name="connsiteX296" fmla="*/ 15978 w 21548"/>
                <a:gd name="connsiteY296" fmla="*/ 7510 h 21600"/>
                <a:gd name="connsiteX297" fmla="*/ 16455 w 21548"/>
                <a:gd name="connsiteY297" fmla="*/ 6140 h 21600"/>
                <a:gd name="connsiteX298" fmla="*/ 16673 w 21548"/>
                <a:gd name="connsiteY298" fmla="*/ 6022 h 21600"/>
                <a:gd name="connsiteX299" fmla="*/ 16936 w 21548"/>
                <a:gd name="connsiteY299" fmla="*/ 5874 h 21600"/>
                <a:gd name="connsiteX300" fmla="*/ 16914 w 21548"/>
                <a:gd name="connsiteY300" fmla="*/ 5797 h 21600"/>
                <a:gd name="connsiteX301" fmla="*/ 16633 w 21548"/>
                <a:gd name="connsiteY301" fmla="*/ 5962 h 21600"/>
                <a:gd name="connsiteX302" fmla="*/ 16366 w 21548"/>
                <a:gd name="connsiteY302" fmla="*/ 6085 h 21600"/>
                <a:gd name="connsiteX303" fmla="*/ 16103 w 21548"/>
                <a:gd name="connsiteY303" fmla="*/ 6521 h 21600"/>
                <a:gd name="connsiteX304" fmla="*/ 16914 w 21548"/>
                <a:gd name="connsiteY304" fmla="*/ 5776 h 21600"/>
                <a:gd name="connsiteX305" fmla="*/ 17261 w 21548"/>
                <a:gd name="connsiteY305" fmla="*/ 5485 h 21600"/>
                <a:gd name="connsiteX306" fmla="*/ 17007 w 21548"/>
                <a:gd name="connsiteY306" fmla="*/ 5958 h 21600"/>
                <a:gd name="connsiteX307" fmla="*/ 16762 w 21548"/>
                <a:gd name="connsiteY307" fmla="*/ 6389 h 21600"/>
                <a:gd name="connsiteX308" fmla="*/ 16749 w 21548"/>
                <a:gd name="connsiteY308" fmla="*/ 6419 h 21600"/>
                <a:gd name="connsiteX309" fmla="*/ 16749 w 21548"/>
                <a:gd name="connsiteY309" fmla="*/ 6415 h 21600"/>
                <a:gd name="connsiteX310" fmla="*/ 16713 w 21548"/>
                <a:gd name="connsiteY310" fmla="*/ 6470 h 21600"/>
                <a:gd name="connsiteX311" fmla="*/ 16718 w 21548"/>
                <a:gd name="connsiteY311" fmla="*/ 6466 h 21600"/>
                <a:gd name="connsiteX312" fmla="*/ 16682 w 21548"/>
                <a:gd name="connsiteY312" fmla="*/ 6521 h 21600"/>
                <a:gd name="connsiteX313" fmla="*/ 16687 w 21548"/>
                <a:gd name="connsiteY313" fmla="*/ 6516 h 21600"/>
                <a:gd name="connsiteX314" fmla="*/ 16629 w 21548"/>
                <a:gd name="connsiteY314" fmla="*/ 6605 h 21600"/>
                <a:gd name="connsiteX315" fmla="*/ 16633 w 21548"/>
                <a:gd name="connsiteY315" fmla="*/ 6601 h 21600"/>
                <a:gd name="connsiteX316" fmla="*/ 16598 w 21548"/>
                <a:gd name="connsiteY316" fmla="*/ 6630 h 21600"/>
                <a:gd name="connsiteX317" fmla="*/ 16606 w 21548"/>
                <a:gd name="connsiteY317" fmla="*/ 6635 h 21600"/>
                <a:gd name="connsiteX318" fmla="*/ 16571 w 21548"/>
                <a:gd name="connsiteY318" fmla="*/ 6685 h 21600"/>
                <a:gd name="connsiteX319" fmla="*/ 16575 w 21548"/>
                <a:gd name="connsiteY319" fmla="*/ 6685 h 21600"/>
                <a:gd name="connsiteX320" fmla="*/ 16540 w 21548"/>
                <a:gd name="connsiteY320" fmla="*/ 6740 h 21600"/>
                <a:gd name="connsiteX321" fmla="*/ 16544 w 21548"/>
                <a:gd name="connsiteY321" fmla="*/ 6736 h 21600"/>
                <a:gd name="connsiteX322" fmla="*/ 16513 w 21548"/>
                <a:gd name="connsiteY322" fmla="*/ 6791 h 21600"/>
                <a:gd name="connsiteX323" fmla="*/ 16451 w 21548"/>
                <a:gd name="connsiteY323" fmla="*/ 6905 h 21600"/>
                <a:gd name="connsiteX324" fmla="*/ 16455 w 21548"/>
                <a:gd name="connsiteY324" fmla="*/ 6901 h 21600"/>
                <a:gd name="connsiteX325" fmla="*/ 16428 w 21548"/>
                <a:gd name="connsiteY325" fmla="*/ 6960 h 21600"/>
                <a:gd name="connsiteX326" fmla="*/ 16397 w 21548"/>
                <a:gd name="connsiteY326" fmla="*/ 7476 h 21600"/>
                <a:gd name="connsiteX327" fmla="*/ 16393 w 21548"/>
                <a:gd name="connsiteY327" fmla="*/ 7476 h 21600"/>
                <a:gd name="connsiteX328" fmla="*/ 16419 w 21548"/>
                <a:gd name="connsiteY328" fmla="*/ 7578 h 21600"/>
                <a:gd name="connsiteX329" fmla="*/ 16843 w 21548"/>
                <a:gd name="connsiteY329" fmla="*/ 8567 h 21600"/>
                <a:gd name="connsiteX330" fmla="*/ 16633 w 21548"/>
                <a:gd name="connsiteY330" fmla="*/ 8005 h 21600"/>
                <a:gd name="connsiteX331" fmla="*/ 16464 w 21548"/>
                <a:gd name="connsiteY331" fmla="*/ 7472 h 21600"/>
                <a:gd name="connsiteX332" fmla="*/ 16558 w 21548"/>
                <a:gd name="connsiteY332" fmla="*/ 6893 h 21600"/>
                <a:gd name="connsiteX333" fmla="*/ 16958 w 21548"/>
                <a:gd name="connsiteY333" fmla="*/ 6279 h 21600"/>
                <a:gd name="connsiteX334" fmla="*/ 17007 w 21548"/>
                <a:gd name="connsiteY334" fmla="*/ 6115 h 21600"/>
                <a:gd name="connsiteX335" fmla="*/ 17270 w 21548"/>
                <a:gd name="connsiteY335" fmla="*/ 5628 h 21600"/>
                <a:gd name="connsiteX336" fmla="*/ 17315 w 21548"/>
                <a:gd name="connsiteY336" fmla="*/ 5721 h 21600"/>
                <a:gd name="connsiteX337" fmla="*/ 17333 w 21548"/>
                <a:gd name="connsiteY337" fmla="*/ 5290 h 21600"/>
                <a:gd name="connsiteX338" fmla="*/ 17439 w 21548"/>
                <a:gd name="connsiteY338" fmla="*/ 5062 h 21600"/>
                <a:gd name="connsiteX339" fmla="*/ 17546 w 21548"/>
                <a:gd name="connsiteY339" fmla="*/ 4977 h 21600"/>
                <a:gd name="connsiteX340" fmla="*/ 17591 w 21548"/>
                <a:gd name="connsiteY340" fmla="*/ 4994 h 21600"/>
                <a:gd name="connsiteX341" fmla="*/ 17439 w 21548"/>
                <a:gd name="connsiteY341" fmla="*/ 5573 h 21600"/>
                <a:gd name="connsiteX342" fmla="*/ 17341 w 21548"/>
                <a:gd name="connsiteY342" fmla="*/ 5751 h 21600"/>
                <a:gd name="connsiteX343" fmla="*/ 17373 w 21548"/>
                <a:gd name="connsiteY343" fmla="*/ 5802 h 21600"/>
                <a:gd name="connsiteX344" fmla="*/ 17591 w 21548"/>
                <a:gd name="connsiteY344" fmla="*/ 5417 h 21600"/>
                <a:gd name="connsiteX345" fmla="*/ 17742 w 21548"/>
                <a:gd name="connsiteY345" fmla="*/ 5759 h 21600"/>
                <a:gd name="connsiteX346" fmla="*/ 17831 w 21548"/>
                <a:gd name="connsiteY346" fmla="*/ 5797 h 21600"/>
                <a:gd name="connsiteX347" fmla="*/ 18237 w 21548"/>
                <a:gd name="connsiteY347" fmla="*/ 5421 h 21600"/>
                <a:gd name="connsiteX348" fmla="*/ 17805 w 21548"/>
                <a:gd name="connsiteY348" fmla="*/ 5759 h 21600"/>
                <a:gd name="connsiteX349" fmla="*/ 17595 w 21548"/>
                <a:gd name="connsiteY349" fmla="*/ 5239 h 21600"/>
                <a:gd name="connsiteX350" fmla="*/ 18388 w 21548"/>
                <a:gd name="connsiteY350" fmla="*/ 4892 h 21600"/>
                <a:gd name="connsiteX351" fmla="*/ 18139 w 21548"/>
                <a:gd name="connsiteY351" fmla="*/ 5755 h 21600"/>
                <a:gd name="connsiteX352" fmla="*/ 17301 w 21548"/>
                <a:gd name="connsiteY352" fmla="*/ 7387 h 21600"/>
                <a:gd name="connsiteX353" fmla="*/ 17052 w 21548"/>
                <a:gd name="connsiteY353" fmla="*/ 8398 h 21600"/>
                <a:gd name="connsiteX354" fmla="*/ 16963 w 21548"/>
                <a:gd name="connsiteY354" fmla="*/ 8757 h 21600"/>
                <a:gd name="connsiteX355" fmla="*/ 16981 w 21548"/>
                <a:gd name="connsiteY355" fmla="*/ 8948 h 21600"/>
                <a:gd name="connsiteX356" fmla="*/ 16945 w 21548"/>
                <a:gd name="connsiteY356" fmla="*/ 9185 h 21600"/>
                <a:gd name="connsiteX357" fmla="*/ 17052 w 21548"/>
                <a:gd name="connsiteY357" fmla="*/ 8969 h 21600"/>
                <a:gd name="connsiteX358" fmla="*/ 18326 w 21548"/>
                <a:gd name="connsiteY358" fmla="*/ 6783 h 21600"/>
                <a:gd name="connsiteX359" fmla="*/ 18887 w 21548"/>
                <a:gd name="connsiteY359" fmla="*/ 6186 h 21600"/>
                <a:gd name="connsiteX360" fmla="*/ 18829 w 21548"/>
                <a:gd name="connsiteY360" fmla="*/ 5945 h 21600"/>
                <a:gd name="connsiteX361" fmla="*/ 18718 w 21548"/>
                <a:gd name="connsiteY361" fmla="*/ 5920 h 21600"/>
                <a:gd name="connsiteX362" fmla="*/ 18718 w 21548"/>
                <a:gd name="connsiteY362" fmla="*/ 5945 h 21600"/>
                <a:gd name="connsiteX363" fmla="*/ 18869 w 21548"/>
                <a:gd name="connsiteY363" fmla="*/ 6077 h 21600"/>
                <a:gd name="connsiteX364" fmla="*/ 18727 w 21548"/>
                <a:gd name="connsiteY364" fmla="*/ 6229 h 21600"/>
                <a:gd name="connsiteX365" fmla="*/ 17546 w 21548"/>
                <a:gd name="connsiteY365" fmla="*/ 7531 h 21600"/>
                <a:gd name="connsiteX366" fmla="*/ 17221 w 21548"/>
                <a:gd name="connsiteY366" fmla="*/ 8098 h 21600"/>
                <a:gd name="connsiteX367" fmla="*/ 17145 w 21548"/>
                <a:gd name="connsiteY367" fmla="*/ 8178 h 21600"/>
                <a:gd name="connsiteX368" fmla="*/ 17466 w 21548"/>
                <a:gd name="connsiteY368" fmla="*/ 7218 h 21600"/>
                <a:gd name="connsiteX369" fmla="*/ 18308 w 21548"/>
                <a:gd name="connsiteY369" fmla="*/ 5599 h 21600"/>
                <a:gd name="connsiteX370" fmla="*/ 18446 w 21548"/>
                <a:gd name="connsiteY370" fmla="*/ 4990 h 21600"/>
                <a:gd name="connsiteX371" fmla="*/ 18460 w 21548"/>
                <a:gd name="connsiteY371" fmla="*/ 4901 h 21600"/>
                <a:gd name="connsiteX372" fmla="*/ 18865 w 21548"/>
                <a:gd name="connsiteY372" fmla="*/ 5692 h 21600"/>
                <a:gd name="connsiteX373" fmla="*/ 18402 w 21548"/>
                <a:gd name="connsiteY373" fmla="*/ 5802 h 21600"/>
                <a:gd name="connsiteX374" fmla="*/ 18892 w 21548"/>
                <a:gd name="connsiteY374" fmla="*/ 5781 h 21600"/>
                <a:gd name="connsiteX375" fmla="*/ 18950 w 21548"/>
                <a:gd name="connsiteY375" fmla="*/ 5649 h 21600"/>
                <a:gd name="connsiteX376" fmla="*/ 18825 w 21548"/>
                <a:gd name="connsiteY376" fmla="*/ 5421 h 21600"/>
                <a:gd name="connsiteX377" fmla="*/ 19003 w 21548"/>
                <a:gd name="connsiteY377" fmla="*/ 5501 h 21600"/>
                <a:gd name="connsiteX378" fmla="*/ 19689 w 21548"/>
                <a:gd name="connsiteY378" fmla="*/ 5620 h 21600"/>
                <a:gd name="connsiteX379" fmla="*/ 19791 w 21548"/>
                <a:gd name="connsiteY379" fmla="*/ 5671 h 21600"/>
                <a:gd name="connsiteX380" fmla="*/ 20143 w 21548"/>
                <a:gd name="connsiteY380" fmla="*/ 6305 h 21600"/>
                <a:gd name="connsiteX381" fmla="*/ 20139 w 21548"/>
                <a:gd name="connsiteY381" fmla="*/ 6301 h 21600"/>
                <a:gd name="connsiteX382" fmla="*/ 20709 w 21548"/>
                <a:gd name="connsiteY382" fmla="*/ 7354 h 21600"/>
                <a:gd name="connsiteX383" fmla="*/ 21324 w 21548"/>
                <a:gd name="connsiteY383" fmla="*/ 8512 h 21600"/>
                <a:gd name="connsiteX384" fmla="*/ 21391 w 21548"/>
                <a:gd name="connsiteY384" fmla="*/ 8842 h 21600"/>
                <a:gd name="connsiteX385" fmla="*/ 20834 w 21548"/>
                <a:gd name="connsiteY385" fmla="*/ 9235 h 21600"/>
                <a:gd name="connsiteX386" fmla="*/ 20660 w 21548"/>
                <a:gd name="connsiteY386" fmla="*/ 9345 h 21600"/>
                <a:gd name="connsiteX387" fmla="*/ 20486 w 21548"/>
                <a:gd name="connsiteY387" fmla="*/ 9455 h 21600"/>
                <a:gd name="connsiteX388" fmla="*/ 20063 w 21548"/>
                <a:gd name="connsiteY388" fmla="*/ 9713 h 21600"/>
                <a:gd name="connsiteX389" fmla="*/ 19649 w 21548"/>
                <a:gd name="connsiteY389" fmla="*/ 10009 h 21600"/>
                <a:gd name="connsiteX390" fmla="*/ 19613 w 21548"/>
                <a:gd name="connsiteY390" fmla="*/ 9958 h 21600"/>
                <a:gd name="connsiteX391" fmla="*/ 19306 w 21548"/>
                <a:gd name="connsiteY391" fmla="*/ 9404 h 21600"/>
                <a:gd name="connsiteX392" fmla="*/ 19333 w 21548"/>
                <a:gd name="connsiteY392" fmla="*/ 9307 h 21600"/>
                <a:gd name="connsiteX393" fmla="*/ 20406 w 21548"/>
                <a:gd name="connsiteY393" fmla="*/ 8664 h 21600"/>
                <a:gd name="connsiteX394" fmla="*/ 20994 w 21548"/>
                <a:gd name="connsiteY394" fmla="*/ 8580 h 21600"/>
                <a:gd name="connsiteX395" fmla="*/ 20985 w 21548"/>
                <a:gd name="connsiteY395" fmla="*/ 8483 h 21600"/>
                <a:gd name="connsiteX396" fmla="*/ 20709 w 21548"/>
                <a:gd name="connsiteY396" fmla="*/ 8461 h 21600"/>
                <a:gd name="connsiteX397" fmla="*/ 20771 w 21548"/>
                <a:gd name="connsiteY397" fmla="*/ 8390 h 21600"/>
                <a:gd name="connsiteX398" fmla="*/ 20727 w 21548"/>
                <a:gd name="connsiteY398" fmla="*/ 8343 h 21600"/>
                <a:gd name="connsiteX399" fmla="*/ 19956 w 21548"/>
                <a:gd name="connsiteY399" fmla="*/ 7848 h 21600"/>
                <a:gd name="connsiteX400" fmla="*/ 19907 w 21548"/>
                <a:gd name="connsiteY400" fmla="*/ 7798 h 21600"/>
                <a:gd name="connsiteX401" fmla="*/ 19244 w 21548"/>
                <a:gd name="connsiteY401" fmla="*/ 6821 h 21600"/>
                <a:gd name="connsiteX402" fmla="*/ 19355 w 21548"/>
                <a:gd name="connsiteY402" fmla="*/ 7163 h 21600"/>
                <a:gd name="connsiteX403" fmla="*/ 19560 w 21548"/>
                <a:gd name="connsiteY403" fmla="*/ 7493 h 21600"/>
                <a:gd name="connsiteX404" fmla="*/ 19502 w 21548"/>
                <a:gd name="connsiteY404" fmla="*/ 7679 h 21600"/>
                <a:gd name="connsiteX405" fmla="*/ 18540 w 21548"/>
                <a:gd name="connsiteY405" fmla="*/ 9316 h 21600"/>
                <a:gd name="connsiteX406" fmla="*/ 18215 w 21548"/>
                <a:gd name="connsiteY406" fmla="*/ 9443 h 21600"/>
                <a:gd name="connsiteX407" fmla="*/ 18148 w 21548"/>
                <a:gd name="connsiteY407" fmla="*/ 9451 h 21600"/>
                <a:gd name="connsiteX408" fmla="*/ 18139 w 21548"/>
                <a:gd name="connsiteY408" fmla="*/ 9451 h 21600"/>
                <a:gd name="connsiteX409" fmla="*/ 17952 w 21548"/>
                <a:gd name="connsiteY409" fmla="*/ 9459 h 21600"/>
                <a:gd name="connsiteX410" fmla="*/ 17867 w 21548"/>
                <a:gd name="connsiteY410" fmla="*/ 9497 h 21600"/>
                <a:gd name="connsiteX411" fmla="*/ 17907 w 21548"/>
                <a:gd name="connsiteY411" fmla="*/ 9578 h 21600"/>
                <a:gd name="connsiteX412" fmla="*/ 17970 w 21548"/>
                <a:gd name="connsiteY412" fmla="*/ 9629 h 21600"/>
                <a:gd name="connsiteX413" fmla="*/ 18041 w 21548"/>
                <a:gd name="connsiteY413" fmla="*/ 9675 h 21600"/>
                <a:gd name="connsiteX414" fmla="*/ 17947 w 21548"/>
                <a:gd name="connsiteY414" fmla="*/ 9717 h 21600"/>
                <a:gd name="connsiteX415" fmla="*/ 17867 w 21548"/>
                <a:gd name="connsiteY415" fmla="*/ 9747 h 21600"/>
                <a:gd name="connsiteX416" fmla="*/ 18482 w 21548"/>
                <a:gd name="connsiteY416" fmla="*/ 9810 h 21600"/>
                <a:gd name="connsiteX417" fmla="*/ 18607 w 21548"/>
                <a:gd name="connsiteY417" fmla="*/ 9781 h 21600"/>
                <a:gd name="connsiteX418" fmla="*/ 18513 w 21548"/>
                <a:gd name="connsiteY418" fmla="*/ 9696 h 21600"/>
                <a:gd name="connsiteX419" fmla="*/ 18143 w 21548"/>
                <a:gd name="connsiteY419" fmla="*/ 9637 h 21600"/>
                <a:gd name="connsiteX420" fmla="*/ 18816 w 21548"/>
                <a:gd name="connsiteY420" fmla="*/ 9861 h 21600"/>
                <a:gd name="connsiteX421" fmla="*/ 19123 w 21548"/>
                <a:gd name="connsiteY421" fmla="*/ 10364 h 21600"/>
                <a:gd name="connsiteX422" fmla="*/ 18656 w 21548"/>
                <a:gd name="connsiteY422" fmla="*/ 10314 h 21600"/>
                <a:gd name="connsiteX423" fmla="*/ 18215 w 21548"/>
                <a:gd name="connsiteY423" fmla="*/ 10238 h 21600"/>
                <a:gd name="connsiteX424" fmla="*/ 18250 w 21548"/>
                <a:gd name="connsiteY424" fmla="*/ 10187 h 21600"/>
                <a:gd name="connsiteX425" fmla="*/ 18664 w 21548"/>
                <a:gd name="connsiteY425" fmla="*/ 10136 h 21600"/>
                <a:gd name="connsiteX426" fmla="*/ 18036 w 21548"/>
                <a:gd name="connsiteY426" fmla="*/ 10102 h 21600"/>
                <a:gd name="connsiteX427" fmla="*/ 18544 w 21548"/>
                <a:gd name="connsiteY427" fmla="*/ 9954 h 21600"/>
                <a:gd name="connsiteX428" fmla="*/ 18411 w 21548"/>
                <a:gd name="connsiteY428" fmla="*/ 9929 h 21600"/>
                <a:gd name="connsiteX429" fmla="*/ 18014 w 21548"/>
                <a:gd name="connsiteY429" fmla="*/ 10047 h 21600"/>
                <a:gd name="connsiteX430" fmla="*/ 17872 w 21548"/>
                <a:gd name="connsiteY430" fmla="*/ 10098 h 21600"/>
                <a:gd name="connsiteX431" fmla="*/ 17796 w 21548"/>
                <a:gd name="connsiteY431" fmla="*/ 10161 h 21600"/>
                <a:gd name="connsiteX432" fmla="*/ 17880 w 21548"/>
                <a:gd name="connsiteY432" fmla="*/ 10216 h 21600"/>
                <a:gd name="connsiteX433" fmla="*/ 18210 w 21548"/>
                <a:gd name="connsiteY433" fmla="*/ 10238 h 21600"/>
                <a:gd name="connsiteX434" fmla="*/ 18210 w 21548"/>
                <a:gd name="connsiteY434" fmla="*/ 10238 h 21600"/>
                <a:gd name="connsiteX435" fmla="*/ 18847 w 21548"/>
                <a:gd name="connsiteY435" fmla="*/ 10457 h 21600"/>
                <a:gd name="connsiteX436" fmla="*/ 18847 w 21548"/>
                <a:gd name="connsiteY436" fmla="*/ 10462 h 21600"/>
                <a:gd name="connsiteX437" fmla="*/ 18847 w 21548"/>
                <a:gd name="connsiteY437" fmla="*/ 10462 h 21600"/>
                <a:gd name="connsiteX438" fmla="*/ 18843 w 21548"/>
                <a:gd name="connsiteY438" fmla="*/ 10462 h 21600"/>
                <a:gd name="connsiteX439" fmla="*/ 18985 w 21548"/>
                <a:gd name="connsiteY439" fmla="*/ 10466 h 21600"/>
                <a:gd name="connsiteX440" fmla="*/ 19163 w 21548"/>
                <a:gd name="connsiteY440" fmla="*/ 10246 h 21600"/>
                <a:gd name="connsiteX441" fmla="*/ 18896 w 21548"/>
                <a:gd name="connsiteY441" fmla="*/ 9806 h 21600"/>
                <a:gd name="connsiteX442" fmla="*/ 18923 w 21548"/>
                <a:gd name="connsiteY442" fmla="*/ 9519 h 21600"/>
                <a:gd name="connsiteX443" fmla="*/ 18958 w 21548"/>
                <a:gd name="connsiteY443" fmla="*/ 9544 h 21600"/>
                <a:gd name="connsiteX444" fmla="*/ 19172 w 21548"/>
                <a:gd name="connsiteY444" fmla="*/ 9459 h 21600"/>
                <a:gd name="connsiteX445" fmla="*/ 19310 w 21548"/>
                <a:gd name="connsiteY445" fmla="*/ 9662 h 21600"/>
                <a:gd name="connsiteX446" fmla="*/ 19480 w 21548"/>
                <a:gd name="connsiteY446" fmla="*/ 10001 h 21600"/>
                <a:gd name="connsiteX447" fmla="*/ 19497 w 21548"/>
                <a:gd name="connsiteY447" fmla="*/ 10208 h 21600"/>
                <a:gd name="connsiteX448" fmla="*/ 21172 w 21548"/>
                <a:gd name="connsiteY448" fmla="*/ 9172 h 21600"/>
                <a:gd name="connsiteX449" fmla="*/ 21315 w 21548"/>
                <a:gd name="connsiteY449" fmla="*/ 9075 h 21600"/>
                <a:gd name="connsiteX450" fmla="*/ 21471 w 21548"/>
                <a:gd name="connsiteY450" fmla="*/ 8533 h 21600"/>
                <a:gd name="connsiteX451" fmla="*/ 16878 w 21548"/>
                <a:gd name="connsiteY451" fmla="*/ 3413 h 21600"/>
                <a:gd name="connsiteX452" fmla="*/ 17101 w 21548"/>
                <a:gd name="connsiteY452" fmla="*/ 3582 h 21600"/>
                <a:gd name="connsiteX453" fmla="*/ 16878 w 21548"/>
                <a:gd name="connsiteY453" fmla="*/ 3413 h 21600"/>
                <a:gd name="connsiteX454" fmla="*/ 10250 w 21548"/>
                <a:gd name="connsiteY454" fmla="*/ 6423 h 21600"/>
                <a:gd name="connsiteX455" fmla="*/ 10254 w 21548"/>
                <a:gd name="connsiteY455" fmla="*/ 6385 h 21600"/>
                <a:gd name="connsiteX456" fmla="*/ 10936 w 21548"/>
                <a:gd name="connsiteY456" fmla="*/ 6491 h 21600"/>
                <a:gd name="connsiteX457" fmla="*/ 10250 w 21548"/>
                <a:gd name="connsiteY457" fmla="*/ 6423 h 21600"/>
                <a:gd name="connsiteX458" fmla="*/ 11074 w 21548"/>
                <a:gd name="connsiteY458" fmla="*/ 6711 h 21600"/>
                <a:gd name="connsiteX459" fmla="*/ 10686 w 21548"/>
                <a:gd name="connsiteY459" fmla="*/ 6677 h 21600"/>
                <a:gd name="connsiteX460" fmla="*/ 10629 w 21548"/>
                <a:gd name="connsiteY460" fmla="*/ 6626 h 21600"/>
                <a:gd name="connsiteX461" fmla="*/ 10669 w 21548"/>
                <a:gd name="connsiteY461" fmla="*/ 6601 h 21600"/>
                <a:gd name="connsiteX462" fmla="*/ 11332 w 21548"/>
                <a:gd name="connsiteY462" fmla="*/ 6622 h 21600"/>
                <a:gd name="connsiteX463" fmla="*/ 11074 w 21548"/>
                <a:gd name="connsiteY463" fmla="*/ 6711 h 21600"/>
                <a:gd name="connsiteX464" fmla="*/ 11350 w 21548"/>
                <a:gd name="connsiteY464" fmla="*/ 6724 h 21600"/>
                <a:gd name="connsiteX465" fmla="*/ 11729 w 21548"/>
                <a:gd name="connsiteY465" fmla="*/ 6724 h 21600"/>
                <a:gd name="connsiteX466" fmla="*/ 11350 w 21548"/>
                <a:gd name="connsiteY466" fmla="*/ 6724 h 21600"/>
                <a:gd name="connsiteX467" fmla="*/ 11671 w 21548"/>
                <a:gd name="connsiteY467" fmla="*/ 6499 h 21600"/>
                <a:gd name="connsiteX468" fmla="*/ 11666 w 21548"/>
                <a:gd name="connsiteY468" fmla="*/ 6567 h 21600"/>
                <a:gd name="connsiteX469" fmla="*/ 11698 w 21548"/>
                <a:gd name="connsiteY469" fmla="*/ 6681 h 21600"/>
                <a:gd name="connsiteX470" fmla="*/ 11359 w 21548"/>
                <a:gd name="connsiteY470" fmla="*/ 6677 h 21600"/>
                <a:gd name="connsiteX471" fmla="*/ 11386 w 21548"/>
                <a:gd name="connsiteY471" fmla="*/ 6618 h 21600"/>
                <a:gd name="connsiteX472" fmla="*/ 11435 w 21548"/>
                <a:gd name="connsiteY472" fmla="*/ 6567 h 21600"/>
                <a:gd name="connsiteX473" fmla="*/ 11368 w 21548"/>
                <a:gd name="connsiteY473" fmla="*/ 6525 h 21600"/>
                <a:gd name="connsiteX474" fmla="*/ 11092 w 21548"/>
                <a:gd name="connsiteY474" fmla="*/ 6491 h 21600"/>
                <a:gd name="connsiteX475" fmla="*/ 11671 w 21548"/>
                <a:gd name="connsiteY475" fmla="*/ 6499 h 21600"/>
                <a:gd name="connsiteX476" fmla="*/ 20544 w 21548"/>
                <a:gd name="connsiteY476" fmla="*/ 8453 h 21600"/>
                <a:gd name="connsiteX477" fmla="*/ 20197 w 21548"/>
                <a:gd name="connsiteY477" fmla="*/ 8098 h 21600"/>
                <a:gd name="connsiteX478" fmla="*/ 20544 w 21548"/>
                <a:gd name="connsiteY478" fmla="*/ 8453 h 21600"/>
                <a:gd name="connsiteX479" fmla="*/ 19212 w 21548"/>
                <a:gd name="connsiteY479" fmla="*/ 9248 h 21600"/>
                <a:gd name="connsiteX480" fmla="*/ 18878 w 21548"/>
                <a:gd name="connsiteY480" fmla="*/ 9434 h 21600"/>
                <a:gd name="connsiteX481" fmla="*/ 18740 w 21548"/>
                <a:gd name="connsiteY481" fmla="*/ 9599 h 21600"/>
                <a:gd name="connsiteX482" fmla="*/ 18664 w 21548"/>
                <a:gd name="connsiteY482" fmla="*/ 9231 h 21600"/>
                <a:gd name="connsiteX483" fmla="*/ 19667 w 21548"/>
                <a:gd name="connsiteY483" fmla="*/ 7586 h 21600"/>
                <a:gd name="connsiteX484" fmla="*/ 20326 w 21548"/>
                <a:gd name="connsiteY484" fmla="*/ 8504 h 21600"/>
                <a:gd name="connsiteX485" fmla="*/ 20281 w 21548"/>
                <a:gd name="connsiteY485" fmla="*/ 8588 h 21600"/>
                <a:gd name="connsiteX486" fmla="*/ 19212 w 21548"/>
                <a:gd name="connsiteY486" fmla="*/ 9248 h 21600"/>
                <a:gd name="connsiteX487" fmla="*/ 20678 w 21548"/>
                <a:gd name="connsiteY487" fmla="*/ 9307 h 21600"/>
                <a:gd name="connsiteX488" fmla="*/ 20678 w 21548"/>
                <a:gd name="connsiteY488" fmla="*/ 9307 h 21600"/>
                <a:gd name="connsiteX489" fmla="*/ 20673 w 21548"/>
                <a:gd name="connsiteY489" fmla="*/ 9312 h 21600"/>
                <a:gd name="connsiteX490" fmla="*/ 20678 w 21548"/>
                <a:gd name="connsiteY490" fmla="*/ 9307 h 21600"/>
                <a:gd name="connsiteX491" fmla="*/ 16575 w 21548"/>
                <a:gd name="connsiteY491" fmla="*/ 8643 h 21600"/>
                <a:gd name="connsiteX492" fmla="*/ 16575 w 21548"/>
                <a:gd name="connsiteY492" fmla="*/ 8643 h 21600"/>
                <a:gd name="connsiteX493" fmla="*/ 16575 w 21548"/>
                <a:gd name="connsiteY493" fmla="*/ 8643 h 21600"/>
                <a:gd name="connsiteX494" fmla="*/ 16575 w 21548"/>
                <a:gd name="connsiteY494" fmla="*/ 8652 h 21600"/>
                <a:gd name="connsiteX495" fmla="*/ 16575 w 21548"/>
                <a:gd name="connsiteY495" fmla="*/ 8643 h 21600"/>
                <a:gd name="connsiteX496" fmla="*/ 16575 w 21548"/>
                <a:gd name="connsiteY496" fmla="*/ 8643 h 21600"/>
                <a:gd name="connsiteX497" fmla="*/ 16575 w 21548"/>
                <a:gd name="connsiteY497" fmla="*/ 8643 h 21600"/>
                <a:gd name="connsiteX498" fmla="*/ 16575 w 21548"/>
                <a:gd name="connsiteY498" fmla="*/ 8643 h 21600"/>
                <a:gd name="connsiteX499" fmla="*/ 16575 w 21548"/>
                <a:gd name="connsiteY499" fmla="*/ 8643 h 21600"/>
                <a:gd name="connsiteX500" fmla="*/ 16072 w 21548"/>
                <a:gd name="connsiteY500" fmla="*/ 10115 h 21600"/>
                <a:gd name="connsiteX501" fmla="*/ 15738 w 21548"/>
                <a:gd name="connsiteY501" fmla="*/ 10986 h 21600"/>
                <a:gd name="connsiteX502" fmla="*/ 15595 w 21548"/>
                <a:gd name="connsiteY502" fmla="*/ 11857 h 21600"/>
                <a:gd name="connsiteX503" fmla="*/ 15640 w 21548"/>
                <a:gd name="connsiteY503" fmla="*/ 12322 h 21600"/>
                <a:gd name="connsiteX504" fmla="*/ 15769 w 21548"/>
                <a:gd name="connsiteY504" fmla="*/ 13735 h 21600"/>
                <a:gd name="connsiteX505" fmla="*/ 15867 w 21548"/>
                <a:gd name="connsiteY505" fmla="*/ 14775 h 21600"/>
                <a:gd name="connsiteX506" fmla="*/ 16032 w 21548"/>
                <a:gd name="connsiteY506" fmla="*/ 16513 h 21600"/>
                <a:gd name="connsiteX507" fmla="*/ 16134 w 21548"/>
                <a:gd name="connsiteY507" fmla="*/ 17790 h 21600"/>
                <a:gd name="connsiteX508" fmla="*/ 16241 w 21548"/>
                <a:gd name="connsiteY508" fmla="*/ 19257 h 21600"/>
                <a:gd name="connsiteX509" fmla="*/ 16281 w 21548"/>
                <a:gd name="connsiteY509" fmla="*/ 19727 h 21600"/>
                <a:gd name="connsiteX510" fmla="*/ 16308 w 21548"/>
                <a:gd name="connsiteY510" fmla="*/ 20010 h 21600"/>
                <a:gd name="connsiteX511" fmla="*/ 16241 w 21548"/>
                <a:gd name="connsiteY511" fmla="*/ 20247 h 21600"/>
                <a:gd name="connsiteX512" fmla="*/ 15920 w 21548"/>
                <a:gd name="connsiteY512" fmla="*/ 20475 h 21600"/>
                <a:gd name="connsiteX513" fmla="*/ 15310 w 21548"/>
                <a:gd name="connsiteY513" fmla="*/ 20826 h 21600"/>
                <a:gd name="connsiteX514" fmla="*/ 14646 w 21548"/>
                <a:gd name="connsiteY514" fmla="*/ 21152 h 21600"/>
                <a:gd name="connsiteX515" fmla="*/ 14575 w 21548"/>
                <a:gd name="connsiteY515" fmla="*/ 21241 h 21600"/>
                <a:gd name="connsiteX516" fmla="*/ 14682 w 21548"/>
                <a:gd name="connsiteY516" fmla="*/ 21266 h 21600"/>
                <a:gd name="connsiteX517" fmla="*/ 15845 w 21548"/>
                <a:gd name="connsiteY517" fmla="*/ 21253 h 21600"/>
                <a:gd name="connsiteX518" fmla="*/ 16010 w 21548"/>
                <a:gd name="connsiteY518" fmla="*/ 21181 h 21600"/>
                <a:gd name="connsiteX519" fmla="*/ 16464 w 21548"/>
                <a:gd name="connsiteY519" fmla="*/ 20894 h 21600"/>
                <a:gd name="connsiteX520" fmla="*/ 16758 w 21548"/>
                <a:gd name="connsiteY520" fmla="*/ 21071 h 21600"/>
                <a:gd name="connsiteX521" fmla="*/ 16758 w 21548"/>
                <a:gd name="connsiteY521" fmla="*/ 21101 h 21600"/>
                <a:gd name="connsiteX522" fmla="*/ 16905 w 21548"/>
                <a:gd name="connsiteY522" fmla="*/ 21198 h 21600"/>
                <a:gd name="connsiteX523" fmla="*/ 17021 w 21548"/>
                <a:gd name="connsiteY523" fmla="*/ 21093 h 21600"/>
                <a:gd name="connsiteX524" fmla="*/ 17021 w 21548"/>
                <a:gd name="connsiteY524" fmla="*/ 20446 h 21600"/>
                <a:gd name="connsiteX525" fmla="*/ 16985 w 21548"/>
                <a:gd name="connsiteY525" fmla="*/ 20120 h 21600"/>
                <a:gd name="connsiteX526" fmla="*/ 17056 w 21548"/>
                <a:gd name="connsiteY526" fmla="*/ 19727 h 21600"/>
                <a:gd name="connsiteX527" fmla="*/ 17070 w 21548"/>
                <a:gd name="connsiteY527" fmla="*/ 19388 h 21600"/>
                <a:gd name="connsiteX528" fmla="*/ 17110 w 21548"/>
                <a:gd name="connsiteY528" fmla="*/ 18099 h 21600"/>
                <a:gd name="connsiteX529" fmla="*/ 17137 w 21548"/>
                <a:gd name="connsiteY529" fmla="*/ 16479 h 21600"/>
                <a:gd name="connsiteX530" fmla="*/ 17007 w 21548"/>
                <a:gd name="connsiteY530" fmla="*/ 15655 h 21600"/>
                <a:gd name="connsiteX531" fmla="*/ 16994 w 21548"/>
                <a:gd name="connsiteY531" fmla="*/ 15232 h 21600"/>
                <a:gd name="connsiteX532" fmla="*/ 17266 w 21548"/>
                <a:gd name="connsiteY532" fmla="*/ 14289 h 21600"/>
                <a:gd name="connsiteX533" fmla="*/ 17341 w 21548"/>
                <a:gd name="connsiteY533" fmla="*/ 13993 h 21600"/>
                <a:gd name="connsiteX534" fmla="*/ 17386 w 21548"/>
                <a:gd name="connsiteY534" fmla="*/ 13857 h 21600"/>
                <a:gd name="connsiteX535" fmla="*/ 17417 w 21548"/>
                <a:gd name="connsiteY535" fmla="*/ 13857 h 21600"/>
                <a:gd name="connsiteX536" fmla="*/ 18255 w 21548"/>
                <a:gd name="connsiteY536" fmla="*/ 17650 h 21600"/>
                <a:gd name="connsiteX537" fmla="*/ 18295 w 21548"/>
                <a:gd name="connsiteY537" fmla="*/ 17435 h 21600"/>
                <a:gd name="connsiteX538" fmla="*/ 18143 w 21548"/>
                <a:gd name="connsiteY538" fmla="*/ 16627 h 21600"/>
                <a:gd name="connsiteX539" fmla="*/ 17310 w 21548"/>
                <a:gd name="connsiteY539" fmla="*/ 12762 h 21600"/>
                <a:gd name="connsiteX540" fmla="*/ 17016 w 21548"/>
                <a:gd name="connsiteY540" fmla="*/ 11692 h 21600"/>
                <a:gd name="connsiteX541" fmla="*/ 16949 w 21548"/>
                <a:gd name="connsiteY541" fmla="*/ 11625 h 21600"/>
                <a:gd name="connsiteX542" fmla="*/ 16936 w 21548"/>
                <a:gd name="connsiteY542" fmla="*/ 11696 h 21600"/>
                <a:gd name="connsiteX543" fmla="*/ 17248 w 21548"/>
                <a:gd name="connsiteY543" fmla="*/ 13439 h 21600"/>
                <a:gd name="connsiteX544" fmla="*/ 17266 w 21548"/>
                <a:gd name="connsiteY544" fmla="*/ 13895 h 21600"/>
                <a:gd name="connsiteX545" fmla="*/ 16794 w 21548"/>
                <a:gd name="connsiteY545" fmla="*/ 15659 h 21600"/>
                <a:gd name="connsiteX546" fmla="*/ 16771 w 21548"/>
                <a:gd name="connsiteY546" fmla="*/ 15917 h 21600"/>
                <a:gd name="connsiteX547" fmla="*/ 16923 w 21548"/>
                <a:gd name="connsiteY547" fmla="*/ 15561 h 21600"/>
                <a:gd name="connsiteX548" fmla="*/ 17079 w 21548"/>
                <a:gd name="connsiteY548" fmla="*/ 17046 h 21600"/>
                <a:gd name="connsiteX549" fmla="*/ 16958 w 21548"/>
                <a:gd name="connsiteY549" fmla="*/ 19947 h 21600"/>
                <a:gd name="connsiteX550" fmla="*/ 16949 w 21548"/>
                <a:gd name="connsiteY550" fmla="*/ 20018 h 21600"/>
                <a:gd name="connsiteX551" fmla="*/ 16419 w 21548"/>
                <a:gd name="connsiteY551" fmla="*/ 19997 h 21600"/>
                <a:gd name="connsiteX552" fmla="*/ 16410 w 21548"/>
                <a:gd name="connsiteY552" fmla="*/ 19972 h 21600"/>
                <a:gd name="connsiteX553" fmla="*/ 16384 w 21548"/>
                <a:gd name="connsiteY553" fmla="*/ 19811 h 21600"/>
                <a:gd name="connsiteX554" fmla="*/ 16317 w 21548"/>
                <a:gd name="connsiteY554" fmla="*/ 18796 h 21600"/>
                <a:gd name="connsiteX555" fmla="*/ 16152 w 21548"/>
                <a:gd name="connsiteY555" fmla="*/ 16779 h 21600"/>
                <a:gd name="connsiteX556" fmla="*/ 15983 w 21548"/>
                <a:gd name="connsiteY556" fmla="*/ 14860 h 21600"/>
                <a:gd name="connsiteX557" fmla="*/ 16018 w 21548"/>
                <a:gd name="connsiteY557" fmla="*/ 14783 h 21600"/>
                <a:gd name="connsiteX558" fmla="*/ 16353 w 21548"/>
                <a:gd name="connsiteY558" fmla="*/ 17304 h 21600"/>
                <a:gd name="connsiteX559" fmla="*/ 15787 w 21548"/>
                <a:gd name="connsiteY559" fmla="*/ 12026 h 21600"/>
                <a:gd name="connsiteX560" fmla="*/ 15840 w 21548"/>
                <a:gd name="connsiteY560" fmla="*/ 12090 h 21600"/>
                <a:gd name="connsiteX561" fmla="*/ 16121 w 21548"/>
                <a:gd name="connsiteY561" fmla="*/ 12073 h 21600"/>
                <a:gd name="connsiteX562" fmla="*/ 16562 w 21548"/>
                <a:gd name="connsiteY562" fmla="*/ 11104 h 21600"/>
                <a:gd name="connsiteX563" fmla="*/ 16905 w 21548"/>
                <a:gd name="connsiteY563" fmla="*/ 10085 h 21600"/>
                <a:gd name="connsiteX564" fmla="*/ 16972 w 21548"/>
                <a:gd name="connsiteY564" fmla="*/ 10013 h 21600"/>
                <a:gd name="connsiteX565" fmla="*/ 17003 w 21548"/>
                <a:gd name="connsiteY565" fmla="*/ 10068 h 21600"/>
                <a:gd name="connsiteX566" fmla="*/ 17172 w 21548"/>
                <a:gd name="connsiteY566" fmla="*/ 10749 h 21600"/>
                <a:gd name="connsiteX567" fmla="*/ 17435 w 21548"/>
                <a:gd name="connsiteY567" fmla="*/ 11713 h 21600"/>
                <a:gd name="connsiteX568" fmla="*/ 17466 w 21548"/>
                <a:gd name="connsiteY568" fmla="*/ 11751 h 21600"/>
                <a:gd name="connsiteX569" fmla="*/ 17341 w 21548"/>
                <a:gd name="connsiteY569" fmla="*/ 11079 h 21600"/>
                <a:gd name="connsiteX570" fmla="*/ 17016 w 21548"/>
                <a:gd name="connsiteY570" fmla="*/ 9620 h 21600"/>
                <a:gd name="connsiteX571" fmla="*/ 17056 w 21548"/>
                <a:gd name="connsiteY571" fmla="*/ 9476 h 21600"/>
                <a:gd name="connsiteX572" fmla="*/ 17092 w 21548"/>
                <a:gd name="connsiteY572" fmla="*/ 9252 h 21600"/>
                <a:gd name="connsiteX573" fmla="*/ 16905 w 21548"/>
                <a:gd name="connsiteY573" fmla="*/ 9210 h 21600"/>
                <a:gd name="connsiteX574" fmla="*/ 16878 w 21548"/>
                <a:gd name="connsiteY574" fmla="*/ 9443 h 21600"/>
                <a:gd name="connsiteX575" fmla="*/ 16918 w 21548"/>
                <a:gd name="connsiteY575" fmla="*/ 9696 h 21600"/>
                <a:gd name="connsiteX576" fmla="*/ 16054 w 21548"/>
                <a:gd name="connsiteY576" fmla="*/ 11764 h 21600"/>
                <a:gd name="connsiteX577" fmla="*/ 15805 w 21548"/>
                <a:gd name="connsiteY577" fmla="*/ 11811 h 21600"/>
                <a:gd name="connsiteX578" fmla="*/ 15698 w 21548"/>
                <a:gd name="connsiteY578" fmla="*/ 11413 h 21600"/>
                <a:gd name="connsiteX579" fmla="*/ 16134 w 21548"/>
                <a:gd name="connsiteY579" fmla="*/ 10267 h 21600"/>
                <a:gd name="connsiteX580" fmla="*/ 16428 w 21548"/>
                <a:gd name="connsiteY580" fmla="*/ 10009 h 21600"/>
                <a:gd name="connsiteX581" fmla="*/ 16575 w 21548"/>
                <a:gd name="connsiteY581" fmla="*/ 9920 h 21600"/>
                <a:gd name="connsiteX582" fmla="*/ 16063 w 21548"/>
                <a:gd name="connsiteY582" fmla="*/ 9988 h 21600"/>
                <a:gd name="connsiteX583" fmla="*/ 16589 w 21548"/>
                <a:gd name="connsiteY583" fmla="*/ 8910 h 21600"/>
                <a:gd name="connsiteX584" fmla="*/ 16606 w 21548"/>
                <a:gd name="connsiteY584" fmla="*/ 8648 h 21600"/>
                <a:gd name="connsiteX585" fmla="*/ 15903 w 21548"/>
                <a:gd name="connsiteY585" fmla="*/ 10123 h 21600"/>
                <a:gd name="connsiteX586" fmla="*/ 16072 w 21548"/>
                <a:gd name="connsiteY586" fmla="*/ 10115 h 21600"/>
                <a:gd name="connsiteX587" fmla="*/ 16811 w 21548"/>
                <a:gd name="connsiteY587" fmla="*/ 20086 h 21600"/>
                <a:gd name="connsiteX588" fmla="*/ 16865 w 21548"/>
                <a:gd name="connsiteY588" fmla="*/ 20120 h 21600"/>
                <a:gd name="connsiteX589" fmla="*/ 16767 w 21548"/>
                <a:gd name="connsiteY589" fmla="*/ 20437 h 21600"/>
                <a:gd name="connsiteX590" fmla="*/ 15524 w 21548"/>
                <a:gd name="connsiteY590" fmla="*/ 20932 h 21600"/>
                <a:gd name="connsiteX591" fmla="*/ 15395 w 21548"/>
                <a:gd name="connsiteY591" fmla="*/ 20907 h 21600"/>
                <a:gd name="connsiteX592" fmla="*/ 15961 w 21548"/>
                <a:gd name="connsiteY592" fmla="*/ 20530 h 21600"/>
                <a:gd name="connsiteX593" fmla="*/ 16304 w 21548"/>
                <a:gd name="connsiteY593" fmla="*/ 20276 h 21600"/>
                <a:gd name="connsiteX594" fmla="*/ 16357 w 21548"/>
                <a:gd name="connsiteY594" fmla="*/ 20057 h 21600"/>
                <a:gd name="connsiteX595" fmla="*/ 16811 w 21548"/>
                <a:gd name="connsiteY595" fmla="*/ 20086 h 21600"/>
                <a:gd name="connsiteX596" fmla="*/ 15987 w 21548"/>
                <a:gd name="connsiteY596" fmla="*/ 14547 h 21600"/>
                <a:gd name="connsiteX597" fmla="*/ 15952 w 21548"/>
                <a:gd name="connsiteY597" fmla="*/ 14606 h 21600"/>
                <a:gd name="connsiteX598" fmla="*/ 15871 w 21548"/>
                <a:gd name="connsiteY598" fmla="*/ 13642 h 21600"/>
                <a:gd name="connsiteX599" fmla="*/ 15920 w 21548"/>
                <a:gd name="connsiteY599" fmla="*/ 13959 h 21600"/>
                <a:gd name="connsiteX600" fmla="*/ 15987 w 21548"/>
                <a:gd name="connsiteY600" fmla="*/ 14547 h 21600"/>
                <a:gd name="connsiteX601" fmla="*/ 15871 w 21548"/>
                <a:gd name="connsiteY601" fmla="*/ 13426 h 21600"/>
                <a:gd name="connsiteX602" fmla="*/ 15871 w 21548"/>
                <a:gd name="connsiteY602" fmla="*/ 13633 h 21600"/>
                <a:gd name="connsiteX603" fmla="*/ 15871 w 21548"/>
                <a:gd name="connsiteY603" fmla="*/ 13426 h 21600"/>
                <a:gd name="connsiteX604" fmla="*/ 15836 w 21548"/>
                <a:gd name="connsiteY604" fmla="*/ 13122 h 21600"/>
                <a:gd name="connsiteX605" fmla="*/ 15836 w 21548"/>
                <a:gd name="connsiteY605" fmla="*/ 13122 h 21600"/>
                <a:gd name="connsiteX606" fmla="*/ 15840 w 21548"/>
                <a:gd name="connsiteY606" fmla="*/ 13308 h 21600"/>
                <a:gd name="connsiteX607" fmla="*/ 15836 w 21548"/>
                <a:gd name="connsiteY607" fmla="*/ 13308 h 21600"/>
                <a:gd name="connsiteX608" fmla="*/ 15836 w 21548"/>
                <a:gd name="connsiteY608" fmla="*/ 13122 h 21600"/>
                <a:gd name="connsiteX609" fmla="*/ 16442 w 21548"/>
                <a:gd name="connsiteY609" fmla="*/ 6939 h 21600"/>
                <a:gd name="connsiteX610" fmla="*/ 16442 w 21548"/>
                <a:gd name="connsiteY610" fmla="*/ 6939 h 21600"/>
                <a:gd name="connsiteX611" fmla="*/ 16442 w 21548"/>
                <a:gd name="connsiteY611" fmla="*/ 6939 h 21600"/>
                <a:gd name="connsiteX612" fmla="*/ 16442 w 21548"/>
                <a:gd name="connsiteY612" fmla="*/ 6939 h 21600"/>
                <a:gd name="connsiteX613" fmla="*/ 16526 w 21548"/>
                <a:gd name="connsiteY613" fmla="*/ 6770 h 21600"/>
                <a:gd name="connsiteX614" fmla="*/ 16526 w 21548"/>
                <a:gd name="connsiteY614" fmla="*/ 6770 h 21600"/>
                <a:gd name="connsiteX615" fmla="*/ 16526 w 21548"/>
                <a:gd name="connsiteY615" fmla="*/ 6770 h 21600"/>
                <a:gd name="connsiteX616" fmla="*/ 16526 w 21548"/>
                <a:gd name="connsiteY616" fmla="*/ 6770 h 21600"/>
                <a:gd name="connsiteX617" fmla="*/ 19502 w 21548"/>
                <a:gd name="connsiteY617" fmla="*/ 20450 h 21600"/>
                <a:gd name="connsiteX618" fmla="*/ 19502 w 21548"/>
                <a:gd name="connsiteY618" fmla="*/ 20450 h 21600"/>
                <a:gd name="connsiteX619" fmla="*/ 19489 w 21548"/>
                <a:gd name="connsiteY619" fmla="*/ 20433 h 21600"/>
                <a:gd name="connsiteX620" fmla="*/ 19493 w 21548"/>
                <a:gd name="connsiteY620" fmla="*/ 20424 h 21600"/>
                <a:gd name="connsiteX621" fmla="*/ 19493 w 21548"/>
                <a:gd name="connsiteY621" fmla="*/ 20382 h 21600"/>
                <a:gd name="connsiteX622" fmla="*/ 19489 w 21548"/>
                <a:gd name="connsiteY622" fmla="*/ 20340 h 21600"/>
                <a:gd name="connsiteX623" fmla="*/ 19359 w 21548"/>
                <a:gd name="connsiteY623" fmla="*/ 18695 h 21600"/>
                <a:gd name="connsiteX624" fmla="*/ 19235 w 21548"/>
                <a:gd name="connsiteY624" fmla="*/ 17549 h 21600"/>
                <a:gd name="connsiteX625" fmla="*/ 18896 w 21548"/>
                <a:gd name="connsiteY625" fmla="*/ 15929 h 21600"/>
                <a:gd name="connsiteX626" fmla="*/ 18914 w 21548"/>
                <a:gd name="connsiteY626" fmla="*/ 16297 h 21600"/>
                <a:gd name="connsiteX627" fmla="*/ 19123 w 21548"/>
                <a:gd name="connsiteY627" fmla="*/ 17371 h 21600"/>
                <a:gd name="connsiteX628" fmla="*/ 19257 w 21548"/>
                <a:gd name="connsiteY628" fmla="*/ 18585 h 21600"/>
                <a:gd name="connsiteX629" fmla="*/ 19373 w 21548"/>
                <a:gd name="connsiteY629" fmla="*/ 20369 h 21600"/>
                <a:gd name="connsiteX630" fmla="*/ 19301 w 21548"/>
                <a:gd name="connsiteY630" fmla="*/ 20433 h 21600"/>
                <a:gd name="connsiteX631" fmla="*/ 18736 w 21548"/>
                <a:gd name="connsiteY631" fmla="*/ 20412 h 21600"/>
                <a:gd name="connsiteX632" fmla="*/ 18629 w 21548"/>
                <a:gd name="connsiteY632" fmla="*/ 20323 h 21600"/>
                <a:gd name="connsiteX633" fmla="*/ 18317 w 21548"/>
                <a:gd name="connsiteY633" fmla="*/ 18703 h 21600"/>
                <a:gd name="connsiteX634" fmla="*/ 17907 w 21548"/>
                <a:gd name="connsiteY634" fmla="*/ 16589 h 21600"/>
                <a:gd name="connsiteX635" fmla="*/ 17613 w 21548"/>
                <a:gd name="connsiteY635" fmla="*/ 15079 h 21600"/>
                <a:gd name="connsiteX636" fmla="*/ 17390 w 21548"/>
                <a:gd name="connsiteY636" fmla="*/ 14052 h 21600"/>
                <a:gd name="connsiteX637" fmla="*/ 17377 w 21548"/>
                <a:gd name="connsiteY637" fmla="*/ 14183 h 21600"/>
                <a:gd name="connsiteX638" fmla="*/ 17488 w 21548"/>
                <a:gd name="connsiteY638" fmla="*/ 14919 h 21600"/>
                <a:gd name="connsiteX639" fmla="*/ 17613 w 21548"/>
                <a:gd name="connsiteY639" fmla="*/ 15587 h 21600"/>
                <a:gd name="connsiteX640" fmla="*/ 17929 w 21548"/>
                <a:gd name="connsiteY640" fmla="*/ 17244 h 21600"/>
                <a:gd name="connsiteX641" fmla="*/ 18179 w 21548"/>
                <a:gd name="connsiteY641" fmla="*/ 18619 h 21600"/>
                <a:gd name="connsiteX642" fmla="*/ 18321 w 21548"/>
                <a:gd name="connsiteY642" fmla="*/ 19338 h 21600"/>
                <a:gd name="connsiteX643" fmla="*/ 18317 w 21548"/>
                <a:gd name="connsiteY643" fmla="*/ 19338 h 21600"/>
                <a:gd name="connsiteX644" fmla="*/ 18362 w 21548"/>
                <a:gd name="connsiteY644" fmla="*/ 19473 h 21600"/>
                <a:gd name="connsiteX645" fmla="*/ 18370 w 21548"/>
                <a:gd name="connsiteY645" fmla="*/ 19528 h 21600"/>
                <a:gd name="connsiteX646" fmla="*/ 18544 w 21548"/>
                <a:gd name="connsiteY646" fmla="*/ 20441 h 21600"/>
                <a:gd name="connsiteX647" fmla="*/ 18607 w 21548"/>
                <a:gd name="connsiteY647" fmla="*/ 20467 h 21600"/>
                <a:gd name="connsiteX648" fmla="*/ 18731 w 21548"/>
                <a:gd name="connsiteY648" fmla="*/ 20623 h 21600"/>
                <a:gd name="connsiteX649" fmla="*/ 18575 w 21548"/>
                <a:gd name="connsiteY649" fmla="*/ 20894 h 21600"/>
                <a:gd name="connsiteX650" fmla="*/ 18143 w 21548"/>
                <a:gd name="connsiteY650" fmla="*/ 21410 h 21600"/>
                <a:gd name="connsiteX651" fmla="*/ 18108 w 21548"/>
                <a:gd name="connsiteY651" fmla="*/ 21511 h 21600"/>
                <a:gd name="connsiteX652" fmla="*/ 18166 w 21548"/>
                <a:gd name="connsiteY652" fmla="*/ 21600 h 21600"/>
                <a:gd name="connsiteX653" fmla="*/ 19030 w 21548"/>
                <a:gd name="connsiteY653" fmla="*/ 21596 h 21600"/>
                <a:gd name="connsiteX654" fmla="*/ 19337 w 21548"/>
                <a:gd name="connsiteY654" fmla="*/ 21405 h 21600"/>
                <a:gd name="connsiteX655" fmla="*/ 19399 w 21548"/>
                <a:gd name="connsiteY655" fmla="*/ 21253 h 21600"/>
                <a:gd name="connsiteX656" fmla="*/ 19489 w 21548"/>
                <a:gd name="connsiteY656" fmla="*/ 20539 h 21600"/>
                <a:gd name="connsiteX657" fmla="*/ 19502 w 21548"/>
                <a:gd name="connsiteY657" fmla="*/ 20450 h 21600"/>
                <a:gd name="connsiteX658" fmla="*/ 19373 w 21548"/>
                <a:gd name="connsiteY658" fmla="*/ 20606 h 21600"/>
                <a:gd name="connsiteX659" fmla="*/ 19088 w 21548"/>
                <a:gd name="connsiteY659" fmla="*/ 21156 h 21600"/>
                <a:gd name="connsiteX660" fmla="*/ 18642 w 21548"/>
                <a:gd name="connsiteY660" fmla="*/ 21012 h 21600"/>
                <a:gd name="connsiteX661" fmla="*/ 18745 w 21548"/>
                <a:gd name="connsiteY661" fmla="*/ 20763 h 21600"/>
                <a:gd name="connsiteX662" fmla="*/ 18776 w 21548"/>
                <a:gd name="connsiteY662" fmla="*/ 20687 h 21600"/>
                <a:gd name="connsiteX663" fmla="*/ 18834 w 21548"/>
                <a:gd name="connsiteY663" fmla="*/ 20484 h 21600"/>
                <a:gd name="connsiteX664" fmla="*/ 19088 w 21548"/>
                <a:gd name="connsiteY664" fmla="*/ 20479 h 21600"/>
                <a:gd name="connsiteX665" fmla="*/ 19261 w 21548"/>
                <a:gd name="connsiteY665" fmla="*/ 20484 h 21600"/>
                <a:gd name="connsiteX666" fmla="*/ 19373 w 21548"/>
                <a:gd name="connsiteY666" fmla="*/ 20606 h 21600"/>
                <a:gd name="connsiteX667" fmla="*/ 18874 w 21548"/>
                <a:gd name="connsiteY667" fmla="*/ 10411 h 21600"/>
                <a:gd name="connsiteX668" fmla="*/ 19448 w 21548"/>
                <a:gd name="connsiteY668" fmla="*/ 11608 h 21600"/>
                <a:gd name="connsiteX669" fmla="*/ 19462 w 21548"/>
                <a:gd name="connsiteY669" fmla="*/ 11667 h 21600"/>
                <a:gd name="connsiteX670" fmla="*/ 19319 w 21548"/>
                <a:gd name="connsiteY670" fmla="*/ 12217 h 21600"/>
                <a:gd name="connsiteX671" fmla="*/ 19052 w 21548"/>
                <a:gd name="connsiteY671" fmla="*/ 14077 h 21600"/>
                <a:gd name="connsiteX672" fmla="*/ 18816 w 21548"/>
                <a:gd name="connsiteY672" fmla="*/ 15693 h 21600"/>
                <a:gd name="connsiteX673" fmla="*/ 18807 w 21548"/>
                <a:gd name="connsiteY673" fmla="*/ 15752 h 21600"/>
                <a:gd name="connsiteX674" fmla="*/ 18869 w 21548"/>
                <a:gd name="connsiteY674" fmla="*/ 15701 h 21600"/>
                <a:gd name="connsiteX675" fmla="*/ 18887 w 21548"/>
                <a:gd name="connsiteY675" fmla="*/ 15836 h 21600"/>
                <a:gd name="connsiteX676" fmla="*/ 18709 w 21548"/>
                <a:gd name="connsiteY676" fmla="*/ 16187 h 21600"/>
                <a:gd name="connsiteX677" fmla="*/ 18731 w 21548"/>
                <a:gd name="connsiteY677" fmla="*/ 15612 h 21600"/>
                <a:gd name="connsiteX678" fmla="*/ 18852 w 21548"/>
                <a:gd name="connsiteY678" fmla="*/ 14868 h 21600"/>
                <a:gd name="connsiteX679" fmla="*/ 19105 w 21548"/>
                <a:gd name="connsiteY679" fmla="*/ 13088 h 21600"/>
                <a:gd name="connsiteX680" fmla="*/ 19275 w 21548"/>
                <a:gd name="connsiteY680" fmla="*/ 11764 h 21600"/>
                <a:gd name="connsiteX681" fmla="*/ 18313 w 21548"/>
                <a:gd name="connsiteY681" fmla="*/ 11959 h 21600"/>
                <a:gd name="connsiteX682" fmla="*/ 17578 w 21548"/>
                <a:gd name="connsiteY682" fmla="*/ 12081 h 21600"/>
                <a:gd name="connsiteX683" fmla="*/ 19137 w 21548"/>
                <a:gd name="connsiteY683" fmla="*/ 11701 h 21600"/>
                <a:gd name="connsiteX684" fmla="*/ 19235 w 21548"/>
                <a:gd name="connsiteY684" fmla="*/ 11396 h 21600"/>
                <a:gd name="connsiteX685" fmla="*/ 18954 w 21548"/>
                <a:gd name="connsiteY685" fmla="*/ 10715 h 21600"/>
                <a:gd name="connsiteX686" fmla="*/ 18874 w 21548"/>
                <a:gd name="connsiteY686" fmla="*/ 10411 h 21600"/>
                <a:gd name="connsiteX687" fmla="*/ 17310 w 21548"/>
                <a:gd name="connsiteY687" fmla="*/ 4233 h 21600"/>
                <a:gd name="connsiteX688" fmla="*/ 17591 w 21548"/>
                <a:gd name="connsiteY688" fmla="*/ 4275 h 21600"/>
                <a:gd name="connsiteX689" fmla="*/ 17279 w 21548"/>
                <a:gd name="connsiteY689" fmla="*/ 4487 h 21600"/>
                <a:gd name="connsiteX690" fmla="*/ 17137 w 21548"/>
                <a:gd name="connsiteY690" fmla="*/ 4410 h 21600"/>
                <a:gd name="connsiteX691" fmla="*/ 17096 w 21548"/>
                <a:gd name="connsiteY691" fmla="*/ 4237 h 21600"/>
                <a:gd name="connsiteX692" fmla="*/ 17310 w 21548"/>
                <a:gd name="connsiteY692" fmla="*/ 4233 h 21600"/>
                <a:gd name="connsiteX693" fmla="*/ 17814 w 21548"/>
                <a:gd name="connsiteY693" fmla="*/ 3396 h 21600"/>
                <a:gd name="connsiteX694" fmla="*/ 17364 w 21548"/>
                <a:gd name="connsiteY694" fmla="*/ 3387 h 21600"/>
                <a:gd name="connsiteX695" fmla="*/ 17163 w 21548"/>
                <a:gd name="connsiteY695" fmla="*/ 3281 h 21600"/>
                <a:gd name="connsiteX696" fmla="*/ 17217 w 21548"/>
                <a:gd name="connsiteY696" fmla="*/ 3239 h 21600"/>
                <a:gd name="connsiteX697" fmla="*/ 17898 w 21548"/>
                <a:gd name="connsiteY697" fmla="*/ 3429 h 21600"/>
                <a:gd name="connsiteX698" fmla="*/ 17814 w 21548"/>
                <a:gd name="connsiteY698" fmla="*/ 3396 h 21600"/>
                <a:gd name="connsiteX699" fmla="*/ 17426 w 21548"/>
                <a:gd name="connsiteY699" fmla="*/ 3632 h 21600"/>
                <a:gd name="connsiteX700" fmla="*/ 17346 w 21548"/>
                <a:gd name="connsiteY700" fmla="*/ 3582 h 21600"/>
                <a:gd name="connsiteX701" fmla="*/ 17457 w 21548"/>
                <a:gd name="connsiteY701" fmla="*/ 3514 h 21600"/>
                <a:gd name="connsiteX702" fmla="*/ 17831 w 21548"/>
                <a:gd name="connsiteY702" fmla="*/ 3569 h 21600"/>
                <a:gd name="connsiteX703" fmla="*/ 17555 w 21548"/>
                <a:gd name="connsiteY703" fmla="*/ 3632 h 21600"/>
                <a:gd name="connsiteX704" fmla="*/ 17457 w 21548"/>
                <a:gd name="connsiteY704" fmla="*/ 3709 h 21600"/>
                <a:gd name="connsiteX705" fmla="*/ 17426 w 21548"/>
                <a:gd name="connsiteY705" fmla="*/ 3632 h 21600"/>
                <a:gd name="connsiteX706" fmla="*/ 19146 w 21548"/>
                <a:gd name="connsiteY706" fmla="*/ 11933 h 21600"/>
                <a:gd name="connsiteX707" fmla="*/ 18241 w 21548"/>
                <a:gd name="connsiteY707" fmla="*/ 12136 h 21600"/>
                <a:gd name="connsiteX708" fmla="*/ 19146 w 21548"/>
                <a:gd name="connsiteY708" fmla="*/ 11933 h 21600"/>
                <a:gd name="connsiteX709" fmla="*/ 19123 w 21548"/>
                <a:gd name="connsiteY709" fmla="*/ 7531 h 21600"/>
                <a:gd name="connsiteX710" fmla="*/ 19061 w 21548"/>
                <a:gd name="connsiteY710" fmla="*/ 7349 h 21600"/>
                <a:gd name="connsiteX711" fmla="*/ 18727 w 21548"/>
                <a:gd name="connsiteY711" fmla="*/ 6884 h 21600"/>
                <a:gd name="connsiteX712" fmla="*/ 18771 w 21548"/>
                <a:gd name="connsiteY712" fmla="*/ 6880 h 21600"/>
                <a:gd name="connsiteX713" fmla="*/ 19248 w 21548"/>
                <a:gd name="connsiteY713" fmla="*/ 7430 h 21600"/>
                <a:gd name="connsiteX714" fmla="*/ 19123 w 21548"/>
                <a:gd name="connsiteY714" fmla="*/ 7531 h 21600"/>
                <a:gd name="connsiteX715" fmla="*/ 17800 w 21548"/>
                <a:gd name="connsiteY715" fmla="*/ 9722 h 21600"/>
                <a:gd name="connsiteX716" fmla="*/ 17849 w 21548"/>
                <a:gd name="connsiteY716" fmla="*/ 9777 h 21600"/>
                <a:gd name="connsiteX717" fmla="*/ 18326 w 21548"/>
                <a:gd name="connsiteY717" fmla="*/ 9819 h 21600"/>
                <a:gd name="connsiteX718" fmla="*/ 18041 w 21548"/>
                <a:gd name="connsiteY718" fmla="*/ 9861 h 21600"/>
                <a:gd name="connsiteX719" fmla="*/ 17800 w 21548"/>
                <a:gd name="connsiteY719" fmla="*/ 9832 h 21600"/>
                <a:gd name="connsiteX720" fmla="*/ 17733 w 21548"/>
                <a:gd name="connsiteY720" fmla="*/ 9756 h 21600"/>
                <a:gd name="connsiteX721" fmla="*/ 17800 w 21548"/>
                <a:gd name="connsiteY721" fmla="*/ 9722 h 21600"/>
                <a:gd name="connsiteX722" fmla="*/ 17096 w 21548"/>
                <a:gd name="connsiteY722" fmla="*/ 6698 h 21600"/>
                <a:gd name="connsiteX723" fmla="*/ 16945 w 21548"/>
                <a:gd name="connsiteY723" fmla="*/ 7316 h 21600"/>
                <a:gd name="connsiteX724" fmla="*/ 16972 w 21548"/>
                <a:gd name="connsiteY724" fmla="*/ 8428 h 21600"/>
                <a:gd name="connsiteX725" fmla="*/ 16905 w 21548"/>
                <a:gd name="connsiteY725" fmla="*/ 7024 h 21600"/>
                <a:gd name="connsiteX726" fmla="*/ 17056 w 21548"/>
                <a:gd name="connsiteY726" fmla="*/ 6656 h 21600"/>
                <a:gd name="connsiteX727" fmla="*/ 17529 w 21548"/>
                <a:gd name="connsiteY727" fmla="*/ 5721 h 21600"/>
                <a:gd name="connsiteX728" fmla="*/ 17399 w 21548"/>
                <a:gd name="connsiteY728" fmla="*/ 6136 h 21600"/>
                <a:gd name="connsiteX729" fmla="*/ 17096 w 21548"/>
                <a:gd name="connsiteY729"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711 w 21548"/>
                <a:gd name="connsiteY12" fmla="*/ 300 h 21600"/>
                <a:gd name="connsiteX13" fmla="*/ 1938 w 21548"/>
                <a:gd name="connsiteY13" fmla="*/ 317 h 21600"/>
                <a:gd name="connsiteX14" fmla="*/ 2005 w 21548"/>
                <a:gd name="connsiteY14" fmla="*/ 321 h 21600"/>
                <a:gd name="connsiteX15" fmla="*/ 2869 w 21548"/>
                <a:gd name="connsiteY15" fmla="*/ 372 h 21600"/>
                <a:gd name="connsiteX16" fmla="*/ 7314 w 21548"/>
                <a:gd name="connsiteY16" fmla="*/ 605 h 21600"/>
                <a:gd name="connsiteX17" fmla="*/ 11836 w 21548"/>
                <a:gd name="connsiteY17" fmla="*/ 842 h 21600"/>
                <a:gd name="connsiteX18" fmla="*/ 14633 w 21548"/>
                <a:gd name="connsiteY18" fmla="*/ 990 h 21600"/>
                <a:gd name="connsiteX19" fmla="*/ 17747 w 21548"/>
                <a:gd name="connsiteY19" fmla="*/ 1146 h 21600"/>
                <a:gd name="connsiteX20" fmla="*/ 18914 w 21548"/>
                <a:gd name="connsiteY20" fmla="*/ 1231 h 21600"/>
                <a:gd name="connsiteX21" fmla="*/ 18927 w 21548"/>
                <a:gd name="connsiteY21" fmla="*/ 1247 h 21600"/>
                <a:gd name="connsiteX22" fmla="*/ 18932 w 21548"/>
                <a:gd name="connsiteY22" fmla="*/ 1645 h 21600"/>
                <a:gd name="connsiteX23" fmla="*/ 18945 w 21548"/>
                <a:gd name="connsiteY23" fmla="*/ 2351 h 21600"/>
                <a:gd name="connsiteX24" fmla="*/ 19110 w 21548"/>
                <a:gd name="connsiteY24" fmla="*/ 2457 h 21600"/>
                <a:gd name="connsiteX25" fmla="*/ 19154 w 21548"/>
                <a:gd name="connsiteY25" fmla="*/ 2330 h 21600"/>
                <a:gd name="connsiteX26" fmla="*/ 19150 w 21548"/>
                <a:gd name="connsiteY26" fmla="*/ 1768 h 21600"/>
                <a:gd name="connsiteX27" fmla="*/ 19159 w 21548"/>
                <a:gd name="connsiteY27" fmla="*/ 1286 h 21600"/>
                <a:gd name="connsiteX28" fmla="*/ 18905 w 21548"/>
                <a:gd name="connsiteY28" fmla="*/ 1032 h 21600"/>
                <a:gd name="connsiteX29" fmla="*/ 18210 w 21548"/>
                <a:gd name="connsiteY29" fmla="*/ 1002 h 21600"/>
                <a:gd name="connsiteX30" fmla="*/ 16647 w 21548"/>
                <a:gd name="connsiteY30" fmla="*/ 896 h 21600"/>
                <a:gd name="connsiteX31" fmla="*/ 14967 w 21548"/>
                <a:gd name="connsiteY31" fmla="*/ 803 h 21600"/>
                <a:gd name="connsiteX32" fmla="*/ 13145 w 21548"/>
                <a:gd name="connsiteY32" fmla="*/ 702 h 21600"/>
                <a:gd name="connsiteX33" fmla="*/ 11974 w 21548"/>
                <a:gd name="connsiteY33" fmla="*/ 639 h 21600"/>
                <a:gd name="connsiteX34" fmla="*/ 10165 w 21548"/>
                <a:gd name="connsiteY34" fmla="*/ 537 h 21600"/>
                <a:gd name="connsiteX35" fmla="*/ 8455 w 21548"/>
                <a:gd name="connsiteY35" fmla="*/ 448 h 21600"/>
                <a:gd name="connsiteX36" fmla="*/ 6633 w 21548"/>
                <a:gd name="connsiteY36" fmla="*/ 347 h 21600"/>
                <a:gd name="connsiteX37" fmla="*/ 4953 w 21548"/>
                <a:gd name="connsiteY37" fmla="*/ 258 h 21600"/>
                <a:gd name="connsiteX38" fmla="*/ 2593 w 21548"/>
                <a:gd name="connsiteY38" fmla="*/ 127 h 21600"/>
                <a:gd name="connsiteX39" fmla="*/ 869 w 21548"/>
                <a:gd name="connsiteY39" fmla="*/ 47 h 21600"/>
                <a:gd name="connsiteX40" fmla="*/ 102 w 21548"/>
                <a:gd name="connsiteY40" fmla="*/ 0 h 21600"/>
                <a:gd name="connsiteX41" fmla="*/ 4 w 21548"/>
                <a:gd name="connsiteY41" fmla="*/ 127 h 21600"/>
                <a:gd name="connsiteX42" fmla="*/ 4 w 21548"/>
                <a:gd name="connsiteY42" fmla="*/ 1138 h 21600"/>
                <a:gd name="connsiteX43" fmla="*/ 0 w 21548"/>
                <a:gd name="connsiteY43" fmla="*/ 1497 h 21600"/>
                <a:gd name="connsiteX44" fmla="*/ 0 w 21548"/>
                <a:gd name="connsiteY44" fmla="*/ 13637 h 21600"/>
                <a:gd name="connsiteX45" fmla="*/ 325 w 21548"/>
                <a:gd name="connsiteY45" fmla="*/ 13942 h 21600"/>
                <a:gd name="connsiteX46" fmla="*/ 3809 w 21548"/>
                <a:gd name="connsiteY46" fmla="*/ 13946 h 21600"/>
                <a:gd name="connsiteX47" fmla="*/ 5087 w 21548"/>
                <a:gd name="connsiteY47" fmla="*/ 13942 h 21600"/>
                <a:gd name="connsiteX48" fmla="*/ 7626 w 21548"/>
                <a:gd name="connsiteY48" fmla="*/ 13938 h 21600"/>
                <a:gd name="connsiteX49" fmla="*/ 7760 w 21548"/>
                <a:gd name="connsiteY49" fmla="*/ 14069 h 21600"/>
                <a:gd name="connsiteX50" fmla="*/ 7755 w 21548"/>
                <a:gd name="connsiteY50" fmla="*/ 15600 h 21600"/>
                <a:gd name="connsiteX51" fmla="*/ 7782 w 21548"/>
                <a:gd name="connsiteY51" fmla="*/ 19224 h 21600"/>
                <a:gd name="connsiteX52" fmla="*/ 7684 w 21548"/>
                <a:gd name="connsiteY52" fmla="*/ 19300 h 21600"/>
                <a:gd name="connsiteX53" fmla="*/ 7132 w 21548"/>
                <a:gd name="connsiteY53" fmla="*/ 19300 h 21600"/>
                <a:gd name="connsiteX54" fmla="*/ 6985 w 21548"/>
                <a:gd name="connsiteY54" fmla="*/ 19388 h 21600"/>
                <a:gd name="connsiteX55" fmla="*/ 7060 w 21548"/>
                <a:gd name="connsiteY55" fmla="*/ 19520 h 21600"/>
                <a:gd name="connsiteX56" fmla="*/ 8321 w 21548"/>
                <a:gd name="connsiteY56" fmla="*/ 19532 h 21600"/>
                <a:gd name="connsiteX57" fmla="*/ 8473 w 21548"/>
                <a:gd name="connsiteY57" fmla="*/ 19596 h 21600"/>
                <a:gd name="connsiteX58" fmla="*/ 8575 w 21548"/>
                <a:gd name="connsiteY58" fmla="*/ 19625 h 21600"/>
                <a:gd name="connsiteX59" fmla="*/ 10588 w 21548"/>
                <a:gd name="connsiteY59" fmla="*/ 19629 h 21600"/>
                <a:gd name="connsiteX60" fmla="*/ 10660 w 21548"/>
                <a:gd name="connsiteY60" fmla="*/ 19621 h 21600"/>
                <a:gd name="connsiteX61" fmla="*/ 11087 w 21548"/>
                <a:gd name="connsiteY61" fmla="*/ 19536 h 21600"/>
                <a:gd name="connsiteX62" fmla="*/ 11172 w 21548"/>
                <a:gd name="connsiteY62" fmla="*/ 19524 h 21600"/>
                <a:gd name="connsiteX63" fmla="*/ 11270 w 21548"/>
                <a:gd name="connsiteY63" fmla="*/ 19405 h 21600"/>
                <a:gd name="connsiteX64" fmla="*/ 11150 w 21548"/>
                <a:gd name="connsiteY64" fmla="*/ 19312 h 21600"/>
                <a:gd name="connsiteX65" fmla="*/ 10384 w 21548"/>
                <a:gd name="connsiteY65" fmla="*/ 19312 h 21600"/>
                <a:gd name="connsiteX66" fmla="*/ 10228 w 21548"/>
                <a:gd name="connsiteY66" fmla="*/ 19152 h 21600"/>
                <a:gd name="connsiteX67" fmla="*/ 10228 w 21548"/>
                <a:gd name="connsiteY67" fmla="*/ 15625 h 21600"/>
                <a:gd name="connsiteX68" fmla="*/ 10223 w 21548"/>
                <a:gd name="connsiteY68" fmla="*/ 14026 h 21600"/>
                <a:gd name="connsiteX69" fmla="*/ 10321 w 21548"/>
                <a:gd name="connsiteY69" fmla="*/ 13933 h 21600"/>
                <a:gd name="connsiteX70" fmla="*/ 9003 w 21548"/>
                <a:gd name="connsiteY70" fmla="*/ 19295 h 21600"/>
                <a:gd name="connsiteX71" fmla="*/ 8156 w 21548"/>
                <a:gd name="connsiteY71" fmla="*/ 19300 h 21600"/>
                <a:gd name="connsiteX72" fmla="*/ 8009 w 21548"/>
                <a:gd name="connsiteY72" fmla="*/ 19147 h 21600"/>
                <a:gd name="connsiteX73" fmla="*/ 8009 w 21548"/>
                <a:gd name="connsiteY73" fmla="*/ 17498 h 21600"/>
                <a:gd name="connsiteX74" fmla="*/ 8018 w 21548"/>
                <a:gd name="connsiteY74" fmla="*/ 16107 h 21600"/>
                <a:gd name="connsiteX75" fmla="*/ 8023 w 21548"/>
                <a:gd name="connsiteY75" fmla="*/ 14018 h 21600"/>
                <a:gd name="connsiteX76" fmla="*/ 8121 w 21548"/>
                <a:gd name="connsiteY76" fmla="*/ 13938 h 21600"/>
                <a:gd name="connsiteX77" fmla="*/ 9034 w 21548"/>
                <a:gd name="connsiteY77" fmla="*/ 13938 h 21600"/>
                <a:gd name="connsiteX78" fmla="*/ 9123 w 21548"/>
                <a:gd name="connsiteY78" fmla="*/ 14022 h 21600"/>
                <a:gd name="connsiteX79" fmla="*/ 9132 w 21548"/>
                <a:gd name="connsiteY79" fmla="*/ 16416 h 21600"/>
                <a:gd name="connsiteX80" fmla="*/ 9132 w 21548"/>
                <a:gd name="connsiteY80" fmla="*/ 16483 h 21600"/>
                <a:gd name="connsiteX81" fmla="*/ 9132 w 21548"/>
                <a:gd name="connsiteY81" fmla="*/ 16881 h 21600"/>
                <a:gd name="connsiteX82" fmla="*/ 9136 w 21548"/>
                <a:gd name="connsiteY82" fmla="*/ 19147 h 21600"/>
                <a:gd name="connsiteX83" fmla="*/ 9003 w 21548"/>
                <a:gd name="connsiteY83" fmla="*/ 19295 h 21600"/>
                <a:gd name="connsiteX84" fmla="*/ 9845 w 21548"/>
                <a:gd name="connsiteY84" fmla="*/ 19300 h 21600"/>
                <a:gd name="connsiteX85" fmla="*/ 9470 w 21548"/>
                <a:gd name="connsiteY85" fmla="*/ 19300 h 21600"/>
                <a:gd name="connsiteX86" fmla="*/ 9350 w 21548"/>
                <a:gd name="connsiteY86" fmla="*/ 19194 h 21600"/>
                <a:gd name="connsiteX87" fmla="*/ 9355 w 21548"/>
                <a:gd name="connsiteY87" fmla="*/ 18369 h 21600"/>
                <a:gd name="connsiteX88" fmla="*/ 9372 w 21548"/>
                <a:gd name="connsiteY88" fmla="*/ 17338 h 21600"/>
                <a:gd name="connsiteX89" fmla="*/ 9377 w 21548"/>
                <a:gd name="connsiteY89" fmla="*/ 15612 h 21600"/>
                <a:gd name="connsiteX90" fmla="*/ 9381 w 21548"/>
                <a:gd name="connsiteY90" fmla="*/ 14031 h 21600"/>
                <a:gd name="connsiteX91" fmla="*/ 9488 w 21548"/>
                <a:gd name="connsiteY91" fmla="*/ 13929 h 21600"/>
                <a:gd name="connsiteX92" fmla="*/ 9880 w 21548"/>
                <a:gd name="connsiteY92" fmla="*/ 13929 h 21600"/>
                <a:gd name="connsiteX93" fmla="*/ 9983 w 21548"/>
                <a:gd name="connsiteY93" fmla="*/ 14031 h 21600"/>
                <a:gd name="connsiteX94" fmla="*/ 9978 w 21548"/>
                <a:gd name="connsiteY94" fmla="*/ 15612 h 21600"/>
                <a:gd name="connsiteX95" fmla="*/ 9983 w 21548"/>
                <a:gd name="connsiteY95" fmla="*/ 19147 h 21600"/>
                <a:gd name="connsiteX96" fmla="*/ 9845 w 21548"/>
                <a:gd name="connsiteY96" fmla="*/ 19300 h 21600"/>
                <a:gd name="connsiteX97" fmla="*/ 21471 w 21548"/>
                <a:gd name="connsiteY97" fmla="*/ 8533 h 21600"/>
                <a:gd name="connsiteX98" fmla="*/ 20665 w 21548"/>
                <a:gd name="connsiteY98" fmla="*/ 6973 h 21600"/>
                <a:gd name="connsiteX99" fmla="*/ 19979 w 21548"/>
                <a:gd name="connsiteY99" fmla="*/ 5692 h 21600"/>
                <a:gd name="connsiteX100" fmla="*/ 19836 w 21548"/>
                <a:gd name="connsiteY100" fmla="*/ 5552 h 21600"/>
                <a:gd name="connsiteX101" fmla="*/ 19208 w 21548"/>
                <a:gd name="connsiteY101" fmla="*/ 5438 h 21600"/>
                <a:gd name="connsiteX102" fmla="*/ 18584 w 21548"/>
                <a:gd name="connsiteY102" fmla="*/ 4943 h 21600"/>
                <a:gd name="connsiteX103" fmla="*/ 18495 w 21548"/>
                <a:gd name="connsiteY103" fmla="*/ 4842 h 21600"/>
                <a:gd name="connsiteX104" fmla="*/ 18455 w 21548"/>
                <a:gd name="connsiteY104" fmla="*/ 4520 h 21600"/>
                <a:gd name="connsiteX105" fmla="*/ 18509 w 21548"/>
                <a:gd name="connsiteY105" fmla="*/ 4508 h 21600"/>
                <a:gd name="connsiteX106" fmla="*/ 19123 w 21548"/>
                <a:gd name="connsiteY106" fmla="*/ 4275 h 21600"/>
                <a:gd name="connsiteX107" fmla="*/ 19203 w 21548"/>
                <a:gd name="connsiteY107" fmla="*/ 4258 h 21600"/>
                <a:gd name="connsiteX108" fmla="*/ 19653 w 21548"/>
                <a:gd name="connsiteY108" fmla="*/ 4106 h 21600"/>
                <a:gd name="connsiteX109" fmla="*/ 19854 w 21548"/>
                <a:gd name="connsiteY109" fmla="*/ 3049 h 21600"/>
                <a:gd name="connsiteX110" fmla="*/ 19689 w 21548"/>
                <a:gd name="connsiteY110" fmla="*/ 2634 h 21600"/>
                <a:gd name="connsiteX111" fmla="*/ 19301 w 21548"/>
                <a:gd name="connsiteY111" fmla="*/ 2541 h 21600"/>
                <a:gd name="connsiteX112" fmla="*/ 19154 w 21548"/>
                <a:gd name="connsiteY112" fmla="*/ 3002 h 21600"/>
                <a:gd name="connsiteX113" fmla="*/ 19266 w 21548"/>
                <a:gd name="connsiteY113" fmla="*/ 2723 h 21600"/>
                <a:gd name="connsiteX114" fmla="*/ 19297 w 21548"/>
                <a:gd name="connsiteY114" fmla="*/ 2677 h 21600"/>
                <a:gd name="connsiteX115" fmla="*/ 19604 w 21548"/>
                <a:gd name="connsiteY115" fmla="*/ 2685 h 21600"/>
                <a:gd name="connsiteX116" fmla="*/ 19769 w 21548"/>
                <a:gd name="connsiteY116" fmla="*/ 3467 h 21600"/>
                <a:gd name="connsiteX117" fmla="*/ 19564 w 21548"/>
                <a:gd name="connsiteY117" fmla="*/ 4034 h 21600"/>
                <a:gd name="connsiteX118" fmla="*/ 19364 w 21548"/>
                <a:gd name="connsiteY118" fmla="*/ 4208 h 21600"/>
                <a:gd name="connsiteX119" fmla="*/ 19114 w 21548"/>
                <a:gd name="connsiteY119" fmla="*/ 4043 h 21600"/>
                <a:gd name="connsiteX120" fmla="*/ 19070 w 21548"/>
                <a:gd name="connsiteY120" fmla="*/ 3950 h 21600"/>
                <a:gd name="connsiteX121" fmla="*/ 19261 w 21548"/>
                <a:gd name="connsiteY121" fmla="*/ 4098 h 21600"/>
                <a:gd name="connsiteX122" fmla="*/ 19493 w 21548"/>
                <a:gd name="connsiteY122" fmla="*/ 4072 h 21600"/>
                <a:gd name="connsiteX123" fmla="*/ 19711 w 21548"/>
                <a:gd name="connsiteY123" fmla="*/ 2968 h 21600"/>
                <a:gd name="connsiteX124" fmla="*/ 19564 w 21548"/>
                <a:gd name="connsiteY124" fmla="*/ 2706 h 21600"/>
                <a:gd name="connsiteX125" fmla="*/ 19315 w 21548"/>
                <a:gd name="connsiteY125" fmla="*/ 2715 h 21600"/>
                <a:gd name="connsiteX126" fmla="*/ 19284 w 21548"/>
                <a:gd name="connsiteY126" fmla="*/ 2757 h 21600"/>
                <a:gd name="connsiteX127" fmla="*/ 19159 w 21548"/>
                <a:gd name="connsiteY127" fmla="*/ 3121 h 21600"/>
                <a:gd name="connsiteX128" fmla="*/ 19088 w 21548"/>
                <a:gd name="connsiteY128" fmla="*/ 3214 h 21600"/>
                <a:gd name="connsiteX129" fmla="*/ 18954 w 21548"/>
                <a:gd name="connsiteY129" fmla="*/ 3150 h 21600"/>
                <a:gd name="connsiteX130" fmla="*/ 18896 w 21548"/>
                <a:gd name="connsiteY130" fmla="*/ 3011 h 21600"/>
                <a:gd name="connsiteX131" fmla="*/ 18776 w 21548"/>
                <a:gd name="connsiteY131" fmla="*/ 2533 h 21600"/>
                <a:gd name="connsiteX132" fmla="*/ 18500 w 21548"/>
                <a:gd name="connsiteY132" fmla="*/ 2415 h 21600"/>
                <a:gd name="connsiteX133" fmla="*/ 18428 w 21548"/>
                <a:gd name="connsiteY133" fmla="*/ 2431 h 21600"/>
                <a:gd name="connsiteX134" fmla="*/ 18829 w 21548"/>
                <a:gd name="connsiteY134" fmla="*/ 2546 h 21600"/>
                <a:gd name="connsiteX135" fmla="*/ 18963 w 21548"/>
                <a:gd name="connsiteY135" fmla="*/ 2990 h 21600"/>
                <a:gd name="connsiteX136" fmla="*/ 19079 w 21548"/>
                <a:gd name="connsiteY136" fmla="*/ 3133 h 21600"/>
                <a:gd name="connsiteX137" fmla="*/ 18892 w 21548"/>
                <a:gd name="connsiteY137" fmla="*/ 2486 h 21600"/>
                <a:gd name="connsiteX138" fmla="*/ 18660 w 21548"/>
                <a:gd name="connsiteY138" fmla="*/ 2228 h 21600"/>
                <a:gd name="connsiteX139" fmla="*/ 18589 w 21548"/>
                <a:gd name="connsiteY139" fmla="*/ 2161 h 21600"/>
                <a:gd name="connsiteX140" fmla="*/ 18433 w 21548"/>
                <a:gd name="connsiteY140" fmla="*/ 1954 h 21600"/>
                <a:gd name="connsiteX141" fmla="*/ 17992 w 21548"/>
                <a:gd name="connsiteY141" fmla="*/ 1932 h 21600"/>
                <a:gd name="connsiteX142" fmla="*/ 16878 w 21548"/>
                <a:gd name="connsiteY142" fmla="*/ 2038 h 21600"/>
                <a:gd name="connsiteX143" fmla="*/ 16295 w 21548"/>
                <a:gd name="connsiteY143" fmla="*/ 2761 h 21600"/>
                <a:gd name="connsiteX144" fmla="*/ 16295 w 21548"/>
                <a:gd name="connsiteY144" fmla="*/ 2761 h 21600"/>
                <a:gd name="connsiteX145" fmla="*/ 16326 w 21548"/>
                <a:gd name="connsiteY145" fmla="*/ 2833 h 21600"/>
                <a:gd name="connsiteX146" fmla="*/ 16312 w 21548"/>
                <a:gd name="connsiteY146" fmla="*/ 2749 h 21600"/>
                <a:gd name="connsiteX147" fmla="*/ 16549 w 21548"/>
                <a:gd name="connsiteY147" fmla="*/ 2195 h 21600"/>
                <a:gd name="connsiteX148" fmla="*/ 16909 w 21548"/>
                <a:gd name="connsiteY148" fmla="*/ 2300 h 21600"/>
                <a:gd name="connsiteX149" fmla="*/ 17012 w 21548"/>
                <a:gd name="connsiteY149" fmla="*/ 2469 h 21600"/>
                <a:gd name="connsiteX150" fmla="*/ 17039 w 21548"/>
                <a:gd name="connsiteY150" fmla="*/ 2499 h 21600"/>
                <a:gd name="connsiteX151" fmla="*/ 17092 w 21548"/>
                <a:gd name="connsiteY151" fmla="*/ 2541 h 21600"/>
                <a:gd name="connsiteX152" fmla="*/ 17658 w 21548"/>
                <a:gd name="connsiteY152" fmla="*/ 2736 h 21600"/>
                <a:gd name="connsiteX153" fmla="*/ 17070 w 21548"/>
                <a:gd name="connsiteY153" fmla="*/ 2558 h 21600"/>
                <a:gd name="connsiteX154" fmla="*/ 17007 w 21548"/>
                <a:gd name="connsiteY154" fmla="*/ 2516 h 21600"/>
                <a:gd name="connsiteX155" fmla="*/ 16990 w 21548"/>
                <a:gd name="connsiteY155" fmla="*/ 2499 h 21600"/>
                <a:gd name="connsiteX156" fmla="*/ 16673 w 21548"/>
                <a:gd name="connsiteY156" fmla="*/ 2584 h 21600"/>
                <a:gd name="connsiteX157" fmla="*/ 16669 w 21548"/>
                <a:gd name="connsiteY157" fmla="*/ 2770 h 21600"/>
                <a:gd name="connsiteX158" fmla="*/ 16749 w 21548"/>
                <a:gd name="connsiteY158" fmla="*/ 2998 h 21600"/>
                <a:gd name="connsiteX159" fmla="*/ 16811 w 21548"/>
                <a:gd name="connsiteY159" fmla="*/ 2389 h 21600"/>
                <a:gd name="connsiteX160" fmla="*/ 16843 w 21548"/>
                <a:gd name="connsiteY160" fmla="*/ 2288 h 21600"/>
                <a:gd name="connsiteX161" fmla="*/ 16557 w 21548"/>
                <a:gd name="connsiteY161" fmla="*/ 2245 h 21600"/>
                <a:gd name="connsiteX162" fmla="*/ 16615 w 21548"/>
                <a:gd name="connsiteY162" fmla="*/ 3112 h 21600"/>
                <a:gd name="connsiteX163" fmla="*/ 16762 w 21548"/>
                <a:gd name="connsiteY163" fmla="*/ 3400 h 21600"/>
                <a:gd name="connsiteX164" fmla="*/ 16780 w 21548"/>
                <a:gd name="connsiteY164" fmla="*/ 3434 h 21600"/>
                <a:gd name="connsiteX165" fmla="*/ 16869 w 21548"/>
                <a:gd name="connsiteY165" fmla="*/ 3814 h 21600"/>
                <a:gd name="connsiteX166" fmla="*/ 17052 w 21548"/>
                <a:gd name="connsiteY166" fmla="*/ 4427 h 21600"/>
                <a:gd name="connsiteX167" fmla="*/ 17021 w 21548"/>
                <a:gd name="connsiteY167" fmla="*/ 4262 h 21600"/>
                <a:gd name="connsiteX168" fmla="*/ 16923 w 21548"/>
                <a:gd name="connsiteY168" fmla="*/ 3823 h 21600"/>
                <a:gd name="connsiteX169" fmla="*/ 16949 w 21548"/>
                <a:gd name="connsiteY169" fmla="*/ 3742 h 21600"/>
                <a:gd name="connsiteX170" fmla="*/ 17070 w 21548"/>
                <a:gd name="connsiteY170" fmla="*/ 3730 h 21600"/>
                <a:gd name="connsiteX171" fmla="*/ 17043 w 21548"/>
                <a:gd name="connsiteY171" fmla="*/ 3840 h 21600"/>
                <a:gd name="connsiteX172" fmla="*/ 17212 w 21548"/>
                <a:gd name="connsiteY172" fmla="*/ 4076 h 21600"/>
                <a:gd name="connsiteX173" fmla="*/ 17105 w 21548"/>
                <a:gd name="connsiteY173" fmla="*/ 3789 h 21600"/>
                <a:gd name="connsiteX174" fmla="*/ 16998 w 21548"/>
                <a:gd name="connsiteY174" fmla="*/ 3383 h 21600"/>
                <a:gd name="connsiteX175" fmla="*/ 16802 w 21548"/>
                <a:gd name="connsiteY175" fmla="*/ 3053 h 21600"/>
                <a:gd name="connsiteX176" fmla="*/ 17226 w 21548"/>
                <a:gd name="connsiteY176" fmla="*/ 2757 h 21600"/>
                <a:gd name="connsiteX177" fmla="*/ 17818 w 21548"/>
                <a:gd name="connsiteY177" fmla="*/ 2820 h 21600"/>
                <a:gd name="connsiteX178" fmla="*/ 17769 w 21548"/>
                <a:gd name="connsiteY178" fmla="*/ 2964 h 21600"/>
                <a:gd name="connsiteX179" fmla="*/ 18166 w 21548"/>
                <a:gd name="connsiteY179" fmla="*/ 3383 h 21600"/>
                <a:gd name="connsiteX180" fmla="*/ 18232 w 21548"/>
                <a:gd name="connsiteY180" fmla="*/ 3607 h 21600"/>
                <a:gd name="connsiteX181" fmla="*/ 18304 w 21548"/>
                <a:gd name="connsiteY181" fmla="*/ 3776 h 21600"/>
                <a:gd name="connsiteX182" fmla="*/ 18428 w 21548"/>
                <a:gd name="connsiteY182" fmla="*/ 3687 h 21600"/>
                <a:gd name="connsiteX183" fmla="*/ 18464 w 21548"/>
                <a:gd name="connsiteY183" fmla="*/ 3632 h 21600"/>
                <a:gd name="connsiteX184" fmla="*/ 18553 w 21548"/>
                <a:gd name="connsiteY184" fmla="*/ 3577 h 21600"/>
                <a:gd name="connsiteX185" fmla="*/ 18589 w 21548"/>
                <a:gd name="connsiteY185" fmla="*/ 3683 h 21600"/>
                <a:gd name="connsiteX186" fmla="*/ 18593 w 21548"/>
                <a:gd name="connsiteY186" fmla="*/ 3751 h 21600"/>
                <a:gd name="connsiteX187" fmla="*/ 18638 w 21548"/>
                <a:gd name="connsiteY187" fmla="*/ 3531 h 21600"/>
                <a:gd name="connsiteX188" fmla="*/ 18589 w 21548"/>
                <a:gd name="connsiteY188" fmla="*/ 3882 h 21600"/>
                <a:gd name="connsiteX189" fmla="*/ 18317 w 21548"/>
                <a:gd name="connsiteY189" fmla="*/ 3958 h 21600"/>
                <a:gd name="connsiteX190" fmla="*/ 18317 w 21548"/>
                <a:gd name="connsiteY190" fmla="*/ 4508 h 21600"/>
                <a:gd name="connsiteX191" fmla="*/ 17992 w 21548"/>
                <a:gd name="connsiteY191" fmla="*/ 4990 h 21600"/>
                <a:gd name="connsiteX192" fmla="*/ 17609 w 21548"/>
                <a:gd name="connsiteY192" fmla="*/ 5121 h 21600"/>
                <a:gd name="connsiteX193" fmla="*/ 17640 w 21548"/>
                <a:gd name="connsiteY193" fmla="*/ 5024 h 21600"/>
                <a:gd name="connsiteX194" fmla="*/ 17889 w 21548"/>
                <a:gd name="connsiteY194" fmla="*/ 4685 h 21600"/>
                <a:gd name="connsiteX195" fmla="*/ 18259 w 21548"/>
                <a:gd name="connsiteY195" fmla="*/ 4360 h 21600"/>
                <a:gd name="connsiteX196" fmla="*/ 18197 w 21548"/>
                <a:gd name="connsiteY196" fmla="*/ 4385 h 21600"/>
                <a:gd name="connsiteX197" fmla="*/ 17658 w 21548"/>
                <a:gd name="connsiteY197" fmla="*/ 4698 h 21600"/>
                <a:gd name="connsiteX198" fmla="*/ 17128 w 21548"/>
                <a:gd name="connsiteY198" fmla="*/ 4681 h 21600"/>
                <a:gd name="connsiteX199" fmla="*/ 17431 w 21548"/>
                <a:gd name="connsiteY199" fmla="*/ 4804 h 21600"/>
                <a:gd name="connsiteX200" fmla="*/ 17578 w 21548"/>
                <a:gd name="connsiteY200" fmla="*/ 4812 h 21600"/>
                <a:gd name="connsiteX201" fmla="*/ 17524 w 21548"/>
                <a:gd name="connsiteY201" fmla="*/ 4943 h 21600"/>
                <a:gd name="connsiteX202" fmla="*/ 17524 w 21548"/>
                <a:gd name="connsiteY202" fmla="*/ 4943 h 21600"/>
                <a:gd name="connsiteX203" fmla="*/ 17275 w 21548"/>
                <a:gd name="connsiteY203" fmla="*/ 5307 h 21600"/>
                <a:gd name="connsiteX204" fmla="*/ 17252 w 21548"/>
                <a:gd name="connsiteY204" fmla="*/ 5353 h 21600"/>
                <a:gd name="connsiteX205" fmla="*/ 16767 w 21548"/>
                <a:gd name="connsiteY205" fmla="*/ 5679 h 21600"/>
                <a:gd name="connsiteX206" fmla="*/ 16513 w 21548"/>
                <a:gd name="connsiteY206" fmla="*/ 5734 h 21600"/>
                <a:gd name="connsiteX207" fmla="*/ 16023 w 21548"/>
                <a:gd name="connsiteY207" fmla="*/ 6296 h 21600"/>
                <a:gd name="connsiteX208" fmla="*/ 15929 w 21548"/>
                <a:gd name="connsiteY208" fmla="*/ 6952 h 21600"/>
                <a:gd name="connsiteX209" fmla="*/ 15920 w 21548"/>
                <a:gd name="connsiteY209" fmla="*/ 6977 h 21600"/>
                <a:gd name="connsiteX210" fmla="*/ 15724 w 21548"/>
                <a:gd name="connsiteY210" fmla="*/ 7379 h 21600"/>
                <a:gd name="connsiteX211" fmla="*/ 15025 w 21548"/>
                <a:gd name="connsiteY211" fmla="*/ 8199 h 21600"/>
                <a:gd name="connsiteX212" fmla="*/ 14923 w 21548"/>
                <a:gd name="connsiteY212" fmla="*/ 8242 h 21600"/>
                <a:gd name="connsiteX213" fmla="*/ 13845 w 21548"/>
                <a:gd name="connsiteY213" fmla="*/ 7535 h 21600"/>
                <a:gd name="connsiteX214" fmla="*/ 13702 w 21548"/>
                <a:gd name="connsiteY214" fmla="*/ 7451 h 21600"/>
                <a:gd name="connsiteX215" fmla="*/ 13021 w 21548"/>
                <a:gd name="connsiteY215" fmla="*/ 7036 h 21600"/>
                <a:gd name="connsiteX216" fmla="*/ 12887 w 21548"/>
                <a:gd name="connsiteY216" fmla="*/ 6914 h 21600"/>
                <a:gd name="connsiteX217" fmla="*/ 12183 w 21548"/>
                <a:gd name="connsiteY217" fmla="*/ 6267 h 21600"/>
                <a:gd name="connsiteX218" fmla="*/ 11444 w 21548"/>
                <a:gd name="connsiteY218" fmla="*/ 6233 h 21600"/>
                <a:gd name="connsiteX219" fmla="*/ 10807 w 21548"/>
                <a:gd name="connsiteY219" fmla="*/ 6398 h 21600"/>
                <a:gd name="connsiteX220" fmla="*/ 9208 w 21548"/>
                <a:gd name="connsiteY220" fmla="*/ 6284 h 21600"/>
                <a:gd name="connsiteX221" fmla="*/ 9074 w 21548"/>
                <a:gd name="connsiteY221" fmla="*/ 6322 h 21600"/>
                <a:gd name="connsiteX222" fmla="*/ 9181 w 21548"/>
                <a:gd name="connsiteY222" fmla="*/ 6406 h 21600"/>
                <a:gd name="connsiteX223" fmla="*/ 10156 w 21548"/>
                <a:gd name="connsiteY223" fmla="*/ 6571 h 21600"/>
                <a:gd name="connsiteX224" fmla="*/ 10597 w 21548"/>
                <a:gd name="connsiteY224" fmla="*/ 6707 h 21600"/>
                <a:gd name="connsiteX225" fmla="*/ 10673 w 21548"/>
                <a:gd name="connsiteY225" fmla="*/ 6736 h 21600"/>
                <a:gd name="connsiteX226" fmla="*/ 10931 w 21548"/>
                <a:gd name="connsiteY226" fmla="*/ 6770 h 21600"/>
                <a:gd name="connsiteX227" fmla="*/ 11270 w 21548"/>
                <a:gd name="connsiteY227" fmla="*/ 6783 h 21600"/>
                <a:gd name="connsiteX228" fmla="*/ 11609 w 21548"/>
                <a:gd name="connsiteY228" fmla="*/ 6842 h 21600"/>
                <a:gd name="connsiteX229" fmla="*/ 11845 w 21548"/>
                <a:gd name="connsiteY229" fmla="*/ 6914 h 21600"/>
                <a:gd name="connsiteX230" fmla="*/ 12384 w 21548"/>
                <a:gd name="connsiteY230" fmla="*/ 7239 h 21600"/>
                <a:gd name="connsiteX231" fmla="*/ 12455 w 21548"/>
                <a:gd name="connsiteY231" fmla="*/ 7286 h 21600"/>
                <a:gd name="connsiteX232" fmla="*/ 12842 w 21548"/>
                <a:gd name="connsiteY232" fmla="*/ 7776 h 21600"/>
                <a:gd name="connsiteX233" fmla="*/ 12838 w 21548"/>
                <a:gd name="connsiteY233" fmla="*/ 7776 h 21600"/>
                <a:gd name="connsiteX234" fmla="*/ 12865 w 21548"/>
                <a:gd name="connsiteY234" fmla="*/ 7806 h 21600"/>
                <a:gd name="connsiteX235" fmla="*/ 13016 w 21548"/>
                <a:gd name="connsiteY235" fmla="*/ 7941 h 21600"/>
                <a:gd name="connsiteX236" fmla="*/ 13132 w 21548"/>
                <a:gd name="connsiteY236" fmla="*/ 7895 h 21600"/>
                <a:gd name="connsiteX237" fmla="*/ 12834 w 21548"/>
                <a:gd name="connsiteY237" fmla="*/ 7544 h 21600"/>
                <a:gd name="connsiteX238" fmla="*/ 12517 w 21548"/>
                <a:gd name="connsiteY238" fmla="*/ 7210 h 21600"/>
                <a:gd name="connsiteX239" fmla="*/ 12704 w 21548"/>
                <a:gd name="connsiteY239" fmla="*/ 7159 h 21600"/>
                <a:gd name="connsiteX240" fmla="*/ 12214 w 21548"/>
                <a:gd name="connsiteY240" fmla="*/ 7096 h 21600"/>
                <a:gd name="connsiteX241" fmla="*/ 11836 w 21548"/>
                <a:gd name="connsiteY241" fmla="*/ 6770 h 21600"/>
                <a:gd name="connsiteX242" fmla="*/ 12081 w 21548"/>
                <a:gd name="connsiteY242" fmla="*/ 6821 h 21600"/>
                <a:gd name="connsiteX243" fmla="*/ 11649 w 21548"/>
                <a:gd name="connsiteY243" fmla="*/ 6597 h 21600"/>
                <a:gd name="connsiteX244" fmla="*/ 11903 w 21548"/>
                <a:gd name="connsiteY244" fmla="*/ 6580 h 21600"/>
                <a:gd name="connsiteX245" fmla="*/ 11974 w 21548"/>
                <a:gd name="connsiteY245" fmla="*/ 6618 h 21600"/>
                <a:gd name="connsiteX246" fmla="*/ 12036 w 21548"/>
                <a:gd name="connsiteY246" fmla="*/ 6702 h 21600"/>
                <a:gd name="connsiteX247" fmla="*/ 12045 w 21548"/>
                <a:gd name="connsiteY247" fmla="*/ 6584 h 21600"/>
                <a:gd name="connsiteX248" fmla="*/ 12375 w 21548"/>
                <a:gd name="connsiteY248" fmla="*/ 6669 h 21600"/>
                <a:gd name="connsiteX249" fmla="*/ 11141 w 21548"/>
                <a:gd name="connsiteY249" fmla="*/ 6428 h 21600"/>
                <a:gd name="connsiteX250" fmla="*/ 12023 w 21548"/>
                <a:gd name="connsiteY250" fmla="*/ 6229 h 21600"/>
                <a:gd name="connsiteX251" fmla="*/ 12090 w 21548"/>
                <a:gd name="connsiteY251" fmla="*/ 6250 h 21600"/>
                <a:gd name="connsiteX252" fmla="*/ 12678 w 21548"/>
                <a:gd name="connsiteY252" fmla="*/ 6753 h 21600"/>
                <a:gd name="connsiteX253" fmla="*/ 13324 w 21548"/>
                <a:gd name="connsiteY253" fmla="*/ 7345 h 21600"/>
                <a:gd name="connsiteX254" fmla="*/ 13448 w 21548"/>
                <a:gd name="connsiteY254" fmla="*/ 7438 h 21600"/>
                <a:gd name="connsiteX255" fmla="*/ 13769 w 21548"/>
                <a:gd name="connsiteY255" fmla="*/ 7590 h 21600"/>
                <a:gd name="connsiteX256" fmla="*/ 14807 w 21548"/>
                <a:gd name="connsiteY256" fmla="*/ 8263 h 21600"/>
                <a:gd name="connsiteX257" fmla="*/ 14896 w 21548"/>
                <a:gd name="connsiteY257" fmla="*/ 8364 h 21600"/>
                <a:gd name="connsiteX258" fmla="*/ 14998 w 21548"/>
                <a:gd name="connsiteY258" fmla="*/ 8419 h 21600"/>
                <a:gd name="connsiteX259" fmla="*/ 15382 w 21548"/>
                <a:gd name="connsiteY259" fmla="*/ 8707 h 21600"/>
                <a:gd name="connsiteX260" fmla="*/ 15150 w 21548"/>
                <a:gd name="connsiteY260" fmla="*/ 8428 h 21600"/>
                <a:gd name="connsiteX261" fmla="*/ 15128 w 21548"/>
                <a:gd name="connsiteY261" fmla="*/ 8305 h 21600"/>
                <a:gd name="connsiteX262" fmla="*/ 15724 w 21548"/>
                <a:gd name="connsiteY262" fmla="*/ 7578 h 21600"/>
                <a:gd name="connsiteX263" fmla="*/ 15858 w 21548"/>
                <a:gd name="connsiteY263" fmla="*/ 7493 h 21600"/>
                <a:gd name="connsiteX264" fmla="*/ 15925 w 21548"/>
                <a:gd name="connsiteY264" fmla="*/ 7620 h 21600"/>
                <a:gd name="connsiteX265" fmla="*/ 16263 w 21548"/>
                <a:gd name="connsiteY265" fmla="*/ 8220 h 21600"/>
                <a:gd name="connsiteX266" fmla="*/ 16339 w 21548"/>
                <a:gd name="connsiteY266" fmla="*/ 8330 h 21600"/>
                <a:gd name="connsiteX267" fmla="*/ 15693 w 21548"/>
                <a:gd name="connsiteY267" fmla="*/ 8867 h 21600"/>
                <a:gd name="connsiteX268" fmla="*/ 15110 w 21548"/>
                <a:gd name="connsiteY268" fmla="*/ 9362 h 21600"/>
                <a:gd name="connsiteX269" fmla="*/ 14940 w 21548"/>
                <a:gd name="connsiteY269" fmla="*/ 9379 h 21600"/>
                <a:gd name="connsiteX270" fmla="*/ 14700 w 21548"/>
                <a:gd name="connsiteY270" fmla="*/ 9231 h 21600"/>
                <a:gd name="connsiteX271" fmla="*/ 14197 w 21548"/>
                <a:gd name="connsiteY271" fmla="*/ 8690 h 21600"/>
                <a:gd name="connsiteX272" fmla="*/ 13943 w 21548"/>
                <a:gd name="connsiteY272" fmla="*/ 8521 h 21600"/>
                <a:gd name="connsiteX273" fmla="*/ 13769 w 21548"/>
                <a:gd name="connsiteY273" fmla="*/ 8402 h 21600"/>
                <a:gd name="connsiteX274" fmla="*/ 13319 w 21548"/>
                <a:gd name="connsiteY274" fmla="*/ 8242 h 21600"/>
                <a:gd name="connsiteX275" fmla="*/ 13288 w 21548"/>
                <a:gd name="connsiteY275" fmla="*/ 8326 h 21600"/>
                <a:gd name="connsiteX276" fmla="*/ 13012 w 21548"/>
                <a:gd name="connsiteY276" fmla="*/ 8085 h 21600"/>
                <a:gd name="connsiteX277" fmla="*/ 12891 w 21548"/>
                <a:gd name="connsiteY277" fmla="*/ 8077 h 21600"/>
                <a:gd name="connsiteX278" fmla="*/ 13742 w 21548"/>
                <a:gd name="connsiteY278" fmla="*/ 8834 h 21600"/>
                <a:gd name="connsiteX279" fmla="*/ 13805 w 21548"/>
                <a:gd name="connsiteY279" fmla="*/ 8880 h 21600"/>
                <a:gd name="connsiteX280" fmla="*/ 14851 w 21548"/>
                <a:gd name="connsiteY280" fmla="*/ 9536 h 21600"/>
                <a:gd name="connsiteX281" fmla="*/ 15083 w 21548"/>
                <a:gd name="connsiteY281" fmla="*/ 9527 h 21600"/>
                <a:gd name="connsiteX282" fmla="*/ 16214 w 21548"/>
                <a:gd name="connsiteY282" fmla="*/ 8563 h 21600"/>
                <a:gd name="connsiteX283" fmla="*/ 16549 w 21548"/>
                <a:gd name="connsiteY283" fmla="*/ 8618 h 21600"/>
                <a:gd name="connsiteX284" fmla="*/ 16557 w 21548"/>
                <a:gd name="connsiteY284" fmla="*/ 8669 h 21600"/>
                <a:gd name="connsiteX285" fmla="*/ 16767 w 21548"/>
                <a:gd name="connsiteY285" fmla="*/ 8880 h 21600"/>
                <a:gd name="connsiteX286" fmla="*/ 16865 w 21548"/>
                <a:gd name="connsiteY286" fmla="*/ 9024 h 21600"/>
                <a:gd name="connsiteX287" fmla="*/ 16807 w 21548"/>
                <a:gd name="connsiteY287" fmla="*/ 8817 h 21600"/>
                <a:gd name="connsiteX288" fmla="*/ 16335 w 21548"/>
                <a:gd name="connsiteY288" fmla="*/ 7975 h 21600"/>
                <a:gd name="connsiteX289" fmla="*/ 16473 w 21548"/>
                <a:gd name="connsiteY289" fmla="*/ 6550 h 21600"/>
                <a:gd name="connsiteX290" fmla="*/ 16531 w 21548"/>
                <a:gd name="connsiteY290" fmla="*/ 6440 h 21600"/>
                <a:gd name="connsiteX291" fmla="*/ 16531 w 21548"/>
                <a:gd name="connsiteY291" fmla="*/ 6440 h 21600"/>
                <a:gd name="connsiteX292" fmla="*/ 16540 w 21548"/>
                <a:gd name="connsiteY292" fmla="*/ 6432 h 21600"/>
                <a:gd name="connsiteX293" fmla="*/ 16531 w 21548"/>
                <a:gd name="connsiteY293" fmla="*/ 6436 h 21600"/>
                <a:gd name="connsiteX294" fmla="*/ 16121 w 21548"/>
                <a:gd name="connsiteY294" fmla="*/ 7836 h 21600"/>
                <a:gd name="connsiteX295" fmla="*/ 15978 w 21548"/>
                <a:gd name="connsiteY295" fmla="*/ 7510 h 21600"/>
                <a:gd name="connsiteX296" fmla="*/ 16455 w 21548"/>
                <a:gd name="connsiteY296" fmla="*/ 6140 h 21600"/>
                <a:gd name="connsiteX297" fmla="*/ 16673 w 21548"/>
                <a:gd name="connsiteY297" fmla="*/ 6022 h 21600"/>
                <a:gd name="connsiteX298" fmla="*/ 16936 w 21548"/>
                <a:gd name="connsiteY298" fmla="*/ 5874 h 21600"/>
                <a:gd name="connsiteX299" fmla="*/ 16914 w 21548"/>
                <a:gd name="connsiteY299" fmla="*/ 5797 h 21600"/>
                <a:gd name="connsiteX300" fmla="*/ 16633 w 21548"/>
                <a:gd name="connsiteY300" fmla="*/ 5962 h 21600"/>
                <a:gd name="connsiteX301" fmla="*/ 16366 w 21548"/>
                <a:gd name="connsiteY301" fmla="*/ 6085 h 21600"/>
                <a:gd name="connsiteX302" fmla="*/ 16103 w 21548"/>
                <a:gd name="connsiteY302" fmla="*/ 6521 h 21600"/>
                <a:gd name="connsiteX303" fmla="*/ 16914 w 21548"/>
                <a:gd name="connsiteY303" fmla="*/ 5776 h 21600"/>
                <a:gd name="connsiteX304" fmla="*/ 17261 w 21548"/>
                <a:gd name="connsiteY304" fmla="*/ 5485 h 21600"/>
                <a:gd name="connsiteX305" fmla="*/ 17007 w 21548"/>
                <a:gd name="connsiteY305" fmla="*/ 5958 h 21600"/>
                <a:gd name="connsiteX306" fmla="*/ 16762 w 21548"/>
                <a:gd name="connsiteY306" fmla="*/ 6389 h 21600"/>
                <a:gd name="connsiteX307" fmla="*/ 16749 w 21548"/>
                <a:gd name="connsiteY307" fmla="*/ 6419 h 21600"/>
                <a:gd name="connsiteX308" fmla="*/ 16749 w 21548"/>
                <a:gd name="connsiteY308" fmla="*/ 6415 h 21600"/>
                <a:gd name="connsiteX309" fmla="*/ 16713 w 21548"/>
                <a:gd name="connsiteY309" fmla="*/ 6470 h 21600"/>
                <a:gd name="connsiteX310" fmla="*/ 16718 w 21548"/>
                <a:gd name="connsiteY310" fmla="*/ 6466 h 21600"/>
                <a:gd name="connsiteX311" fmla="*/ 16682 w 21548"/>
                <a:gd name="connsiteY311" fmla="*/ 6521 h 21600"/>
                <a:gd name="connsiteX312" fmla="*/ 16687 w 21548"/>
                <a:gd name="connsiteY312" fmla="*/ 6516 h 21600"/>
                <a:gd name="connsiteX313" fmla="*/ 16629 w 21548"/>
                <a:gd name="connsiteY313" fmla="*/ 6605 h 21600"/>
                <a:gd name="connsiteX314" fmla="*/ 16633 w 21548"/>
                <a:gd name="connsiteY314" fmla="*/ 6601 h 21600"/>
                <a:gd name="connsiteX315" fmla="*/ 16598 w 21548"/>
                <a:gd name="connsiteY315" fmla="*/ 6630 h 21600"/>
                <a:gd name="connsiteX316" fmla="*/ 16606 w 21548"/>
                <a:gd name="connsiteY316" fmla="*/ 6635 h 21600"/>
                <a:gd name="connsiteX317" fmla="*/ 16571 w 21548"/>
                <a:gd name="connsiteY317" fmla="*/ 6685 h 21600"/>
                <a:gd name="connsiteX318" fmla="*/ 16575 w 21548"/>
                <a:gd name="connsiteY318" fmla="*/ 6685 h 21600"/>
                <a:gd name="connsiteX319" fmla="*/ 16540 w 21548"/>
                <a:gd name="connsiteY319" fmla="*/ 6740 h 21600"/>
                <a:gd name="connsiteX320" fmla="*/ 16544 w 21548"/>
                <a:gd name="connsiteY320" fmla="*/ 6736 h 21600"/>
                <a:gd name="connsiteX321" fmla="*/ 16513 w 21548"/>
                <a:gd name="connsiteY321" fmla="*/ 6791 h 21600"/>
                <a:gd name="connsiteX322" fmla="*/ 16451 w 21548"/>
                <a:gd name="connsiteY322" fmla="*/ 6905 h 21600"/>
                <a:gd name="connsiteX323" fmla="*/ 16455 w 21548"/>
                <a:gd name="connsiteY323" fmla="*/ 6901 h 21600"/>
                <a:gd name="connsiteX324" fmla="*/ 16428 w 21548"/>
                <a:gd name="connsiteY324" fmla="*/ 6960 h 21600"/>
                <a:gd name="connsiteX325" fmla="*/ 16397 w 21548"/>
                <a:gd name="connsiteY325" fmla="*/ 7476 h 21600"/>
                <a:gd name="connsiteX326" fmla="*/ 16393 w 21548"/>
                <a:gd name="connsiteY326" fmla="*/ 7476 h 21600"/>
                <a:gd name="connsiteX327" fmla="*/ 16419 w 21548"/>
                <a:gd name="connsiteY327" fmla="*/ 7578 h 21600"/>
                <a:gd name="connsiteX328" fmla="*/ 16843 w 21548"/>
                <a:gd name="connsiteY328" fmla="*/ 8567 h 21600"/>
                <a:gd name="connsiteX329" fmla="*/ 16633 w 21548"/>
                <a:gd name="connsiteY329" fmla="*/ 8005 h 21600"/>
                <a:gd name="connsiteX330" fmla="*/ 16464 w 21548"/>
                <a:gd name="connsiteY330" fmla="*/ 7472 h 21600"/>
                <a:gd name="connsiteX331" fmla="*/ 16558 w 21548"/>
                <a:gd name="connsiteY331" fmla="*/ 6893 h 21600"/>
                <a:gd name="connsiteX332" fmla="*/ 16958 w 21548"/>
                <a:gd name="connsiteY332" fmla="*/ 6279 h 21600"/>
                <a:gd name="connsiteX333" fmla="*/ 17007 w 21548"/>
                <a:gd name="connsiteY333" fmla="*/ 6115 h 21600"/>
                <a:gd name="connsiteX334" fmla="*/ 17270 w 21548"/>
                <a:gd name="connsiteY334" fmla="*/ 5628 h 21600"/>
                <a:gd name="connsiteX335" fmla="*/ 17315 w 21548"/>
                <a:gd name="connsiteY335" fmla="*/ 5721 h 21600"/>
                <a:gd name="connsiteX336" fmla="*/ 17333 w 21548"/>
                <a:gd name="connsiteY336" fmla="*/ 5290 h 21600"/>
                <a:gd name="connsiteX337" fmla="*/ 17439 w 21548"/>
                <a:gd name="connsiteY337" fmla="*/ 5062 h 21600"/>
                <a:gd name="connsiteX338" fmla="*/ 17546 w 21548"/>
                <a:gd name="connsiteY338" fmla="*/ 4977 h 21600"/>
                <a:gd name="connsiteX339" fmla="*/ 17591 w 21548"/>
                <a:gd name="connsiteY339" fmla="*/ 4994 h 21600"/>
                <a:gd name="connsiteX340" fmla="*/ 17439 w 21548"/>
                <a:gd name="connsiteY340" fmla="*/ 5573 h 21600"/>
                <a:gd name="connsiteX341" fmla="*/ 17341 w 21548"/>
                <a:gd name="connsiteY341" fmla="*/ 5751 h 21600"/>
                <a:gd name="connsiteX342" fmla="*/ 17373 w 21548"/>
                <a:gd name="connsiteY342" fmla="*/ 5802 h 21600"/>
                <a:gd name="connsiteX343" fmla="*/ 17591 w 21548"/>
                <a:gd name="connsiteY343" fmla="*/ 5417 h 21600"/>
                <a:gd name="connsiteX344" fmla="*/ 17742 w 21548"/>
                <a:gd name="connsiteY344" fmla="*/ 5759 h 21600"/>
                <a:gd name="connsiteX345" fmla="*/ 17831 w 21548"/>
                <a:gd name="connsiteY345" fmla="*/ 5797 h 21600"/>
                <a:gd name="connsiteX346" fmla="*/ 18237 w 21548"/>
                <a:gd name="connsiteY346" fmla="*/ 5421 h 21600"/>
                <a:gd name="connsiteX347" fmla="*/ 17805 w 21548"/>
                <a:gd name="connsiteY347" fmla="*/ 5759 h 21600"/>
                <a:gd name="connsiteX348" fmla="*/ 17595 w 21548"/>
                <a:gd name="connsiteY348" fmla="*/ 5239 h 21600"/>
                <a:gd name="connsiteX349" fmla="*/ 18388 w 21548"/>
                <a:gd name="connsiteY349" fmla="*/ 4892 h 21600"/>
                <a:gd name="connsiteX350" fmla="*/ 18139 w 21548"/>
                <a:gd name="connsiteY350" fmla="*/ 5755 h 21600"/>
                <a:gd name="connsiteX351" fmla="*/ 17301 w 21548"/>
                <a:gd name="connsiteY351" fmla="*/ 7387 h 21600"/>
                <a:gd name="connsiteX352" fmla="*/ 17052 w 21548"/>
                <a:gd name="connsiteY352" fmla="*/ 8398 h 21600"/>
                <a:gd name="connsiteX353" fmla="*/ 16963 w 21548"/>
                <a:gd name="connsiteY353" fmla="*/ 8757 h 21600"/>
                <a:gd name="connsiteX354" fmla="*/ 16981 w 21548"/>
                <a:gd name="connsiteY354" fmla="*/ 8948 h 21600"/>
                <a:gd name="connsiteX355" fmla="*/ 16945 w 21548"/>
                <a:gd name="connsiteY355" fmla="*/ 9185 h 21600"/>
                <a:gd name="connsiteX356" fmla="*/ 17052 w 21548"/>
                <a:gd name="connsiteY356" fmla="*/ 8969 h 21600"/>
                <a:gd name="connsiteX357" fmla="*/ 18326 w 21548"/>
                <a:gd name="connsiteY357" fmla="*/ 6783 h 21600"/>
                <a:gd name="connsiteX358" fmla="*/ 18887 w 21548"/>
                <a:gd name="connsiteY358" fmla="*/ 6186 h 21600"/>
                <a:gd name="connsiteX359" fmla="*/ 18829 w 21548"/>
                <a:gd name="connsiteY359" fmla="*/ 5945 h 21600"/>
                <a:gd name="connsiteX360" fmla="*/ 18718 w 21548"/>
                <a:gd name="connsiteY360" fmla="*/ 5920 h 21600"/>
                <a:gd name="connsiteX361" fmla="*/ 18718 w 21548"/>
                <a:gd name="connsiteY361" fmla="*/ 5945 h 21600"/>
                <a:gd name="connsiteX362" fmla="*/ 18869 w 21548"/>
                <a:gd name="connsiteY362" fmla="*/ 6077 h 21600"/>
                <a:gd name="connsiteX363" fmla="*/ 18727 w 21548"/>
                <a:gd name="connsiteY363" fmla="*/ 6229 h 21600"/>
                <a:gd name="connsiteX364" fmla="*/ 17546 w 21548"/>
                <a:gd name="connsiteY364" fmla="*/ 7531 h 21600"/>
                <a:gd name="connsiteX365" fmla="*/ 17221 w 21548"/>
                <a:gd name="connsiteY365" fmla="*/ 8098 h 21600"/>
                <a:gd name="connsiteX366" fmla="*/ 17145 w 21548"/>
                <a:gd name="connsiteY366" fmla="*/ 8178 h 21600"/>
                <a:gd name="connsiteX367" fmla="*/ 17466 w 21548"/>
                <a:gd name="connsiteY367" fmla="*/ 7218 h 21600"/>
                <a:gd name="connsiteX368" fmla="*/ 18308 w 21548"/>
                <a:gd name="connsiteY368" fmla="*/ 5599 h 21600"/>
                <a:gd name="connsiteX369" fmla="*/ 18446 w 21548"/>
                <a:gd name="connsiteY369" fmla="*/ 4990 h 21600"/>
                <a:gd name="connsiteX370" fmla="*/ 18460 w 21548"/>
                <a:gd name="connsiteY370" fmla="*/ 4901 h 21600"/>
                <a:gd name="connsiteX371" fmla="*/ 18865 w 21548"/>
                <a:gd name="connsiteY371" fmla="*/ 5692 h 21600"/>
                <a:gd name="connsiteX372" fmla="*/ 18402 w 21548"/>
                <a:gd name="connsiteY372" fmla="*/ 5802 h 21600"/>
                <a:gd name="connsiteX373" fmla="*/ 18892 w 21548"/>
                <a:gd name="connsiteY373" fmla="*/ 5781 h 21600"/>
                <a:gd name="connsiteX374" fmla="*/ 18950 w 21548"/>
                <a:gd name="connsiteY374" fmla="*/ 5649 h 21600"/>
                <a:gd name="connsiteX375" fmla="*/ 18825 w 21548"/>
                <a:gd name="connsiteY375" fmla="*/ 5421 h 21600"/>
                <a:gd name="connsiteX376" fmla="*/ 19003 w 21548"/>
                <a:gd name="connsiteY376" fmla="*/ 5501 h 21600"/>
                <a:gd name="connsiteX377" fmla="*/ 19689 w 21548"/>
                <a:gd name="connsiteY377" fmla="*/ 5620 h 21600"/>
                <a:gd name="connsiteX378" fmla="*/ 19791 w 21548"/>
                <a:gd name="connsiteY378" fmla="*/ 5671 h 21600"/>
                <a:gd name="connsiteX379" fmla="*/ 20143 w 21548"/>
                <a:gd name="connsiteY379" fmla="*/ 6305 h 21600"/>
                <a:gd name="connsiteX380" fmla="*/ 20139 w 21548"/>
                <a:gd name="connsiteY380" fmla="*/ 6301 h 21600"/>
                <a:gd name="connsiteX381" fmla="*/ 20709 w 21548"/>
                <a:gd name="connsiteY381" fmla="*/ 7354 h 21600"/>
                <a:gd name="connsiteX382" fmla="*/ 21324 w 21548"/>
                <a:gd name="connsiteY382" fmla="*/ 8512 h 21600"/>
                <a:gd name="connsiteX383" fmla="*/ 21391 w 21548"/>
                <a:gd name="connsiteY383" fmla="*/ 8842 h 21600"/>
                <a:gd name="connsiteX384" fmla="*/ 20834 w 21548"/>
                <a:gd name="connsiteY384" fmla="*/ 9235 h 21600"/>
                <a:gd name="connsiteX385" fmla="*/ 20660 w 21548"/>
                <a:gd name="connsiteY385" fmla="*/ 9345 h 21600"/>
                <a:gd name="connsiteX386" fmla="*/ 20486 w 21548"/>
                <a:gd name="connsiteY386" fmla="*/ 9455 h 21600"/>
                <a:gd name="connsiteX387" fmla="*/ 20063 w 21548"/>
                <a:gd name="connsiteY387" fmla="*/ 9713 h 21600"/>
                <a:gd name="connsiteX388" fmla="*/ 19649 w 21548"/>
                <a:gd name="connsiteY388" fmla="*/ 10009 h 21600"/>
                <a:gd name="connsiteX389" fmla="*/ 19613 w 21548"/>
                <a:gd name="connsiteY389" fmla="*/ 9958 h 21600"/>
                <a:gd name="connsiteX390" fmla="*/ 19306 w 21548"/>
                <a:gd name="connsiteY390" fmla="*/ 9404 h 21600"/>
                <a:gd name="connsiteX391" fmla="*/ 19333 w 21548"/>
                <a:gd name="connsiteY391" fmla="*/ 9307 h 21600"/>
                <a:gd name="connsiteX392" fmla="*/ 20406 w 21548"/>
                <a:gd name="connsiteY392" fmla="*/ 8664 h 21600"/>
                <a:gd name="connsiteX393" fmla="*/ 20994 w 21548"/>
                <a:gd name="connsiteY393" fmla="*/ 8580 h 21600"/>
                <a:gd name="connsiteX394" fmla="*/ 20985 w 21548"/>
                <a:gd name="connsiteY394" fmla="*/ 8483 h 21600"/>
                <a:gd name="connsiteX395" fmla="*/ 20709 w 21548"/>
                <a:gd name="connsiteY395" fmla="*/ 8461 h 21600"/>
                <a:gd name="connsiteX396" fmla="*/ 20771 w 21548"/>
                <a:gd name="connsiteY396" fmla="*/ 8390 h 21600"/>
                <a:gd name="connsiteX397" fmla="*/ 20727 w 21548"/>
                <a:gd name="connsiteY397" fmla="*/ 8343 h 21600"/>
                <a:gd name="connsiteX398" fmla="*/ 19956 w 21548"/>
                <a:gd name="connsiteY398" fmla="*/ 7848 h 21600"/>
                <a:gd name="connsiteX399" fmla="*/ 19907 w 21548"/>
                <a:gd name="connsiteY399" fmla="*/ 7798 h 21600"/>
                <a:gd name="connsiteX400" fmla="*/ 19244 w 21548"/>
                <a:gd name="connsiteY400" fmla="*/ 6821 h 21600"/>
                <a:gd name="connsiteX401" fmla="*/ 19355 w 21548"/>
                <a:gd name="connsiteY401" fmla="*/ 7163 h 21600"/>
                <a:gd name="connsiteX402" fmla="*/ 19560 w 21548"/>
                <a:gd name="connsiteY402" fmla="*/ 7493 h 21600"/>
                <a:gd name="connsiteX403" fmla="*/ 19502 w 21548"/>
                <a:gd name="connsiteY403" fmla="*/ 7679 h 21600"/>
                <a:gd name="connsiteX404" fmla="*/ 18540 w 21548"/>
                <a:gd name="connsiteY404" fmla="*/ 9316 h 21600"/>
                <a:gd name="connsiteX405" fmla="*/ 18215 w 21548"/>
                <a:gd name="connsiteY405" fmla="*/ 9443 h 21600"/>
                <a:gd name="connsiteX406" fmla="*/ 18148 w 21548"/>
                <a:gd name="connsiteY406" fmla="*/ 9451 h 21600"/>
                <a:gd name="connsiteX407" fmla="*/ 18139 w 21548"/>
                <a:gd name="connsiteY407" fmla="*/ 9451 h 21600"/>
                <a:gd name="connsiteX408" fmla="*/ 17952 w 21548"/>
                <a:gd name="connsiteY408" fmla="*/ 9459 h 21600"/>
                <a:gd name="connsiteX409" fmla="*/ 17867 w 21548"/>
                <a:gd name="connsiteY409" fmla="*/ 9497 h 21600"/>
                <a:gd name="connsiteX410" fmla="*/ 17907 w 21548"/>
                <a:gd name="connsiteY410" fmla="*/ 9578 h 21600"/>
                <a:gd name="connsiteX411" fmla="*/ 17970 w 21548"/>
                <a:gd name="connsiteY411" fmla="*/ 9629 h 21600"/>
                <a:gd name="connsiteX412" fmla="*/ 18041 w 21548"/>
                <a:gd name="connsiteY412" fmla="*/ 9675 h 21600"/>
                <a:gd name="connsiteX413" fmla="*/ 17947 w 21548"/>
                <a:gd name="connsiteY413" fmla="*/ 9717 h 21600"/>
                <a:gd name="connsiteX414" fmla="*/ 17867 w 21548"/>
                <a:gd name="connsiteY414" fmla="*/ 9747 h 21600"/>
                <a:gd name="connsiteX415" fmla="*/ 18482 w 21548"/>
                <a:gd name="connsiteY415" fmla="*/ 9810 h 21600"/>
                <a:gd name="connsiteX416" fmla="*/ 18607 w 21548"/>
                <a:gd name="connsiteY416" fmla="*/ 9781 h 21600"/>
                <a:gd name="connsiteX417" fmla="*/ 18513 w 21548"/>
                <a:gd name="connsiteY417" fmla="*/ 9696 h 21600"/>
                <a:gd name="connsiteX418" fmla="*/ 18143 w 21548"/>
                <a:gd name="connsiteY418" fmla="*/ 9637 h 21600"/>
                <a:gd name="connsiteX419" fmla="*/ 18816 w 21548"/>
                <a:gd name="connsiteY419" fmla="*/ 9861 h 21600"/>
                <a:gd name="connsiteX420" fmla="*/ 19123 w 21548"/>
                <a:gd name="connsiteY420" fmla="*/ 10364 h 21600"/>
                <a:gd name="connsiteX421" fmla="*/ 18656 w 21548"/>
                <a:gd name="connsiteY421" fmla="*/ 10314 h 21600"/>
                <a:gd name="connsiteX422" fmla="*/ 18215 w 21548"/>
                <a:gd name="connsiteY422" fmla="*/ 10238 h 21600"/>
                <a:gd name="connsiteX423" fmla="*/ 18250 w 21548"/>
                <a:gd name="connsiteY423" fmla="*/ 10187 h 21600"/>
                <a:gd name="connsiteX424" fmla="*/ 18664 w 21548"/>
                <a:gd name="connsiteY424" fmla="*/ 10136 h 21600"/>
                <a:gd name="connsiteX425" fmla="*/ 18036 w 21548"/>
                <a:gd name="connsiteY425" fmla="*/ 10102 h 21600"/>
                <a:gd name="connsiteX426" fmla="*/ 18544 w 21548"/>
                <a:gd name="connsiteY426" fmla="*/ 9954 h 21600"/>
                <a:gd name="connsiteX427" fmla="*/ 18411 w 21548"/>
                <a:gd name="connsiteY427" fmla="*/ 9929 h 21600"/>
                <a:gd name="connsiteX428" fmla="*/ 18014 w 21548"/>
                <a:gd name="connsiteY428" fmla="*/ 10047 h 21600"/>
                <a:gd name="connsiteX429" fmla="*/ 17872 w 21548"/>
                <a:gd name="connsiteY429" fmla="*/ 10098 h 21600"/>
                <a:gd name="connsiteX430" fmla="*/ 17796 w 21548"/>
                <a:gd name="connsiteY430" fmla="*/ 10161 h 21600"/>
                <a:gd name="connsiteX431" fmla="*/ 17880 w 21548"/>
                <a:gd name="connsiteY431" fmla="*/ 10216 h 21600"/>
                <a:gd name="connsiteX432" fmla="*/ 18210 w 21548"/>
                <a:gd name="connsiteY432" fmla="*/ 10238 h 21600"/>
                <a:gd name="connsiteX433" fmla="*/ 18210 w 21548"/>
                <a:gd name="connsiteY433" fmla="*/ 10238 h 21600"/>
                <a:gd name="connsiteX434" fmla="*/ 18847 w 21548"/>
                <a:gd name="connsiteY434" fmla="*/ 10457 h 21600"/>
                <a:gd name="connsiteX435" fmla="*/ 18847 w 21548"/>
                <a:gd name="connsiteY435" fmla="*/ 10462 h 21600"/>
                <a:gd name="connsiteX436" fmla="*/ 18847 w 21548"/>
                <a:gd name="connsiteY436" fmla="*/ 10462 h 21600"/>
                <a:gd name="connsiteX437" fmla="*/ 18843 w 21548"/>
                <a:gd name="connsiteY437" fmla="*/ 10462 h 21600"/>
                <a:gd name="connsiteX438" fmla="*/ 18985 w 21548"/>
                <a:gd name="connsiteY438" fmla="*/ 10466 h 21600"/>
                <a:gd name="connsiteX439" fmla="*/ 19163 w 21548"/>
                <a:gd name="connsiteY439" fmla="*/ 10246 h 21600"/>
                <a:gd name="connsiteX440" fmla="*/ 18896 w 21548"/>
                <a:gd name="connsiteY440" fmla="*/ 9806 h 21600"/>
                <a:gd name="connsiteX441" fmla="*/ 18923 w 21548"/>
                <a:gd name="connsiteY441" fmla="*/ 9519 h 21600"/>
                <a:gd name="connsiteX442" fmla="*/ 18958 w 21548"/>
                <a:gd name="connsiteY442" fmla="*/ 9544 h 21600"/>
                <a:gd name="connsiteX443" fmla="*/ 19172 w 21548"/>
                <a:gd name="connsiteY443" fmla="*/ 9459 h 21600"/>
                <a:gd name="connsiteX444" fmla="*/ 19310 w 21548"/>
                <a:gd name="connsiteY444" fmla="*/ 9662 h 21600"/>
                <a:gd name="connsiteX445" fmla="*/ 19480 w 21548"/>
                <a:gd name="connsiteY445" fmla="*/ 10001 h 21600"/>
                <a:gd name="connsiteX446" fmla="*/ 19497 w 21548"/>
                <a:gd name="connsiteY446" fmla="*/ 10208 h 21600"/>
                <a:gd name="connsiteX447" fmla="*/ 21172 w 21548"/>
                <a:gd name="connsiteY447" fmla="*/ 9172 h 21600"/>
                <a:gd name="connsiteX448" fmla="*/ 21315 w 21548"/>
                <a:gd name="connsiteY448" fmla="*/ 9075 h 21600"/>
                <a:gd name="connsiteX449" fmla="*/ 21471 w 21548"/>
                <a:gd name="connsiteY449" fmla="*/ 8533 h 21600"/>
                <a:gd name="connsiteX450" fmla="*/ 16878 w 21548"/>
                <a:gd name="connsiteY450" fmla="*/ 3413 h 21600"/>
                <a:gd name="connsiteX451" fmla="*/ 17101 w 21548"/>
                <a:gd name="connsiteY451" fmla="*/ 3582 h 21600"/>
                <a:gd name="connsiteX452" fmla="*/ 16878 w 21548"/>
                <a:gd name="connsiteY452" fmla="*/ 3413 h 21600"/>
                <a:gd name="connsiteX453" fmla="*/ 10250 w 21548"/>
                <a:gd name="connsiteY453" fmla="*/ 6423 h 21600"/>
                <a:gd name="connsiteX454" fmla="*/ 10254 w 21548"/>
                <a:gd name="connsiteY454" fmla="*/ 6385 h 21600"/>
                <a:gd name="connsiteX455" fmla="*/ 10936 w 21548"/>
                <a:gd name="connsiteY455" fmla="*/ 6491 h 21600"/>
                <a:gd name="connsiteX456" fmla="*/ 10250 w 21548"/>
                <a:gd name="connsiteY456" fmla="*/ 6423 h 21600"/>
                <a:gd name="connsiteX457" fmla="*/ 11074 w 21548"/>
                <a:gd name="connsiteY457" fmla="*/ 6711 h 21600"/>
                <a:gd name="connsiteX458" fmla="*/ 10686 w 21548"/>
                <a:gd name="connsiteY458" fmla="*/ 6677 h 21600"/>
                <a:gd name="connsiteX459" fmla="*/ 10629 w 21548"/>
                <a:gd name="connsiteY459" fmla="*/ 6626 h 21600"/>
                <a:gd name="connsiteX460" fmla="*/ 10669 w 21548"/>
                <a:gd name="connsiteY460" fmla="*/ 6601 h 21600"/>
                <a:gd name="connsiteX461" fmla="*/ 11332 w 21548"/>
                <a:gd name="connsiteY461" fmla="*/ 6622 h 21600"/>
                <a:gd name="connsiteX462" fmla="*/ 11074 w 21548"/>
                <a:gd name="connsiteY462" fmla="*/ 6711 h 21600"/>
                <a:gd name="connsiteX463" fmla="*/ 11350 w 21548"/>
                <a:gd name="connsiteY463" fmla="*/ 6724 h 21600"/>
                <a:gd name="connsiteX464" fmla="*/ 11729 w 21548"/>
                <a:gd name="connsiteY464" fmla="*/ 6724 h 21600"/>
                <a:gd name="connsiteX465" fmla="*/ 11350 w 21548"/>
                <a:gd name="connsiteY465" fmla="*/ 6724 h 21600"/>
                <a:gd name="connsiteX466" fmla="*/ 11671 w 21548"/>
                <a:gd name="connsiteY466" fmla="*/ 6499 h 21600"/>
                <a:gd name="connsiteX467" fmla="*/ 11666 w 21548"/>
                <a:gd name="connsiteY467" fmla="*/ 6567 h 21600"/>
                <a:gd name="connsiteX468" fmla="*/ 11698 w 21548"/>
                <a:gd name="connsiteY468" fmla="*/ 6681 h 21600"/>
                <a:gd name="connsiteX469" fmla="*/ 11359 w 21548"/>
                <a:gd name="connsiteY469" fmla="*/ 6677 h 21600"/>
                <a:gd name="connsiteX470" fmla="*/ 11386 w 21548"/>
                <a:gd name="connsiteY470" fmla="*/ 6618 h 21600"/>
                <a:gd name="connsiteX471" fmla="*/ 11435 w 21548"/>
                <a:gd name="connsiteY471" fmla="*/ 6567 h 21600"/>
                <a:gd name="connsiteX472" fmla="*/ 11368 w 21548"/>
                <a:gd name="connsiteY472" fmla="*/ 6525 h 21600"/>
                <a:gd name="connsiteX473" fmla="*/ 11092 w 21548"/>
                <a:gd name="connsiteY473" fmla="*/ 6491 h 21600"/>
                <a:gd name="connsiteX474" fmla="*/ 11671 w 21548"/>
                <a:gd name="connsiteY474" fmla="*/ 6499 h 21600"/>
                <a:gd name="connsiteX475" fmla="*/ 20544 w 21548"/>
                <a:gd name="connsiteY475" fmla="*/ 8453 h 21600"/>
                <a:gd name="connsiteX476" fmla="*/ 20197 w 21548"/>
                <a:gd name="connsiteY476" fmla="*/ 8098 h 21600"/>
                <a:gd name="connsiteX477" fmla="*/ 20544 w 21548"/>
                <a:gd name="connsiteY477" fmla="*/ 8453 h 21600"/>
                <a:gd name="connsiteX478" fmla="*/ 19212 w 21548"/>
                <a:gd name="connsiteY478" fmla="*/ 9248 h 21600"/>
                <a:gd name="connsiteX479" fmla="*/ 18878 w 21548"/>
                <a:gd name="connsiteY479" fmla="*/ 9434 h 21600"/>
                <a:gd name="connsiteX480" fmla="*/ 18740 w 21548"/>
                <a:gd name="connsiteY480" fmla="*/ 9599 h 21600"/>
                <a:gd name="connsiteX481" fmla="*/ 18664 w 21548"/>
                <a:gd name="connsiteY481" fmla="*/ 9231 h 21600"/>
                <a:gd name="connsiteX482" fmla="*/ 19667 w 21548"/>
                <a:gd name="connsiteY482" fmla="*/ 7586 h 21600"/>
                <a:gd name="connsiteX483" fmla="*/ 20326 w 21548"/>
                <a:gd name="connsiteY483" fmla="*/ 8504 h 21600"/>
                <a:gd name="connsiteX484" fmla="*/ 20281 w 21548"/>
                <a:gd name="connsiteY484" fmla="*/ 8588 h 21600"/>
                <a:gd name="connsiteX485" fmla="*/ 19212 w 21548"/>
                <a:gd name="connsiteY485" fmla="*/ 9248 h 21600"/>
                <a:gd name="connsiteX486" fmla="*/ 20678 w 21548"/>
                <a:gd name="connsiteY486" fmla="*/ 9307 h 21600"/>
                <a:gd name="connsiteX487" fmla="*/ 20678 w 21548"/>
                <a:gd name="connsiteY487" fmla="*/ 9307 h 21600"/>
                <a:gd name="connsiteX488" fmla="*/ 20673 w 21548"/>
                <a:gd name="connsiteY488" fmla="*/ 9312 h 21600"/>
                <a:gd name="connsiteX489" fmla="*/ 20678 w 21548"/>
                <a:gd name="connsiteY489" fmla="*/ 9307 h 21600"/>
                <a:gd name="connsiteX490" fmla="*/ 16575 w 21548"/>
                <a:gd name="connsiteY490" fmla="*/ 8643 h 21600"/>
                <a:gd name="connsiteX491" fmla="*/ 16575 w 21548"/>
                <a:gd name="connsiteY491" fmla="*/ 8643 h 21600"/>
                <a:gd name="connsiteX492" fmla="*/ 16575 w 21548"/>
                <a:gd name="connsiteY492" fmla="*/ 8643 h 21600"/>
                <a:gd name="connsiteX493" fmla="*/ 16575 w 21548"/>
                <a:gd name="connsiteY493" fmla="*/ 8652 h 21600"/>
                <a:gd name="connsiteX494" fmla="*/ 16575 w 21548"/>
                <a:gd name="connsiteY494" fmla="*/ 8643 h 21600"/>
                <a:gd name="connsiteX495" fmla="*/ 16575 w 21548"/>
                <a:gd name="connsiteY495" fmla="*/ 8643 h 21600"/>
                <a:gd name="connsiteX496" fmla="*/ 16575 w 21548"/>
                <a:gd name="connsiteY496" fmla="*/ 8643 h 21600"/>
                <a:gd name="connsiteX497" fmla="*/ 16575 w 21548"/>
                <a:gd name="connsiteY497" fmla="*/ 8643 h 21600"/>
                <a:gd name="connsiteX498" fmla="*/ 16575 w 21548"/>
                <a:gd name="connsiteY498" fmla="*/ 8643 h 21600"/>
                <a:gd name="connsiteX499" fmla="*/ 16072 w 21548"/>
                <a:gd name="connsiteY499" fmla="*/ 10115 h 21600"/>
                <a:gd name="connsiteX500" fmla="*/ 15738 w 21548"/>
                <a:gd name="connsiteY500" fmla="*/ 10986 h 21600"/>
                <a:gd name="connsiteX501" fmla="*/ 15595 w 21548"/>
                <a:gd name="connsiteY501" fmla="*/ 11857 h 21600"/>
                <a:gd name="connsiteX502" fmla="*/ 15640 w 21548"/>
                <a:gd name="connsiteY502" fmla="*/ 12322 h 21600"/>
                <a:gd name="connsiteX503" fmla="*/ 15769 w 21548"/>
                <a:gd name="connsiteY503" fmla="*/ 13735 h 21600"/>
                <a:gd name="connsiteX504" fmla="*/ 15867 w 21548"/>
                <a:gd name="connsiteY504" fmla="*/ 14775 h 21600"/>
                <a:gd name="connsiteX505" fmla="*/ 16032 w 21548"/>
                <a:gd name="connsiteY505" fmla="*/ 16513 h 21600"/>
                <a:gd name="connsiteX506" fmla="*/ 16134 w 21548"/>
                <a:gd name="connsiteY506" fmla="*/ 17790 h 21600"/>
                <a:gd name="connsiteX507" fmla="*/ 16241 w 21548"/>
                <a:gd name="connsiteY507" fmla="*/ 19257 h 21600"/>
                <a:gd name="connsiteX508" fmla="*/ 16281 w 21548"/>
                <a:gd name="connsiteY508" fmla="*/ 19727 h 21600"/>
                <a:gd name="connsiteX509" fmla="*/ 16308 w 21548"/>
                <a:gd name="connsiteY509" fmla="*/ 20010 h 21600"/>
                <a:gd name="connsiteX510" fmla="*/ 16241 w 21548"/>
                <a:gd name="connsiteY510" fmla="*/ 20247 h 21600"/>
                <a:gd name="connsiteX511" fmla="*/ 15920 w 21548"/>
                <a:gd name="connsiteY511" fmla="*/ 20475 h 21600"/>
                <a:gd name="connsiteX512" fmla="*/ 15310 w 21548"/>
                <a:gd name="connsiteY512" fmla="*/ 20826 h 21600"/>
                <a:gd name="connsiteX513" fmla="*/ 14646 w 21548"/>
                <a:gd name="connsiteY513" fmla="*/ 21152 h 21600"/>
                <a:gd name="connsiteX514" fmla="*/ 14575 w 21548"/>
                <a:gd name="connsiteY514" fmla="*/ 21241 h 21600"/>
                <a:gd name="connsiteX515" fmla="*/ 14682 w 21548"/>
                <a:gd name="connsiteY515" fmla="*/ 21266 h 21600"/>
                <a:gd name="connsiteX516" fmla="*/ 15845 w 21548"/>
                <a:gd name="connsiteY516" fmla="*/ 21253 h 21600"/>
                <a:gd name="connsiteX517" fmla="*/ 16010 w 21548"/>
                <a:gd name="connsiteY517" fmla="*/ 21181 h 21600"/>
                <a:gd name="connsiteX518" fmla="*/ 16464 w 21548"/>
                <a:gd name="connsiteY518" fmla="*/ 20894 h 21600"/>
                <a:gd name="connsiteX519" fmla="*/ 16758 w 21548"/>
                <a:gd name="connsiteY519" fmla="*/ 21071 h 21600"/>
                <a:gd name="connsiteX520" fmla="*/ 16758 w 21548"/>
                <a:gd name="connsiteY520" fmla="*/ 21101 h 21600"/>
                <a:gd name="connsiteX521" fmla="*/ 16905 w 21548"/>
                <a:gd name="connsiteY521" fmla="*/ 21198 h 21600"/>
                <a:gd name="connsiteX522" fmla="*/ 17021 w 21548"/>
                <a:gd name="connsiteY522" fmla="*/ 21093 h 21600"/>
                <a:gd name="connsiteX523" fmla="*/ 17021 w 21548"/>
                <a:gd name="connsiteY523" fmla="*/ 20446 h 21600"/>
                <a:gd name="connsiteX524" fmla="*/ 16985 w 21548"/>
                <a:gd name="connsiteY524" fmla="*/ 20120 h 21600"/>
                <a:gd name="connsiteX525" fmla="*/ 17056 w 21548"/>
                <a:gd name="connsiteY525" fmla="*/ 19727 h 21600"/>
                <a:gd name="connsiteX526" fmla="*/ 17070 w 21548"/>
                <a:gd name="connsiteY526" fmla="*/ 19388 h 21600"/>
                <a:gd name="connsiteX527" fmla="*/ 17110 w 21548"/>
                <a:gd name="connsiteY527" fmla="*/ 18099 h 21600"/>
                <a:gd name="connsiteX528" fmla="*/ 17137 w 21548"/>
                <a:gd name="connsiteY528" fmla="*/ 16479 h 21600"/>
                <a:gd name="connsiteX529" fmla="*/ 17007 w 21548"/>
                <a:gd name="connsiteY529" fmla="*/ 15655 h 21600"/>
                <a:gd name="connsiteX530" fmla="*/ 16994 w 21548"/>
                <a:gd name="connsiteY530" fmla="*/ 15232 h 21600"/>
                <a:gd name="connsiteX531" fmla="*/ 17266 w 21548"/>
                <a:gd name="connsiteY531" fmla="*/ 14289 h 21600"/>
                <a:gd name="connsiteX532" fmla="*/ 17341 w 21548"/>
                <a:gd name="connsiteY532" fmla="*/ 13993 h 21600"/>
                <a:gd name="connsiteX533" fmla="*/ 17386 w 21548"/>
                <a:gd name="connsiteY533" fmla="*/ 13857 h 21600"/>
                <a:gd name="connsiteX534" fmla="*/ 17417 w 21548"/>
                <a:gd name="connsiteY534" fmla="*/ 13857 h 21600"/>
                <a:gd name="connsiteX535" fmla="*/ 18255 w 21548"/>
                <a:gd name="connsiteY535" fmla="*/ 17650 h 21600"/>
                <a:gd name="connsiteX536" fmla="*/ 18295 w 21548"/>
                <a:gd name="connsiteY536" fmla="*/ 17435 h 21600"/>
                <a:gd name="connsiteX537" fmla="*/ 18143 w 21548"/>
                <a:gd name="connsiteY537" fmla="*/ 16627 h 21600"/>
                <a:gd name="connsiteX538" fmla="*/ 17310 w 21548"/>
                <a:gd name="connsiteY538" fmla="*/ 12762 h 21600"/>
                <a:gd name="connsiteX539" fmla="*/ 17016 w 21548"/>
                <a:gd name="connsiteY539" fmla="*/ 11692 h 21600"/>
                <a:gd name="connsiteX540" fmla="*/ 16949 w 21548"/>
                <a:gd name="connsiteY540" fmla="*/ 11625 h 21600"/>
                <a:gd name="connsiteX541" fmla="*/ 16936 w 21548"/>
                <a:gd name="connsiteY541" fmla="*/ 11696 h 21600"/>
                <a:gd name="connsiteX542" fmla="*/ 17248 w 21548"/>
                <a:gd name="connsiteY542" fmla="*/ 13439 h 21600"/>
                <a:gd name="connsiteX543" fmla="*/ 17266 w 21548"/>
                <a:gd name="connsiteY543" fmla="*/ 13895 h 21600"/>
                <a:gd name="connsiteX544" fmla="*/ 16794 w 21548"/>
                <a:gd name="connsiteY544" fmla="*/ 15659 h 21600"/>
                <a:gd name="connsiteX545" fmla="*/ 16771 w 21548"/>
                <a:gd name="connsiteY545" fmla="*/ 15917 h 21600"/>
                <a:gd name="connsiteX546" fmla="*/ 16923 w 21548"/>
                <a:gd name="connsiteY546" fmla="*/ 15561 h 21600"/>
                <a:gd name="connsiteX547" fmla="*/ 17079 w 21548"/>
                <a:gd name="connsiteY547" fmla="*/ 17046 h 21600"/>
                <a:gd name="connsiteX548" fmla="*/ 16958 w 21548"/>
                <a:gd name="connsiteY548" fmla="*/ 19947 h 21600"/>
                <a:gd name="connsiteX549" fmla="*/ 16949 w 21548"/>
                <a:gd name="connsiteY549" fmla="*/ 20018 h 21600"/>
                <a:gd name="connsiteX550" fmla="*/ 16419 w 21548"/>
                <a:gd name="connsiteY550" fmla="*/ 19997 h 21600"/>
                <a:gd name="connsiteX551" fmla="*/ 16410 w 21548"/>
                <a:gd name="connsiteY551" fmla="*/ 19972 h 21600"/>
                <a:gd name="connsiteX552" fmla="*/ 16384 w 21548"/>
                <a:gd name="connsiteY552" fmla="*/ 19811 h 21600"/>
                <a:gd name="connsiteX553" fmla="*/ 16317 w 21548"/>
                <a:gd name="connsiteY553" fmla="*/ 18796 h 21600"/>
                <a:gd name="connsiteX554" fmla="*/ 16152 w 21548"/>
                <a:gd name="connsiteY554" fmla="*/ 16779 h 21600"/>
                <a:gd name="connsiteX555" fmla="*/ 15983 w 21548"/>
                <a:gd name="connsiteY555" fmla="*/ 14860 h 21600"/>
                <a:gd name="connsiteX556" fmla="*/ 16018 w 21548"/>
                <a:gd name="connsiteY556" fmla="*/ 14783 h 21600"/>
                <a:gd name="connsiteX557" fmla="*/ 16353 w 21548"/>
                <a:gd name="connsiteY557" fmla="*/ 17304 h 21600"/>
                <a:gd name="connsiteX558" fmla="*/ 15787 w 21548"/>
                <a:gd name="connsiteY558" fmla="*/ 12026 h 21600"/>
                <a:gd name="connsiteX559" fmla="*/ 15840 w 21548"/>
                <a:gd name="connsiteY559" fmla="*/ 12090 h 21600"/>
                <a:gd name="connsiteX560" fmla="*/ 16121 w 21548"/>
                <a:gd name="connsiteY560" fmla="*/ 12073 h 21600"/>
                <a:gd name="connsiteX561" fmla="*/ 16562 w 21548"/>
                <a:gd name="connsiteY561" fmla="*/ 11104 h 21600"/>
                <a:gd name="connsiteX562" fmla="*/ 16905 w 21548"/>
                <a:gd name="connsiteY562" fmla="*/ 10085 h 21600"/>
                <a:gd name="connsiteX563" fmla="*/ 16972 w 21548"/>
                <a:gd name="connsiteY563" fmla="*/ 10013 h 21600"/>
                <a:gd name="connsiteX564" fmla="*/ 17003 w 21548"/>
                <a:gd name="connsiteY564" fmla="*/ 10068 h 21600"/>
                <a:gd name="connsiteX565" fmla="*/ 17172 w 21548"/>
                <a:gd name="connsiteY565" fmla="*/ 10749 h 21600"/>
                <a:gd name="connsiteX566" fmla="*/ 17435 w 21548"/>
                <a:gd name="connsiteY566" fmla="*/ 11713 h 21600"/>
                <a:gd name="connsiteX567" fmla="*/ 17466 w 21548"/>
                <a:gd name="connsiteY567" fmla="*/ 11751 h 21600"/>
                <a:gd name="connsiteX568" fmla="*/ 17341 w 21548"/>
                <a:gd name="connsiteY568" fmla="*/ 11079 h 21600"/>
                <a:gd name="connsiteX569" fmla="*/ 17016 w 21548"/>
                <a:gd name="connsiteY569" fmla="*/ 9620 h 21600"/>
                <a:gd name="connsiteX570" fmla="*/ 17056 w 21548"/>
                <a:gd name="connsiteY570" fmla="*/ 9476 h 21600"/>
                <a:gd name="connsiteX571" fmla="*/ 17092 w 21548"/>
                <a:gd name="connsiteY571" fmla="*/ 9252 h 21600"/>
                <a:gd name="connsiteX572" fmla="*/ 16905 w 21548"/>
                <a:gd name="connsiteY572" fmla="*/ 9210 h 21600"/>
                <a:gd name="connsiteX573" fmla="*/ 16878 w 21548"/>
                <a:gd name="connsiteY573" fmla="*/ 9443 h 21600"/>
                <a:gd name="connsiteX574" fmla="*/ 16918 w 21548"/>
                <a:gd name="connsiteY574" fmla="*/ 9696 h 21600"/>
                <a:gd name="connsiteX575" fmla="*/ 16054 w 21548"/>
                <a:gd name="connsiteY575" fmla="*/ 11764 h 21600"/>
                <a:gd name="connsiteX576" fmla="*/ 15805 w 21548"/>
                <a:gd name="connsiteY576" fmla="*/ 11811 h 21600"/>
                <a:gd name="connsiteX577" fmla="*/ 15698 w 21548"/>
                <a:gd name="connsiteY577" fmla="*/ 11413 h 21600"/>
                <a:gd name="connsiteX578" fmla="*/ 16134 w 21548"/>
                <a:gd name="connsiteY578" fmla="*/ 10267 h 21600"/>
                <a:gd name="connsiteX579" fmla="*/ 16428 w 21548"/>
                <a:gd name="connsiteY579" fmla="*/ 10009 h 21600"/>
                <a:gd name="connsiteX580" fmla="*/ 16575 w 21548"/>
                <a:gd name="connsiteY580" fmla="*/ 9920 h 21600"/>
                <a:gd name="connsiteX581" fmla="*/ 16063 w 21548"/>
                <a:gd name="connsiteY581" fmla="*/ 9988 h 21600"/>
                <a:gd name="connsiteX582" fmla="*/ 16589 w 21548"/>
                <a:gd name="connsiteY582" fmla="*/ 8910 h 21600"/>
                <a:gd name="connsiteX583" fmla="*/ 16606 w 21548"/>
                <a:gd name="connsiteY583" fmla="*/ 8648 h 21600"/>
                <a:gd name="connsiteX584" fmla="*/ 15903 w 21548"/>
                <a:gd name="connsiteY584" fmla="*/ 10123 h 21600"/>
                <a:gd name="connsiteX585" fmla="*/ 16072 w 21548"/>
                <a:gd name="connsiteY585" fmla="*/ 10115 h 21600"/>
                <a:gd name="connsiteX586" fmla="*/ 16811 w 21548"/>
                <a:gd name="connsiteY586" fmla="*/ 20086 h 21600"/>
                <a:gd name="connsiteX587" fmla="*/ 16865 w 21548"/>
                <a:gd name="connsiteY587" fmla="*/ 20120 h 21600"/>
                <a:gd name="connsiteX588" fmla="*/ 16767 w 21548"/>
                <a:gd name="connsiteY588" fmla="*/ 20437 h 21600"/>
                <a:gd name="connsiteX589" fmla="*/ 15524 w 21548"/>
                <a:gd name="connsiteY589" fmla="*/ 20932 h 21600"/>
                <a:gd name="connsiteX590" fmla="*/ 15395 w 21548"/>
                <a:gd name="connsiteY590" fmla="*/ 20907 h 21600"/>
                <a:gd name="connsiteX591" fmla="*/ 15961 w 21548"/>
                <a:gd name="connsiteY591" fmla="*/ 20530 h 21600"/>
                <a:gd name="connsiteX592" fmla="*/ 16304 w 21548"/>
                <a:gd name="connsiteY592" fmla="*/ 20276 h 21600"/>
                <a:gd name="connsiteX593" fmla="*/ 16357 w 21548"/>
                <a:gd name="connsiteY593" fmla="*/ 20057 h 21600"/>
                <a:gd name="connsiteX594" fmla="*/ 16811 w 21548"/>
                <a:gd name="connsiteY594" fmla="*/ 20086 h 21600"/>
                <a:gd name="connsiteX595" fmla="*/ 15987 w 21548"/>
                <a:gd name="connsiteY595" fmla="*/ 14547 h 21600"/>
                <a:gd name="connsiteX596" fmla="*/ 15952 w 21548"/>
                <a:gd name="connsiteY596" fmla="*/ 14606 h 21600"/>
                <a:gd name="connsiteX597" fmla="*/ 15871 w 21548"/>
                <a:gd name="connsiteY597" fmla="*/ 13642 h 21600"/>
                <a:gd name="connsiteX598" fmla="*/ 15920 w 21548"/>
                <a:gd name="connsiteY598" fmla="*/ 13959 h 21600"/>
                <a:gd name="connsiteX599" fmla="*/ 15987 w 21548"/>
                <a:gd name="connsiteY599" fmla="*/ 14547 h 21600"/>
                <a:gd name="connsiteX600" fmla="*/ 15871 w 21548"/>
                <a:gd name="connsiteY600" fmla="*/ 13426 h 21600"/>
                <a:gd name="connsiteX601" fmla="*/ 15871 w 21548"/>
                <a:gd name="connsiteY601" fmla="*/ 13633 h 21600"/>
                <a:gd name="connsiteX602" fmla="*/ 15871 w 21548"/>
                <a:gd name="connsiteY602" fmla="*/ 13426 h 21600"/>
                <a:gd name="connsiteX603" fmla="*/ 15836 w 21548"/>
                <a:gd name="connsiteY603" fmla="*/ 13122 h 21600"/>
                <a:gd name="connsiteX604" fmla="*/ 15836 w 21548"/>
                <a:gd name="connsiteY604" fmla="*/ 13122 h 21600"/>
                <a:gd name="connsiteX605" fmla="*/ 15840 w 21548"/>
                <a:gd name="connsiteY605" fmla="*/ 13308 h 21600"/>
                <a:gd name="connsiteX606" fmla="*/ 15836 w 21548"/>
                <a:gd name="connsiteY606" fmla="*/ 13308 h 21600"/>
                <a:gd name="connsiteX607" fmla="*/ 15836 w 21548"/>
                <a:gd name="connsiteY607" fmla="*/ 13122 h 21600"/>
                <a:gd name="connsiteX608" fmla="*/ 16442 w 21548"/>
                <a:gd name="connsiteY608" fmla="*/ 6939 h 21600"/>
                <a:gd name="connsiteX609" fmla="*/ 16442 w 21548"/>
                <a:gd name="connsiteY609" fmla="*/ 6939 h 21600"/>
                <a:gd name="connsiteX610" fmla="*/ 16442 w 21548"/>
                <a:gd name="connsiteY610" fmla="*/ 6939 h 21600"/>
                <a:gd name="connsiteX611" fmla="*/ 16442 w 21548"/>
                <a:gd name="connsiteY611" fmla="*/ 6939 h 21600"/>
                <a:gd name="connsiteX612" fmla="*/ 16526 w 21548"/>
                <a:gd name="connsiteY612" fmla="*/ 6770 h 21600"/>
                <a:gd name="connsiteX613" fmla="*/ 16526 w 21548"/>
                <a:gd name="connsiteY613" fmla="*/ 6770 h 21600"/>
                <a:gd name="connsiteX614" fmla="*/ 16526 w 21548"/>
                <a:gd name="connsiteY614" fmla="*/ 6770 h 21600"/>
                <a:gd name="connsiteX615" fmla="*/ 16526 w 21548"/>
                <a:gd name="connsiteY615" fmla="*/ 6770 h 21600"/>
                <a:gd name="connsiteX616" fmla="*/ 19502 w 21548"/>
                <a:gd name="connsiteY616" fmla="*/ 20450 h 21600"/>
                <a:gd name="connsiteX617" fmla="*/ 19502 w 21548"/>
                <a:gd name="connsiteY617" fmla="*/ 20450 h 21600"/>
                <a:gd name="connsiteX618" fmla="*/ 19489 w 21548"/>
                <a:gd name="connsiteY618" fmla="*/ 20433 h 21600"/>
                <a:gd name="connsiteX619" fmla="*/ 19493 w 21548"/>
                <a:gd name="connsiteY619" fmla="*/ 20424 h 21600"/>
                <a:gd name="connsiteX620" fmla="*/ 19493 w 21548"/>
                <a:gd name="connsiteY620" fmla="*/ 20382 h 21600"/>
                <a:gd name="connsiteX621" fmla="*/ 19489 w 21548"/>
                <a:gd name="connsiteY621" fmla="*/ 20340 h 21600"/>
                <a:gd name="connsiteX622" fmla="*/ 19359 w 21548"/>
                <a:gd name="connsiteY622" fmla="*/ 18695 h 21600"/>
                <a:gd name="connsiteX623" fmla="*/ 19235 w 21548"/>
                <a:gd name="connsiteY623" fmla="*/ 17549 h 21600"/>
                <a:gd name="connsiteX624" fmla="*/ 18896 w 21548"/>
                <a:gd name="connsiteY624" fmla="*/ 15929 h 21600"/>
                <a:gd name="connsiteX625" fmla="*/ 18914 w 21548"/>
                <a:gd name="connsiteY625" fmla="*/ 16297 h 21600"/>
                <a:gd name="connsiteX626" fmla="*/ 19123 w 21548"/>
                <a:gd name="connsiteY626" fmla="*/ 17371 h 21600"/>
                <a:gd name="connsiteX627" fmla="*/ 19257 w 21548"/>
                <a:gd name="connsiteY627" fmla="*/ 18585 h 21600"/>
                <a:gd name="connsiteX628" fmla="*/ 19373 w 21548"/>
                <a:gd name="connsiteY628" fmla="*/ 20369 h 21600"/>
                <a:gd name="connsiteX629" fmla="*/ 19301 w 21548"/>
                <a:gd name="connsiteY629" fmla="*/ 20433 h 21600"/>
                <a:gd name="connsiteX630" fmla="*/ 18736 w 21548"/>
                <a:gd name="connsiteY630" fmla="*/ 20412 h 21600"/>
                <a:gd name="connsiteX631" fmla="*/ 18629 w 21548"/>
                <a:gd name="connsiteY631" fmla="*/ 20323 h 21600"/>
                <a:gd name="connsiteX632" fmla="*/ 18317 w 21548"/>
                <a:gd name="connsiteY632" fmla="*/ 18703 h 21600"/>
                <a:gd name="connsiteX633" fmla="*/ 17907 w 21548"/>
                <a:gd name="connsiteY633" fmla="*/ 16589 h 21600"/>
                <a:gd name="connsiteX634" fmla="*/ 17613 w 21548"/>
                <a:gd name="connsiteY634" fmla="*/ 15079 h 21600"/>
                <a:gd name="connsiteX635" fmla="*/ 17390 w 21548"/>
                <a:gd name="connsiteY635" fmla="*/ 14052 h 21600"/>
                <a:gd name="connsiteX636" fmla="*/ 17377 w 21548"/>
                <a:gd name="connsiteY636" fmla="*/ 14183 h 21600"/>
                <a:gd name="connsiteX637" fmla="*/ 17488 w 21548"/>
                <a:gd name="connsiteY637" fmla="*/ 14919 h 21600"/>
                <a:gd name="connsiteX638" fmla="*/ 17613 w 21548"/>
                <a:gd name="connsiteY638" fmla="*/ 15587 h 21600"/>
                <a:gd name="connsiteX639" fmla="*/ 17929 w 21548"/>
                <a:gd name="connsiteY639" fmla="*/ 17244 h 21600"/>
                <a:gd name="connsiteX640" fmla="*/ 18179 w 21548"/>
                <a:gd name="connsiteY640" fmla="*/ 18619 h 21600"/>
                <a:gd name="connsiteX641" fmla="*/ 18321 w 21548"/>
                <a:gd name="connsiteY641" fmla="*/ 19338 h 21600"/>
                <a:gd name="connsiteX642" fmla="*/ 18317 w 21548"/>
                <a:gd name="connsiteY642" fmla="*/ 19338 h 21600"/>
                <a:gd name="connsiteX643" fmla="*/ 18362 w 21548"/>
                <a:gd name="connsiteY643" fmla="*/ 19473 h 21600"/>
                <a:gd name="connsiteX644" fmla="*/ 18370 w 21548"/>
                <a:gd name="connsiteY644" fmla="*/ 19528 h 21600"/>
                <a:gd name="connsiteX645" fmla="*/ 18544 w 21548"/>
                <a:gd name="connsiteY645" fmla="*/ 20441 h 21600"/>
                <a:gd name="connsiteX646" fmla="*/ 18607 w 21548"/>
                <a:gd name="connsiteY646" fmla="*/ 20467 h 21600"/>
                <a:gd name="connsiteX647" fmla="*/ 18731 w 21548"/>
                <a:gd name="connsiteY647" fmla="*/ 20623 h 21600"/>
                <a:gd name="connsiteX648" fmla="*/ 18575 w 21548"/>
                <a:gd name="connsiteY648" fmla="*/ 20894 h 21600"/>
                <a:gd name="connsiteX649" fmla="*/ 18143 w 21548"/>
                <a:gd name="connsiteY649" fmla="*/ 21410 h 21600"/>
                <a:gd name="connsiteX650" fmla="*/ 18108 w 21548"/>
                <a:gd name="connsiteY650" fmla="*/ 21511 h 21600"/>
                <a:gd name="connsiteX651" fmla="*/ 18166 w 21548"/>
                <a:gd name="connsiteY651" fmla="*/ 21600 h 21600"/>
                <a:gd name="connsiteX652" fmla="*/ 19030 w 21548"/>
                <a:gd name="connsiteY652" fmla="*/ 21596 h 21600"/>
                <a:gd name="connsiteX653" fmla="*/ 19337 w 21548"/>
                <a:gd name="connsiteY653" fmla="*/ 21405 h 21600"/>
                <a:gd name="connsiteX654" fmla="*/ 19399 w 21548"/>
                <a:gd name="connsiteY654" fmla="*/ 21253 h 21600"/>
                <a:gd name="connsiteX655" fmla="*/ 19489 w 21548"/>
                <a:gd name="connsiteY655" fmla="*/ 20539 h 21600"/>
                <a:gd name="connsiteX656" fmla="*/ 19502 w 21548"/>
                <a:gd name="connsiteY656" fmla="*/ 20450 h 21600"/>
                <a:gd name="connsiteX657" fmla="*/ 19373 w 21548"/>
                <a:gd name="connsiteY657" fmla="*/ 20606 h 21600"/>
                <a:gd name="connsiteX658" fmla="*/ 19088 w 21548"/>
                <a:gd name="connsiteY658" fmla="*/ 21156 h 21600"/>
                <a:gd name="connsiteX659" fmla="*/ 18642 w 21548"/>
                <a:gd name="connsiteY659" fmla="*/ 21012 h 21600"/>
                <a:gd name="connsiteX660" fmla="*/ 18745 w 21548"/>
                <a:gd name="connsiteY660" fmla="*/ 20763 h 21600"/>
                <a:gd name="connsiteX661" fmla="*/ 18776 w 21548"/>
                <a:gd name="connsiteY661" fmla="*/ 20687 h 21600"/>
                <a:gd name="connsiteX662" fmla="*/ 18834 w 21548"/>
                <a:gd name="connsiteY662" fmla="*/ 20484 h 21600"/>
                <a:gd name="connsiteX663" fmla="*/ 19088 w 21548"/>
                <a:gd name="connsiteY663" fmla="*/ 20479 h 21600"/>
                <a:gd name="connsiteX664" fmla="*/ 19261 w 21548"/>
                <a:gd name="connsiteY664" fmla="*/ 20484 h 21600"/>
                <a:gd name="connsiteX665" fmla="*/ 19373 w 21548"/>
                <a:gd name="connsiteY665" fmla="*/ 20606 h 21600"/>
                <a:gd name="connsiteX666" fmla="*/ 18874 w 21548"/>
                <a:gd name="connsiteY666" fmla="*/ 10411 h 21600"/>
                <a:gd name="connsiteX667" fmla="*/ 19448 w 21548"/>
                <a:gd name="connsiteY667" fmla="*/ 11608 h 21600"/>
                <a:gd name="connsiteX668" fmla="*/ 19462 w 21548"/>
                <a:gd name="connsiteY668" fmla="*/ 11667 h 21600"/>
                <a:gd name="connsiteX669" fmla="*/ 19319 w 21548"/>
                <a:gd name="connsiteY669" fmla="*/ 12217 h 21600"/>
                <a:gd name="connsiteX670" fmla="*/ 19052 w 21548"/>
                <a:gd name="connsiteY670" fmla="*/ 14077 h 21600"/>
                <a:gd name="connsiteX671" fmla="*/ 18816 w 21548"/>
                <a:gd name="connsiteY671" fmla="*/ 15693 h 21600"/>
                <a:gd name="connsiteX672" fmla="*/ 18807 w 21548"/>
                <a:gd name="connsiteY672" fmla="*/ 15752 h 21600"/>
                <a:gd name="connsiteX673" fmla="*/ 18869 w 21548"/>
                <a:gd name="connsiteY673" fmla="*/ 15701 h 21600"/>
                <a:gd name="connsiteX674" fmla="*/ 18887 w 21548"/>
                <a:gd name="connsiteY674" fmla="*/ 15836 h 21600"/>
                <a:gd name="connsiteX675" fmla="*/ 18709 w 21548"/>
                <a:gd name="connsiteY675" fmla="*/ 16187 h 21600"/>
                <a:gd name="connsiteX676" fmla="*/ 18731 w 21548"/>
                <a:gd name="connsiteY676" fmla="*/ 15612 h 21600"/>
                <a:gd name="connsiteX677" fmla="*/ 18852 w 21548"/>
                <a:gd name="connsiteY677" fmla="*/ 14868 h 21600"/>
                <a:gd name="connsiteX678" fmla="*/ 19105 w 21548"/>
                <a:gd name="connsiteY678" fmla="*/ 13088 h 21600"/>
                <a:gd name="connsiteX679" fmla="*/ 19275 w 21548"/>
                <a:gd name="connsiteY679" fmla="*/ 11764 h 21600"/>
                <a:gd name="connsiteX680" fmla="*/ 18313 w 21548"/>
                <a:gd name="connsiteY680" fmla="*/ 11959 h 21600"/>
                <a:gd name="connsiteX681" fmla="*/ 17578 w 21548"/>
                <a:gd name="connsiteY681" fmla="*/ 12081 h 21600"/>
                <a:gd name="connsiteX682" fmla="*/ 19137 w 21548"/>
                <a:gd name="connsiteY682" fmla="*/ 11701 h 21600"/>
                <a:gd name="connsiteX683" fmla="*/ 19235 w 21548"/>
                <a:gd name="connsiteY683" fmla="*/ 11396 h 21600"/>
                <a:gd name="connsiteX684" fmla="*/ 18954 w 21548"/>
                <a:gd name="connsiteY684" fmla="*/ 10715 h 21600"/>
                <a:gd name="connsiteX685" fmla="*/ 18874 w 21548"/>
                <a:gd name="connsiteY685" fmla="*/ 10411 h 21600"/>
                <a:gd name="connsiteX686" fmla="*/ 17310 w 21548"/>
                <a:gd name="connsiteY686" fmla="*/ 4233 h 21600"/>
                <a:gd name="connsiteX687" fmla="*/ 17591 w 21548"/>
                <a:gd name="connsiteY687" fmla="*/ 4275 h 21600"/>
                <a:gd name="connsiteX688" fmla="*/ 17279 w 21548"/>
                <a:gd name="connsiteY688" fmla="*/ 4487 h 21600"/>
                <a:gd name="connsiteX689" fmla="*/ 17137 w 21548"/>
                <a:gd name="connsiteY689" fmla="*/ 4410 h 21600"/>
                <a:gd name="connsiteX690" fmla="*/ 17096 w 21548"/>
                <a:gd name="connsiteY690" fmla="*/ 4237 h 21600"/>
                <a:gd name="connsiteX691" fmla="*/ 17310 w 21548"/>
                <a:gd name="connsiteY691" fmla="*/ 4233 h 21600"/>
                <a:gd name="connsiteX692" fmla="*/ 17814 w 21548"/>
                <a:gd name="connsiteY692" fmla="*/ 3396 h 21600"/>
                <a:gd name="connsiteX693" fmla="*/ 17364 w 21548"/>
                <a:gd name="connsiteY693" fmla="*/ 3387 h 21600"/>
                <a:gd name="connsiteX694" fmla="*/ 17163 w 21548"/>
                <a:gd name="connsiteY694" fmla="*/ 3281 h 21600"/>
                <a:gd name="connsiteX695" fmla="*/ 17217 w 21548"/>
                <a:gd name="connsiteY695" fmla="*/ 3239 h 21600"/>
                <a:gd name="connsiteX696" fmla="*/ 17898 w 21548"/>
                <a:gd name="connsiteY696" fmla="*/ 3429 h 21600"/>
                <a:gd name="connsiteX697" fmla="*/ 17814 w 21548"/>
                <a:gd name="connsiteY697" fmla="*/ 3396 h 21600"/>
                <a:gd name="connsiteX698" fmla="*/ 17426 w 21548"/>
                <a:gd name="connsiteY698" fmla="*/ 3632 h 21600"/>
                <a:gd name="connsiteX699" fmla="*/ 17346 w 21548"/>
                <a:gd name="connsiteY699" fmla="*/ 3582 h 21600"/>
                <a:gd name="connsiteX700" fmla="*/ 17457 w 21548"/>
                <a:gd name="connsiteY700" fmla="*/ 3514 h 21600"/>
                <a:gd name="connsiteX701" fmla="*/ 17831 w 21548"/>
                <a:gd name="connsiteY701" fmla="*/ 3569 h 21600"/>
                <a:gd name="connsiteX702" fmla="*/ 17555 w 21548"/>
                <a:gd name="connsiteY702" fmla="*/ 3632 h 21600"/>
                <a:gd name="connsiteX703" fmla="*/ 17457 w 21548"/>
                <a:gd name="connsiteY703" fmla="*/ 3709 h 21600"/>
                <a:gd name="connsiteX704" fmla="*/ 17426 w 21548"/>
                <a:gd name="connsiteY704" fmla="*/ 3632 h 21600"/>
                <a:gd name="connsiteX705" fmla="*/ 19146 w 21548"/>
                <a:gd name="connsiteY705" fmla="*/ 11933 h 21600"/>
                <a:gd name="connsiteX706" fmla="*/ 18241 w 21548"/>
                <a:gd name="connsiteY706" fmla="*/ 12136 h 21600"/>
                <a:gd name="connsiteX707" fmla="*/ 19146 w 21548"/>
                <a:gd name="connsiteY707" fmla="*/ 11933 h 21600"/>
                <a:gd name="connsiteX708" fmla="*/ 19123 w 21548"/>
                <a:gd name="connsiteY708" fmla="*/ 7531 h 21600"/>
                <a:gd name="connsiteX709" fmla="*/ 19061 w 21548"/>
                <a:gd name="connsiteY709" fmla="*/ 7349 h 21600"/>
                <a:gd name="connsiteX710" fmla="*/ 18727 w 21548"/>
                <a:gd name="connsiteY710" fmla="*/ 6884 h 21600"/>
                <a:gd name="connsiteX711" fmla="*/ 18771 w 21548"/>
                <a:gd name="connsiteY711" fmla="*/ 6880 h 21600"/>
                <a:gd name="connsiteX712" fmla="*/ 19248 w 21548"/>
                <a:gd name="connsiteY712" fmla="*/ 7430 h 21600"/>
                <a:gd name="connsiteX713" fmla="*/ 19123 w 21548"/>
                <a:gd name="connsiteY713" fmla="*/ 7531 h 21600"/>
                <a:gd name="connsiteX714" fmla="*/ 17800 w 21548"/>
                <a:gd name="connsiteY714" fmla="*/ 9722 h 21600"/>
                <a:gd name="connsiteX715" fmla="*/ 17849 w 21548"/>
                <a:gd name="connsiteY715" fmla="*/ 9777 h 21600"/>
                <a:gd name="connsiteX716" fmla="*/ 18326 w 21548"/>
                <a:gd name="connsiteY716" fmla="*/ 9819 h 21600"/>
                <a:gd name="connsiteX717" fmla="*/ 18041 w 21548"/>
                <a:gd name="connsiteY717" fmla="*/ 9861 h 21600"/>
                <a:gd name="connsiteX718" fmla="*/ 17800 w 21548"/>
                <a:gd name="connsiteY718" fmla="*/ 9832 h 21600"/>
                <a:gd name="connsiteX719" fmla="*/ 17733 w 21548"/>
                <a:gd name="connsiteY719" fmla="*/ 9756 h 21600"/>
                <a:gd name="connsiteX720" fmla="*/ 17800 w 21548"/>
                <a:gd name="connsiteY720" fmla="*/ 9722 h 21600"/>
                <a:gd name="connsiteX721" fmla="*/ 17096 w 21548"/>
                <a:gd name="connsiteY721" fmla="*/ 6698 h 21600"/>
                <a:gd name="connsiteX722" fmla="*/ 16945 w 21548"/>
                <a:gd name="connsiteY722" fmla="*/ 7316 h 21600"/>
                <a:gd name="connsiteX723" fmla="*/ 16972 w 21548"/>
                <a:gd name="connsiteY723" fmla="*/ 8428 h 21600"/>
                <a:gd name="connsiteX724" fmla="*/ 16905 w 21548"/>
                <a:gd name="connsiteY724" fmla="*/ 7024 h 21600"/>
                <a:gd name="connsiteX725" fmla="*/ 17056 w 21548"/>
                <a:gd name="connsiteY725" fmla="*/ 6656 h 21600"/>
                <a:gd name="connsiteX726" fmla="*/ 17529 w 21548"/>
                <a:gd name="connsiteY726" fmla="*/ 5721 h 21600"/>
                <a:gd name="connsiteX727" fmla="*/ 17399 w 21548"/>
                <a:gd name="connsiteY727" fmla="*/ 6136 h 21600"/>
                <a:gd name="connsiteX728" fmla="*/ 17096 w 21548"/>
                <a:gd name="connsiteY728"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938 w 21548"/>
                <a:gd name="connsiteY12" fmla="*/ 317 h 21600"/>
                <a:gd name="connsiteX13" fmla="*/ 2005 w 21548"/>
                <a:gd name="connsiteY13" fmla="*/ 321 h 21600"/>
                <a:gd name="connsiteX14" fmla="*/ 2869 w 21548"/>
                <a:gd name="connsiteY14" fmla="*/ 372 h 21600"/>
                <a:gd name="connsiteX15" fmla="*/ 7314 w 21548"/>
                <a:gd name="connsiteY15" fmla="*/ 605 h 21600"/>
                <a:gd name="connsiteX16" fmla="*/ 11836 w 21548"/>
                <a:gd name="connsiteY16" fmla="*/ 842 h 21600"/>
                <a:gd name="connsiteX17" fmla="*/ 14633 w 21548"/>
                <a:gd name="connsiteY17" fmla="*/ 990 h 21600"/>
                <a:gd name="connsiteX18" fmla="*/ 17747 w 21548"/>
                <a:gd name="connsiteY18" fmla="*/ 1146 h 21600"/>
                <a:gd name="connsiteX19" fmla="*/ 18914 w 21548"/>
                <a:gd name="connsiteY19" fmla="*/ 1231 h 21600"/>
                <a:gd name="connsiteX20" fmla="*/ 18927 w 21548"/>
                <a:gd name="connsiteY20" fmla="*/ 1247 h 21600"/>
                <a:gd name="connsiteX21" fmla="*/ 18932 w 21548"/>
                <a:gd name="connsiteY21" fmla="*/ 1645 h 21600"/>
                <a:gd name="connsiteX22" fmla="*/ 18945 w 21548"/>
                <a:gd name="connsiteY22" fmla="*/ 2351 h 21600"/>
                <a:gd name="connsiteX23" fmla="*/ 19110 w 21548"/>
                <a:gd name="connsiteY23" fmla="*/ 2457 h 21600"/>
                <a:gd name="connsiteX24" fmla="*/ 19154 w 21548"/>
                <a:gd name="connsiteY24" fmla="*/ 2330 h 21600"/>
                <a:gd name="connsiteX25" fmla="*/ 19150 w 21548"/>
                <a:gd name="connsiteY25" fmla="*/ 1768 h 21600"/>
                <a:gd name="connsiteX26" fmla="*/ 19159 w 21548"/>
                <a:gd name="connsiteY26" fmla="*/ 1286 h 21600"/>
                <a:gd name="connsiteX27" fmla="*/ 18905 w 21548"/>
                <a:gd name="connsiteY27" fmla="*/ 1032 h 21600"/>
                <a:gd name="connsiteX28" fmla="*/ 18210 w 21548"/>
                <a:gd name="connsiteY28" fmla="*/ 1002 h 21600"/>
                <a:gd name="connsiteX29" fmla="*/ 16647 w 21548"/>
                <a:gd name="connsiteY29" fmla="*/ 896 h 21600"/>
                <a:gd name="connsiteX30" fmla="*/ 14967 w 21548"/>
                <a:gd name="connsiteY30" fmla="*/ 803 h 21600"/>
                <a:gd name="connsiteX31" fmla="*/ 13145 w 21548"/>
                <a:gd name="connsiteY31" fmla="*/ 702 h 21600"/>
                <a:gd name="connsiteX32" fmla="*/ 11974 w 21548"/>
                <a:gd name="connsiteY32" fmla="*/ 639 h 21600"/>
                <a:gd name="connsiteX33" fmla="*/ 10165 w 21548"/>
                <a:gd name="connsiteY33" fmla="*/ 537 h 21600"/>
                <a:gd name="connsiteX34" fmla="*/ 8455 w 21548"/>
                <a:gd name="connsiteY34" fmla="*/ 448 h 21600"/>
                <a:gd name="connsiteX35" fmla="*/ 6633 w 21548"/>
                <a:gd name="connsiteY35" fmla="*/ 347 h 21600"/>
                <a:gd name="connsiteX36" fmla="*/ 4953 w 21548"/>
                <a:gd name="connsiteY36" fmla="*/ 258 h 21600"/>
                <a:gd name="connsiteX37" fmla="*/ 2593 w 21548"/>
                <a:gd name="connsiteY37" fmla="*/ 127 h 21600"/>
                <a:gd name="connsiteX38" fmla="*/ 869 w 21548"/>
                <a:gd name="connsiteY38" fmla="*/ 47 h 21600"/>
                <a:gd name="connsiteX39" fmla="*/ 102 w 21548"/>
                <a:gd name="connsiteY39" fmla="*/ 0 h 21600"/>
                <a:gd name="connsiteX40" fmla="*/ 4 w 21548"/>
                <a:gd name="connsiteY40" fmla="*/ 127 h 21600"/>
                <a:gd name="connsiteX41" fmla="*/ 4 w 21548"/>
                <a:gd name="connsiteY41" fmla="*/ 1138 h 21600"/>
                <a:gd name="connsiteX42" fmla="*/ 0 w 21548"/>
                <a:gd name="connsiteY42" fmla="*/ 1497 h 21600"/>
                <a:gd name="connsiteX43" fmla="*/ 0 w 21548"/>
                <a:gd name="connsiteY43" fmla="*/ 13637 h 21600"/>
                <a:gd name="connsiteX44" fmla="*/ 325 w 21548"/>
                <a:gd name="connsiteY44" fmla="*/ 13942 h 21600"/>
                <a:gd name="connsiteX45" fmla="*/ 3809 w 21548"/>
                <a:gd name="connsiteY45" fmla="*/ 13946 h 21600"/>
                <a:gd name="connsiteX46" fmla="*/ 5087 w 21548"/>
                <a:gd name="connsiteY46" fmla="*/ 13942 h 21600"/>
                <a:gd name="connsiteX47" fmla="*/ 7626 w 21548"/>
                <a:gd name="connsiteY47" fmla="*/ 13938 h 21600"/>
                <a:gd name="connsiteX48" fmla="*/ 7760 w 21548"/>
                <a:gd name="connsiteY48" fmla="*/ 14069 h 21600"/>
                <a:gd name="connsiteX49" fmla="*/ 7755 w 21548"/>
                <a:gd name="connsiteY49" fmla="*/ 15600 h 21600"/>
                <a:gd name="connsiteX50" fmla="*/ 7782 w 21548"/>
                <a:gd name="connsiteY50" fmla="*/ 19224 h 21600"/>
                <a:gd name="connsiteX51" fmla="*/ 7684 w 21548"/>
                <a:gd name="connsiteY51" fmla="*/ 19300 h 21600"/>
                <a:gd name="connsiteX52" fmla="*/ 7132 w 21548"/>
                <a:gd name="connsiteY52" fmla="*/ 19300 h 21600"/>
                <a:gd name="connsiteX53" fmla="*/ 6985 w 21548"/>
                <a:gd name="connsiteY53" fmla="*/ 19388 h 21600"/>
                <a:gd name="connsiteX54" fmla="*/ 7060 w 21548"/>
                <a:gd name="connsiteY54" fmla="*/ 19520 h 21600"/>
                <a:gd name="connsiteX55" fmla="*/ 8321 w 21548"/>
                <a:gd name="connsiteY55" fmla="*/ 19532 h 21600"/>
                <a:gd name="connsiteX56" fmla="*/ 8473 w 21548"/>
                <a:gd name="connsiteY56" fmla="*/ 19596 h 21600"/>
                <a:gd name="connsiteX57" fmla="*/ 8575 w 21548"/>
                <a:gd name="connsiteY57" fmla="*/ 19625 h 21600"/>
                <a:gd name="connsiteX58" fmla="*/ 10588 w 21548"/>
                <a:gd name="connsiteY58" fmla="*/ 19629 h 21600"/>
                <a:gd name="connsiteX59" fmla="*/ 10660 w 21548"/>
                <a:gd name="connsiteY59" fmla="*/ 19621 h 21600"/>
                <a:gd name="connsiteX60" fmla="*/ 11087 w 21548"/>
                <a:gd name="connsiteY60" fmla="*/ 19536 h 21600"/>
                <a:gd name="connsiteX61" fmla="*/ 11172 w 21548"/>
                <a:gd name="connsiteY61" fmla="*/ 19524 h 21600"/>
                <a:gd name="connsiteX62" fmla="*/ 11270 w 21548"/>
                <a:gd name="connsiteY62" fmla="*/ 19405 h 21600"/>
                <a:gd name="connsiteX63" fmla="*/ 11150 w 21548"/>
                <a:gd name="connsiteY63" fmla="*/ 19312 h 21600"/>
                <a:gd name="connsiteX64" fmla="*/ 10384 w 21548"/>
                <a:gd name="connsiteY64" fmla="*/ 19312 h 21600"/>
                <a:gd name="connsiteX65" fmla="*/ 10228 w 21548"/>
                <a:gd name="connsiteY65" fmla="*/ 19152 h 21600"/>
                <a:gd name="connsiteX66" fmla="*/ 10228 w 21548"/>
                <a:gd name="connsiteY66" fmla="*/ 15625 h 21600"/>
                <a:gd name="connsiteX67" fmla="*/ 10223 w 21548"/>
                <a:gd name="connsiteY67" fmla="*/ 14026 h 21600"/>
                <a:gd name="connsiteX68" fmla="*/ 10321 w 21548"/>
                <a:gd name="connsiteY68" fmla="*/ 13933 h 21600"/>
                <a:gd name="connsiteX69" fmla="*/ 9003 w 21548"/>
                <a:gd name="connsiteY69" fmla="*/ 19295 h 21600"/>
                <a:gd name="connsiteX70" fmla="*/ 8156 w 21548"/>
                <a:gd name="connsiteY70" fmla="*/ 19300 h 21600"/>
                <a:gd name="connsiteX71" fmla="*/ 8009 w 21548"/>
                <a:gd name="connsiteY71" fmla="*/ 19147 h 21600"/>
                <a:gd name="connsiteX72" fmla="*/ 8009 w 21548"/>
                <a:gd name="connsiteY72" fmla="*/ 17498 h 21600"/>
                <a:gd name="connsiteX73" fmla="*/ 8018 w 21548"/>
                <a:gd name="connsiteY73" fmla="*/ 16107 h 21600"/>
                <a:gd name="connsiteX74" fmla="*/ 8023 w 21548"/>
                <a:gd name="connsiteY74" fmla="*/ 14018 h 21600"/>
                <a:gd name="connsiteX75" fmla="*/ 8121 w 21548"/>
                <a:gd name="connsiteY75" fmla="*/ 13938 h 21600"/>
                <a:gd name="connsiteX76" fmla="*/ 9034 w 21548"/>
                <a:gd name="connsiteY76" fmla="*/ 13938 h 21600"/>
                <a:gd name="connsiteX77" fmla="*/ 9123 w 21548"/>
                <a:gd name="connsiteY77" fmla="*/ 14022 h 21600"/>
                <a:gd name="connsiteX78" fmla="*/ 9132 w 21548"/>
                <a:gd name="connsiteY78" fmla="*/ 16416 h 21600"/>
                <a:gd name="connsiteX79" fmla="*/ 9132 w 21548"/>
                <a:gd name="connsiteY79" fmla="*/ 16483 h 21600"/>
                <a:gd name="connsiteX80" fmla="*/ 9132 w 21548"/>
                <a:gd name="connsiteY80" fmla="*/ 16881 h 21600"/>
                <a:gd name="connsiteX81" fmla="*/ 9136 w 21548"/>
                <a:gd name="connsiteY81" fmla="*/ 19147 h 21600"/>
                <a:gd name="connsiteX82" fmla="*/ 9003 w 21548"/>
                <a:gd name="connsiteY82" fmla="*/ 19295 h 21600"/>
                <a:gd name="connsiteX83" fmla="*/ 9845 w 21548"/>
                <a:gd name="connsiteY83" fmla="*/ 19300 h 21600"/>
                <a:gd name="connsiteX84" fmla="*/ 9470 w 21548"/>
                <a:gd name="connsiteY84" fmla="*/ 19300 h 21600"/>
                <a:gd name="connsiteX85" fmla="*/ 9350 w 21548"/>
                <a:gd name="connsiteY85" fmla="*/ 19194 h 21600"/>
                <a:gd name="connsiteX86" fmla="*/ 9355 w 21548"/>
                <a:gd name="connsiteY86" fmla="*/ 18369 h 21600"/>
                <a:gd name="connsiteX87" fmla="*/ 9372 w 21548"/>
                <a:gd name="connsiteY87" fmla="*/ 17338 h 21600"/>
                <a:gd name="connsiteX88" fmla="*/ 9377 w 21548"/>
                <a:gd name="connsiteY88" fmla="*/ 15612 h 21600"/>
                <a:gd name="connsiteX89" fmla="*/ 9381 w 21548"/>
                <a:gd name="connsiteY89" fmla="*/ 14031 h 21600"/>
                <a:gd name="connsiteX90" fmla="*/ 9488 w 21548"/>
                <a:gd name="connsiteY90" fmla="*/ 13929 h 21600"/>
                <a:gd name="connsiteX91" fmla="*/ 9880 w 21548"/>
                <a:gd name="connsiteY91" fmla="*/ 13929 h 21600"/>
                <a:gd name="connsiteX92" fmla="*/ 9983 w 21548"/>
                <a:gd name="connsiteY92" fmla="*/ 14031 h 21600"/>
                <a:gd name="connsiteX93" fmla="*/ 9978 w 21548"/>
                <a:gd name="connsiteY93" fmla="*/ 15612 h 21600"/>
                <a:gd name="connsiteX94" fmla="*/ 9983 w 21548"/>
                <a:gd name="connsiteY94" fmla="*/ 19147 h 21600"/>
                <a:gd name="connsiteX95" fmla="*/ 9845 w 21548"/>
                <a:gd name="connsiteY95" fmla="*/ 19300 h 21600"/>
                <a:gd name="connsiteX96" fmla="*/ 21471 w 21548"/>
                <a:gd name="connsiteY96" fmla="*/ 8533 h 21600"/>
                <a:gd name="connsiteX97" fmla="*/ 20665 w 21548"/>
                <a:gd name="connsiteY97" fmla="*/ 6973 h 21600"/>
                <a:gd name="connsiteX98" fmla="*/ 19979 w 21548"/>
                <a:gd name="connsiteY98" fmla="*/ 5692 h 21600"/>
                <a:gd name="connsiteX99" fmla="*/ 19836 w 21548"/>
                <a:gd name="connsiteY99" fmla="*/ 5552 h 21600"/>
                <a:gd name="connsiteX100" fmla="*/ 19208 w 21548"/>
                <a:gd name="connsiteY100" fmla="*/ 5438 h 21600"/>
                <a:gd name="connsiteX101" fmla="*/ 18584 w 21548"/>
                <a:gd name="connsiteY101" fmla="*/ 4943 h 21600"/>
                <a:gd name="connsiteX102" fmla="*/ 18495 w 21548"/>
                <a:gd name="connsiteY102" fmla="*/ 4842 h 21600"/>
                <a:gd name="connsiteX103" fmla="*/ 18455 w 21548"/>
                <a:gd name="connsiteY103" fmla="*/ 4520 h 21600"/>
                <a:gd name="connsiteX104" fmla="*/ 18509 w 21548"/>
                <a:gd name="connsiteY104" fmla="*/ 4508 h 21600"/>
                <a:gd name="connsiteX105" fmla="*/ 19123 w 21548"/>
                <a:gd name="connsiteY105" fmla="*/ 4275 h 21600"/>
                <a:gd name="connsiteX106" fmla="*/ 19203 w 21548"/>
                <a:gd name="connsiteY106" fmla="*/ 4258 h 21600"/>
                <a:gd name="connsiteX107" fmla="*/ 19653 w 21548"/>
                <a:gd name="connsiteY107" fmla="*/ 4106 h 21600"/>
                <a:gd name="connsiteX108" fmla="*/ 19854 w 21548"/>
                <a:gd name="connsiteY108" fmla="*/ 3049 h 21600"/>
                <a:gd name="connsiteX109" fmla="*/ 19689 w 21548"/>
                <a:gd name="connsiteY109" fmla="*/ 2634 h 21600"/>
                <a:gd name="connsiteX110" fmla="*/ 19301 w 21548"/>
                <a:gd name="connsiteY110" fmla="*/ 2541 h 21600"/>
                <a:gd name="connsiteX111" fmla="*/ 19154 w 21548"/>
                <a:gd name="connsiteY111" fmla="*/ 3002 h 21600"/>
                <a:gd name="connsiteX112" fmla="*/ 19266 w 21548"/>
                <a:gd name="connsiteY112" fmla="*/ 2723 h 21600"/>
                <a:gd name="connsiteX113" fmla="*/ 19297 w 21548"/>
                <a:gd name="connsiteY113" fmla="*/ 2677 h 21600"/>
                <a:gd name="connsiteX114" fmla="*/ 19604 w 21548"/>
                <a:gd name="connsiteY114" fmla="*/ 2685 h 21600"/>
                <a:gd name="connsiteX115" fmla="*/ 19769 w 21548"/>
                <a:gd name="connsiteY115" fmla="*/ 3467 h 21600"/>
                <a:gd name="connsiteX116" fmla="*/ 19564 w 21548"/>
                <a:gd name="connsiteY116" fmla="*/ 4034 h 21600"/>
                <a:gd name="connsiteX117" fmla="*/ 19364 w 21548"/>
                <a:gd name="connsiteY117" fmla="*/ 4208 h 21600"/>
                <a:gd name="connsiteX118" fmla="*/ 19114 w 21548"/>
                <a:gd name="connsiteY118" fmla="*/ 4043 h 21600"/>
                <a:gd name="connsiteX119" fmla="*/ 19070 w 21548"/>
                <a:gd name="connsiteY119" fmla="*/ 3950 h 21600"/>
                <a:gd name="connsiteX120" fmla="*/ 19261 w 21548"/>
                <a:gd name="connsiteY120" fmla="*/ 4098 h 21600"/>
                <a:gd name="connsiteX121" fmla="*/ 19493 w 21548"/>
                <a:gd name="connsiteY121" fmla="*/ 4072 h 21600"/>
                <a:gd name="connsiteX122" fmla="*/ 19711 w 21548"/>
                <a:gd name="connsiteY122" fmla="*/ 2968 h 21600"/>
                <a:gd name="connsiteX123" fmla="*/ 19564 w 21548"/>
                <a:gd name="connsiteY123" fmla="*/ 2706 h 21600"/>
                <a:gd name="connsiteX124" fmla="*/ 19315 w 21548"/>
                <a:gd name="connsiteY124" fmla="*/ 2715 h 21600"/>
                <a:gd name="connsiteX125" fmla="*/ 19284 w 21548"/>
                <a:gd name="connsiteY125" fmla="*/ 2757 h 21600"/>
                <a:gd name="connsiteX126" fmla="*/ 19159 w 21548"/>
                <a:gd name="connsiteY126" fmla="*/ 3121 h 21600"/>
                <a:gd name="connsiteX127" fmla="*/ 19088 w 21548"/>
                <a:gd name="connsiteY127" fmla="*/ 3214 h 21600"/>
                <a:gd name="connsiteX128" fmla="*/ 18954 w 21548"/>
                <a:gd name="connsiteY128" fmla="*/ 3150 h 21600"/>
                <a:gd name="connsiteX129" fmla="*/ 18896 w 21548"/>
                <a:gd name="connsiteY129" fmla="*/ 3011 h 21600"/>
                <a:gd name="connsiteX130" fmla="*/ 18776 w 21548"/>
                <a:gd name="connsiteY130" fmla="*/ 2533 h 21600"/>
                <a:gd name="connsiteX131" fmla="*/ 18500 w 21548"/>
                <a:gd name="connsiteY131" fmla="*/ 2415 h 21600"/>
                <a:gd name="connsiteX132" fmla="*/ 18428 w 21548"/>
                <a:gd name="connsiteY132" fmla="*/ 2431 h 21600"/>
                <a:gd name="connsiteX133" fmla="*/ 18829 w 21548"/>
                <a:gd name="connsiteY133" fmla="*/ 2546 h 21600"/>
                <a:gd name="connsiteX134" fmla="*/ 18963 w 21548"/>
                <a:gd name="connsiteY134" fmla="*/ 2990 h 21600"/>
                <a:gd name="connsiteX135" fmla="*/ 19079 w 21548"/>
                <a:gd name="connsiteY135" fmla="*/ 3133 h 21600"/>
                <a:gd name="connsiteX136" fmla="*/ 18892 w 21548"/>
                <a:gd name="connsiteY136" fmla="*/ 2486 h 21600"/>
                <a:gd name="connsiteX137" fmla="*/ 18660 w 21548"/>
                <a:gd name="connsiteY137" fmla="*/ 2228 h 21600"/>
                <a:gd name="connsiteX138" fmla="*/ 18589 w 21548"/>
                <a:gd name="connsiteY138" fmla="*/ 2161 h 21600"/>
                <a:gd name="connsiteX139" fmla="*/ 18433 w 21548"/>
                <a:gd name="connsiteY139" fmla="*/ 1954 h 21600"/>
                <a:gd name="connsiteX140" fmla="*/ 17992 w 21548"/>
                <a:gd name="connsiteY140" fmla="*/ 1932 h 21600"/>
                <a:gd name="connsiteX141" fmla="*/ 16878 w 21548"/>
                <a:gd name="connsiteY141" fmla="*/ 2038 h 21600"/>
                <a:gd name="connsiteX142" fmla="*/ 16295 w 21548"/>
                <a:gd name="connsiteY142" fmla="*/ 2761 h 21600"/>
                <a:gd name="connsiteX143" fmla="*/ 16295 w 21548"/>
                <a:gd name="connsiteY143" fmla="*/ 2761 h 21600"/>
                <a:gd name="connsiteX144" fmla="*/ 16326 w 21548"/>
                <a:gd name="connsiteY144" fmla="*/ 2833 h 21600"/>
                <a:gd name="connsiteX145" fmla="*/ 16312 w 21548"/>
                <a:gd name="connsiteY145" fmla="*/ 2749 h 21600"/>
                <a:gd name="connsiteX146" fmla="*/ 16549 w 21548"/>
                <a:gd name="connsiteY146" fmla="*/ 2195 h 21600"/>
                <a:gd name="connsiteX147" fmla="*/ 16909 w 21548"/>
                <a:gd name="connsiteY147" fmla="*/ 2300 h 21600"/>
                <a:gd name="connsiteX148" fmla="*/ 17012 w 21548"/>
                <a:gd name="connsiteY148" fmla="*/ 2469 h 21600"/>
                <a:gd name="connsiteX149" fmla="*/ 17039 w 21548"/>
                <a:gd name="connsiteY149" fmla="*/ 2499 h 21600"/>
                <a:gd name="connsiteX150" fmla="*/ 17092 w 21548"/>
                <a:gd name="connsiteY150" fmla="*/ 2541 h 21600"/>
                <a:gd name="connsiteX151" fmla="*/ 17658 w 21548"/>
                <a:gd name="connsiteY151" fmla="*/ 2736 h 21600"/>
                <a:gd name="connsiteX152" fmla="*/ 17070 w 21548"/>
                <a:gd name="connsiteY152" fmla="*/ 2558 h 21600"/>
                <a:gd name="connsiteX153" fmla="*/ 17007 w 21548"/>
                <a:gd name="connsiteY153" fmla="*/ 2516 h 21600"/>
                <a:gd name="connsiteX154" fmla="*/ 16990 w 21548"/>
                <a:gd name="connsiteY154" fmla="*/ 2499 h 21600"/>
                <a:gd name="connsiteX155" fmla="*/ 16673 w 21548"/>
                <a:gd name="connsiteY155" fmla="*/ 2584 h 21600"/>
                <a:gd name="connsiteX156" fmla="*/ 16669 w 21548"/>
                <a:gd name="connsiteY156" fmla="*/ 2770 h 21600"/>
                <a:gd name="connsiteX157" fmla="*/ 16749 w 21548"/>
                <a:gd name="connsiteY157" fmla="*/ 2998 h 21600"/>
                <a:gd name="connsiteX158" fmla="*/ 16811 w 21548"/>
                <a:gd name="connsiteY158" fmla="*/ 2389 h 21600"/>
                <a:gd name="connsiteX159" fmla="*/ 16843 w 21548"/>
                <a:gd name="connsiteY159" fmla="*/ 2288 h 21600"/>
                <a:gd name="connsiteX160" fmla="*/ 16557 w 21548"/>
                <a:gd name="connsiteY160" fmla="*/ 2245 h 21600"/>
                <a:gd name="connsiteX161" fmla="*/ 16615 w 21548"/>
                <a:gd name="connsiteY161" fmla="*/ 3112 h 21600"/>
                <a:gd name="connsiteX162" fmla="*/ 16762 w 21548"/>
                <a:gd name="connsiteY162" fmla="*/ 3400 h 21600"/>
                <a:gd name="connsiteX163" fmla="*/ 16780 w 21548"/>
                <a:gd name="connsiteY163" fmla="*/ 3434 h 21600"/>
                <a:gd name="connsiteX164" fmla="*/ 16869 w 21548"/>
                <a:gd name="connsiteY164" fmla="*/ 3814 h 21600"/>
                <a:gd name="connsiteX165" fmla="*/ 17052 w 21548"/>
                <a:gd name="connsiteY165" fmla="*/ 4427 h 21600"/>
                <a:gd name="connsiteX166" fmla="*/ 17021 w 21548"/>
                <a:gd name="connsiteY166" fmla="*/ 4262 h 21600"/>
                <a:gd name="connsiteX167" fmla="*/ 16923 w 21548"/>
                <a:gd name="connsiteY167" fmla="*/ 3823 h 21600"/>
                <a:gd name="connsiteX168" fmla="*/ 16949 w 21548"/>
                <a:gd name="connsiteY168" fmla="*/ 3742 h 21600"/>
                <a:gd name="connsiteX169" fmla="*/ 17070 w 21548"/>
                <a:gd name="connsiteY169" fmla="*/ 3730 h 21600"/>
                <a:gd name="connsiteX170" fmla="*/ 17043 w 21548"/>
                <a:gd name="connsiteY170" fmla="*/ 3840 h 21600"/>
                <a:gd name="connsiteX171" fmla="*/ 17212 w 21548"/>
                <a:gd name="connsiteY171" fmla="*/ 4076 h 21600"/>
                <a:gd name="connsiteX172" fmla="*/ 17105 w 21548"/>
                <a:gd name="connsiteY172" fmla="*/ 3789 h 21600"/>
                <a:gd name="connsiteX173" fmla="*/ 16998 w 21548"/>
                <a:gd name="connsiteY173" fmla="*/ 3383 h 21600"/>
                <a:gd name="connsiteX174" fmla="*/ 16802 w 21548"/>
                <a:gd name="connsiteY174" fmla="*/ 3053 h 21600"/>
                <a:gd name="connsiteX175" fmla="*/ 17226 w 21548"/>
                <a:gd name="connsiteY175" fmla="*/ 2757 h 21600"/>
                <a:gd name="connsiteX176" fmla="*/ 17818 w 21548"/>
                <a:gd name="connsiteY176" fmla="*/ 2820 h 21600"/>
                <a:gd name="connsiteX177" fmla="*/ 17769 w 21548"/>
                <a:gd name="connsiteY177" fmla="*/ 2964 h 21600"/>
                <a:gd name="connsiteX178" fmla="*/ 18166 w 21548"/>
                <a:gd name="connsiteY178" fmla="*/ 3383 h 21600"/>
                <a:gd name="connsiteX179" fmla="*/ 18232 w 21548"/>
                <a:gd name="connsiteY179" fmla="*/ 3607 h 21600"/>
                <a:gd name="connsiteX180" fmla="*/ 18304 w 21548"/>
                <a:gd name="connsiteY180" fmla="*/ 3776 h 21600"/>
                <a:gd name="connsiteX181" fmla="*/ 18428 w 21548"/>
                <a:gd name="connsiteY181" fmla="*/ 3687 h 21600"/>
                <a:gd name="connsiteX182" fmla="*/ 18464 w 21548"/>
                <a:gd name="connsiteY182" fmla="*/ 3632 h 21600"/>
                <a:gd name="connsiteX183" fmla="*/ 18553 w 21548"/>
                <a:gd name="connsiteY183" fmla="*/ 3577 h 21600"/>
                <a:gd name="connsiteX184" fmla="*/ 18589 w 21548"/>
                <a:gd name="connsiteY184" fmla="*/ 3683 h 21600"/>
                <a:gd name="connsiteX185" fmla="*/ 18593 w 21548"/>
                <a:gd name="connsiteY185" fmla="*/ 3751 h 21600"/>
                <a:gd name="connsiteX186" fmla="*/ 18638 w 21548"/>
                <a:gd name="connsiteY186" fmla="*/ 3531 h 21600"/>
                <a:gd name="connsiteX187" fmla="*/ 18589 w 21548"/>
                <a:gd name="connsiteY187" fmla="*/ 3882 h 21600"/>
                <a:gd name="connsiteX188" fmla="*/ 18317 w 21548"/>
                <a:gd name="connsiteY188" fmla="*/ 3958 h 21600"/>
                <a:gd name="connsiteX189" fmla="*/ 18317 w 21548"/>
                <a:gd name="connsiteY189" fmla="*/ 4508 h 21600"/>
                <a:gd name="connsiteX190" fmla="*/ 17992 w 21548"/>
                <a:gd name="connsiteY190" fmla="*/ 4990 h 21600"/>
                <a:gd name="connsiteX191" fmla="*/ 17609 w 21548"/>
                <a:gd name="connsiteY191" fmla="*/ 5121 h 21600"/>
                <a:gd name="connsiteX192" fmla="*/ 17640 w 21548"/>
                <a:gd name="connsiteY192" fmla="*/ 5024 h 21600"/>
                <a:gd name="connsiteX193" fmla="*/ 17889 w 21548"/>
                <a:gd name="connsiteY193" fmla="*/ 4685 h 21600"/>
                <a:gd name="connsiteX194" fmla="*/ 18259 w 21548"/>
                <a:gd name="connsiteY194" fmla="*/ 4360 h 21600"/>
                <a:gd name="connsiteX195" fmla="*/ 18197 w 21548"/>
                <a:gd name="connsiteY195" fmla="*/ 4385 h 21600"/>
                <a:gd name="connsiteX196" fmla="*/ 17658 w 21548"/>
                <a:gd name="connsiteY196" fmla="*/ 4698 h 21600"/>
                <a:gd name="connsiteX197" fmla="*/ 17128 w 21548"/>
                <a:gd name="connsiteY197" fmla="*/ 4681 h 21600"/>
                <a:gd name="connsiteX198" fmla="*/ 17431 w 21548"/>
                <a:gd name="connsiteY198" fmla="*/ 4804 h 21600"/>
                <a:gd name="connsiteX199" fmla="*/ 17578 w 21548"/>
                <a:gd name="connsiteY199" fmla="*/ 4812 h 21600"/>
                <a:gd name="connsiteX200" fmla="*/ 17524 w 21548"/>
                <a:gd name="connsiteY200" fmla="*/ 4943 h 21600"/>
                <a:gd name="connsiteX201" fmla="*/ 17524 w 21548"/>
                <a:gd name="connsiteY201" fmla="*/ 4943 h 21600"/>
                <a:gd name="connsiteX202" fmla="*/ 17275 w 21548"/>
                <a:gd name="connsiteY202" fmla="*/ 5307 h 21600"/>
                <a:gd name="connsiteX203" fmla="*/ 17252 w 21548"/>
                <a:gd name="connsiteY203" fmla="*/ 5353 h 21600"/>
                <a:gd name="connsiteX204" fmla="*/ 16767 w 21548"/>
                <a:gd name="connsiteY204" fmla="*/ 5679 h 21600"/>
                <a:gd name="connsiteX205" fmla="*/ 16513 w 21548"/>
                <a:gd name="connsiteY205" fmla="*/ 5734 h 21600"/>
                <a:gd name="connsiteX206" fmla="*/ 16023 w 21548"/>
                <a:gd name="connsiteY206" fmla="*/ 6296 h 21600"/>
                <a:gd name="connsiteX207" fmla="*/ 15929 w 21548"/>
                <a:gd name="connsiteY207" fmla="*/ 6952 h 21600"/>
                <a:gd name="connsiteX208" fmla="*/ 15920 w 21548"/>
                <a:gd name="connsiteY208" fmla="*/ 6977 h 21600"/>
                <a:gd name="connsiteX209" fmla="*/ 15724 w 21548"/>
                <a:gd name="connsiteY209" fmla="*/ 7379 h 21600"/>
                <a:gd name="connsiteX210" fmla="*/ 15025 w 21548"/>
                <a:gd name="connsiteY210" fmla="*/ 8199 h 21600"/>
                <a:gd name="connsiteX211" fmla="*/ 14923 w 21548"/>
                <a:gd name="connsiteY211" fmla="*/ 8242 h 21600"/>
                <a:gd name="connsiteX212" fmla="*/ 13845 w 21548"/>
                <a:gd name="connsiteY212" fmla="*/ 7535 h 21600"/>
                <a:gd name="connsiteX213" fmla="*/ 13702 w 21548"/>
                <a:gd name="connsiteY213" fmla="*/ 7451 h 21600"/>
                <a:gd name="connsiteX214" fmla="*/ 13021 w 21548"/>
                <a:gd name="connsiteY214" fmla="*/ 7036 h 21600"/>
                <a:gd name="connsiteX215" fmla="*/ 12887 w 21548"/>
                <a:gd name="connsiteY215" fmla="*/ 6914 h 21600"/>
                <a:gd name="connsiteX216" fmla="*/ 12183 w 21548"/>
                <a:gd name="connsiteY216" fmla="*/ 6267 h 21600"/>
                <a:gd name="connsiteX217" fmla="*/ 11444 w 21548"/>
                <a:gd name="connsiteY217" fmla="*/ 6233 h 21600"/>
                <a:gd name="connsiteX218" fmla="*/ 10807 w 21548"/>
                <a:gd name="connsiteY218" fmla="*/ 6398 h 21600"/>
                <a:gd name="connsiteX219" fmla="*/ 9208 w 21548"/>
                <a:gd name="connsiteY219" fmla="*/ 6284 h 21600"/>
                <a:gd name="connsiteX220" fmla="*/ 9074 w 21548"/>
                <a:gd name="connsiteY220" fmla="*/ 6322 h 21600"/>
                <a:gd name="connsiteX221" fmla="*/ 9181 w 21548"/>
                <a:gd name="connsiteY221" fmla="*/ 6406 h 21600"/>
                <a:gd name="connsiteX222" fmla="*/ 10156 w 21548"/>
                <a:gd name="connsiteY222" fmla="*/ 6571 h 21600"/>
                <a:gd name="connsiteX223" fmla="*/ 10597 w 21548"/>
                <a:gd name="connsiteY223" fmla="*/ 6707 h 21600"/>
                <a:gd name="connsiteX224" fmla="*/ 10673 w 21548"/>
                <a:gd name="connsiteY224" fmla="*/ 6736 h 21600"/>
                <a:gd name="connsiteX225" fmla="*/ 10931 w 21548"/>
                <a:gd name="connsiteY225" fmla="*/ 6770 h 21600"/>
                <a:gd name="connsiteX226" fmla="*/ 11270 w 21548"/>
                <a:gd name="connsiteY226" fmla="*/ 6783 h 21600"/>
                <a:gd name="connsiteX227" fmla="*/ 11609 w 21548"/>
                <a:gd name="connsiteY227" fmla="*/ 6842 h 21600"/>
                <a:gd name="connsiteX228" fmla="*/ 11845 w 21548"/>
                <a:gd name="connsiteY228" fmla="*/ 6914 h 21600"/>
                <a:gd name="connsiteX229" fmla="*/ 12384 w 21548"/>
                <a:gd name="connsiteY229" fmla="*/ 7239 h 21600"/>
                <a:gd name="connsiteX230" fmla="*/ 12455 w 21548"/>
                <a:gd name="connsiteY230" fmla="*/ 7286 h 21600"/>
                <a:gd name="connsiteX231" fmla="*/ 12842 w 21548"/>
                <a:gd name="connsiteY231" fmla="*/ 7776 h 21600"/>
                <a:gd name="connsiteX232" fmla="*/ 12838 w 21548"/>
                <a:gd name="connsiteY232" fmla="*/ 7776 h 21600"/>
                <a:gd name="connsiteX233" fmla="*/ 12865 w 21548"/>
                <a:gd name="connsiteY233" fmla="*/ 7806 h 21600"/>
                <a:gd name="connsiteX234" fmla="*/ 13016 w 21548"/>
                <a:gd name="connsiteY234" fmla="*/ 7941 h 21600"/>
                <a:gd name="connsiteX235" fmla="*/ 13132 w 21548"/>
                <a:gd name="connsiteY235" fmla="*/ 7895 h 21600"/>
                <a:gd name="connsiteX236" fmla="*/ 12834 w 21548"/>
                <a:gd name="connsiteY236" fmla="*/ 7544 h 21600"/>
                <a:gd name="connsiteX237" fmla="*/ 12517 w 21548"/>
                <a:gd name="connsiteY237" fmla="*/ 7210 h 21600"/>
                <a:gd name="connsiteX238" fmla="*/ 12704 w 21548"/>
                <a:gd name="connsiteY238" fmla="*/ 7159 h 21600"/>
                <a:gd name="connsiteX239" fmla="*/ 12214 w 21548"/>
                <a:gd name="connsiteY239" fmla="*/ 7096 h 21600"/>
                <a:gd name="connsiteX240" fmla="*/ 11836 w 21548"/>
                <a:gd name="connsiteY240" fmla="*/ 6770 h 21600"/>
                <a:gd name="connsiteX241" fmla="*/ 12081 w 21548"/>
                <a:gd name="connsiteY241" fmla="*/ 6821 h 21600"/>
                <a:gd name="connsiteX242" fmla="*/ 11649 w 21548"/>
                <a:gd name="connsiteY242" fmla="*/ 6597 h 21600"/>
                <a:gd name="connsiteX243" fmla="*/ 11903 w 21548"/>
                <a:gd name="connsiteY243" fmla="*/ 6580 h 21600"/>
                <a:gd name="connsiteX244" fmla="*/ 11974 w 21548"/>
                <a:gd name="connsiteY244" fmla="*/ 6618 h 21600"/>
                <a:gd name="connsiteX245" fmla="*/ 12036 w 21548"/>
                <a:gd name="connsiteY245" fmla="*/ 6702 h 21600"/>
                <a:gd name="connsiteX246" fmla="*/ 12045 w 21548"/>
                <a:gd name="connsiteY246" fmla="*/ 6584 h 21600"/>
                <a:gd name="connsiteX247" fmla="*/ 12375 w 21548"/>
                <a:gd name="connsiteY247" fmla="*/ 6669 h 21600"/>
                <a:gd name="connsiteX248" fmla="*/ 11141 w 21548"/>
                <a:gd name="connsiteY248" fmla="*/ 6428 h 21600"/>
                <a:gd name="connsiteX249" fmla="*/ 12023 w 21548"/>
                <a:gd name="connsiteY249" fmla="*/ 6229 h 21600"/>
                <a:gd name="connsiteX250" fmla="*/ 12090 w 21548"/>
                <a:gd name="connsiteY250" fmla="*/ 6250 h 21600"/>
                <a:gd name="connsiteX251" fmla="*/ 12678 w 21548"/>
                <a:gd name="connsiteY251" fmla="*/ 6753 h 21600"/>
                <a:gd name="connsiteX252" fmla="*/ 13324 w 21548"/>
                <a:gd name="connsiteY252" fmla="*/ 7345 h 21600"/>
                <a:gd name="connsiteX253" fmla="*/ 13448 w 21548"/>
                <a:gd name="connsiteY253" fmla="*/ 7438 h 21600"/>
                <a:gd name="connsiteX254" fmla="*/ 13769 w 21548"/>
                <a:gd name="connsiteY254" fmla="*/ 7590 h 21600"/>
                <a:gd name="connsiteX255" fmla="*/ 14807 w 21548"/>
                <a:gd name="connsiteY255" fmla="*/ 8263 h 21600"/>
                <a:gd name="connsiteX256" fmla="*/ 14896 w 21548"/>
                <a:gd name="connsiteY256" fmla="*/ 8364 h 21600"/>
                <a:gd name="connsiteX257" fmla="*/ 14998 w 21548"/>
                <a:gd name="connsiteY257" fmla="*/ 8419 h 21600"/>
                <a:gd name="connsiteX258" fmla="*/ 15382 w 21548"/>
                <a:gd name="connsiteY258" fmla="*/ 8707 h 21600"/>
                <a:gd name="connsiteX259" fmla="*/ 15150 w 21548"/>
                <a:gd name="connsiteY259" fmla="*/ 8428 h 21600"/>
                <a:gd name="connsiteX260" fmla="*/ 15128 w 21548"/>
                <a:gd name="connsiteY260" fmla="*/ 8305 h 21600"/>
                <a:gd name="connsiteX261" fmla="*/ 15724 w 21548"/>
                <a:gd name="connsiteY261" fmla="*/ 7578 h 21600"/>
                <a:gd name="connsiteX262" fmla="*/ 15858 w 21548"/>
                <a:gd name="connsiteY262" fmla="*/ 7493 h 21600"/>
                <a:gd name="connsiteX263" fmla="*/ 15925 w 21548"/>
                <a:gd name="connsiteY263" fmla="*/ 7620 h 21600"/>
                <a:gd name="connsiteX264" fmla="*/ 16263 w 21548"/>
                <a:gd name="connsiteY264" fmla="*/ 8220 h 21600"/>
                <a:gd name="connsiteX265" fmla="*/ 16339 w 21548"/>
                <a:gd name="connsiteY265" fmla="*/ 8330 h 21600"/>
                <a:gd name="connsiteX266" fmla="*/ 15693 w 21548"/>
                <a:gd name="connsiteY266" fmla="*/ 8867 h 21600"/>
                <a:gd name="connsiteX267" fmla="*/ 15110 w 21548"/>
                <a:gd name="connsiteY267" fmla="*/ 9362 h 21600"/>
                <a:gd name="connsiteX268" fmla="*/ 14940 w 21548"/>
                <a:gd name="connsiteY268" fmla="*/ 9379 h 21600"/>
                <a:gd name="connsiteX269" fmla="*/ 14700 w 21548"/>
                <a:gd name="connsiteY269" fmla="*/ 9231 h 21600"/>
                <a:gd name="connsiteX270" fmla="*/ 14197 w 21548"/>
                <a:gd name="connsiteY270" fmla="*/ 8690 h 21600"/>
                <a:gd name="connsiteX271" fmla="*/ 13943 w 21548"/>
                <a:gd name="connsiteY271" fmla="*/ 8521 h 21600"/>
                <a:gd name="connsiteX272" fmla="*/ 13769 w 21548"/>
                <a:gd name="connsiteY272" fmla="*/ 8402 h 21600"/>
                <a:gd name="connsiteX273" fmla="*/ 13319 w 21548"/>
                <a:gd name="connsiteY273" fmla="*/ 8242 h 21600"/>
                <a:gd name="connsiteX274" fmla="*/ 13288 w 21548"/>
                <a:gd name="connsiteY274" fmla="*/ 8326 h 21600"/>
                <a:gd name="connsiteX275" fmla="*/ 13012 w 21548"/>
                <a:gd name="connsiteY275" fmla="*/ 8085 h 21600"/>
                <a:gd name="connsiteX276" fmla="*/ 12891 w 21548"/>
                <a:gd name="connsiteY276" fmla="*/ 8077 h 21600"/>
                <a:gd name="connsiteX277" fmla="*/ 13742 w 21548"/>
                <a:gd name="connsiteY277" fmla="*/ 8834 h 21600"/>
                <a:gd name="connsiteX278" fmla="*/ 13805 w 21548"/>
                <a:gd name="connsiteY278" fmla="*/ 8880 h 21600"/>
                <a:gd name="connsiteX279" fmla="*/ 14851 w 21548"/>
                <a:gd name="connsiteY279" fmla="*/ 9536 h 21600"/>
                <a:gd name="connsiteX280" fmla="*/ 15083 w 21548"/>
                <a:gd name="connsiteY280" fmla="*/ 9527 h 21600"/>
                <a:gd name="connsiteX281" fmla="*/ 16214 w 21548"/>
                <a:gd name="connsiteY281" fmla="*/ 8563 h 21600"/>
                <a:gd name="connsiteX282" fmla="*/ 16549 w 21548"/>
                <a:gd name="connsiteY282" fmla="*/ 8618 h 21600"/>
                <a:gd name="connsiteX283" fmla="*/ 16557 w 21548"/>
                <a:gd name="connsiteY283" fmla="*/ 8669 h 21600"/>
                <a:gd name="connsiteX284" fmla="*/ 16767 w 21548"/>
                <a:gd name="connsiteY284" fmla="*/ 8880 h 21600"/>
                <a:gd name="connsiteX285" fmla="*/ 16865 w 21548"/>
                <a:gd name="connsiteY285" fmla="*/ 9024 h 21600"/>
                <a:gd name="connsiteX286" fmla="*/ 16807 w 21548"/>
                <a:gd name="connsiteY286" fmla="*/ 8817 h 21600"/>
                <a:gd name="connsiteX287" fmla="*/ 16335 w 21548"/>
                <a:gd name="connsiteY287" fmla="*/ 7975 h 21600"/>
                <a:gd name="connsiteX288" fmla="*/ 16473 w 21548"/>
                <a:gd name="connsiteY288" fmla="*/ 6550 h 21600"/>
                <a:gd name="connsiteX289" fmla="*/ 16531 w 21548"/>
                <a:gd name="connsiteY289" fmla="*/ 6440 h 21600"/>
                <a:gd name="connsiteX290" fmla="*/ 16531 w 21548"/>
                <a:gd name="connsiteY290" fmla="*/ 6440 h 21600"/>
                <a:gd name="connsiteX291" fmla="*/ 16540 w 21548"/>
                <a:gd name="connsiteY291" fmla="*/ 6432 h 21600"/>
                <a:gd name="connsiteX292" fmla="*/ 16531 w 21548"/>
                <a:gd name="connsiteY292" fmla="*/ 6436 h 21600"/>
                <a:gd name="connsiteX293" fmla="*/ 16121 w 21548"/>
                <a:gd name="connsiteY293" fmla="*/ 7836 h 21600"/>
                <a:gd name="connsiteX294" fmla="*/ 15978 w 21548"/>
                <a:gd name="connsiteY294" fmla="*/ 7510 h 21600"/>
                <a:gd name="connsiteX295" fmla="*/ 16455 w 21548"/>
                <a:gd name="connsiteY295" fmla="*/ 6140 h 21600"/>
                <a:gd name="connsiteX296" fmla="*/ 16673 w 21548"/>
                <a:gd name="connsiteY296" fmla="*/ 6022 h 21600"/>
                <a:gd name="connsiteX297" fmla="*/ 16936 w 21548"/>
                <a:gd name="connsiteY297" fmla="*/ 5874 h 21600"/>
                <a:gd name="connsiteX298" fmla="*/ 16914 w 21548"/>
                <a:gd name="connsiteY298" fmla="*/ 5797 h 21600"/>
                <a:gd name="connsiteX299" fmla="*/ 16633 w 21548"/>
                <a:gd name="connsiteY299" fmla="*/ 5962 h 21600"/>
                <a:gd name="connsiteX300" fmla="*/ 16366 w 21548"/>
                <a:gd name="connsiteY300" fmla="*/ 6085 h 21600"/>
                <a:gd name="connsiteX301" fmla="*/ 16103 w 21548"/>
                <a:gd name="connsiteY301" fmla="*/ 6521 h 21600"/>
                <a:gd name="connsiteX302" fmla="*/ 16914 w 21548"/>
                <a:gd name="connsiteY302" fmla="*/ 5776 h 21600"/>
                <a:gd name="connsiteX303" fmla="*/ 17261 w 21548"/>
                <a:gd name="connsiteY303" fmla="*/ 5485 h 21600"/>
                <a:gd name="connsiteX304" fmla="*/ 17007 w 21548"/>
                <a:gd name="connsiteY304" fmla="*/ 5958 h 21600"/>
                <a:gd name="connsiteX305" fmla="*/ 16762 w 21548"/>
                <a:gd name="connsiteY305" fmla="*/ 6389 h 21600"/>
                <a:gd name="connsiteX306" fmla="*/ 16749 w 21548"/>
                <a:gd name="connsiteY306" fmla="*/ 6419 h 21600"/>
                <a:gd name="connsiteX307" fmla="*/ 16749 w 21548"/>
                <a:gd name="connsiteY307" fmla="*/ 6415 h 21600"/>
                <a:gd name="connsiteX308" fmla="*/ 16713 w 21548"/>
                <a:gd name="connsiteY308" fmla="*/ 6470 h 21600"/>
                <a:gd name="connsiteX309" fmla="*/ 16718 w 21548"/>
                <a:gd name="connsiteY309" fmla="*/ 6466 h 21600"/>
                <a:gd name="connsiteX310" fmla="*/ 16682 w 21548"/>
                <a:gd name="connsiteY310" fmla="*/ 6521 h 21600"/>
                <a:gd name="connsiteX311" fmla="*/ 16687 w 21548"/>
                <a:gd name="connsiteY311" fmla="*/ 6516 h 21600"/>
                <a:gd name="connsiteX312" fmla="*/ 16629 w 21548"/>
                <a:gd name="connsiteY312" fmla="*/ 6605 h 21600"/>
                <a:gd name="connsiteX313" fmla="*/ 16633 w 21548"/>
                <a:gd name="connsiteY313" fmla="*/ 6601 h 21600"/>
                <a:gd name="connsiteX314" fmla="*/ 16598 w 21548"/>
                <a:gd name="connsiteY314" fmla="*/ 6630 h 21600"/>
                <a:gd name="connsiteX315" fmla="*/ 16606 w 21548"/>
                <a:gd name="connsiteY315" fmla="*/ 6635 h 21600"/>
                <a:gd name="connsiteX316" fmla="*/ 16571 w 21548"/>
                <a:gd name="connsiteY316" fmla="*/ 6685 h 21600"/>
                <a:gd name="connsiteX317" fmla="*/ 16575 w 21548"/>
                <a:gd name="connsiteY317" fmla="*/ 6685 h 21600"/>
                <a:gd name="connsiteX318" fmla="*/ 16540 w 21548"/>
                <a:gd name="connsiteY318" fmla="*/ 6740 h 21600"/>
                <a:gd name="connsiteX319" fmla="*/ 16544 w 21548"/>
                <a:gd name="connsiteY319" fmla="*/ 6736 h 21600"/>
                <a:gd name="connsiteX320" fmla="*/ 16513 w 21548"/>
                <a:gd name="connsiteY320" fmla="*/ 6791 h 21600"/>
                <a:gd name="connsiteX321" fmla="*/ 16451 w 21548"/>
                <a:gd name="connsiteY321" fmla="*/ 6905 h 21600"/>
                <a:gd name="connsiteX322" fmla="*/ 16455 w 21548"/>
                <a:gd name="connsiteY322" fmla="*/ 6901 h 21600"/>
                <a:gd name="connsiteX323" fmla="*/ 16428 w 21548"/>
                <a:gd name="connsiteY323" fmla="*/ 6960 h 21600"/>
                <a:gd name="connsiteX324" fmla="*/ 16397 w 21548"/>
                <a:gd name="connsiteY324" fmla="*/ 7476 h 21600"/>
                <a:gd name="connsiteX325" fmla="*/ 16393 w 21548"/>
                <a:gd name="connsiteY325" fmla="*/ 7476 h 21600"/>
                <a:gd name="connsiteX326" fmla="*/ 16419 w 21548"/>
                <a:gd name="connsiteY326" fmla="*/ 7578 h 21600"/>
                <a:gd name="connsiteX327" fmla="*/ 16843 w 21548"/>
                <a:gd name="connsiteY327" fmla="*/ 8567 h 21600"/>
                <a:gd name="connsiteX328" fmla="*/ 16633 w 21548"/>
                <a:gd name="connsiteY328" fmla="*/ 8005 h 21600"/>
                <a:gd name="connsiteX329" fmla="*/ 16464 w 21548"/>
                <a:gd name="connsiteY329" fmla="*/ 7472 h 21600"/>
                <a:gd name="connsiteX330" fmla="*/ 16558 w 21548"/>
                <a:gd name="connsiteY330" fmla="*/ 6893 h 21600"/>
                <a:gd name="connsiteX331" fmla="*/ 16958 w 21548"/>
                <a:gd name="connsiteY331" fmla="*/ 6279 h 21600"/>
                <a:gd name="connsiteX332" fmla="*/ 17007 w 21548"/>
                <a:gd name="connsiteY332" fmla="*/ 6115 h 21600"/>
                <a:gd name="connsiteX333" fmla="*/ 17270 w 21548"/>
                <a:gd name="connsiteY333" fmla="*/ 5628 h 21600"/>
                <a:gd name="connsiteX334" fmla="*/ 17315 w 21548"/>
                <a:gd name="connsiteY334" fmla="*/ 5721 h 21600"/>
                <a:gd name="connsiteX335" fmla="*/ 17333 w 21548"/>
                <a:gd name="connsiteY335" fmla="*/ 5290 h 21600"/>
                <a:gd name="connsiteX336" fmla="*/ 17439 w 21548"/>
                <a:gd name="connsiteY336" fmla="*/ 5062 h 21600"/>
                <a:gd name="connsiteX337" fmla="*/ 17546 w 21548"/>
                <a:gd name="connsiteY337" fmla="*/ 4977 h 21600"/>
                <a:gd name="connsiteX338" fmla="*/ 17591 w 21548"/>
                <a:gd name="connsiteY338" fmla="*/ 4994 h 21600"/>
                <a:gd name="connsiteX339" fmla="*/ 17439 w 21548"/>
                <a:gd name="connsiteY339" fmla="*/ 5573 h 21600"/>
                <a:gd name="connsiteX340" fmla="*/ 17341 w 21548"/>
                <a:gd name="connsiteY340" fmla="*/ 5751 h 21600"/>
                <a:gd name="connsiteX341" fmla="*/ 17373 w 21548"/>
                <a:gd name="connsiteY341" fmla="*/ 5802 h 21600"/>
                <a:gd name="connsiteX342" fmla="*/ 17591 w 21548"/>
                <a:gd name="connsiteY342" fmla="*/ 5417 h 21600"/>
                <a:gd name="connsiteX343" fmla="*/ 17742 w 21548"/>
                <a:gd name="connsiteY343" fmla="*/ 5759 h 21600"/>
                <a:gd name="connsiteX344" fmla="*/ 17831 w 21548"/>
                <a:gd name="connsiteY344" fmla="*/ 5797 h 21600"/>
                <a:gd name="connsiteX345" fmla="*/ 18237 w 21548"/>
                <a:gd name="connsiteY345" fmla="*/ 5421 h 21600"/>
                <a:gd name="connsiteX346" fmla="*/ 17805 w 21548"/>
                <a:gd name="connsiteY346" fmla="*/ 5759 h 21600"/>
                <a:gd name="connsiteX347" fmla="*/ 17595 w 21548"/>
                <a:gd name="connsiteY347" fmla="*/ 5239 h 21600"/>
                <a:gd name="connsiteX348" fmla="*/ 18388 w 21548"/>
                <a:gd name="connsiteY348" fmla="*/ 4892 h 21600"/>
                <a:gd name="connsiteX349" fmla="*/ 18139 w 21548"/>
                <a:gd name="connsiteY349" fmla="*/ 5755 h 21600"/>
                <a:gd name="connsiteX350" fmla="*/ 17301 w 21548"/>
                <a:gd name="connsiteY350" fmla="*/ 7387 h 21600"/>
                <a:gd name="connsiteX351" fmla="*/ 17052 w 21548"/>
                <a:gd name="connsiteY351" fmla="*/ 8398 h 21600"/>
                <a:gd name="connsiteX352" fmla="*/ 16963 w 21548"/>
                <a:gd name="connsiteY352" fmla="*/ 8757 h 21600"/>
                <a:gd name="connsiteX353" fmla="*/ 16981 w 21548"/>
                <a:gd name="connsiteY353" fmla="*/ 8948 h 21600"/>
                <a:gd name="connsiteX354" fmla="*/ 16945 w 21548"/>
                <a:gd name="connsiteY354" fmla="*/ 9185 h 21600"/>
                <a:gd name="connsiteX355" fmla="*/ 17052 w 21548"/>
                <a:gd name="connsiteY355" fmla="*/ 8969 h 21600"/>
                <a:gd name="connsiteX356" fmla="*/ 18326 w 21548"/>
                <a:gd name="connsiteY356" fmla="*/ 6783 h 21600"/>
                <a:gd name="connsiteX357" fmla="*/ 18887 w 21548"/>
                <a:gd name="connsiteY357" fmla="*/ 6186 h 21600"/>
                <a:gd name="connsiteX358" fmla="*/ 18829 w 21548"/>
                <a:gd name="connsiteY358" fmla="*/ 5945 h 21600"/>
                <a:gd name="connsiteX359" fmla="*/ 18718 w 21548"/>
                <a:gd name="connsiteY359" fmla="*/ 5920 h 21600"/>
                <a:gd name="connsiteX360" fmla="*/ 18718 w 21548"/>
                <a:gd name="connsiteY360" fmla="*/ 5945 h 21600"/>
                <a:gd name="connsiteX361" fmla="*/ 18869 w 21548"/>
                <a:gd name="connsiteY361" fmla="*/ 6077 h 21600"/>
                <a:gd name="connsiteX362" fmla="*/ 18727 w 21548"/>
                <a:gd name="connsiteY362" fmla="*/ 6229 h 21600"/>
                <a:gd name="connsiteX363" fmla="*/ 17546 w 21548"/>
                <a:gd name="connsiteY363" fmla="*/ 7531 h 21600"/>
                <a:gd name="connsiteX364" fmla="*/ 17221 w 21548"/>
                <a:gd name="connsiteY364" fmla="*/ 8098 h 21600"/>
                <a:gd name="connsiteX365" fmla="*/ 17145 w 21548"/>
                <a:gd name="connsiteY365" fmla="*/ 8178 h 21600"/>
                <a:gd name="connsiteX366" fmla="*/ 17466 w 21548"/>
                <a:gd name="connsiteY366" fmla="*/ 7218 h 21600"/>
                <a:gd name="connsiteX367" fmla="*/ 18308 w 21548"/>
                <a:gd name="connsiteY367" fmla="*/ 5599 h 21600"/>
                <a:gd name="connsiteX368" fmla="*/ 18446 w 21548"/>
                <a:gd name="connsiteY368" fmla="*/ 4990 h 21600"/>
                <a:gd name="connsiteX369" fmla="*/ 18460 w 21548"/>
                <a:gd name="connsiteY369" fmla="*/ 4901 h 21600"/>
                <a:gd name="connsiteX370" fmla="*/ 18865 w 21548"/>
                <a:gd name="connsiteY370" fmla="*/ 5692 h 21600"/>
                <a:gd name="connsiteX371" fmla="*/ 18402 w 21548"/>
                <a:gd name="connsiteY371" fmla="*/ 5802 h 21600"/>
                <a:gd name="connsiteX372" fmla="*/ 18892 w 21548"/>
                <a:gd name="connsiteY372" fmla="*/ 5781 h 21600"/>
                <a:gd name="connsiteX373" fmla="*/ 18950 w 21548"/>
                <a:gd name="connsiteY373" fmla="*/ 5649 h 21600"/>
                <a:gd name="connsiteX374" fmla="*/ 18825 w 21548"/>
                <a:gd name="connsiteY374" fmla="*/ 5421 h 21600"/>
                <a:gd name="connsiteX375" fmla="*/ 19003 w 21548"/>
                <a:gd name="connsiteY375" fmla="*/ 5501 h 21600"/>
                <a:gd name="connsiteX376" fmla="*/ 19689 w 21548"/>
                <a:gd name="connsiteY376" fmla="*/ 5620 h 21600"/>
                <a:gd name="connsiteX377" fmla="*/ 19791 w 21548"/>
                <a:gd name="connsiteY377" fmla="*/ 5671 h 21600"/>
                <a:gd name="connsiteX378" fmla="*/ 20143 w 21548"/>
                <a:gd name="connsiteY378" fmla="*/ 6305 h 21600"/>
                <a:gd name="connsiteX379" fmla="*/ 20139 w 21548"/>
                <a:gd name="connsiteY379" fmla="*/ 6301 h 21600"/>
                <a:gd name="connsiteX380" fmla="*/ 20709 w 21548"/>
                <a:gd name="connsiteY380" fmla="*/ 7354 h 21600"/>
                <a:gd name="connsiteX381" fmla="*/ 21324 w 21548"/>
                <a:gd name="connsiteY381" fmla="*/ 8512 h 21600"/>
                <a:gd name="connsiteX382" fmla="*/ 21391 w 21548"/>
                <a:gd name="connsiteY382" fmla="*/ 8842 h 21600"/>
                <a:gd name="connsiteX383" fmla="*/ 20834 w 21548"/>
                <a:gd name="connsiteY383" fmla="*/ 9235 h 21600"/>
                <a:gd name="connsiteX384" fmla="*/ 20660 w 21548"/>
                <a:gd name="connsiteY384" fmla="*/ 9345 h 21600"/>
                <a:gd name="connsiteX385" fmla="*/ 20486 w 21548"/>
                <a:gd name="connsiteY385" fmla="*/ 9455 h 21600"/>
                <a:gd name="connsiteX386" fmla="*/ 20063 w 21548"/>
                <a:gd name="connsiteY386" fmla="*/ 9713 h 21600"/>
                <a:gd name="connsiteX387" fmla="*/ 19649 w 21548"/>
                <a:gd name="connsiteY387" fmla="*/ 10009 h 21600"/>
                <a:gd name="connsiteX388" fmla="*/ 19613 w 21548"/>
                <a:gd name="connsiteY388" fmla="*/ 9958 h 21600"/>
                <a:gd name="connsiteX389" fmla="*/ 19306 w 21548"/>
                <a:gd name="connsiteY389" fmla="*/ 9404 h 21600"/>
                <a:gd name="connsiteX390" fmla="*/ 19333 w 21548"/>
                <a:gd name="connsiteY390" fmla="*/ 9307 h 21600"/>
                <a:gd name="connsiteX391" fmla="*/ 20406 w 21548"/>
                <a:gd name="connsiteY391" fmla="*/ 8664 h 21600"/>
                <a:gd name="connsiteX392" fmla="*/ 20994 w 21548"/>
                <a:gd name="connsiteY392" fmla="*/ 8580 h 21600"/>
                <a:gd name="connsiteX393" fmla="*/ 20985 w 21548"/>
                <a:gd name="connsiteY393" fmla="*/ 8483 h 21600"/>
                <a:gd name="connsiteX394" fmla="*/ 20709 w 21548"/>
                <a:gd name="connsiteY394" fmla="*/ 8461 h 21600"/>
                <a:gd name="connsiteX395" fmla="*/ 20771 w 21548"/>
                <a:gd name="connsiteY395" fmla="*/ 8390 h 21600"/>
                <a:gd name="connsiteX396" fmla="*/ 20727 w 21548"/>
                <a:gd name="connsiteY396" fmla="*/ 8343 h 21600"/>
                <a:gd name="connsiteX397" fmla="*/ 19956 w 21548"/>
                <a:gd name="connsiteY397" fmla="*/ 7848 h 21600"/>
                <a:gd name="connsiteX398" fmla="*/ 19907 w 21548"/>
                <a:gd name="connsiteY398" fmla="*/ 7798 h 21600"/>
                <a:gd name="connsiteX399" fmla="*/ 19244 w 21548"/>
                <a:gd name="connsiteY399" fmla="*/ 6821 h 21600"/>
                <a:gd name="connsiteX400" fmla="*/ 19355 w 21548"/>
                <a:gd name="connsiteY400" fmla="*/ 7163 h 21600"/>
                <a:gd name="connsiteX401" fmla="*/ 19560 w 21548"/>
                <a:gd name="connsiteY401" fmla="*/ 7493 h 21600"/>
                <a:gd name="connsiteX402" fmla="*/ 19502 w 21548"/>
                <a:gd name="connsiteY402" fmla="*/ 7679 h 21600"/>
                <a:gd name="connsiteX403" fmla="*/ 18540 w 21548"/>
                <a:gd name="connsiteY403" fmla="*/ 9316 h 21600"/>
                <a:gd name="connsiteX404" fmla="*/ 18215 w 21548"/>
                <a:gd name="connsiteY404" fmla="*/ 9443 h 21600"/>
                <a:gd name="connsiteX405" fmla="*/ 18148 w 21548"/>
                <a:gd name="connsiteY405" fmla="*/ 9451 h 21600"/>
                <a:gd name="connsiteX406" fmla="*/ 18139 w 21548"/>
                <a:gd name="connsiteY406" fmla="*/ 9451 h 21600"/>
                <a:gd name="connsiteX407" fmla="*/ 17952 w 21548"/>
                <a:gd name="connsiteY407" fmla="*/ 9459 h 21600"/>
                <a:gd name="connsiteX408" fmla="*/ 17867 w 21548"/>
                <a:gd name="connsiteY408" fmla="*/ 9497 h 21600"/>
                <a:gd name="connsiteX409" fmla="*/ 17907 w 21548"/>
                <a:gd name="connsiteY409" fmla="*/ 9578 h 21600"/>
                <a:gd name="connsiteX410" fmla="*/ 17970 w 21548"/>
                <a:gd name="connsiteY410" fmla="*/ 9629 h 21600"/>
                <a:gd name="connsiteX411" fmla="*/ 18041 w 21548"/>
                <a:gd name="connsiteY411" fmla="*/ 9675 h 21600"/>
                <a:gd name="connsiteX412" fmla="*/ 17947 w 21548"/>
                <a:gd name="connsiteY412" fmla="*/ 9717 h 21600"/>
                <a:gd name="connsiteX413" fmla="*/ 17867 w 21548"/>
                <a:gd name="connsiteY413" fmla="*/ 9747 h 21600"/>
                <a:gd name="connsiteX414" fmla="*/ 18482 w 21548"/>
                <a:gd name="connsiteY414" fmla="*/ 9810 h 21600"/>
                <a:gd name="connsiteX415" fmla="*/ 18607 w 21548"/>
                <a:gd name="connsiteY415" fmla="*/ 9781 h 21600"/>
                <a:gd name="connsiteX416" fmla="*/ 18513 w 21548"/>
                <a:gd name="connsiteY416" fmla="*/ 9696 h 21600"/>
                <a:gd name="connsiteX417" fmla="*/ 18143 w 21548"/>
                <a:gd name="connsiteY417" fmla="*/ 9637 h 21600"/>
                <a:gd name="connsiteX418" fmla="*/ 18816 w 21548"/>
                <a:gd name="connsiteY418" fmla="*/ 9861 h 21600"/>
                <a:gd name="connsiteX419" fmla="*/ 19123 w 21548"/>
                <a:gd name="connsiteY419" fmla="*/ 10364 h 21600"/>
                <a:gd name="connsiteX420" fmla="*/ 18656 w 21548"/>
                <a:gd name="connsiteY420" fmla="*/ 10314 h 21600"/>
                <a:gd name="connsiteX421" fmla="*/ 18215 w 21548"/>
                <a:gd name="connsiteY421" fmla="*/ 10238 h 21600"/>
                <a:gd name="connsiteX422" fmla="*/ 18250 w 21548"/>
                <a:gd name="connsiteY422" fmla="*/ 10187 h 21600"/>
                <a:gd name="connsiteX423" fmla="*/ 18664 w 21548"/>
                <a:gd name="connsiteY423" fmla="*/ 10136 h 21600"/>
                <a:gd name="connsiteX424" fmla="*/ 18036 w 21548"/>
                <a:gd name="connsiteY424" fmla="*/ 10102 h 21600"/>
                <a:gd name="connsiteX425" fmla="*/ 18544 w 21548"/>
                <a:gd name="connsiteY425" fmla="*/ 9954 h 21600"/>
                <a:gd name="connsiteX426" fmla="*/ 18411 w 21548"/>
                <a:gd name="connsiteY426" fmla="*/ 9929 h 21600"/>
                <a:gd name="connsiteX427" fmla="*/ 18014 w 21548"/>
                <a:gd name="connsiteY427" fmla="*/ 10047 h 21600"/>
                <a:gd name="connsiteX428" fmla="*/ 17872 w 21548"/>
                <a:gd name="connsiteY428" fmla="*/ 10098 h 21600"/>
                <a:gd name="connsiteX429" fmla="*/ 17796 w 21548"/>
                <a:gd name="connsiteY429" fmla="*/ 10161 h 21600"/>
                <a:gd name="connsiteX430" fmla="*/ 17880 w 21548"/>
                <a:gd name="connsiteY430" fmla="*/ 10216 h 21600"/>
                <a:gd name="connsiteX431" fmla="*/ 18210 w 21548"/>
                <a:gd name="connsiteY431" fmla="*/ 10238 h 21600"/>
                <a:gd name="connsiteX432" fmla="*/ 18210 w 21548"/>
                <a:gd name="connsiteY432" fmla="*/ 10238 h 21600"/>
                <a:gd name="connsiteX433" fmla="*/ 18847 w 21548"/>
                <a:gd name="connsiteY433" fmla="*/ 10457 h 21600"/>
                <a:gd name="connsiteX434" fmla="*/ 18847 w 21548"/>
                <a:gd name="connsiteY434" fmla="*/ 10462 h 21600"/>
                <a:gd name="connsiteX435" fmla="*/ 18847 w 21548"/>
                <a:gd name="connsiteY435" fmla="*/ 10462 h 21600"/>
                <a:gd name="connsiteX436" fmla="*/ 18843 w 21548"/>
                <a:gd name="connsiteY436" fmla="*/ 10462 h 21600"/>
                <a:gd name="connsiteX437" fmla="*/ 18985 w 21548"/>
                <a:gd name="connsiteY437" fmla="*/ 10466 h 21600"/>
                <a:gd name="connsiteX438" fmla="*/ 19163 w 21548"/>
                <a:gd name="connsiteY438" fmla="*/ 10246 h 21600"/>
                <a:gd name="connsiteX439" fmla="*/ 18896 w 21548"/>
                <a:gd name="connsiteY439" fmla="*/ 9806 h 21600"/>
                <a:gd name="connsiteX440" fmla="*/ 18923 w 21548"/>
                <a:gd name="connsiteY440" fmla="*/ 9519 h 21600"/>
                <a:gd name="connsiteX441" fmla="*/ 18958 w 21548"/>
                <a:gd name="connsiteY441" fmla="*/ 9544 h 21600"/>
                <a:gd name="connsiteX442" fmla="*/ 19172 w 21548"/>
                <a:gd name="connsiteY442" fmla="*/ 9459 h 21600"/>
                <a:gd name="connsiteX443" fmla="*/ 19310 w 21548"/>
                <a:gd name="connsiteY443" fmla="*/ 9662 h 21600"/>
                <a:gd name="connsiteX444" fmla="*/ 19480 w 21548"/>
                <a:gd name="connsiteY444" fmla="*/ 10001 h 21600"/>
                <a:gd name="connsiteX445" fmla="*/ 19497 w 21548"/>
                <a:gd name="connsiteY445" fmla="*/ 10208 h 21600"/>
                <a:gd name="connsiteX446" fmla="*/ 21172 w 21548"/>
                <a:gd name="connsiteY446" fmla="*/ 9172 h 21600"/>
                <a:gd name="connsiteX447" fmla="*/ 21315 w 21548"/>
                <a:gd name="connsiteY447" fmla="*/ 9075 h 21600"/>
                <a:gd name="connsiteX448" fmla="*/ 21471 w 21548"/>
                <a:gd name="connsiteY448" fmla="*/ 8533 h 21600"/>
                <a:gd name="connsiteX449" fmla="*/ 16878 w 21548"/>
                <a:gd name="connsiteY449" fmla="*/ 3413 h 21600"/>
                <a:gd name="connsiteX450" fmla="*/ 17101 w 21548"/>
                <a:gd name="connsiteY450" fmla="*/ 3582 h 21600"/>
                <a:gd name="connsiteX451" fmla="*/ 16878 w 21548"/>
                <a:gd name="connsiteY451" fmla="*/ 3413 h 21600"/>
                <a:gd name="connsiteX452" fmla="*/ 10250 w 21548"/>
                <a:gd name="connsiteY452" fmla="*/ 6423 h 21600"/>
                <a:gd name="connsiteX453" fmla="*/ 10254 w 21548"/>
                <a:gd name="connsiteY453" fmla="*/ 6385 h 21600"/>
                <a:gd name="connsiteX454" fmla="*/ 10936 w 21548"/>
                <a:gd name="connsiteY454" fmla="*/ 6491 h 21600"/>
                <a:gd name="connsiteX455" fmla="*/ 10250 w 21548"/>
                <a:gd name="connsiteY455" fmla="*/ 6423 h 21600"/>
                <a:gd name="connsiteX456" fmla="*/ 11074 w 21548"/>
                <a:gd name="connsiteY456" fmla="*/ 6711 h 21600"/>
                <a:gd name="connsiteX457" fmla="*/ 10686 w 21548"/>
                <a:gd name="connsiteY457" fmla="*/ 6677 h 21600"/>
                <a:gd name="connsiteX458" fmla="*/ 10629 w 21548"/>
                <a:gd name="connsiteY458" fmla="*/ 6626 h 21600"/>
                <a:gd name="connsiteX459" fmla="*/ 10669 w 21548"/>
                <a:gd name="connsiteY459" fmla="*/ 6601 h 21600"/>
                <a:gd name="connsiteX460" fmla="*/ 11332 w 21548"/>
                <a:gd name="connsiteY460" fmla="*/ 6622 h 21600"/>
                <a:gd name="connsiteX461" fmla="*/ 11074 w 21548"/>
                <a:gd name="connsiteY461" fmla="*/ 6711 h 21600"/>
                <a:gd name="connsiteX462" fmla="*/ 11350 w 21548"/>
                <a:gd name="connsiteY462" fmla="*/ 6724 h 21600"/>
                <a:gd name="connsiteX463" fmla="*/ 11729 w 21548"/>
                <a:gd name="connsiteY463" fmla="*/ 6724 h 21600"/>
                <a:gd name="connsiteX464" fmla="*/ 11350 w 21548"/>
                <a:gd name="connsiteY464" fmla="*/ 6724 h 21600"/>
                <a:gd name="connsiteX465" fmla="*/ 11671 w 21548"/>
                <a:gd name="connsiteY465" fmla="*/ 6499 h 21600"/>
                <a:gd name="connsiteX466" fmla="*/ 11666 w 21548"/>
                <a:gd name="connsiteY466" fmla="*/ 6567 h 21600"/>
                <a:gd name="connsiteX467" fmla="*/ 11698 w 21548"/>
                <a:gd name="connsiteY467" fmla="*/ 6681 h 21600"/>
                <a:gd name="connsiteX468" fmla="*/ 11359 w 21548"/>
                <a:gd name="connsiteY468" fmla="*/ 6677 h 21600"/>
                <a:gd name="connsiteX469" fmla="*/ 11386 w 21548"/>
                <a:gd name="connsiteY469" fmla="*/ 6618 h 21600"/>
                <a:gd name="connsiteX470" fmla="*/ 11435 w 21548"/>
                <a:gd name="connsiteY470" fmla="*/ 6567 h 21600"/>
                <a:gd name="connsiteX471" fmla="*/ 11368 w 21548"/>
                <a:gd name="connsiteY471" fmla="*/ 6525 h 21600"/>
                <a:gd name="connsiteX472" fmla="*/ 11092 w 21548"/>
                <a:gd name="connsiteY472" fmla="*/ 6491 h 21600"/>
                <a:gd name="connsiteX473" fmla="*/ 11671 w 21548"/>
                <a:gd name="connsiteY473" fmla="*/ 6499 h 21600"/>
                <a:gd name="connsiteX474" fmla="*/ 20544 w 21548"/>
                <a:gd name="connsiteY474" fmla="*/ 8453 h 21600"/>
                <a:gd name="connsiteX475" fmla="*/ 20197 w 21548"/>
                <a:gd name="connsiteY475" fmla="*/ 8098 h 21600"/>
                <a:gd name="connsiteX476" fmla="*/ 20544 w 21548"/>
                <a:gd name="connsiteY476" fmla="*/ 8453 h 21600"/>
                <a:gd name="connsiteX477" fmla="*/ 19212 w 21548"/>
                <a:gd name="connsiteY477" fmla="*/ 9248 h 21600"/>
                <a:gd name="connsiteX478" fmla="*/ 18878 w 21548"/>
                <a:gd name="connsiteY478" fmla="*/ 9434 h 21600"/>
                <a:gd name="connsiteX479" fmla="*/ 18740 w 21548"/>
                <a:gd name="connsiteY479" fmla="*/ 9599 h 21600"/>
                <a:gd name="connsiteX480" fmla="*/ 18664 w 21548"/>
                <a:gd name="connsiteY480" fmla="*/ 9231 h 21600"/>
                <a:gd name="connsiteX481" fmla="*/ 19667 w 21548"/>
                <a:gd name="connsiteY481" fmla="*/ 7586 h 21600"/>
                <a:gd name="connsiteX482" fmla="*/ 20326 w 21548"/>
                <a:gd name="connsiteY482" fmla="*/ 8504 h 21600"/>
                <a:gd name="connsiteX483" fmla="*/ 20281 w 21548"/>
                <a:gd name="connsiteY483" fmla="*/ 8588 h 21600"/>
                <a:gd name="connsiteX484" fmla="*/ 19212 w 21548"/>
                <a:gd name="connsiteY484" fmla="*/ 9248 h 21600"/>
                <a:gd name="connsiteX485" fmla="*/ 20678 w 21548"/>
                <a:gd name="connsiteY485" fmla="*/ 9307 h 21600"/>
                <a:gd name="connsiteX486" fmla="*/ 20678 w 21548"/>
                <a:gd name="connsiteY486" fmla="*/ 9307 h 21600"/>
                <a:gd name="connsiteX487" fmla="*/ 20673 w 21548"/>
                <a:gd name="connsiteY487" fmla="*/ 9312 h 21600"/>
                <a:gd name="connsiteX488" fmla="*/ 20678 w 21548"/>
                <a:gd name="connsiteY488" fmla="*/ 9307 h 21600"/>
                <a:gd name="connsiteX489" fmla="*/ 16575 w 21548"/>
                <a:gd name="connsiteY489" fmla="*/ 8643 h 21600"/>
                <a:gd name="connsiteX490" fmla="*/ 16575 w 21548"/>
                <a:gd name="connsiteY490" fmla="*/ 8643 h 21600"/>
                <a:gd name="connsiteX491" fmla="*/ 16575 w 21548"/>
                <a:gd name="connsiteY491" fmla="*/ 8643 h 21600"/>
                <a:gd name="connsiteX492" fmla="*/ 16575 w 21548"/>
                <a:gd name="connsiteY492" fmla="*/ 8652 h 21600"/>
                <a:gd name="connsiteX493" fmla="*/ 16575 w 21548"/>
                <a:gd name="connsiteY493" fmla="*/ 8643 h 21600"/>
                <a:gd name="connsiteX494" fmla="*/ 16575 w 21548"/>
                <a:gd name="connsiteY494" fmla="*/ 8643 h 21600"/>
                <a:gd name="connsiteX495" fmla="*/ 16575 w 21548"/>
                <a:gd name="connsiteY495" fmla="*/ 8643 h 21600"/>
                <a:gd name="connsiteX496" fmla="*/ 16575 w 21548"/>
                <a:gd name="connsiteY496" fmla="*/ 8643 h 21600"/>
                <a:gd name="connsiteX497" fmla="*/ 16575 w 21548"/>
                <a:gd name="connsiteY497" fmla="*/ 8643 h 21600"/>
                <a:gd name="connsiteX498" fmla="*/ 16072 w 21548"/>
                <a:gd name="connsiteY498" fmla="*/ 10115 h 21600"/>
                <a:gd name="connsiteX499" fmla="*/ 15738 w 21548"/>
                <a:gd name="connsiteY499" fmla="*/ 10986 h 21600"/>
                <a:gd name="connsiteX500" fmla="*/ 15595 w 21548"/>
                <a:gd name="connsiteY500" fmla="*/ 11857 h 21600"/>
                <a:gd name="connsiteX501" fmla="*/ 15640 w 21548"/>
                <a:gd name="connsiteY501" fmla="*/ 12322 h 21600"/>
                <a:gd name="connsiteX502" fmla="*/ 15769 w 21548"/>
                <a:gd name="connsiteY502" fmla="*/ 13735 h 21600"/>
                <a:gd name="connsiteX503" fmla="*/ 15867 w 21548"/>
                <a:gd name="connsiteY503" fmla="*/ 14775 h 21600"/>
                <a:gd name="connsiteX504" fmla="*/ 16032 w 21548"/>
                <a:gd name="connsiteY504" fmla="*/ 16513 h 21600"/>
                <a:gd name="connsiteX505" fmla="*/ 16134 w 21548"/>
                <a:gd name="connsiteY505" fmla="*/ 17790 h 21600"/>
                <a:gd name="connsiteX506" fmla="*/ 16241 w 21548"/>
                <a:gd name="connsiteY506" fmla="*/ 19257 h 21600"/>
                <a:gd name="connsiteX507" fmla="*/ 16281 w 21548"/>
                <a:gd name="connsiteY507" fmla="*/ 19727 h 21600"/>
                <a:gd name="connsiteX508" fmla="*/ 16308 w 21548"/>
                <a:gd name="connsiteY508" fmla="*/ 20010 h 21600"/>
                <a:gd name="connsiteX509" fmla="*/ 16241 w 21548"/>
                <a:gd name="connsiteY509" fmla="*/ 20247 h 21600"/>
                <a:gd name="connsiteX510" fmla="*/ 15920 w 21548"/>
                <a:gd name="connsiteY510" fmla="*/ 20475 h 21600"/>
                <a:gd name="connsiteX511" fmla="*/ 15310 w 21548"/>
                <a:gd name="connsiteY511" fmla="*/ 20826 h 21600"/>
                <a:gd name="connsiteX512" fmla="*/ 14646 w 21548"/>
                <a:gd name="connsiteY512" fmla="*/ 21152 h 21600"/>
                <a:gd name="connsiteX513" fmla="*/ 14575 w 21548"/>
                <a:gd name="connsiteY513" fmla="*/ 21241 h 21600"/>
                <a:gd name="connsiteX514" fmla="*/ 14682 w 21548"/>
                <a:gd name="connsiteY514" fmla="*/ 21266 h 21600"/>
                <a:gd name="connsiteX515" fmla="*/ 15845 w 21548"/>
                <a:gd name="connsiteY515" fmla="*/ 21253 h 21600"/>
                <a:gd name="connsiteX516" fmla="*/ 16010 w 21548"/>
                <a:gd name="connsiteY516" fmla="*/ 21181 h 21600"/>
                <a:gd name="connsiteX517" fmla="*/ 16464 w 21548"/>
                <a:gd name="connsiteY517" fmla="*/ 20894 h 21600"/>
                <a:gd name="connsiteX518" fmla="*/ 16758 w 21548"/>
                <a:gd name="connsiteY518" fmla="*/ 21071 h 21600"/>
                <a:gd name="connsiteX519" fmla="*/ 16758 w 21548"/>
                <a:gd name="connsiteY519" fmla="*/ 21101 h 21600"/>
                <a:gd name="connsiteX520" fmla="*/ 16905 w 21548"/>
                <a:gd name="connsiteY520" fmla="*/ 21198 h 21600"/>
                <a:gd name="connsiteX521" fmla="*/ 17021 w 21548"/>
                <a:gd name="connsiteY521" fmla="*/ 21093 h 21600"/>
                <a:gd name="connsiteX522" fmla="*/ 17021 w 21548"/>
                <a:gd name="connsiteY522" fmla="*/ 20446 h 21600"/>
                <a:gd name="connsiteX523" fmla="*/ 16985 w 21548"/>
                <a:gd name="connsiteY523" fmla="*/ 20120 h 21600"/>
                <a:gd name="connsiteX524" fmla="*/ 17056 w 21548"/>
                <a:gd name="connsiteY524" fmla="*/ 19727 h 21600"/>
                <a:gd name="connsiteX525" fmla="*/ 17070 w 21548"/>
                <a:gd name="connsiteY525" fmla="*/ 19388 h 21600"/>
                <a:gd name="connsiteX526" fmla="*/ 17110 w 21548"/>
                <a:gd name="connsiteY526" fmla="*/ 18099 h 21600"/>
                <a:gd name="connsiteX527" fmla="*/ 17137 w 21548"/>
                <a:gd name="connsiteY527" fmla="*/ 16479 h 21600"/>
                <a:gd name="connsiteX528" fmla="*/ 17007 w 21548"/>
                <a:gd name="connsiteY528" fmla="*/ 15655 h 21600"/>
                <a:gd name="connsiteX529" fmla="*/ 16994 w 21548"/>
                <a:gd name="connsiteY529" fmla="*/ 15232 h 21600"/>
                <a:gd name="connsiteX530" fmla="*/ 17266 w 21548"/>
                <a:gd name="connsiteY530" fmla="*/ 14289 h 21600"/>
                <a:gd name="connsiteX531" fmla="*/ 17341 w 21548"/>
                <a:gd name="connsiteY531" fmla="*/ 13993 h 21600"/>
                <a:gd name="connsiteX532" fmla="*/ 17386 w 21548"/>
                <a:gd name="connsiteY532" fmla="*/ 13857 h 21600"/>
                <a:gd name="connsiteX533" fmla="*/ 17417 w 21548"/>
                <a:gd name="connsiteY533" fmla="*/ 13857 h 21600"/>
                <a:gd name="connsiteX534" fmla="*/ 18255 w 21548"/>
                <a:gd name="connsiteY534" fmla="*/ 17650 h 21600"/>
                <a:gd name="connsiteX535" fmla="*/ 18295 w 21548"/>
                <a:gd name="connsiteY535" fmla="*/ 17435 h 21600"/>
                <a:gd name="connsiteX536" fmla="*/ 18143 w 21548"/>
                <a:gd name="connsiteY536" fmla="*/ 16627 h 21600"/>
                <a:gd name="connsiteX537" fmla="*/ 17310 w 21548"/>
                <a:gd name="connsiteY537" fmla="*/ 12762 h 21600"/>
                <a:gd name="connsiteX538" fmla="*/ 17016 w 21548"/>
                <a:gd name="connsiteY538" fmla="*/ 11692 h 21600"/>
                <a:gd name="connsiteX539" fmla="*/ 16949 w 21548"/>
                <a:gd name="connsiteY539" fmla="*/ 11625 h 21600"/>
                <a:gd name="connsiteX540" fmla="*/ 16936 w 21548"/>
                <a:gd name="connsiteY540" fmla="*/ 11696 h 21600"/>
                <a:gd name="connsiteX541" fmla="*/ 17248 w 21548"/>
                <a:gd name="connsiteY541" fmla="*/ 13439 h 21600"/>
                <a:gd name="connsiteX542" fmla="*/ 17266 w 21548"/>
                <a:gd name="connsiteY542" fmla="*/ 13895 h 21600"/>
                <a:gd name="connsiteX543" fmla="*/ 16794 w 21548"/>
                <a:gd name="connsiteY543" fmla="*/ 15659 h 21600"/>
                <a:gd name="connsiteX544" fmla="*/ 16771 w 21548"/>
                <a:gd name="connsiteY544" fmla="*/ 15917 h 21600"/>
                <a:gd name="connsiteX545" fmla="*/ 16923 w 21548"/>
                <a:gd name="connsiteY545" fmla="*/ 15561 h 21600"/>
                <a:gd name="connsiteX546" fmla="*/ 17079 w 21548"/>
                <a:gd name="connsiteY546" fmla="*/ 17046 h 21600"/>
                <a:gd name="connsiteX547" fmla="*/ 16958 w 21548"/>
                <a:gd name="connsiteY547" fmla="*/ 19947 h 21600"/>
                <a:gd name="connsiteX548" fmla="*/ 16949 w 21548"/>
                <a:gd name="connsiteY548" fmla="*/ 20018 h 21600"/>
                <a:gd name="connsiteX549" fmla="*/ 16419 w 21548"/>
                <a:gd name="connsiteY549" fmla="*/ 19997 h 21600"/>
                <a:gd name="connsiteX550" fmla="*/ 16410 w 21548"/>
                <a:gd name="connsiteY550" fmla="*/ 19972 h 21600"/>
                <a:gd name="connsiteX551" fmla="*/ 16384 w 21548"/>
                <a:gd name="connsiteY551" fmla="*/ 19811 h 21600"/>
                <a:gd name="connsiteX552" fmla="*/ 16317 w 21548"/>
                <a:gd name="connsiteY552" fmla="*/ 18796 h 21600"/>
                <a:gd name="connsiteX553" fmla="*/ 16152 w 21548"/>
                <a:gd name="connsiteY553" fmla="*/ 16779 h 21600"/>
                <a:gd name="connsiteX554" fmla="*/ 15983 w 21548"/>
                <a:gd name="connsiteY554" fmla="*/ 14860 h 21600"/>
                <a:gd name="connsiteX555" fmla="*/ 16018 w 21548"/>
                <a:gd name="connsiteY555" fmla="*/ 14783 h 21600"/>
                <a:gd name="connsiteX556" fmla="*/ 16353 w 21548"/>
                <a:gd name="connsiteY556" fmla="*/ 17304 h 21600"/>
                <a:gd name="connsiteX557" fmla="*/ 15787 w 21548"/>
                <a:gd name="connsiteY557" fmla="*/ 12026 h 21600"/>
                <a:gd name="connsiteX558" fmla="*/ 15840 w 21548"/>
                <a:gd name="connsiteY558" fmla="*/ 12090 h 21600"/>
                <a:gd name="connsiteX559" fmla="*/ 16121 w 21548"/>
                <a:gd name="connsiteY559" fmla="*/ 12073 h 21600"/>
                <a:gd name="connsiteX560" fmla="*/ 16562 w 21548"/>
                <a:gd name="connsiteY560" fmla="*/ 11104 h 21600"/>
                <a:gd name="connsiteX561" fmla="*/ 16905 w 21548"/>
                <a:gd name="connsiteY561" fmla="*/ 10085 h 21600"/>
                <a:gd name="connsiteX562" fmla="*/ 16972 w 21548"/>
                <a:gd name="connsiteY562" fmla="*/ 10013 h 21600"/>
                <a:gd name="connsiteX563" fmla="*/ 17003 w 21548"/>
                <a:gd name="connsiteY563" fmla="*/ 10068 h 21600"/>
                <a:gd name="connsiteX564" fmla="*/ 17172 w 21548"/>
                <a:gd name="connsiteY564" fmla="*/ 10749 h 21600"/>
                <a:gd name="connsiteX565" fmla="*/ 17435 w 21548"/>
                <a:gd name="connsiteY565" fmla="*/ 11713 h 21600"/>
                <a:gd name="connsiteX566" fmla="*/ 17466 w 21548"/>
                <a:gd name="connsiteY566" fmla="*/ 11751 h 21600"/>
                <a:gd name="connsiteX567" fmla="*/ 17341 w 21548"/>
                <a:gd name="connsiteY567" fmla="*/ 11079 h 21600"/>
                <a:gd name="connsiteX568" fmla="*/ 17016 w 21548"/>
                <a:gd name="connsiteY568" fmla="*/ 9620 h 21600"/>
                <a:gd name="connsiteX569" fmla="*/ 17056 w 21548"/>
                <a:gd name="connsiteY569" fmla="*/ 9476 h 21600"/>
                <a:gd name="connsiteX570" fmla="*/ 17092 w 21548"/>
                <a:gd name="connsiteY570" fmla="*/ 9252 h 21600"/>
                <a:gd name="connsiteX571" fmla="*/ 16905 w 21548"/>
                <a:gd name="connsiteY571" fmla="*/ 9210 h 21600"/>
                <a:gd name="connsiteX572" fmla="*/ 16878 w 21548"/>
                <a:gd name="connsiteY572" fmla="*/ 9443 h 21600"/>
                <a:gd name="connsiteX573" fmla="*/ 16918 w 21548"/>
                <a:gd name="connsiteY573" fmla="*/ 9696 h 21600"/>
                <a:gd name="connsiteX574" fmla="*/ 16054 w 21548"/>
                <a:gd name="connsiteY574" fmla="*/ 11764 h 21600"/>
                <a:gd name="connsiteX575" fmla="*/ 15805 w 21548"/>
                <a:gd name="connsiteY575" fmla="*/ 11811 h 21600"/>
                <a:gd name="connsiteX576" fmla="*/ 15698 w 21548"/>
                <a:gd name="connsiteY576" fmla="*/ 11413 h 21600"/>
                <a:gd name="connsiteX577" fmla="*/ 16134 w 21548"/>
                <a:gd name="connsiteY577" fmla="*/ 10267 h 21600"/>
                <a:gd name="connsiteX578" fmla="*/ 16428 w 21548"/>
                <a:gd name="connsiteY578" fmla="*/ 10009 h 21600"/>
                <a:gd name="connsiteX579" fmla="*/ 16575 w 21548"/>
                <a:gd name="connsiteY579" fmla="*/ 9920 h 21600"/>
                <a:gd name="connsiteX580" fmla="*/ 16063 w 21548"/>
                <a:gd name="connsiteY580" fmla="*/ 9988 h 21600"/>
                <a:gd name="connsiteX581" fmla="*/ 16589 w 21548"/>
                <a:gd name="connsiteY581" fmla="*/ 8910 h 21600"/>
                <a:gd name="connsiteX582" fmla="*/ 16606 w 21548"/>
                <a:gd name="connsiteY582" fmla="*/ 8648 h 21600"/>
                <a:gd name="connsiteX583" fmla="*/ 15903 w 21548"/>
                <a:gd name="connsiteY583" fmla="*/ 10123 h 21600"/>
                <a:gd name="connsiteX584" fmla="*/ 16072 w 21548"/>
                <a:gd name="connsiteY584" fmla="*/ 10115 h 21600"/>
                <a:gd name="connsiteX585" fmla="*/ 16811 w 21548"/>
                <a:gd name="connsiteY585" fmla="*/ 20086 h 21600"/>
                <a:gd name="connsiteX586" fmla="*/ 16865 w 21548"/>
                <a:gd name="connsiteY586" fmla="*/ 20120 h 21600"/>
                <a:gd name="connsiteX587" fmla="*/ 16767 w 21548"/>
                <a:gd name="connsiteY587" fmla="*/ 20437 h 21600"/>
                <a:gd name="connsiteX588" fmla="*/ 15524 w 21548"/>
                <a:gd name="connsiteY588" fmla="*/ 20932 h 21600"/>
                <a:gd name="connsiteX589" fmla="*/ 15395 w 21548"/>
                <a:gd name="connsiteY589" fmla="*/ 20907 h 21600"/>
                <a:gd name="connsiteX590" fmla="*/ 15961 w 21548"/>
                <a:gd name="connsiteY590" fmla="*/ 20530 h 21600"/>
                <a:gd name="connsiteX591" fmla="*/ 16304 w 21548"/>
                <a:gd name="connsiteY591" fmla="*/ 20276 h 21600"/>
                <a:gd name="connsiteX592" fmla="*/ 16357 w 21548"/>
                <a:gd name="connsiteY592" fmla="*/ 20057 h 21600"/>
                <a:gd name="connsiteX593" fmla="*/ 16811 w 21548"/>
                <a:gd name="connsiteY593" fmla="*/ 20086 h 21600"/>
                <a:gd name="connsiteX594" fmla="*/ 15987 w 21548"/>
                <a:gd name="connsiteY594" fmla="*/ 14547 h 21600"/>
                <a:gd name="connsiteX595" fmla="*/ 15952 w 21548"/>
                <a:gd name="connsiteY595" fmla="*/ 14606 h 21600"/>
                <a:gd name="connsiteX596" fmla="*/ 15871 w 21548"/>
                <a:gd name="connsiteY596" fmla="*/ 13642 h 21600"/>
                <a:gd name="connsiteX597" fmla="*/ 15920 w 21548"/>
                <a:gd name="connsiteY597" fmla="*/ 13959 h 21600"/>
                <a:gd name="connsiteX598" fmla="*/ 15987 w 21548"/>
                <a:gd name="connsiteY598" fmla="*/ 14547 h 21600"/>
                <a:gd name="connsiteX599" fmla="*/ 15871 w 21548"/>
                <a:gd name="connsiteY599" fmla="*/ 13426 h 21600"/>
                <a:gd name="connsiteX600" fmla="*/ 15871 w 21548"/>
                <a:gd name="connsiteY600" fmla="*/ 13633 h 21600"/>
                <a:gd name="connsiteX601" fmla="*/ 15871 w 21548"/>
                <a:gd name="connsiteY601" fmla="*/ 13426 h 21600"/>
                <a:gd name="connsiteX602" fmla="*/ 15836 w 21548"/>
                <a:gd name="connsiteY602" fmla="*/ 13122 h 21600"/>
                <a:gd name="connsiteX603" fmla="*/ 15836 w 21548"/>
                <a:gd name="connsiteY603" fmla="*/ 13122 h 21600"/>
                <a:gd name="connsiteX604" fmla="*/ 15840 w 21548"/>
                <a:gd name="connsiteY604" fmla="*/ 13308 h 21600"/>
                <a:gd name="connsiteX605" fmla="*/ 15836 w 21548"/>
                <a:gd name="connsiteY605" fmla="*/ 13308 h 21600"/>
                <a:gd name="connsiteX606" fmla="*/ 15836 w 21548"/>
                <a:gd name="connsiteY606" fmla="*/ 13122 h 21600"/>
                <a:gd name="connsiteX607" fmla="*/ 16442 w 21548"/>
                <a:gd name="connsiteY607" fmla="*/ 6939 h 21600"/>
                <a:gd name="connsiteX608" fmla="*/ 16442 w 21548"/>
                <a:gd name="connsiteY608" fmla="*/ 6939 h 21600"/>
                <a:gd name="connsiteX609" fmla="*/ 16442 w 21548"/>
                <a:gd name="connsiteY609" fmla="*/ 6939 h 21600"/>
                <a:gd name="connsiteX610" fmla="*/ 16442 w 21548"/>
                <a:gd name="connsiteY610" fmla="*/ 6939 h 21600"/>
                <a:gd name="connsiteX611" fmla="*/ 16526 w 21548"/>
                <a:gd name="connsiteY611" fmla="*/ 6770 h 21600"/>
                <a:gd name="connsiteX612" fmla="*/ 16526 w 21548"/>
                <a:gd name="connsiteY612" fmla="*/ 6770 h 21600"/>
                <a:gd name="connsiteX613" fmla="*/ 16526 w 21548"/>
                <a:gd name="connsiteY613" fmla="*/ 6770 h 21600"/>
                <a:gd name="connsiteX614" fmla="*/ 16526 w 21548"/>
                <a:gd name="connsiteY614" fmla="*/ 6770 h 21600"/>
                <a:gd name="connsiteX615" fmla="*/ 19502 w 21548"/>
                <a:gd name="connsiteY615" fmla="*/ 20450 h 21600"/>
                <a:gd name="connsiteX616" fmla="*/ 19502 w 21548"/>
                <a:gd name="connsiteY616" fmla="*/ 20450 h 21600"/>
                <a:gd name="connsiteX617" fmla="*/ 19489 w 21548"/>
                <a:gd name="connsiteY617" fmla="*/ 20433 h 21600"/>
                <a:gd name="connsiteX618" fmla="*/ 19493 w 21548"/>
                <a:gd name="connsiteY618" fmla="*/ 20424 h 21600"/>
                <a:gd name="connsiteX619" fmla="*/ 19493 w 21548"/>
                <a:gd name="connsiteY619" fmla="*/ 20382 h 21600"/>
                <a:gd name="connsiteX620" fmla="*/ 19489 w 21548"/>
                <a:gd name="connsiteY620" fmla="*/ 20340 h 21600"/>
                <a:gd name="connsiteX621" fmla="*/ 19359 w 21548"/>
                <a:gd name="connsiteY621" fmla="*/ 18695 h 21600"/>
                <a:gd name="connsiteX622" fmla="*/ 19235 w 21548"/>
                <a:gd name="connsiteY622" fmla="*/ 17549 h 21600"/>
                <a:gd name="connsiteX623" fmla="*/ 18896 w 21548"/>
                <a:gd name="connsiteY623" fmla="*/ 15929 h 21600"/>
                <a:gd name="connsiteX624" fmla="*/ 18914 w 21548"/>
                <a:gd name="connsiteY624" fmla="*/ 16297 h 21600"/>
                <a:gd name="connsiteX625" fmla="*/ 19123 w 21548"/>
                <a:gd name="connsiteY625" fmla="*/ 17371 h 21600"/>
                <a:gd name="connsiteX626" fmla="*/ 19257 w 21548"/>
                <a:gd name="connsiteY626" fmla="*/ 18585 h 21600"/>
                <a:gd name="connsiteX627" fmla="*/ 19373 w 21548"/>
                <a:gd name="connsiteY627" fmla="*/ 20369 h 21600"/>
                <a:gd name="connsiteX628" fmla="*/ 19301 w 21548"/>
                <a:gd name="connsiteY628" fmla="*/ 20433 h 21600"/>
                <a:gd name="connsiteX629" fmla="*/ 18736 w 21548"/>
                <a:gd name="connsiteY629" fmla="*/ 20412 h 21600"/>
                <a:gd name="connsiteX630" fmla="*/ 18629 w 21548"/>
                <a:gd name="connsiteY630" fmla="*/ 20323 h 21600"/>
                <a:gd name="connsiteX631" fmla="*/ 18317 w 21548"/>
                <a:gd name="connsiteY631" fmla="*/ 18703 h 21600"/>
                <a:gd name="connsiteX632" fmla="*/ 17907 w 21548"/>
                <a:gd name="connsiteY632" fmla="*/ 16589 h 21600"/>
                <a:gd name="connsiteX633" fmla="*/ 17613 w 21548"/>
                <a:gd name="connsiteY633" fmla="*/ 15079 h 21600"/>
                <a:gd name="connsiteX634" fmla="*/ 17390 w 21548"/>
                <a:gd name="connsiteY634" fmla="*/ 14052 h 21600"/>
                <a:gd name="connsiteX635" fmla="*/ 17377 w 21548"/>
                <a:gd name="connsiteY635" fmla="*/ 14183 h 21600"/>
                <a:gd name="connsiteX636" fmla="*/ 17488 w 21548"/>
                <a:gd name="connsiteY636" fmla="*/ 14919 h 21600"/>
                <a:gd name="connsiteX637" fmla="*/ 17613 w 21548"/>
                <a:gd name="connsiteY637" fmla="*/ 15587 h 21600"/>
                <a:gd name="connsiteX638" fmla="*/ 17929 w 21548"/>
                <a:gd name="connsiteY638" fmla="*/ 17244 h 21600"/>
                <a:gd name="connsiteX639" fmla="*/ 18179 w 21548"/>
                <a:gd name="connsiteY639" fmla="*/ 18619 h 21600"/>
                <a:gd name="connsiteX640" fmla="*/ 18321 w 21548"/>
                <a:gd name="connsiteY640" fmla="*/ 19338 h 21600"/>
                <a:gd name="connsiteX641" fmla="*/ 18317 w 21548"/>
                <a:gd name="connsiteY641" fmla="*/ 19338 h 21600"/>
                <a:gd name="connsiteX642" fmla="*/ 18362 w 21548"/>
                <a:gd name="connsiteY642" fmla="*/ 19473 h 21600"/>
                <a:gd name="connsiteX643" fmla="*/ 18370 w 21548"/>
                <a:gd name="connsiteY643" fmla="*/ 19528 h 21600"/>
                <a:gd name="connsiteX644" fmla="*/ 18544 w 21548"/>
                <a:gd name="connsiteY644" fmla="*/ 20441 h 21600"/>
                <a:gd name="connsiteX645" fmla="*/ 18607 w 21548"/>
                <a:gd name="connsiteY645" fmla="*/ 20467 h 21600"/>
                <a:gd name="connsiteX646" fmla="*/ 18731 w 21548"/>
                <a:gd name="connsiteY646" fmla="*/ 20623 h 21600"/>
                <a:gd name="connsiteX647" fmla="*/ 18575 w 21548"/>
                <a:gd name="connsiteY647" fmla="*/ 20894 h 21600"/>
                <a:gd name="connsiteX648" fmla="*/ 18143 w 21548"/>
                <a:gd name="connsiteY648" fmla="*/ 21410 h 21600"/>
                <a:gd name="connsiteX649" fmla="*/ 18108 w 21548"/>
                <a:gd name="connsiteY649" fmla="*/ 21511 h 21600"/>
                <a:gd name="connsiteX650" fmla="*/ 18166 w 21548"/>
                <a:gd name="connsiteY650" fmla="*/ 21600 h 21600"/>
                <a:gd name="connsiteX651" fmla="*/ 19030 w 21548"/>
                <a:gd name="connsiteY651" fmla="*/ 21596 h 21600"/>
                <a:gd name="connsiteX652" fmla="*/ 19337 w 21548"/>
                <a:gd name="connsiteY652" fmla="*/ 21405 h 21600"/>
                <a:gd name="connsiteX653" fmla="*/ 19399 w 21548"/>
                <a:gd name="connsiteY653" fmla="*/ 21253 h 21600"/>
                <a:gd name="connsiteX654" fmla="*/ 19489 w 21548"/>
                <a:gd name="connsiteY654" fmla="*/ 20539 h 21600"/>
                <a:gd name="connsiteX655" fmla="*/ 19502 w 21548"/>
                <a:gd name="connsiteY655" fmla="*/ 20450 h 21600"/>
                <a:gd name="connsiteX656" fmla="*/ 19373 w 21548"/>
                <a:gd name="connsiteY656" fmla="*/ 20606 h 21600"/>
                <a:gd name="connsiteX657" fmla="*/ 19088 w 21548"/>
                <a:gd name="connsiteY657" fmla="*/ 21156 h 21600"/>
                <a:gd name="connsiteX658" fmla="*/ 18642 w 21548"/>
                <a:gd name="connsiteY658" fmla="*/ 21012 h 21600"/>
                <a:gd name="connsiteX659" fmla="*/ 18745 w 21548"/>
                <a:gd name="connsiteY659" fmla="*/ 20763 h 21600"/>
                <a:gd name="connsiteX660" fmla="*/ 18776 w 21548"/>
                <a:gd name="connsiteY660" fmla="*/ 20687 h 21600"/>
                <a:gd name="connsiteX661" fmla="*/ 18834 w 21548"/>
                <a:gd name="connsiteY661" fmla="*/ 20484 h 21600"/>
                <a:gd name="connsiteX662" fmla="*/ 19088 w 21548"/>
                <a:gd name="connsiteY662" fmla="*/ 20479 h 21600"/>
                <a:gd name="connsiteX663" fmla="*/ 19261 w 21548"/>
                <a:gd name="connsiteY663" fmla="*/ 20484 h 21600"/>
                <a:gd name="connsiteX664" fmla="*/ 19373 w 21548"/>
                <a:gd name="connsiteY664" fmla="*/ 20606 h 21600"/>
                <a:gd name="connsiteX665" fmla="*/ 18874 w 21548"/>
                <a:gd name="connsiteY665" fmla="*/ 10411 h 21600"/>
                <a:gd name="connsiteX666" fmla="*/ 19448 w 21548"/>
                <a:gd name="connsiteY666" fmla="*/ 11608 h 21600"/>
                <a:gd name="connsiteX667" fmla="*/ 19462 w 21548"/>
                <a:gd name="connsiteY667" fmla="*/ 11667 h 21600"/>
                <a:gd name="connsiteX668" fmla="*/ 19319 w 21548"/>
                <a:gd name="connsiteY668" fmla="*/ 12217 h 21600"/>
                <a:gd name="connsiteX669" fmla="*/ 19052 w 21548"/>
                <a:gd name="connsiteY669" fmla="*/ 14077 h 21600"/>
                <a:gd name="connsiteX670" fmla="*/ 18816 w 21548"/>
                <a:gd name="connsiteY670" fmla="*/ 15693 h 21600"/>
                <a:gd name="connsiteX671" fmla="*/ 18807 w 21548"/>
                <a:gd name="connsiteY671" fmla="*/ 15752 h 21600"/>
                <a:gd name="connsiteX672" fmla="*/ 18869 w 21548"/>
                <a:gd name="connsiteY672" fmla="*/ 15701 h 21600"/>
                <a:gd name="connsiteX673" fmla="*/ 18887 w 21548"/>
                <a:gd name="connsiteY673" fmla="*/ 15836 h 21600"/>
                <a:gd name="connsiteX674" fmla="*/ 18709 w 21548"/>
                <a:gd name="connsiteY674" fmla="*/ 16187 h 21600"/>
                <a:gd name="connsiteX675" fmla="*/ 18731 w 21548"/>
                <a:gd name="connsiteY675" fmla="*/ 15612 h 21600"/>
                <a:gd name="connsiteX676" fmla="*/ 18852 w 21548"/>
                <a:gd name="connsiteY676" fmla="*/ 14868 h 21600"/>
                <a:gd name="connsiteX677" fmla="*/ 19105 w 21548"/>
                <a:gd name="connsiteY677" fmla="*/ 13088 h 21600"/>
                <a:gd name="connsiteX678" fmla="*/ 19275 w 21548"/>
                <a:gd name="connsiteY678" fmla="*/ 11764 h 21600"/>
                <a:gd name="connsiteX679" fmla="*/ 18313 w 21548"/>
                <a:gd name="connsiteY679" fmla="*/ 11959 h 21600"/>
                <a:gd name="connsiteX680" fmla="*/ 17578 w 21548"/>
                <a:gd name="connsiteY680" fmla="*/ 12081 h 21600"/>
                <a:gd name="connsiteX681" fmla="*/ 19137 w 21548"/>
                <a:gd name="connsiteY681" fmla="*/ 11701 h 21600"/>
                <a:gd name="connsiteX682" fmla="*/ 19235 w 21548"/>
                <a:gd name="connsiteY682" fmla="*/ 11396 h 21600"/>
                <a:gd name="connsiteX683" fmla="*/ 18954 w 21548"/>
                <a:gd name="connsiteY683" fmla="*/ 10715 h 21600"/>
                <a:gd name="connsiteX684" fmla="*/ 18874 w 21548"/>
                <a:gd name="connsiteY684" fmla="*/ 10411 h 21600"/>
                <a:gd name="connsiteX685" fmla="*/ 17310 w 21548"/>
                <a:gd name="connsiteY685" fmla="*/ 4233 h 21600"/>
                <a:gd name="connsiteX686" fmla="*/ 17591 w 21548"/>
                <a:gd name="connsiteY686" fmla="*/ 4275 h 21600"/>
                <a:gd name="connsiteX687" fmla="*/ 17279 w 21548"/>
                <a:gd name="connsiteY687" fmla="*/ 4487 h 21600"/>
                <a:gd name="connsiteX688" fmla="*/ 17137 w 21548"/>
                <a:gd name="connsiteY688" fmla="*/ 4410 h 21600"/>
                <a:gd name="connsiteX689" fmla="*/ 17096 w 21548"/>
                <a:gd name="connsiteY689" fmla="*/ 4237 h 21600"/>
                <a:gd name="connsiteX690" fmla="*/ 17310 w 21548"/>
                <a:gd name="connsiteY690" fmla="*/ 4233 h 21600"/>
                <a:gd name="connsiteX691" fmla="*/ 17814 w 21548"/>
                <a:gd name="connsiteY691" fmla="*/ 3396 h 21600"/>
                <a:gd name="connsiteX692" fmla="*/ 17364 w 21548"/>
                <a:gd name="connsiteY692" fmla="*/ 3387 h 21600"/>
                <a:gd name="connsiteX693" fmla="*/ 17163 w 21548"/>
                <a:gd name="connsiteY693" fmla="*/ 3281 h 21600"/>
                <a:gd name="connsiteX694" fmla="*/ 17217 w 21548"/>
                <a:gd name="connsiteY694" fmla="*/ 3239 h 21600"/>
                <a:gd name="connsiteX695" fmla="*/ 17898 w 21548"/>
                <a:gd name="connsiteY695" fmla="*/ 3429 h 21600"/>
                <a:gd name="connsiteX696" fmla="*/ 17814 w 21548"/>
                <a:gd name="connsiteY696" fmla="*/ 3396 h 21600"/>
                <a:gd name="connsiteX697" fmla="*/ 17426 w 21548"/>
                <a:gd name="connsiteY697" fmla="*/ 3632 h 21600"/>
                <a:gd name="connsiteX698" fmla="*/ 17346 w 21548"/>
                <a:gd name="connsiteY698" fmla="*/ 3582 h 21600"/>
                <a:gd name="connsiteX699" fmla="*/ 17457 w 21548"/>
                <a:gd name="connsiteY699" fmla="*/ 3514 h 21600"/>
                <a:gd name="connsiteX700" fmla="*/ 17831 w 21548"/>
                <a:gd name="connsiteY700" fmla="*/ 3569 h 21600"/>
                <a:gd name="connsiteX701" fmla="*/ 17555 w 21548"/>
                <a:gd name="connsiteY701" fmla="*/ 3632 h 21600"/>
                <a:gd name="connsiteX702" fmla="*/ 17457 w 21548"/>
                <a:gd name="connsiteY702" fmla="*/ 3709 h 21600"/>
                <a:gd name="connsiteX703" fmla="*/ 17426 w 21548"/>
                <a:gd name="connsiteY703" fmla="*/ 3632 h 21600"/>
                <a:gd name="connsiteX704" fmla="*/ 19146 w 21548"/>
                <a:gd name="connsiteY704" fmla="*/ 11933 h 21600"/>
                <a:gd name="connsiteX705" fmla="*/ 18241 w 21548"/>
                <a:gd name="connsiteY705" fmla="*/ 12136 h 21600"/>
                <a:gd name="connsiteX706" fmla="*/ 19146 w 21548"/>
                <a:gd name="connsiteY706" fmla="*/ 11933 h 21600"/>
                <a:gd name="connsiteX707" fmla="*/ 19123 w 21548"/>
                <a:gd name="connsiteY707" fmla="*/ 7531 h 21600"/>
                <a:gd name="connsiteX708" fmla="*/ 19061 w 21548"/>
                <a:gd name="connsiteY708" fmla="*/ 7349 h 21600"/>
                <a:gd name="connsiteX709" fmla="*/ 18727 w 21548"/>
                <a:gd name="connsiteY709" fmla="*/ 6884 h 21600"/>
                <a:gd name="connsiteX710" fmla="*/ 18771 w 21548"/>
                <a:gd name="connsiteY710" fmla="*/ 6880 h 21600"/>
                <a:gd name="connsiteX711" fmla="*/ 19248 w 21548"/>
                <a:gd name="connsiteY711" fmla="*/ 7430 h 21600"/>
                <a:gd name="connsiteX712" fmla="*/ 19123 w 21548"/>
                <a:gd name="connsiteY712" fmla="*/ 7531 h 21600"/>
                <a:gd name="connsiteX713" fmla="*/ 17800 w 21548"/>
                <a:gd name="connsiteY713" fmla="*/ 9722 h 21600"/>
                <a:gd name="connsiteX714" fmla="*/ 17849 w 21548"/>
                <a:gd name="connsiteY714" fmla="*/ 9777 h 21600"/>
                <a:gd name="connsiteX715" fmla="*/ 18326 w 21548"/>
                <a:gd name="connsiteY715" fmla="*/ 9819 h 21600"/>
                <a:gd name="connsiteX716" fmla="*/ 18041 w 21548"/>
                <a:gd name="connsiteY716" fmla="*/ 9861 h 21600"/>
                <a:gd name="connsiteX717" fmla="*/ 17800 w 21548"/>
                <a:gd name="connsiteY717" fmla="*/ 9832 h 21600"/>
                <a:gd name="connsiteX718" fmla="*/ 17733 w 21548"/>
                <a:gd name="connsiteY718" fmla="*/ 9756 h 21600"/>
                <a:gd name="connsiteX719" fmla="*/ 17800 w 21548"/>
                <a:gd name="connsiteY719" fmla="*/ 9722 h 21600"/>
                <a:gd name="connsiteX720" fmla="*/ 17096 w 21548"/>
                <a:gd name="connsiteY720" fmla="*/ 6698 h 21600"/>
                <a:gd name="connsiteX721" fmla="*/ 16945 w 21548"/>
                <a:gd name="connsiteY721" fmla="*/ 7316 h 21600"/>
                <a:gd name="connsiteX722" fmla="*/ 16972 w 21548"/>
                <a:gd name="connsiteY722" fmla="*/ 8428 h 21600"/>
                <a:gd name="connsiteX723" fmla="*/ 16905 w 21548"/>
                <a:gd name="connsiteY723" fmla="*/ 7024 h 21600"/>
                <a:gd name="connsiteX724" fmla="*/ 17056 w 21548"/>
                <a:gd name="connsiteY724" fmla="*/ 6656 h 21600"/>
                <a:gd name="connsiteX725" fmla="*/ 17529 w 21548"/>
                <a:gd name="connsiteY725" fmla="*/ 5721 h 21600"/>
                <a:gd name="connsiteX726" fmla="*/ 17399 w 21548"/>
                <a:gd name="connsiteY726" fmla="*/ 6136 h 21600"/>
                <a:gd name="connsiteX727" fmla="*/ 17096 w 21548"/>
                <a:gd name="connsiteY727" fmla="*/ 6698 h 21600"/>
                <a:gd name="connsiteX0" fmla="*/ 10321 w 21548"/>
                <a:gd name="connsiteY0" fmla="*/ 13933 h 21600"/>
                <a:gd name="connsiteX1" fmla="*/ 11408 w 21548"/>
                <a:gd name="connsiteY1" fmla="*/ 13933 h 21600"/>
                <a:gd name="connsiteX2" fmla="*/ 15702 w 21548"/>
                <a:gd name="connsiteY2" fmla="*/ 13933 h 21600"/>
                <a:gd name="connsiteX3" fmla="*/ 15707 w 21548"/>
                <a:gd name="connsiteY3" fmla="*/ 13743 h 21600"/>
                <a:gd name="connsiteX4" fmla="*/ 15466 w 21548"/>
                <a:gd name="connsiteY4" fmla="*/ 13519 h 21600"/>
                <a:gd name="connsiteX5" fmla="*/ 343 w 21548"/>
                <a:gd name="connsiteY5" fmla="*/ 13519 h 21600"/>
                <a:gd name="connsiteX6" fmla="*/ 196 w 21548"/>
                <a:gd name="connsiteY6" fmla="*/ 13405 h 21600"/>
                <a:gd name="connsiteX7" fmla="*/ 200 w 21548"/>
                <a:gd name="connsiteY7" fmla="*/ 1269 h 21600"/>
                <a:gd name="connsiteX8" fmla="*/ 200 w 21548"/>
                <a:gd name="connsiteY8" fmla="*/ 1269 h 21600"/>
                <a:gd name="connsiteX9" fmla="*/ 196 w 21548"/>
                <a:gd name="connsiteY9" fmla="*/ 351 h 21600"/>
                <a:gd name="connsiteX10" fmla="*/ 298 w 21548"/>
                <a:gd name="connsiteY10" fmla="*/ 233 h 21600"/>
                <a:gd name="connsiteX11" fmla="*/ 944 w 21548"/>
                <a:gd name="connsiteY11" fmla="*/ 279 h 21600"/>
                <a:gd name="connsiteX12" fmla="*/ 1938 w 21548"/>
                <a:gd name="connsiteY12" fmla="*/ 317 h 21600"/>
                <a:gd name="connsiteX13" fmla="*/ 2869 w 21548"/>
                <a:gd name="connsiteY13" fmla="*/ 372 h 21600"/>
                <a:gd name="connsiteX14" fmla="*/ 7314 w 21548"/>
                <a:gd name="connsiteY14" fmla="*/ 605 h 21600"/>
                <a:gd name="connsiteX15" fmla="*/ 11836 w 21548"/>
                <a:gd name="connsiteY15" fmla="*/ 842 h 21600"/>
                <a:gd name="connsiteX16" fmla="*/ 14633 w 21548"/>
                <a:gd name="connsiteY16" fmla="*/ 990 h 21600"/>
                <a:gd name="connsiteX17" fmla="*/ 17747 w 21548"/>
                <a:gd name="connsiteY17" fmla="*/ 1146 h 21600"/>
                <a:gd name="connsiteX18" fmla="*/ 18914 w 21548"/>
                <a:gd name="connsiteY18" fmla="*/ 1231 h 21600"/>
                <a:gd name="connsiteX19" fmla="*/ 18927 w 21548"/>
                <a:gd name="connsiteY19" fmla="*/ 1247 h 21600"/>
                <a:gd name="connsiteX20" fmla="*/ 18932 w 21548"/>
                <a:gd name="connsiteY20" fmla="*/ 1645 h 21600"/>
                <a:gd name="connsiteX21" fmla="*/ 18945 w 21548"/>
                <a:gd name="connsiteY21" fmla="*/ 2351 h 21600"/>
                <a:gd name="connsiteX22" fmla="*/ 19110 w 21548"/>
                <a:gd name="connsiteY22" fmla="*/ 2457 h 21600"/>
                <a:gd name="connsiteX23" fmla="*/ 19154 w 21548"/>
                <a:gd name="connsiteY23" fmla="*/ 2330 h 21600"/>
                <a:gd name="connsiteX24" fmla="*/ 19150 w 21548"/>
                <a:gd name="connsiteY24" fmla="*/ 1768 h 21600"/>
                <a:gd name="connsiteX25" fmla="*/ 19159 w 21548"/>
                <a:gd name="connsiteY25" fmla="*/ 1286 h 21600"/>
                <a:gd name="connsiteX26" fmla="*/ 18905 w 21548"/>
                <a:gd name="connsiteY26" fmla="*/ 1032 h 21600"/>
                <a:gd name="connsiteX27" fmla="*/ 18210 w 21548"/>
                <a:gd name="connsiteY27" fmla="*/ 1002 h 21600"/>
                <a:gd name="connsiteX28" fmla="*/ 16647 w 21548"/>
                <a:gd name="connsiteY28" fmla="*/ 896 h 21600"/>
                <a:gd name="connsiteX29" fmla="*/ 14967 w 21548"/>
                <a:gd name="connsiteY29" fmla="*/ 803 h 21600"/>
                <a:gd name="connsiteX30" fmla="*/ 13145 w 21548"/>
                <a:gd name="connsiteY30" fmla="*/ 702 h 21600"/>
                <a:gd name="connsiteX31" fmla="*/ 11974 w 21548"/>
                <a:gd name="connsiteY31" fmla="*/ 639 h 21600"/>
                <a:gd name="connsiteX32" fmla="*/ 10165 w 21548"/>
                <a:gd name="connsiteY32" fmla="*/ 537 h 21600"/>
                <a:gd name="connsiteX33" fmla="*/ 8455 w 21548"/>
                <a:gd name="connsiteY33" fmla="*/ 448 h 21600"/>
                <a:gd name="connsiteX34" fmla="*/ 6633 w 21548"/>
                <a:gd name="connsiteY34" fmla="*/ 347 h 21600"/>
                <a:gd name="connsiteX35" fmla="*/ 4953 w 21548"/>
                <a:gd name="connsiteY35" fmla="*/ 258 h 21600"/>
                <a:gd name="connsiteX36" fmla="*/ 2593 w 21548"/>
                <a:gd name="connsiteY36" fmla="*/ 127 h 21600"/>
                <a:gd name="connsiteX37" fmla="*/ 869 w 21548"/>
                <a:gd name="connsiteY37" fmla="*/ 47 h 21600"/>
                <a:gd name="connsiteX38" fmla="*/ 102 w 21548"/>
                <a:gd name="connsiteY38" fmla="*/ 0 h 21600"/>
                <a:gd name="connsiteX39" fmla="*/ 4 w 21548"/>
                <a:gd name="connsiteY39" fmla="*/ 127 h 21600"/>
                <a:gd name="connsiteX40" fmla="*/ 4 w 21548"/>
                <a:gd name="connsiteY40" fmla="*/ 1138 h 21600"/>
                <a:gd name="connsiteX41" fmla="*/ 0 w 21548"/>
                <a:gd name="connsiteY41" fmla="*/ 1497 h 21600"/>
                <a:gd name="connsiteX42" fmla="*/ 0 w 21548"/>
                <a:gd name="connsiteY42" fmla="*/ 13637 h 21600"/>
                <a:gd name="connsiteX43" fmla="*/ 325 w 21548"/>
                <a:gd name="connsiteY43" fmla="*/ 13942 h 21600"/>
                <a:gd name="connsiteX44" fmla="*/ 3809 w 21548"/>
                <a:gd name="connsiteY44" fmla="*/ 13946 h 21600"/>
                <a:gd name="connsiteX45" fmla="*/ 5087 w 21548"/>
                <a:gd name="connsiteY45" fmla="*/ 13942 h 21600"/>
                <a:gd name="connsiteX46" fmla="*/ 7626 w 21548"/>
                <a:gd name="connsiteY46" fmla="*/ 13938 h 21600"/>
                <a:gd name="connsiteX47" fmla="*/ 7760 w 21548"/>
                <a:gd name="connsiteY47" fmla="*/ 14069 h 21600"/>
                <a:gd name="connsiteX48" fmla="*/ 7755 w 21548"/>
                <a:gd name="connsiteY48" fmla="*/ 15600 h 21600"/>
                <a:gd name="connsiteX49" fmla="*/ 7782 w 21548"/>
                <a:gd name="connsiteY49" fmla="*/ 19224 h 21600"/>
                <a:gd name="connsiteX50" fmla="*/ 7684 w 21548"/>
                <a:gd name="connsiteY50" fmla="*/ 19300 h 21600"/>
                <a:gd name="connsiteX51" fmla="*/ 7132 w 21548"/>
                <a:gd name="connsiteY51" fmla="*/ 19300 h 21600"/>
                <a:gd name="connsiteX52" fmla="*/ 6985 w 21548"/>
                <a:gd name="connsiteY52" fmla="*/ 19388 h 21600"/>
                <a:gd name="connsiteX53" fmla="*/ 7060 w 21548"/>
                <a:gd name="connsiteY53" fmla="*/ 19520 h 21600"/>
                <a:gd name="connsiteX54" fmla="*/ 8321 w 21548"/>
                <a:gd name="connsiteY54" fmla="*/ 19532 h 21600"/>
                <a:gd name="connsiteX55" fmla="*/ 8473 w 21548"/>
                <a:gd name="connsiteY55" fmla="*/ 19596 h 21600"/>
                <a:gd name="connsiteX56" fmla="*/ 8575 w 21548"/>
                <a:gd name="connsiteY56" fmla="*/ 19625 h 21600"/>
                <a:gd name="connsiteX57" fmla="*/ 10588 w 21548"/>
                <a:gd name="connsiteY57" fmla="*/ 19629 h 21600"/>
                <a:gd name="connsiteX58" fmla="*/ 10660 w 21548"/>
                <a:gd name="connsiteY58" fmla="*/ 19621 h 21600"/>
                <a:gd name="connsiteX59" fmla="*/ 11087 w 21548"/>
                <a:gd name="connsiteY59" fmla="*/ 19536 h 21600"/>
                <a:gd name="connsiteX60" fmla="*/ 11172 w 21548"/>
                <a:gd name="connsiteY60" fmla="*/ 19524 h 21600"/>
                <a:gd name="connsiteX61" fmla="*/ 11270 w 21548"/>
                <a:gd name="connsiteY61" fmla="*/ 19405 h 21600"/>
                <a:gd name="connsiteX62" fmla="*/ 11150 w 21548"/>
                <a:gd name="connsiteY62" fmla="*/ 19312 h 21600"/>
                <a:gd name="connsiteX63" fmla="*/ 10384 w 21548"/>
                <a:gd name="connsiteY63" fmla="*/ 19312 h 21600"/>
                <a:gd name="connsiteX64" fmla="*/ 10228 w 21548"/>
                <a:gd name="connsiteY64" fmla="*/ 19152 h 21600"/>
                <a:gd name="connsiteX65" fmla="*/ 10228 w 21548"/>
                <a:gd name="connsiteY65" fmla="*/ 15625 h 21600"/>
                <a:gd name="connsiteX66" fmla="*/ 10223 w 21548"/>
                <a:gd name="connsiteY66" fmla="*/ 14026 h 21600"/>
                <a:gd name="connsiteX67" fmla="*/ 10321 w 21548"/>
                <a:gd name="connsiteY67" fmla="*/ 13933 h 21600"/>
                <a:gd name="connsiteX68" fmla="*/ 9003 w 21548"/>
                <a:gd name="connsiteY68" fmla="*/ 19295 h 21600"/>
                <a:gd name="connsiteX69" fmla="*/ 8156 w 21548"/>
                <a:gd name="connsiteY69" fmla="*/ 19300 h 21600"/>
                <a:gd name="connsiteX70" fmla="*/ 8009 w 21548"/>
                <a:gd name="connsiteY70" fmla="*/ 19147 h 21600"/>
                <a:gd name="connsiteX71" fmla="*/ 8009 w 21548"/>
                <a:gd name="connsiteY71" fmla="*/ 17498 h 21600"/>
                <a:gd name="connsiteX72" fmla="*/ 8018 w 21548"/>
                <a:gd name="connsiteY72" fmla="*/ 16107 h 21600"/>
                <a:gd name="connsiteX73" fmla="*/ 8023 w 21548"/>
                <a:gd name="connsiteY73" fmla="*/ 14018 h 21600"/>
                <a:gd name="connsiteX74" fmla="*/ 8121 w 21548"/>
                <a:gd name="connsiteY74" fmla="*/ 13938 h 21600"/>
                <a:gd name="connsiteX75" fmla="*/ 9034 w 21548"/>
                <a:gd name="connsiteY75" fmla="*/ 13938 h 21600"/>
                <a:gd name="connsiteX76" fmla="*/ 9123 w 21548"/>
                <a:gd name="connsiteY76" fmla="*/ 14022 h 21600"/>
                <a:gd name="connsiteX77" fmla="*/ 9132 w 21548"/>
                <a:gd name="connsiteY77" fmla="*/ 16416 h 21600"/>
                <a:gd name="connsiteX78" fmla="*/ 9132 w 21548"/>
                <a:gd name="connsiteY78" fmla="*/ 16483 h 21600"/>
                <a:gd name="connsiteX79" fmla="*/ 9132 w 21548"/>
                <a:gd name="connsiteY79" fmla="*/ 16881 h 21600"/>
                <a:gd name="connsiteX80" fmla="*/ 9136 w 21548"/>
                <a:gd name="connsiteY80" fmla="*/ 19147 h 21600"/>
                <a:gd name="connsiteX81" fmla="*/ 9003 w 21548"/>
                <a:gd name="connsiteY81" fmla="*/ 19295 h 21600"/>
                <a:gd name="connsiteX82" fmla="*/ 9845 w 21548"/>
                <a:gd name="connsiteY82" fmla="*/ 19300 h 21600"/>
                <a:gd name="connsiteX83" fmla="*/ 9470 w 21548"/>
                <a:gd name="connsiteY83" fmla="*/ 19300 h 21600"/>
                <a:gd name="connsiteX84" fmla="*/ 9350 w 21548"/>
                <a:gd name="connsiteY84" fmla="*/ 19194 h 21600"/>
                <a:gd name="connsiteX85" fmla="*/ 9355 w 21548"/>
                <a:gd name="connsiteY85" fmla="*/ 18369 h 21600"/>
                <a:gd name="connsiteX86" fmla="*/ 9372 w 21548"/>
                <a:gd name="connsiteY86" fmla="*/ 17338 h 21600"/>
                <a:gd name="connsiteX87" fmla="*/ 9377 w 21548"/>
                <a:gd name="connsiteY87" fmla="*/ 15612 h 21600"/>
                <a:gd name="connsiteX88" fmla="*/ 9381 w 21548"/>
                <a:gd name="connsiteY88" fmla="*/ 14031 h 21600"/>
                <a:gd name="connsiteX89" fmla="*/ 9488 w 21548"/>
                <a:gd name="connsiteY89" fmla="*/ 13929 h 21600"/>
                <a:gd name="connsiteX90" fmla="*/ 9880 w 21548"/>
                <a:gd name="connsiteY90" fmla="*/ 13929 h 21600"/>
                <a:gd name="connsiteX91" fmla="*/ 9983 w 21548"/>
                <a:gd name="connsiteY91" fmla="*/ 14031 h 21600"/>
                <a:gd name="connsiteX92" fmla="*/ 9978 w 21548"/>
                <a:gd name="connsiteY92" fmla="*/ 15612 h 21600"/>
                <a:gd name="connsiteX93" fmla="*/ 9983 w 21548"/>
                <a:gd name="connsiteY93" fmla="*/ 19147 h 21600"/>
                <a:gd name="connsiteX94" fmla="*/ 9845 w 21548"/>
                <a:gd name="connsiteY94" fmla="*/ 19300 h 21600"/>
                <a:gd name="connsiteX95" fmla="*/ 21471 w 21548"/>
                <a:gd name="connsiteY95" fmla="*/ 8533 h 21600"/>
                <a:gd name="connsiteX96" fmla="*/ 20665 w 21548"/>
                <a:gd name="connsiteY96" fmla="*/ 6973 h 21600"/>
                <a:gd name="connsiteX97" fmla="*/ 19979 w 21548"/>
                <a:gd name="connsiteY97" fmla="*/ 5692 h 21600"/>
                <a:gd name="connsiteX98" fmla="*/ 19836 w 21548"/>
                <a:gd name="connsiteY98" fmla="*/ 5552 h 21600"/>
                <a:gd name="connsiteX99" fmla="*/ 19208 w 21548"/>
                <a:gd name="connsiteY99" fmla="*/ 5438 h 21600"/>
                <a:gd name="connsiteX100" fmla="*/ 18584 w 21548"/>
                <a:gd name="connsiteY100" fmla="*/ 4943 h 21600"/>
                <a:gd name="connsiteX101" fmla="*/ 18495 w 21548"/>
                <a:gd name="connsiteY101" fmla="*/ 4842 h 21600"/>
                <a:gd name="connsiteX102" fmla="*/ 18455 w 21548"/>
                <a:gd name="connsiteY102" fmla="*/ 4520 h 21600"/>
                <a:gd name="connsiteX103" fmla="*/ 18509 w 21548"/>
                <a:gd name="connsiteY103" fmla="*/ 4508 h 21600"/>
                <a:gd name="connsiteX104" fmla="*/ 19123 w 21548"/>
                <a:gd name="connsiteY104" fmla="*/ 4275 h 21600"/>
                <a:gd name="connsiteX105" fmla="*/ 19203 w 21548"/>
                <a:gd name="connsiteY105" fmla="*/ 4258 h 21600"/>
                <a:gd name="connsiteX106" fmla="*/ 19653 w 21548"/>
                <a:gd name="connsiteY106" fmla="*/ 4106 h 21600"/>
                <a:gd name="connsiteX107" fmla="*/ 19854 w 21548"/>
                <a:gd name="connsiteY107" fmla="*/ 3049 h 21600"/>
                <a:gd name="connsiteX108" fmla="*/ 19689 w 21548"/>
                <a:gd name="connsiteY108" fmla="*/ 2634 h 21600"/>
                <a:gd name="connsiteX109" fmla="*/ 19301 w 21548"/>
                <a:gd name="connsiteY109" fmla="*/ 2541 h 21600"/>
                <a:gd name="connsiteX110" fmla="*/ 19154 w 21548"/>
                <a:gd name="connsiteY110" fmla="*/ 3002 h 21600"/>
                <a:gd name="connsiteX111" fmla="*/ 19266 w 21548"/>
                <a:gd name="connsiteY111" fmla="*/ 2723 h 21600"/>
                <a:gd name="connsiteX112" fmla="*/ 19297 w 21548"/>
                <a:gd name="connsiteY112" fmla="*/ 2677 h 21600"/>
                <a:gd name="connsiteX113" fmla="*/ 19604 w 21548"/>
                <a:gd name="connsiteY113" fmla="*/ 2685 h 21600"/>
                <a:gd name="connsiteX114" fmla="*/ 19769 w 21548"/>
                <a:gd name="connsiteY114" fmla="*/ 3467 h 21600"/>
                <a:gd name="connsiteX115" fmla="*/ 19564 w 21548"/>
                <a:gd name="connsiteY115" fmla="*/ 4034 h 21600"/>
                <a:gd name="connsiteX116" fmla="*/ 19364 w 21548"/>
                <a:gd name="connsiteY116" fmla="*/ 4208 h 21600"/>
                <a:gd name="connsiteX117" fmla="*/ 19114 w 21548"/>
                <a:gd name="connsiteY117" fmla="*/ 4043 h 21600"/>
                <a:gd name="connsiteX118" fmla="*/ 19070 w 21548"/>
                <a:gd name="connsiteY118" fmla="*/ 3950 h 21600"/>
                <a:gd name="connsiteX119" fmla="*/ 19261 w 21548"/>
                <a:gd name="connsiteY119" fmla="*/ 4098 h 21600"/>
                <a:gd name="connsiteX120" fmla="*/ 19493 w 21548"/>
                <a:gd name="connsiteY120" fmla="*/ 4072 h 21600"/>
                <a:gd name="connsiteX121" fmla="*/ 19711 w 21548"/>
                <a:gd name="connsiteY121" fmla="*/ 2968 h 21600"/>
                <a:gd name="connsiteX122" fmla="*/ 19564 w 21548"/>
                <a:gd name="connsiteY122" fmla="*/ 2706 h 21600"/>
                <a:gd name="connsiteX123" fmla="*/ 19315 w 21548"/>
                <a:gd name="connsiteY123" fmla="*/ 2715 h 21600"/>
                <a:gd name="connsiteX124" fmla="*/ 19284 w 21548"/>
                <a:gd name="connsiteY124" fmla="*/ 2757 h 21600"/>
                <a:gd name="connsiteX125" fmla="*/ 19159 w 21548"/>
                <a:gd name="connsiteY125" fmla="*/ 3121 h 21600"/>
                <a:gd name="connsiteX126" fmla="*/ 19088 w 21548"/>
                <a:gd name="connsiteY126" fmla="*/ 3214 h 21600"/>
                <a:gd name="connsiteX127" fmla="*/ 18954 w 21548"/>
                <a:gd name="connsiteY127" fmla="*/ 3150 h 21600"/>
                <a:gd name="connsiteX128" fmla="*/ 18896 w 21548"/>
                <a:gd name="connsiteY128" fmla="*/ 3011 h 21600"/>
                <a:gd name="connsiteX129" fmla="*/ 18776 w 21548"/>
                <a:gd name="connsiteY129" fmla="*/ 2533 h 21600"/>
                <a:gd name="connsiteX130" fmla="*/ 18500 w 21548"/>
                <a:gd name="connsiteY130" fmla="*/ 2415 h 21600"/>
                <a:gd name="connsiteX131" fmla="*/ 18428 w 21548"/>
                <a:gd name="connsiteY131" fmla="*/ 2431 h 21600"/>
                <a:gd name="connsiteX132" fmla="*/ 18829 w 21548"/>
                <a:gd name="connsiteY132" fmla="*/ 2546 h 21600"/>
                <a:gd name="connsiteX133" fmla="*/ 18963 w 21548"/>
                <a:gd name="connsiteY133" fmla="*/ 2990 h 21600"/>
                <a:gd name="connsiteX134" fmla="*/ 19079 w 21548"/>
                <a:gd name="connsiteY134" fmla="*/ 3133 h 21600"/>
                <a:gd name="connsiteX135" fmla="*/ 18892 w 21548"/>
                <a:gd name="connsiteY135" fmla="*/ 2486 h 21600"/>
                <a:gd name="connsiteX136" fmla="*/ 18660 w 21548"/>
                <a:gd name="connsiteY136" fmla="*/ 2228 h 21600"/>
                <a:gd name="connsiteX137" fmla="*/ 18589 w 21548"/>
                <a:gd name="connsiteY137" fmla="*/ 2161 h 21600"/>
                <a:gd name="connsiteX138" fmla="*/ 18433 w 21548"/>
                <a:gd name="connsiteY138" fmla="*/ 1954 h 21600"/>
                <a:gd name="connsiteX139" fmla="*/ 17992 w 21548"/>
                <a:gd name="connsiteY139" fmla="*/ 1932 h 21600"/>
                <a:gd name="connsiteX140" fmla="*/ 16878 w 21548"/>
                <a:gd name="connsiteY140" fmla="*/ 2038 h 21600"/>
                <a:gd name="connsiteX141" fmla="*/ 16295 w 21548"/>
                <a:gd name="connsiteY141" fmla="*/ 2761 h 21600"/>
                <a:gd name="connsiteX142" fmla="*/ 16295 w 21548"/>
                <a:gd name="connsiteY142" fmla="*/ 2761 h 21600"/>
                <a:gd name="connsiteX143" fmla="*/ 16326 w 21548"/>
                <a:gd name="connsiteY143" fmla="*/ 2833 h 21600"/>
                <a:gd name="connsiteX144" fmla="*/ 16312 w 21548"/>
                <a:gd name="connsiteY144" fmla="*/ 2749 h 21600"/>
                <a:gd name="connsiteX145" fmla="*/ 16549 w 21548"/>
                <a:gd name="connsiteY145" fmla="*/ 2195 h 21600"/>
                <a:gd name="connsiteX146" fmla="*/ 16909 w 21548"/>
                <a:gd name="connsiteY146" fmla="*/ 2300 h 21600"/>
                <a:gd name="connsiteX147" fmla="*/ 17012 w 21548"/>
                <a:gd name="connsiteY147" fmla="*/ 2469 h 21600"/>
                <a:gd name="connsiteX148" fmla="*/ 17039 w 21548"/>
                <a:gd name="connsiteY148" fmla="*/ 2499 h 21600"/>
                <a:gd name="connsiteX149" fmla="*/ 17092 w 21548"/>
                <a:gd name="connsiteY149" fmla="*/ 2541 h 21600"/>
                <a:gd name="connsiteX150" fmla="*/ 17658 w 21548"/>
                <a:gd name="connsiteY150" fmla="*/ 2736 h 21600"/>
                <a:gd name="connsiteX151" fmla="*/ 17070 w 21548"/>
                <a:gd name="connsiteY151" fmla="*/ 2558 h 21600"/>
                <a:gd name="connsiteX152" fmla="*/ 17007 w 21548"/>
                <a:gd name="connsiteY152" fmla="*/ 2516 h 21600"/>
                <a:gd name="connsiteX153" fmla="*/ 16990 w 21548"/>
                <a:gd name="connsiteY153" fmla="*/ 2499 h 21600"/>
                <a:gd name="connsiteX154" fmla="*/ 16673 w 21548"/>
                <a:gd name="connsiteY154" fmla="*/ 2584 h 21600"/>
                <a:gd name="connsiteX155" fmla="*/ 16669 w 21548"/>
                <a:gd name="connsiteY155" fmla="*/ 2770 h 21600"/>
                <a:gd name="connsiteX156" fmla="*/ 16749 w 21548"/>
                <a:gd name="connsiteY156" fmla="*/ 2998 h 21600"/>
                <a:gd name="connsiteX157" fmla="*/ 16811 w 21548"/>
                <a:gd name="connsiteY157" fmla="*/ 2389 h 21600"/>
                <a:gd name="connsiteX158" fmla="*/ 16843 w 21548"/>
                <a:gd name="connsiteY158" fmla="*/ 2288 h 21600"/>
                <a:gd name="connsiteX159" fmla="*/ 16557 w 21548"/>
                <a:gd name="connsiteY159" fmla="*/ 2245 h 21600"/>
                <a:gd name="connsiteX160" fmla="*/ 16615 w 21548"/>
                <a:gd name="connsiteY160" fmla="*/ 3112 h 21600"/>
                <a:gd name="connsiteX161" fmla="*/ 16762 w 21548"/>
                <a:gd name="connsiteY161" fmla="*/ 3400 h 21600"/>
                <a:gd name="connsiteX162" fmla="*/ 16780 w 21548"/>
                <a:gd name="connsiteY162" fmla="*/ 3434 h 21600"/>
                <a:gd name="connsiteX163" fmla="*/ 16869 w 21548"/>
                <a:gd name="connsiteY163" fmla="*/ 3814 h 21600"/>
                <a:gd name="connsiteX164" fmla="*/ 17052 w 21548"/>
                <a:gd name="connsiteY164" fmla="*/ 4427 h 21600"/>
                <a:gd name="connsiteX165" fmla="*/ 17021 w 21548"/>
                <a:gd name="connsiteY165" fmla="*/ 4262 h 21600"/>
                <a:gd name="connsiteX166" fmla="*/ 16923 w 21548"/>
                <a:gd name="connsiteY166" fmla="*/ 3823 h 21600"/>
                <a:gd name="connsiteX167" fmla="*/ 16949 w 21548"/>
                <a:gd name="connsiteY167" fmla="*/ 3742 h 21600"/>
                <a:gd name="connsiteX168" fmla="*/ 17070 w 21548"/>
                <a:gd name="connsiteY168" fmla="*/ 3730 h 21600"/>
                <a:gd name="connsiteX169" fmla="*/ 17043 w 21548"/>
                <a:gd name="connsiteY169" fmla="*/ 3840 h 21600"/>
                <a:gd name="connsiteX170" fmla="*/ 17212 w 21548"/>
                <a:gd name="connsiteY170" fmla="*/ 4076 h 21600"/>
                <a:gd name="connsiteX171" fmla="*/ 17105 w 21548"/>
                <a:gd name="connsiteY171" fmla="*/ 3789 h 21600"/>
                <a:gd name="connsiteX172" fmla="*/ 16998 w 21548"/>
                <a:gd name="connsiteY172" fmla="*/ 3383 h 21600"/>
                <a:gd name="connsiteX173" fmla="*/ 16802 w 21548"/>
                <a:gd name="connsiteY173" fmla="*/ 3053 h 21600"/>
                <a:gd name="connsiteX174" fmla="*/ 17226 w 21548"/>
                <a:gd name="connsiteY174" fmla="*/ 2757 h 21600"/>
                <a:gd name="connsiteX175" fmla="*/ 17818 w 21548"/>
                <a:gd name="connsiteY175" fmla="*/ 2820 h 21600"/>
                <a:gd name="connsiteX176" fmla="*/ 17769 w 21548"/>
                <a:gd name="connsiteY176" fmla="*/ 2964 h 21600"/>
                <a:gd name="connsiteX177" fmla="*/ 18166 w 21548"/>
                <a:gd name="connsiteY177" fmla="*/ 3383 h 21600"/>
                <a:gd name="connsiteX178" fmla="*/ 18232 w 21548"/>
                <a:gd name="connsiteY178" fmla="*/ 3607 h 21600"/>
                <a:gd name="connsiteX179" fmla="*/ 18304 w 21548"/>
                <a:gd name="connsiteY179" fmla="*/ 3776 h 21600"/>
                <a:gd name="connsiteX180" fmla="*/ 18428 w 21548"/>
                <a:gd name="connsiteY180" fmla="*/ 3687 h 21600"/>
                <a:gd name="connsiteX181" fmla="*/ 18464 w 21548"/>
                <a:gd name="connsiteY181" fmla="*/ 3632 h 21600"/>
                <a:gd name="connsiteX182" fmla="*/ 18553 w 21548"/>
                <a:gd name="connsiteY182" fmla="*/ 3577 h 21600"/>
                <a:gd name="connsiteX183" fmla="*/ 18589 w 21548"/>
                <a:gd name="connsiteY183" fmla="*/ 3683 h 21600"/>
                <a:gd name="connsiteX184" fmla="*/ 18593 w 21548"/>
                <a:gd name="connsiteY184" fmla="*/ 3751 h 21600"/>
                <a:gd name="connsiteX185" fmla="*/ 18638 w 21548"/>
                <a:gd name="connsiteY185" fmla="*/ 3531 h 21600"/>
                <a:gd name="connsiteX186" fmla="*/ 18589 w 21548"/>
                <a:gd name="connsiteY186" fmla="*/ 3882 h 21600"/>
                <a:gd name="connsiteX187" fmla="*/ 18317 w 21548"/>
                <a:gd name="connsiteY187" fmla="*/ 3958 h 21600"/>
                <a:gd name="connsiteX188" fmla="*/ 18317 w 21548"/>
                <a:gd name="connsiteY188" fmla="*/ 4508 h 21600"/>
                <a:gd name="connsiteX189" fmla="*/ 17992 w 21548"/>
                <a:gd name="connsiteY189" fmla="*/ 4990 h 21600"/>
                <a:gd name="connsiteX190" fmla="*/ 17609 w 21548"/>
                <a:gd name="connsiteY190" fmla="*/ 5121 h 21600"/>
                <a:gd name="connsiteX191" fmla="*/ 17640 w 21548"/>
                <a:gd name="connsiteY191" fmla="*/ 5024 h 21600"/>
                <a:gd name="connsiteX192" fmla="*/ 17889 w 21548"/>
                <a:gd name="connsiteY192" fmla="*/ 4685 h 21600"/>
                <a:gd name="connsiteX193" fmla="*/ 18259 w 21548"/>
                <a:gd name="connsiteY193" fmla="*/ 4360 h 21600"/>
                <a:gd name="connsiteX194" fmla="*/ 18197 w 21548"/>
                <a:gd name="connsiteY194" fmla="*/ 4385 h 21600"/>
                <a:gd name="connsiteX195" fmla="*/ 17658 w 21548"/>
                <a:gd name="connsiteY195" fmla="*/ 4698 h 21600"/>
                <a:gd name="connsiteX196" fmla="*/ 17128 w 21548"/>
                <a:gd name="connsiteY196" fmla="*/ 4681 h 21600"/>
                <a:gd name="connsiteX197" fmla="*/ 17431 w 21548"/>
                <a:gd name="connsiteY197" fmla="*/ 4804 h 21600"/>
                <a:gd name="connsiteX198" fmla="*/ 17578 w 21548"/>
                <a:gd name="connsiteY198" fmla="*/ 4812 h 21600"/>
                <a:gd name="connsiteX199" fmla="*/ 17524 w 21548"/>
                <a:gd name="connsiteY199" fmla="*/ 4943 h 21600"/>
                <a:gd name="connsiteX200" fmla="*/ 17524 w 21548"/>
                <a:gd name="connsiteY200" fmla="*/ 4943 h 21600"/>
                <a:gd name="connsiteX201" fmla="*/ 17275 w 21548"/>
                <a:gd name="connsiteY201" fmla="*/ 5307 h 21600"/>
                <a:gd name="connsiteX202" fmla="*/ 17252 w 21548"/>
                <a:gd name="connsiteY202" fmla="*/ 5353 h 21600"/>
                <a:gd name="connsiteX203" fmla="*/ 16767 w 21548"/>
                <a:gd name="connsiteY203" fmla="*/ 5679 h 21600"/>
                <a:gd name="connsiteX204" fmla="*/ 16513 w 21548"/>
                <a:gd name="connsiteY204" fmla="*/ 5734 h 21600"/>
                <a:gd name="connsiteX205" fmla="*/ 16023 w 21548"/>
                <a:gd name="connsiteY205" fmla="*/ 6296 h 21600"/>
                <a:gd name="connsiteX206" fmla="*/ 15929 w 21548"/>
                <a:gd name="connsiteY206" fmla="*/ 6952 h 21600"/>
                <a:gd name="connsiteX207" fmla="*/ 15920 w 21548"/>
                <a:gd name="connsiteY207" fmla="*/ 6977 h 21600"/>
                <a:gd name="connsiteX208" fmla="*/ 15724 w 21548"/>
                <a:gd name="connsiteY208" fmla="*/ 7379 h 21600"/>
                <a:gd name="connsiteX209" fmla="*/ 15025 w 21548"/>
                <a:gd name="connsiteY209" fmla="*/ 8199 h 21600"/>
                <a:gd name="connsiteX210" fmla="*/ 14923 w 21548"/>
                <a:gd name="connsiteY210" fmla="*/ 8242 h 21600"/>
                <a:gd name="connsiteX211" fmla="*/ 13845 w 21548"/>
                <a:gd name="connsiteY211" fmla="*/ 7535 h 21600"/>
                <a:gd name="connsiteX212" fmla="*/ 13702 w 21548"/>
                <a:gd name="connsiteY212" fmla="*/ 7451 h 21600"/>
                <a:gd name="connsiteX213" fmla="*/ 13021 w 21548"/>
                <a:gd name="connsiteY213" fmla="*/ 7036 h 21600"/>
                <a:gd name="connsiteX214" fmla="*/ 12887 w 21548"/>
                <a:gd name="connsiteY214" fmla="*/ 6914 h 21600"/>
                <a:gd name="connsiteX215" fmla="*/ 12183 w 21548"/>
                <a:gd name="connsiteY215" fmla="*/ 6267 h 21600"/>
                <a:gd name="connsiteX216" fmla="*/ 11444 w 21548"/>
                <a:gd name="connsiteY216" fmla="*/ 6233 h 21600"/>
                <a:gd name="connsiteX217" fmla="*/ 10807 w 21548"/>
                <a:gd name="connsiteY217" fmla="*/ 6398 h 21600"/>
                <a:gd name="connsiteX218" fmla="*/ 9208 w 21548"/>
                <a:gd name="connsiteY218" fmla="*/ 6284 h 21600"/>
                <a:gd name="connsiteX219" fmla="*/ 9074 w 21548"/>
                <a:gd name="connsiteY219" fmla="*/ 6322 h 21600"/>
                <a:gd name="connsiteX220" fmla="*/ 9181 w 21548"/>
                <a:gd name="connsiteY220" fmla="*/ 6406 h 21600"/>
                <a:gd name="connsiteX221" fmla="*/ 10156 w 21548"/>
                <a:gd name="connsiteY221" fmla="*/ 6571 h 21600"/>
                <a:gd name="connsiteX222" fmla="*/ 10597 w 21548"/>
                <a:gd name="connsiteY222" fmla="*/ 6707 h 21600"/>
                <a:gd name="connsiteX223" fmla="*/ 10673 w 21548"/>
                <a:gd name="connsiteY223" fmla="*/ 6736 h 21600"/>
                <a:gd name="connsiteX224" fmla="*/ 10931 w 21548"/>
                <a:gd name="connsiteY224" fmla="*/ 6770 h 21600"/>
                <a:gd name="connsiteX225" fmla="*/ 11270 w 21548"/>
                <a:gd name="connsiteY225" fmla="*/ 6783 h 21600"/>
                <a:gd name="connsiteX226" fmla="*/ 11609 w 21548"/>
                <a:gd name="connsiteY226" fmla="*/ 6842 h 21600"/>
                <a:gd name="connsiteX227" fmla="*/ 11845 w 21548"/>
                <a:gd name="connsiteY227" fmla="*/ 6914 h 21600"/>
                <a:gd name="connsiteX228" fmla="*/ 12384 w 21548"/>
                <a:gd name="connsiteY228" fmla="*/ 7239 h 21600"/>
                <a:gd name="connsiteX229" fmla="*/ 12455 w 21548"/>
                <a:gd name="connsiteY229" fmla="*/ 7286 h 21600"/>
                <a:gd name="connsiteX230" fmla="*/ 12842 w 21548"/>
                <a:gd name="connsiteY230" fmla="*/ 7776 h 21600"/>
                <a:gd name="connsiteX231" fmla="*/ 12838 w 21548"/>
                <a:gd name="connsiteY231" fmla="*/ 7776 h 21600"/>
                <a:gd name="connsiteX232" fmla="*/ 12865 w 21548"/>
                <a:gd name="connsiteY232" fmla="*/ 7806 h 21600"/>
                <a:gd name="connsiteX233" fmla="*/ 13016 w 21548"/>
                <a:gd name="connsiteY233" fmla="*/ 7941 h 21600"/>
                <a:gd name="connsiteX234" fmla="*/ 13132 w 21548"/>
                <a:gd name="connsiteY234" fmla="*/ 7895 h 21600"/>
                <a:gd name="connsiteX235" fmla="*/ 12834 w 21548"/>
                <a:gd name="connsiteY235" fmla="*/ 7544 h 21600"/>
                <a:gd name="connsiteX236" fmla="*/ 12517 w 21548"/>
                <a:gd name="connsiteY236" fmla="*/ 7210 h 21600"/>
                <a:gd name="connsiteX237" fmla="*/ 12704 w 21548"/>
                <a:gd name="connsiteY237" fmla="*/ 7159 h 21600"/>
                <a:gd name="connsiteX238" fmla="*/ 12214 w 21548"/>
                <a:gd name="connsiteY238" fmla="*/ 7096 h 21600"/>
                <a:gd name="connsiteX239" fmla="*/ 11836 w 21548"/>
                <a:gd name="connsiteY239" fmla="*/ 6770 h 21600"/>
                <a:gd name="connsiteX240" fmla="*/ 12081 w 21548"/>
                <a:gd name="connsiteY240" fmla="*/ 6821 h 21600"/>
                <a:gd name="connsiteX241" fmla="*/ 11649 w 21548"/>
                <a:gd name="connsiteY241" fmla="*/ 6597 h 21600"/>
                <a:gd name="connsiteX242" fmla="*/ 11903 w 21548"/>
                <a:gd name="connsiteY242" fmla="*/ 6580 h 21600"/>
                <a:gd name="connsiteX243" fmla="*/ 11974 w 21548"/>
                <a:gd name="connsiteY243" fmla="*/ 6618 h 21600"/>
                <a:gd name="connsiteX244" fmla="*/ 12036 w 21548"/>
                <a:gd name="connsiteY244" fmla="*/ 6702 h 21600"/>
                <a:gd name="connsiteX245" fmla="*/ 12045 w 21548"/>
                <a:gd name="connsiteY245" fmla="*/ 6584 h 21600"/>
                <a:gd name="connsiteX246" fmla="*/ 12375 w 21548"/>
                <a:gd name="connsiteY246" fmla="*/ 6669 h 21600"/>
                <a:gd name="connsiteX247" fmla="*/ 11141 w 21548"/>
                <a:gd name="connsiteY247" fmla="*/ 6428 h 21600"/>
                <a:gd name="connsiteX248" fmla="*/ 12023 w 21548"/>
                <a:gd name="connsiteY248" fmla="*/ 6229 h 21600"/>
                <a:gd name="connsiteX249" fmla="*/ 12090 w 21548"/>
                <a:gd name="connsiteY249" fmla="*/ 6250 h 21600"/>
                <a:gd name="connsiteX250" fmla="*/ 12678 w 21548"/>
                <a:gd name="connsiteY250" fmla="*/ 6753 h 21600"/>
                <a:gd name="connsiteX251" fmla="*/ 13324 w 21548"/>
                <a:gd name="connsiteY251" fmla="*/ 7345 h 21600"/>
                <a:gd name="connsiteX252" fmla="*/ 13448 w 21548"/>
                <a:gd name="connsiteY252" fmla="*/ 7438 h 21600"/>
                <a:gd name="connsiteX253" fmla="*/ 13769 w 21548"/>
                <a:gd name="connsiteY253" fmla="*/ 7590 h 21600"/>
                <a:gd name="connsiteX254" fmla="*/ 14807 w 21548"/>
                <a:gd name="connsiteY254" fmla="*/ 8263 h 21600"/>
                <a:gd name="connsiteX255" fmla="*/ 14896 w 21548"/>
                <a:gd name="connsiteY255" fmla="*/ 8364 h 21600"/>
                <a:gd name="connsiteX256" fmla="*/ 14998 w 21548"/>
                <a:gd name="connsiteY256" fmla="*/ 8419 h 21600"/>
                <a:gd name="connsiteX257" fmla="*/ 15382 w 21548"/>
                <a:gd name="connsiteY257" fmla="*/ 8707 h 21600"/>
                <a:gd name="connsiteX258" fmla="*/ 15150 w 21548"/>
                <a:gd name="connsiteY258" fmla="*/ 8428 h 21600"/>
                <a:gd name="connsiteX259" fmla="*/ 15128 w 21548"/>
                <a:gd name="connsiteY259" fmla="*/ 8305 h 21600"/>
                <a:gd name="connsiteX260" fmla="*/ 15724 w 21548"/>
                <a:gd name="connsiteY260" fmla="*/ 7578 h 21600"/>
                <a:gd name="connsiteX261" fmla="*/ 15858 w 21548"/>
                <a:gd name="connsiteY261" fmla="*/ 7493 h 21600"/>
                <a:gd name="connsiteX262" fmla="*/ 15925 w 21548"/>
                <a:gd name="connsiteY262" fmla="*/ 7620 h 21600"/>
                <a:gd name="connsiteX263" fmla="*/ 16263 w 21548"/>
                <a:gd name="connsiteY263" fmla="*/ 8220 h 21600"/>
                <a:gd name="connsiteX264" fmla="*/ 16339 w 21548"/>
                <a:gd name="connsiteY264" fmla="*/ 8330 h 21600"/>
                <a:gd name="connsiteX265" fmla="*/ 15693 w 21548"/>
                <a:gd name="connsiteY265" fmla="*/ 8867 h 21600"/>
                <a:gd name="connsiteX266" fmla="*/ 15110 w 21548"/>
                <a:gd name="connsiteY266" fmla="*/ 9362 h 21600"/>
                <a:gd name="connsiteX267" fmla="*/ 14940 w 21548"/>
                <a:gd name="connsiteY267" fmla="*/ 9379 h 21600"/>
                <a:gd name="connsiteX268" fmla="*/ 14700 w 21548"/>
                <a:gd name="connsiteY268" fmla="*/ 9231 h 21600"/>
                <a:gd name="connsiteX269" fmla="*/ 14197 w 21548"/>
                <a:gd name="connsiteY269" fmla="*/ 8690 h 21600"/>
                <a:gd name="connsiteX270" fmla="*/ 13943 w 21548"/>
                <a:gd name="connsiteY270" fmla="*/ 8521 h 21600"/>
                <a:gd name="connsiteX271" fmla="*/ 13769 w 21548"/>
                <a:gd name="connsiteY271" fmla="*/ 8402 h 21600"/>
                <a:gd name="connsiteX272" fmla="*/ 13319 w 21548"/>
                <a:gd name="connsiteY272" fmla="*/ 8242 h 21600"/>
                <a:gd name="connsiteX273" fmla="*/ 13288 w 21548"/>
                <a:gd name="connsiteY273" fmla="*/ 8326 h 21600"/>
                <a:gd name="connsiteX274" fmla="*/ 13012 w 21548"/>
                <a:gd name="connsiteY274" fmla="*/ 8085 h 21600"/>
                <a:gd name="connsiteX275" fmla="*/ 12891 w 21548"/>
                <a:gd name="connsiteY275" fmla="*/ 8077 h 21600"/>
                <a:gd name="connsiteX276" fmla="*/ 13742 w 21548"/>
                <a:gd name="connsiteY276" fmla="*/ 8834 h 21600"/>
                <a:gd name="connsiteX277" fmla="*/ 13805 w 21548"/>
                <a:gd name="connsiteY277" fmla="*/ 8880 h 21600"/>
                <a:gd name="connsiteX278" fmla="*/ 14851 w 21548"/>
                <a:gd name="connsiteY278" fmla="*/ 9536 h 21600"/>
                <a:gd name="connsiteX279" fmla="*/ 15083 w 21548"/>
                <a:gd name="connsiteY279" fmla="*/ 9527 h 21600"/>
                <a:gd name="connsiteX280" fmla="*/ 16214 w 21548"/>
                <a:gd name="connsiteY280" fmla="*/ 8563 h 21600"/>
                <a:gd name="connsiteX281" fmla="*/ 16549 w 21548"/>
                <a:gd name="connsiteY281" fmla="*/ 8618 h 21600"/>
                <a:gd name="connsiteX282" fmla="*/ 16557 w 21548"/>
                <a:gd name="connsiteY282" fmla="*/ 8669 h 21600"/>
                <a:gd name="connsiteX283" fmla="*/ 16767 w 21548"/>
                <a:gd name="connsiteY283" fmla="*/ 8880 h 21600"/>
                <a:gd name="connsiteX284" fmla="*/ 16865 w 21548"/>
                <a:gd name="connsiteY284" fmla="*/ 9024 h 21600"/>
                <a:gd name="connsiteX285" fmla="*/ 16807 w 21548"/>
                <a:gd name="connsiteY285" fmla="*/ 8817 h 21600"/>
                <a:gd name="connsiteX286" fmla="*/ 16335 w 21548"/>
                <a:gd name="connsiteY286" fmla="*/ 7975 h 21600"/>
                <a:gd name="connsiteX287" fmla="*/ 16473 w 21548"/>
                <a:gd name="connsiteY287" fmla="*/ 6550 h 21600"/>
                <a:gd name="connsiteX288" fmla="*/ 16531 w 21548"/>
                <a:gd name="connsiteY288" fmla="*/ 6440 h 21600"/>
                <a:gd name="connsiteX289" fmla="*/ 16531 w 21548"/>
                <a:gd name="connsiteY289" fmla="*/ 6440 h 21600"/>
                <a:gd name="connsiteX290" fmla="*/ 16540 w 21548"/>
                <a:gd name="connsiteY290" fmla="*/ 6432 h 21600"/>
                <a:gd name="connsiteX291" fmla="*/ 16531 w 21548"/>
                <a:gd name="connsiteY291" fmla="*/ 6436 h 21600"/>
                <a:gd name="connsiteX292" fmla="*/ 16121 w 21548"/>
                <a:gd name="connsiteY292" fmla="*/ 7836 h 21600"/>
                <a:gd name="connsiteX293" fmla="*/ 15978 w 21548"/>
                <a:gd name="connsiteY293" fmla="*/ 7510 h 21600"/>
                <a:gd name="connsiteX294" fmla="*/ 16455 w 21548"/>
                <a:gd name="connsiteY294" fmla="*/ 6140 h 21600"/>
                <a:gd name="connsiteX295" fmla="*/ 16673 w 21548"/>
                <a:gd name="connsiteY295" fmla="*/ 6022 h 21600"/>
                <a:gd name="connsiteX296" fmla="*/ 16936 w 21548"/>
                <a:gd name="connsiteY296" fmla="*/ 5874 h 21600"/>
                <a:gd name="connsiteX297" fmla="*/ 16914 w 21548"/>
                <a:gd name="connsiteY297" fmla="*/ 5797 h 21600"/>
                <a:gd name="connsiteX298" fmla="*/ 16633 w 21548"/>
                <a:gd name="connsiteY298" fmla="*/ 5962 h 21600"/>
                <a:gd name="connsiteX299" fmla="*/ 16366 w 21548"/>
                <a:gd name="connsiteY299" fmla="*/ 6085 h 21600"/>
                <a:gd name="connsiteX300" fmla="*/ 16103 w 21548"/>
                <a:gd name="connsiteY300" fmla="*/ 6521 h 21600"/>
                <a:gd name="connsiteX301" fmla="*/ 16914 w 21548"/>
                <a:gd name="connsiteY301" fmla="*/ 5776 h 21600"/>
                <a:gd name="connsiteX302" fmla="*/ 17261 w 21548"/>
                <a:gd name="connsiteY302" fmla="*/ 5485 h 21600"/>
                <a:gd name="connsiteX303" fmla="*/ 17007 w 21548"/>
                <a:gd name="connsiteY303" fmla="*/ 5958 h 21600"/>
                <a:gd name="connsiteX304" fmla="*/ 16762 w 21548"/>
                <a:gd name="connsiteY304" fmla="*/ 6389 h 21600"/>
                <a:gd name="connsiteX305" fmla="*/ 16749 w 21548"/>
                <a:gd name="connsiteY305" fmla="*/ 6419 h 21600"/>
                <a:gd name="connsiteX306" fmla="*/ 16749 w 21548"/>
                <a:gd name="connsiteY306" fmla="*/ 6415 h 21600"/>
                <a:gd name="connsiteX307" fmla="*/ 16713 w 21548"/>
                <a:gd name="connsiteY307" fmla="*/ 6470 h 21600"/>
                <a:gd name="connsiteX308" fmla="*/ 16718 w 21548"/>
                <a:gd name="connsiteY308" fmla="*/ 6466 h 21600"/>
                <a:gd name="connsiteX309" fmla="*/ 16682 w 21548"/>
                <a:gd name="connsiteY309" fmla="*/ 6521 h 21600"/>
                <a:gd name="connsiteX310" fmla="*/ 16687 w 21548"/>
                <a:gd name="connsiteY310" fmla="*/ 6516 h 21600"/>
                <a:gd name="connsiteX311" fmla="*/ 16629 w 21548"/>
                <a:gd name="connsiteY311" fmla="*/ 6605 h 21600"/>
                <a:gd name="connsiteX312" fmla="*/ 16633 w 21548"/>
                <a:gd name="connsiteY312" fmla="*/ 6601 h 21600"/>
                <a:gd name="connsiteX313" fmla="*/ 16598 w 21548"/>
                <a:gd name="connsiteY313" fmla="*/ 6630 h 21600"/>
                <a:gd name="connsiteX314" fmla="*/ 16606 w 21548"/>
                <a:gd name="connsiteY314" fmla="*/ 6635 h 21600"/>
                <a:gd name="connsiteX315" fmla="*/ 16571 w 21548"/>
                <a:gd name="connsiteY315" fmla="*/ 6685 h 21600"/>
                <a:gd name="connsiteX316" fmla="*/ 16575 w 21548"/>
                <a:gd name="connsiteY316" fmla="*/ 6685 h 21600"/>
                <a:gd name="connsiteX317" fmla="*/ 16540 w 21548"/>
                <a:gd name="connsiteY317" fmla="*/ 6740 h 21600"/>
                <a:gd name="connsiteX318" fmla="*/ 16544 w 21548"/>
                <a:gd name="connsiteY318" fmla="*/ 6736 h 21600"/>
                <a:gd name="connsiteX319" fmla="*/ 16513 w 21548"/>
                <a:gd name="connsiteY319" fmla="*/ 6791 h 21600"/>
                <a:gd name="connsiteX320" fmla="*/ 16451 w 21548"/>
                <a:gd name="connsiteY320" fmla="*/ 6905 h 21600"/>
                <a:gd name="connsiteX321" fmla="*/ 16455 w 21548"/>
                <a:gd name="connsiteY321" fmla="*/ 6901 h 21600"/>
                <a:gd name="connsiteX322" fmla="*/ 16428 w 21548"/>
                <a:gd name="connsiteY322" fmla="*/ 6960 h 21600"/>
                <a:gd name="connsiteX323" fmla="*/ 16397 w 21548"/>
                <a:gd name="connsiteY323" fmla="*/ 7476 h 21600"/>
                <a:gd name="connsiteX324" fmla="*/ 16393 w 21548"/>
                <a:gd name="connsiteY324" fmla="*/ 7476 h 21600"/>
                <a:gd name="connsiteX325" fmla="*/ 16419 w 21548"/>
                <a:gd name="connsiteY325" fmla="*/ 7578 h 21600"/>
                <a:gd name="connsiteX326" fmla="*/ 16843 w 21548"/>
                <a:gd name="connsiteY326" fmla="*/ 8567 h 21600"/>
                <a:gd name="connsiteX327" fmla="*/ 16633 w 21548"/>
                <a:gd name="connsiteY327" fmla="*/ 8005 h 21600"/>
                <a:gd name="connsiteX328" fmla="*/ 16464 w 21548"/>
                <a:gd name="connsiteY328" fmla="*/ 7472 h 21600"/>
                <a:gd name="connsiteX329" fmla="*/ 16558 w 21548"/>
                <a:gd name="connsiteY329" fmla="*/ 6893 h 21600"/>
                <a:gd name="connsiteX330" fmla="*/ 16958 w 21548"/>
                <a:gd name="connsiteY330" fmla="*/ 6279 h 21600"/>
                <a:gd name="connsiteX331" fmla="*/ 17007 w 21548"/>
                <a:gd name="connsiteY331" fmla="*/ 6115 h 21600"/>
                <a:gd name="connsiteX332" fmla="*/ 17270 w 21548"/>
                <a:gd name="connsiteY332" fmla="*/ 5628 h 21600"/>
                <a:gd name="connsiteX333" fmla="*/ 17315 w 21548"/>
                <a:gd name="connsiteY333" fmla="*/ 5721 h 21600"/>
                <a:gd name="connsiteX334" fmla="*/ 17333 w 21548"/>
                <a:gd name="connsiteY334" fmla="*/ 5290 h 21600"/>
                <a:gd name="connsiteX335" fmla="*/ 17439 w 21548"/>
                <a:gd name="connsiteY335" fmla="*/ 5062 h 21600"/>
                <a:gd name="connsiteX336" fmla="*/ 17546 w 21548"/>
                <a:gd name="connsiteY336" fmla="*/ 4977 h 21600"/>
                <a:gd name="connsiteX337" fmla="*/ 17591 w 21548"/>
                <a:gd name="connsiteY337" fmla="*/ 4994 h 21600"/>
                <a:gd name="connsiteX338" fmla="*/ 17439 w 21548"/>
                <a:gd name="connsiteY338" fmla="*/ 5573 h 21600"/>
                <a:gd name="connsiteX339" fmla="*/ 17341 w 21548"/>
                <a:gd name="connsiteY339" fmla="*/ 5751 h 21600"/>
                <a:gd name="connsiteX340" fmla="*/ 17373 w 21548"/>
                <a:gd name="connsiteY340" fmla="*/ 5802 h 21600"/>
                <a:gd name="connsiteX341" fmla="*/ 17591 w 21548"/>
                <a:gd name="connsiteY341" fmla="*/ 5417 h 21600"/>
                <a:gd name="connsiteX342" fmla="*/ 17742 w 21548"/>
                <a:gd name="connsiteY342" fmla="*/ 5759 h 21600"/>
                <a:gd name="connsiteX343" fmla="*/ 17831 w 21548"/>
                <a:gd name="connsiteY343" fmla="*/ 5797 h 21600"/>
                <a:gd name="connsiteX344" fmla="*/ 18237 w 21548"/>
                <a:gd name="connsiteY344" fmla="*/ 5421 h 21600"/>
                <a:gd name="connsiteX345" fmla="*/ 17805 w 21548"/>
                <a:gd name="connsiteY345" fmla="*/ 5759 h 21600"/>
                <a:gd name="connsiteX346" fmla="*/ 17595 w 21548"/>
                <a:gd name="connsiteY346" fmla="*/ 5239 h 21600"/>
                <a:gd name="connsiteX347" fmla="*/ 18388 w 21548"/>
                <a:gd name="connsiteY347" fmla="*/ 4892 h 21600"/>
                <a:gd name="connsiteX348" fmla="*/ 18139 w 21548"/>
                <a:gd name="connsiteY348" fmla="*/ 5755 h 21600"/>
                <a:gd name="connsiteX349" fmla="*/ 17301 w 21548"/>
                <a:gd name="connsiteY349" fmla="*/ 7387 h 21600"/>
                <a:gd name="connsiteX350" fmla="*/ 17052 w 21548"/>
                <a:gd name="connsiteY350" fmla="*/ 8398 h 21600"/>
                <a:gd name="connsiteX351" fmla="*/ 16963 w 21548"/>
                <a:gd name="connsiteY351" fmla="*/ 8757 h 21600"/>
                <a:gd name="connsiteX352" fmla="*/ 16981 w 21548"/>
                <a:gd name="connsiteY352" fmla="*/ 8948 h 21600"/>
                <a:gd name="connsiteX353" fmla="*/ 16945 w 21548"/>
                <a:gd name="connsiteY353" fmla="*/ 9185 h 21600"/>
                <a:gd name="connsiteX354" fmla="*/ 17052 w 21548"/>
                <a:gd name="connsiteY354" fmla="*/ 8969 h 21600"/>
                <a:gd name="connsiteX355" fmla="*/ 18326 w 21548"/>
                <a:gd name="connsiteY355" fmla="*/ 6783 h 21600"/>
                <a:gd name="connsiteX356" fmla="*/ 18887 w 21548"/>
                <a:gd name="connsiteY356" fmla="*/ 6186 h 21600"/>
                <a:gd name="connsiteX357" fmla="*/ 18829 w 21548"/>
                <a:gd name="connsiteY357" fmla="*/ 5945 h 21600"/>
                <a:gd name="connsiteX358" fmla="*/ 18718 w 21548"/>
                <a:gd name="connsiteY358" fmla="*/ 5920 h 21600"/>
                <a:gd name="connsiteX359" fmla="*/ 18718 w 21548"/>
                <a:gd name="connsiteY359" fmla="*/ 5945 h 21600"/>
                <a:gd name="connsiteX360" fmla="*/ 18869 w 21548"/>
                <a:gd name="connsiteY360" fmla="*/ 6077 h 21600"/>
                <a:gd name="connsiteX361" fmla="*/ 18727 w 21548"/>
                <a:gd name="connsiteY361" fmla="*/ 6229 h 21600"/>
                <a:gd name="connsiteX362" fmla="*/ 17546 w 21548"/>
                <a:gd name="connsiteY362" fmla="*/ 7531 h 21600"/>
                <a:gd name="connsiteX363" fmla="*/ 17221 w 21548"/>
                <a:gd name="connsiteY363" fmla="*/ 8098 h 21600"/>
                <a:gd name="connsiteX364" fmla="*/ 17145 w 21548"/>
                <a:gd name="connsiteY364" fmla="*/ 8178 h 21600"/>
                <a:gd name="connsiteX365" fmla="*/ 17466 w 21548"/>
                <a:gd name="connsiteY365" fmla="*/ 7218 h 21600"/>
                <a:gd name="connsiteX366" fmla="*/ 18308 w 21548"/>
                <a:gd name="connsiteY366" fmla="*/ 5599 h 21600"/>
                <a:gd name="connsiteX367" fmla="*/ 18446 w 21548"/>
                <a:gd name="connsiteY367" fmla="*/ 4990 h 21600"/>
                <a:gd name="connsiteX368" fmla="*/ 18460 w 21548"/>
                <a:gd name="connsiteY368" fmla="*/ 4901 h 21600"/>
                <a:gd name="connsiteX369" fmla="*/ 18865 w 21548"/>
                <a:gd name="connsiteY369" fmla="*/ 5692 h 21600"/>
                <a:gd name="connsiteX370" fmla="*/ 18402 w 21548"/>
                <a:gd name="connsiteY370" fmla="*/ 5802 h 21600"/>
                <a:gd name="connsiteX371" fmla="*/ 18892 w 21548"/>
                <a:gd name="connsiteY371" fmla="*/ 5781 h 21600"/>
                <a:gd name="connsiteX372" fmla="*/ 18950 w 21548"/>
                <a:gd name="connsiteY372" fmla="*/ 5649 h 21600"/>
                <a:gd name="connsiteX373" fmla="*/ 18825 w 21548"/>
                <a:gd name="connsiteY373" fmla="*/ 5421 h 21600"/>
                <a:gd name="connsiteX374" fmla="*/ 19003 w 21548"/>
                <a:gd name="connsiteY374" fmla="*/ 5501 h 21600"/>
                <a:gd name="connsiteX375" fmla="*/ 19689 w 21548"/>
                <a:gd name="connsiteY375" fmla="*/ 5620 h 21600"/>
                <a:gd name="connsiteX376" fmla="*/ 19791 w 21548"/>
                <a:gd name="connsiteY376" fmla="*/ 5671 h 21600"/>
                <a:gd name="connsiteX377" fmla="*/ 20143 w 21548"/>
                <a:gd name="connsiteY377" fmla="*/ 6305 h 21600"/>
                <a:gd name="connsiteX378" fmla="*/ 20139 w 21548"/>
                <a:gd name="connsiteY378" fmla="*/ 6301 h 21600"/>
                <a:gd name="connsiteX379" fmla="*/ 20709 w 21548"/>
                <a:gd name="connsiteY379" fmla="*/ 7354 h 21600"/>
                <a:gd name="connsiteX380" fmla="*/ 21324 w 21548"/>
                <a:gd name="connsiteY380" fmla="*/ 8512 h 21600"/>
                <a:gd name="connsiteX381" fmla="*/ 21391 w 21548"/>
                <a:gd name="connsiteY381" fmla="*/ 8842 h 21600"/>
                <a:gd name="connsiteX382" fmla="*/ 20834 w 21548"/>
                <a:gd name="connsiteY382" fmla="*/ 9235 h 21600"/>
                <a:gd name="connsiteX383" fmla="*/ 20660 w 21548"/>
                <a:gd name="connsiteY383" fmla="*/ 9345 h 21600"/>
                <a:gd name="connsiteX384" fmla="*/ 20486 w 21548"/>
                <a:gd name="connsiteY384" fmla="*/ 9455 h 21600"/>
                <a:gd name="connsiteX385" fmla="*/ 20063 w 21548"/>
                <a:gd name="connsiteY385" fmla="*/ 9713 h 21600"/>
                <a:gd name="connsiteX386" fmla="*/ 19649 w 21548"/>
                <a:gd name="connsiteY386" fmla="*/ 10009 h 21600"/>
                <a:gd name="connsiteX387" fmla="*/ 19613 w 21548"/>
                <a:gd name="connsiteY387" fmla="*/ 9958 h 21600"/>
                <a:gd name="connsiteX388" fmla="*/ 19306 w 21548"/>
                <a:gd name="connsiteY388" fmla="*/ 9404 h 21600"/>
                <a:gd name="connsiteX389" fmla="*/ 19333 w 21548"/>
                <a:gd name="connsiteY389" fmla="*/ 9307 h 21600"/>
                <a:gd name="connsiteX390" fmla="*/ 20406 w 21548"/>
                <a:gd name="connsiteY390" fmla="*/ 8664 h 21600"/>
                <a:gd name="connsiteX391" fmla="*/ 20994 w 21548"/>
                <a:gd name="connsiteY391" fmla="*/ 8580 h 21600"/>
                <a:gd name="connsiteX392" fmla="*/ 20985 w 21548"/>
                <a:gd name="connsiteY392" fmla="*/ 8483 h 21600"/>
                <a:gd name="connsiteX393" fmla="*/ 20709 w 21548"/>
                <a:gd name="connsiteY393" fmla="*/ 8461 h 21600"/>
                <a:gd name="connsiteX394" fmla="*/ 20771 w 21548"/>
                <a:gd name="connsiteY394" fmla="*/ 8390 h 21600"/>
                <a:gd name="connsiteX395" fmla="*/ 20727 w 21548"/>
                <a:gd name="connsiteY395" fmla="*/ 8343 h 21600"/>
                <a:gd name="connsiteX396" fmla="*/ 19956 w 21548"/>
                <a:gd name="connsiteY396" fmla="*/ 7848 h 21600"/>
                <a:gd name="connsiteX397" fmla="*/ 19907 w 21548"/>
                <a:gd name="connsiteY397" fmla="*/ 7798 h 21600"/>
                <a:gd name="connsiteX398" fmla="*/ 19244 w 21548"/>
                <a:gd name="connsiteY398" fmla="*/ 6821 h 21600"/>
                <a:gd name="connsiteX399" fmla="*/ 19355 w 21548"/>
                <a:gd name="connsiteY399" fmla="*/ 7163 h 21600"/>
                <a:gd name="connsiteX400" fmla="*/ 19560 w 21548"/>
                <a:gd name="connsiteY400" fmla="*/ 7493 h 21600"/>
                <a:gd name="connsiteX401" fmla="*/ 19502 w 21548"/>
                <a:gd name="connsiteY401" fmla="*/ 7679 h 21600"/>
                <a:gd name="connsiteX402" fmla="*/ 18540 w 21548"/>
                <a:gd name="connsiteY402" fmla="*/ 9316 h 21600"/>
                <a:gd name="connsiteX403" fmla="*/ 18215 w 21548"/>
                <a:gd name="connsiteY403" fmla="*/ 9443 h 21600"/>
                <a:gd name="connsiteX404" fmla="*/ 18148 w 21548"/>
                <a:gd name="connsiteY404" fmla="*/ 9451 h 21600"/>
                <a:gd name="connsiteX405" fmla="*/ 18139 w 21548"/>
                <a:gd name="connsiteY405" fmla="*/ 9451 h 21600"/>
                <a:gd name="connsiteX406" fmla="*/ 17952 w 21548"/>
                <a:gd name="connsiteY406" fmla="*/ 9459 h 21600"/>
                <a:gd name="connsiteX407" fmla="*/ 17867 w 21548"/>
                <a:gd name="connsiteY407" fmla="*/ 9497 h 21600"/>
                <a:gd name="connsiteX408" fmla="*/ 17907 w 21548"/>
                <a:gd name="connsiteY408" fmla="*/ 9578 h 21600"/>
                <a:gd name="connsiteX409" fmla="*/ 17970 w 21548"/>
                <a:gd name="connsiteY409" fmla="*/ 9629 h 21600"/>
                <a:gd name="connsiteX410" fmla="*/ 18041 w 21548"/>
                <a:gd name="connsiteY410" fmla="*/ 9675 h 21600"/>
                <a:gd name="connsiteX411" fmla="*/ 17947 w 21548"/>
                <a:gd name="connsiteY411" fmla="*/ 9717 h 21600"/>
                <a:gd name="connsiteX412" fmla="*/ 17867 w 21548"/>
                <a:gd name="connsiteY412" fmla="*/ 9747 h 21600"/>
                <a:gd name="connsiteX413" fmla="*/ 18482 w 21548"/>
                <a:gd name="connsiteY413" fmla="*/ 9810 h 21600"/>
                <a:gd name="connsiteX414" fmla="*/ 18607 w 21548"/>
                <a:gd name="connsiteY414" fmla="*/ 9781 h 21600"/>
                <a:gd name="connsiteX415" fmla="*/ 18513 w 21548"/>
                <a:gd name="connsiteY415" fmla="*/ 9696 h 21600"/>
                <a:gd name="connsiteX416" fmla="*/ 18143 w 21548"/>
                <a:gd name="connsiteY416" fmla="*/ 9637 h 21600"/>
                <a:gd name="connsiteX417" fmla="*/ 18816 w 21548"/>
                <a:gd name="connsiteY417" fmla="*/ 9861 h 21600"/>
                <a:gd name="connsiteX418" fmla="*/ 19123 w 21548"/>
                <a:gd name="connsiteY418" fmla="*/ 10364 h 21600"/>
                <a:gd name="connsiteX419" fmla="*/ 18656 w 21548"/>
                <a:gd name="connsiteY419" fmla="*/ 10314 h 21600"/>
                <a:gd name="connsiteX420" fmla="*/ 18215 w 21548"/>
                <a:gd name="connsiteY420" fmla="*/ 10238 h 21600"/>
                <a:gd name="connsiteX421" fmla="*/ 18250 w 21548"/>
                <a:gd name="connsiteY421" fmla="*/ 10187 h 21600"/>
                <a:gd name="connsiteX422" fmla="*/ 18664 w 21548"/>
                <a:gd name="connsiteY422" fmla="*/ 10136 h 21600"/>
                <a:gd name="connsiteX423" fmla="*/ 18036 w 21548"/>
                <a:gd name="connsiteY423" fmla="*/ 10102 h 21600"/>
                <a:gd name="connsiteX424" fmla="*/ 18544 w 21548"/>
                <a:gd name="connsiteY424" fmla="*/ 9954 h 21600"/>
                <a:gd name="connsiteX425" fmla="*/ 18411 w 21548"/>
                <a:gd name="connsiteY425" fmla="*/ 9929 h 21600"/>
                <a:gd name="connsiteX426" fmla="*/ 18014 w 21548"/>
                <a:gd name="connsiteY426" fmla="*/ 10047 h 21600"/>
                <a:gd name="connsiteX427" fmla="*/ 17872 w 21548"/>
                <a:gd name="connsiteY427" fmla="*/ 10098 h 21600"/>
                <a:gd name="connsiteX428" fmla="*/ 17796 w 21548"/>
                <a:gd name="connsiteY428" fmla="*/ 10161 h 21600"/>
                <a:gd name="connsiteX429" fmla="*/ 17880 w 21548"/>
                <a:gd name="connsiteY429" fmla="*/ 10216 h 21600"/>
                <a:gd name="connsiteX430" fmla="*/ 18210 w 21548"/>
                <a:gd name="connsiteY430" fmla="*/ 10238 h 21600"/>
                <a:gd name="connsiteX431" fmla="*/ 18210 w 21548"/>
                <a:gd name="connsiteY431" fmla="*/ 10238 h 21600"/>
                <a:gd name="connsiteX432" fmla="*/ 18847 w 21548"/>
                <a:gd name="connsiteY432" fmla="*/ 10457 h 21600"/>
                <a:gd name="connsiteX433" fmla="*/ 18847 w 21548"/>
                <a:gd name="connsiteY433" fmla="*/ 10462 h 21600"/>
                <a:gd name="connsiteX434" fmla="*/ 18847 w 21548"/>
                <a:gd name="connsiteY434" fmla="*/ 10462 h 21600"/>
                <a:gd name="connsiteX435" fmla="*/ 18843 w 21548"/>
                <a:gd name="connsiteY435" fmla="*/ 10462 h 21600"/>
                <a:gd name="connsiteX436" fmla="*/ 18985 w 21548"/>
                <a:gd name="connsiteY436" fmla="*/ 10466 h 21600"/>
                <a:gd name="connsiteX437" fmla="*/ 19163 w 21548"/>
                <a:gd name="connsiteY437" fmla="*/ 10246 h 21600"/>
                <a:gd name="connsiteX438" fmla="*/ 18896 w 21548"/>
                <a:gd name="connsiteY438" fmla="*/ 9806 h 21600"/>
                <a:gd name="connsiteX439" fmla="*/ 18923 w 21548"/>
                <a:gd name="connsiteY439" fmla="*/ 9519 h 21600"/>
                <a:gd name="connsiteX440" fmla="*/ 18958 w 21548"/>
                <a:gd name="connsiteY440" fmla="*/ 9544 h 21600"/>
                <a:gd name="connsiteX441" fmla="*/ 19172 w 21548"/>
                <a:gd name="connsiteY441" fmla="*/ 9459 h 21600"/>
                <a:gd name="connsiteX442" fmla="*/ 19310 w 21548"/>
                <a:gd name="connsiteY442" fmla="*/ 9662 h 21600"/>
                <a:gd name="connsiteX443" fmla="*/ 19480 w 21548"/>
                <a:gd name="connsiteY443" fmla="*/ 10001 h 21600"/>
                <a:gd name="connsiteX444" fmla="*/ 19497 w 21548"/>
                <a:gd name="connsiteY444" fmla="*/ 10208 h 21600"/>
                <a:gd name="connsiteX445" fmla="*/ 21172 w 21548"/>
                <a:gd name="connsiteY445" fmla="*/ 9172 h 21600"/>
                <a:gd name="connsiteX446" fmla="*/ 21315 w 21548"/>
                <a:gd name="connsiteY446" fmla="*/ 9075 h 21600"/>
                <a:gd name="connsiteX447" fmla="*/ 21471 w 21548"/>
                <a:gd name="connsiteY447" fmla="*/ 8533 h 21600"/>
                <a:gd name="connsiteX448" fmla="*/ 16878 w 21548"/>
                <a:gd name="connsiteY448" fmla="*/ 3413 h 21600"/>
                <a:gd name="connsiteX449" fmla="*/ 17101 w 21548"/>
                <a:gd name="connsiteY449" fmla="*/ 3582 h 21600"/>
                <a:gd name="connsiteX450" fmla="*/ 16878 w 21548"/>
                <a:gd name="connsiteY450" fmla="*/ 3413 h 21600"/>
                <a:gd name="connsiteX451" fmla="*/ 10250 w 21548"/>
                <a:gd name="connsiteY451" fmla="*/ 6423 h 21600"/>
                <a:gd name="connsiteX452" fmla="*/ 10254 w 21548"/>
                <a:gd name="connsiteY452" fmla="*/ 6385 h 21600"/>
                <a:gd name="connsiteX453" fmla="*/ 10936 w 21548"/>
                <a:gd name="connsiteY453" fmla="*/ 6491 h 21600"/>
                <a:gd name="connsiteX454" fmla="*/ 10250 w 21548"/>
                <a:gd name="connsiteY454" fmla="*/ 6423 h 21600"/>
                <a:gd name="connsiteX455" fmla="*/ 11074 w 21548"/>
                <a:gd name="connsiteY455" fmla="*/ 6711 h 21600"/>
                <a:gd name="connsiteX456" fmla="*/ 10686 w 21548"/>
                <a:gd name="connsiteY456" fmla="*/ 6677 h 21600"/>
                <a:gd name="connsiteX457" fmla="*/ 10629 w 21548"/>
                <a:gd name="connsiteY457" fmla="*/ 6626 h 21600"/>
                <a:gd name="connsiteX458" fmla="*/ 10669 w 21548"/>
                <a:gd name="connsiteY458" fmla="*/ 6601 h 21600"/>
                <a:gd name="connsiteX459" fmla="*/ 11332 w 21548"/>
                <a:gd name="connsiteY459" fmla="*/ 6622 h 21600"/>
                <a:gd name="connsiteX460" fmla="*/ 11074 w 21548"/>
                <a:gd name="connsiteY460" fmla="*/ 6711 h 21600"/>
                <a:gd name="connsiteX461" fmla="*/ 11350 w 21548"/>
                <a:gd name="connsiteY461" fmla="*/ 6724 h 21600"/>
                <a:gd name="connsiteX462" fmla="*/ 11729 w 21548"/>
                <a:gd name="connsiteY462" fmla="*/ 6724 h 21600"/>
                <a:gd name="connsiteX463" fmla="*/ 11350 w 21548"/>
                <a:gd name="connsiteY463" fmla="*/ 6724 h 21600"/>
                <a:gd name="connsiteX464" fmla="*/ 11671 w 21548"/>
                <a:gd name="connsiteY464" fmla="*/ 6499 h 21600"/>
                <a:gd name="connsiteX465" fmla="*/ 11666 w 21548"/>
                <a:gd name="connsiteY465" fmla="*/ 6567 h 21600"/>
                <a:gd name="connsiteX466" fmla="*/ 11698 w 21548"/>
                <a:gd name="connsiteY466" fmla="*/ 6681 h 21600"/>
                <a:gd name="connsiteX467" fmla="*/ 11359 w 21548"/>
                <a:gd name="connsiteY467" fmla="*/ 6677 h 21600"/>
                <a:gd name="connsiteX468" fmla="*/ 11386 w 21548"/>
                <a:gd name="connsiteY468" fmla="*/ 6618 h 21600"/>
                <a:gd name="connsiteX469" fmla="*/ 11435 w 21548"/>
                <a:gd name="connsiteY469" fmla="*/ 6567 h 21600"/>
                <a:gd name="connsiteX470" fmla="*/ 11368 w 21548"/>
                <a:gd name="connsiteY470" fmla="*/ 6525 h 21600"/>
                <a:gd name="connsiteX471" fmla="*/ 11092 w 21548"/>
                <a:gd name="connsiteY471" fmla="*/ 6491 h 21600"/>
                <a:gd name="connsiteX472" fmla="*/ 11671 w 21548"/>
                <a:gd name="connsiteY472" fmla="*/ 6499 h 21600"/>
                <a:gd name="connsiteX473" fmla="*/ 20544 w 21548"/>
                <a:gd name="connsiteY473" fmla="*/ 8453 h 21600"/>
                <a:gd name="connsiteX474" fmla="*/ 20197 w 21548"/>
                <a:gd name="connsiteY474" fmla="*/ 8098 h 21600"/>
                <a:gd name="connsiteX475" fmla="*/ 20544 w 21548"/>
                <a:gd name="connsiteY475" fmla="*/ 8453 h 21600"/>
                <a:gd name="connsiteX476" fmla="*/ 19212 w 21548"/>
                <a:gd name="connsiteY476" fmla="*/ 9248 h 21600"/>
                <a:gd name="connsiteX477" fmla="*/ 18878 w 21548"/>
                <a:gd name="connsiteY477" fmla="*/ 9434 h 21600"/>
                <a:gd name="connsiteX478" fmla="*/ 18740 w 21548"/>
                <a:gd name="connsiteY478" fmla="*/ 9599 h 21600"/>
                <a:gd name="connsiteX479" fmla="*/ 18664 w 21548"/>
                <a:gd name="connsiteY479" fmla="*/ 9231 h 21600"/>
                <a:gd name="connsiteX480" fmla="*/ 19667 w 21548"/>
                <a:gd name="connsiteY480" fmla="*/ 7586 h 21600"/>
                <a:gd name="connsiteX481" fmla="*/ 20326 w 21548"/>
                <a:gd name="connsiteY481" fmla="*/ 8504 h 21600"/>
                <a:gd name="connsiteX482" fmla="*/ 20281 w 21548"/>
                <a:gd name="connsiteY482" fmla="*/ 8588 h 21600"/>
                <a:gd name="connsiteX483" fmla="*/ 19212 w 21548"/>
                <a:gd name="connsiteY483" fmla="*/ 9248 h 21600"/>
                <a:gd name="connsiteX484" fmla="*/ 20678 w 21548"/>
                <a:gd name="connsiteY484" fmla="*/ 9307 h 21600"/>
                <a:gd name="connsiteX485" fmla="*/ 20678 w 21548"/>
                <a:gd name="connsiteY485" fmla="*/ 9307 h 21600"/>
                <a:gd name="connsiteX486" fmla="*/ 20673 w 21548"/>
                <a:gd name="connsiteY486" fmla="*/ 9312 h 21600"/>
                <a:gd name="connsiteX487" fmla="*/ 20678 w 21548"/>
                <a:gd name="connsiteY487" fmla="*/ 9307 h 21600"/>
                <a:gd name="connsiteX488" fmla="*/ 16575 w 21548"/>
                <a:gd name="connsiteY488" fmla="*/ 8643 h 21600"/>
                <a:gd name="connsiteX489" fmla="*/ 16575 w 21548"/>
                <a:gd name="connsiteY489" fmla="*/ 8643 h 21600"/>
                <a:gd name="connsiteX490" fmla="*/ 16575 w 21548"/>
                <a:gd name="connsiteY490" fmla="*/ 8643 h 21600"/>
                <a:gd name="connsiteX491" fmla="*/ 16575 w 21548"/>
                <a:gd name="connsiteY491" fmla="*/ 8652 h 21600"/>
                <a:gd name="connsiteX492" fmla="*/ 16575 w 21548"/>
                <a:gd name="connsiteY492" fmla="*/ 8643 h 21600"/>
                <a:gd name="connsiteX493" fmla="*/ 16575 w 21548"/>
                <a:gd name="connsiteY493" fmla="*/ 8643 h 21600"/>
                <a:gd name="connsiteX494" fmla="*/ 16575 w 21548"/>
                <a:gd name="connsiteY494" fmla="*/ 8643 h 21600"/>
                <a:gd name="connsiteX495" fmla="*/ 16575 w 21548"/>
                <a:gd name="connsiteY495" fmla="*/ 8643 h 21600"/>
                <a:gd name="connsiteX496" fmla="*/ 16575 w 21548"/>
                <a:gd name="connsiteY496" fmla="*/ 8643 h 21600"/>
                <a:gd name="connsiteX497" fmla="*/ 16072 w 21548"/>
                <a:gd name="connsiteY497" fmla="*/ 10115 h 21600"/>
                <a:gd name="connsiteX498" fmla="*/ 15738 w 21548"/>
                <a:gd name="connsiteY498" fmla="*/ 10986 h 21600"/>
                <a:gd name="connsiteX499" fmla="*/ 15595 w 21548"/>
                <a:gd name="connsiteY499" fmla="*/ 11857 h 21600"/>
                <a:gd name="connsiteX500" fmla="*/ 15640 w 21548"/>
                <a:gd name="connsiteY500" fmla="*/ 12322 h 21600"/>
                <a:gd name="connsiteX501" fmla="*/ 15769 w 21548"/>
                <a:gd name="connsiteY501" fmla="*/ 13735 h 21600"/>
                <a:gd name="connsiteX502" fmla="*/ 15867 w 21548"/>
                <a:gd name="connsiteY502" fmla="*/ 14775 h 21600"/>
                <a:gd name="connsiteX503" fmla="*/ 16032 w 21548"/>
                <a:gd name="connsiteY503" fmla="*/ 16513 h 21600"/>
                <a:gd name="connsiteX504" fmla="*/ 16134 w 21548"/>
                <a:gd name="connsiteY504" fmla="*/ 17790 h 21600"/>
                <a:gd name="connsiteX505" fmla="*/ 16241 w 21548"/>
                <a:gd name="connsiteY505" fmla="*/ 19257 h 21600"/>
                <a:gd name="connsiteX506" fmla="*/ 16281 w 21548"/>
                <a:gd name="connsiteY506" fmla="*/ 19727 h 21600"/>
                <a:gd name="connsiteX507" fmla="*/ 16308 w 21548"/>
                <a:gd name="connsiteY507" fmla="*/ 20010 h 21600"/>
                <a:gd name="connsiteX508" fmla="*/ 16241 w 21548"/>
                <a:gd name="connsiteY508" fmla="*/ 20247 h 21600"/>
                <a:gd name="connsiteX509" fmla="*/ 15920 w 21548"/>
                <a:gd name="connsiteY509" fmla="*/ 20475 h 21600"/>
                <a:gd name="connsiteX510" fmla="*/ 15310 w 21548"/>
                <a:gd name="connsiteY510" fmla="*/ 20826 h 21600"/>
                <a:gd name="connsiteX511" fmla="*/ 14646 w 21548"/>
                <a:gd name="connsiteY511" fmla="*/ 21152 h 21600"/>
                <a:gd name="connsiteX512" fmla="*/ 14575 w 21548"/>
                <a:gd name="connsiteY512" fmla="*/ 21241 h 21600"/>
                <a:gd name="connsiteX513" fmla="*/ 14682 w 21548"/>
                <a:gd name="connsiteY513" fmla="*/ 21266 h 21600"/>
                <a:gd name="connsiteX514" fmla="*/ 15845 w 21548"/>
                <a:gd name="connsiteY514" fmla="*/ 21253 h 21600"/>
                <a:gd name="connsiteX515" fmla="*/ 16010 w 21548"/>
                <a:gd name="connsiteY515" fmla="*/ 21181 h 21600"/>
                <a:gd name="connsiteX516" fmla="*/ 16464 w 21548"/>
                <a:gd name="connsiteY516" fmla="*/ 20894 h 21600"/>
                <a:gd name="connsiteX517" fmla="*/ 16758 w 21548"/>
                <a:gd name="connsiteY517" fmla="*/ 21071 h 21600"/>
                <a:gd name="connsiteX518" fmla="*/ 16758 w 21548"/>
                <a:gd name="connsiteY518" fmla="*/ 21101 h 21600"/>
                <a:gd name="connsiteX519" fmla="*/ 16905 w 21548"/>
                <a:gd name="connsiteY519" fmla="*/ 21198 h 21600"/>
                <a:gd name="connsiteX520" fmla="*/ 17021 w 21548"/>
                <a:gd name="connsiteY520" fmla="*/ 21093 h 21600"/>
                <a:gd name="connsiteX521" fmla="*/ 17021 w 21548"/>
                <a:gd name="connsiteY521" fmla="*/ 20446 h 21600"/>
                <a:gd name="connsiteX522" fmla="*/ 16985 w 21548"/>
                <a:gd name="connsiteY522" fmla="*/ 20120 h 21600"/>
                <a:gd name="connsiteX523" fmla="*/ 17056 w 21548"/>
                <a:gd name="connsiteY523" fmla="*/ 19727 h 21600"/>
                <a:gd name="connsiteX524" fmla="*/ 17070 w 21548"/>
                <a:gd name="connsiteY524" fmla="*/ 19388 h 21600"/>
                <a:gd name="connsiteX525" fmla="*/ 17110 w 21548"/>
                <a:gd name="connsiteY525" fmla="*/ 18099 h 21600"/>
                <a:gd name="connsiteX526" fmla="*/ 17137 w 21548"/>
                <a:gd name="connsiteY526" fmla="*/ 16479 h 21600"/>
                <a:gd name="connsiteX527" fmla="*/ 17007 w 21548"/>
                <a:gd name="connsiteY527" fmla="*/ 15655 h 21600"/>
                <a:gd name="connsiteX528" fmla="*/ 16994 w 21548"/>
                <a:gd name="connsiteY528" fmla="*/ 15232 h 21600"/>
                <a:gd name="connsiteX529" fmla="*/ 17266 w 21548"/>
                <a:gd name="connsiteY529" fmla="*/ 14289 h 21600"/>
                <a:gd name="connsiteX530" fmla="*/ 17341 w 21548"/>
                <a:gd name="connsiteY530" fmla="*/ 13993 h 21600"/>
                <a:gd name="connsiteX531" fmla="*/ 17386 w 21548"/>
                <a:gd name="connsiteY531" fmla="*/ 13857 h 21600"/>
                <a:gd name="connsiteX532" fmla="*/ 17417 w 21548"/>
                <a:gd name="connsiteY532" fmla="*/ 13857 h 21600"/>
                <a:gd name="connsiteX533" fmla="*/ 18255 w 21548"/>
                <a:gd name="connsiteY533" fmla="*/ 17650 h 21600"/>
                <a:gd name="connsiteX534" fmla="*/ 18295 w 21548"/>
                <a:gd name="connsiteY534" fmla="*/ 17435 h 21600"/>
                <a:gd name="connsiteX535" fmla="*/ 18143 w 21548"/>
                <a:gd name="connsiteY535" fmla="*/ 16627 h 21600"/>
                <a:gd name="connsiteX536" fmla="*/ 17310 w 21548"/>
                <a:gd name="connsiteY536" fmla="*/ 12762 h 21600"/>
                <a:gd name="connsiteX537" fmla="*/ 17016 w 21548"/>
                <a:gd name="connsiteY537" fmla="*/ 11692 h 21600"/>
                <a:gd name="connsiteX538" fmla="*/ 16949 w 21548"/>
                <a:gd name="connsiteY538" fmla="*/ 11625 h 21600"/>
                <a:gd name="connsiteX539" fmla="*/ 16936 w 21548"/>
                <a:gd name="connsiteY539" fmla="*/ 11696 h 21600"/>
                <a:gd name="connsiteX540" fmla="*/ 17248 w 21548"/>
                <a:gd name="connsiteY540" fmla="*/ 13439 h 21600"/>
                <a:gd name="connsiteX541" fmla="*/ 17266 w 21548"/>
                <a:gd name="connsiteY541" fmla="*/ 13895 h 21600"/>
                <a:gd name="connsiteX542" fmla="*/ 16794 w 21548"/>
                <a:gd name="connsiteY542" fmla="*/ 15659 h 21600"/>
                <a:gd name="connsiteX543" fmla="*/ 16771 w 21548"/>
                <a:gd name="connsiteY543" fmla="*/ 15917 h 21600"/>
                <a:gd name="connsiteX544" fmla="*/ 16923 w 21548"/>
                <a:gd name="connsiteY544" fmla="*/ 15561 h 21600"/>
                <a:gd name="connsiteX545" fmla="*/ 17079 w 21548"/>
                <a:gd name="connsiteY545" fmla="*/ 17046 h 21600"/>
                <a:gd name="connsiteX546" fmla="*/ 16958 w 21548"/>
                <a:gd name="connsiteY546" fmla="*/ 19947 h 21600"/>
                <a:gd name="connsiteX547" fmla="*/ 16949 w 21548"/>
                <a:gd name="connsiteY547" fmla="*/ 20018 h 21600"/>
                <a:gd name="connsiteX548" fmla="*/ 16419 w 21548"/>
                <a:gd name="connsiteY548" fmla="*/ 19997 h 21600"/>
                <a:gd name="connsiteX549" fmla="*/ 16410 w 21548"/>
                <a:gd name="connsiteY549" fmla="*/ 19972 h 21600"/>
                <a:gd name="connsiteX550" fmla="*/ 16384 w 21548"/>
                <a:gd name="connsiteY550" fmla="*/ 19811 h 21600"/>
                <a:gd name="connsiteX551" fmla="*/ 16317 w 21548"/>
                <a:gd name="connsiteY551" fmla="*/ 18796 h 21600"/>
                <a:gd name="connsiteX552" fmla="*/ 16152 w 21548"/>
                <a:gd name="connsiteY552" fmla="*/ 16779 h 21600"/>
                <a:gd name="connsiteX553" fmla="*/ 15983 w 21548"/>
                <a:gd name="connsiteY553" fmla="*/ 14860 h 21600"/>
                <a:gd name="connsiteX554" fmla="*/ 16018 w 21548"/>
                <a:gd name="connsiteY554" fmla="*/ 14783 h 21600"/>
                <a:gd name="connsiteX555" fmla="*/ 16353 w 21548"/>
                <a:gd name="connsiteY555" fmla="*/ 17304 h 21600"/>
                <a:gd name="connsiteX556" fmla="*/ 15787 w 21548"/>
                <a:gd name="connsiteY556" fmla="*/ 12026 h 21600"/>
                <a:gd name="connsiteX557" fmla="*/ 15840 w 21548"/>
                <a:gd name="connsiteY557" fmla="*/ 12090 h 21600"/>
                <a:gd name="connsiteX558" fmla="*/ 16121 w 21548"/>
                <a:gd name="connsiteY558" fmla="*/ 12073 h 21600"/>
                <a:gd name="connsiteX559" fmla="*/ 16562 w 21548"/>
                <a:gd name="connsiteY559" fmla="*/ 11104 h 21600"/>
                <a:gd name="connsiteX560" fmla="*/ 16905 w 21548"/>
                <a:gd name="connsiteY560" fmla="*/ 10085 h 21600"/>
                <a:gd name="connsiteX561" fmla="*/ 16972 w 21548"/>
                <a:gd name="connsiteY561" fmla="*/ 10013 h 21600"/>
                <a:gd name="connsiteX562" fmla="*/ 17003 w 21548"/>
                <a:gd name="connsiteY562" fmla="*/ 10068 h 21600"/>
                <a:gd name="connsiteX563" fmla="*/ 17172 w 21548"/>
                <a:gd name="connsiteY563" fmla="*/ 10749 h 21600"/>
                <a:gd name="connsiteX564" fmla="*/ 17435 w 21548"/>
                <a:gd name="connsiteY564" fmla="*/ 11713 h 21600"/>
                <a:gd name="connsiteX565" fmla="*/ 17466 w 21548"/>
                <a:gd name="connsiteY565" fmla="*/ 11751 h 21600"/>
                <a:gd name="connsiteX566" fmla="*/ 17341 w 21548"/>
                <a:gd name="connsiteY566" fmla="*/ 11079 h 21600"/>
                <a:gd name="connsiteX567" fmla="*/ 17016 w 21548"/>
                <a:gd name="connsiteY567" fmla="*/ 9620 h 21600"/>
                <a:gd name="connsiteX568" fmla="*/ 17056 w 21548"/>
                <a:gd name="connsiteY568" fmla="*/ 9476 h 21600"/>
                <a:gd name="connsiteX569" fmla="*/ 17092 w 21548"/>
                <a:gd name="connsiteY569" fmla="*/ 9252 h 21600"/>
                <a:gd name="connsiteX570" fmla="*/ 16905 w 21548"/>
                <a:gd name="connsiteY570" fmla="*/ 9210 h 21600"/>
                <a:gd name="connsiteX571" fmla="*/ 16878 w 21548"/>
                <a:gd name="connsiteY571" fmla="*/ 9443 h 21600"/>
                <a:gd name="connsiteX572" fmla="*/ 16918 w 21548"/>
                <a:gd name="connsiteY572" fmla="*/ 9696 h 21600"/>
                <a:gd name="connsiteX573" fmla="*/ 16054 w 21548"/>
                <a:gd name="connsiteY573" fmla="*/ 11764 h 21600"/>
                <a:gd name="connsiteX574" fmla="*/ 15805 w 21548"/>
                <a:gd name="connsiteY574" fmla="*/ 11811 h 21600"/>
                <a:gd name="connsiteX575" fmla="*/ 15698 w 21548"/>
                <a:gd name="connsiteY575" fmla="*/ 11413 h 21600"/>
                <a:gd name="connsiteX576" fmla="*/ 16134 w 21548"/>
                <a:gd name="connsiteY576" fmla="*/ 10267 h 21600"/>
                <a:gd name="connsiteX577" fmla="*/ 16428 w 21548"/>
                <a:gd name="connsiteY577" fmla="*/ 10009 h 21600"/>
                <a:gd name="connsiteX578" fmla="*/ 16575 w 21548"/>
                <a:gd name="connsiteY578" fmla="*/ 9920 h 21600"/>
                <a:gd name="connsiteX579" fmla="*/ 16063 w 21548"/>
                <a:gd name="connsiteY579" fmla="*/ 9988 h 21600"/>
                <a:gd name="connsiteX580" fmla="*/ 16589 w 21548"/>
                <a:gd name="connsiteY580" fmla="*/ 8910 h 21600"/>
                <a:gd name="connsiteX581" fmla="*/ 16606 w 21548"/>
                <a:gd name="connsiteY581" fmla="*/ 8648 h 21600"/>
                <a:gd name="connsiteX582" fmla="*/ 15903 w 21548"/>
                <a:gd name="connsiteY582" fmla="*/ 10123 h 21600"/>
                <a:gd name="connsiteX583" fmla="*/ 16072 w 21548"/>
                <a:gd name="connsiteY583" fmla="*/ 10115 h 21600"/>
                <a:gd name="connsiteX584" fmla="*/ 16811 w 21548"/>
                <a:gd name="connsiteY584" fmla="*/ 20086 h 21600"/>
                <a:gd name="connsiteX585" fmla="*/ 16865 w 21548"/>
                <a:gd name="connsiteY585" fmla="*/ 20120 h 21600"/>
                <a:gd name="connsiteX586" fmla="*/ 16767 w 21548"/>
                <a:gd name="connsiteY586" fmla="*/ 20437 h 21600"/>
                <a:gd name="connsiteX587" fmla="*/ 15524 w 21548"/>
                <a:gd name="connsiteY587" fmla="*/ 20932 h 21600"/>
                <a:gd name="connsiteX588" fmla="*/ 15395 w 21548"/>
                <a:gd name="connsiteY588" fmla="*/ 20907 h 21600"/>
                <a:gd name="connsiteX589" fmla="*/ 15961 w 21548"/>
                <a:gd name="connsiteY589" fmla="*/ 20530 h 21600"/>
                <a:gd name="connsiteX590" fmla="*/ 16304 w 21548"/>
                <a:gd name="connsiteY590" fmla="*/ 20276 h 21600"/>
                <a:gd name="connsiteX591" fmla="*/ 16357 w 21548"/>
                <a:gd name="connsiteY591" fmla="*/ 20057 h 21600"/>
                <a:gd name="connsiteX592" fmla="*/ 16811 w 21548"/>
                <a:gd name="connsiteY592" fmla="*/ 20086 h 21600"/>
                <a:gd name="connsiteX593" fmla="*/ 15987 w 21548"/>
                <a:gd name="connsiteY593" fmla="*/ 14547 h 21600"/>
                <a:gd name="connsiteX594" fmla="*/ 15952 w 21548"/>
                <a:gd name="connsiteY594" fmla="*/ 14606 h 21600"/>
                <a:gd name="connsiteX595" fmla="*/ 15871 w 21548"/>
                <a:gd name="connsiteY595" fmla="*/ 13642 h 21600"/>
                <a:gd name="connsiteX596" fmla="*/ 15920 w 21548"/>
                <a:gd name="connsiteY596" fmla="*/ 13959 h 21600"/>
                <a:gd name="connsiteX597" fmla="*/ 15987 w 21548"/>
                <a:gd name="connsiteY597" fmla="*/ 14547 h 21600"/>
                <a:gd name="connsiteX598" fmla="*/ 15871 w 21548"/>
                <a:gd name="connsiteY598" fmla="*/ 13426 h 21600"/>
                <a:gd name="connsiteX599" fmla="*/ 15871 w 21548"/>
                <a:gd name="connsiteY599" fmla="*/ 13633 h 21600"/>
                <a:gd name="connsiteX600" fmla="*/ 15871 w 21548"/>
                <a:gd name="connsiteY600" fmla="*/ 13426 h 21600"/>
                <a:gd name="connsiteX601" fmla="*/ 15836 w 21548"/>
                <a:gd name="connsiteY601" fmla="*/ 13122 h 21600"/>
                <a:gd name="connsiteX602" fmla="*/ 15836 w 21548"/>
                <a:gd name="connsiteY602" fmla="*/ 13122 h 21600"/>
                <a:gd name="connsiteX603" fmla="*/ 15840 w 21548"/>
                <a:gd name="connsiteY603" fmla="*/ 13308 h 21600"/>
                <a:gd name="connsiteX604" fmla="*/ 15836 w 21548"/>
                <a:gd name="connsiteY604" fmla="*/ 13308 h 21600"/>
                <a:gd name="connsiteX605" fmla="*/ 15836 w 21548"/>
                <a:gd name="connsiteY605" fmla="*/ 13122 h 21600"/>
                <a:gd name="connsiteX606" fmla="*/ 16442 w 21548"/>
                <a:gd name="connsiteY606" fmla="*/ 6939 h 21600"/>
                <a:gd name="connsiteX607" fmla="*/ 16442 w 21548"/>
                <a:gd name="connsiteY607" fmla="*/ 6939 h 21600"/>
                <a:gd name="connsiteX608" fmla="*/ 16442 w 21548"/>
                <a:gd name="connsiteY608" fmla="*/ 6939 h 21600"/>
                <a:gd name="connsiteX609" fmla="*/ 16442 w 21548"/>
                <a:gd name="connsiteY609" fmla="*/ 6939 h 21600"/>
                <a:gd name="connsiteX610" fmla="*/ 16526 w 21548"/>
                <a:gd name="connsiteY610" fmla="*/ 6770 h 21600"/>
                <a:gd name="connsiteX611" fmla="*/ 16526 w 21548"/>
                <a:gd name="connsiteY611" fmla="*/ 6770 h 21600"/>
                <a:gd name="connsiteX612" fmla="*/ 16526 w 21548"/>
                <a:gd name="connsiteY612" fmla="*/ 6770 h 21600"/>
                <a:gd name="connsiteX613" fmla="*/ 16526 w 21548"/>
                <a:gd name="connsiteY613" fmla="*/ 6770 h 21600"/>
                <a:gd name="connsiteX614" fmla="*/ 19502 w 21548"/>
                <a:gd name="connsiteY614" fmla="*/ 20450 h 21600"/>
                <a:gd name="connsiteX615" fmla="*/ 19502 w 21548"/>
                <a:gd name="connsiteY615" fmla="*/ 20450 h 21600"/>
                <a:gd name="connsiteX616" fmla="*/ 19489 w 21548"/>
                <a:gd name="connsiteY616" fmla="*/ 20433 h 21600"/>
                <a:gd name="connsiteX617" fmla="*/ 19493 w 21548"/>
                <a:gd name="connsiteY617" fmla="*/ 20424 h 21600"/>
                <a:gd name="connsiteX618" fmla="*/ 19493 w 21548"/>
                <a:gd name="connsiteY618" fmla="*/ 20382 h 21600"/>
                <a:gd name="connsiteX619" fmla="*/ 19489 w 21548"/>
                <a:gd name="connsiteY619" fmla="*/ 20340 h 21600"/>
                <a:gd name="connsiteX620" fmla="*/ 19359 w 21548"/>
                <a:gd name="connsiteY620" fmla="*/ 18695 h 21600"/>
                <a:gd name="connsiteX621" fmla="*/ 19235 w 21548"/>
                <a:gd name="connsiteY621" fmla="*/ 17549 h 21600"/>
                <a:gd name="connsiteX622" fmla="*/ 18896 w 21548"/>
                <a:gd name="connsiteY622" fmla="*/ 15929 h 21600"/>
                <a:gd name="connsiteX623" fmla="*/ 18914 w 21548"/>
                <a:gd name="connsiteY623" fmla="*/ 16297 h 21600"/>
                <a:gd name="connsiteX624" fmla="*/ 19123 w 21548"/>
                <a:gd name="connsiteY624" fmla="*/ 17371 h 21600"/>
                <a:gd name="connsiteX625" fmla="*/ 19257 w 21548"/>
                <a:gd name="connsiteY625" fmla="*/ 18585 h 21600"/>
                <a:gd name="connsiteX626" fmla="*/ 19373 w 21548"/>
                <a:gd name="connsiteY626" fmla="*/ 20369 h 21600"/>
                <a:gd name="connsiteX627" fmla="*/ 19301 w 21548"/>
                <a:gd name="connsiteY627" fmla="*/ 20433 h 21600"/>
                <a:gd name="connsiteX628" fmla="*/ 18736 w 21548"/>
                <a:gd name="connsiteY628" fmla="*/ 20412 h 21600"/>
                <a:gd name="connsiteX629" fmla="*/ 18629 w 21548"/>
                <a:gd name="connsiteY629" fmla="*/ 20323 h 21600"/>
                <a:gd name="connsiteX630" fmla="*/ 18317 w 21548"/>
                <a:gd name="connsiteY630" fmla="*/ 18703 h 21600"/>
                <a:gd name="connsiteX631" fmla="*/ 17907 w 21548"/>
                <a:gd name="connsiteY631" fmla="*/ 16589 h 21600"/>
                <a:gd name="connsiteX632" fmla="*/ 17613 w 21548"/>
                <a:gd name="connsiteY632" fmla="*/ 15079 h 21600"/>
                <a:gd name="connsiteX633" fmla="*/ 17390 w 21548"/>
                <a:gd name="connsiteY633" fmla="*/ 14052 h 21600"/>
                <a:gd name="connsiteX634" fmla="*/ 17377 w 21548"/>
                <a:gd name="connsiteY634" fmla="*/ 14183 h 21600"/>
                <a:gd name="connsiteX635" fmla="*/ 17488 w 21548"/>
                <a:gd name="connsiteY635" fmla="*/ 14919 h 21600"/>
                <a:gd name="connsiteX636" fmla="*/ 17613 w 21548"/>
                <a:gd name="connsiteY636" fmla="*/ 15587 h 21600"/>
                <a:gd name="connsiteX637" fmla="*/ 17929 w 21548"/>
                <a:gd name="connsiteY637" fmla="*/ 17244 h 21600"/>
                <a:gd name="connsiteX638" fmla="*/ 18179 w 21548"/>
                <a:gd name="connsiteY638" fmla="*/ 18619 h 21600"/>
                <a:gd name="connsiteX639" fmla="*/ 18321 w 21548"/>
                <a:gd name="connsiteY639" fmla="*/ 19338 h 21600"/>
                <a:gd name="connsiteX640" fmla="*/ 18317 w 21548"/>
                <a:gd name="connsiteY640" fmla="*/ 19338 h 21600"/>
                <a:gd name="connsiteX641" fmla="*/ 18362 w 21548"/>
                <a:gd name="connsiteY641" fmla="*/ 19473 h 21600"/>
                <a:gd name="connsiteX642" fmla="*/ 18370 w 21548"/>
                <a:gd name="connsiteY642" fmla="*/ 19528 h 21600"/>
                <a:gd name="connsiteX643" fmla="*/ 18544 w 21548"/>
                <a:gd name="connsiteY643" fmla="*/ 20441 h 21600"/>
                <a:gd name="connsiteX644" fmla="*/ 18607 w 21548"/>
                <a:gd name="connsiteY644" fmla="*/ 20467 h 21600"/>
                <a:gd name="connsiteX645" fmla="*/ 18731 w 21548"/>
                <a:gd name="connsiteY645" fmla="*/ 20623 h 21600"/>
                <a:gd name="connsiteX646" fmla="*/ 18575 w 21548"/>
                <a:gd name="connsiteY646" fmla="*/ 20894 h 21600"/>
                <a:gd name="connsiteX647" fmla="*/ 18143 w 21548"/>
                <a:gd name="connsiteY647" fmla="*/ 21410 h 21600"/>
                <a:gd name="connsiteX648" fmla="*/ 18108 w 21548"/>
                <a:gd name="connsiteY648" fmla="*/ 21511 h 21600"/>
                <a:gd name="connsiteX649" fmla="*/ 18166 w 21548"/>
                <a:gd name="connsiteY649" fmla="*/ 21600 h 21600"/>
                <a:gd name="connsiteX650" fmla="*/ 19030 w 21548"/>
                <a:gd name="connsiteY650" fmla="*/ 21596 h 21600"/>
                <a:gd name="connsiteX651" fmla="*/ 19337 w 21548"/>
                <a:gd name="connsiteY651" fmla="*/ 21405 h 21600"/>
                <a:gd name="connsiteX652" fmla="*/ 19399 w 21548"/>
                <a:gd name="connsiteY652" fmla="*/ 21253 h 21600"/>
                <a:gd name="connsiteX653" fmla="*/ 19489 w 21548"/>
                <a:gd name="connsiteY653" fmla="*/ 20539 h 21600"/>
                <a:gd name="connsiteX654" fmla="*/ 19502 w 21548"/>
                <a:gd name="connsiteY654" fmla="*/ 20450 h 21600"/>
                <a:gd name="connsiteX655" fmla="*/ 19373 w 21548"/>
                <a:gd name="connsiteY655" fmla="*/ 20606 h 21600"/>
                <a:gd name="connsiteX656" fmla="*/ 19088 w 21548"/>
                <a:gd name="connsiteY656" fmla="*/ 21156 h 21600"/>
                <a:gd name="connsiteX657" fmla="*/ 18642 w 21548"/>
                <a:gd name="connsiteY657" fmla="*/ 21012 h 21600"/>
                <a:gd name="connsiteX658" fmla="*/ 18745 w 21548"/>
                <a:gd name="connsiteY658" fmla="*/ 20763 h 21600"/>
                <a:gd name="connsiteX659" fmla="*/ 18776 w 21548"/>
                <a:gd name="connsiteY659" fmla="*/ 20687 h 21600"/>
                <a:gd name="connsiteX660" fmla="*/ 18834 w 21548"/>
                <a:gd name="connsiteY660" fmla="*/ 20484 h 21600"/>
                <a:gd name="connsiteX661" fmla="*/ 19088 w 21548"/>
                <a:gd name="connsiteY661" fmla="*/ 20479 h 21600"/>
                <a:gd name="connsiteX662" fmla="*/ 19261 w 21548"/>
                <a:gd name="connsiteY662" fmla="*/ 20484 h 21600"/>
                <a:gd name="connsiteX663" fmla="*/ 19373 w 21548"/>
                <a:gd name="connsiteY663" fmla="*/ 20606 h 21600"/>
                <a:gd name="connsiteX664" fmla="*/ 18874 w 21548"/>
                <a:gd name="connsiteY664" fmla="*/ 10411 h 21600"/>
                <a:gd name="connsiteX665" fmla="*/ 19448 w 21548"/>
                <a:gd name="connsiteY665" fmla="*/ 11608 h 21600"/>
                <a:gd name="connsiteX666" fmla="*/ 19462 w 21548"/>
                <a:gd name="connsiteY666" fmla="*/ 11667 h 21600"/>
                <a:gd name="connsiteX667" fmla="*/ 19319 w 21548"/>
                <a:gd name="connsiteY667" fmla="*/ 12217 h 21600"/>
                <a:gd name="connsiteX668" fmla="*/ 19052 w 21548"/>
                <a:gd name="connsiteY668" fmla="*/ 14077 h 21600"/>
                <a:gd name="connsiteX669" fmla="*/ 18816 w 21548"/>
                <a:gd name="connsiteY669" fmla="*/ 15693 h 21600"/>
                <a:gd name="connsiteX670" fmla="*/ 18807 w 21548"/>
                <a:gd name="connsiteY670" fmla="*/ 15752 h 21600"/>
                <a:gd name="connsiteX671" fmla="*/ 18869 w 21548"/>
                <a:gd name="connsiteY671" fmla="*/ 15701 h 21600"/>
                <a:gd name="connsiteX672" fmla="*/ 18887 w 21548"/>
                <a:gd name="connsiteY672" fmla="*/ 15836 h 21600"/>
                <a:gd name="connsiteX673" fmla="*/ 18709 w 21548"/>
                <a:gd name="connsiteY673" fmla="*/ 16187 h 21600"/>
                <a:gd name="connsiteX674" fmla="*/ 18731 w 21548"/>
                <a:gd name="connsiteY674" fmla="*/ 15612 h 21600"/>
                <a:gd name="connsiteX675" fmla="*/ 18852 w 21548"/>
                <a:gd name="connsiteY675" fmla="*/ 14868 h 21600"/>
                <a:gd name="connsiteX676" fmla="*/ 19105 w 21548"/>
                <a:gd name="connsiteY676" fmla="*/ 13088 h 21600"/>
                <a:gd name="connsiteX677" fmla="*/ 19275 w 21548"/>
                <a:gd name="connsiteY677" fmla="*/ 11764 h 21600"/>
                <a:gd name="connsiteX678" fmla="*/ 18313 w 21548"/>
                <a:gd name="connsiteY678" fmla="*/ 11959 h 21600"/>
                <a:gd name="connsiteX679" fmla="*/ 17578 w 21548"/>
                <a:gd name="connsiteY679" fmla="*/ 12081 h 21600"/>
                <a:gd name="connsiteX680" fmla="*/ 19137 w 21548"/>
                <a:gd name="connsiteY680" fmla="*/ 11701 h 21600"/>
                <a:gd name="connsiteX681" fmla="*/ 19235 w 21548"/>
                <a:gd name="connsiteY681" fmla="*/ 11396 h 21600"/>
                <a:gd name="connsiteX682" fmla="*/ 18954 w 21548"/>
                <a:gd name="connsiteY682" fmla="*/ 10715 h 21600"/>
                <a:gd name="connsiteX683" fmla="*/ 18874 w 21548"/>
                <a:gd name="connsiteY683" fmla="*/ 10411 h 21600"/>
                <a:gd name="connsiteX684" fmla="*/ 17310 w 21548"/>
                <a:gd name="connsiteY684" fmla="*/ 4233 h 21600"/>
                <a:gd name="connsiteX685" fmla="*/ 17591 w 21548"/>
                <a:gd name="connsiteY685" fmla="*/ 4275 h 21600"/>
                <a:gd name="connsiteX686" fmla="*/ 17279 w 21548"/>
                <a:gd name="connsiteY686" fmla="*/ 4487 h 21600"/>
                <a:gd name="connsiteX687" fmla="*/ 17137 w 21548"/>
                <a:gd name="connsiteY687" fmla="*/ 4410 h 21600"/>
                <a:gd name="connsiteX688" fmla="*/ 17096 w 21548"/>
                <a:gd name="connsiteY688" fmla="*/ 4237 h 21600"/>
                <a:gd name="connsiteX689" fmla="*/ 17310 w 21548"/>
                <a:gd name="connsiteY689" fmla="*/ 4233 h 21600"/>
                <a:gd name="connsiteX690" fmla="*/ 17814 w 21548"/>
                <a:gd name="connsiteY690" fmla="*/ 3396 h 21600"/>
                <a:gd name="connsiteX691" fmla="*/ 17364 w 21548"/>
                <a:gd name="connsiteY691" fmla="*/ 3387 h 21600"/>
                <a:gd name="connsiteX692" fmla="*/ 17163 w 21548"/>
                <a:gd name="connsiteY692" fmla="*/ 3281 h 21600"/>
                <a:gd name="connsiteX693" fmla="*/ 17217 w 21548"/>
                <a:gd name="connsiteY693" fmla="*/ 3239 h 21600"/>
                <a:gd name="connsiteX694" fmla="*/ 17898 w 21548"/>
                <a:gd name="connsiteY694" fmla="*/ 3429 h 21600"/>
                <a:gd name="connsiteX695" fmla="*/ 17814 w 21548"/>
                <a:gd name="connsiteY695" fmla="*/ 3396 h 21600"/>
                <a:gd name="connsiteX696" fmla="*/ 17426 w 21548"/>
                <a:gd name="connsiteY696" fmla="*/ 3632 h 21600"/>
                <a:gd name="connsiteX697" fmla="*/ 17346 w 21548"/>
                <a:gd name="connsiteY697" fmla="*/ 3582 h 21600"/>
                <a:gd name="connsiteX698" fmla="*/ 17457 w 21548"/>
                <a:gd name="connsiteY698" fmla="*/ 3514 h 21600"/>
                <a:gd name="connsiteX699" fmla="*/ 17831 w 21548"/>
                <a:gd name="connsiteY699" fmla="*/ 3569 h 21600"/>
                <a:gd name="connsiteX700" fmla="*/ 17555 w 21548"/>
                <a:gd name="connsiteY700" fmla="*/ 3632 h 21600"/>
                <a:gd name="connsiteX701" fmla="*/ 17457 w 21548"/>
                <a:gd name="connsiteY701" fmla="*/ 3709 h 21600"/>
                <a:gd name="connsiteX702" fmla="*/ 17426 w 21548"/>
                <a:gd name="connsiteY702" fmla="*/ 3632 h 21600"/>
                <a:gd name="connsiteX703" fmla="*/ 19146 w 21548"/>
                <a:gd name="connsiteY703" fmla="*/ 11933 h 21600"/>
                <a:gd name="connsiteX704" fmla="*/ 18241 w 21548"/>
                <a:gd name="connsiteY704" fmla="*/ 12136 h 21600"/>
                <a:gd name="connsiteX705" fmla="*/ 19146 w 21548"/>
                <a:gd name="connsiteY705" fmla="*/ 11933 h 21600"/>
                <a:gd name="connsiteX706" fmla="*/ 19123 w 21548"/>
                <a:gd name="connsiteY706" fmla="*/ 7531 h 21600"/>
                <a:gd name="connsiteX707" fmla="*/ 19061 w 21548"/>
                <a:gd name="connsiteY707" fmla="*/ 7349 h 21600"/>
                <a:gd name="connsiteX708" fmla="*/ 18727 w 21548"/>
                <a:gd name="connsiteY708" fmla="*/ 6884 h 21600"/>
                <a:gd name="connsiteX709" fmla="*/ 18771 w 21548"/>
                <a:gd name="connsiteY709" fmla="*/ 6880 h 21600"/>
                <a:gd name="connsiteX710" fmla="*/ 19248 w 21548"/>
                <a:gd name="connsiteY710" fmla="*/ 7430 h 21600"/>
                <a:gd name="connsiteX711" fmla="*/ 19123 w 21548"/>
                <a:gd name="connsiteY711" fmla="*/ 7531 h 21600"/>
                <a:gd name="connsiteX712" fmla="*/ 17800 w 21548"/>
                <a:gd name="connsiteY712" fmla="*/ 9722 h 21600"/>
                <a:gd name="connsiteX713" fmla="*/ 17849 w 21548"/>
                <a:gd name="connsiteY713" fmla="*/ 9777 h 21600"/>
                <a:gd name="connsiteX714" fmla="*/ 18326 w 21548"/>
                <a:gd name="connsiteY714" fmla="*/ 9819 h 21600"/>
                <a:gd name="connsiteX715" fmla="*/ 18041 w 21548"/>
                <a:gd name="connsiteY715" fmla="*/ 9861 h 21600"/>
                <a:gd name="connsiteX716" fmla="*/ 17800 w 21548"/>
                <a:gd name="connsiteY716" fmla="*/ 9832 h 21600"/>
                <a:gd name="connsiteX717" fmla="*/ 17733 w 21548"/>
                <a:gd name="connsiteY717" fmla="*/ 9756 h 21600"/>
                <a:gd name="connsiteX718" fmla="*/ 17800 w 21548"/>
                <a:gd name="connsiteY718" fmla="*/ 9722 h 21600"/>
                <a:gd name="connsiteX719" fmla="*/ 17096 w 21548"/>
                <a:gd name="connsiteY719" fmla="*/ 6698 h 21600"/>
                <a:gd name="connsiteX720" fmla="*/ 16945 w 21548"/>
                <a:gd name="connsiteY720" fmla="*/ 7316 h 21600"/>
                <a:gd name="connsiteX721" fmla="*/ 16972 w 21548"/>
                <a:gd name="connsiteY721" fmla="*/ 8428 h 21600"/>
                <a:gd name="connsiteX722" fmla="*/ 16905 w 21548"/>
                <a:gd name="connsiteY722" fmla="*/ 7024 h 21600"/>
                <a:gd name="connsiteX723" fmla="*/ 17056 w 21548"/>
                <a:gd name="connsiteY723" fmla="*/ 6656 h 21600"/>
                <a:gd name="connsiteX724" fmla="*/ 17529 w 21548"/>
                <a:gd name="connsiteY724" fmla="*/ 5721 h 21600"/>
                <a:gd name="connsiteX725" fmla="*/ 17399 w 21548"/>
                <a:gd name="connsiteY725" fmla="*/ 6136 h 21600"/>
                <a:gd name="connsiteX726" fmla="*/ 17096 w 21548"/>
                <a:gd name="connsiteY726" fmla="*/ 6698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Lst>
              <a:rect l="l" t="t" r="r" b="b"/>
              <a:pathLst>
                <a:path w="21548" h="21600" extrusionOk="0">
                  <a:moveTo>
                    <a:pt x="10321" y="13933"/>
                  </a:moveTo>
                  <a:lnTo>
                    <a:pt x="11408" y="13933"/>
                  </a:lnTo>
                  <a:lnTo>
                    <a:pt x="15702" y="13933"/>
                  </a:lnTo>
                  <a:cubicBezTo>
                    <a:pt x="15733" y="13870"/>
                    <a:pt x="15707" y="13807"/>
                    <a:pt x="15707" y="13743"/>
                  </a:cubicBezTo>
                  <a:cubicBezTo>
                    <a:pt x="15707" y="13519"/>
                    <a:pt x="15702" y="13519"/>
                    <a:pt x="15466" y="13519"/>
                  </a:cubicBezTo>
                  <a:lnTo>
                    <a:pt x="343" y="13519"/>
                  </a:lnTo>
                  <a:cubicBezTo>
                    <a:pt x="254" y="13519"/>
                    <a:pt x="196" y="13523"/>
                    <a:pt x="196" y="13405"/>
                  </a:cubicBezTo>
                  <a:cubicBezTo>
                    <a:pt x="200" y="9358"/>
                    <a:pt x="200" y="5311"/>
                    <a:pt x="200" y="1269"/>
                  </a:cubicBezTo>
                  <a:lnTo>
                    <a:pt x="200" y="1269"/>
                  </a:lnTo>
                  <a:cubicBezTo>
                    <a:pt x="200" y="964"/>
                    <a:pt x="200" y="655"/>
                    <a:pt x="196" y="351"/>
                  </a:cubicBezTo>
                  <a:cubicBezTo>
                    <a:pt x="196" y="279"/>
                    <a:pt x="200" y="216"/>
                    <a:pt x="298" y="233"/>
                  </a:cubicBezTo>
                  <a:cubicBezTo>
                    <a:pt x="512" y="275"/>
                    <a:pt x="671" y="265"/>
                    <a:pt x="944" y="279"/>
                  </a:cubicBezTo>
                  <a:cubicBezTo>
                    <a:pt x="1217" y="293"/>
                    <a:pt x="1761" y="310"/>
                    <a:pt x="1938" y="317"/>
                  </a:cubicBezTo>
                  <a:cubicBezTo>
                    <a:pt x="2259" y="332"/>
                    <a:pt x="1973" y="324"/>
                    <a:pt x="2869" y="372"/>
                  </a:cubicBezTo>
                  <a:lnTo>
                    <a:pt x="7314" y="605"/>
                  </a:lnTo>
                  <a:lnTo>
                    <a:pt x="11836" y="842"/>
                  </a:lnTo>
                  <a:lnTo>
                    <a:pt x="14633" y="990"/>
                  </a:lnTo>
                  <a:lnTo>
                    <a:pt x="17747" y="1146"/>
                  </a:lnTo>
                  <a:cubicBezTo>
                    <a:pt x="18139" y="1159"/>
                    <a:pt x="18526" y="1163"/>
                    <a:pt x="18914" y="1231"/>
                  </a:cubicBezTo>
                  <a:cubicBezTo>
                    <a:pt x="18927" y="1231"/>
                    <a:pt x="18932" y="1235"/>
                    <a:pt x="18927" y="1247"/>
                  </a:cubicBezTo>
                  <a:cubicBezTo>
                    <a:pt x="18927" y="1379"/>
                    <a:pt x="18932" y="1510"/>
                    <a:pt x="18932" y="1645"/>
                  </a:cubicBezTo>
                  <a:cubicBezTo>
                    <a:pt x="18865" y="1882"/>
                    <a:pt x="18936" y="2114"/>
                    <a:pt x="18945" y="2351"/>
                  </a:cubicBezTo>
                  <a:cubicBezTo>
                    <a:pt x="18950" y="2415"/>
                    <a:pt x="19039" y="2465"/>
                    <a:pt x="19110" y="2457"/>
                  </a:cubicBezTo>
                  <a:cubicBezTo>
                    <a:pt x="19186" y="2448"/>
                    <a:pt x="19154" y="2377"/>
                    <a:pt x="19154" y="2330"/>
                  </a:cubicBezTo>
                  <a:cubicBezTo>
                    <a:pt x="19154" y="2144"/>
                    <a:pt x="19177" y="1954"/>
                    <a:pt x="19150" y="1768"/>
                  </a:cubicBezTo>
                  <a:cubicBezTo>
                    <a:pt x="19154" y="1607"/>
                    <a:pt x="19159" y="1446"/>
                    <a:pt x="19159" y="1286"/>
                  </a:cubicBezTo>
                  <a:cubicBezTo>
                    <a:pt x="19159" y="1095"/>
                    <a:pt x="19101" y="1040"/>
                    <a:pt x="18905" y="1032"/>
                  </a:cubicBezTo>
                  <a:cubicBezTo>
                    <a:pt x="18673" y="1023"/>
                    <a:pt x="18442" y="1019"/>
                    <a:pt x="18210" y="1002"/>
                  </a:cubicBezTo>
                  <a:lnTo>
                    <a:pt x="16647" y="896"/>
                  </a:lnTo>
                  <a:lnTo>
                    <a:pt x="14967" y="803"/>
                  </a:lnTo>
                  <a:lnTo>
                    <a:pt x="13145" y="702"/>
                  </a:lnTo>
                  <a:lnTo>
                    <a:pt x="11974" y="639"/>
                  </a:lnTo>
                  <a:lnTo>
                    <a:pt x="10165" y="537"/>
                  </a:lnTo>
                  <a:lnTo>
                    <a:pt x="8455" y="448"/>
                  </a:lnTo>
                  <a:lnTo>
                    <a:pt x="6633" y="347"/>
                  </a:lnTo>
                  <a:lnTo>
                    <a:pt x="4953" y="258"/>
                  </a:lnTo>
                  <a:lnTo>
                    <a:pt x="2593" y="127"/>
                  </a:lnTo>
                  <a:lnTo>
                    <a:pt x="869" y="47"/>
                  </a:lnTo>
                  <a:cubicBezTo>
                    <a:pt x="615" y="0"/>
                    <a:pt x="356" y="4"/>
                    <a:pt x="102" y="0"/>
                  </a:cubicBezTo>
                  <a:cubicBezTo>
                    <a:pt x="31" y="0"/>
                    <a:pt x="4" y="59"/>
                    <a:pt x="4" y="127"/>
                  </a:cubicBezTo>
                  <a:lnTo>
                    <a:pt x="4" y="1138"/>
                  </a:lnTo>
                  <a:cubicBezTo>
                    <a:pt x="4" y="1256"/>
                    <a:pt x="0" y="1374"/>
                    <a:pt x="0" y="1497"/>
                  </a:cubicBezTo>
                  <a:lnTo>
                    <a:pt x="0" y="13637"/>
                  </a:lnTo>
                  <a:cubicBezTo>
                    <a:pt x="0" y="13883"/>
                    <a:pt x="62" y="13942"/>
                    <a:pt x="325" y="13942"/>
                  </a:cubicBezTo>
                  <a:lnTo>
                    <a:pt x="3809" y="13946"/>
                  </a:lnTo>
                  <a:lnTo>
                    <a:pt x="5087" y="13942"/>
                  </a:lnTo>
                  <a:lnTo>
                    <a:pt x="7626" y="13938"/>
                  </a:lnTo>
                  <a:cubicBezTo>
                    <a:pt x="7738" y="13938"/>
                    <a:pt x="7760" y="13967"/>
                    <a:pt x="7760" y="14069"/>
                  </a:cubicBezTo>
                  <a:cubicBezTo>
                    <a:pt x="7751" y="14580"/>
                    <a:pt x="7755" y="15088"/>
                    <a:pt x="7755" y="15600"/>
                  </a:cubicBezTo>
                  <a:cubicBezTo>
                    <a:pt x="7764" y="16809"/>
                    <a:pt x="7769" y="18014"/>
                    <a:pt x="7782" y="19224"/>
                  </a:cubicBezTo>
                  <a:cubicBezTo>
                    <a:pt x="7782" y="19300"/>
                    <a:pt x="7742" y="19304"/>
                    <a:pt x="7684" y="19300"/>
                  </a:cubicBezTo>
                  <a:lnTo>
                    <a:pt x="7132" y="19300"/>
                  </a:lnTo>
                  <a:cubicBezTo>
                    <a:pt x="7065" y="19300"/>
                    <a:pt x="7003" y="19317"/>
                    <a:pt x="6985" y="19388"/>
                  </a:cubicBezTo>
                  <a:cubicBezTo>
                    <a:pt x="6967" y="19452"/>
                    <a:pt x="7003" y="19494"/>
                    <a:pt x="7060" y="19520"/>
                  </a:cubicBezTo>
                  <a:lnTo>
                    <a:pt x="8321" y="19532"/>
                  </a:lnTo>
                  <a:cubicBezTo>
                    <a:pt x="8379" y="19532"/>
                    <a:pt x="8446" y="19511"/>
                    <a:pt x="8473" y="19596"/>
                  </a:cubicBezTo>
                  <a:cubicBezTo>
                    <a:pt x="8486" y="19638"/>
                    <a:pt x="8539" y="19625"/>
                    <a:pt x="8575" y="19625"/>
                  </a:cubicBezTo>
                  <a:lnTo>
                    <a:pt x="10588" y="19629"/>
                  </a:lnTo>
                  <a:cubicBezTo>
                    <a:pt x="10611" y="19629"/>
                    <a:pt x="10646" y="19634"/>
                    <a:pt x="10660" y="19621"/>
                  </a:cubicBezTo>
                  <a:cubicBezTo>
                    <a:pt x="10780" y="19481"/>
                    <a:pt x="10945" y="19549"/>
                    <a:pt x="11087" y="19536"/>
                  </a:cubicBezTo>
                  <a:cubicBezTo>
                    <a:pt x="11114" y="19532"/>
                    <a:pt x="11145" y="19532"/>
                    <a:pt x="11172" y="19524"/>
                  </a:cubicBezTo>
                  <a:cubicBezTo>
                    <a:pt x="11234" y="19507"/>
                    <a:pt x="11274" y="19473"/>
                    <a:pt x="11270" y="19405"/>
                  </a:cubicBezTo>
                  <a:cubicBezTo>
                    <a:pt x="11265" y="19333"/>
                    <a:pt x="11216" y="19312"/>
                    <a:pt x="11150" y="19312"/>
                  </a:cubicBezTo>
                  <a:cubicBezTo>
                    <a:pt x="10896" y="19312"/>
                    <a:pt x="10637" y="19300"/>
                    <a:pt x="10384" y="19312"/>
                  </a:cubicBezTo>
                  <a:cubicBezTo>
                    <a:pt x="10245" y="19317"/>
                    <a:pt x="10196" y="19278"/>
                    <a:pt x="10228" y="19152"/>
                  </a:cubicBezTo>
                  <a:lnTo>
                    <a:pt x="10228" y="15625"/>
                  </a:lnTo>
                  <a:cubicBezTo>
                    <a:pt x="10228" y="15092"/>
                    <a:pt x="10228" y="14559"/>
                    <a:pt x="10223" y="14026"/>
                  </a:cubicBezTo>
                  <a:cubicBezTo>
                    <a:pt x="10214" y="13938"/>
                    <a:pt x="10254" y="13933"/>
                    <a:pt x="10321" y="13933"/>
                  </a:cubicBezTo>
                  <a:close/>
                  <a:moveTo>
                    <a:pt x="9003" y="19295"/>
                  </a:moveTo>
                  <a:cubicBezTo>
                    <a:pt x="8722" y="19287"/>
                    <a:pt x="8437" y="19287"/>
                    <a:pt x="8156" y="19300"/>
                  </a:cubicBezTo>
                  <a:cubicBezTo>
                    <a:pt x="8023" y="19304"/>
                    <a:pt x="7983" y="19266"/>
                    <a:pt x="8009" y="19147"/>
                  </a:cubicBezTo>
                  <a:lnTo>
                    <a:pt x="8009" y="17498"/>
                  </a:lnTo>
                  <a:cubicBezTo>
                    <a:pt x="8009" y="17033"/>
                    <a:pt x="8014" y="16572"/>
                    <a:pt x="8018" y="16107"/>
                  </a:cubicBezTo>
                  <a:cubicBezTo>
                    <a:pt x="8018" y="15409"/>
                    <a:pt x="8023" y="14716"/>
                    <a:pt x="8023" y="14018"/>
                  </a:cubicBezTo>
                  <a:cubicBezTo>
                    <a:pt x="8023" y="13946"/>
                    <a:pt x="8054" y="13938"/>
                    <a:pt x="8121" y="13938"/>
                  </a:cubicBezTo>
                  <a:lnTo>
                    <a:pt x="9034" y="13938"/>
                  </a:lnTo>
                  <a:cubicBezTo>
                    <a:pt x="9105" y="13938"/>
                    <a:pt x="9123" y="13955"/>
                    <a:pt x="9123" y="14022"/>
                  </a:cubicBezTo>
                  <a:cubicBezTo>
                    <a:pt x="9123" y="14821"/>
                    <a:pt x="9127" y="15616"/>
                    <a:pt x="9132" y="16416"/>
                  </a:cubicBezTo>
                  <a:lnTo>
                    <a:pt x="9132" y="16483"/>
                  </a:lnTo>
                  <a:lnTo>
                    <a:pt x="9132" y="16881"/>
                  </a:lnTo>
                  <a:cubicBezTo>
                    <a:pt x="9132" y="17638"/>
                    <a:pt x="9132" y="18395"/>
                    <a:pt x="9136" y="19147"/>
                  </a:cubicBezTo>
                  <a:cubicBezTo>
                    <a:pt x="9163" y="19253"/>
                    <a:pt x="9132" y="19300"/>
                    <a:pt x="9003" y="19295"/>
                  </a:cubicBezTo>
                  <a:close/>
                  <a:moveTo>
                    <a:pt x="9845" y="19300"/>
                  </a:moveTo>
                  <a:cubicBezTo>
                    <a:pt x="9720" y="19287"/>
                    <a:pt x="9595" y="19291"/>
                    <a:pt x="9470" y="19300"/>
                  </a:cubicBezTo>
                  <a:cubicBezTo>
                    <a:pt x="9386" y="19304"/>
                    <a:pt x="9350" y="19283"/>
                    <a:pt x="9350" y="19194"/>
                  </a:cubicBezTo>
                  <a:cubicBezTo>
                    <a:pt x="9355" y="18919"/>
                    <a:pt x="9350" y="18644"/>
                    <a:pt x="9355" y="18369"/>
                  </a:cubicBezTo>
                  <a:cubicBezTo>
                    <a:pt x="9359" y="18027"/>
                    <a:pt x="9368" y="17684"/>
                    <a:pt x="9372" y="17338"/>
                  </a:cubicBezTo>
                  <a:cubicBezTo>
                    <a:pt x="9372" y="16762"/>
                    <a:pt x="9377" y="16187"/>
                    <a:pt x="9377" y="15612"/>
                  </a:cubicBezTo>
                  <a:cubicBezTo>
                    <a:pt x="9377" y="15084"/>
                    <a:pt x="9381" y="14559"/>
                    <a:pt x="9381" y="14031"/>
                  </a:cubicBezTo>
                  <a:cubicBezTo>
                    <a:pt x="9381" y="13955"/>
                    <a:pt x="9408" y="13925"/>
                    <a:pt x="9488" y="13929"/>
                  </a:cubicBezTo>
                  <a:cubicBezTo>
                    <a:pt x="9617" y="13933"/>
                    <a:pt x="9751" y="13933"/>
                    <a:pt x="9880" y="13929"/>
                  </a:cubicBezTo>
                  <a:cubicBezTo>
                    <a:pt x="9965" y="13925"/>
                    <a:pt x="9987" y="13955"/>
                    <a:pt x="9983" y="14031"/>
                  </a:cubicBezTo>
                  <a:cubicBezTo>
                    <a:pt x="9978" y="14559"/>
                    <a:pt x="9978" y="15084"/>
                    <a:pt x="9978" y="15612"/>
                  </a:cubicBezTo>
                  <a:cubicBezTo>
                    <a:pt x="9978" y="16792"/>
                    <a:pt x="9983" y="17968"/>
                    <a:pt x="9983" y="19147"/>
                  </a:cubicBezTo>
                  <a:cubicBezTo>
                    <a:pt x="10023" y="19266"/>
                    <a:pt x="9978" y="19312"/>
                    <a:pt x="9845" y="19300"/>
                  </a:cubicBezTo>
                  <a:close/>
                  <a:moveTo>
                    <a:pt x="21471" y="8533"/>
                  </a:moveTo>
                  <a:cubicBezTo>
                    <a:pt x="21204" y="8013"/>
                    <a:pt x="20936" y="7493"/>
                    <a:pt x="20665" y="6973"/>
                  </a:cubicBezTo>
                  <a:lnTo>
                    <a:pt x="19979" y="5692"/>
                  </a:lnTo>
                  <a:cubicBezTo>
                    <a:pt x="19947" y="5633"/>
                    <a:pt x="19921" y="5565"/>
                    <a:pt x="19836" y="5552"/>
                  </a:cubicBezTo>
                  <a:cubicBezTo>
                    <a:pt x="19627" y="5518"/>
                    <a:pt x="19413" y="5489"/>
                    <a:pt x="19208" y="5438"/>
                  </a:cubicBezTo>
                  <a:cubicBezTo>
                    <a:pt x="18927" y="5366"/>
                    <a:pt x="18656" y="5260"/>
                    <a:pt x="18584" y="4943"/>
                  </a:cubicBezTo>
                  <a:cubicBezTo>
                    <a:pt x="18575" y="4897"/>
                    <a:pt x="18544" y="4867"/>
                    <a:pt x="18495" y="4842"/>
                  </a:cubicBezTo>
                  <a:cubicBezTo>
                    <a:pt x="18451" y="4821"/>
                    <a:pt x="18424" y="4554"/>
                    <a:pt x="18455" y="4520"/>
                  </a:cubicBezTo>
                  <a:cubicBezTo>
                    <a:pt x="18468" y="4504"/>
                    <a:pt x="18491" y="4508"/>
                    <a:pt x="18509" y="4508"/>
                  </a:cubicBezTo>
                  <a:cubicBezTo>
                    <a:pt x="18762" y="4546"/>
                    <a:pt x="18958" y="4444"/>
                    <a:pt x="19123" y="4275"/>
                  </a:cubicBezTo>
                  <a:cubicBezTo>
                    <a:pt x="19150" y="4246"/>
                    <a:pt x="19163" y="4241"/>
                    <a:pt x="19203" y="4258"/>
                  </a:cubicBezTo>
                  <a:cubicBezTo>
                    <a:pt x="19426" y="4351"/>
                    <a:pt x="19551" y="4317"/>
                    <a:pt x="19653" y="4106"/>
                  </a:cubicBezTo>
                  <a:cubicBezTo>
                    <a:pt x="19818" y="3772"/>
                    <a:pt x="19876" y="3417"/>
                    <a:pt x="19854" y="3049"/>
                  </a:cubicBezTo>
                  <a:cubicBezTo>
                    <a:pt x="19845" y="2897"/>
                    <a:pt x="19796" y="2757"/>
                    <a:pt x="19689" y="2634"/>
                  </a:cubicBezTo>
                  <a:cubicBezTo>
                    <a:pt x="19569" y="2495"/>
                    <a:pt x="19435" y="2461"/>
                    <a:pt x="19301" y="2541"/>
                  </a:cubicBezTo>
                  <a:cubicBezTo>
                    <a:pt x="19163" y="2626"/>
                    <a:pt x="19083" y="2871"/>
                    <a:pt x="19154" y="3002"/>
                  </a:cubicBezTo>
                  <a:cubicBezTo>
                    <a:pt x="19181" y="2905"/>
                    <a:pt x="19203" y="2808"/>
                    <a:pt x="19266" y="2723"/>
                  </a:cubicBezTo>
                  <a:cubicBezTo>
                    <a:pt x="19275" y="2706"/>
                    <a:pt x="19284" y="2694"/>
                    <a:pt x="19297" y="2677"/>
                  </a:cubicBezTo>
                  <a:cubicBezTo>
                    <a:pt x="19440" y="2550"/>
                    <a:pt x="19475" y="2550"/>
                    <a:pt x="19604" y="2685"/>
                  </a:cubicBezTo>
                  <a:cubicBezTo>
                    <a:pt x="19832" y="2914"/>
                    <a:pt x="19827" y="3188"/>
                    <a:pt x="19769" y="3467"/>
                  </a:cubicBezTo>
                  <a:cubicBezTo>
                    <a:pt x="19729" y="3662"/>
                    <a:pt x="19653" y="3852"/>
                    <a:pt x="19564" y="4034"/>
                  </a:cubicBezTo>
                  <a:cubicBezTo>
                    <a:pt x="19524" y="4114"/>
                    <a:pt x="19484" y="4208"/>
                    <a:pt x="19364" y="4208"/>
                  </a:cubicBezTo>
                  <a:cubicBezTo>
                    <a:pt x="19244" y="4208"/>
                    <a:pt x="19172" y="4131"/>
                    <a:pt x="19114" y="4043"/>
                  </a:cubicBezTo>
                  <a:cubicBezTo>
                    <a:pt x="19101" y="4021"/>
                    <a:pt x="19092" y="3992"/>
                    <a:pt x="19070" y="3950"/>
                  </a:cubicBezTo>
                  <a:cubicBezTo>
                    <a:pt x="19163" y="3983"/>
                    <a:pt x="19203" y="4055"/>
                    <a:pt x="19261" y="4098"/>
                  </a:cubicBezTo>
                  <a:cubicBezTo>
                    <a:pt x="19350" y="4165"/>
                    <a:pt x="19435" y="4165"/>
                    <a:pt x="19493" y="4072"/>
                  </a:cubicBezTo>
                  <a:cubicBezTo>
                    <a:pt x="19693" y="3730"/>
                    <a:pt x="19791" y="3366"/>
                    <a:pt x="19711" y="2968"/>
                  </a:cubicBezTo>
                  <a:cubicBezTo>
                    <a:pt x="19689" y="2867"/>
                    <a:pt x="19640" y="2782"/>
                    <a:pt x="19564" y="2706"/>
                  </a:cubicBezTo>
                  <a:cubicBezTo>
                    <a:pt x="19480" y="2656"/>
                    <a:pt x="19395" y="2634"/>
                    <a:pt x="19315" y="2715"/>
                  </a:cubicBezTo>
                  <a:cubicBezTo>
                    <a:pt x="19306" y="2727"/>
                    <a:pt x="19293" y="2744"/>
                    <a:pt x="19284" y="2757"/>
                  </a:cubicBezTo>
                  <a:cubicBezTo>
                    <a:pt x="19244" y="2880"/>
                    <a:pt x="19199" y="2998"/>
                    <a:pt x="19159" y="3121"/>
                  </a:cubicBezTo>
                  <a:cubicBezTo>
                    <a:pt x="19146" y="3159"/>
                    <a:pt x="19137" y="3205"/>
                    <a:pt x="19088" y="3214"/>
                  </a:cubicBezTo>
                  <a:cubicBezTo>
                    <a:pt x="19030" y="3218"/>
                    <a:pt x="18981" y="3197"/>
                    <a:pt x="18954" y="3150"/>
                  </a:cubicBezTo>
                  <a:cubicBezTo>
                    <a:pt x="18927" y="3108"/>
                    <a:pt x="18909" y="3062"/>
                    <a:pt x="18896" y="3011"/>
                  </a:cubicBezTo>
                  <a:cubicBezTo>
                    <a:pt x="18856" y="2854"/>
                    <a:pt x="18820" y="2689"/>
                    <a:pt x="18776" y="2533"/>
                  </a:cubicBezTo>
                  <a:cubicBezTo>
                    <a:pt x="18731" y="2372"/>
                    <a:pt x="18660" y="2343"/>
                    <a:pt x="18500" y="2415"/>
                  </a:cubicBezTo>
                  <a:cubicBezTo>
                    <a:pt x="18477" y="2423"/>
                    <a:pt x="18464" y="2457"/>
                    <a:pt x="18428" y="2431"/>
                  </a:cubicBezTo>
                  <a:cubicBezTo>
                    <a:pt x="18642" y="2216"/>
                    <a:pt x="18771" y="2275"/>
                    <a:pt x="18829" y="2546"/>
                  </a:cubicBezTo>
                  <a:cubicBezTo>
                    <a:pt x="18860" y="2698"/>
                    <a:pt x="18909" y="2846"/>
                    <a:pt x="18963" y="2990"/>
                  </a:cubicBezTo>
                  <a:cubicBezTo>
                    <a:pt x="18981" y="3045"/>
                    <a:pt x="18994" y="3108"/>
                    <a:pt x="19079" y="3133"/>
                  </a:cubicBezTo>
                  <a:cubicBezTo>
                    <a:pt x="19048" y="2905"/>
                    <a:pt x="18954" y="2698"/>
                    <a:pt x="18892" y="2486"/>
                  </a:cubicBezTo>
                  <a:cubicBezTo>
                    <a:pt x="18856" y="2364"/>
                    <a:pt x="18785" y="2275"/>
                    <a:pt x="18660" y="2228"/>
                  </a:cubicBezTo>
                  <a:cubicBezTo>
                    <a:pt x="18629" y="2216"/>
                    <a:pt x="18575" y="2212"/>
                    <a:pt x="18589" y="2161"/>
                  </a:cubicBezTo>
                  <a:cubicBezTo>
                    <a:pt x="18624" y="2034"/>
                    <a:pt x="18522" y="1992"/>
                    <a:pt x="18433" y="1954"/>
                  </a:cubicBezTo>
                  <a:cubicBezTo>
                    <a:pt x="18290" y="1890"/>
                    <a:pt x="18134" y="1903"/>
                    <a:pt x="17992" y="1932"/>
                  </a:cubicBezTo>
                  <a:cubicBezTo>
                    <a:pt x="17622" y="2004"/>
                    <a:pt x="17261" y="2059"/>
                    <a:pt x="16878" y="2038"/>
                  </a:cubicBezTo>
                  <a:cubicBezTo>
                    <a:pt x="16437" y="2013"/>
                    <a:pt x="16183" y="2351"/>
                    <a:pt x="16295" y="2761"/>
                  </a:cubicBezTo>
                  <a:lnTo>
                    <a:pt x="16295" y="2761"/>
                  </a:lnTo>
                  <a:cubicBezTo>
                    <a:pt x="16304" y="2782"/>
                    <a:pt x="16312" y="2808"/>
                    <a:pt x="16326" y="2833"/>
                  </a:cubicBezTo>
                  <a:cubicBezTo>
                    <a:pt x="16348" y="2795"/>
                    <a:pt x="16344" y="2770"/>
                    <a:pt x="16312" y="2749"/>
                  </a:cubicBezTo>
                  <a:cubicBezTo>
                    <a:pt x="16299" y="2529"/>
                    <a:pt x="16353" y="2334"/>
                    <a:pt x="16549" y="2195"/>
                  </a:cubicBezTo>
                  <a:cubicBezTo>
                    <a:pt x="16718" y="2076"/>
                    <a:pt x="16843" y="2110"/>
                    <a:pt x="16909" y="2300"/>
                  </a:cubicBezTo>
                  <a:cubicBezTo>
                    <a:pt x="16932" y="2368"/>
                    <a:pt x="16972" y="2419"/>
                    <a:pt x="17012" y="2469"/>
                  </a:cubicBezTo>
                  <a:cubicBezTo>
                    <a:pt x="17021" y="2478"/>
                    <a:pt x="17030" y="2486"/>
                    <a:pt x="17039" y="2499"/>
                  </a:cubicBezTo>
                  <a:cubicBezTo>
                    <a:pt x="17056" y="2512"/>
                    <a:pt x="17074" y="2524"/>
                    <a:pt x="17092" y="2541"/>
                  </a:cubicBezTo>
                  <a:cubicBezTo>
                    <a:pt x="17257" y="2664"/>
                    <a:pt x="17444" y="2740"/>
                    <a:pt x="17658" y="2736"/>
                  </a:cubicBezTo>
                  <a:cubicBezTo>
                    <a:pt x="17431" y="2774"/>
                    <a:pt x="17239" y="2702"/>
                    <a:pt x="17070" y="2558"/>
                  </a:cubicBezTo>
                  <a:cubicBezTo>
                    <a:pt x="17047" y="2546"/>
                    <a:pt x="17030" y="2529"/>
                    <a:pt x="17007" y="2516"/>
                  </a:cubicBezTo>
                  <a:cubicBezTo>
                    <a:pt x="16998" y="2512"/>
                    <a:pt x="16994" y="2508"/>
                    <a:pt x="16990" y="2499"/>
                  </a:cubicBezTo>
                  <a:cubicBezTo>
                    <a:pt x="16829" y="2398"/>
                    <a:pt x="16736" y="2423"/>
                    <a:pt x="16673" y="2584"/>
                  </a:cubicBezTo>
                  <a:cubicBezTo>
                    <a:pt x="16647" y="2647"/>
                    <a:pt x="16651" y="2711"/>
                    <a:pt x="16669" y="2770"/>
                  </a:cubicBezTo>
                  <a:cubicBezTo>
                    <a:pt x="16691" y="2837"/>
                    <a:pt x="16718" y="2905"/>
                    <a:pt x="16749" y="2998"/>
                  </a:cubicBezTo>
                  <a:cubicBezTo>
                    <a:pt x="16553" y="2744"/>
                    <a:pt x="16580" y="2546"/>
                    <a:pt x="16811" y="2389"/>
                  </a:cubicBezTo>
                  <a:cubicBezTo>
                    <a:pt x="16856" y="2360"/>
                    <a:pt x="16865" y="2338"/>
                    <a:pt x="16843" y="2288"/>
                  </a:cubicBezTo>
                  <a:cubicBezTo>
                    <a:pt x="16780" y="2157"/>
                    <a:pt x="16691" y="2140"/>
                    <a:pt x="16557" y="2245"/>
                  </a:cubicBezTo>
                  <a:cubicBezTo>
                    <a:pt x="16268" y="2474"/>
                    <a:pt x="16295" y="2918"/>
                    <a:pt x="16615" y="3112"/>
                  </a:cubicBezTo>
                  <a:cubicBezTo>
                    <a:pt x="16736" y="3184"/>
                    <a:pt x="16874" y="3231"/>
                    <a:pt x="16762" y="3400"/>
                  </a:cubicBezTo>
                  <a:cubicBezTo>
                    <a:pt x="16758" y="3404"/>
                    <a:pt x="16771" y="3425"/>
                    <a:pt x="16780" y="3434"/>
                  </a:cubicBezTo>
                  <a:cubicBezTo>
                    <a:pt x="16905" y="3539"/>
                    <a:pt x="16865" y="3696"/>
                    <a:pt x="16869" y="3814"/>
                  </a:cubicBezTo>
                  <a:cubicBezTo>
                    <a:pt x="16874" y="4043"/>
                    <a:pt x="16945" y="4229"/>
                    <a:pt x="17052" y="4427"/>
                  </a:cubicBezTo>
                  <a:cubicBezTo>
                    <a:pt x="17079" y="4360"/>
                    <a:pt x="17043" y="4313"/>
                    <a:pt x="17021" y="4262"/>
                  </a:cubicBezTo>
                  <a:cubicBezTo>
                    <a:pt x="16954" y="4123"/>
                    <a:pt x="16923" y="3975"/>
                    <a:pt x="16923" y="3823"/>
                  </a:cubicBezTo>
                  <a:cubicBezTo>
                    <a:pt x="16923" y="3793"/>
                    <a:pt x="16905" y="3751"/>
                    <a:pt x="16949" y="3742"/>
                  </a:cubicBezTo>
                  <a:cubicBezTo>
                    <a:pt x="16990" y="3738"/>
                    <a:pt x="17034" y="3696"/>
                    <a:pt x="17070" y="3730"/>
                  </a:cubicBezTo>
                  <a:cubicBezTo>
                    <a:pt x="17110" y="3768"/>
                    <a:pt x="17061" y="3806"/>
                    <a:pt x="17043" y="3840"/>
                  </a:cubicBezTo>
                  <a:cubicBezTo>
                    <a:pt x="16963" y="3992"/>
                    <a:pt x="17003" y="4068"/>
                    <a:pt x="17212" y="4076"/>
                  </a:cubicBezTo>
                  <a:cubicBezTo>
                    <a:pt x="16985" y="4005"/>
                    <a:pt x="17025" y="3912"/>
                    <a:pt x="17105" y="3789"/>
                  </a:cubicBezTo>
                  <a:cubicBezTo>
                    <a:pt x="17203" y="3637"/>
                    <a:pt x="17159" y="3476"/>
                    <a:pt x="16998" y="3383"/>
                  </a:cubicBezTo>
                  <a:cubicBezTo>
                    <a:pt x="16865" y="3303"/>
                    <a:pt x="16811" y="3188"/>
                    <a:pt x="16802" y="3053"/>
                  </a:cubicBezTo>
                  <a:cubicBezTo>
                    <a:pt x="16780" y="2820"/>
                    <a:pt x="17012" y="2660"/>
                    <a:pt x="17226" y="2757"/>
                  </a:cubicBezTo>
                  <a:cubicBezTo>
                    <a:pt x="17417" y="2842"/>
                    <a:pt x="17609" y="2880"/>
                    <a:pt x="17818" y="2820"/>
                  </a:cubicBezTo>
                  <a:cubicBezTo>
                    <a:pt x="17747" y="2854"/>
                    <a:pt x="17738" y="2897"/>
                    <a:pt x="17769" y="2964"/>
                  </a:cubicBezTo>
                  <a:cubicBezTo>
                    <a:pt x="17849" y="3150"/>
                    <a:pt x="17983" y="3294"/>
                    <a:pt x="18166" y="3383"/>
                  </a:cubicBezTo>
                  <a:cubicBezTo>
                    <a:pt x="18281" y="3442"/>
                    <a:pt x="18308" y="3506"/>
                    <a:pt x="18232" y="3607"/>
                  </a:cubicBezTo>
                  <a:cubicBezTo>
                    <a:pt x="18259" y="3662"/>
                    <a:pt x="18250" y="3730"/>
                    <a:pt x="18304" y="3776"/>
                  </a:cubicBezTo>
                  <a:cubicBezTo>
                    <a:pt x="18344" y="3747"/>
                    <a:pt x="18388" y="3717"/>
                    <a:pt x="18428" y="3687"/>
                  </a:cubicBezTo>
                  <a:cubicBezTo>
                    <a:pt x="18442" y="3670"/>
                    <a:pt x="18451" y="3649"/>
                    <a:pt x="18464" y="3632"/>
                  </a:cubicBezTo>
                  <a:cubicBezTo>
                    <a:pt x="18486" y="3603"/>
                    <a:pt x="18495" y="3548"/>
                    <a:pt x="18553" y="3577"/>
                  </a:cubicBezTo>
                  <a:cubicBezTo>
                    <a:pt x="18598" y="3599"/>
                    <a:pt x="18598" y="3641"/>
                    <a:pt x="18589" y="3683"/>
                  </a:cubicBezTo>
                  <a:cubicBezTo>
                    <a:pt x="18584" y="3704"/>
                    <a:pt x="18549" y="3730"/>
                    <a:pt x="18593" y="3751"/>
                  </a:cubicBezTo>
                  <a:cubicBezTo>
                    <a:pt x="18678" y="3692"/>
                    <a:pt x="18642" y="3611"/>
                    <a:pt x="18638" y="3531"/>
                  </a:cubicBezTo>
                  <a:cubicBezTo>
                    <a:pt x="18718" y="3662"/>
                    <a:pt x="18664" y="3776"/>
                    <a:pt x="18589" y="3882"/>
                  </a:cubicBezTo>
                  <a:cubicBezTo>
                    <a:pt x="18526" y="3966"/>
                    <a:pt x="18446" y="4017"/>
                    <a:pt x="18317" y="3958"/>
                  </a:cubicBezTo>
                  <a:cubicBezTo>
                    <a:pt x="18317" y="4148"/>
                    <a:pt x="18308" y="4330"/>
                    <a:pt x="18317" y="4508"/>
                  </a:cubicBezTo>
                  <a:cubicBezTo>
                    <a:pt x="18335" y="4854"/>
                    <a:pt x="18339" y="4854"/>
                    <a:pt x="17992" y="4990"/>
                  </a:cubicBezTo>
                  <a:cubicBezTo>
                    <a:pt x="17867" y="5036"/>
                    <a:pt x="17751" y="5112"/>
                    <a:pt x="17609" y="5121"/>
                  </a:cubicBezTo>
                  <a:cubicBezTo>
                    <a:pt x="17622" y="5083"/>
                    <a:pt x="17644" y="5053"/>
                    <a:pt x="17640" y="5024"/>
                  </a:cubicBezTo>
                  <a:cubicBezTo>
                    <a:pt x="17609" y="4833"/>
                    <a:pt x="17747" y="4761"/>
                    <a:pt x="17889" y="4685"/>
                  </a:cubicBezTo>
                  <a:cubicBezTo>
                    <a:pt x="18036" y="4605"/>
                    <a:pt x="18174" y="4508"/>
                    <a:pt x="18259" y="4360"/>
                  </a:cubicBezTo>
                  <a:cubicBezTo>
                    <a:pt x="18232" y="4364"/>
                    <a:pt x="18215" y="4372"/>
                    <a:pt x="18197" y="4385"/>
                  </a:cubicBezTo>
                  <a:cubicBezTo>
                    <a:pt x="18027" y="4508"/>
                    <a:pt x="17854" y="4622"/>
                    <a:pt x="17658" y="4698"/>
                  </a:cubicBezTo>
                  <a:cubicBezTo>
                    <a:pt x="17488" y="4761"/>
                    <a:pt x="17310" y="4838"/>
                    <a:pt x="17128" y="4681"/>
                  </a:cubicBezTo>
                  <a:cubicBezTo>
                    <a:pt x="17203" y="4825"/>
                    <a:pt x="17212" y="4829"/>
                    <a:pt x="17431" y="4804"/>
                  </a:cubicBezTo>
                  <a:cubicBezTo>
                    <a:pt x="17480" y="4800"/>
                    <a:pt x="17551" y="4770"/>
                    <a:pt x="17578" y="4812"/>
                  </a:cubicBezTo>
                  <a:cubicBezTo>
                    <a:pt x="17604" y="4854"/>
                    <a:pt x="17564" y="4905"/>
                    <a:pt x="17524" y="4943"/>
                  </a:cubicBezTo>
                  <a:lnTo>
                    <a:pt x="17524" y="4943"/>
                  </a:lnTo>
                  <a:cubicBezTo>
                    <a:pt x="17390" y="5032"/>
                    <a:pt x="17217" y="5096"/>
                    <a:pt x="17275" y="5307"/>
                  </a:cubicBezTo>
                  <a:cubicBezTo>
                    <a:pt x="17279" y="5320"/>
                    <a:pt x="17261" y="5341"/>
                    <a:pt x="17252" y="5353"/>
                  </a:cubicBezTo>
                  <a:cubicBezTo>
                    <a:pt x="17137" y="5523"/>
                    <a:pt x="17003" y="5662"/>
                    <a:pt x="16767" y="5679"/>
                  </a:cubicBezTo>
                  <a:cubicBezTo>
                    <a:pt x="16682" y="5688"/>
                    <a:pt x="16598" y="5709"/>
                    <a:pt x="16513" y="5734"/>
                  </a:cubicBezTo>
                  <a:cubicBezTo>
                    <a:pt x="16250" y="5810"/>
                    <a:pt x="15983" y="6072"/>
                    <a:pt x="16023" y="6296"/>
                  </a:cubicBezTo>
                  <a:cubicBezTo>
                    <a:pt x="16067" y="6533"/>
                    <a:pt x="16010" y="6740"/>
                    <a:pt x="15929" y="6952"/>
                  </a:cubicBezTo>
                  <a:cubicBezTo>
                    <a:pt x="15925" y="6960"/>
                    <a:pt x="15920" y="6969"/>
                    <a:pt x="15920" y="6977"/>
                  </a:cubicBezTo>
                  <a:cubicBezTo>
                    <a:pt x="15938" y="7146"/>
                    <a:pt x="15831" y="7256"/>
                    <a:pt x="15724" y="7379"/>
                  </a:cubicBezTo>
                  <a:cubicBezTo>
                    <a:pt x="15484" y="7645"/>
                    <a:pt x="15257" y="7925"/>
                    <a:pt x="15025" y="8199"/>
                  </a:cubicBezTo>
                  <a:cubicBezTo>
                    <a:pt x="15003" y="8225"/>
                    <a:pt x="14994" y="8292"/>
                    <a:pt x="14923" y="8242"/>
                  </a:cubicBezTo>
                  <a:lnTo>
                    <a:pt x="13845" y="7535"/>
                  </a:lnTo>
                  <a:cubicBezTo>
                    <a:pt x="13796" y="7506"/>
                    <a:pt x="13751" y="7476"/>
                    <a:pt x="13702" y="7451"/>
                  </a:cubicBezTo>
                  <a:lnTo>
                    <a:pt x="13021" y="7036"/>
                  </a:lnTo>
                  <a:cubicBezTo>
                    <a:pt x="12967" y="7003"/>
                    <a:pt x="12918" y="6965"/>
                    <a:pt x="12887" y="6914"/>
                  </a:cubicBezTo>
                  <a:cubicBezTo>
                    <a:pt x="12731" y="6622"/>
                    <a:pt x="12477" y="6428"/>
                    <a:pt x="12183" y="6267"/>
                  </a:cubicBezTo>
                  <a:cubicBezTo>
                    <a:pt x="11938" y="6136"/>
                    <a:pt x="11698" y="6136"/>
                    <a:pt x="11444" y="6233"/>
                  </a:cubicBezTo>
                  <a:cubicBezTo>
                    <a:pt x="11239" y="6313"/>
                    <a:pt x="11047" y="6428"/>
                    <a:pt x="10807" y="6398"/>
                  </a:cubicBezTo>
                  <a:cubicBezTo>
                    <a:pt x="10277" y="6339"/>
                    <a:pt x="9742" y="6267"/>
                    <a:pt x="9208" y="6284"/>
                  </a:cubicBezTo>
                  <a:cubicBezTo>
                    <a:pt x="9159" y="6284"/>
                    <a:pt x="9087" y="6254"/>
                    <a:pt x="9074" y="6322"/>
                  </a:cubicBezTo>
                  <a:cubicBezTo>
                    <a:pt x="9061" y="6389"/>
                    <a:pt x="9136" y="6385"/>
                    <a:pt x="9181" y="6406"/>
                  </a:cubicBezTo>
                  <a:cubicBezTo>
                    <a:pt x="9493" y="6533"/>
                    <a:pt x="9831" y="6525"/>
                    <a:pt x="10156" y="6571"/>
                  </a:cubicBezTo>
                  <a:cubicBezTo>
                    <a:pt x="10308" y="6592"/>
                    <a:pt x="10495" y="6529"/>
                    <a:pt x="10597" y="6707"/>
                  </a:cubicBezTo>
                  <a:cubicBezTo>
                    <a:pt x="10606" y="6724"/>
                    <a:pt x="10646" y="6732"/>
                    <a:pt x="10673" y="6736"/>
                  </a:cubicBezTo>
                  <a:cubicBezTo>
                    <a:pt x="10758" y="6749"/>
                    <a:pt x="10847" y="6753"/>
                    <a:pt x="10931" y="6770"/>
                  </a:cubicBezTo>
                  <a:cubicBezTo>
                    <a:pt x="11047" y="6795"/>
                    <a:pt x="11190" y="6724"/>
                    <a:pt x="11270" y="6783"/>
                  </a:cubicBezTo>
                  <a:cubicBezTo>
                    <a:pt x="11386" y="6867"/>
                    <a:pt x="11493" y="6863"/>
                    <a:pt x="11609" y="6842"/>
                  </a:cubicBezTo>
                  <a:cubicBezTo>
                    <a:pt x="11707" y="6829"/>
                    <a:pt x="11782" y="6850"/>
                    <a:pt x="11845" y="6914"/>
                  </a:cubicBezTo>
                  <a:cubicBezTo>
                    <a:pt x="11992" y="7066"/>
                    <a:pt x="12156" y="7197"/>
                    <a:pt x="12384" y="7239"/>
                  </a:cubicBezTo>
                  <a:cubicBezTo>
                    <a:pt x="12410" y="7244"/>
                    <a:pt x="12437" y="7265"/>
                    <a:pt x="12455" y="7286"/>
                  </a:cubicBezTo>
                  <a:cubicBezTo>
                    <a:pt x="12597" y="7438"/>
                    <a:pt x="12744" y="7595"/>
                    <a:pt x="12842" y="7776"/>
                  </a:cubicBezTo>
                  <a:lnTo>
                    <a:pt x="12838" y="7776"/>
                  </a:lnTo>
                  <a:cubicBezTo>
                    <a:pt x="12847" y="7785"/>
                    <a:pt x="12856" y="7798"/>
                    <a:pt x="12865" y="7806"/>
                  </a:cubicBezTo>
                  <a:cubicBezTo>
                    <a:pt x="12914" y="7853"/>
                    <a:pt x="12963" y="7903"/>
                    <a:pt x="13016" y="7941"/>
                  </a:cubicBezTo>
                  <a:cubicBezTo>
                    <a:pt x="13070" y="7979"/>
                    <a:pt x="13123" y="7975"/>
                    <a:pt x="13132" y="7895"/>
                  </a:cubicBezTo>
                  <a:cubicBezTo>
                    <a:pt x="13034" y="7776"/>
                    <a:pt x="12932" y="7662"/>
                    <a:pt x="12834" y="7544"/>
                  </a:cubicBezTo>
                  <a:cubicBezTo>
                    <a:pt x="12736" y="7425"/>
                    <a:pt x="12629" y="7316"/>
                    <a:pt x="12517" y="7210"/>
                  </a:cubicBezTo>
                  <a:cubicBezTo>
                    <a:pt x="12566" y="7159"/>
                    <a:pt x="12633" y="7197"/>
                    <a:pt x="12704" y="7159"/>
                  </a:cubicBezTo>
                  <a:cubicBezTo>
                    <a:pt x="12535" y="7096"/>
                    <a:pt x="12361" y="7168"/>
                    <a:pt x="12214" y="7096"/>
                  </a:cubicBezTo>
                  <a:cubicBezTo>
                    <a:pt x="12063" y="7020"/>
                    <a:pt x="11960" y="6888"/>
                    <a:pt x="11836" y="6770"/>
                  </a:cubicBezTo>
                  <a:lnTo>
                    <a:pt x="12081" y="6821"/>
                  </a:lnTo>
                  <a:cubicBezTo>
                    <a:pt x="11965" y="6694"/>
                    <a:pt x="11756" y="6736"/>
                    <a:pt x="11649" y="6597"/>
                  </a:cubicBezTo>
                  <a:cubicBezTo>
                    <a:pt x="11733" y="6567"/>
                    <a:pt x="11818" y="6584"/>
                    <a:pt x="11903" y="6580"/>
                  </a:cubicBezTo>
                  <a:cubicBezTo>
                    <a:pt x="11934" y="6580"/>
                    <a:pt x="11952" y="6592"/>
                    <a:pt x="11974" y="6618"/>
                  </a:cubicBezTo>
                  <a:cubicBezTo>
                    <a:pt x="11992" y="6647"/>
                    <a:pt x="11969" y="6724"/>
                    <a:pt x="12036" y="6702"/>
                  </a:cubicBezTo>
                  <a:cubicBezTo>
                    <a:pt x="12094" y="6685"/>
                    <a:pt x="12014" y="6631"/>
                    <a:pt x="12045" y="6584"/>
                  </a:cubicBezTo>
                  <a:cubicBezTo>
                    <a:pt x="12148" y="6626"/>
                    <a:pt x="12268" y="6622"/>
                    <a:pt x="12375" y="6669"/>
                  </a:cubicBezTo>
                  <a:cubicBezTo>
                    <a:pt x="12014" y="6368"/>
                    <a:pt x="11582" y="6377"/>
                    <a:pt x="11141" y="6428"/>
                  </a:cubicBezTo>
                  <a:cubicBezTo>
                    <a:pt x="11426" y="6309"/>
                    <a:pt x="11698" y="6157"/>
                    <a:pt x="12023" y="6229"/>
                  </a:cubicBezTo>
                  <a:cubicBezTo>
                    <a:pt x="12045" y="6233"/>
                    <a:pt x="12072" y="6237"/>
                    <a:pt x="12090" y="6250"/>
                  </a:cubicBezTo>
                  <a:cubicBezTo>
                    <a:pt x="12286" y="6415"/>
                    <a:pt x="12531" y="6533"/>
                    <a:pt x="12678" y="6753"/>
                  </a:cubicBezTo>
                  <a:cubicBezTo>
                    <a:pt x="12842" y="7003"/>
                    <a:pt x="13043" y="7210"/>
                    <a:pt x="13324" y="7345"/>
                  </a:cubicBezTo>
                  <a:cubicBezTo>
                    <a:pt x="13368" y="7366"/>
                    <a:pt x="13408" y="7404"/>
                    <a:pt x="13448" y="7438"/>
                  </a:cubicBezTo>
                  <a:cubicBezTo>
                    <a:pt x="13564" y="7468"/>
                    <a:pt x="13666" y="7527"/>
                    <a:pt x="13769" y="7590"/>
                  </a:cubicBezTo>
                  <a:lnTo>
                    <a:pt x="14807" y="8263"/>
                  </a:lnTo>
                  <a:cubicBezTo>
                    <a:pt x="14847" y="8288"/>
                    <a:pt x="14878" y="8322"/>
                    <a:pt x="14896" y="8364"/>
                  </a:cubicBezTo>
                  <a:cubicBezTo>
                    <a:pt x="14958" y="8339"/>
                    <a:pt x="14954" y="8419"/>
                    <a:pt x="14998" y="8419"/>
                  </a:cubicBezTo>
                  <a:cubicBezTo>
                    <a:pt x="15141" y="8478"/>
                    <a:pt x="15239" y="8593"/>
                    <a:pt x="15382" y="8707"/>
                  </a:cubicBezTo>
                  <a:cubicBezTo>
                    <a:pt x="15319" y="8571"/>
                    <a:pt x="15243" y="8495"/>
                    <a:pt x="15150" y="8428"/>
                  </a:cubicBezTo>
                  <a:cubicBezTo>
                    <a:pt x="15101" y="8390"/>
                    <a:pt x="15070" y="8373"/>
                    <a:pt x="15128" y="8305"/>
                  </a:cubicBezTo>
                  <a:cubicBezTo>
                    <a:pt x="15333" y="8068"/>
                    <a:pt x="15524" y="7823"/>
                    <a:pt x="15724" y="7578"/>
                  </a:cubicBezTo>
                  <a:cubicBezTo>
                    <a:pt x="15760" y="7535"/>
                    <a:pt x="15800" y="7480"/>
                    <a:pt x="15858" y="7493"/>
                  </a:cubicBezTo>
                  <a:cubicBezTo>
                    <a:pt x="15912" y="7506"/>
                    <a:pt x="15912" y="7574"/>
                    <a:pt x="15925" y="7620"/>
                  </a:cubicBezTo>
                  <a:cubicBezTo>
                    <a:pt x="15996" y="7840"/>
                    <a:pt x="16130" y="8030"/>
                    <a:pt x="16263" y="8220"/>
                  </a:cubicBezTo>
                  <a:cubicBezTo>
                    <a:pt x="16290" y="8263"/>
                    <a:pt x="16321" y="8301"/>
                    <a:pt x="16339" y="8330"/>
                  </a:cubicBezTo>
                  <a:lnTo>
                    <a:pt x="15693" y="8867"/>
                  </a:lnTo>
                  <a:lnTo>
                    <a:pt x="15110" y="9362"/>
                  </a:lnTo>
                  <a:cubicBezTo>
                    <a:pt x="15052" y="9409"/>
                    <a:pt x="15012" y="9434"/>
                    <a:pt x="14940" y="9379"/>
                  </a:cubicBezTo>
                  <a:cubicBezTo>
                    <a:pt x="14869" y="9320"/>
                    <a:pt x="14785" y="9273"/>
                    <a:pt x="14700" y="9231"/>
                  </a:cubicBezTo>
                  <a:cubicBezTo>
                    <a:pt x="14459" y="9113"/>
                    <a:pt x="14259" y="8956"/>
                    <a:pt x="14197" y="8690"/>
                  </a:cubicBezTo>
                  <a:cubicBezTo>
                    <a:pt x="14165" y="8567"/>
                    <a:pt x="14085" y="8504"/>
                    <a:pt x="13943" y="8521"/>
                  </a:cubicBezTo>
                  <a:cubicBezTo>
                    <a:pt x="13845" y="8533"/>
                    <a:pt x="13809" y="8474"/>
                    <a:pt x="13769" y="8402"/>
                  </a:cubicBezTo>
                  <a:cubicBezTo>
                    <a:pt x="13684" y="8254"/>
                    <a:pt x="13479" y="8187"/>
                    <a:pt x="13319" y="8242"/>
                  </a:cubicBezTo>
                  <a:cubicBezTo>
                    <a:pt x="13266" y="8263"/>
                    <a:pt x="13319" y="8297"/>
                    <a:pt x="13288" y="8326"/>
                  </a:cubicBezTo>
                  <a:cubicBezTo>
                    <a:pt x="13199" y="8246"/>
                    <a:pt x="13110" y="8161"/>
                    <a:pt x="13012" y="8085"/>
                  </a:cubicBezTo>
                  <a:cubicBezTo>
                    <a:pt x="12985" y="8064"/>
                    <a:pt x="12936" y="7979"/>
                    <a:pt x="12891" y="8077"/>
                  </a:cubicBezTo>
                  <a:cubicBezTo>
                    <a:pt x="13128" y="8377"/>
                    <a:pt x="13439" y="8601"/>
                    <a:pt x="13742" y="8834"/>
                  </a:cubicBezTo>
                  <a:cubicBezTo>
                    <a:pt x="13763" y="8849"/>
                    <a:pt x="13784" y="8865"/>
                    <a:pt x="13805" y="8880"/>
                  </a:cubicBezTo>
                  <a:cubicBezTo>
                    <a:pt x="14157" y="9100"/>
                    <a:pt x="14504" y="9311"/>
                    <a:pt x="14851" y="9536"/>
                  </a:cubicBezTo>
                  <a:cubicBezTo>
                    <a:pt x="14941" y="9591"/>
                    <a:pt x="15007" y="9591"/>
                    <a:pt x="15083" y="9527"/>
                  </a:cubicBezTo>
                  <a:cubicBezTo>
                    <a:pt x="15462" y="9206"/>
                    <a:pt x="15845" y="8889"/>
                    <a:pt x="16214" y="8563"/>
                  </a:cubicBezTo>
                  <a:cubicBezTo>
                    <a:pt x="16424" y="8377"/>
                    <a:pt x="16419" y="8368"/>
                    <a:pt x="16549" y="8618"/>
                  </a:cubicBezTo>
                  <a:cubicBezTo>
                    <a:pt x="16557" y="8635"/>
                    <a:pt x="16557" y="8652"/>
                    <a:pt x="16557" y="8669"/>
                  </a:cubicBezTo>
                  <a:cubicBezTo>
                    <a:pt x="16678" y="8694"/>
                    <a:pt x="16696" y="8808"/>
                    <a:pt x="16767" y="8880"/>
                  </a:cubicBezTo>
                  <a:cubicBezTo>
                    <a:pt x="16802" y="8918"/>
                    <a:pt x="16829" y="8969"/>
                    <a:pt x="16865" y="9024"/>
                  </a:cubicBezTo>
                  <a:cubicBezTo>
                    <a:pt x="16896" y="8931"/>
                    <a:pt x="16843" y="8876"/>
                    <a:pt x="16807" y="8817"/>
                  </a:cubicBezTo>
                  <a:cubicBezTo>
                    <a:pt x="16642" y="8542"/>
                    <a:pt x="16451" y="8275"/>
                    <a:pt x="16335" y="7975"/>
                  </a:cubicBezTo>
                  <a:cubicBezTo>
                    <a:pt x="16143" y="7480"/>
                    <a:pt x="16197" y="7007"/>
                    <a:pt x="16473" y="6550"/>
                  </a:cubicBezTo>
                  <a:cubicBezTo>
                    <a:pt x="16495" y="6516"/>
                    <a:pt x="16513" y="6478"/>
                    <a:pt x="16531" y="6440"/>
                  </a:cubicBezTo>
                  <a:lnTo>
                    <a:pt x="16531" y="6440"/>
                  </a:lnTo>
                  <a:cubicBezTo>
                    <a:pt x="16534" y="6437"/>
                    <a:pt x="16537" y="6435"/>
                    <a:pt x="16540" y="6432"/>
                  </a:cubicBezTo>
                  <a:cubicBezTo>
                    <a:pt x="16537" y="6433"/>
                    <a:pt x="16534" y="6435"/>
                    <a:pt x="16531" y="6436"/>
                  </a:cubicBezTo>
                  <a:cubicBezTo>
                    <a:pt x="16063" y="6812"/>
                    <a:pt x="15996" y="7294"/>
                    <a:pt x="16121" y="7836"/>
                  </a:cubicBezTo>
                  <a:cubicBezTo>
                    <a:pt x="16045" y="7734"/>
                    <a:pt x="16001" y="7628"/>
                    <a:pt x="15978" y="7510"/>
                  </a:cubicBezTo>
                  <a:cubicBezTo>
                    <a:pt x="15867" y="6969"/>
                    <a:pt x="16148" y="6550"/>
                    <a:pt x="16455" y="6140"/>
                  </a:cubicBezTo>
                  <a:cubicBezTo>
                    <a:pt x="16508" y="6072"/>
                    <a:pt x="16575" y="6022"/>
                    <a:pt x="16673" y="6022"/>
                  </a:cubicBezTo>
                  <a:cubicBezTo>
                    <a:pt x="16794" y="6026"/>
                    <a:pt x="16860" y="5941"/>
                    <a:pt x="16936" y="5874"/>
                  </a:cubicBezTo>
                  <a:cubicBezTo>
                    <a:pt x="16941" y="5848"/>
                    <a:pt x="16958" y="5814"/>
                    <a:pt x="16914" y="5797"/>
                  </a:cubicBezTo>
                  <a:cubicBezTo>
                    <a:pt x="16892" y="5958"/>
                    <a:pt x="16753" y="5971"/>
                    <a:pt x="16633" y="5962"/>
                  </a:cubicBezTo>
                  <a:cubicBezTo>
                    <a:pt x="16508" y="5954"/>
                    <a:pt x="16437" y="6009"/>
                    <a:pt x="16366" y="6085"/>
                  </a:cubicBezTo>
                  <a:cubicBezTo>
                    <a:pt x="16255" y="6203"/>
                    <a:pt x="16165" y="6335"/>
                    <a:pt x="16103" y="6521"/>
                  </a:cubicBezTo>
                  <a:cubicBezTo>
                    <a:pt x="16054" y="6085"/>
                    <a:pt x="16433" y="5759"/>
                    <a:pt x="16914" y="5776"/>
                  </a:cubicBezTo>
                  <a:cubicBezTo>
                    <a:pt x="17056" y="5709"/>
                    <a:pt x="17150" y="5594"/>
                    <a:pt x="17261" y="5485"/>
                  </a:cubicBezTo>
                  <a:cubicBezTo>
                    <a:pt x="17177" y="5641"/>
                    <a:pt x="17092" y="5797"/>
                    <a:pt x="17007" y="5958"/>
                  </a:cubicBezTo>
                  <a:cubicBezTo>
                    <a:pt x="16941" y="6110"/>
                    <a:pt x="16869" y="6258"/>
                    <a:pt x="16762" y="6389"/>
                  </a:cubicBezTo>
                  <a:cubicBezTo>
                    <a:pt x="16758" y="6398"/>
                    <a:pt x="16753" y="6411"/>
                    <a:pt x="16749" y="6419"/>
                  </a:cubicBezTo>
                  <a:lnTo>
                    <a:pt x="16749" y="6415"/>
                  </a:lnTo>
                  <a:cubicBezTo>
                    <a:pt x="16736" y="6432"/>
                    <a:pt x="16727" y="6453"/>
                    <a:pt x="16713" y="6470"/>
                  </a:cubicBezTo>
                  <a:cubicBezTo>
                    <a:pt x="16715" y="6469"/>
                    <a:pt x="16716" y="6467"/>
                    <a:pt x="16718" y="6466"/>
                  </a:cubicBezTo>
                  <a:cubicBezTo>
                    <a:pt x="16704" y="6482"/>
                    <a:pt x="16696" y="6504"/>
                    <a:pt x="16682" y="6521"/>
                  </a:cubicBezTo>
                  <a:lnTo>
                    <a:pt x="16687" y="6516"/>
                  </a:lnTo>
                  <a:cubicBezTo>
                    <a:pt x="16669" y="6546"/>
                    <a:pt x="16647" y="6576"/>
                    <a:pt x="16629" y="6605"/>
                  </a:cubicBezTo>
                  <a:lnTo>
                    <a:pt x="16633" y="6601"/>
                  </a:lnTo>
                  <a:cubicBezTo>
                    <a:pt x="16624" y="6618"/>
                    <a:pt x="16629" y="6639"/>
                    <a:pt x="16598" y="6630"/>
                  </a:cubicBezTo>
                  <a:cubicBezTo>
                    <a:pt x="16601" y="6632"/>
                    <a:pt x="16603" y="6633"/>
                    <a:pt x="16606" y="6635"/>
                  </a:cubicBezTo>
                  <a:cubicBezTo>
                    <a:pt x="16602" y="6656"/>
                    <a:pt x="16593" y="6677"/>
                    <a:pt x="16571" y="6685"/>
                  </a:cubicBezTo>
                  <a:lnTo>
                    <a:pt x="16575" y="6685"/>
                  </a:lnTo>
                  <a:cubicBezTo>
                    <a:pt x="16562" y="6702"/>
                    <a:pt x="16553" y="6724"/>
                    <a:pt x="16540" y="6740"/>
                  </a:cubicBezTo>
                  <a:lnTo>
                    <a:pt x="16544" y="6736"/>
                  </a:lnTo>
                  <a:cubicBezTo>
                    <a:pt x="16535" y="6757"/>
                    <a:pt x="16535" y="6778"/>
                    <a:pt x="16513" y="6791"/>
                  </a:cubicBezTo>
                  <a:cubicBezTo>
                    <a:pt x="16491" y="6829"/>
                    <a:pt x="16473" y="6867"/>
                    <a:pt x="16451" y="6905"/>
                  </a:cubicBezTo>
                  <a:lnTo>
                    <a:pt x="16455" y="6901"/>
                  </a:lnTo>
                  <a:cubicBezTo>
                    <a:pt x="16451" y="6922"/>
                    <a:pt x="16451" y="6948"/>
                    <a:pt x="16428" y="6960"/>
                  </a:cubicBezTo>
                  <a:cubicBezTo>
                    <a:pt x="16366" y="7129"/>
                    <a:pt x="16366" y="7299"/>
                    <a:pt x="16397" y="7476"/>
                  </a:cubicBezTo>
                  <a:lnTo>
                    <a:pt x="16393" y="7476"/>
                  </a:lnTo>
                  <a:cubicBezTo>
                    <a:pt x="16428" y="7506"/>
                    <a:pt x="16415" y="7544"/>
                    <a:pt x="16419" y="7578"/>
                  </a:cubicBezTo>
                  <a:cubicBezTo>
                    <a:pt x="16562" y="7908"/>
                    <a:pt x="16682" y="8246"/>
                    <a:pt x="16843" y="8567"/>
                  </a:cubicBezTo>
                  <a:cubicBezTo>
                    <a:pt x="16820" y="8364"/>
                    <a:pt x="16696" y="8195"/>
                    <a:pt x="16633" y="8005"/>
                  </a:cubicBezTo>
                  <a:cubicBezTo>
                    <a:pt x="16575" y="7827"/>
                    <a:pt x="16508" y="7654"/>
                    <a:pt x="16464" y="7472"/>
                  </a:cubicBezTo>
                  <a:cubicBezTo>
                    <a:pt x="16415" y="7265"/>
                    <a:pt x="16442" y="7070"/>
                    <a:pt x="16558" y="6893"/>
                  </a:cubicBezTo>
                  <a:cubicBezTo>
                    <a:pt x="16687" y="6685"/>
                    <a:pt x="16825" y="6482"/>
                    <a:pt x="16958" y="6279"/>
                  </a:cubicBezTo>
                  <a:cubicBezTo>
                    <a:pt x="16936" y="6216"/>
                    <a:pt x="16981" y="6165"/>
                    <a:pt x="17007" y="6115"/>
                  </a:cubicBezTo>
                  <a:cubicBezTo>
                    <a:pt x="17092" y="5954"/>
                    <a:pt x="17181" y="5793"/>
                    <a:pt x="17270" y="5628"/>
                  </a:cubicBezTo>
                  <a:cubicBezTo>
                    <a:pt x="17315" y="5641"/>
                    <a:pt x="17252" y="5713"/>
                    <a:pt x="17315" y="5721"/>
                  </a:cubicBezTo>
                  <a:cubicBezTo>
                    <a:pt x="17359" y="5578"/>
                    <a:pt x="17368" y="5430"/>
                    <a:pt x="17333" y="5290"/>
                  </a:cubicBezTo>
                  <a:cubicBezTo>
                    <a:pt x="17301" y="5167"/>
                    <a:pt x="17341" y="5112"/>
                    <a:pt x="17439" y="5062"/>
                  </a:cubicBezTo>
                  <a:cubicBezTo>
                    <a:pt x="17480" y="5041"/>
                    <a:pt x="17529" y="5024"/>
                    <a:pt x="17546" y="4977"/>
                  </a:cubicBezTo>
                  <a:cubicBezTo>
                    <a:pt x="17564" y="4981"/>
                    <a:pt x="17600" y="4973"/>
                    <a:pt x="17591" y="4994"/>
                  </a:cubicBezTo>
                  <a:cubicBezTo>
                    <a:pt x="17497" y="5176"/>
                    <a:pt x="17586" y="5400"/>
                    <a:pt x="17439" y="5573"/>
                  </a:cubicBezTo>
                  <a:cubicBezTo>
                    <a:pt x="17395" y="5624"/>
                    <a:pt x="17395" y="5700"/>
                    <a:pt x="17341" y="5751"/>
                  </a:cubicBezTo>
                  <a:cubicBezTo>
                    <a:pt x="17350" y="5768"/>
                    <a:pt x="17328" y="5806"/>
                    <a:pt x="17373" y="5802"/>
                  </a:cubicBezTo>
                  <a:cubicBezTo>
                    <a:pt x="17448" y="5679"/>
                    <a:pt x="17497" y="5535"/>
                    <a:pt x="17591" y="5417"/>
                  </a:cubicBezTo>
                  <a:cubicBezTo>
                    <a:pt x="17644" y="5535"/>
                    <a:pt x="17693" y="5645"/>
                    <a:pt x="17742" y="5759"/>
                  </a:cubicBezTo>
                  <a:cubicBezTo>
                    <a:pt x="17760" y="5806"/>
                    <a:pt x="17782" y="5840"/>
                    <a:pt x="17831" y="5797"/>
                  </a:cubicBezTo>
                  <a:cubicBezTo>
                    <a:pt x="17974" y="5679"/>
                    <a:pt x="18121" y="5565"/>
                    <a:pt x="18237" y="5421"/>
                  </a:cubicBezTo>
                  <a:cubicBezTo>
                    <a:pt x="18072" y="5506"/>
                    <a:pt x="17947" y="5637"/>
                    <a:pt x="17805" y="5759"/>
                  </a:cubicBezTo>
                  <a:cubicBezTo>
                    <a:pt x="17725" y="5582"/>
                    <a:pt x="17693" y="5400"/>
                    <a:pt x="17595" y="5239"/>
                  </a:cubicBezTo>
                  <a:lnTo>
                    <a:pt x="18388" y="4892"/>
                  </a:lnTo>
                  <a:cubicBezTo>
                    <a:pt x="18326" y="5193"/>
                    <a:pt x="18295" y="5485"/>
                    <a:pt x="18139" y="5755"/>
                  </a:cubicBezTo>
                  <a:cubicBezTo>
                    <a:pt x="17836" y="6288"/>
                    <a:pt x="17520" y="6817"/>
                    <a:pt x="17301" y="7387"/>
                  </a:cubicBezTo>
                  <a:cubicBezTo>
                    <a:pt x="17177" y="7713"/>
                    <a:pt x="17114" y="8056"/>
                    <a:pt x="17052" y="8398"/>
                  </a:cubicBezTo>
                  <a:cubicBezTo>
                    <a:pt x="17030" y="8521"/>
                    <a:pt x="16994" y="8635"/>
                    <a:pt x="16963" y="8757"/>
                  </a:cubicBezTo>
                  <a:cubicBezTo>
                    <a:pt x="17043" y="8812"/>
                    <a:pt x="16994" y="8884"/>
                    <a:pt x="16981" y="8948"/>
                  </a:cubicBezTo>
                  <a:cubicBezTo>
                    <a:pt x="16967" y="9024"/>
                    <a:pt x="16918" y="9092"/>
                    <a:pt x="16945" y="9185"/>
                  </a:cubicBezTo>
                  <a:cubicBezTo>
                    <a:pt x="17007" y="9117"/>
                    <a:pt x="17021" y="9041"/>
                    <a:pt x="17052" y="8969"/>
                  </a:cubicBezTo>
                  <a:cubicBezTo>
                    <a:pt x="17377" y="8187"/>
                    <a:pt x="17742" y="7430"/>
                    <a:pt x="18326" y="6783"/>
                  </a:cubicBezTo>
                  <a:cubicBezTo>
                    <a:pt x="18509" y="6580"/>
                    <a:pt x="18700" y="6385"/>
                    <a:pt x="18887" y="6186"/>
                  </a:cubicBezTo>
                  <a:cubicBezTo>
                    <a:pt x="19012" y="6055"/>
                    <a:pt x="19003" y="6013"/>
                    <a:pt x="18829" y="5945"/>
                  </a:cubicBezTo>
                  <a:cubicBezTo>
                    <a:pt x="18794" y="5933"/>
                    <a:pt x="18762" y="5912"/>
                    <a:pt x="18718" y="5920"/>
                  </a:cubicBezTo>
                  <a:cubicBezTo>
                    <a:pt x="18718" y="5929"/>
                    <a:pt x="18713" y="5941"/>
                    <a:pt x="18718" y="5945"/>
                  </a:cubicBezTo>
                  <a:cubicBezTo>
                    <a:pt x="18758" y="6005"/>
                    <a:pt x="18883" y="5996"/>
                    <a:pt x="18869" y="6077"/>
                  </a:cubicBezTo>
                  <a:cubicBezTo>
                    <a:pt x="18860" y="6131"/>
                    <a:pt x="18776" y="6178"/>
                    <a:pt x="18727" y="6229"/>
                  </a:cubicBezTo>
                  <a:cubicBezTo>
                    <a:pt x="18308" y="6639"/>
                    <a:pt x="17889" y="7053"/>
                    <a:pt x="17546" y="7531"/>
                  </a:cubicBezTo>
                  <a:cubicBezTo>
                    <a:pt x="17422" y="7709"/>
                    <a:pt x="17319" y="7903"/>
                    <a:pt x="17221" y="8098"/>
                  </a:cubicBezTo>
                  <a:cubicBezTo>
                    <a:pt x="17208" y="8127"/>
                    <a:pt x="17208" y="8174"/>
                    <a:pt x="17145" y="8178"/>
                  </a:cubicBezTo>
                  <a:cubicBezTo>
                    <a:pt x="17230" y="7848"/>
                    <a:pt x="17310" y="7523"/>
                    <a:pt x="17466" y="7218"/>
                  </a:cubicBezTo>
                  <a:cubicBezTo>
                    <a:pt x="17738" y="6673"/>
                    <a:pt x="18014" y="6131"/>
                    <a:pt x="18308" y="5599"/>
                  </a:cubicBezTo>
                  <a:cubicBezTo>
                    <a:pt x="18411" y="5413"/>
                    <a:pt x="18397" y="5193"/>
                    <a:pt x="18446" y="4990"/>
                  </a:cubicBezTo>
                  <a:cubicBezTo>
                    <a:pt x="18451" y="4973"/>
                    <a:pt x="18451" y="4956"/>
                    <a:pt x="18460" y="4901"/>
                  </a:cubicBezTo>
                  <a:cubicBezTo>
                    <a:pt x="18517" y="5222"/>
                    <a:pt x="18709" y="5442"/>
                    <a:pt x="18865" y="5692"/>
                  </a:cubicBezTo>
                  <a:cubicBezTo>
                    <a:pt x="18722" y="5730"/>
                    <a:pt x="18566" y="5721"/>
                    <a:pt x="18402" y="5802"/>
                  </a:cubicBezTo>
                  <a:cubicBezTo>
                    <a:pt x="18589" y="5831"/>
                    <a:pt x="18740" y="5810"/>
                    <a:pt x="18892" y="5781"/>
                  </a:cubicBezTo>
                  <a:cubicBezTo>
                    <a:pt x="18963" y="5768"/>
                    <a:pt x="18976" y="5709"/>
                    <a:pt x="18950" y="5649"/>
                  </a:cubicBezTo>
                  <a:cubicBezTo>
                    <a:pt x="18914" y="5578"/>
                    <a:pt x="18869" y="5506"/>
                    <a:pt x="18825" y="5421"/>
                  </a:cubicBezTo>
                  <a:cubicBezTo>
                    <a:pt x="18901" y="5434"/>
                    <a:pt x="18954" y="5463"/>
                    <a:pt x="19003" y="5501"/>
                  </a:cubicBezTo>
                  <a:cubicBezTo>
                    <a:pt x="19226" y="5573"/>
                    <a:pt x="19453" y="5616"/>
                    <a:pt x="19689" y="5620"/>
                  </a:cubicBezTo>
                  <a:cubicBezTo>
                    <a:pt x="19742" y="5620"/>
                    <a:pt x="19769" y="5633"/>
                    <a:pt x="19791" y="5671"/>
                  </a:cubicBezTo>
                  <a:cubicBezTo>
                    <a:pt x="19916" y="5878"/>
                    <a:pt x="20050" y="6081"/>
                    <a:pt x="20143" y="6305"/>
                  </a:cubicBezTo>
                  <a:lnTo>
                    <a:pt x="20139" y="6301"/>
                  </a:lnTo>
                  <a:cubicBezTo>
                    <a:pt x="20353" y="6639"/>
                    <a:pt x="20518" y="7003"/>
                    <a:pt x="20709" y="7354"/>
                  </a:cubicBezTo>
                  <a:cubicBezTo>
                    <a:pt x="20918" y="7738"/>
                    <a:pt x="21119" y="8123"/>
                    <a:pt x="21324" y="8512"/>
                  </a:cubicBezTo>
                  <a:cubicBezTo>
                    <a:pt x="21377" y="8614"/>
                    <a:pt x="21453" y="8719"/>
                    <a:pt x="21391" y="8842"/>
                  </a:cubicBezTo>
                  <a:cubicBezTo>
                    <a:pt x="21239" y="9015"/>
                    <a:pt x="21016" y="9104"/>
                    <a:pt x="20834" y="9235"/>
                  </a:cubicBezTo>
                  <a:cubicBezTo>
                    <a:pt x="20789" y="9290"/>
                    <a:pt x="20727" y="9324"/>
                    <a:pt x="20660" y="9345"/>
                  </a:cubicBezTo>
                  <a:cubicBezTo>
                    <a:pt x="20616" y="9396"/>
                    <a:pt x="20553" y="9430"/>
                    <a:pt x="20486" y="9455"/>
                  </a:cubicBezTo>
                  <a:cubicBezTo>
                    <a:pt x="20344" y="9540"/>
                    <a:pt x="20206" y="9624"/>
                    <a:pt x="20063" y="9713"/>
                  </a:cubicBezTo>
                  <a:cubicBezTo>
                    <a:pt x="19947" y="9840"/>
                    <a:pt x="19787" y="9908"/>
                    <a:pt x="19649" y="10009"/>
                  </a:cubicBezTo>
                  <a:cubicBezTo>
                    <a:pt x="19622" y="10026"/>
                    <a:pt x="19622" y="10022"/>
                    <a:pt x="19613" y="9958"/>
                  </a:cubicBezTo>
                  <a:cubicBezTo>
                    <a:pt x="19529" y="9764"/>
                    <a:pt x="19435" y="9574"/>
                    <a:pt x="19306" y="9404"/>
                  </a:cubicBezTo>
                  <a:cubicBezTo>
                    <a:pt x="19266" y="9349"/>
                    <a:pt x="19279" y="9341"/>
                    <a:pt x="19333" y="9307"/>
                  </a:cubicBezTo>
                  <a:cubicBezTo>
                    <a:pt x="19693" y="9096"/>
                    <a:pt x="20050" y="8880"/>
                    <a:pt x="20406" y="8664"/>
                  </a:cubicBezTo>
                  <a:cubicBezTo>
                    <a:pt x="20589" y="8555"/>
                    <a:pt x="20789" y="8567"/>
                    <a:pt x="20994" y="8580"/>
                  </a:cubicBezTo>
                  <a:cubicBezTo>
                    <a:pt x="21052" y="8542"/>
                    <a:pt x="21061" y="8512"/>
                    <a:pt x="20985" y="8483"/>
                  </a:cubicBezTo>
                  <a:cubicBezTo>
                    <a:pt x="20892" y="8445"/>
                    <a:pt x="20798" y="8470"/>
                    <a:pt x="20709" y="8461"/>
                  </a:cubicBezTo>
                  <a:cubicBezTo>
                    <a:pt x="20731" y="8436"/>
                    <a:pt x="20754" y="8411"/>
                    <a:pt x="20771" y="8390"/>
                  </a:cubicBezTo>
                  <a:cubicBezTo>
                    <a:pt x="20771" y="8364"/>
                    <a:pt x="20749" y="8347"/>
                    <a:pt x="20727" y="8343"/>
                  </a:cubicBezTo>
                  <a:cubicBezTo>
                    <a:pt x="20415" y="8254"/>
                    <a:pt x="20215" y="8009"/>
                    <a:pt x="19956" y="7848"/>
                  </a:cubicBezTo>
                  <a:cubicBezTo>
                    <a:pt x="19938" y="7836"/>
                    <a:pt x="19921" y="7819"/>
                    <a:pt x="19907" y="7798"/>
                  </a:cubicBezTo>
                  <a:cubicBezTo>
                    <a:pt x="19698" y="7464"/>
                    <a:pt x="19426" y="7172"/>
                    <a:pt x="19244" y="6821"/>
                  </a:cubicBezTo>
                  <a:cubicBezTo>
                    <a:pt x="19221" y="6914"/>
                    <a:pt x="19235" y="6952"/>
                    <a:pt x="19355" y="7163"/>
                  </a:cubicBezTo>
                  <a:cubicBezTo>
                    <a:pt x="19422" y="7273"/>
                    <a:pt x="19493" y="7383"/>
                    <a:pt x="19560" y="7493"/>
                  </a:cubicBezTo>
                  <a:cubicBezTo>
                    <a:pt x="19604" y="7573"/>
                    <a:pt x="19538" y="7624"/>
                    <a:pt x="19502" y="7679"/>
                  </a:cubicBezTo>
                  <a:lnTo>
                    <a:pt x="18540" y="9316"/>
                  </a:lnTo>
                  <a:cubicBezTo>
                    <a:pt x="18437" y="9493"/>
                    <a:pt x="18437" y="9498"/>
                    <a:pt x="18215" y="9443"/>
                  </a:cubicBezTo>
                  <a:cubicBezTo>
                    <a:pt x="18192" y="9447"/>
                    <a:pt x="18170" y="9447"/>
                    <a:pt x="18148" y="9451"/>
                  </a:cubicBezTo>
                  <a:lnTo>
                    <a:pt x="18139" y="9451"/>
                  </a:lnTo>
                  <a:cubicBezTo>
                    <a:pt x="18076" y="9455"/>
                    <a:pt x="18014" y="9459"/>
                    <a:pt x="17952" y="9459"/>
                  </a:cubicBezTo>
                  <a:cubicBezTo>
                    <a:pt x="17916" y="9459"/>
                    <a:pt x="17880" y="9464"/>
                    <a:pt x="17867" y="9497"/>
                  </a:cubicBezTo>
                  <a:cubicBezTo>
                    <a:pt x="17858" y="9531"/>
                    <a:pt x="17880" y="9557"/>
                    <a:pt x="17907" y="9578"/>
                  </a:cubicBezTo>
                  <a:cubicBezTo>
                    <a:pt x="17929" y="9591"/>
                    <a:pt x="17947" y="9616"/>
                    <a:pt x="17970" y="9629"/>
                  </a:cubicBezTo>
                  <a:cubicBezTo>
                    <a:pt x="17996" y="9641"/>
                    <a:pt x="18050" y="9629"/>
                    <a:pt x="18041" y="9675"/>
                  </a:cubicBezTo>
                  <a:cubicBezTo>
                    <a:pt x="18032" y="9726"/>
                    <a:pt x="17978" y="9705"/>
                    <a:pt x="17947" y="9717"/>
                  </a:cubicBezTo>
                  <a:cubicBezTo>
                    <a:pt x="17921" y="9726"/>
                    <a:pt x="17876" y="9696"/>
                    <a:pt x="17867" y="9747"/>
                  </a:cubicBezTo>
                  <a:cubicBezTo>
                    <a:pt x="18076" y="9726"/>
                    <a:pt x="18277" y="9768"/>
                    <a:pt x="18482" y="9810"/>
                  </a:cubicBezTo>
                  <a:cubicBezTo>
                    <a:pt x="18535" y="9823"/>
                    <a:pt x="18593" y="9823"/>
                    <a:pt x="18607" y="9781"/>
                  </a:cubicBezTo>
                  <a:cubicBezTo>
                    <a:pt x="18620" y="9734"/>
                    <a:pt x="18562" y="9705"/>
                    <a:pt x="18513" y="9696"/>
                  </a:cubicBezTo>
                  <a:cubicBezTo>
                    <a:pt x="18397" y="9675"/>
                    <a:pt x="18277" y="9658"/>
                    <a:pt x="18143" y="9637"/>
                  </a:cubicBezTo>
                  <a:cubicBezTo>
                    <a:pt x="18437" y="9514"/>
                    <a:pt x="18678" y="9599"/>
                    <a:pt x="18816" y="9861"/>
                  </a:cubicBezTo>
                  <a:cubicBezTo>
                    <a:pt x="18905" y="10030"/>
                    <a:pt x="18999" y="10199"/>
                    <a:pt x="19123" y="10364"/>
                  </a:cubicBezTo>
                  <a:cubicBezTo>
                    <a:pt x="18950" y="10407"/>
                    <a:pt x="18803" y="10364"/>
                    <a:pt x="18656" y="10314"/>
                  </a:cubicBezTo>
                  <a:cubicBezTo>
                    <a:pt x="18513" y="10267"/>
                    <a:pt x="18370" y="10204"/>
                    <a:pt x="18215" y="10238"/>
                  </a:cubicBezTo>
                  <a:cubicBezTo>
                    <a:pt x="18219" y="10216"/>
                    <a:pt x="18215" y="10191"/>
                    <a:pt x="18250" y="10187"/>
                  </a:cubicBezTo>
                  <a:cubicBezTo>
                    <a:pt x="18384" y="10178"/>
                    <a:pt x="18504" y="10111"/>
                    <a:pt x="18664" y="10136"/>
                  </a:cubicBezTo>
                  <a:cubicBezTo>
                    <a:pt x="18451" y="9942"/>
                    <a:pt x="18237" y="10149"/>
                    <a:pt x="18036" y="10102"/>
                  </a:cubicBezTo>
                  <a:cubicBezTo>
                    <a:pt x="18206" y="10047"/>
                    <a:pt x="18357" y="9946"/>
                    <a:pt x="18544" y="9954"/>
                  </a:cubicBezTo>
                  <a:cubicBezTo>
                    <a:pt x="18500" y="9933"/>
                    <a:pt x="18460" y="9929"/>
                    <a:pt x="18411" y="9929"/>
                  </a:cubicBezTo>
                  <a:cubicBezTo>
                    <a:pt x="18268" y="9933"/>
                    <a:pt x="18152" y="10026"/>
                    <a:pt x="18014" y="10047"/>
                  </a:cubicBezTo>
                  <a:cubicBezTo>
                    <a:pt x="17974" y="10085"/>
                    <a:pt x="17921" y="10081"/>
                    <a:pt x="17872" y="10098"/>
                  </a:cubicBezTo>
                  <a:cubicBezTo>
                    <a:pt x="17836" y="10111"/>
                    <a:pt x="17791" y="10111"/>
                    <a:pt x="17796" y="10161"/>
                  </a:cubicBezTo>
                  <a:cubicBezTo>
                    <a:pt x="17800" y="10208"/>
                    <a:pt x="17840" y="10212"/>
                    <a:pt x="17880" y="10216"/>
                  </a:cubicBezTo>
                  <a:cubicBezTo>
                    <a:pt x="17992" y="10229"/>
                    <a:pt x="18099" y="10263"/>
                    <a:pt x="18210" y="10238"/>
                  </a:cubicBezTo>
                  <a:lnTo>
                    <a:pt x="18210" y="10238"/>
                  </a:lnTo>
                  <a:cubicBezTo>
                    <a:pt x="18424" y="10309"/>
                    <a:pt x="18642" y="10360"/>
                    <a:pt x="18847" y="10457"/>
                  </a:cubicBezTo>
                  <a:lnTo>
                    <a:pt x="18847" y="10462"/>
                  </a:lnTo>
                  <a:lnTo>
                    <a:pt x="18847" y="10462"/>
                  </a:lnTo>
                  <a:lnTo>
                    <a:pt x="18843" y="10462"/>
                  </a:lnTo>
                  <a:cubicBezTo>
                    <a:pt x="18892" y="10462"/>
                    <a:pt x="18936" y="10466"/>
                    <a:pt x="18985" y="10466"/>
                  </a:cubicBezTo>
                  <a:cubicBezTo>
                    <a:pt x="19226" y="10466"/>
                    <a:pt x="19252" y="10432"/>
                    <a:pt x="19163" y="10246"/>
                  </a:cubicBezTo>
                  <a:cubicBezTo>
                    <a:pt x="19052" y="10111"/>
                    <a:pt x="18985" y="9954"/>
                    <a:pt x="18896" y="9806"/>
                  </a:cubicBezTo>
                  <a:cubicBezTo>
                    <a:pt x="18780" y="9641"/>
                    <a:pt x="18789" y="9557"/>
                    <a:pt x="18923" y="9519"/>
                  </a:cubicBezTo>
                  <a:cubicBezTo>
                    <a:pt x="18945" y="9510"/>
                    <a:pt x="18958" y="9519"/>
                    <a:pt x="18958" y="9544"/>
                  </a:cubicBezTo>
                  <a:cubicBezTo>
                    <a:pt x="19048" y="9548"/>
                    <a:pt x="19092" y="9413"/>
                    <a:pt x="19172" y="9459"/>
                  </a:cubicBezTo>
                  <a:cubicBezTo>
                    <a:pt x="19239" y="9498"/>
                    <a:pt x="19270" y="9591"/>
                    <a:pt x="19310" y="9662"/>
                  </a:cubicBezTo>
                  <a:cubicBezTo>
                    <a:pt x="19377" y="9772"/>
                    <a:pt x="19453" y="9878"/>
                    <a:pt x="19480" y="10001"/>
                  </a:cubicBezTo>
                  <a:cubicBezTo>
                    <a:pt x="19529" y="10060"/>
                    <a:pt x="19524" y="10128"/>
                    <a:pt x="19497" y="10208"/>
                  </a:cubicBezTo>
                  <a:lnTo>
                    <a:pt x="21172" y="9172"/>
                  </a:lnTo>
                  <a:cubicBezTo>
                    <a:pt x="21221" y="9142"/>
                    <a:pt x="21266" y="9108"/>
                    <a:pt x="21315" y="9075"/>
                  </a:cubicBezTo>
                  <a:cubicBezTo>
                    <a:pt x="21582" y="8846"/>
                    <a:pt x="21600" y="8787"/>
                    <a:pt x="21471" y="8533"/>
                  </a:cubicBezTo>
                  <a:close/>
                  <a:moveTo>
                    <a:pt x="16878" y="3413"/>
                  </a:moveTo>
                  <a:cubicBezTo>
                    <a:pt x="16963" y="3455"/>
                    <a:pt x="17074" y="3451"/>
                    <a:pt x="17101" y="3582"/>
                  </a:cubicBezTo>
                  <a:cubicBezTo>
                    <a:pt x="16981" y="3577"/>
                    <a:pt x="16865" y="3582"/>
                    <a:pt x="16878" y="3413"/>
                  </a:cubicBezTo>
                  <a:close/>
                  <a:moveTo>
                    <a:pt x="10250" y="6423"/>
                  </a:moveTo>
                  <a:cubicBezTo>
                    <a:pt x="10250" y="6411"/>
                    <a:pt x="10254" y="6398"/>
                    <a:pt x="10254" y="6385"/>
                  </a:cubicBezTo>
                  <a:cubicBezTo>
                    <a:pt x="10486" y="6402"/>
                    <a:pt x="10713" y="6423"/>
                    <a:pt x="10936" y="6491"/>
                  </a:cubicBezTo>
                  <a:lnTo>
                    <a:pt x="10250" y="6423"/>
                  </a:lnTo>
                  <a:close/>
                  <a:moveTo>
                    <a:pt x="11074" y="6711"/>
                  </a:moveTo>
                  <a:cubicBezTo>
                    <a:pt x="10945" y="6707"/>
                    <a:pt x="10816" y="6690"/>
                    <a:pt x="10686" y="6677"/>
                  </a:cubicBezTo>
                  <a:cubicBezTo>
                    <a:pt x="10660" y="6673"/>
                    <a:pt x="10629" y="6664"/>
                    <a:pt x="10629" y="6626"/>
                  </a:cubicBezTo>
                  <a:cubicBezTo>
                    <a:pt x="10629" y="6601"/>
                    <a:pt x="10651" y="6597"/>
                    <a:pt x="10669" y="6601"/>
                  </a:cubicBezTo>
                  <a:cubicBezTo>
                    <a:pt x="10882" y="6618"/>
                    <a:pt x="11096" y="6588"/>
                    <a:pt x="11332" y="6622"/>
                  </a:cubicBezTo>
                  <a:cubicBezTo>
                    <a:pt x="11257" y="6732"/>
                    <a:pt x="11159" y="6715"/>
                    <a:pt x="11074" y="6711"/>
                  </a:cubicBezTo>
                  <a:close/>
                  <a:moveTo>
                    <a:pt x="11350" y="6724"/>
                  </a:moveTo>
                  <a:lnTo>
                    <a:pt x="11729" y="6724"/>
                  </a:lnTo>
                  <a:cubicBezTo>
                    <a:pt x="11577" y="6821"/>
                    <a:pt x="11457" y="6821"/>
                    <a:pt x="11350" y="6724"/>
                  </a:cubicBezTo>
                  <a:close/>
                  <a:moveTo>
                    <a:pt x="11671" y="6499"/>
                  </a:moveTo>
                  <a:cubicBezTo>
                    <a:pt x="11702" y="6499"/>
                    <a:pt x="11644" y="6542"/>
                    <a:pt x="11666" y="6567"/>
                  </a:cubicBezTo>
                  <a:cubicBezTo>
                    <a:pt x="11622" y="6618"/>
                    <a:pt x="11715" y="6626"/>
                    <a:pt x="11698" y="6681"/>
                  </a:cubicBezTo>
                  <a:cubicBezTo>
                    <a:pt x="11586" y="6702"/>
                    <a:pt x="11470" y="6677"/>
                    <a:pt x="11359" y="6677"/>
                  </a:cubicBezTo>
                  <a:cubicBezTo>
                    <a:pt x="11341" y="6639"/>
                    <a:pt x="11363" y="6631"/>
                    <a:pt x="11386" y="6618"/>
                  </a:cubicBezTo>
                  <a:cubicBezTo>
                    <a:pt x="11408" y="6605"/>
                    <a:pt x="11448" y="6609"/>
                    <a:pt x="11435" y="6567"/>
                  </a:cubicBezTo>
                  <a:cubicBezTo>
                    <a:pt x="11426" y="6533"/>
                    <a:pt x="11399" y="6529"/>
                    <a:pt x="11368" y="6525"/>
                  </a:cubicBezTo>
                  <a:cubicBezTo>
                    <a:pt x="11274" y="6521"/>
                    <a:pt x="11181" y="6512"/>
                    <a:pt x="11092" y="6491"/>
                  </a:cubicBezTo>
                  <a:cubicBezTo>
                    <a:pt x="11288" y="6491"/>
                    <a:pt x="11479" y="6504"/>
                    <a:pt x="11671" y="6499"/>
                  </a:cubicBezTo>
                  <a:close/>
                  <a:moveTo>
                    <a:pt x="20544" y="8453"/>
                  </a:moveTo>
                  <a:cubicBezTo>
                    <a:pt x="20428" y="8495"/>
                    <a:pt x="20415" y="8478"/>
                    <a:pt x="20197" y="8098"/>
                  </a:cubicBezTo>
                  <a:cubicBezTo>
                    <a:pt x="20313" y="8212"/>
                    <a:pt x="20428" y="8335"/>
                    <a:pt x="20544" y="8453"/>
                  </a:cubicBezTo>
                  <a:close/>
                  <a:moveTo>
                    <a:pt x="19212" y="9248"/>
                  </a:moveTo>
                  <a:cubicBezTo>
                    <a:pt x="19105" y="9316"/>
                    <a:pt x="18994" y="9383"/>
                    <a:pt x="18878" y="9434"/>
                  </a:cubicBezTo>
                  <a:cubicBezTo>
                    <a:pt x="18798" y="9468"/>
                    <a:pt x="18780" y="9540"/>
                    <a:pt x="18740" y="9599"/>
                  </a:cubicBezTo>
                  <a:cubicBezTo>
                    <a:pt x="18522" y="9447"/>
                    <a:pt x="18526" y="9451"/>
                    <a:pt x="18664" y="9231"/>
                  </a:cubicBezTo>
                  <a:cubicBezTo>
                    <a:pt x="19012" y="8690"/>
                    <a:pt x="19346" y="8144"/>
                    <a:pt x="19667" y="7586"/>
                  </a:cubicBezTo>
                  <a:cubicBezTo>
                    <a:pt x="19885" y="7891"/>
                    <a:pt x="20103" y="8199"/>
                    <a:pt x="20326" y="8504"/>
                  </a:cubicBezTo>
                  <a:cubicBezTo>
                    <a:pt x="20375" y="8567"/>
                    <a:pt x="20313" y="8571"/>
                    <a:pt x="20281" y="8588"/>
                  </a:cubicBezTo>
                  <a:lnTo>
                    <a:pt x="19212" y="9248"/>
                  </a:lnTo>
                  <a:close/>
                  <a:moveTo>
                    <a:pt x="20678" y="9307"/>
                  </a:moveTo>
                  <a:lnTo>
                    <a:pt x="20678" y="9307"/>
                  </a:lnTo>
                  <a:lnTo>
                    <a:pt x="20673" y="9312"/>
                  </a:lnTo>
                  <a:lnTo>
                    <a:pt x="20678" y="9307"/>
                  </a:lnTo>
                  <a:close/>
                  <a:moveTo>
                    <a:pt x="16575" y="8643"/>
                  </a:moveTo>
                  <a:lnTo>
                    <a:pt x="16575" y="8643"/>
                  </a:lnTo>
                  <a:lnTo>
                    <a:pt x="16575" y="8643"/>
                  </a:lnTo>
                  <a:lnTo>
                    <a:pt x="16575" y="8652"/>
                  </a:lnTo>
                  <a:lnTo>
                    <a:pt x="16575" y="8643"/>
                  </a:lnTo>
                  <a:lnTo>
                    <a:pt x="16575" y="8643"/>
                  </a:lnTo>
                  <a:lnTo>
                    <a:pt x="16575" y="8643"/>
                  </a:lnTo>
                  <a:lnTo>
                    <a:pt x="16575" y="8643"/>
                  </a:lnTo>
                  <a:lnTo>
                    <a:pt x="16575" y="8643"/>
                  </a:lnTo>
                  <a:close/>
                  <a:moveTo>
                    <a:pt x="16072" y="10115"/>
                  </a:moveTo>
                  <a:cubicBezTo>
                    <a:pt x="15961" y="10407"/>
                    <a:pt x="15849" y="10699"/>
                    <a:pt x="15738" y="10986"/>
                  </a:cubicBezTo>
                  <a:cubicBezTo>
                    <a:pt x="15631" y="11265"/>
                    <a:pt x="15493" y="11536"/>
                    <a:pt x="15595" y="11857"/>
                  </a:cubicBezTo>
                  <a:cubicBezTo>
                    <a:pt x="15644" y="12001"/>
                    <a:pt x="15626" y="12166"/>
                    <a:pt x="15640" y="12322"/>
                  </a:cubicBezTo>
                  <a:cubicBezTo>
                    <a:pt x="15680" y="12792"/>
                    <a:pt x="15724" y="13261"/>
                    <a:pt x="15769" y="13735"/>
                  </a:cubicBezTo>
                  <a:cubicBezTo>
                    <a:pt x="15800" y="14081"/>
                    <a:pt x="15836" y="14428"/>
                    <a:pt x="15867" y="14775"/>
                  </a:cubicBezTo>
                  <a:cubicBezTo>
                    <a:pt x="15920" y="15354"/>
                    <a:pt x="15978" y="15934"/>
                    <a:pt x="16032" y="16513"/>
                  </a:cubicBezTo>
                  <a:cubicBezTo>
                    <a:pt x="16072" y="16936"/>
                    <a:pt x="16103" y="17363"/>
                    <a:pt x="16134" y="17790"/>
                  </a:cubicBezTo>
                  <a:cubicBezTo>
                    <a:pt x="16170" y="18281"/>
                    <a:pt x="16228" y="18767"/>
                    <a:pt x="16241" y="19257"/>
                  </a:cubicBezTo>
                  <a:cubicBezTo>
                    <a:pt x="16255" y="19414"/>
                    <a:pt x="16268" y="19570"/>
                    <a:pt x="16281" y="19727"/>
                  </a:cubicBezTo>
                  <a:cubicBezTo>
                    <a:pt x="16290" y="19820"/>
                    <a:pt x="16272" y="19930"/>
                    <a:pt x="16308" y="20010"/>
                  </a:cubicBezTo>
                  <a:cubicBezTo>
                    <a:pt x="16361" y="20120"/>
                    <a:pt x="16317" y="20188"/>
                    <a:pt x="16241" y="20247"/>
                  </a:cubicBezTo>
                  <a:cubicBezTo>
                    <a:pt x="16139" y="20327"/>
                    <a:pt x="16027" y="20399"/>
                    <a:pt x="15920" y="20475"/>
                  </a:cubicBezTo>
                  <a:cubicBezTo>
                    <a:pt x="15733" y="20619"/>
                    <a:pt x="15537" y="20746"/>
                    <a:pt x="15310" y="20826"/>
                  </a:cubicBezTo>
                  <a:cubicBezTo>
                    <a:pt x="15074" y="20907"/>
                    <a:pt x="14851" y="21021"/>
                    <a:pt x="14646" y="21152"/>
                  </a:cubicBezTo>
                  <a:cubicBezTo>
                    <a:pt x="14615" y="21173"/>
                    <a:pt x="14553" y="21190"/>
                    <a:pt x="14575" y="21241"/>
                  </a:cubicBezTo>
                  <a:cubicBezTo>
                    <a:pt x="14593" y="21279"/>
                    <a:pt x="14642" y="21266"/>
                    <a:pt x="14682" y="21266"/>
                  </a:cubicBezTo>
                  <a:lnTo>
                    <a:pt x="15845" y="21253"/>
                  </a:lnTo>
                  <a:cubicBezTo>
                    <a:pt x="15916" y="21253"/>
                    <a:pt x="15961" y="21224"/>
                    <a:pt x="16010" y="21181"/>
                  </a:cubicBezTo>
                  <a:cubicBezTo>
                    <a:pt x="16148" y="21063"/>
                    <a:pt x="16290" y="20957"/>
                    <a:pt x="16464" y="20894"/>
                  </a:cubicBezTo>
                  <a:cubicBezTo>
                    <a:pt x="16753" y="20784"/>
                    <a:pt x="16753" y="20784"/>
                    <a:pt x="16758" y="21071"/>
                  </a:cubicBezTo>
                  <a:lnTo>
                    <a:pt x="16758" y="21101"/>
                  </a:lnTo>
                  <a:cubicBezTo>
                    <a:pt x="16736" y="21232"/>
                    <a:pt x="16838" y="21190"/>
                    <a:pt x="16905" y="21198"/>
                  </a:cubicBezTo>
                  <a:cubicBezTo>
                    <a:pt x="16994" y="21211"/>
                    <a:pt x="17021" y="21181"/>
                    <a:pt x="17021" y="21093"/>
                  </a:cubicBezTo>
                  <a:cubicBezTo>
                    <a:pt x="17016" y="20877"/>
                    <a:pt x="17021" y="20661"/>
                    <a:pt x="17021" y="20446"/>
                  </a:cubicBezTo>
                  <a:cubicBezTo>
                    <a:pt x="16972" y="20340"/>
                    <a:pt x="16945" y="20179"/>
                    <a:pt x="16985" y="20120"/>
                  </a:cubicBezTo>
                  <a:cubicBezTo>
                    <a:pt x="17079" y="19985"/>
                    <a:pt x="17025" y="19854"/>
                    <a:pt x="17056" y="19727"/>
                  </a:cubicBezTo>
                  <a:cubicBezTo>
                    <a:pt x="17052" y="19613"/>
                    <a:pt x="17043" y="19503"/>
                    <a:pt x="17070" y="19388"/>
                  </a:cubicBezTo>
                  <a:cubicBezTo>
                    <a:pt x="17083" y="18957"/>
                    <a:pt x="17083" y="18530"/>
                    <a:pt x="17110" y="18099"/>
                  </a:cubicBezTo>
                  <a:cubicBezTo>
                    <a:pt x="17141" y="17557"/>
                    <a:pt x="17177" y="17020"/>
                    <a:pt x="17137" y="16479"/>
                  </a:cubicBezTo>
                  <a:cubicBezTo>
                    <a:pt x="17119" y="16200"/>
                    <a:pt x="17074" y="15925"/>
                    <a:pt x="17007" y="15655"/>
                  </a:cubicBezTo>
                  <a:cubicBezTo>
                    <a:pt x="16941" y="15515"/>
                    <a:pt x="16949" y="15380"/>
                    <a:pt x="16994" y="15232"/>
                  </a:cubicBezTo>
                  <a:cubicBezTo>
                    <a:pt x="17092" y="14919"/>
                    <a:pt x="17177" y="14602"/>
                    <a:pt x="17266" y="14289"/>
                  </a:cubicBezTo>
                  <a:cubicBezTo>
                    <a:pt x="17292" y="14191"/>
                    <a:pt x="17315" y="14090"/>
                    <a:pt x="17341" y="13993"/>
                  </a:cubicBezTo>
                  <a:cubicBezTo>
                    <a:pt x="17355" y="13946"/>
                    <a:pt x="17373" y="13904"/>
                    <a:pt x="17386" y="13857"/>
                  </a:cubicBezTo>
                  <a:lnTo>
                    <a:pt x="17417" y="13857"/>
                  </a:lnTo>
                  <a:cubicBezTo>
                    <a:pt x="17698" y="15122"/>
                    <a:pt x="17974" y="16386"/>
                    <a:pt x="18255" y="17650"/>
                  </a:cubicBezTo>
                  <a:cubicBezTo>
                    <a:pt x="18308" y="17574"/>
                    <a:pt x="18308" y="17502"/>
                    <a:pt x="18295" y="17435"/>
                  </a:cubicBezTo>
                  <a:cubicBezTo>
                    <a:pt x="18246" y="17164"/>
                    <a:pt x="18201" y="16894"/>
                    <a:pt x="18143" y="16627"/>
                  </a:cubicBezTo>
                  <a:cubicBezTo>
                    <a:pt x="17867" y="15342"/>
                    <a:pt x="17609" y="14048"/>
                    <a:pt x="17310" y="12762"/>
                  </a:cubicBezTo>
                  <a:cubicBezTo>
                    <a:pt x="17226" y="12403"/>
                    <a:pt x="17141" y="12039"/>
                    <a:pt x="17016" y="11692"/>
                  </a:cubicBezTo>
                  <a:cubicBezTo>
                    <a:pt x="17007" y="11663"/>
                    <a:pt x="17003" y="11608"/>
                    <a:pt x="16949" y="11625"/>
                  </a:cubicBezTo>
                  <a:cubicBezTo>
                    <a:pt x="16918" y="11633"/>
                    <a:pt x="16932" y="11671"/>
                    <a:pt x="16936" y="11696"/>
                  </a:cubicBezTo>
                  <a:cubicBezTo>
                    <a:pt x="17039" y="12276"/>
                    <a:pt x="17150" y="12859"/>
                    <a:pt x="17248" y="13439"/>
                  </a:cubicBezTo>
                  <a:cubicBezTo>
                    <a:pt x="17275" y="13591"/>
                    <a:pt x="17310" y="13735"/>
                    <a:pt x="17266" y="13895"/>
                  </a:cubicBezTo>
                  <a:cubicBezTo>
                    <a:pt x="17101" y="14479"/>
                    <a:pt x="16949" y="15071"/>
                    <a:pt x="16794" y="15659"/>
                  </a:cubicBezTo>
                  <a:cubicBezTo>
                    <a:pt x="16771" y="15735"/>
                    <a:pt x="16731" y="15819"/>
                    <a:pt x="16771" y="15917"/>
                  </a:cubicBezTo>
                  <a:cubicBezTo>
                    <a:pt x="16829" y="15794"/>
                    <a:pt x="16851" y="15671"/>
                    <a:pt x="16923" y="15561"/>
                  </a:cubicBezTo>
                  <a:cubicBezTo>
                    <a:pt x="17047" y="16056"/>
                    <a:pt x="17088" y="16547"/>
                    <a:pt x="17079" y="17046"/>
                  </a:cubicBezTo>
                  <a:cubicBezTo>
                    <a:pt x="17061" y="18014"/>
                    <a:pt x="17016" y="18982"/>
                    <a:pt x="16958" y="19947"/>
                  </a:cubicBezTo>
                  <a:cubicBezTo>
                    <a:pt x="16949" y="19972"/>
                    <a:pt x="17007" y="20018"/>
                    <a:pt x="16949" y="20018"/>
                  </a:cubicBezTo>
                  <a:cubicBezTo>
                    <a:pt x="16771" y="20018"/>
                    <a:pt x="16598" y="20035"/>
                    <a:pt x="16419" y="19997"/>
                  </a:cubicBezTo>
                  <a:cubicBezTo>
                    <a:pt x="16415" y="19997"/>
                    <a:pt x="16415" y="19980"/>
                    <a:pt x="16410" y="19972"/>
                  </a:cubicBezTo>
                  <a:cubicBezTo>
                    <a:pt x="16379" y="19921"/>
                    <a:pt x="16388" y="19866"/>
                    <a:pt x="16384" y="19811"/>
                  </a:cubicBezTo>
                  <a:cubicBezTo>
                    <a:pt x="16361" y="19473"/>
                    <a:pt x="16344" y="19135"/>
                    <a:pt x="16317" y="18796"/>
                  </a:cubicBezTo>
                  <a:cubicBezTo>
                    <a:pt x="16263" y="18124"/>
                    <a:pt x="16210" y="17452"/>
                    <a:pt x="16152" y="16779"/>
                  </a:cubicBezTo>
                  <a:cubicBezTo>
                    <a:pt x="16099" y="16141"/>
                    <a:pt x="16041" y="15498"/>
                    <a:pt x="15983" y="14860"/>
                  </a:cubicBezTo>
                  <a:cubicBezTo>
                    <a:pt x="15978" y="14830"/>
                    <a:pt x="15961" y="14792"/>
                    <a:pt x="16018" y="14783"/>
                  </a:cubicBezTo>
                  <a:cubicBezTo>
                    <a:pt x="16112" y="15625"/>
                    <a:pt x="16188" y="16471"/>
                    <a:pt x="16353" y="17304"/>
                  </a:cubicBezTo>
                  <a:cubicBezTo>
                    <a:pt x="16237" y="15545"/>
                    <a:pt x="16036" y="13790"/>
                    <a:pt x="15787" y="12026"/>
                  </a:cubicBezTo>
                  <a:cubicBezTo>
                    <a:pt x="15809" y="12056"/>
                    <a:pt x="15827" y="12073"/>
                    <a:pt x="15840" y="12090"/>
                  </a:cubicBezTo>
                  <a:cubicBezTo>
                    <a:pt x="15974" y="12242"/>
                    <a:pt x="16018" y="12238"/>
                    <a:pt x="16121" y="12073"/>
                  </a:cubicBezTo>
                  <a:cubicBezTo>
                    <a:pt x="16312" y="11768"/>
                    <a:pt x="16437" y="11439"/>
                    <a:pt x="16562" y="11104"/>
                  </a:cubicBezTo>
                  <a:cubicBezTo>
                    <a:pt x="16691" y="10770"/>
                    <a:pt x="16802" y="10432"/>
                    <a:pt x="16905" y="10085"/>
                  </a:cubicBezTo>
                  <a:cubicBezTo>
                    <a:pt x="16914" y="10052"/>
                    <a:pt x="16909" y="10005"/>
                    <a:pt x="16972" y="10013"/>
                  </a:cubicBezTo>
                  <a:cubicBezTo>
                    <a:pt x="17007" y="10018"/>
                    <a:pt x="16994" y="10047"/>
                    <a:pt x="17003" y="10068"/>
                  </a:cubicBezTo>
                  <a:cubicBezTo>
                    <a:pt x="17101" y="10288"/>
                    <a:pt x="17110" y="10525"/>
                    <a:pt x="17172" y="10749"/>
                  </a:cubicBezTo>
                  <a:cubicBezTo>
                    <a:pt x="17257" y="11071"/>
                    <a:pt x="17315" y="11400"/>
                    <a:pt x="17435" y="11713"/>
                  </a:cubicBezTo>
                  <a:cubicBezTo>
                    <a:pt x="17439" y="11730"/>
                    <a:pt x="17444" y="11747"/>
                    <a:pt x="17466" y="11751"/>
                  </a:cubicBezTo>
                  <a:cubicBezTo>
                    <a:pt x="17484" y="11519"/>
                    <a:pt x="17386" y="11303"/>
                    <a:pt x="17341" y="11079"/>
                  </a:cubicBezTo>
                  <a:cubicBezTo>
                    <a:pt x="17239" y="10593"/>
                    <a:pt x="17123" y="10107"/>
                    <a:pt x="17016" y="9620"/>
                  </a:cubicBezTo>
                  <a:cubicBezTo>
                    <a:pt x="17003" y="9569"/>
                    <a:pt x="16990" y="9519"/>
                    <a:pt x="17056" y="9476"/>
                  </a:cubicBezTo>
                  <a:cubicBezTo>
                    <a:pt x="17150" y="9417"/>
                    <a:pt x="17150" y="9333"/>
                    <a:pt x="17092" y="9252"/>
                  </a:cubicBezTo>
                  <a:cubicBezTo>
                    <a:pt x="17047" y="9189"/>
                    <a:pt x="16976" y="9159"/>
                    <a:pt x="16905" y="9210"/>
                  </a:cubicBezTo>
                  <a:cubicBezTo>
                    <a:pt x="16816" y="9273"/>
                    <a:pt x="16816" y="9371"/>
                    <a:pt x="16878" y="9443"/>
                  </a:cubicBezTo>
                  <a:cubicBezTo>
                    <a:pt x="16954" y="9527"/>
                    <a:pt x="16945" y="9603"/>
                    <a:pt x="16918" y="9696"/>
                  </a:cubicBezTo>
                  <a:cubicBezTo>
                    <a:pt x="16709" y="10415"/>
                    <a:pt x="16428" y="11109"/>
                    <a:pt x="16054" y="11764"/>
                  </a:cubicBezTo>
                  <a:cubicBezTo>
                    <a:pt x="15956" y="11938"/>
                    <a:pt x="15952" y="11933"/>
                    <a:pt x="15805" y="11811"/>
                  </a:cubicBezTo>
                  <a:cubicBezTo>
                    <a:pt x="15613" y="11650"/>
                    <a:pt x="15609" y="11650"/>
                    <a:pt x="15698" y="11413"/>
                  </a:cubicBezTo>
                  <a:cubicBezTo>
                    <a:pt x="15840" y="11033"/>
                    <a:pt x="16001" y="10652"/>
                    <a:pt x="16134" y="10267"/>
                  </a:cubicBezTo>
                  <a:cubicBezTo>
                    <a:pt x="16188" y="10119"/>
                    <a:pt x="16272" y="10039"/>
                    <a:pt x="16428" y="10009"/>
                  </a:cubicBezTo>
                  <a:cubicBezTo>
                    <a:pt x="16473" y="10001"/>
                    <a:pt x="16526" y="9997"/>
                    <a:pt x="16575" y="9920"/>
                  </a:cubicBezTo>
                  <a:lnTo>
                    <a:pt x="16063" y="9988"/>
                  </a:lnTo>
                  <a:cubicBezTo>
                    <a:pt x="16277" y="9641"/>
                    <a:pt x="16477" y="9295"/>
                    <a:pt x="16589" y="8910"/>
                  </a:cubicBezTo>
                  <a:cubicBezTo>
                    <a:pt x="16615" y="8821"/>
                    <a:pt x="16624" y="8736"/>
                    <a:pt x="16606" y="8648"/>
                  </a:cubicBezTo>
                  <a:cubicBezTo>
                    <a:pt x="16442" y="9168"/>
                    <a:pt x="16130" y="9629"/>
                    <a:pt x="15903" y="10123"/>
                  </a:cubicBezTo>
                  <a:cubicBezTo>
                    <a:pt x="15952" y="10149"/>
                    <a:pt x="16010" y="10081"/>
                    <a:pt x="16072" y="10115"/>
                  </a:cubicBezTo>
                  <a:close/>
                  <a:moveTo>
                    <a:pt x="16811" y="20086"/>
                  </a:moveTo>
                  <a:cubicBezTo>
                    <a:pt x="16834" y="20086"/>
                    <a:pt x="16856" y="20090"/>
                    <a:pt x="16865" y="20120"/>
                  </a:cubicBezTo>
                  <a:cubicBezTo>
                    <a:pt x="16900" y="20213"/>
                    <a:pt x="16856" y="20391"/>
                    <a:pt x="16767" y="20437"/>
                  </a:cubicBezTo>
                  <a:cubicBezTo>
                    <a:pt x="16375" y="20653"/>
                    <a:pt x="15956" y="20813"/>
                    <a:pt x="15524" y="20932"/>
                  </a:cubicBezTo>
                  <a:cubicBezTo>
                    <a:pt x="15488" y="20940"/>
                    <a:pt x="15448" y="20949"/>
                    <a:pt x="15395" y="20907"/>
                  </a:cubicBezTo>
                  <a:cubicBezTo>
                    <a:pt x="15573" y="20754"/>
                    <a:pt x="15778" y="20657"/>
                    <a:pt x="15961" y="20530"/>
                  </a:cubicBezTo>
                  <a:cubicBezTo>
                    <a:pt x="16076" y="20450"/>
                    <a:pt x="16201" y="20374"/>
                    <a:pt x="16304" y="20276"/>
                  </a:cubicBezTo>
                  <a:cubicBezTo>
                    <a:pt x="16366" y="20217"/>
                    <a:pt x="16428" y="20158"/>
                    <a:pt x="16357" y="20057"/>
                  </a:cubicBezTo>
                  <a:cubicBezTo>
                    <a:pt x="16522" y="20073"/>
                    <a:pt x="16664" y="20090"/>
                    <a:pt x="16811" y="20086"/>
                  </a:cubicBezTo>
                  <a:close/>
                  <a:moveTo>
                    <a:pt x="15987" y="14547"/>
                  </a:moveTo>
                  <a:cubicBezTo>
                    <a:pt x="15987" y="14568"/>
                    <a:pt x="15978" y="14589"/>
                    <a:pt x="15952" y="14606"/>
                  </a:cubicBezTo>
                  <a:cubicBezTo>
                    <a:pt x="15925" y="14284"/>
                    <a:pt x="15898" y="13963"/>
                    <a:pt x="15871" y="13642"/>
                  </a:cubicBezTo>
                  <a:cubicBezTo>
                    <a:pt x="15934" y="13739"/>
                    <a:pt x="15898" y="13853"/>
                    <a:pt x="15920" y="13959"/>
                  </a:cubicBezTo>
                  <a:cubicBezTo>
                    <a:pt x="15965" y="14153"/>
                    <a:pt x="15969" y="14352"/>
                    <a:pt x="15987" y="14547"/>
                  </a:cubicBezTo>
                  <a:close/>
                  <a:moveTo>
                    <a:pt x="15871" y="13426"/>
                  </a:moveTo>
                  <a:lnTo>
                    <a:pt x="15871" y="13633"/>
                  </a:lnTo>
                  <a:cubicBezTo>
                    <a:pt x="15849" y="13566"/>
                    <a:pt x="15858" y="13498"/>
                    <a:pt x="15871" y="13426"/>
                  </a:cubicBezTo>
                  <a:close/>
                  <a:moveTo>
                    <a:pt x="15836" y="13122"/>
                  </a:moveTo>
                  <a:lnTo>
                    <a:pt x="15836" y="13122"/>
                  </a:lnTo>
                  <a:cubicBezTo>
                    <a:pt x="15840" y="13185"/>
                    <a:pt x="15840" y="13244"/>
                    <a:pt x="15840" y="13308"/>
                  </a:cubicBezTo>
                  <a:lnTo>
                    <a:pt x="15836" y="13308"/>
                  </a:lnTo>
                  <a:lnTo>
                    <a:pt x="15836" y="13122"/>
                  </a:lnTo>
                  <a:close/>
                  <a:moveTo>
                    <a:pt x="16442" y="6939"/>
                  </a:moveTo>
                  <a:lnTo>
                    <a:pt x="16442" y="6939"/>
                  </a:lnTo>
                  <a:lnTo>
                    <a:pt x="16442" y="6939"/>
                  </a:lnTo>
                  <a:lnTo>
                    <a:pt x="16442" y="6939"/>
                  </a:lnTo>
                  <a:close/>
                  <a:moveTo>
                    <a:pt x="16526" y="6770"/>
                  </a:moveTo>
                  <a:lnTo>
                    <a:pt x="16526" y="6770"/>
                  </a:lnTo>
                  <a:lnTo>
                    <a:pt x="16526" y="6770"/>
                  </a:lnTo>
                  <a:lnTo>
                    <a:pt x="16526" y="6770"/>
                  </a:lnTo>
                  <a:close/>
                  <a:moveTo>
                    <a:pt x="19502" y="20450"/>
                  </a:moveTo>
                  <a:lnTo>
                    <a:pt x="19502" y="20450"/>
                  </a:lnTo>
                  <a:cubicBezTo>
                    <a:pt x="19497" y="20441"/>
                    <a:pt x="19489" y="20437"/>
                    <a:pt x="19489" y="20433"/>
                  </a:cubicBezTo>
                  <a:cubicBezTo>
                    <a:pt x="19489" y="20433"/>
                    <a:pt x="19493" y="20429"/>
                    <a:pt x="19493" y="20424"/>
                  </a:cubicBezTo>
                  <a:lnTo>
                    <a:pt x="19493" y="20382"/>
                  </a:lnTo>
                  <a:cubicBezTo>
                    <a:pt x="19493" y="20369"/>
                    <a:pt x="19493" y="20353"/>
                    <a:pt x="19489" y="20340"/>
                  </a:cubicBezTo>
                  <a:cubicBezTo>
                    <a:pt x="19448" y="19790"/>
                    <a:pt x="19408" y="19245"/>
                    <a:pt x="19359" y="18695"/>
                  </a:cubicBezTo>
                  <a:cubicBezTo>
                    <a:pt x="19324" y="18310"/>
                    <a:pt x="19284" y="17930"/>
                    <a:pt x="19235" y="17549"/>
                  </a:cubicBezTo>
                  <a:cubicBezTo>
                    <a:pt x="19163" y="17003"/>
                    <a:pt x="19056" y="16462"/>
                    <a:pt x="18896" y="15929"/>
                  </a:cubicBezTo>
                  <a:cubicBezTo>
                    <a:pt x="18838" y="16056"/>
                    <a:pt x="18887" y="16179"/>
                    <a:pt x="18914" y="16297"/>
                  </a:cubicBezTo>
                  <a:cubicBezTo>
                    <a:pt x="18981" y="16657"/>
                    <a:pt x="19070" y="17012"/>
                    <a:pt x="19123" y="17371"/>
                  </a:cubicBezTo>
                  <a:cubicBezTo>
                    <a:pt x="19186" y="17773"/>
                    <a:pt x="19226" y="18179"/>
                    <a:pt x="19257" y="18585"/>
                  </a:cubicBezTo>
                  <a:cubicBezTo>
                    <a:pt x="19301" y="19181"/>
                    <a:pt x="19350" y="19773"/>
                    <a:pt x="19373" y="20369"/>
                  </a:cubicBezTo>
                  <a:cubicBezTo>
                    <a:pt x="19377" y="20433"/>
                    <a:pt x="19359" y="20441"/>
                    <a:pt x="19301" y="20433"/>
                  </a:cubicBezTo>
                  <a:cubicBezTo>
                    <a:pt x="19114" y="20408"/>
                    <a:pt x="18923" y="20412"/>
                    <a:pt x="18736" y="20412"/>
                  </a:cubicBezTo>
                  <a:cubicBezTo>
                    <a:pt x="18664" y="20412"/>
                    <a:pt x="18642" y="20391"/>
                    <a:pt x="18629" y="20323"/>
                  </a:cubicBezTo>
                  <a:cubicBezTo>
                    <a:pt x="18531" y="19782"/>
                    <a:pt x="18424" y="19245"/>
                    <a:pt x="18317" y="18703"/>
                  </a:cubicBezTo>
                  <a:cubicBezTo>
                    <a:pt x="18179" y="17997"/>
                    <a:pt x="18041" y="17295"/>
                    <a:pt x="17907" y="16589"/>
                  </a:cubicBezTo>
                  <a:lnTo>
                    <a:pt x="17613" y="15079"/>
                  </a:lnTo>
                  <a:cubicBezTo>
                    <a:pt x="17546" y="14750"/>
                    <a:pt x="17497" y="14416"/>
                    <a:pt x="17390" y="14052"/>
                  </a:cubicBezTo>
                  <a:cubicBezTo>
                    <a:pt x="17382" y="14119"/>
                    <a:pt x="17377" y="14153"/>
                    <a:pt x="17377" y="14183"/>
                  </a:cubicBezTo>
                  <a:cubicBezTo>
                    <a:pt x="17413" y="14428"/>
                    <a:pt x="17448" y="14673"/>
                    <a:pt x="17488" y="14919"/>
                  </a:cubicBezTo>
                  <a:cubicBezTo>
                    <a:pt x="17529" y="15143"/>
                    <a:pt x="17573" y="15363"/>
                    <a:pt x="17613" y="15587"/>
                  </a:cubicBezTo>
                  <a:cubicBezTo>
                    <a:pt x="17720" y="16141"/>
                    <a:pt x="17845" y="16691"/>
                    <a:pt x="17929" y="17244"/>
                  </a:cubicBezTo>
                  <a:cubicBezTo>
                    <a:pt x="18001" y="17705"/>
                    <a:pt x="18103" y="18162"/>
                    <a:pt x="18179" y="18619"/>
                  </a:cubicBezTo>
                  <a:cubicBezTo>
                    <a:pt x="18219" y="18860"/>
                    <a:pt x="18277" y="19097"/>
                    <a:pt x="18321" y="19338"/>
                  </a:cubicBezTo>
                  <a:lnTo>
                    <a:pt x="18317" y="19338"/>
                  </a:lnTo>
                  <a:cubicBezTo>
                    <a:pt x="18366" y="19376"/>
                    <a:pt x="18335" y="19431"/>
                    <a:pt x="18362" y="19473"/>
                  </a:cubicBezTo>
                  <a:cubicBezTo>
                    <a:pt x="18366" y="19490"/>
                    <a:pt x="18366" y="19511"/>
                    <a:pt x="18370" y="19528"/>
                  </a:cubicBezTo>
                  <a:cubicBezTo>
                    <a:pt x="18428" y="19832"/>
                    <a:pt x="18517" y="20133"/>
                    <a:pt x="18544" y="20441"/>
                  </a:cubicBezTo>
                  <a:cubicBezTo>
                    <a:pt x="18558" y="20467"/>
                    <a:pt x="18580" y="20471"/>
                    <a:pt x="18607" y="20467"/>
                  </a:cubicBezTo>
                  <a:cubicBezTo>
                    <a:pt x="18736" y="20454"/>
                    <a:pt x="18754" y="20509"/>
                    <a:pt x="18731" y="20623"/>
                  </a:cubicBezTo>
                  <a:cubicBezTo>
                    <a:pt x="18709" y="20733"/>
                    <a:pt x="18611" y="20801"/>
                    <a:pt x="18575" y="20894"/>
                  </a:cubicBezTo>
                  <a:cubicBezTo>
                    <a:pt x="18491" y="21118"/>
                    <a:pt x="18326" y="21266"/>
                    <a:pt x="18143" y="21410"/>
                  </a:cubicBezTo>
                  <a:cubicBezTo>
                    <a:pt x="18130" y="21444"/>
                    <a:pt x="18121" y="21482"/>
                    <a:pt x="18108" y="21511"/>
                  </a:cubicBezTo>
                  <a:cubicBezTo>
                    <a:pt x="18072" y="21575"/>
                    <a:pt x="18085" y="21600"/>
                    <a:pt x="18166" y="21600"/>
                  </a:cubicBezTo>
                  <a:lnTo>
                    <a:pt x="19030" y="21596"/>
                  </a:lnTo>
                  <a:cubicBezTo>
                    <a:pt x="19168" y="21592"/>
                    <a:pt x="19297" y="21558"/>
                    <a:pt x="19337" y="21405"/>
                  </a:cubicBezTo>
                  <a:cubicBezTo>
                    <a:pt x="19359" y="21355"/>
                    <a:pt x="19377" y="21304"/>
                    <a:pt x="19399" y="21253"/>
                  </a:cubicBezTo>
                  <a:cubicBezTo>
                    <a:pt x="19502" y="21021"/>
                    <a:pt x="19618" y="20792"/>
                    <a:pt x="19489" y="20539"/>
                  </a:cubicBezTo>
                  <a:cubicBezTo>
                    <a:pt x="19475" y="20513"/>
                    <a:pt x="19480" y="20479"/>
                    <a:pt x="19502" y="20450"/>
                  </a:cubicBezTo>
                  <a:close/>
                  <a:moveTo>
                    <a:pt x="19373" y="20606"/>
                  </a:moveTo>
                  <a:cubicBezTo>
                    <a:pt x="19333" y="20813"/>
                    <a:pt x="19257" y="21008"/>
                    <a:pt x="19088" y="21156"/>
                  </a:cubicBezTo>
                  <a:cubicBezTo>
                    <a:pt x="18941" y="21283"/>
                    <a:pt x="18682" y="21203"/>
                    <a:pt x="18642" y="21012"/>
                  </a:cubicBezTo>
                  <a:cubicBezTo>
                    <a:pt x="18620" y="20911"/>
                    <a:pt x="18745" y="20860"/>
                    <a:pt x="18745" y="20763"/>
                  </a:cubicBezTo>
                  <a:cubicBezTo>
                    <a:pt x="18745" y="20737"/>
                    <a:pt x="18771" y="20716"/>
                    <a:pt x="18776" y="20687"/>
                  </a:cubicBezTo>
                  <a:cubicBezTo>
                    <a:pt x="18794" y="20615"/>
                    <a:pt x="18789" y="20505"/>
                    <a:pt x="18834" y="20484"/>
                  </a:cubicBezTo>
                  <a:cubicBezTo>
                    <a:pt x="18901" y="20450"/>
                    <a:pt x="18999" y="20475"/>
                    <a:pt x="19088" y="20479"/>
                  </a:cubicBezTo>
                  <a:cubicBezTo>
                    <a:pt x="19146" y="20479"/>
                    <a:pt x="19203" y="20488"/>
                    <a:pt x="19261" y="20484"/>
                  </a:cubicBezTo>
                  <a:cubicBezTo>
                    <a:pt x="19346" y="20492"/>
                    <a:pt x="19391" y="20517"/>
                    <a:pt x="19373" y="20606"/>
                  </a:cubicBezTo>
                  <a:close/>
                  <a:moveTo>
                    <a:pt x="18874" y="10411"/>
                  </a:moveTo>
                  <a:lnTo>
                    <a:pt x="19448" y="11608"/>
                  </a:lnTo>
                  <a:cubicBezTo>
                    <a:pt x="19457" y="11625"/>
                    <a:pt x="19471" y="11663"/>
                    <a:pt x="19462" y="11667"/>
                  </a:cubicBezTo>
                  <a:cubicBezTo>
                    <a:pt x="19288" y="11819"/>
                    <a:pt x="19350" y="12035"/>
                    <a:pt x="19319" y="12217"/>
                  </a:cubicBezTo>
                  <a:cubicBezTo>
                    <a:pt x="19217" y="12834"/>
                    <a:pt x="19141" y="13460"/>
                    <a:pt x="19052" y="14077"/>
                  </a:cubicBezTo>
                  <a:cubicBezTo>
                    <a:pt x="18976" y="14614"/>
                    <a:pt x="18892" y="15151"/>
                    <a:pt x="18816" y="15693"/>
                  </a:cubicBezTo>
                  <a:cubicBezTo>
                    <a:pt x="18811" y="15714"/>
                    <a:pt x="18780" y="15726"/>
                    <a:pt x="18807" y="15752"/>
                  </a:cubicBezTo>
                  <a:cubicBezTo>
                    <a:pt x="18856" y="15764"/>
                    <a:pt x="18838" y="15718"/>
                    <a:pt x="18869" y="15701"/>
                  </a:cubicBezTo>
                  <a:cubicBezTo>
                    <a:pt x="18874" y="15748"/>
                    <a:pt x="18878" y="15794"/>
                    <a:pt x="18887" y="15836"/>
                  </a:cubicBezTo>
                  <a:cubicBezTo>
                    <a:pt x="18860" y="15967"/>
                    <a:pt x="18794" y="16082"/>
                    <a:pt x="18709" y="16187"/>
                  </a:cubicBezTo>
                  <a:cubicBezTo>
                    <a:pt x="18718" y="15997"/>
                    <a:pt x="18749" y="15807"/>
                    <a:pt x="18731" y="15612"/>
                  </a:cubicBezTo>
                  <a:cubicBezTo>
                    <a:pt x="18771" y="15363"/>
                    <a:pt x="18811" y="15117"/>
                    <a:pt x="18852" y="14868"/>
                  </a:cubicBezTo>
                  <a:cubicBezTo>
                    <a:pt x="18936" y="14276"/>
                    <a:pt x="19025" y="13684"/>
                    <a:pt x="19105" y="13088"/>
                  </a:cubicBezTo>
                  <a:cubicBezTo>
                    <a:pt x="19163" y="12648"/>
                    <a:pt x="19217" y="12212"/>
                    <a:pt x="19275" y="11764"/>
                  </a:cubicBezTo>
                  <a:cubicBezTo>
                    <a:pt x="18945" y="11798"/>
                    <a:pt x="18633" y="11895"/>
                    <a:pt x="18313" y="11959"/>
                  </a:cubicBezTo>
                  <a:cubicBezTo>
                    <a:pt x="18068" y="12009"/>
                    <a:pt x="17831" y="12098"/>
                    <a:pt x="17578" y="12081"/>
                  </a:cubicBezTo>
                  <a:lnTo>
                    <a:pt x="19137" y="11701"/>
                  </a:lnTo>
                  <a:cubicBezTo>
                    <a:pt x="19426" y="11633"/>
                    <a:pt x="19426" y="11633"/>
                    <a:pt x="19235" y="11396"/>
                  </a:cubicBezTo>
                  <a:cubicBezTo>
                    <a:pt x="19141" y="11168"/>
                    <a:pt x="19065" y="10940"/>
                    <a:pt x="18954" y="10715"/>
                  </a:cubicBezTo>
                  <a:cubicBezTo>
                    <a:pt x="18892" y="10631"/>
                    <a:pt x="18811" y="10529"/>
                    <a:pt x="18874" y="10411"/>
                  </a:cubicBezTo>
                  <a:close/>
                  <a:moveTo>
                    <a:pt x="17310" y="4233"/>
                  </a:moveTo>
                  <a:cubicBezTo>
                    <a:pt x="17382" y="4296"/>
                    <a:pt x="17480" y="4246"/>
                    <a:pt x="17591" y="4275"/>
                  </a:cubicBezTo>
                  <a:cubicBezTo>
                    <a:pt x="17444" y="4313"/>
                    <a:pt x="17439" y="4487"/>
                    <a:pt x="17279" y="4487"/>
                  </a:cubicBezTo>
                  <a:cubicBezTo>
                    <a:pt x="17212" y="4487"/>
                    <a:pt x="17141" y="4487"/>
                    <a:pt x="17137" y="4410"/>
                  </a:cubicBezTo>
                  <a:cubicBezTo>
                    <a:pt x="17132" y="4347"/>
                    <a:pt x="17025" y="4301"/>
                    <a:pt x="17096" y="4237"/>
                  </a:cubicBezTo>
                  <a:cubicBezTo>
                    <a:pt x="17163" y="4174"/>
                    <a:pt x="17235" y="4165"/>
                    <a:pt x="17310" y="4233"/>
                  </a:cubicBezTo>
                  <a:close/>
                  <a:moveTo>
                    <a:pt x="17814" y="3396"/>
                  </a:moveTo>
                  <a:cubicBezTo>
                    <a:pt x="17662" y="3294"/>
                    <a:pt x="17515" y="3303"/>
                    <a:pt x="17364" y="3387"/>
                  </a:cubicBezTo>
                  <a:cubicBezTo>
                    <a:pt x="17319" y="3413"/>
                    <a:pt x="17172" y="3332"/>
                    <a:pt x="17163" y="3281"/>
                  </a:cubicBezTo>
                  <a:cubicBezTo>
                    <a:pt x="17154" y="3239"/>
                    <a:pt x="17190" y="3243"/>
                    <a:pt x="17217" y="3239"/>
                  </a:cubicBezTo>
                  <a:cubicBezTo>
                    <a:pt x="17480" y="3188"/>
                    <a:pt x="17729" y="3180"/>
                    <a:pt x="17898" y="3429"/>
                  </a:cubicBezTo>
                  <a:cubicBezTo>
                    <a:pt x="17867" y="3438"/>
                    <a:pt x="17836" y="3413"/>
                    <a:pt x="17814" y="3396"/>
                  </a:cubicBezTo>
                  <a:close/>
                  <a:moveTo>
                    <a:pt x="17426" y="3632"/>
                  </a:moveTo>
                  <a:cubicBezTo>
                    <a:pt x="17386" y="3628"/>
                    <a:pt x="17328" y="3658"/>
                    <a:pt x="17346" y="3582"/>
                  </a:cubicBezTo>
                  <a:cubicBezTo>
                    <a:pt x="17359" y="3531"/>
                    <a:pt x="17404" y="3514"/>
                    <a:pt x="17457" y="3514"/>
                  </a:cubicBezTo>
                  <a:cubicBezTo>
                    <a:pt x="17573" y="3514"/>
                    <a:pt x="17689" y="3506"/>
                    <a:pt x="17831" y="3569"/>
                  </a:cubicBezTo>
                  <a:cubicBezTo>
                    <a:pt x="17729" y="3611"/>
                    <a:pt x="17684" y="3730"/>
                    <a:pt x="17555" y="3632"/>
                  </a:cubicBezTo>
                  <a:cubicBezTo>
                    <a:pt x="17520" y="3603"/>
                    <a:pt x="17497" y="3687"/>
                    <a:pt x="17457" y="3709"/>
                  </a:cubicBezTo>
                  <a:cubicBezTo>
                    <a:pt x="17413" y="3687"/>
                    <a:pt x="17488" y="3637"/>
                    <a:pt x="17426" y="3632"/>
                  </a:cubicBezTo>
                  <a:close/>
                  <a:moveTo>
                    <a:pt x="19146" y="11933"/>
                  </a:moveTo>
                  <a:cubicBezTo>
                    <a:pt x="18852" y="12026"/>
                    <a:pt x="18562" y="12132"/>
                    <a:pt x="18241" y="12136"/>
                  </a:cubicBezTo>
                  <a:cubicBezTo>
                    <a:pt x="18540" y="12039"/>
                    <a:pt x="18825" y="11921"/>
                    <a:pt x="19146" y="11933"/>
                  </a:cubicBezTo>
                  <a:close/>
                  <a:moveTo>
                    <a:pt x="19123" y="7531"/>
                  </a:moveTo>
                  <a:cubicBezTo>
                    <a:pt x="19159" y="7451"/>
                    <a:pt x="19114" y="7400"/>
                    <a:pt x="19061" y="7349"/>
                  </a:cubicBezTo>
                  <a:cubicBezTo>
                    <a:pt x="18967" y="7184"/>
                    <a:pt x="18843" y="7041"/>
                    <a:pt x="18727" y="6884"/>
                  </a:cubicBezTo>
                  <a:cubicBezTo>
                    <a:pt x="18745" y="6884"/>
                    <a:pt x="18762" y="6876"/>
                    <a:pt x="18771" y="6880"/>
                  </a:cubicBezTo>
                  <a:cubicBezTo>
                    <a:pt x="18954" y="7045"/>
                    <a:pt x="19119" y="7223"/>
                    <a:pt x="19248" y="7430"/>
                  </a:cubicBezTo>
                  <a:cubicBezTo>
                    <a:pt x="19342" y="7582"/>
                    <a:pt x="19154" y="7485"/>
                    <a:pt x="19123" y="7531"/>
                  </a:cubicBezTo>
                  <a:close/>
                  <a:moveTo>
                    <a:pt x="17800" y="9722"/>
                  </a:moveTo>
                  <a:cubicBezTo>
                    <a:pt x="17765" y="9785"/>
                    <a:pt x="17818" y="9772"/>
                    <a:pt x="17849" y="9777"/>
                  </a:cubicBezTo>
                  <a:cubicBezTo>
                    <a:pt x="18005" y="9794"/>
                    <a:pt x="18166" y="9768"/>
                    <a:pt x="18326" y="9819"/>
                  </a:cubicBezTo>
                  <a:cubicBezTo>
                    <a:pt x="18228" y="9853"/>
                    <a:pt x="18125" y="9806"/>
                    <a:pt x="18041" y="9861"/>
                  </a:cubicBezTo>
                  <a:cubicBezTo>
                    <a:pt x="17961" y="9853"/>
                    <a:pt x="17880" y="9844"/>
                    <a:pt x="17800" y="9832"/>
                  </a:cubicBezTo>
                  <a:cubicBezTo>
                    <a:pt x="17760" y="9823"/>
                    <a:pt x="17729" y="9798"/>
                    <a:pt x="17733" y="9756"/>
                  </a:cubicBezTo>
                  <a:cubicBezTo>
                    <a:pt x="17742" y="9717"/>
                    <a:pt x="17769" y="9717"/>
                    <a:pt x="17800" y="9722"/>
                  </a:cubicBezTo>
                  <a:close/>
                  <a:moveTo>
                    <a:pt x="17096" y="6698"/>
                  </a:moveTo>
                  <a:cubicBezTo>
                    <a:pt x="16981" y="6893"/>
                    <a:pt x="16936" y="7091"/>
                    <a:pt x="16945" y="7316"/>
                  </a:cubicBezTo>
                  <a:cubicBezTo>
                    <a:pt x="16967" y="7688"/>
                    <a:pt x="16998" y="8056"/>
                    <a:pt x="16972" y="8428"/>
                  </a:cubicBezTo>
                  <a:cubicBezTo>
                    <a:pt x="16941" y="7958"/>
                    <a:pt x="16874" y="7493"/>
                    <a:pt x="16905" y="7024"/>
                  </a:cubicBezTo>
                  <a:cubicBezTo>
                    <a:pt x="16914" y="6893"/>
                    <a:pt x="16990" y="6774"/>
                    <a:pt x="17056" y="6656"/>
                  </a:cubicBezTo>
                  <a:cubicBezTo>
                    <a:pt x="17230" y="6351"/>
                    <a:pt x="17422" y="6055"/>
                    <a:pt x="17529" y="5721"/>
                  </a:cubicBezTo>
                  <a:cubicBezTo>
                    <a:pt x="17524" y="5869"/>
                    <a:pt x="17466" y="6005"/>
                    <a:pt x="17399" y="6136"/>
                  </a:cubicBezTo>
                  <a:cubicBezTo>
                    <a:pt x="17301" y="6330"/>
                    <a:pt x="17203" y="6516"/>
                    <a:pt x="17096" y="6698"/>
                  </a:cubicBezTo>
                  <a:close/>
                </a:path>
              </a:pathLst>
            </a:custGeom>
            <a:solidFill>
              <a:schemeClr val="bg2">
                <a:lumMod val="75000"/>
              </a:schemeClr>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309;p26">
              <a:extLst>
                <a:ext uri="{FF2B5EF4-FFF2-40B4-BE49-F238E27FC236}">
                  <a16:creationId xmlns:a16="http://schemas.microsoft.com/office/drawing/2014/main" id="{63E20731-1D50-AA41-F5FE-E2ED933BC33E}"/>
                </a:ext>
              </a:extLst>
            </p:cNvPr>
            <p:cNvSpPr/>
            <p:nvPr/>
          </p:nvSpPr>
          <p:spPr>
            <a:xfrm>
              <a:off x="658595" y="1451779"/>
              <a:ext cx="5864249" cy="4928329"/>
            </a:xfrm>
            <a:custGeom>
              <a:avLst/>
              <a:gdLst/>
              <a:ahLst/>
              <a:cxnLst/>
              <a:rect l="l" t="t" r="r" b="b"/>
              <a:pathLst>
                <a:path w="21593" h="21596" extrusionOk="0">
                  <a:moveTo>
                    <a:pt x="15804" y="20465"/>
                  </a:moveTo>
                  <a:cubicBezTo>
                    <a:pt x="15781" y="19828"/>
                    <a:pt x="15743" y="19190"/>
                    <a:pt x="15705" y="18558"/>
                  </a:cubicBezTo>
                  <a:cubicBezTo>
                    <a:pt x="15678" y="18124"/>
                    <a:pt x="15644" y="17690"/>
                    <a:pt x="15591" y="17260"/>
                  </a:cubicBezTo>
                  <a:cubicBezTo>
                    <a:pt x="15542" y="16876"/>
                    <a:pt x="15470" y="16496"/>
                    <a:pt x="15413" y="16112"/>
                  </a:cubicBezTo>
                  <a:cubicBezTo>
                    <a:pt x="15394" y="15981"/>
                    <a:pt x="15352" y="15850"/>
                    <a:pt x="15397" y="15719"/>
                  </a:cubicBezTo>
                  <a:cubicBezTo>
                    <a:pt x="15390" y="15687"/>
                    <a:pt x="15386" y="15651"/>
                    <a:pt x="15378" y="15619"/>
                  </a:cubicBezTo>
                  <a:cubicBezTo>
                    <a:pt x="15356" y="15759"/>
                    <a:pt x="15299" y="15881"/>
                    <a:pt x="15226" y="15994"/>
                  </a:cubicBezTo>
                  <a:cubicBezTo>
                    <a:pt x="15200" y="16049"/>
                    <a:pt x="15196" y="16116"/>
                    <a:pt x="15177" y="16175"/>
                  </a:cubicBezTo>
                  <a:cubicBezTo>
                    <a:pt x="15150" y="15904"/>
                    <a:pt x="15242" y="15646"/>
                    <a:pt x="15245" y="15380"/>
                  </a:cubicBezTo>
                  <a:cubicBezTo>
                    <a:pt x="15280" y="15113"/>
                    <a:pt x="15314" y="14851"/>
                    <a:pt x="15348" y="14584"/>
                  </a:cubicBezTo>
                  <a:cubicBezTo>
                    <a:pt x="15420" y="13951"/>
                    <a:pt x="15496" y="13318"/>
                    <a:pt x="15564" y="12681"/>
                  </a:cubicBezTo>
                  <a:cubicBezTo>
                    <a:pt x="15614" y="12210"/>
                    <a:pt x="15659" y="11745"/>
                    <a:pt x="15709" y="11266"/>
                  </a:cubicBezTo>
                  <a:cubicBezTo>
                    <a:pt x="15428" y="11302"/>
                    <a:pt x="15162" y="11406"/>
                    <a:pt x="14888" y="11474"/>
                  </a:cubicBezTo>
                  <a:cubicBezTo>
                    <a:pt x="14679" y="11528"/>
                    <a:pt x="14478" y="11623"/>
                    <a:pt x="14262" y="11605"/>
                  </a:cubicBezTo>
                  <a:cubicBezTo>
                    <a:pt x="14197" y="11650"/>
                    <a:pt x="14159" y="11618"/>
                    <a:pt x="14140" y="11541"/>
                  </a:cubicBezTo>
                  <a:cubicBezTo>
                    <a:pt x="14102" y="11397"/>
                    <a:pt x="14064" y="11252"/>
                    <a:pt x="14034" y="11103"/>
                  </a:cubicBezTo>
                  <a:cubicBezTo>
                    <a:pt x="13912" y="10560"/>
                    <a:pt x="13802" y="10018"/>
                    <a:pt x="13771" y="9453"/>
                  </a:cubicBezTo>
                  <a:cubicBezTo>
                    <a:pt x="13764" y="9430"/>
                    <a:pt x="13775" y="9399"/>
                    <a:pt x="13745" y="9394"/>
                  </a:cubicBezTo>
                  <a:cubicBezTo>
                    <a:pt x="13695" y="9390"/>
                    <a:pt x="13699" y="9439"/>
                    <a:pt x="13688" y="9471"/>
                  </a:cubicBezTo>
                  <a:cubicBezTo>
                    <a:pt x="13604" y="9837"/>
                    <a:pt x="13506" y="10199"/>
                    <a:pt x="13395" y="10560"/>
                  </a:cubicBezTo>
                  <a:cubicBezTo>
                    <a:pt x="13289" y="10913"/>
                    <a:pt x="13183" y="11270"/>
                    <a:pt x="13019" y="11596"/>
                  </a:cubicBezTo>
                  <a:cubicBezTo>
                    <a:pt x="12932" y="11772"/>
                    <a:pt x="12894" y="11772"/>
                    <a:pt x="12780" y="11614"/>
                  </a:cubicBezTo>
                  <a:cubicBezTo>
                    <a:pt x="12769" y="11596"/>
                    <a:pt x="12753" y="11578"/>
                    <a:pt x="12734" y="11546"/>
                  </a:cubicBezTo>
                  <a:cubicBezTo>
                    <a:pt x="12951" y="13431"/>
                    <a:pt x="13118" y="15303"/>
                    <a:pt x="13217" y="17188"/>
                  </a:cubicBezTo>
                  <a:cubicBezTo>
                    <a:pt x="13076" y="16297"/>
                    <a:pt x="13016" y="15393"/>
                    <a:pt x="12932" y="14493"/>
                  </a:cubicBezTo>
                  <a:cubicBezTo>
                    <a:pt x="12883" y="14507"/>
                    <a:pt x="12898" y="14543"/>
                    <a:pt x="12902" y="14575"/>
                  </a:cubicBezTo>
                  <a:cubicBezTo>
                    <a:pt x="12951" y="15257"/>
                    <a:pt x="13000" y="15940"/>
                    <a:pt x="13046" y="16627"/>
                  </a:cubicBezTo>
                  <a:cubicBezTo>
                    <a:pt x="13095" y="17346"/>
                    <a:pt x="13145" y="18065"/>
                    <a:pt x="13186" y="18784"/>
                  </a:cubicBezTo>
                  <a:cubicBezTo>
                    <a:pt x="13209" y="19145"/>
                    <a:pt x="13224" y="19507"/>
                    <a:pt x="13243" y="19869"/>
                  </a:cubicBezTo>
                  <a:cubicBezTo>
                    <a:pt x="13247" y="19927"/>
                    <a:pt x="13240" y="19986"/>
                    <a:pt x="13266" y="20040"/>
                  </a:cubicBezTo>
                  <a:cubicBezTo>
                    <a:pt x="13422" y="20022"/>
                    <a:pt x="13578" y="20063"/>
                    <a:pt x="13733" y="20013"/>
                  </a:cubicBezTo>
                  <a:cubicBezTo>
                    <a:pt x="13783" y="18978"/>
                    <a:pt x="13821" y="17947"/>
                    <a:pt x="13836" y="16912"/>
                  </a:cubicBezTo>
                  <a:cubicBezTo>
                    <a:pt x="13844" y="16383"/>
                    <a:pt x="13809" y="15854"/>
                    <a:pt x="13703" y="15325"/>
                  </a:cubicBezTo>
                  <a:cubicBezTo>
                    <a:pt x="13642" y="15443"/>
                    <a:pt x="13623" y="15569"/>
                    <a:pt x="13574" y="15705"/>
                  </a:cubicBezTo>
                  <a:cubicBezTo>
                    <a:pt x="13540" y="15596"/>
                    <a:pt x="13574" y="15511"/>
                    <a:pt x="13593" y="15429"/>
                  </a:cubicBezTo>
                  <a:cubicBezTo>
                    <a:pt x="13722" y="14801"/>
                    <a:pt x="13851" y="14172"/>
                    <a:pt x="13996" y="13544"/>
                  </a:cubicBezTo>
                  <a:cubicBezTo>
                    <a:pt x="14034" y="13372"/>
                    <a:pt x="14003" y="13214"/>
                    <a:pt x="13980" y="13056"/>
                  </a:cubicBezTo>
                  <a:cubicBezTo>
                    <a:pt x="13897" y="12432"/>
                    <a:pt x="13806" y="11813"/>
                    <a:pt x="13715" y="11193"/>
                  </a:cubicBezTo>
                  <a:cubicBezTo>
                    <a:pt x="13711" y="11162"/>
                    <a:pt x="13703" y="11125"/>
                    <a:pt x="13726" y="11116"/>
                  </a:cubicBezTo>
                  <a:cubicBezTo>
                    <a:pt x="13775" y="11098"/>
                    <a:pt x="13775" y="11157"/>
                    <a:pt x="13783" y="11189"/>
                  </a:cubicBezTo>
                  <a:cubicBezTo>
                    <a:pt x="13889" y="11564"/>
                    <a:pt x="13961" y="11948"/>
                    <a:pt x="14034" y="12333"/>
                  </a:cubicBezTo>
                  <a:cubicBezTo>
                    <a:pt x="14288" y="13702"/>
                    <a:pt x="14505" y="15086"/>
                    <a:pt x="14744" y="16464"/>
                  </a:cubicBezTo>
                  <a:cubicBezTo>
                    <a:pt x="14793" y="16749"/>
                    <a:pt x="14835" y="17039"/>
                    <a:pt x="14873" y="17328"/>
                  </a:cubicBezTo>
                  <a:cubicBezTo>
                    <a:pt x="14885" y="17400"/>
                    <a:pt x="14885" y="17477"/>
                    <a:pt x="14839" y="17558"/>
                  </a:cubicBezTo>
                  <a:cubicBezTo>
                    <a:pt x="14600" y="16207"/>
                    <a:pt x="14364" y="14855"/>
                    <a:pt x="14125" y="13503"/>
                  </a:cubicBezTo>
                  <a:cubicBezTo>
                    <a:pt x="14117" y="13503"/>
                    <a:pt x="14106" y="13503"/>
                    <a:pt x="14098" y="13503"/>
                  </a:cubicBezTo>
                  <a:cubicBezTo>
                    <a:pt x="14087" y="13553"/>
                    <a:pt x="14072" y="13598"/>
                    <a:pt x="14060" y="13648"/>
                  </a:cubicBezTo>
                  <a:cubicBezTo>
                    <a:pt x="14102" y="13711"/>
                    <a:pt x="14053" y="13797"/>
                    <a:pt x="14098" y="13856"/>
                  </a:cubicBezTo>
                  <a:cubicBezTo>
                    <a:pt x="14102" y="13824"/>
                    <a:pt x="14106" y="13788"/>
                    <a:pt x="14110" y="13716"/>
                  </a:cubicBezTo>
                  <a:cubicBezTo>
                    <a:pt x="14197" y="14100"/>
                    <a:pt x="14243" y="14457"/>
                    <a:pt x="14300" y="14814"/>
                  </a:cubicBezTo>
                  <a:cubicBezTo>
                    <a:pt x="14383" y="15352"/>
                    <a:pt x="14467" y="15890"/>
                    <a:pt x="14550" y="16428"/>
                  </a:cubicBezTo>
                  <a:cubicBezTo>
                    <a:pt x="14668" y="17183"/>
                    <a:pt x="14786" y="17934"/>
                    <a:pt x="14900" y="18689"/>
                  </a:cubicBezTo>
                  <a:cubicBezTo>
                    <a:pt x="14991" y="19263"/>
                    <a:pt x="15078" y="19841"/>
                    <a:pt x="15166" y="20420"/>
                  </a:cubicBezTo>
                  <a:cubicBezTo>
                    <a:pt x="15177" y="20492"/>
                    <a:pt x="15192" y="20515"/>
                    <a:pt x="15257" y="20515"/>
                  </a:cubicBezTo>
                  <a:cubicBezTo>
                    <a:pt x="15416" y="20515"/>
                    <a:pt x="15580" y="20511"/>
                    <a:pt x="15739" y="20538"/>
                  </a:cubicBezTo>
                  <a:cubicBezTo>
                    <a:pt x="15792" y="20538"/>
                    <a:pt x="15808" y="20533"/>
                    <a:pt x="15804" y="20465"/>
                  </a:cubicBezTo>
                  <a:close/>
                  <a:moveTo>
                    <a:pt x="14843" y="11659"/>
                  </a:moveTo>
                  <a:cubicBezTo>
                    <a:pt x="15093" y="11555"/>
                    <a:pt x="15340" y="11428"/>
                    <a:pt x="15614" y="11442"/>
                  </a:cubicBezTo>
                  <a:cubicBezTo>
                    <a:pt x="15359" y="11541"/>
                    <a:pt x="15112" y="11654"/>
                    <a:pt x="14843" y="11659"/>
                  </a:cubicBezTo>
                  <a:close/>
                  <a:moveTo>
                    <a:pt x="15257" y="20737"/>
                  </a:moveTo>
                  <a:cubicBezTo>
                    <a:pt x="15238" y="20854"/>
                    <a:pt x="15154" y="20926"/>
                    <a:pt x="15124" y="21026"/>
                  </a:cubicBezTo>
                  <a:cubicBezTo>
                    <a:pt x="15052" y="21265"/>
                    <a:pt x="14911" y="21424"/>
                    <a:pt x="14755" y="21577"/>
                  </a:cubicBezTo>
                  <a:cubicBezTo>
                    <a:pt x="14550" y="21564"/>
                    <a:pt x="14345" y="21600"/>
                    <a:pt x="14140" y="21595"/>
                  </a:cubicBezTo>
                  <a:cubicBezTo>
                    <a:pt x="13232" y="21573"/>
                    <a:pt x="12328" y="21582"/>
                    <a:pt x="11420" y="21564"/>
                  </a:cubicBezTo>
                  <a:cubicBezTo>
                    <a:pt x="10763" y="21550"/>
                    <a:pt x="10102" y="21523"/>
                    <a:pt x="9445" y="21505"/>
                  </a:cubicBezTo>
                  <a:cubicBezTo>
                    <a:pt x="9038" y="21491"/>
                    <a:pt x="8632" y="21455"/>
                    <a:pt x="8225" y="21451"/>
                  </a:cubicBezTo>
                  <a:cubicBezTo>
                    <a:pt x="8172" y="21451"/>
                    <a:pt x="8119" y="21433"/>
                    <a:pt x="8066" y="21428"/>
                  </a:cubicBezTo>
                  <a:cubicBezTo>
                    <a:pt x="8016" y="21424"/>
                    <a:pt x="8012" y="21410"/>
                    <a:pt x="8012" y="21347"/>
                  </a:cubicBezTo>
                  <a:cubicBezTo>
                    <a:pt x="8009" y="21211"/>
                    <a:pt x="8088" y="21112"/>
                    <a:pt x="8100" y="20981"/>
                  </a:cubicBezTo>
                  <a:cubicBezTo>
                    <a:pt x="8104" y="20954"/>
                    <a:pt x="8107" y="20922"/>
                    <a:pt x="8119" y="20895"/>
                  </a:cubicBezTo>
                  <a:cubicBezTo>
                    <a:pt x="8149" y="20841"/>
                    <a:pt x="7971" y="20809"/>
                    <a:pt x="8104" y="20764"/>
                  </a:cubicBezTo>
                  <a:cubicBezTo>
                    <a:pt x="8149" y="20746"/>
                    <a:pt x="8206" y="20723"/>
                    <a:pt x="8263" y="20723"/>
                  </a:cubicBezTo>
                  <a:cubicBezTo>
                    <a:pt x="8366" y="20728"/>
                    <a:pt x="8468" y="20705"/>
                    <a:pt x="8571" y="20700"/>
                  </a:cubicBezTo>
                  <a:cubicBezTo>
                    <a:pt x="8898" y="20682"/>
                    <a:pt x="9221" y="20687"/>
                    <a:pt x="9547" y="20664"/>
                  </a:cubicBezTo>
                  <a:cubicBezTo>
                    <a:pt x="10045" y="20628"/>
                    <a:pt x="10546" y="20651"/>
                    <a:pt x="11044" y="20628"/>
                  </a:cubicBezTo>
                  <a:cubicBezTo>
                    <a:pt x="11648" y="20601"/>
                    <a:pt x="12256" y="20569"/>
                    <a:pt x="12860" y="20578"/>
                  </a:cubicBezTo>
                  <a:cubicBezTo>
                    <a:pt x="12700" y="20732"/>
                    <a:pt x="12533" y="20868"/>
                    <a:pt x="12339" y="20954"/>
                  </a:cubicBezTo>
                  <a:cubicBezTo>
                    <a:pt x="12138" y="21039"/>
                    <a:pt x="11948" y="21161"/>
                    <a:pt x="11773" y="21302"/>
                  </a:cubicBezTo>
                  <a:cubicBezTo>
                    <a:pt x="11747" y="21324"/>
                    <a:pt x="11694" y="21342"/>
                    <a:pt x="11713" y="21397"/>
                  </a:cubicBezTo>
                  <a:cubicBezTo>
                    <a:pt x="11728" y="21437"/>
                    <a:pt x="11769" y="21424"/>
                    <a:pt x="11804" y="21424"/>
                  </a:cubicBezTo>
                  <a:cubicBezTo>
                    <a:pt x="12134" y="21419"/>
                    <a:pt x="12465" y="21410"/>
                    <a:pt x="12795" y="21410"/>
                  </a:cubicBezTo>
                  <a:cubicBezTo>
                    <a:pt x="12856" y="21410"/>
                    <a:pt x="12894" y="21378"/>
                    <a:pt x="12936" y="21333"/>
                  </a:cubicBezTo>
                  <a:cubicBezTo>
                    <a:pt x="13053" y="21207"/>
                    <a:pt x="13175" y="21094"/>
                    <a:pt x="13323" y="21026"/>
                  </a:cubicBezTo>
                  <a:cubicBezTo>
                    <a:pt x="13570" y="20908"/>
                    <a:pt x="13570" y="20908"/>
                    <a:pt x="13574" y="21216"/>
                  </a:cubicBezTo>
                  <a:cubicBezTo>
                    <a:pt x="13574" y="21225"/>
                    <a:pt x="13574" y="21234"/>
                    <a:pt x="13574" y="21247"/>
                  </a:cubicBezTo>
                  <a:cubicBezTo>
                    <a:pt x="13555" y="21388"/>
                    <a:pt x="13642" y="21342"/>
                    <a:pt x="13699" y="21351"/>
                  </a:cubicBezTo>
                  <a:cubicBezTo>
                    <a:pt x="13775" y="21365"/>
                    <a:pt x="13798" y="21333"/>
                    <a:pt x="13798" y="21238"/>
                  </a:cubicBezTo>
                  <a:cubicBezTo>
                    <a:pt x="13794" y="21008"/>
                    <a:pt x="13798" y="20777"/>
                    <a:pt x="13798" y="20547"/>
                  </a:cubicBezTo>
                  <a:cubicBezTo>
                    <a:pt x="14235" y="20547"/>
                    <a:pt x="14672" y="20547"/>
                    <a:pt x="15109" y="20547"/>
                  </a:cubicBezTo>
                  <a:cubicBezTo>
                    <a:pt x="15120" y="20574"/>
                    <a:pt x="15139" y="20578"/>
                    <a:pt x="15162" y="20574"/>
                  </a:cubicBezTo>
                  <a:cubicBezTo>
                    <a:pt x="15264" y="20556"/>
                    <a:pt x="15280" y="20614"/>
                    <a:pt x="15257" y="20737"/>
                  </a:cubicBezTo>
                  <a:close/>
                  <a:moveTo>
                    <a:pt x="21593" y="20859"/>
                  </a:moveTo>
                  <a:cubicBezTo>
                    <a:pt x="21589" y="20922"/>
                    <a:pt x="21593" y="20985"/>
                    <a:pt x="21593" y="21048"/>
                  </a:cubicBezTo>
                  <a:cubicBezTo>
                    <a:pt x="21593" y="21315"/>
                    <a:pt x="21593" y="21320"/>
                    <a:pt x="21365" y="21329"/>
                  </a:cubicBezTo>
                  <a:cubicBezTo>
                    <a:pt x="20849" y="21351"/>
                    <a:pt x="20332" y="21410"/>
                    <a:pt x="19812" y="21428"/>
                  </a:cubicBezTo>
                  <a:cubicBezTo>
                    <a:pt x="19424" y="21442"/>
                    <a:pt x="19040" y="21469"/>
                    <a:pt x="18653" y="21487"/>
                  </a:cubicBezTo>
                  <a:cubicBezTo>
                    <a:pt x="18019" y="21519"/>
                    <a:pt x="17384" y="21528"/>
                    <a:pt x="16750" y="21550"/>
                  </a:cubicBezTo>
                  <a:cubicBezTo>
                    <a:pt x="16423" y="21559"/>
                    <a:pt x="16100" y="21559"/>
                    <a:pt x="15773" y="21573"/>
                  </a:cubicBezTo>
                  <a:cubicBezTo>
                    <a:pt x="15792" y="21519"/>
                    <a:pt x="15808" y="21464"/>
                    <a:pt x="15827" y="21410"/>
                  </a:cubicBezTo>
                  <a:cubicBezTo>
                    <a:pt x="15914" y="21161"/>
                    <a:pt x="16013" y="20917"/>
                    <a:pt x="15903" y="20646"/>
                  </a:cubicBezTo>
                  <a:cubicBezTo>
                    <a:pt x="15891" y="20619"/>
                    <a:pt x="15895" y="20578"/>
                    <a:pt x="15914" y="20547"/>
                  </a:cubicBezTo>
                  <a:cubicBezTo>
                    <a:pt x="16602" y="20574"/>
                    <a:pt x="17289" y="20556"/>
                    <a:pt x="17977" y="20578"/>
                  </a:cubicBezTo>
                  <a:cubicBezTo>
                    <a:pt x="18193" y="20587"/>
                    <a:pt x="18414" y="20592"/>
                    <a:pt x="18630" y="20596"/>
                  </a:cubicBezTo>
                  <a:cubicBezTo>
                    <a:pt x="19234" y="20619"/>
                    <a:pt x="19842" y="20633"/>
                    <a:pt x="20446" y="20660"/>
                  </a:cubicBezTo>
                  <a:cubicBezTo>
                    <a:pt x="20799" y="20678"/>
                    <a:pt x="21153" y="20714"/>
                    <a:pt x="21502" y="20737"/>
                  </a:cubicBezTo>
                  <a:cubicBezTo>
                    <a:pt x="21578" y="20746"/>
                    <a:pt x="21597" y="20782"/>
                    <a:pt x="21593" y="20859"/>
                  </a:cubicBezTo>
                  <a:close/>
                  <a:moveTo>
                    <a:pt x="9612" y="19918"/>
                  </a:moveTo>
                  <a:cubicBezTo>
                    <a:pt x="9942" y="19905"/>
                    <a:pt x="10269" y="19918"/>
                    <a:pt x="10599" y="19896"/>
                  </a:cubicBezTo>
                  <a:cubicBezTo>
                    <a:pt x="10960" y="19869"/>
                    <a:pt x="11325" y="19887"/>
                    <a:pt x="11686" y="19860"/>
                  </a:cubicBezTo>
                  <a:cubicBezTo>
                    <a:pt x="12005" y="19837"/>
                    <a:pt x="12328" y="19850"/>
                    <a:pt x="12647" y="19819"/>
                  </a:cubicBezTo>
                  <a:cubicBezTo>
                    <a:pt x="12818" y="19801"/>
                    <a:pt x="12993" y="19823"/>
                    <a:pt x="13164" y="19774"/>
                  </a:cubicBezTo>
                  <a:cubicBezTo>
                    <a:pt x="13152" y="19606"/>
                    <a:pt x="13141" y="19439"/>
                    <a:pt x="13129" y="19272"/>
                  </a:cubicBezTo>
                  <a:cubicBezTo>
                    <a:pt x="13088" y="19263"/>
                    <a:pt x="13050" y="19249"/>
                    <a:pt x="13008" y="19249"/>
                  </a:cubicBezTo>
                  <a:cubicBezTo>
                    <a:pt x="12393" y="19245"/>
                    <a:pt x="11781" y="19209"/>
                    <a:pt x="11166" y="19190"/>
                  </a:cubicBezTo>
                  <a:cubicBezTo>
                    <a:pt x="10292" y="19163"/>
                    <a:pt x="9418" y="19163"/>
                    <a:pt x="8541" y="19154"/>
                  </a:cubicBezTo>
                  <a:cubicBezTo>
                    <a:pt x="8358" y="19154"/>
                    <a:pt x="8176" y="19150"/>
                    <a:pt x="7997" y="19150"/>
                  </a:cubicBezTo>
                  <a:cubicBezTo>
                    <a:pt x="7971" y="19285"/>
                    <a:pt x="8012" y="19326"/>
                    <a:pt x="8130" y="19322"/>
                  </a:cubicBezTo>
                  <a:cubicBezTo>
                    <a:pt x="8347" y="19313"/>
                    <a:pt x="8567" y="19322"/>
                    <a:pt x="8784" y="19322"/>
                  </a:cubicBezTo>
                  <a:cubicBezTo>
                    <a:pt x="8841" y="19322"/>
                    <a:pt x="8879" y="19344"/>
                    <a:pt x="8886" y="19421"/>
                  </a:cubicBezTo>
                  <a:cubicBezTo>
                    <a:pt x="8890" y="19493"/>
                    <a:pt x="8856" y="19529"/>
                    <a:pt x="8803" y="19548"/>
                  </a:cubicBezTo>
                  <a:cubicBezTo>
                    <a:pt x="8780" y="19557"/>
                    <a:pt x="8753" y="19557"/>
                    <a:pt x="8730" y="19561"/>
                  </a:cubicBezTo>
                  <a:cubicBezTo>
                    <a:pt x="8605" y="19575"/>
                    <a:pt x="8468" y="19502"/>
                    <a:pt x="8366" y="19652"/>
                  </a:cubicBezTo>
                  <a:cubicBezTo>
                    <a:pt x="8358" y="19665"/>
                    <a:pt x="8328" y="19661"/>
                    <a:pt x="8305" y="19661"/>
                  </a:cubicBezTo>
                  <a:cubicBezTo>
                    <a:pt x="7731" y="19661"/>
                    <a:pt x="7158" y="19656"/>
                    <a:pt x="6588" y="19656"/>
                  </a:cubicBezTo>
                  <a:cubicBezTo>
                    <a:pt x="6558" y="19656"/>
                    <a:pt x="6512" y="19665"/>
                    <a:pt x="6501" y="19624"/>
                  </a:cubicBezTo>
                  <a:cubicBezTo>
                    <a:pt x="6478" y="19534"/>
                    <a:pt x="6417" y="19561"/>
                    <a:pt x="6371" y="19557"/>
                  </a:cubicBezTo>
                  <a:cubicBezTo>
                    <a:pt x="6014" y="19552"/>
                    <a:pt x="5653" y="19548"/>
                    <a:pt x="5296" y="19543"/>
                  </a:cubicBezTo>
                  <a:cubicBezTo>
                    <a:pt x="5236" y="19629"/>
                    <a:pt x="5129" y="19656"/>
                    <a:pt x="5125" y="19810"/>
                  </a:cubicBezTo>
                  <a:cubicBezTo>
                    <a:pt x="5122" y="19896"/>
                    <a:pt x="5114" y="19918"/>
                    <a:pt x="5190" y="19918"/>
                  </a:cubicBezTo>
                  <a:cubicBezTo>
                    <a:pt x="5505" y="19914"/>
                    <a:pt x="5824" y="19941"/>
                    <a:pt x="6140" y="19941"/>
                  </a:cubicBezTo>
                  <a:cubicBezTo>
                    <a:pt x="7298" y="19936"/>
                    <a:pt x="8457" y="19973"/>
                    <a:pt x="9612" y="19918"/>
                  </a:cubicBezTo>
                  <a:close/>
                  <a:moveTo>
                    <a:pt x="5828" y="19588"/>
                  </a:moveTo>
                  <a:cubicBezTo>
                    <a:pt x="5745" y="19588"/>
                    <a:pt x="5657" y="19588"/>
                    <a:pt x="5574" y="19588"/>
                  </a:cubicBezTo>
                  <a:cubicBezTo>
                    <a:pt x="5574" y="19584"/>
                    <a:pt x="5574" y="19584"/>
                    <a:pt x="5574" y="19579"/>
                  </a:cubicBezTo>
                  <a:cubicBezTo>
                    <a:pt x="5661" y="19579"/>
                    <a:pt x="5752" y="19579"/>
                    <a:pt x="5840" y="19579"/>
                  </a:cubicBezTo>
                  <a:cubicBezTo>
                    <a:pt x="5836" y="19584"/>
                    <a:pt x="5832" y="19584"/>
                    <a:pt x="5828" y="19588"/>
                  </a:cubicBezTo>
                  <a:close/>
                  <a:moveTo>
                    <a:pt x="3910" y="3910"/>
                  </a:moveTo>
                  <a:cubicBezTo>
                    <a:pt x="3910" y="6166"/>
                    <a:pt x="3906" y="8418"/>
                    <a:pt x="3902" y="10673"/>
                  </a:cubicBezTo>
                  <a:cubicBezTo>
                    <a:pt x="3902" y="10782"/>
                    <a:pt x="3929" y="10818"/>
                    <a:pt x="4020" y="10818"/>
                  </a:cubicBezTo>
                  <a:cubicBezTo>
                    <a:pt x="4388" y="10823"/>
                    <a:pt x="4753" y="10818"/>
                    <a:pt x="5122" y="10832"/>
                  </a:cubicBezTo>
                  <a:cubicBezTo>
                    <a:pt x="5482" y="10841"/>
                    <a:pt x="5840" y="10886"/>
                    <a:pt x="6200" y="10850"/>
                  </a:cubicBezTo>
                  <a:cubicBezTo>
                    <a:pt x="6406" y="10827"/>
                    <a:pt x="6387" y="10877"/>
                    <a:pt x="6390" y="10628"/>
                  </a:cubicBezTo>
                  <a:cubicBezTo>
                    <a:pt x="6390" y="9050"/>
                    <a:pt x="6390" y="7477"/>
                    <a:pt x="6394" y="5900"/>
                  </a:cubicBezTo>
                  <a:cubicBezTo>
                    <a:pt x="6394" y="5755"/>
                    <a:pt x="6360" y="5701"/>
                    <a:pt x="6235" y="5674"/>
                  </a:cubicBezTo>
                  <a:cubicBezTo>
                    <a:pt x="6003" y="5619"/>
                    <a:pt x="6045" y="5660"/>
                    <a:pt x="6041" y="5398"/>
                  </a:cubicBezTo>
                  <a:cubicBezTo>
                    <a:pt x="6041" y="5321"/>
                    <a:pt x="6041" y="5240"/>
                    <a:pt x="6041" y="5163"/>
                  </a:cubicBezTo>
                  <a:cubicBezTo>
                    <a:pt x="6041" y="4909"/>
                    <a:pt x="6030" y="4896"/>
                    <a:pt x="5809" y="4941"/>
                  </a:cubicBezTo>
                  <a:cubicBezTo>
                    <a:pt x="5973" y="4932"/>
                    <a:pt x="6003" y="5041"/>
                    <a:pt x="5988" y="5194"/>
                  </a:cubicBezTo>
                  <a:cubicBezTo>
                    <a:pt x="5984" y="5249"/>
                    <a:pt x="5988" y="5303"/>
                    <a:pt x="5988" y="5357"/>
                  </a:cubicBezTo>
                  <a:cubicBezTo>
                    <a:pt x="5988" y="5660"/>
                    <a:pt x="5988" y="5660"/>
                    <a:pt x="6238" y="5723"/>
                  </a:cubicBezTo>
                  <a:cubicBezTo>
                    <a:pt x="6307" y="5741"/>
                    <a:pt x="6352" y="5773"/>
                    <a:pt x="6337" y="5868"/>
                  </a:cubicBezTo>
                  <a:cubicBezTo>
                    <a:pt x="6307" y="6085"/>
                    <a:pt x="6398" y="6320"/>
                    <a:pt x="6284" y="6528"/>
                  </a:cubicBezTo>
                  <a:cubicBezTo>
                    <a:pt x="6280" y="6532"/>
                    <a:pt x="6292" y="6560"/>
                    <a:pt x="6299" y="6564"/>
                  </a:cubicBezTo>
                  <a:cubicBezTo>
                    <a:pt x="6360" y="6600"/>
                    <a:pt x="6337" y="6668"/>
                    <a:pt x="6337" y="6722"/>
                  </a:cubicBezTo>
                  <a:cubicBezTo>
                    <a:pt x="6337" y="8020"/>
                    <a:pt x="6337" y="9317"/>
                    <a:pt x="6337" y="10610"/>
                  </a:cubicBezTo>
                  <a:cubicBezTo>
                    <a:pt x="6337" y="10741"/>
                    <a:pt x="6311" y="10786"/>
                    <a:pt x="6197" y="10786"/>
                  </a:cubicBezTo>
                  <a:cubicBezTo>
                    <a:pt x="6079" y="10786"/>
                    <a:pt x="6033" y="10764"/>
                    <a:pt x="6037" y="10601"/>
                  </a:cubicBezTo>
                  <a:cubicBezTo>
                    <a:pt x="6045" y="9787"/>
                    <a:pt x="6045" y="8969"/>
                    <a:pt x="6041" y="8155"/>
                  </a:cubicBezTo>
                  <a:cubicBezTo>
                    <a:pt x="6037" y="7911"/>
                    <a:pt x="6030" y="7681"/>
                    <a:pt x="6276" y="7595"/>
                  </a:cubicBezTo>
                  <a:cubicBezTo>
                    <a:pt x="6303" y="7586"/>
                    <a:pt x="6330" y="7550"/>
                    <a:pt x="6311" y="7513"/>
                  </a:cubicBezTo>
                  <a:cubicBezTo>
                    <a:pt x="6288" y="7468"/>
                    <a:pt x="6261" y="7504"/>
                    <a:pt x="6238" y="7522"/>
                  </a:cubicBezTo>
                  <a:cubicBezTo>
                    <a:pt x="6079" y="7640"/>
                    <a:pt x="5923" y="7753"/>
                    <a:pt x="5764" y="7866"/>
                  </a:cubicBezTo>
                  <a:cubicBezTo>
                    <a:pt x="5714" y="7902"/>
                    <a:pt x="5695" y="7943"/>
                    <a:pt x="5695" y="8011"/>
                  </a:cubicBezTo>
                  <a:cubicBezTo>
                    <a:pt x="5688" y="8241"/>
                    <a:pt x="5676" y="8472"/>
                    <a:pt x="5672" y="8702"/>
                  </a:cubicBezTo>
                  <a:cubicBezTo>
                    <a:pt x="5672" y="8775"/>
                    <a:pt x="5653" y="8833"/>
                    <a:pt x="5615" y="8883"/>
                  </a:cubicBezTo>
                  <a:cubicBezTo>
                    <a:pt x="5615" y="8883"/>
                    <a:pt x="5615" y="8883"/>
                    <a:pt x="5615" y="8883"/>
                  </a:cubicBezTo>
                  <a:cubicBezTo>
                    <a:pt x="5505" y="8915"/>
                    <a:pt x="5410" y="8983"/>
                    <a:pt x="5319" y="9060"/>
                  </a:cubicBezTo>
                  <a:cubicBezTo>
                    <a:pt x="5319" y="9060"/>
                    <a:pt x="5319" y="9060"/>
                    <a:pt x="5319" y="9060"/>
                  </a:cubicBezTo>
                  <a:cubicBezTo>
                    <a:pt x="5296" y="9073"/>
                    <a:pt x="5274" y="9087"/>
                    <a:pt x="5251" y="9096"/>
                  </a:cubicBezTo>
                  <a:cubicBezTo>
                    <a:pt x="5243" y="9096"/>
                    <a:pt x="5232" y="9105"/>
                    <a:pt x="5228" y="9100"/>
                  </a:cubicBezTo>
                  <a:cubicBezTo>
                    <a:pt x="5175" y="9078"/>
                    <a:pt x="5019" y="8730"/>
                    <a:pt x="5034" y="8671"/>
                  </a:cubicBezTo>
                  <a:cubicBezTo>
                    <a:pt x="5046" y="8626"/>
                    <a:pt x="5080" y="8617"/>
                    <a:pt x="5110" y="8603"/>
                  </a:cubicBezTo>
                  <a:cubicBezTo>
                    <a:pt x="5217" y="8540"/>
                    <a:pt x="5323" y="8472"/>
                    <a:pt x="5429" y="8413"/>
                  </a:cubicBezTo>
                  <a:cubicBezTo>
                    <a:pt x="5501" y="8372"/>
                    <a:pt x="5532" y="8314"/>
                    <a:pt x="5532" y="8219"/>
                  </a:cubicBezTo>
                  <a:cubicBezTo>
                    <a:pt x="5528" y="7893"/>
                    <a:pt x="5532" y="7572"/>
                    <a:pt x="5532" y="7247"/>
                  </a:cubicBezTo>
                  <a:cubicBezTo>
                    <a:pt x="5532" y="7147"/>
                    <a:pt x="5532" y="7048"/>
                    <a:pt x="5532" y="6939"/>
                  </a:cubicBezTo>
                  <a:cubicBezTo>
                    <a:pt x="5479" y="6966"/>
                    <a:pt x="5486" y="7003"/>
                    <a:pt x="5482" y="7034"/>
                  </a:cubicBezTo>
                  <a:cubicBezTo>
                    <a:pt x="5471" y="7351"/>
                    <a:pt x="5444" y="7672"/>
                    <a:pt x="5460" y="7988"/>
                  </a:cubicBezTo>
                  <a:cubicBezTo>
                    <a:pt x="5471" y="8241"/>
                    <a:pt x="5414" y="8390"/>
                    <a:pt x="5205" y="8490"/>
                  </a:cubicBezTo>
                  <a:cubicBezTo>
                    <a:pt x="4985" y="8594"/>
                    <a:pt x="4996" y="8617"/>
                    <a:pt x="4882" y="8359"/>
                  </a:cubicBezTo>
                  <a:cubicBezTo>
                    <a:pt x="4871" y="8327"/>
                    <a:pt x="4852" y="8300"/>
                    <a:pt x="4837" y="8273"/>
                  </a:cubicBezTo>
                  <a:cubicBezTo>
                    <a:pt x="4837" y="8273"/>
                    <a:pt x="4837" y="8273"/>
                    <a:pt x="4837" y="8273"/>
                  </a:cubicBezTo>
                  <a:cubicBezTo>
                    <a:pt x="4837" y="8273"/>
                    <a:pt x="4837" y="8273"/>
                    <a:pt x="4837" y="8273"/>
                  </a:cubicBezTo>
                  <a:cubicBezTo>
                    <a:pt x="4829" y="8255"/>
                    <a:pt x="4821" y="8232"/>
                    <a:pt x="4814" y="8214"/>
                  </a:cubicBezTo>
                  <a:cubicBezTo>
                    <a:pt x="4806" y="8196"/>
                    <a:pt x="4799" y="8174"/>
                    <a:pt x="4791" y="8155"/>
                  </a:cubicBezTo>
                  <a:cubicBezTo>
                    <a:pt x="4783" y="8164"/>
                    <a:pt x="4780" y="8169"/>
                    <a:pt x="4772" y="8178"/>
                  </a:cubicBezTo>
                  <a:cubicBezTo>
                    <a:pt x="4780" y="8196"/>
                    <a:pt x="4791" y="8214"/>
                    <a:pt x="4799" y="8232"/>
                  </a:cubicBezTo>
                  <a:cubicBezTo>
                    <a:pt x="4806" y="8250"/>
                    <a:pt x="4814" y="8273"/>
                    <a:pt x="4821" y="8291"/>
                  </a:cubicBezTo>
                  <a:cubicBezTo>
                    <a:pt x="4821" y="8291"/>
                    <a:pt x="4821" y="8291"/>
                    <a:pt x="4821" y="8291"/>
                  </a:cubicBezTo>
                  <a:cubicBezTo>
                    <a:pt x="4833" y="8332"/>
                    <a:pt x="4837" y="8377"/>
                    <a:pt x="4856" y="8418"/>
                  </a:cubicBezTo>
                  <a:cubicBezTo>
                    <a:pt x="5049" y="8897"/>
                    <a:pt x="5243" y="9376"/>
                    <a:pt x="5441" y="9855"/>
                  </a:cubicBezTo>
                  <a:cubicBezTo>
                    <a:pt x="5444" y="9869"/>
                    <a:pt x="5456" y="9878"/>
                    <a:pt x="5463" y="9887"/>
                  </a:cubicBezTo>
                  <a:cubicBezTo>
                    <a:pt x="5463" y="9887"/>
                    <a:pt x="5463" y="9887"/>
                    <a:pt x="5463" y="9887"/>
                  </a:cubicBezTo>
                  <a:cubicBezTo>
                    <a:pt x="5498" y="9991"/>
                    <a:pt x="5524" y="10099"/>
                    <a:pt x="5566" y="10194"/>
                  </a:cubicBezTo>
                  <a:cubicBezTo>
                    <a:pt x="5612" y="10298"/>
                    <a:pt x="5608" y="10375"/>
                    <a:pt x="5513" y="10434"/>
                  </a:cubicBezTo>
                  <a:cubicBezTo>
                    <a:pt x="5486" y="10452"/>
                    <a:pt x="5460" y="10479"/>
                    <a:pt x="5452" y="10520"/>
                  </a:cubicBezTo>
                  <a:cubicBezTo>
                    <a:pt x="5513" y="10547"/>
                    <a:pt x="5536" y="10475"/>
                    <a:pt x="5604" y="10447"/>
                  </a:cubicBezTo>
                  <a:cubicBezTo>
                    <a:pt x="5604" y="10547"/>
                    <a:pt x="5600" y="10642"/>
                    <a:pt x="5604" y="10732"/>
                  </a:cubicBezTo>
                  <a:cubicBezTo>
                    <a:pt x="5608" y="10796"/>
                    <a:pt x="5570" y="10777"/>
                    <a:pt x="5547" y="10777"/>
                  </a:cubicBezTo>
                  <a:cubicBezTo>
                    <a:pt x="5448" y="10777"/>
                    <a:pt x="5353" y="10777"/>
                    <a:pt x="5243" y="10777"/>
                  </a:cubicBezTo>
                  <a:cubicBezTo>
                    <a:pt x="5300" y="10660"/>
                    <a:pt x="5433" y="10651"/>
                    <a:pt x="5452" y="10520"/>
                  </a:cubicBezTo>
                  <a:cubicBezTo>
                    <a:pt x="5376" y="10511"/>
                    <a:pt x="5391" y="10393"/>
                    <a:pt x="5330" y="10371"/>
                  </a:cubicBezTo>
                  <a:cubicBezTo>
                    <a:pt x="5330" y="10384"/>
                    <a:pt x="5327" y="10398"/>
                    <a:pt x="5327" y="10416"/>
                  </a:cubicBezTo>
                  <a:cubicBezTo>
                    <a:pt x="5330" y="10470"/>
                    <a:pt x="5391" y="10515"/>
                    <a:pt x="5361" y="10560"/>
                  </a:cubicBezTo>
                  <a:cubicBezTo>
                    <a:pt x="5319" y="10624"/>
                    <a:pt x="5258" y="10673"/>
                    <a:pt x="5201" y="10719"/>
                  </a:cubicBezTo>
                  <a:cubicBezTo>
                    <a:pt x="5144" y="10764"/>
                    <a:pt x="5133" y="10692"/>
                    <a:pt x="5114" y="10655"/>
                  </a:cubicBezTo>
                  <a:cubicBezTo>
                    <a:pt x="4992" y="10389"/>
                    <a:pt x="4875" y="10122"/>
                    <a:pt x="4753" y="9855"/>
                  </a:cubicBezTo>
                  <a:cubicBezTo>
                    <a:pt x="4700" y="9738"/>
                    <a:pt x="4662" y="9616"/>
                    <a:pt x="4594" y="9507"/>
                  </a:cubicBezTo>
                  <a:cubicBezTo>
                    <a:pt x="4495" y="9268"/>
                    <a:pt x="4400" y="9023"/>
                    <a:pt x="4290" y="8788"/>
                  </a:cubicBezTo>
                  <a:cubicBezTo>
                    <a:pt x="4233" y="8666"/>
                    <a:pt x="4236" y="8594"/>
                    <a:pt x="4343" y="8517"/>
                  </a:cubicBezTo>
                  <a:cubicBezTo>
                    <a:pt x="4483" y="8413"/>
                    <a:pt x="4476" y="8404"/>
                    <a:pt x="4544" y="8571"/>
                  </a:cubicBezTo>
                  <a:cubicBezTo>
                    <a:pt x="4742" y="9055"/>
                    <a:pt x="4943" y="9539"/>
                    <a:pt x="5144" y="10018"/>
                  </a:cubicBezTo>
                  <a:cubicBezTo>
                    <a:pt x="5163" y="10063"/>
                    <a:pt x="5171" y="10122"/>
                    <a:pt x="5224" y="10136"/>
                  </a:cubicBezTo>
                  <a:cubicBezTo>
                    <a:pt x="5179" y="9955"/>
                    <a:pt x="5099" y="9787"/>
                    <a:pt x="5030" y="9616"/>
                  </a:cubicBezTo>
                  <a:cubicBezTo>
                    <a:pt x="4886" y="9258"/>
                    <a:pt x="4734" y="8906"/>
                    <a:pt x="4586" y="8553"/>
                  </a:cubicBezTo>
                  <a:cubicBezTo>
                    <a:pt x="4506" y="8359"/>
                    <a:pt x="4575" y="8219"/>
                    <a:pt x="4768" y="8174"/>
                  </a:cubicBezTo>
                  <a:cubicBezTo>
                    <a:pt x="4776" y="8164"/>
                    <a:pt x="4780" y="8160"/>
                    <a:pt x="4787" y="8151"/>
                  </a:cubicBezTo>
                  <a:cubicBezTo>
                    <a:pt x="4772" y="8110"/>
                    <a:pt x="4810" y="8070"/>
                    <a:pt x="4783" y="8024"/>
                  </a:cubicBezTo>
                  <a:cubicBezTo>
                    <a:pt x="4578" y="8174"/>
                    <a:pt x="4400" y="8359"/>
                    <a:pt x="4210" y="8526"/>
                  </a:cubicBezTo>
                  <a:cubicBezTo>
                    <a:pt x="4164" y="8567"/>
                    <a:pt x="4164" y="8608"/>
                    <a:pt x="4187" y="8666"/>
                  </a:cubicBezTo>
                  <a:cubicBezTo>
                    <a:pt x="4236" y="8779"/>
                    <a:pt x="4282" y="8897"/>
                    <a:pt x="4331" y="9005"/>
                  </a:cubicBezTo>
                  <a:cubicBezTo>
                    <a:pt x="4411" y="9177"/>
                    <a:pt x="4457" y="9376"/>
                    <a:pt x="4575" y="9525"/>
                  </a:cubicBezTo>
                  <a:cubicBezTo>
                    <a:pt x="4578" y="9584"/>
                    <a:pt x="4601" y="9638"/>
                    <a:pt x="4624" y="9692"/>
                  </a:cubicBezTo>
                  <a:cubicBezTo>
                    <a:pt x="4685" y="9837"/>
                    <a:pt x="4745" y="9982"/>
                    <a:pt x="4802" y="10126"/>
                  </a:cubicBezTo>
                  <a:cubicBezTo>
                    <a:pt x="4818" y="10167"/>
                    <a:pt x="4840" y="10203"/>
                    <a:pt x="4783" y="10226"/>
                  </a:cubicBezTo>
                  <a:cubicBezTo>
                    <a:pt x="4669" y="10276"/>
                    <a:pt x="4601" y="10389"/>
                    <a:pt x="4533" y="10497"/>
                  </a:cubicBezTo>
                  <a:cubicBezTo>
                    <a:pt x="4445" y="10637"/>
                    <a:pt x="4445" y="10637"/>
                    <a:pt x="4590" y="10701"/>
                  </a:cubicBezTo>
                  <a:cubicBezTo>
                    <a:pt x="4594" y="10701"/>
                    <a:pt x="4594" y="10719"/>
                    <a:pt x="4601" y="10746"/>
                  </a:cubicBezTo>
                  <a:cubicBezTo>
                    <a:pt x="4434" y="10746"/>
                    <a:pt x="4271" y="10737"/>
                    <a:pt x="4107" y="10750"/>
                  </a:cubicBezTo>
                  <a:cubicBezTo>
                    <a:pt x="3989" y="10759"/>
                    <a:pt x="3967" y="10710"/>
                    <a:pt x="3967" y="10579"/>
                  </a:cubicBezTo>
                  <a:cubicBezTo>
                    <a:pt x="3971" y="8449"/>
                    <a:pt x="3967" y="6316"/>
                    <a:pt x="3967" y="4186"/>
                  </a:cubicBezTo>
                  <a:cubicBezTo>
                    <a:pt x="3967" y="3834"/>
                    <a:pt x="3967" y="3834"/>
                    <a:pt x="4267" y="3852"/>
                  </a:cubicBezTo>
                  <a:cubicBezTo>
                    <a:pt x="4901" y="3888"/>
                    <a:pt x="5536" y="3915"/>
                    <a:pt x="6166" y="3947"/>
                  </a:cubicBezTo>
                  <a:cubicBezTo>
                    <a:pt x="6216" y="3951"/>
                    <a:pt x="6265" y="3960"/>
                    <a:pt x="6314" y="3969"/>
                  </a:cubicBezTo>
                  <a:cubicBezTo>
                    <a:pt x="6337" y="3974"/>
                    <a:pt x="6352" y="3978"/>
                    <a:pt x="6360" y="4005"/>
                  </a:cubicBezTo>
                  <a:cubicBezTo>
                    <a:pt x="6402" y="4127"/>
                    <a:pt x="6322" y="4268"/>
                    <a:pt x="6212" y="4268"/>
                  </a:cubicBezTo>
                  <a:cubicBezTo>
                    <a:pt x="6178" y="4268"/>
                    <a:pt x="6147" y="4268"/>
                    <a:pt x="6113" y="4263"/>
                  </a:cubicBezTo>
                  <a:cubicBezTo>
                    <a:pt x="5509" y="4227"/>
                    <a:pt x="4905" y="4195"/>
                    <a:pt x="4301" y="4150"/>
                  </a:cubicBezTo>
                  <a:cubicBezTo>
                    <a:pt x="4191" y="4141"/>
                    <a:pt x="4160" y="4186"/>
                    <a:pt x="4164" y="4313"/>
                  </a:cubicBezTo>
                  <a:cubicBezTo>
                    <a:pt x="4172" y="4833"/>
                    <a:pt x="4168" y="5353"/>
                    <a:pt x="4168" y="5872"/>
                  </a:cubicBezTo>
                  <a:cubicBezTo>
                    <a:pt x="4168" y="5963"/>
                    <a:pt x="4134" y="6085"/>
                    <a:pt x="4187" y="6139"/>
                  </a:cubicBezTo>
                  <a:cubicBezTo>
                    <a:pt x="4225" y="6180"/>
                    <a:pt x="4324" y="6144"/>
                    <a:pt x="4396" y="6144"/>
                  </a:cubicBezTo>
                  <a:cubicBezTo>
                    <a:pt x="4590" y="6144"/>
                    <a:pt x="4780" y="6144"/>
                    <a:pt x="4973" y="6144"/>
                  </a:cubicBezTo>
                  <a:cubicBezTo>
                    <a:pt x="4761" y="6117"/>
                    <a:pt x="4544" y="6117"/>
                    <a:pt x="4331" y="6117"/>
                  </a:cubicBezTo>
                  <a:cubicBezTo>
                    <a:pt x="4271" y="6117"/>
                    <a:pt x="4214" y="6112"/>
                    <a:pt x="4217" y="6013"/>
                  </a:cubicBezTo>
                  <a:cubicBezTo>
                    <a:pt x="4217" y="5692"/>
                    <a:pt x="4217" y="5375"/>
                    <a:pt x="4217" y="5054"/>
                  </a:cubicBezTo>
                  <a:cubicBezTo>
                    <a:pt x="4217" y="4986"/>
                    <a:pt x="4240" y="4955"/>
                    <a:pt x="4297" y="4959"/>
                  </a:cubicBezTo>
                  <a:cubicBezTo>
                    <a:pt x="4415" y="4968"/>
                    <a:pt x="4537" y="4955"/>
                    <a:pt x="4654" y="4977"/>
                  </a:cubicBezTo>
                  <a:cubicBezTo>
                    <a:pt x="4772" y="5000"/>
                    <a:pt x="4894" y="5000"/>
                    <a:pt x="5019" y="4977"/>
                  </a:cubicBezTo>
                  <a:cubicBezTo>
                    <a:pt x="5004" y="4932"/>
                    <a:pt x="4981" y="4937"/>
                    <a:pt x="4962" y="4937"/>
                  </a:cubicBezTo>
                  <a:cubicBezTo>
                    <a:pt x="4753" y="4928"/>
                    <a:pt x="4544" y="4914"/>
                    <a:pt x="4331" y="4910"/>
                  </a:cubicBezTo>
                  <a:cubicBezTo>
                    <a:pt x="4267" y="4910"/>
                    <a:pt x="4210" y="4914"/>
                    <a:pt x="4214" y="4797"/>
                  </a:cubicBezTo>
                  <a:cubicBezTo>
                    <a:pt x="4214" y="4693"/>
                    <a:pt x="4263" y="4693"/>
                    <a:pt x="4324" y="4693"/>
                  </a:cubicBezTo>
                  <a:cubicBezTo>
                    <a:pt x="4366" y="4693"/>
                    <a:pt x="4411" y="4693"/>
                    <a:pt x="4453" y="4693"/>
                  </a:cubicBezTo>
                  <a:cubicBezTo>
                    <a:pt x="4217" y="4652"/>
                    <a:pt x="4217" y="4652"/>
                    <a:pt x="4214" y="4358"/>
                  </a:cubicBezTo>
                  <a:cubicBezTo>
                    <a:pt x="4214" y="4340"/>
                    <a:pt x="4214" y="4317"/>
                    <a:pt x="4214" y="4299"/>
                  </a:cubicBezTo>
                  <a:cubicBezTo>
                    <a:pt x="4206" y="4222"/>
                    <a:pt x="4229" y="4209"/>
                    <a:pt x="4297" y="4213"/>
                  </a:cubicBezTo>
                  <a:cubicBezTo>
                    <a:pt x="4924" y="4250"/>
                    <a:pt x="5547" y="4286"/>
                    <a:pt x="6174" y="4308"/>
                  </a:cubicBezTo>
                  <a:cubicBezTo>
                    <a:pt x="6447" y="4317"/>
                    <a:pt x="6409" y="4385"/>
                    <a:pt x="6417" y="4010"/>
                  </a:cubicBezTo>
                  <a:cubicBezTo>
                    <a:pt x="6417" y="3929"/>
                    <a:pt x="6398" y="3901"/>
                    <a:pt x="6326" y="3892"/>
                  </a:cubicBezTo>
                  <a:cubicBezTo>
                    <a:pt x="5555" y="3820"/>
                    <a:pt x="4780" y="3811"/>
                    <a:pt x="4008" y="3752"/>
                  </a:cubicBezTo>
                  <a:cubicBezTo>
                    <a:pt x="3902" y="3766"/>
                    <a:pt x="3910" y="3834"/>
                    <a:pt x="3910" y="3910"/>
                  </a:cubicBezTo>
                  <a:close/>
                  <a:moveTo>
                    <a:pt x="5593" y="10113"/>
                  </a:moveTo>
                  <a:cubicBezTo>
                    <a:pt x="5555" y="10031"/>
                    <a:pt x="5517" y="9946"/>
                    <a:pt x="5479" y="9860"/>
                  </a:cubicBezTo>
                  <a:cubicBezTo>
                    <a:pt x="5479" y="9860"/>
                    <a:pt x="5479" y="9860"/>
                    <a:pt x="5479" y="9860"/>
                  </a:cubicBezTo>
                  <a:cubicBezTo>
                    <a:pt x="5422" y="9656"/>
                    <a:pt x="5323" y="9475"/>
                    <a:pt x="5251" y="9281"/>
                  </a:cubicBezTo>
                  <a:cubicBezTo>
                    <a:pt x="5228" y="9222"/>
                    <a:pt x="5198" y="9168"/>
                    <a:pt x="5255" y="9109"/>
                  </a:cubicBezTo>
                  <a:cubicBezTo>
                    <a:pt x="5281" y="9100"/>
                    <a:pt x="5304" y="9091"/>
                    <a:pt x="5331" y="9082"/>
                  </a:cubicBezTo>
                  <a:cubicBezTo>
                    <a:pt x="5331" y="9082"/>
                    <a:pt x="5331" y="9082"/>
                    <a:pt x="5331" y="9082"/>
                  </a:cubicBezTo>
                  <a:cubicBezTo>
                    <a:pt x="5437" y="9041"/>
                    <a:pt x="5539" y="8987"/>
                    <a:pt x="5627" y="8906"/>
                  </a:cubicBezTo>
                  <a:cubicBezTo>
                    <a:pt x="5627" y="8906"/>
                    <a:pt x="5627" y="8906"/>
                    <a:pt x="5627" y="8906"/>
                  </a:cubicBezTo>
                  <a:cubicBezTo>
                    <a:pt x="5672" y="9060"/>
                    <a:pt x="5646" y="9213"/>
                    <a:pt x="5642" y="9367"/>
                  </a:cubicBezTo>
                  <a:cubicBezTo>
                    <a:pt x="5627" y="9616"/>
                    <a:pt x="5615" y="9864"/>
                    <a:pt x="5593" y="10113"/>
                  </a:cubicBezTo>
                  <a:close/>
                  <a:moveTo>
                    <a:pt x="12222" y="7676"/>
                  </a:moveTo>
                  <a:cubicBezTo>
                    <a:pt x="12301" y="7744"/>
                    <a:pt x="12366" y="7830"/>
                    <a:pt x="12419" y="7975"/>
                  </a:cubicBezTo>
                  <a:cubicBezTo>
                    <a:pt x="12298" y="7848"/>
                    <a:pt x="12214" y="7730"/>
                    <a:pt x="12092" y="7667"/>
                  </a:cubicBezTo>
                  <a:cubicBezTo>
                    <a:pt x="12073" y="7721"/>
                    <a:pt x="12115" y="7744"/>
                    <a:pt x="12134" y="7780"/>
                  </a:cubicBezTo>
                  <a:cubicBezTo>
                    <a:pt x="12237" y="7956"/>
                    <a:pt x="12343" y="8128"/>
                    <a:pt x="12389" y="8341"/>
                  </a:cubicBezTo>
                  <a:cubicBezTo>
                    <a:pt x="12260" y="8097"/>
                    <a:pt x="12111" y="7866"/>
                    <a:pt x="12005" y="7604"/>
                  </a:cubicBezTo>
                  <a:cubicBezTo>
                    <a:pt x="11990" y="7559"/>
                    <a:pt x="11963" y="7522"/>
                    <a:pt x="11929" y="7495"/>
                  </a:cubicBezTo>
                  <a:cubicBezTo>
                    <a:pt x="11633" y="7256"/>
                    <a:pt x="11340" y="7016"/>
                    <a:pt x="11044" y="6777"/>
                  </a:cubicBezTo>
                  <a:cubicBezTo>
                    <a:pt x="10960" y="6709"/>
                    <a:pt x="10873" y="6645"/>
                    <a:pt x="10770" y="6614"/>
                  </a:cubicBezTo>
                  <a:cubicBezTo>
                    <a:pt x="10786" y="6858"/>
                    <a:pt x="10664" y="6998"/>
                    <a:pt x="10504" y="7102"/>
                  </a:cubicBezTo>
                  <a:cubicBezTo>
                    <a:pt x="10497" y="7188"/>
                    <a:pt x="10451" y="7192"/>
                    <a:pt x="10406" y="7152"/>
                  </a:cubicBezTo>
                  <a:cubicBezTo>
                    <a:pt x="10356" y="7111"/>
                    <a:pt x="10318" y="7057"/>
                    <a:pt x="10277" y="7007"/>
                  </a:cubicBezTo>
                  <a:cubicBezTo>
                    <a:pt x="10269" y="6998"/>
                    <a:pt x="10261" y="6985"/>
                    <a:pt x="10254" y="6975"/>
                  </a:cubicBezTo>
                  <a:cubicBezTo>
                    <a:pt x="10163" y="7016"/>
                    <a:pt x="10068" y="7021"/>
                    <a:pt x="9976" y="7003"/>
                  </a:cubicBezTo>
                  <a:cubicBezTo>
                    <a:pt x="9836" y="6975"/>
                    <a:pt x="9695" y="6985"/>
                    <a:pt x="9559" y="6980"/>
                  </a:cubicBezTo>
                  <a:cubicBezTo>
                    <a:pt x="9429" y="6975"/>
                    <a:pt x="9304" y="6975"/>
                    <a:pt x="9175" y="6971"/>
                  </a:cubicBezTo>
                  <a:cubicBezTo>
                    <a:pt x="8863" y="6957"/>
                    <a:pt x="8552" y="6939"/>
                    <a:pt x="8237" y="6930"/>
                  </a:cubicBezTo>
                  <a:cubicBezTo>
                    <a:pt x="8187" y="6930"/>
                    <a:pt x="8164" y="6935"/>
                    <a:pt x="8142" y="6867"/>
                  </a:cubicBezTo>
                  <a:cubicBezTo>
                    <a:pt x="8107" y="6763"/>
                    <a:pt x="8012" y="6749"/>
                    <a:pt x="7933" y="6813"/>
                  </a:cubicBezTo>
                  <a:cubicBezTo>
                    <a:pt x="7845" y="6881"/>
                    <a:pt x="7830" y="7012"/>
                    <a:pt x="7895" y="7107"/>
                  </a:cubicBezTo>
                  <a:cubicBezTo>
                    <a:pt x="7948" y="7183"/>
                    <a:pt x="8081" y="7202"/>
                    <a:pt x="8111" y="7116"/>
                  </a:cubicBezTo>
                  <a:cubicBezTo>
                    <a:pt x="8168" y="6957"/>
                    <a:pt x="8267" y="7003"/>
                    <a:pt x="8366" y="7007"/>
                  </a:cubicBezTo>
                  <a:cubicBezTo>
                    <a:pt x="8890" y="7021"/>
                    <a:pt x="9410" y="7048"/>
                    <a:pt x="9935" y="7039"/>
                  </a:cubicBezTo>
                  <a:cubicBezTo>
                    <a:pt x="10121" y="7034"/>
                    <a:pt x="10208" y="7147"/>
                    <a:pt x="10296" y="7301"/>
                  </a:cubicBezTo>
                  <a:cubicBezTo>
                    <a:pt x="10334" y="7197"/>
                    <a:pt x="10375" y="7287"/>
                    <a:pt x="10398" y="7310"/>
                  </a:cubicBezTo>
                  <a:cubicBezTo>
                    <a:pt x="10482" y="7391"/>
                    <a:pt x="10554" y="7482"/>
                    <a:pt x="10634" y="7568"/>
                  </a:cubicBezTo>
                  <a:cubicBezTo>
                    <a:pt x="10660" y="7536"/>
                    <a:pt x="10615" y="7500"/>
                    <a:pt x="10660" y="7477"/>
                  </a:cubicBezTo>
                  <a:cubicBezTo>
                    <a:pt x="10797" y="7414"/>
                    <a:pt x="10972" y="7491"/>
                    <a:pt x="11044" y="7649"/>
                  </a:cubicBezTo>
                  <a:cubicBezTo>
                    <a:pt x="11078" y="7721"/>
                    <a:pt x="11108" y="7789"/>
                    <a:pt x="11192" y="7776"/>
                  </a:cubicBezTo>
                  <a:cubicBezTo>
                    <a:pt x="11310" y="7758"/>
                    <a:pt x="11382" y="7825"/>
                    <a:pt x="11409" y="7956"/>
                  </a:cubicBezTo>
                  <a:cubicBezTo>
                    <a:pt x="11466" y="8246"/>
                    <a:pt x="11633" y="8409"/>
                    <a:pt x="11838" y="8535"/>
                  </a:cubicBezTo>
                  <a:cubicBezTo>
                    <a:pt x="11910" y="8580"/>
                    <a:pt x="11982" y="8630"/>
                    <a:pt x="12043" y="8693"/>
                  </a:cubicBezTo>
                  <a:cubicBezTo>
                    <a:pt x="12104" y="8752"/>
                    <a:pt x="12142" y="8730"/>
                    <a:pt x="12187" y="8675"/>
                  </a:cubicBezTo>
                  <a:cubicBezTo>
                    <a:pt x="12351" y="8499"/>
                    <a:pt x="12518" y="8323"/>
                    <a:pt x="12685" y="8146"/>
                  </a:cubicBezTo>
                  <a:cubicBezTo>
                    <a:pt x="12867" y="7957"/>
                    <a:pt x="13050" y="7767"/>
                    <a:pt x="13236" y="7572"/>
                  </a:cubicBezTo>
                  <a:cubicBezTo>
                    <a:pt x="13217" y="7541"/>
                    <a:pt x="13194" y="7495"/>
                    <a:pt x="13171" y="7455"/>
                  </a:cubicBezTo>
                  <a:cubicBezTo>
                    <a:pt x="13057" y="7251"/>
                    <a:pt x="12943" y="7048"/>
                    <a:pt x="12883" y="6813"/>
                  </a:cubicBezTo>
                  <a:cubicBezTo>
                    <a:pt x="12871" y="6763"/>
                    <a:pt x="12871" y="6691"/>
                    <a:pt x="12826" y="6677"/>
                  </a:cubicBezTo>
                  <a:cubicBezTo>
                    <a:pt x="12776" y="6664"/>
                    <a:pt x="12742" y="6722"/>
                    <a:pt x="12712" y="6768"/>
                  </a:cubicBezTo>
                  <a:cubicBezTo>
                    <a:pt x="12544" y="7025"/>
                    <a:pt x="12377" y="7292"/>
                    <a:pt x="12203" y="7545"/>
                  </a:cubicBezTo>
                  <a:cubicBezTo>
                    <a:pt x="12153" y="7613"/>
                    <a:pt x="12176" y="7635"/>
                    <a:pt x="12222" y="7676"/>
                  </a:cubicBezTo>
                  <a:close/>
                  <a:moveTo>
                    <a:pt x="8012" y="7098"/>
                  </a:moveTo>
                  <a:cubicBezTo>
                    <a:pt x="7944" y="7102"/>
                    <a:pt x="7910" y="7048"/>
                    <a:pt x="7910" y="6980"/>
                  </a:cubicBezTo>
                  <a:cubicBezTo>
                    <a:pt x="7910" y="6908"/>
                    <a:pt x="7948" y="6849"/>
                    <a:pt x="8012" y="6840"/>
                  </a:cubicBezTo>
                  <a:cubicBezTo>
                    <a:pt x="8088" y="6831"/>
                    <a:pt x="8088" y="6912"/>
                    <a:pt x="8107" y="6966"/>
                  </a:cubicBezTo>
                  <a:cubicBezTo>
                    <a:pt x="8096" y="7034"/>
                    <a:pt x="8085" y="7098"/>
                    <a:pt x="8012" y="7098"/>
                  </a:cubicBezTo>
                  <a:close/>
                  <a:moveTo>
                    <a:pt x="10254" y="6975"/>
                  </a:moveTo>
                  <a:cubicBezTo>
                    <a:pt x="10254" y="6975"/>
                    <a:pt x="10254" y="6975"/>
                    <a:pt x="10254" y="6975"/>
                  </a:cubicBezTo>
                  <a:cubicBezTo>
                    <a:pt x="10250" y="6975"/>
                    <a:pt x="10250" y="6975"/>
                    <a:pt x="10254" y="6975"/>
                  </a:cubicBezTo>
                  <a:cubicBezTo>
                    <a:pt x="10250" y="6975"/>
                    <a:pt x="10254" y="6975"/>
                    <a:pt x="10254" y="6975"/>
                  </a:cubicBezTo>
                  <a:close/>
                  <a:moveTo>
                    <a:pt x="210" y="12314"/>
                  </a:moveTo>
                  <a:cubicBezTo>
                    <a:pt x="5" y="12314"/>
                    <a:pt x="-3" y="12310"/>
                    <a:pt x="1" y="12070"/>
                  </a:cubicBezTo>
                  <a:cubicBezTo>
                    <a:pt x="39" y="9028"/>
                    <a:pt x="8" y="5981"/>
                    <a:pt x="27" y="2938"/>
                  </a:cubicBezTo>
                  <a:cubicBezTo>
                    <a:pt x="27" y="2740"/>
                    <a:pt x="46" y="2541"/>
                    <a:pt x="54" y="2337"/>
                  </a:cubicBezTo>
                  <a:cubicBezTo>
                    <a:pt x="62" y="2342"/>
                    <a:pt x="69" y="2342"/>
                    <a:pt x="73" y="2346"/>
                  </a:cubicBezTo>
                  <a:cubicBezTo>
                    <a:pt x="73" y="3553"/>
                    <a:pt x="62" y="4760"/>
                    <a:pt x="77" y="5972"/>
                  </a:cubicBezTo>
                  <a:cubicBezTo>
                    <a:pt x="103" y="7988"/>
                    <a:pt x="84" y="10009"/>
                    <a:pt x="92" y="12025"/>
                  </a:cubicBezTo>
                  <a:cubicBezTo>
                    <a:pt x="92" y="12165"/>
                    <a:pt x="138" y="12183"/>
                    <a:pt x="236" y="12179"/>
                  </a:cubicBezTo>
                  <a:cubicBezTo>
                    <a:pt x="1638" y="12174"/>
                    <a:pt x="3044" y="12161"/>
                    <a:pt x="4445" y="12179"/>
                  </a:cubicBezTo>
                  <a:cubicBezTo>
                    <a:pt x="5494" y="12192"/>
                    <a:pt x="6542" y="12179"/>
                    <a:pt x="7591" y="12206"/>
                  </a:cubicBezTo>
                  <a:cubicBezTo>
                    <a:pt x="7921" y="12215"/>
                    <a:pt x="8252" y="12220"/>
                    <a:pt x="8579" y="12229"/>
                  </a:cubicBezTo>
                  <a:cubicBezTo>
                    <a:pt x="8601" y="12229"/>
                    <a:pt x="8628" y="12220"/>
                    <a:pt x="8651" y="12260"/>
                  </a:cubicBezTo>
                  <a:cubicBezTo>
                    <a:pt x="8609" y="12301"/>
                    <a:pt x="8560" y="12283"/>
                    <a:pt x="8514" y="12283"/>
                  </a:cubicBezTo>
                  <a:cubicBezTo>
                    <a:pt x="6998" y="12287"/>
                    <a:pt x="5486" y="12269"/>
                    <a:pt x="3971" y="12296"/>
                  </a:cubicBezTo>
                  <a:cubicBezTo>
                    <a:pt x="2717" y="12319"/>
                    <a:pt x="1463" y="12301"/>
                    <a:pt x="210" y="12314"/>
                  </a:cubicBezTo>
                  <a:close/>
                  <a:moveTo>
                    <a:pt x="491" y="6496"/>
                  </a:moveTo>
                  <a:cubicBezTo>
                    <a:pt x="491" y="4909"/>
                    <a:pt x="495" y="3323"/>
                    <a:pt x="491" y="1736"/>
                  </a:cubicBezTo>
                  <a:cubicBezTo>
                    <a:pt x="491" y="1596"/>
                    <a:pt x="521" y="1551"/>
                    <a:pt x="639" y="1560"/>
                  </a:cubicBezTo>
                  <a:cubicBezTo>
                    <a:pt x="1235" y="1605"/>
                    <a:pt x="1832" y="1641"/>
                    <a:pt x="2424" y="1677"/>
                  </a:cubicBezTo>
                  <a:cubicBezTo>
                    <a:pt x="2611" y="1691"/>
                    <a:pt x="2793" y="1709"/>
                    <a:pt x="2979" y="1704"/>
                  </a:cubicBezTo>
                  <a:cubicBezTo>
                    <a:pt x="3142" y="1704"/>
                    <a:pt x="3306" y="1736"/>
                    <a:pt x="3473" y="1750"/>
                  </a:cubicBezTo>
                  <a:cubicBezTo>
                    <a:pt x="2941" y="1768"/>
                    <a:pt x="2413" y="1713"/>
                    <a:pt x="1885" y="1673"/>
                  </a:cubicBezTo>
                  <a:cubicBezTo>
                    <a:pt x="1737" y="1659"/>
                    <a:pt x="1589" y="1659"/>
                    <a:pt x="1441" y="1646"/>
                  </a:cubicBezTo>
                  <a:cubicBezTo>
                    <a:pt x="1182" y="1618"/>
                    <a:pt x="924" y="1623"/>
                    <a:pt x="662" y="1605"/>
                  </a:cubicBezTo>
                  <a:cubicBezTo>
                    <a:pt x="567" y="1600"/>
                    <a:pt x="533" y="1632"/>
                    <a:pt x="536" y="1750"/>
                  </a:cubicBezTo>
                  <a:cubicBezTo>
                    <a:pt x="540" y="2174"/>
                    <a:pt x="536" y="2604"/>
                    <a:pt x="536" y="3033"/>
                  </a:cubicBezTo>
                  <a:cubicBezTo>
                    <a:pt x="536" y="5868"/>
                    <a:pt x="536" y="8702"/>
                    <a:pt x="533" y="11537"/>
                  </a:cubicBezTo>
                  <a:cubicBezTo>
                    <a:pt x="533" y="11682"/>
                    <a:pt x="559" y="11727"/>
                    <a:pt x="688" y="11727"/>
                  </a:cubicBezTo>
                  <a:cubicBezTo>
                    <a:pt x="2698" y="11722"/>
                    <a:pt x="4708" y="11727"/>
                    <a:pt x="6717" y="11727"/>
                  </a:cubicBezTo>
                  <a:cubicBezTo>
                    <a:pt x="6880" y="11727"/>
                    <a:pt x="6877" y="11727"/>
                    <a:pt x="6880" y="11537"/>
                  </a:cubicBezTo>
                  <a:cubicBezTo>
                    <a:pt x="6915" y="8454"/>
                    <a:pt x="6888" y="5371"/>
                    <a:pt x="6907" y="2283"/>
                  </a:cubicBezTo>
                  <a:cubicBezTo>
                    <a:pt x="6907" y="2229"/>
                    <a:pt x="6907" y="2170"/>
                    <a:pt x="6907" y="2080"/>
                  </a:cubicBezTo>
                  <a:cubicBezTo>
                    <a:pt x="6960" y="2152"/>
                    <a:pt x="6949" y="2211"/>
                    <a:pt x="6949" y="2260"/>
                  </a:cubicBezTo>
                  <a:cubicBezTo>
                    <a:pt x="6949" y="5384"/>
                    <a:pt x="6953" y="8508"/>
                    <a:pt x="6956" y="11632"/>
                  </a:cubicBezTo>
                  <a:cubicBezTo>
                    <a:pt x="6956" y="11754"/>
                    <a:pt x="6930" y="11790"/>
                    <a:pt x="6823" y="11790"/>
                  </a:cubicBezTo>
                  <a:cubicBezTo>
                    <a:pt x="4977" y="11781"/>
                    <a:pt x="3135" y="11781"/>
                    <a:pt x="1289" y="11767"/>
                  </a:cubicBezTo>
                  <a:cubicBezTo>
                    <a:pt x="1068" y="11767"/>
                    <a:pt x="844" y="11745"/>
                    <a:pt x="620" y="11754"/>
                  </a:cubicBezTo>
                  <a:cubicBezTo>
                    <a:pt x="506" y="11758"/>
                    <a:pt x="487" y="11709"/>
                    <a:pt x="487" y="11587"/>
                  </a:cubicBezTo>
                  <a:cubicBezTo>
                    <a:pt x="491" y="9896"/>
                    <a:pt x="491" y="8196"/>
                    <a:pt x="491" y="6496"/>
                  </a:cubicBezTo>
                  <a:close/>
                  <a:moveTo>
                    <a:pt x="958" y="11139"/>
                  </a:moveTo>
                  <a:cubicBezTo>
                    <a:pt x="1072" y="11144"/>
                    <a:pt x="1190" y="11162"/>
                    <a:pt x="1304" y="11162"/>
                  </a:cubicBezTo>
                  <a:cubicBezTo>
                    <a:pt x="1965" y="11166"/>
                    <a:pt x="2626" y="11166"/>
                    <a:pt x="3283" y="11175"/>
                  </a:cubicBezTo>
                  <a:cubicBezTo>
                    <a:pt x="3393" y="11175"/>
                    <a:pt x="3424" y="11144"/>
                    <a:pt x="3420" y="11012"/>
                  </a:cubicBezTo>
                  <a:cubicBezTo>
                    <a:pt x="3416" y="9837"/>
                    <a:pt x="3416" y="8666"/>
                    <a:pt x="3416" y="7491"/>
                  </a:cubicBezTo>
                  <a:cubicBezTo>
                    <a:pt x="3416" y="7260"/>
                    <a:pt x="3416" y="7260"/>
                    <a:pt x="3215" y="7256"/>
                  </a:cubicBezTo>
                  <a:cubicBezTo>
                    <a:pt x="2858" y="7247"/>
                    <a:pt x="2497" y="7251"/>
                    <a:pt x="2140" y="7229"/>
                  </a:cubicBezTo>
                  <a:cubicBezTo>
                    <a:pt x="1775" y="7206"/>
                    <a:pt x="1406" y="7224"/>
                    <a:pt x="1038" y="7215"/>
                  </a:cubicBezTo>
                  <a:cubicBezTo>
                    <a:pt x="920" y="7211"/>
                    <a:pt x="882" y="7247"/>
                    <a:pt x="886" y="7391"/>
                  </a:cubicBezTo>
                  <a:cubicBezTo>
                    <a:pt x="894" y="7984"/>
                    <a:pt x="890" y="8580"/>
                    <a:pt x="890" y="9173"/>
                  </a:cubicBezTo>
                  <a:cubicBezTo>
                    <a:pt x="890" y="9173"/>
                    <a:pt x="890" y="9173"/>
                    <a:pt x="890" y="9173"/>
                  </a:cubicBezTo>
                  <a:cubicBezTo>
                    <a:pt x="890" y="9209"/>
                    <a:pt x="890" y="9240"/>
                    <a:pt x="890" y="9277"/>
                  </a:cubicBezTo>
                  <a:cubicBezTo>
                    <a:pt x="890" y="9851"/>
                    <a:pt x="890" y="10425"/>
                    <a:pt x="890" y="10999"/>
                  </a:cubicBezTo>
                  <a:cubicBezTo>
                    <a:pt x="890" y="11058"/>
                    <a:pt x="871" y="11135"/>
                    <a:pt x="958" y="11139"/>
                  </a:cubicBezTo>
                  <a:close/>
                  <a:moveTo>
                    <a:pt x="2079" y="10963"/>
                  </a:moveTo>
                  <a:cubicBezTo>
                    <a:pt x="2086" y="11067"/>
                    <a:pt x="2064" y="11112"/>
                    <a:pt x="1965" y="11107"/>
                  </a:cubicBezTo>
                  <a:cubicBezTo>
                    <a:pt x="1733" y="11103"/>
                    <a:pt x="1733" y="11107"/>
                    <a:pt x="1733" y="10827"/>
                  </a:cubicBezTo>
                  <a:cubicBezTo>
                    <a:pt x="1733" y="10809"/>
                    <a:pt x="1733" y="10786"/>
                    <a:pt x="1733" y="10768"/>
                  </a:cubicBezTo>
                  <a:cubicBezTo>
                    <a:pt x="1733" y="10728"/>
                    <a:pt x="1733" y="10692"/>
                    <a:pt x="1733" y="10651"/>
                  </a:cubicBezTo>
                  <a:cubicBezTo>
                    <a:pt x="1737" y="10384"/>
                    <a:pt x="1714" y="10438"/>
                    <a:pt x="1927" y="10425"/>
                  </a:cubicBezTo>
                  <a:cubicBezTo>
                    <a:pt x="2045" y="10416"/>
                    <a:pt x="2094" y="10465"/>
                    <a:pt x="2083" y="10610"/>
                  </a:cubicBezTo>
                  <a:cubicBezTo>
                    <a:pt x="2071" y="10728"/>
                    <a:pt x="2075" y="10845"/>
                    <a:pt x="2079" y="10963"/>
                  </a:cubicBezTo>
                  <a:close/>
                  <a:moveTo>
                    <a:pt x="913" y="9240"/>
                  </a:moveTo>
                  <a:cubicBezTo>
                    <a:pt x="913" y="8639"/>
                    <a:pt x="913" y="8042"/>
                    <a:pt x="913" y="7441"/>
                  </a:cubicBezTo>
                  <a:cubicBezTo>
                    <a:pt x="913" y="7251"/>
                    <a:pt x="920" y="7242"/>
                    <a:pt x="1080" y="7242"/>
                  </a:cubicBezTo>
                  <a:cubicBezTo>
                    <a:pt x="1809" y="7242"/>
                    <a:pt x="2538" y="7315"/>
                    <a:pt x="3268" y="7301"/>
                  </a:cubicBezTo>
                  <a:cubicBezTo>
                    <a:pt x="3340" y="7301"/>
                    <a:pt x="3378" y="7328"/>
                    <a:pt x="3367" y="7419"/>
                  </a:cubicBezTo>
                  <a:cubicBezTo>
                    <a:pt x="3367" y="7423"/>
                    <a:pt x="3367" y="7428"/>
                    <a:pt x="3367" y="7432"/>
                  </a:cubicBezTo>
                  <a:cubicBezTo>
                    <a:pt x="3424" y="7758"/>
                    <a:pt x="3317" y="7970"/>
                    <a:pt x="3059" y="8088"/>
                  </a:cubicBezTo>
                  <a:cubicBezTo>
                    <a:pt x="2983" y="8124"/>
                    <a:pt x="2918" y="8173"/>
                    <a:pt x="2914" y="8296"/>
                  </a:cubicBezTo>
                  <a:cubicBezTo>
                    <a:pt x="2911" y="8377"/>
                    <a:pt x="2823" y="8413"/>
                    <a:pt x="2766" y="8463"/>
                  </a:cubicBezTo>
                  <a:cubicBezTo>
                    <a:pt x="2588" y="8612"/>
                    <a:pt x="2405" y="8752"/>
                    <a:pt x="2235" y="8919"/>
                  </a:cubicBezTo>
                  <a:cubicBezTo>
                    <a:pt x="2166" y="8987"/>
                    <a:pt x="2136" y="8965"/>
                    <a:pt x="2102" y="8874"/>
                  </a:cubicBezTo>
                  <a:cubicBezTo>
                    <a:pt x="2007" y="8612"/>
                    <a:pt x="1904" y="8354"/>
                    <a:pt x="1794" y="8074"/>
                  </a:cubicBezTo>
                  <a:cubicBezTo>
                    <a:pt x="1767" y="8151"/>
                    <a:pt x="1782" y="8219"/>
                    <a:pt x="1779" y="8282"/>
                  </a:cubicBezTo>
                  <a:cubicBezTo>
                    <a:pt x="1775" y="8567"/>
                    <a:pt x="1775" y="8852"/>
                    <a:pt x="1779" y="9136"/>
                  </a:cubicBezTo>
                  <a:cubicBezTo>
                    <a:pt x="1779" y="9231"/>
                    <a:pt x="1760" y="9290"/>
                    <a:pt x="1684" y="9335"/>
                  </a:cubicBezTo>
                  <a:cubicBezTo>
                    <a:pt x="1513" y="9444"/>
                    <a:pt x="1376" y="9611"/>
                    <a:pt x="1194" y="9697"/>
                  </a:cubicBezTo>
                  <a:cubicBezTo>
                    <a:pt x="1175" y="9706"/>
                    <a:pt x="1159" y="9724"/>
                    <a:pt x="1171" y="9774"/>
                  </a:cubicBezTo>
                  <a:cubicBezTo>
                    <a:pt x="1251" y="9724"/>
                    <a:pt x="1327" y="9679"/>
                    <a:pt x="1403" y="9629"/>
                  </a:cubicBezTo>
                  <a:cubicBezTo>
                    <a:pt x="1437" y="9607"/>
                    <a:pt x="1463" y="9570"/>
                    <a:pt x="1498" y="9557"/>
                  </a:cubicBezTo>
                  <a:cubicBezTo>
                    <a:pt x="1786" y="9435"/>
                    <a:pt x="1866" y="9191"/>
                    <a:pt x="1824" y="8852"/>
                  </a:cubicBezTo>
                  <a:cubicBezTo>
                    <a:pt x="1805" y="8689"/>
                    <a:pt x="1820" y="8522"/>
                    <a:pt x="1847" y="8350"/>
                  </a:cubicBezTo>
                  <a:cubicBezTo>
                    <a:pt x="1942" y="8598"/>
                    <a:pt x="2037" y="8843"/>
                    <a:pt x="2132" y="9091"/>
                  </a:cubicBezTo>
                  <a:cubicBezTo>
                    <a:pt x="2280" y="9480"/>
                    <a:pt x="2436" y="9864"/>
                    <a:pt x="2580" y="10253"/>
                  </a:cubicBezTo>
                  <a:cubicBezTo>
                    <a:pt x="2622" y="10371"/>
                    <a:pt x="2668" y="10393"/>
                    <a:pt x="2751" y="10307"/>
                  </a:cubicBezTo>
                  <a:cubicBezTo>
                    <a:pt x="2785" y="10276"/>
                    <a:pt x="2827" y="10248"/>
                    <a:pt x="2877" y="10212"/>
                  </a:cubicBezTo>
                  <a:cubicBezTo>
                    <a:pt x="2937" y="10493"/>
                    <a:pt x="2892" y="10773"/>
                    <a:pt x="2918" y="11058"/>
                  </a:cubicBezTo>
                  <a:cubicBezTo>
                    <a:pt x="2952" y="10999"/>
                    <a:pt x="2941" y="10949"/>
                    <a:pt x="2941" y="10899"/>
                  </a:cubicBezTo>
                  <a:cubicBezTo>
                    <a:pt x="2941" y="10461"/>
                    <a:pt x="2934" y="10027"/>
                    <a:pt x="2945" y="9588"/>
                  </a:cubicBezTo>
                  <a:cubicBezTo>
                    <a:pt x="2960" y="9173"/>
                    <a:pt x="2960" y="8757"/>
                    <a:pt x="2964" y="8336"/>
                  </a:cubicBezTo>
                  <a:cubicBezTo>
                    <a:pt x="2964" y="8259"/>
                    <a:pt x="2979" y="8210"/>
                    <a:pt x="3044" y="8173"/>
                  </a:cubicBezTo>
                  <a:cubicBezTo>
                    <a:pt x="3146" y="8115"/>
                    <a:pt x="3245" y="8038"/>
                    <a:pt x="3344" y="7965"/>
                  </a:cubicBezTo>
                  <a:cubicBezTo>
                    <a:pt x="3374" y="7993"/>
                    <a:pt x="3359" y="8029"/>
                    <a:pt x="3359" y="8056"/>
                  </a:cubicBezTo>
                  <a:cubicBezTo>
                    <a:pt x="3359" y="9014"/>
                    <a:pt x="3359" y="9973"/>
                    <a:pt x="3363" y="10931"/>
                  </a:cubicBezTo>
                  <a:cubicBezTo>
                    <a:pt x="3363" y="11058"/>
                    <a:pt x="3340" y="11098"/>
                    <a:pt x="3226" y="11098"/>
                  </a:cubicBezTo>
                  <a:cubicBezTo>
                    <a:pt x="2903" y="11089"/>
                    <a:pt x="2584" y="11089"/>
                    <a:pt x="2261" y="11094"/>
                  </a:cubicBezTo>
                  <a:cubicBezTo>
                    <a:pt x="2166" y="11094"/>
                    <a:pt x="2121" y="11085"/>
                    <a:pt x="2140" y="10949"/>
                  </a:cubicBezTo>
                  <a:cubicBezTo>
                    <a:pt x="2159" y="10800"/>
                    <a:pt x="2140" y="10646"/>
                    <a:pt x="2143" y="10493"/>
                  </a:cubicBezTo>
                  <a:cubicBezTo>
                    <a:pt x="2147" y="10393"/>
                    <a:pt x="2117" y="10352"/>
                    <a:pt x="2029" y="10352"/>
                  </a:cubicBezTo>
                  <a:cubicBezTo>
                    <a:pt x="1676" y="10343"/>
                    <a:pt x="1676" y="10339"/>
                    <a:pt x="1676" y="10764"/>
                  </a:cubicBezTo>
                  <a:cubicBezTo>
                    <a:pt x="1676" y="11094"/>
                    <a:pt x="1676" y="11094"/>
                    <a:pt x="1399" y="11094"/>
                  </a:cubicBezTo>
                  <a:cubicBezTo>
                    <a:pt x="1270" y="11094"/>
                    <a:pt x="1144" y="11089"/>
                    <a:pt x="1015" y="11098"/>
                  </a:cubicBezTo>
                  <a:cubicBezTo>
                    <a:pt x="928" y="11103"/>
                    <a:pt x="901" y="11067"/>
                    <a:pt x="901" y="10967"/>
                  </a:cubicBezTo>
                  <a:cubicBezTo>
                    <a:pt x="913" y="10398"/>
                    <a:pt x="913" y="9819"/>
                    <a:pt x="913" y="9240"/>
                  </a:cubicBezTo>
                  <a:close/>
                  <a:moveTo>
                    <a:pt x="2474" y="8924"/>
                  </a:moveTo>
                  <a:cubicBezTo>
                    <a:pt x="2455" y="8879"/>
                    <a:pt x="2451" y="8843"/>
                    <a:pt x="2489" y="8811"/>
                  </a:cubicBezTo>
                  <a:cubicBezTo>
                    <a:pt x="2611" y="8711"/>
                    <a:pt x="2736" y="8616"/>
                    <a:pt x="2857" y="8517"/>
                  </a:cubicBezTo>
                  <a:cubicBezTo>
                    <a:pt x="2899" y="8481"/>
                    <a:pt x="2918" y="8503"/>
                    <a:pt x="2918" y="8558"/>
                  </a:cubicBezTo>
                  <a:cubicBezTo>
                    <a:pt x="2907" y="9037"/>
                    <a:pt x="2937" y="9516"/>
                    <a:pt x="2895" y="10027"/>
                  </a:cubicBezTo>
                  <a:cubicBezTo>
                    <a:pt x="2747" y="9634"/>
                    <a:pt x="2611" y="9281"/>
                    <a:pt x="2474" y="8924"/>
                  </a:cubicBezTo>
                  <a:close/>
                  <a:moveTo>
                    <a:pt x="2892" y="10108"/>
                  </a:moveTo>
                  <a:cubicBezTo>
                    <a:pt x="2835" y="10185"/>
                    <a:pt x="2766" y="10239"/>
                    <a:pt x="2698" y="10276"/>
                  </a:cubicBezTo>
                  <a:cubicBezTo>
                    <a:pt x="2637" y="10307"/>
                    <a:pt x="2626" y="10226"/>
                    <a:pt x="2607" y="10185"/>
                  </a:cubicBezTo>
                  <a:cubicBezTo>
                    <a:pt x="2470" y="9837"/>
                    <a:pt x="2337" y="9489"/>
                    <a:pt x="2200" y="9145"/>
                  </a:cubicBezTo>
                  <a:cubicBezTo>
                    <a:pt x="2132" y="8969"/>
                    <a:pt x="2280" y="8987"/>
                    <a:pt x="2337" y="8928"/>
                  </a:cubicBezTo>
                  <a:cubicBezTo>
                    <a:pt x="2413" y="8852"/>
                    <a:pt x="2432" y="8951"/>
                    <a:pt x="2455" y="9010"/>
                  </a:cubicBezTo>
                  <a:cubicBezTo>
                    <a:pt x="2573" y="9317"/>
                    <a:pt x="2687" y="9629"/>
                    <a:pt x="2801" y="9937"/>
                  </a:cubicBezTo>
                  <a:cubicBezTo>
                    <a:pt x="2823" y="9995"/>
                    <a:pt x="2846" y="10059"/>
                    <a:pt x="2892" y="10108"/>
                  </a:cubicBezTo>
                  <a:close/>
                  <a:moveTo>
                    <a:pt x="62" y="262"/>
                  </a:moveTo>
                  <a:cubicBezTo>
                    <a:pt x="58" y="231"/>
                    <a:pt x="77" y="222"/>
                    <a:pt x="100" y="212"/>
                  </a:cubicBezTo>
                  <a:cubicBezTo>
                    <a:pt x="157" y="194"/>
                    <a:pt x="214" y="221"/>
                    <a:pt x="271" y="226"/>
                  </a:cubicBezTo>
                  <a:cubicBezTo>
                    <a:pt x="586" y="249"/>
                    <a:pt x="905" y="267"/>
                    <a:pt x="1220" y="285"/>
                  </a:cubicBezTo>
                  <a:cubicBezTo>
                    <a:pt x="1942" y="335"/>
                    <a:pt x="2668" y="384"/>
                    <a:pt x="3389" y="429"/>
                  </a:cubicBezTo>
                  <a:cubicBezTo>
                    <a:pt x="3727" y="452"/>
                    <a:pt x="4066" y="470"/>
                    <a:pt x="4400" y="493"/>
                  </a:cubicBezTo>
                  <a:cubicBezTo>
                    <a:pt x="5152" y="542"/>
                    <a:pt x="5904" y="588"/>
                    <a:pt x="6656" y="637"/>
                  </a:cubicBezTo>
                  <a:cubicBezTo>
                    <a:pt x="7006" y="660"/>
                    <a:pt x="7355" y="678"/>
                    <a:pt x="7705" y="701"/>
                  </a:cubicBezTo>
                  <a:cubicBezTo>
                    <a:pt x="8408" y="741"/>
                    <a:pt x="9110" y="778"/>
                    <a:pt x="9817" y="827"/>
                  </a:cubicBezTo>
                  <a:cubicBezTo>
                    <a:pt x="10246" y="859"/>
                    <a:pt x="10672" y="895"/>
                    <a:pt x="11101" y="913"/>
                  </a:cubicBezTo>
                  <a:cubicBezTo>
                    <a:pt x="11203" y="918"/>
                    <a:pt x="11306" y="936"/>
                    <a:pt x="11405" y="945"/>
                  </a:cubicBezTo>
                  <a:cubicBezTo>
                    <a:pt x="11017" y="981"/>
                    <a:pt x="10630" y="931"/>
                    <a:pt x="10239" y="918"/>
                  </a:cubicBezTo>
                  <a:cubicBezTo>
                    <a:pt x="10052" y="913"/>
                    <a:pt x="9870" y="886"/>
                    <a:pt x="9684" y="877"/>
                  </a:cubicBezTo>
                  <a:cubicBezTo>
                    <a:pt x="8924" y="832"/>
                    <a:pt x="8161" y="800"/>
                    <a:pt x="7401" y="750"/>
                  </a:cubicBezTo>
                  <a:cubicBezTo>
                    <a:pt x="6770" y="710"/>
                    <a:pt x="6143" y="669"/>
                    <a:pt x="5513" y="633"/>
                  </a:cubicBezTo>
                  <a:cubicBezTo>
                    <a:pt x="4856" y="592"/>
                    <a:pt x="4198" y="556"/>
                    <a:pt x="3537" y="515"/>
                  </a:cubicBezTo>
                  <a:cubicBezTo>
                    <a:pt x="3078" y="484"/>
                    <a:pt x="2618" y="457"/>
                    <a:pt x="2155" y="429"/>
                  </a:cubicBezTo>
                  <a:cubicBezTo>
                    <a:pt x="1547" y="393"/>
                    <a:pt x="939" y="353"/>
                    <a:pt x="331" y="312"/>
                  </a:cubicBezTo>
                  <a:cubicBezTo>
                    <a:pt x="252" y="307"/>
                    <a:pt x="176" y="294"/>
                    <a:pt x="100" y="285"/>
                  </a:cubicBezTo>
                  <a:cubicBezTo>
                    <a:pt x="84" y="289"/>
                    <a:pt x="65" y="285"/>
                    <a:pt x="62" y="262"/>
                  </a:cubicBezTo>
                  <a:close/>
                  <a:moveTo>
                    <a:pt x="10740" y="8833"/>
                  </a:moveTo>
                  <a:cubicBezTo>
                    <a:pt x="10702" y="8874"/>
                    <a:pt x="10672" y="8924"/>
                    <a:pt x="10660" y="8983"/>
                  </a:cubicBezTo>
                  <a:cubicBezTo>
                    <a:pt x="10645" y="9073"/>
                    <a:pt x="10596" y="9078"/>
                    <a:pt x="10531" y="9078"/>
                  </a:cubicBezTo>
                  <a:cubicBezTo>
                    <a:pt x="10372" y="9069"/>
                    <a:pt x="10208" y="9060"/>
                    <a:pt x="10049" y="9060"/>
                  </a:cubicBezTo>
                  <a:cubicBezTo>
                    <a:pt x="9380" y="9046"/>
                    <a:pt x="8711" y="9050"/>
                    <a:pt x="8043" y="9050"/>
                  </a:cubicBezTo>
                  <a:cubicBezTo>
                    <a:pt x="8020" y="9050"/>
                    <a:pt x="7982" y="9037"/>
                    <a:pt x="7978" y="9109"/>
                  </a:cubicBezTo>
                  <a:cubicBezTo>
                    <a:pt x="8195" y="9118"/>
                    <a:pt x="8411" y="9127"/>
                    <a:pt x="8628" y="9136"/>
                  </a:cubicBezTo>
                  <a:cubicBezTo>
                    <a:pt x="9270" y="9159"/>
                    <a:pt x="9916" y="9164"/>
                    <a:pt x="10558" y="9173"/>
                  </a:cubicBezTo>
                  <a:cubicBezTo>
                    <a:pt x="10561" y="9173"/>
                    <a:pt x="10565" y="9173"/>
                    <a:pt x="10569" y="9173"/>
                  </a:cubicBezTo>
                  <a:cubicBezTo>
                    <a:pt x="10626" y="9164"/>
                    <a:pt x="10660" y="9191"/>
                    <a:pt x="10683" y="9254"/>
                  </a:cubicBezTo>
                  <a:cubicBezTo>
                    <a:pt x="10721" y="9362"/>
                    <a:pt x="10786" y="9448"/>
                    <a:pt x="10888" y="9471"/>
                  </a:cubicBezTo>
                  <a:cubicBezTo>
                    <a:pt x="10968" y="9489"/>
                    <a:pt x="10987" y="9539"/>
                    <a:pt x="10987" y="9634"/>
                  </a:cubicBezTo>
                  <a:cubicBezTo>
                    <a:pt x="10983" y="10429"/>
                    <a:pt x="10987" y="11225"/>
                    <a:pt x="10987" y="12021"/>
                  </a:cubicBezTo>
                  <a:cubicBezTo>
                    <a:pt x="10987" y="12070"/>
                    <a:pt x="10987" y="12120"/>
                    <a:pt x="10987" y="12170"/>
                  </a:cubicBezTo>
                  <a:cubicBezTo>
                    <a:pt x="11044" y="11980"/>
                    <a:pt x="11048" y="11786"/>
                    <a:pt x="11052" y="11591"/>
                  </a:cubicBezTo>
                  <a:cubicBezTo>
                    <a:pt x="11059" y="10967"/>
                    <a:pt x="11063" y="10343"/>
                    <a:pt x="11059" y="9720"/>
                  </a:cubicBezTo>
                  <a:cubicBezTo>
                    <a:pt x="11059" y="9570"/>
                    <a:pt x="11086" y="9462"/>
                    <a:pt x="11181" y="9362"/>
                  </a:cubicBezTo>
                  <a:cubicBezTo>
                    <a:pt x="11310" y="9227"/>
                    <a:pt x="11317" y="8983"/>
                    <a:pt x="11181" y="8874"/>
                  </a:cubicBezTo>
                  <a:cubicBezTo>
                    <a:pt x="11048" y="8770"/>
                    <a:pt x="11052" y="8648"/>
                    <a:pt x="11055" y="8499"/>
                  </a:cubicBezTo>
                  <a:cubicBezTo>
                    <a:pt x="11059" y="8386"/>
                    <a:pt x="11059" y="8273"/>
                    <a:pt x="11059" y="8160"/>
                  </a:cubicBezTo>
                  <a:cubicBezTo>
                    <a:pt x="11040" y="8142"/>
                    <a:pt x="11025" y="8128"/>
                    <a:pt x="11006" y="8110"/>
                  </a:cubicBezTo>
                  <a:cubicBezTo>
                    <a:pt x="11002" y="8332"/>
                    <a:pt x="11010" y="8553"/>
                    <a:pt x="10949" y="8784"/>
                  </a:cubicBezTo>
                  <a:cubicBezTo>
                    <a:pt x="10960" y="8644"/>
                    <a:pt x="10892" y="8598"/>
                    <a:pt x="10808" y="8576"/>
                  </a:cubicBezTo>
                  <a:cubicBezTo>
                    <a:pt x="10789" y="8571"/>
                    <a:pt x="10770" y="8549"/>
                    <a:pt x="10751" y="8571"/>
                  </a:cubicBezTo>
                  <a:cubicBezTo>
                    <a:pt x="10725" y="8598"/>
                    <a:pt x="10744" y="8626"/>
                    <a:pt x="10759" y="8648"/>
                  </a:cubicBezTo>
                  <a:cubicBezTo>
                    <a:pt x="10816" y="8716"/>
                    <a:pt x="10793" y="8775"/>
                    <a:pt x="10740" y="8833"/>
                  </a:cubicBezTo>
                  <a:close/>
                  <a:moveTo>
                    <a:pt x="10911" y="8897"/>
                  </a:moveTo>
                  <a:cubicBezTo>
                    <a:pt x="11002" y="8892"/>
                    <a:pt x="11040" y="8960"/>
                    <a:pt x="11036" y="9050"/>
                  </a:cubicBezTo>
                  <a:cubicBezTo>
                    <a:pt x="11033" y="9150"/>
                    <a:pt x="10987" y="9236"/>
                    <a:pt x="10900" y="9240"/>
                  </a:cubicBezTo>
                  <a:cubicBezTo>
                    <a:pt x="10812" y="9245"/>
                    <a:pt x="10778" y="9163"/>
                    <a:pt x="10770" y="9064"/>
                  </a:cubicBezTo>
                  <a:cubicBezTo>
                    <a:pt x="10763" y="8947"/>
                    <a:pt x="10820" y="8906"/>
                    <a:pt x="10911" y="8897"/>
                  </a:cubicBezTo>
                  <a:close/>
                  <a:moveTo>
                    <a:pt x="11203" y="3558"/>
                  </a:moveTo>
                  <a:cubicBezTo>
                    <a:pt x="11435" y="3549"/>
                    <a:pt x="11667" y="3608"/>
                    <a:pt x="11887" y="3585"/>
                  </a:cubicBezTo>
                  <a:cubicBezTo>
                    <a:pt x="11667" y="3508"/>
                    <a:pt x="11428" y="3558"/>
                    <a:pt x="11192" y="3522"/>
                  </a:cubicBezTo>
                  <a:cubicBezTo>
                    <a:pt x="11101" y="3508"/>
                    <a:pt x="11086" y="3463"/>
                    <a:pt x="11090" y="3372"/>
                  </a:cubicBezTo>
                  <a:cubicBezTo>
                    <a:pt x="11093" y="3020"/>
                    <a:pt x="11090" y="2667"/>
                    <a:pt x="11090" y="2315"/>
                  </a:cubicBezTo>
                  <a:cubicBezTo>
                    <a:pt x="11067" y="2315"/>
                    <a:pt x="11048" y="2315"/>
                    <a:pt x="11025" y="2315"/>
                  </a:cubicBezTo>
                  <a:cubicBezTo>
                    <a:pt x="11025" y="2667"/>
                    <a:pt x="11021" y="3020"/>
                    <a:pt x="11029" y="3372"/>
                  </a:cubicBezTo>
                  <a:cubicBezTo>
                    <a:pt x="11029" y="3485"/>
                    <a:pt x="11002" y="3531"/>
                    <a:pt x="10907" y="3508"/>
                  </a:cubicBezTo>
                  <a:cubicBezTo>
                    <a:pt x="10683" y="3458"/>
                    <a:pt x="10455" y="3476"/>
                    <a:pt x="10231" y="3463"/>
                  </a:cubicBezTo>
                  <a:cubicBezTo>
                    <a:pt x="9578" y="3418"/>
                    <a:pt x="8924" y="3395"/>
                    <a:pt x="8267" y="3363"/>
                  </a:cubicBezTo>
                  <a:cubicBezTo>
                    <a:pt x="8206" y="3359"/>
                    <a:pt x="8164" y="3359"/>
                    <a:pt x="8130" y="3278"/>
                  </a:cubicBezTo>
                  <a:cubicBezTo>
                    <a:pt x="8081" y="3165"/>
                    <a:pt x="7986" y="3146"/>
                    <a:pt x="7910" y="3214"/>
                  </a:cubicBezTo>
                  <a:cubicBezTo>
                    <a:pt x="7830" y="3287"/>
                    <a:pt x="7823" y="3431"/>
                    <a:pt x="7891" y="3513"/>
                  </a:cubicBezTo>
                  <a:cubicBezTo>
                    <a:pt x="7955" y="3594"/>
                    <a:pt x="8054" y="3594"/>
                    <a:pt x="8115" y="3495"/>
                  </a:cubicBezTo>
                  <a:cubicBezTo>
                    <a:pt x="8161" y="3422"/>
                    <a:pt x="8206" y="3413"/>
                    <a:pt x="8271" y="3418"/>
                  </a:cubicBezTo>
                  <a:cubicBezTo>
                    <a:pt x="8582" y="3436"/>
                    <a:pt x="8894" y="3458"/>
                    <a:pt x="9209" y="3472"/>
                  </a:cubicBezTo>
                  <a:cubicBezTo>
                    <a:pt x="9733" y="3495"/>
                    <a:pt x="10254" y="3517"/>
                    <a:pt x="10778" y="3540"/>
                  </a:cubicBezTo>
                  <a:cubicBezTo>
                    <a:pt x="10827" y="3540"/>
                    <a:pt x="10877" y="3558"/>
                    <a:pt x="10926" y="3558"/>
                  </a:cubicBezTo>
                  <a:cubicBezTo>
                    <a:pt x="10998" y="3558"/>
                    <a:pt x="11025" y="3594"/>
                    <a:pt x="11025" y="3684"/>
                  </a:cubicBezTo>
                  <a:cubicBezTo>
                    <a:pt x="11014" y="4670"/>
                    <a:pt x="11029" y="5655"/>
                    <a:pt x="10995" y="6636"/>
                  </a:cubicBezTo>
                  <a:cubicBezTo>
                    <a:pt x="11036" y="6668"/>
                    <a:pt x="11074" y="6700"/>
                    <a:pt x="11116" y="6727"/>
                  </a:cubicBezTo>
                  <a:cubicBezTo>
                    <a:pt x="11150" y="6691"/>
                    <a:pt x="11184" y="6659"/>
                    <a:pt x="11219" y="6618"/>
                  </a:cubicBezTo>
                  <a:cubicBezTo>
                    <a:pt x="11633" y="6153"/>
                    <a:pt x="12047" y="5687"/>
                    <a:pt x="12461" y="5217"/>
                  </a:cubicBezTo>
                  <a:cubicBezTo>
                    <a:pt x="12514" y="5154"/>
                    <a:pt x="12586" y="5108"/>
                    <a:pt x="12605" y="5009"/>
                  </a:cubicBezTo>
                  <a:cubicBezTo>
                    <a:pt x="12571" y="5014"/>
                    <a:pt x="12548" y="5045"/>
                    <a:pt x="12525" y="5068"/>
                  </a:cubicBezTo>
                  <a:cubicBezTo>
                    <a:pt x="12092" y="5529"/>
                    <a:pt x="11659" y="5990"/>
                    <a:pt x="11241" y="6469"/>
                  </a:cubicBezTo>
                  <a:cubicBezTo>
                    <a:pt x="11200" y="6514"/>
                    <a:pt x="11162" y="6564"/>
                    <a:pt x="11097" y="6582"/>
                  </a:cubicBezTo>
                  <a:cubicBezTo>
                    <a:pt x="11093" y="6555"/>
                    <a:pt x="11093" y="6537"/>
                    <a:pt x="11093" y="6514"/>
                  </a:cubicBezTo>
                  <a:cubicBezTo>
                    <a:pt x="11093" y="5570"/>
                    <a:pt x="11093" y="4629"/>
                    <a:pt x="11093" y="3684"/>
                  </a:cubicBezTo>
                  <a:cubicBezTo>
                    <a:pt x="11086" y="3580"/>
                    <a:pt x="11120" y="3562"/>
                    <a:pt x="11203" y="3558"/>
                  </a:cubicBezTo>
                  <a:close/>
                  <a:moveTo>
                    <a:pt x="8005" y="3499"/>
                  </a:moveTo>
                  <a:cubicBezTo>
                    <a:pt x="7940" y="3504"/>
                    <a:pt x="7902" y="3458"/>
                    <a:pt x="7902" y="3386"/>
                  </a:cubicBezTo>
                  <a:cubicBezTo>
                    <a:pt x="7902" y="3314"/>
                    <a:pt x="7921" y="3246"/>
                    <a:pt x="7997" y="3246"/>
                  </a:cubicBezTo>
                  <a:cubicBezTo>
                    <a:pt x="8062" y="3246"/>
                    <a:pt x="8088" y="3300"/>
                    <a:pt x="8096" y="3368"/>
                  </a:cubicBezTo>
                  <a:cubicBezTo>
                    <a:pt x="8092" y="3440"/>
                    <a:pt x="8069" y="3495"/>
                    <a:pt x="8005" y="3499"/>
                  </a:cubicBezTo>
                  <a:close/>
                  <a:moveTo>
                    <a:pt x="12601" y="5009"/>
                  </a:moveTo>
                  <a:cubicBezTo>
                    <a:pt x="12601" y="5009"/>
                    <a:pt x="12601" y="5009"/>
                    <a:pt x="12601" y="5009"/>
                  </a:cubicBezTo>
                  <a:cubicBezTo>
                    <a:pt x="12601" y="5009"/>
                    <a:pt x="12601" y="5009"/>
                    <a:pt x="12601" y="5009"/>
                  </a:cubicBezTo>
                  <a:lnTo>
                    <a:pt x="12601" y="5009"/>
                  </a:lnTo>
                  <a:close/>
                  <a:moveTo>
                    <a:pt x="3317" y="4738"/>
                  </a:moveTo>
                  <a:cubicBezTo>
                    <a:pt x="2926" y="4733"/>
                    <a:pt x="2535" y="4733"/>
                    <a:pt x="2143" y="4706"/>
                  </a:cubicBezTo>
                  <a:cubicBezTo>
                    <a:pt x="1904" y="4688"/>
                    <a:pt x="1665" y="4702"/>
                    <a:pt x="1429" y="4670"/>
                  </a:cubicBezTo>
                  <a:cubicBezTo>
                    <a:pt x="1357" y="4661"/>
                    <a:pt x="1361" y="4706"/>
                    <a:pt x="1357" y="4760"/>
                  </a:cubicBezTo>
                  <a:cubicBezTo>
                    <a:pt x="1319" y="5362"/>
                    <a:pt x="1349" y="5967"/>
                    <a:pt x="1338" y="6569"/>
                  </a:cubicBezTo>
                  <a:cubicBezTo>
                    <a:pt x="1338" y="6650"/>
                    <a:pt x="1365" y="6682"/>
                    <a:pt x="1433" y="6682"/>
                  </a:cubicBezTo>
                  <a:cubicBezTo>
                    <a:pt x="2067" y="6691"/>
                    <a:pt x="2702" y="6704"/>
                    <a:pt x="3336" y="6718"/>
                  </a:cubicBezTo>
                  <a:cubicBezTo>
                    <a:pt x="3427" y="6722"/>
                    <a:pt x="3446" y="6677"/>
                    <a:pt x="3446" y="6582"/>
                  </a:cubicBezTo>
                  <a:cubicBezTo>
                    <a:pt x="3443" y="6297"/>
                    <a:pt x="3446" y="6013"/>
                    <a:pt x="3446" y="5728"/>
                  </a:cubicBezTo>
                  <a:cubicBezTo>
                    <a:pt x="3446" y="5728"/>
                    <a:pt x="3446" y="5728"/>
                    <a:pt x="3446" y="5728"/>
                  </a:cubicBezTo>
                  <a:cubicBezTo>
                    <a:pt x="3446" y="5447"/>
                    <a:pt x="3443" y="5167"/>
                    <a:pt x="3450" y="4891"/>
                  </a:cubicBezTo>
                  <a:cubicBezTo>
                    <a:pt x="3450" y="4774"/>
                    <a:pt x="3412" y="4742"/>
                    <a:pt x="3317" y="4738"/>
                  </a:cubicBezTo>
                  <a:close/>
                  <a:moveTo>
                    <a:pt x="3393" y="6560"/>
                  </a:moveTo>
                  <a:cubicBezTo>
                    <a:pt x="3393" y="6636"/>
                    <a:pt x="3367" y="6664"/>
                    <a:pt x="3306" y="6664"/>
                  </a:cubicBezTo>
                  <a:cubicBezTo>
                    <a:pt x="3169" y="6659"/>
                    <a:pt x="3032" y="6664"/>
                    <a:pt x="2873" y="6664"/>
                  </a:cubicBezTo>
                  <a:cubicBezTo>
                    <a:pt x="2432" y="6645"/>
                    <a:pt x="1969" y="6618"/>
                    <a:pt x="1501" y="6632"/>
                  </a:cubicBezTo>
                  <a:cubicBezTo>
                    <a:pt x="1406" y="6636"/>
                    <a:pt x="1384" y="6591"/>
                    <a:pt x="1384" y="6487"/>
                  </a:cubicBezTo>
                  <a:cubicBezTo>
                    <a:pt x="1387" y="5949"/>
                    <a:pt x="1387" y="5407"/>
                    <a:pt x="1384" y="4869"/>
                  </a:cubicBezTo>
                  <a:cubicBezTo>
                    <a:pt x="1384" y="4778"/>
                    <a:pt x="1403" y="4738"/>
                    <a:pt x="1486" y="4742"/>
                  </a:cubicBezTo>
                  <a:cubicBezTo>
                    <a:pt x="2102" y="4774"/>
                    <a:pt x="2721" y="4806"/>
                    <a:pt x="3336" y="4833"/>
                  </a:cubicBezTo>
                  <a:cubicBezTo>
                    <a:pt x="3397" y="4837"/>
                    <a:pt x="3412" y="4869"/>
                    <a:pt x="3412" y="4932"/>
                  </a:cubicBezTo>
                  <a:cubicBezTo>
                    <a:pt x="3405" y="5475"/>
                    <a:pt x="3401" y="6017"/>
                    <a:pt x="3393" y="6560"/>
                  </a:cubicBezTo>
                  <a:close/>
                  <a:moveTo>
                    <a:pt x="4206" y="2590"/>
                  </a:moveTo>
                  <a:cubicBezTo>
                    <a:pt x="4206" y="2333"/>
                    <a:pt x="4206" y="2337"/>
                    <a:pt x="3990" y="2328"/>
                  </a:cubicBezTo>
                  <a:cubicBezTo>
                    <a:pt x="3705" y="2319"/>
                    <a:pt x="3420" y="2315"/>
                    <a:pt x="3139" y="2287"/>
                  </a:cubicBezTo>
                  <a:cubicBezTo>
                    <a:pt x="2968" y="2269"/>
                    <a:pt x="2793" y="2269"/>
                    <a:pt x="2622" y="2260"/>
                  </a:cubicBezTo>
                  <a:cubicBezTo>
                    <a:pt x="2253" y="2233"/>
                    <a:pt x="1885" y="2211"/>
                    <a:pt x="1513" y="2183"/>
                  </a:cubicBezTo>
                  <a:cubicBezTo>
                    <a:pt x="1448" y="2179"/>
                    <a:pt x="1414" y="2206"/>
                    <a:pt x="1414" y="2292"/>
                  </a:cubicBezTo>
                  <a:cubicBezTo>
                    <a:pt x="1418" y="2464"/>
                    <a:pt x="1418" y="2636"/>
                    <a:pt x="1414" y="2807"/>
                  </a:cubicBezTo>
                  <a:cubicBezTo>
                    <a:pt x="1414" y="2884"/>
                    <a:pt x="1437" y="2911"/>
                    <a:pt x="1501" y="2911"/>
                  </a:cubicBezTo>
                  <a:cubicBezTo>
                    <a:pt x="1608" y="2907"/>
                    <a:pt x="1714" y="2925"/>
                    <a:pt x="1820" y="2934"/>
                  </a:cubicBezTo>
                  <a:cubicBezTo>
                    <a:pt x="2516" y="2979"/>
                    <a:pt x="3211" y="3020"/>
                    <a:pt x="3902" y="3056"/>
                  </a:cubicBezTo>
                  <a:cubicBezTo>
                    <a:pt x="4210" y="3074"/>
                    <a:pt x="4210" y="3065"/>
                    <a:pt x="4206" y="2708"/>
                  </a:cubicBezTo>
                  <a:cubicBezTo>
                    <a:pt x="4206" y="2667"/>
                    <a:pt x="4206" y="2627"/>
                    <a:pt x="4206" y="2590"/>
                  </a:cubicBezTo>
                  <a:close/>
                  <a:moveTo>
                    <a:pt x="4157" y="2902"/>
                  </a:moveTo>
                  <a:cubicBezTo>
                    <a:pt x="4157" y="2979"/>
                    <a:pt x="4134" y="3006"/>
                    <a:pt x="4069" y="3002"/>
                  </a:cubicBezTo>
                  <a:cubicBezTo>
                    <a:pt x="3648" y="2975"/>
                    <a:pt x="3222" y="2952"/>
                    <a:pt x="2801" y="2925"/>
                  </a:cubicBezTo>
                  <a:cubicBezTo>
                    <a:pt x="2576" y="2911"/>
                    <a:pt x="2348" y="2916"/>
                    <a:pt x="2124" y="2889"/>
                  </a:cubicBezTo>
                  <a:cubicBezTo>
                    <a:pt x="1931" y="2866"/>
                    <a:pt x="1737" y="2862"/>
                    <a:pt x="1547" y="2857"/>
                  </a:cubicBezTo>
                  <a:cubicBezTo>
                    <a:pt x="1475" y="2857"/>
                    <a:pt x="1456" y="2816"/>
                    <a:pt x="1460" y="2740"/>
                  </a:cubicBezTo>
                  <a:cubicBezTo>
                    <a:pt x="1463" y="2672"/>
                    <a:pt x="1460" y="2604"/>
                    <a:pt x="1460" y="2532"/>
                  </a:cubicBezTo>
                  <a:cubicBezTo>
                    <a:pt x="1460" y="2251"/>
                    <a:pt x="1460" y="2247"/>
                    <a:pt x="1687" y="2256"/>
                  </a:cubicBezTo>
                  <a:cubicBezTo>
                    <a:pt x="2318" y="2283"/>
                    <a:pt x="2945" y="2315"/>
                    <a:pt x="3575" y="2355"/>
                  </a:cubicBezTo>
                  <a:cubicBezTo>
                    <a:pt x="3735" y="2364"/>
                    <a:pt x="3895" y="2382"/>
                    <a:pt x="4058" y="2378"/>
                  </a:cubicBezTo>
                  <a:cubicBezTo>
                    <a:pt x="4134" y="2378"/>
                    <a:pt x="4172" y="2396"/>
                    <a:pt x="4168" y="2500"/>
                  </a:cubicBezTo>
                  <a:cubicBezTo>
                    <a:pt x="4153" y="2640"/>
                    <a:pt x="4157" y="2771"/>
                    <a:pt x="4157" y="2902"/>
                  </a:cubicBezTo>
                  <a:close/>
                  <a:moveTo>
                    <a:pt x="1528" y="4245"/>
                  </a:moveTo>
                  <a:cubicBezTo>
                    <a:pt x="1775" y="4249"/>
                    <a:pt x="2022" y="4259"/>
                    <a:pt x="2269" y="4277"/>
                  </a:cubicBezTo>
                  <a:cubicBezTo>
                    <a:pt x="2595" y="4299"/>
                    <a:pt x="2926" y="4326"/>
                    <a:pt x="3253" y="4331"/>
                  </a:cubicBezTo>
                  <a:cubicBezTo>
                    <a:pt x="3317" y="4331"/>
                    <a:pt x="3344" y="4308"/>
                    <a:pt x="3340" y="4227"/>
                  </a:cubicBezTo>
                  <a:cubicBezTo>
                    <a:pt x="3336" y="4100"/>
                    <a:pt x="3340" y="3974"/>
                    <a:pt x="3340" y="3843"/>
                  </a:cubicBezTo>
                  <a:cubicBezTo>
                    <a:pt x="3340" y="3721"/>
                    <a:pt x="3336" y="3598"/>
                    <a:pt x="3340" y="3476"/>
                  </a:cubicBezTo>
                  <a:cubicBezTo>
                    <a:pt x="3344" y="3386"/>
                    <a:pt x="3313" y="3354"/>
                    <a:pt x="3237" y="3359"/>
                  </a:cubicBezTo>
                  <a:cubicBezTo>
                    <a:pt x="3139" y="3363"/>
                    <a:pt x="3040" y="3359"/>
                    <a:pt x="2941" y="3354"/>
                  </a:cubicBezTo>
                  <a:cubicBezTo>
                    <a:pt x="2462" y="3327"/>
                    <a:pt x="1980" y="3300"/>
                    <a:pt x="1501" y="3273"/>
                  </a:cubicBezTo>
                  <a:cubicBezTo>
                    <a:pt x="1429" y="3268"/>
                    <a:pt x="1410" y="3305"/>
                    <a:pt x="1410" y="3386"/>
                  </a:cubicBezTo>
                  <a:cubicBezTo>
                    <a:pt x="1414" y="3626"/>
                    <a:pt x="1414" y="3865"/>
                    <a:pt x="1406" y="4105"/>
                  </a:cubicBezTo>
                  <a:cubicBezTo>
                    <a:pt x="1406" y="4213"/>
                    <a:pt x="1437" y="4240"/>
                    <a:pt x="1528" y="4245"/>
                  </a:cubicBezTo>
                  <a:close/>
                  <a:moveTo>
                    <a:pt x="1460" y="3422"/>
                  </a:moveTo>
                  <a:cubicBezTo>
                    <a:pt x="1460" y="3354"/>
                    <a:pt x="1479" y="3323"/>
                    <a:pt x="1539" y="3327"/>
                  </a:cubicBezTo>
                  <a:cubicBezTo>
                    <a:pt x="1839" y="3345"/>
                    <a:pt x="2140" y="3359"/>
                    <a:pt x="2440" y="3372"/>
                  </a:cubicBezTo>
                  <a:cubicBezTo>
                    <a:pt x="2687" y="3386"/>
                    <a:pt x="2933" y="3404"/>
                    <a:pt x="3180" y="3409"/>
                  </a:cubicBezTo>
                  <a:cubicBezTo>
                    <a:pt x="3272" y="3409"/>
                    <a:pt x="3310" y="3436"/>
                    <a:pt x="3298" y="3549"/>
                  </a:cubicBezTo>
                  <a:cubicBezTo>
                    <a:pt x="3291" y="3648"/>
                    <a:pt x="3298" y="3743"/>
                    <a:pt x="3298" y="3843"/>
                  </a:cubicBezTo>
                  <a:cubicBezTo>
                    <a:pt x="3298" y="3843"/>
                    <a:pt x="3298" y="3843"/>
                    <a:pt x="3298" y="3843"/>
                  </a:cubicBezTo>
                  <a:cubicBezTo>
                    <a:pt x="3298" y="3951"/>
                    <a:pt x="3294" y="4060"/>
                    <a:pt x="3298" y="4168"/>
                  </a:cubicBezTo>
                  <a:cubicBezTo>
                    <a:pt x="3302" y="4245"/>
                    <a:pt x="3275" y="4272"/>
                    <a:pt x="3211" y="4272"/>
                  </a:cubicBezTo>
                  <a:cubicBezTo>
                    <a:pt x="2892" y="4254"/>
                    <a:pt x="2569" y="4236"/>
                    <a:pt x="2250" y="4222"/>
                  </a:cubicBezTo>
                  <a:cubicBezTo>
                    <a:pt x="2071" y="4213"/>
                    <a:pt x="1896" y="4213"/>
                    <a:pt x="1718" y="4209"/>
                  </a:cubicBezTo>
                  <a:cubicBezTo>
                    <a:pt x="1463" y="4204"/>
                    <a:pt x="1463" y="4204"/>
                    <a:pt x="1463" y="3906"/>
                  </a:cubicBezTo>
                  <a:cubicBezTo>
                    <a:pt x="1460" y="3743"/>
                    <a:pt x="1460" y="3585"/>
                    <a:pt x="1460" y="3422"/>
                  </a:cubicBezTo>
                  <a:close/>
                  <a:moveTo>
                    <a:pt x="15773" y="8947"/>
                  </a:moveTo>
                  <a:cubicBezTo>
                    <a:pt x="15830" y="9064"/>
                    <a:pt x="15895" y="9177"/>
                    <a:pt x="15918" y="9308"/>
                  </a:cubicBezTo>
                  <a:cubicBezTo>
                    <a:pt x="15891" y="9489"/>
                    <a:pt x="15773" y="9539"/>
                    <a:pt x="15648" y="9575"/>
                  </a:cubicBezTo>
                  <a:cubicBezTo>
                    <a:pt x="15553" y="9430"/>
                    <a:pt x="15496" y="9263"/>
                    <a:pt x="15420" y="9105"/>
                  </a:cubicBezTo>
                  <a:cubicBezTo>
                    <a:pt x="15420" y="9005"/>
                    <a:pt x="15420" y="8906"/>
                    <a:pt x="15477" y="8820"/>
                  </a:cubicBezTo>
                  <a:cubicBezTo>
                    <a:pt x="15553" y="8824"/>
                    <a:pt x="15591" y="8680"/>
                    <a:pt x="15659" y="8730"/>
                  </a:cubicBezTo>
                  <a:cubicBezTo>
                    <a:pt x="15713" y="8770"/>
                    <a:pt x="15739" y="8870"/>
                    <a:pt x="15773" y="8947"/>
                  </a:cubicBezTo>
                  <a:close/>
                  <a:moveTo>
                    <a:pt x="5490" y="5009"/>
                  </a:moveTo>
                  <a:cubicBezTo>
                    <a:pt x="5501" y="4855"/>
                    <a:pt x="5490" y="4697"/>
                    <a:pt x="5494" y="4539"/>
                  </a:cubicBezTo>
                  <a:cubicBezTo>
                    <a:pt x="5494" y="4485"/>
                    <a:pt x="5448" y="4471"/>
                    <a:pt x="5444" y="4430"/>
                  </a:cubicBezTo>
                  <a:cubicBezTo>
                    <a:pt x="5505" y="4408"/>
                    <a:pt x="5547" y="4417"/>
                    <a:pt x="5543" y="4503"/>
                  </a:cubicBezTo>
                  <a:cubicBezTo>
                    <a:pt x="5513" y="5041"/>
                    <a:pt x="5528" y="5579"/>
                    <a:pt x="5513" y="6117"/>
                  </a:cubicBezTo>
                  <a:cubicBezTo>
                    <a:pt x="5513" y="6121"/>
                    <a:pt x="5505" y="6130"/>
                    <a:pt x="5498" y="6135"/>
                  </a:cubicBezTo>
                  <a:cubicBezTo>
                    <a:pt x="5490" y="6130"/>
                    <a:pt x="5479" y="6126"/>
                    <a:pt x="5479" y="6121"/>
                  </a:cubicBezTo>
                  <a:cubicBezTo>
                    <a:pt x="5471" y="5755"/>
                    <a:pt x="5463" y="5384"/>
                    <a:pt x="5490" y="5009"/>
                  </a:cubicBezTo>
                  <a:close/>
                  <a:moveTo>
                    <a:pt x="6527" y="1899"/>
                  </a:moveTo>
                  <a:cubicBezTo>
                    <a:pt x="6223" y="2220"/>
                    <a:pt x="5900" y="2509"/>
                    <a:pt x="5562" y="2771"/>
                  </a:cubicBezTo>
                  <a:cubicBezTo>
                    <a:pt x="5866" y="2459"/>
                    <a:pt x="6178" y="2152"/>
                    <a:pt x="6527" y="1899"/>
                  </a:cubicBezTo>
                  <a:close/>
                  <a:moveTo>
                    <a:pt x="5144" y="6921"/>
                  </a:moveTo>
                  <a:cubicBezTo>
                    <a:pt x="5144" y="7224"/>
                    <a:pt x="5144" y="7504"/>
                    <a:pt x="5144" y="7789"/>
                  </a:cubicBezTo>
                  <a:cubicBezTo>
                    <a:pt x="5144" y="7834"/>
                    <a:pt x="5122" y="7884"/>
                    <a:pt x="5080" y="7880"/>
                  </a:cubicBezTo>
                  <a:cubicBezTo>
                    <a:pt x="5030" y="7875"/>
                    <a:pt x="5053" y="7816"/>
                    <a:pt x="5057" y="7785"/>
                  </a:cubicBezTo>
                  <a:cubicBezTo>
                    <a:pt x="5080" y="7541"/>
                    <a:pt x="5076" y="7296"/>
                    <a:pt x="5080" y="7052"/>
                  </a:cubicBezTo>
                  <a:cubicBezTo>
                    <a:pt x="5080" y="7007"/>
                    <a:pt x="5080" y="6962"/>
                    <a:pt x="5144" y="6921"/>
                  </a:cubicBezTo>
                  <a:close/>
                  <a:moveTo>
                    <a:pt x="5498" y="2961"/>
                  </a:moveTo>
                  <a:cubicBezTo>
                    <a:pt x="5498" y="2812"/>
                    <a:pt x="5414" y="2703"/>
                    <a:pt x="5300" y="2708"/>
                  </a:cubicBezTo>
                  <a:cubicBezTo>
                    <a:pt x="5190" y="2708"/>
                    <a:pt x="5103" y="2816"/>
                    <a:pt x="5103" y="2957"/>
                  </a:cubicBezTo>
                  <a:cubicBezTo>
                    <a:pt x="5099" y="3101"/>
                    <a:pt x="5182" y="3214"/>
                    <a:pt x="5300" y="3214"/>
                  </a:cubicBezTo>
                  <a:cubicBezTo>
                    <a:pt x="5422" y="3214"/>
                    <a:pt x="5494" y="3124"/>
                    <a:pt x="5498" y="2961"/>
                  </a:cubicBezTo>
                  <a:close/>
                  <a:moveTo>
                    <a:pt x="5152" y="2957"/>
                  </a:moveTo>
                  <a:cubicBezTo>
                    <a:pt x="5148" y="2844"/>
                    <a:pt x="5209" y="2789"/>
                    <a:pt x="5296" y="2776"/>
                  </a:cubicBezTo>
                  <a:cubicBezTo>
                    <a:pt x="5376" y="2762"/>
                    <a:pt x="5444" y="2853"/>
                    <a:pt x="5448" y="2961"/>
                  </a:cubicBezTo>
                  <a:cubicBezTo>
                    <a:pt x="5452" y="3074"/>
                    <a:pt x="5387" y="3151"/>
                    <a:pt x="5300" y="3151"/>
                  </a:cubicBezTo>
                  <a:cubicBezTo>
                    <a:pt x="5194" y="3146"/>
                    <a:pt x="5156" y="3065"/>
                    <a:pt x="5152" y="2957"/>
                  </a:cubicBezTo>
                  <a:close/>
                  <a:moveTo>
                    <a:pt x="5141" y="4417"/>
                  </a:moveTo>
                  <a:cubicBezTo>
                    <a:pt x="5141" y="4986"/>
                    <a:pt x="5141" y="5560"/>
                    <a:pt x="5141" y="6130"/>
                  </a:cubicBezTo>
                  <a:cubicBezTo>
                    <a:pt x="5076" y="5556"/>
                    <a:pt x="5141" y="4986"/>
                    <a:pt x="5141" y="4417"/>
                  </a:cubicBezTo>
                  <a:close/>
                  <a:moveTo>
                    <a:pt x="2322" y="1361"/>
                  </a:moveTo>
                  <a:cubicBezTo>
                    <a:pt x="2014" y="1365"/>
                    <a:pt x="1714" y="1306"/>
                    <a:pt x="1410" y="1288"/>
                  </a:cubicBezTo>
                  <a:cubicBezTo>
                    <a:pt x="1718" y="1257"/>
                    <a:pt x="2022" y="1316"/>
                    <a:pt x="2322" y="1361"/>
                  </a:cubicBezTo>
                  <a:close/>
                  <a:moveTo>
                    <a:pt x="6569" y="1881"/>
                  </a:moveTo>
                  <a:cubicBezTo>
                    <a:pt x="6561" y="1826"/>
                    <a:pt x="6588" y="1808"/>
                    <a:pt x="6622" y="1790"/>
                  </a:cubicBezTo>
                  <a:cubicBezTo>
                    <a:pt x="6637" y="1844"/>
                    <a:pt x="6611" y="1863"/>
                    <a:pt x="6569" y="1881"/>
                  </a:cubicBezTo>
                  <a:close/>
                  <a:moveTo>
                    <a:pt x="7959" y="20768"/>
                  </a:moveTo>
                  <a:cubicBezTo>
                    <a:pt x="7959" y="20773"/>
                    <a:pt x="7955" y="20782"/>
                    <a:pt x="7952" y="20791"/>
                  </a:cubicBezTo>
                  <a:cubicBezTo>
                    <a:pt x="7944" y="20786"/>
                    <a:pt x="7937" y="20786"/>
                    <a:pt x="7933" y="20782"/>
                  </a:cubicBezTo>
                  <a:cubicBezTo>
                    <a:pt x="7933" y="20777"/>
                    <a:pt x="7937" y="20764"/>
                    <a:pt x="7940" y="20759"/>
                  </a:cubicBezTo>
                  <a:cubicBezTo>
                    <a:pt x="7948" y="20759"/>
                    <a:pt x="7959" y="20764"/>
                    <a:pt x="7959" y="20768"/>
                  </a:cubicBezTo>
                  <a:close/>
                  <a:moveTo>
                    <a:pt x="12651" y="4977"/>
                  </a:moveTo>
                  <a:cubicBezTo>
                    <a:pt x="12636" y="4986"/>
                    <a:pt x="12617" y="4995"/>
                    <a:pt x="12601" y="5009"/>
                  </a:cubicBezTo>
                  <a:cubicBezTo>
                    <a:pt x="12601" y="5009"/>
                    <a:pt x="12601" y="5009"/>
                    <a:pt x="12601" y="5009"/>
                  </a:cubicBezTo>
                  <a:cubicBezTo>
                    <a:pt x="12617" y="4995"/>
                    <a:pt x="12636" y="4986"/>
                    <a:pt x="12651" y="4977"/>
                  </a:cubicBezTo>
                  <a:cubicBezTo>
                    <a:pt x="12651" y="4977"/>
                    <a:pt x="12651" y="4977"/>
                    <a:pt x="12651" y="4977"/>
                  </a:cubicBezTo>
                  <a:close/>
                  <a:moveTo>
                    <a:pt x="15906" y="20474"/>
                  </a:moveTo>
                  <a:cubicBezTo>
                    <a:pt x="15906" y="20461"/>
                    <a:pt x="15906" y="20443"/>
                    <a:pt x="15903" y="20429"/>
                  </a:cubicBezTo>
                  <a:cubicBezTo>
                    <a:pt x="15922" y="20443"/>
                    <a:pt x="15922" y="20456"/>
                    <a:pt x="15906" y="20474"/>
                  </a:cubicBezTo>
                  <a:close/>
                  <a:moveTo>
                    <a:pt x="12677" y="4950"/>
                  </a:moveTo>
                  <a:cubicBezTo>
                    <a:pt x="12670" y="4959"/>
                    <a:pt x="12662" y="4968"/>
                    <a:pt x="12651" y="4982"/>
                  </a:cubicBezTo>
                  <a:cubicBezTo>
                    <a:pt x="12651" y="4982"/>
                    <a:pt x="12651" y="4982"/>
                    <a:pt x="12651" y="4982"/>
                  </a:cubicBezTo>
                  <a:cubicBezTo>
                    <a:pt x="12658" y="4968"/>
                    <a:pt x="12670" y="4959"/>
                    <a:pt x="12677" y="4950"/>
                  </a:cubicBezTo>
                  <a:lnTo>
                    <a:pt x="12677" y="4950"/>
                  </a:lnTo>
                  <a:close/>
                  <a:moveTo>
                    <a:pt x="15409" y="0"/>
                  </a:moveTo>
                  <a:cubicBezTo>
                    <a:pt x="15420" y="0"/>
                    <a:pt x="15424" y="5"/>
                    <a:pt x="15420" y="18"/>
                  </a:cubicBezTo>
                  <a:cubicBezTo>
                    <a:pt x="15413" y="18"/>
                    <a:pt x="15409" y="9"/>
                    <a:pt x="15409" y="0"/>
                  </a:cubicBezTo>
                  <a:close/>
                  <a:moveTo>
                    <a:pt x="12700" y="4919"/>
                  </a:moveTo>
                  <a:cubicBezTo>
                    <a:pt x="12693" y="4928"/>
                    <a:pt x="12685" y="4937"/>
                    <a:pt x="12674" y="4950"/>
                  </a:cubicBezTo>
                  <a:cubicBezTo>
                    <a:pt x="12674" y="4950"/>
                    <a:pt x="12674" y="4950"/>
                    <a:pt x="12674" y="4950"/>
                  </a:cubicBezTo>
                  <a:cubicBezTo>
                    <a:pt x="12685" y="4937"/>
                    <a:pt x="12693" y="4928"/>
                    <a:pt x="12700" y="4919"/>
                  </a:cubicBezTo>
                  <a:lnTo>
                    <a:pt x="12700" y="4919"/>
                  </a:lnTo>
                  <a:close/>
                  <a:moveTo>
                    <a:pt x="12708" y="4909"/>
                  </a:moveTo>
                  <a:lnTo>
                    <a:pt x="12700" y="4919"/>
                  </a:lnTo>
                  <a:cubicBezTo>
                    <a:pt x="12700" y="4919"/>
                    <a:pt x="12700" y="4919"/>
                    <a:pt x="12700" y="4919"/>
                  </a:cubicBezTo>
                  <a:cubicBezTo>
                    <a:pt x="12700" y="4919"/>
                    <a:pt x="12708" y="4909"/>
                    <a:pt x="12708" y="4909"/>
                  </a:cubicBezTo>
                  <a:close/>
                  <a:moveTo>
                    <a:pt x="15903" y="20520"/>
                  </a:moveTo>
                  <a:cubicBezTo>
                    <a:pt x="15906" y="20524"/>
                    <a:pt x="15910" y="20529"/>
                    <a:pt x="15914" y="20533"/>
                  </a:cubicBezTo>
                  <a:cubicBezTo>
                    <a:pt x="15914" y="20533"/>
                    <a:pt x="15914" y="20538"/>
                    <a:pt x="15910" y="20542"/>
                  </a:cubicBezTo>
                  <a:cubicBezTo>
                    <a:pt x="15906" y="20538"/>
                    <a:pt x="15903" y="20533"/>
                    <a:pt x="15899" y="20529"/>
                  </a:cubicBezTo>
                  <a:cubicBezTo>
                    <a:pt x="15899" y="20529"/>
                    <a:pt x="15903" y="20524"/>
                    <a:pt x="15903" y="20520"/>
                  </a:cubicBezTo>
                  <a:close/>
                  <a:moveTo>
                    <a:pt x="7276" y="18983"/>
                  </a:moveTo>
                  <a:cubicBezTo>
                    <a:pt x="7276" y="19109"/>
                    <a:pt x="7295" y="19172"/>
                    <a:pt x="7416" y="19159"/>
                  </a:cubicBezTo>
                  <a:cubicBezTo>
                    <a:pt x="7541" y="19145"/>
                    <a:pt x="7671" y="19154"/>
                    <a:pt x="7800" y="19154"/>
                  </a:cubicBezTo>
                  <a:cubicBezTo>
                    <a:pt x="7830" y="19281"/>
                    <a:pt x="7796" y="19331"/>
                    <a:pt x="7682" y="19317"/>
                  </a:cubicBezTo>
                  <a:cubicBezTo>
                    <a:pt x="7576" y="19303"/>
                    <a:pt x="7469" y="19308"/>
                    <a:pt x="7363" y="19317"/>
                  </a:cubicBezTo>
                  <a:cubicBezTo>
                    <a:pt x="7291" y="19322"/>
                    <a:pt x="7260" y="19299"/>
                    <a:pt x="7260" y="19204"/>
                  </a:cubicBezTo>
                  <a:cubicBezTo>
                    <a:pt x="7264" y="18910"/>
                    <a:pt x="7260" y="18616"/>
                    <a:pt x="7264" y="18322"/>
                  </a:cubicBezTo>
                  <a:cubicBezTo>
                    <a:pt x="7268" y="17956"/>
                    <a:pt x="7276" y="17590"/>
                    <a:pt x="7279" y="17219"/>
                  </a:cubicBezTo>
                  <a:cubicBezTo>
                    <a:pt x="7276" y="17807"/>
                    <a:pt x="7279" y="18395"/>
                    <a:pt x="7276" y="18983"/>
                  </a:cubicBezTo>
                  <a:close/>
                  <a:moveTo>
                    <a:pt x="6113" y="19154"/>
                  </a:moveTo>
                  <a:cubicBezTo>
                    <a:pt x="6432" y="19154"/>
                    <a:pt x="6751" y="19154"/>
                    <a:pt x="7074" y="19154"/>
                  </a:cubicBezTo>
                  <a:cubicBezTo>
                    <a:pt x="7097" y="19267"/>
                    <a:pt x="7074" y="19317"/>
                    <a:pt x="6960" y="19313"/>
                  </a:cubicBezTo>
                  <a:cubicBezTo>
                    <a:pt x="6721" y="19303"/>
                    <a:pt x="6478" y="19303"/>
                    <a:pt x="6238" y="19317"/>
                  </a:cubicBezTo>
                  <a:cubicBezTo>
                    <a:pt x="6124" y="19322"/>
                    <a:pt x="6090" y="19276"/>
                    <a:pt x="6113" y="19154"/>
                  </a:cubicBezTo>
                  <a:close/>
                  <a:moveTo>
                    <a:pt x="7070" y="16731"/>
                  </a:moveTo>
                  <a:cubicBezTo>
                    <a:pt x="7048" y="16591"/>
                    <a:pt x="7048" y="16446"/>
                    <a:pt x="7070" y="16306"/>
                  </a:cubicBezTo>
                  <a:cubicBezTo>
                    <a:pt x="7070" y="16446"/>
                    <a:pt x="7070" y="16587"/>
                    <a:pt x="7070" y="16731"/>
                  </a:cubicBezTo>
                  <a:close/>
                  <a:moveTo>
                    <a:pt x="13373" y="5927"/>
                  </a:moveTo>
                  <a:cubicBezTo>
                    <a:pt x="13373" y="5927"/>
                    <a:pt x="13373" y="5922"/>
                    <a:pt x="13373" y="5927"/>
                  </a:cubicBezTo>
                  <a:cubicBezTo>
                    <a:pt x="13373" y="5922"/>
                    <a:pt x="13373" y="5922"/>
                    <a:pt x="13373" y="5927"/>
                  </a:cubicBezTo>
                  <a:cubicBezTo>
                    <a:pt x="13376" y="5922"/>
                    <a:pt x="13373" y="5927"/>
                    <a:pt x="13373" y="5927"/>
                  </a:cubicBezTo>
                  <a:close/>
                  <a:moveTo>
                    <a:pt x="13046" y="7030"/>
                  </a:moveTo>
                  <a:cubicBezTo>
                    <a:pt x="12936" y="6456"/>
                    <a:pt x="12997" y="5940"/>
                    <a:pt x="13395" y="5533"/>
                  </a:cubicBezTo>
                  <a:lnTo>
                    <a:pt x="13403" y="5529"/>
                  </a:lnTo>
                  <a:cubicBezTo>
                    <a:pt x="13403" y="5529"/>
                    <a:pt x="13395" y="5538"/>
                    <a:pt x="13395" y="5538"/>
                  </a:cubicBezTo>
                  <a:cubicBezTo>
                    <a:pt x="13380" y="5579"/>
                    <a:pt x="13365" y="5619"/>
                    <a:pt x="13346" y="5655"/>
                  </a:cubicBezTo>
                  <a:cubicBezTo>
                    <a:pt x="13110" y="6144"/>
                    <a:pt x="13065" y="6645"/>
                    <a:pt x="13228" y="7179"/>
                  </a:cubicBezTo>
                  <a:cubicBezTo>
                    <a:pt x="13327" y="7504"/>
                    <a:pt x="13490" y="7785"/>
                    <a:pt x="13631" y="8079"/>
                  </a:cubicBezTo>
                  <a:cubicBezTo>
                    <a:pt x="13661" y="8142"/>
                    <a:pt x="13707" y="8205"/>
                    <a:pt x="13680" y="8300"/>
                  </a:cubicBezTo>
                  <a:cubicBezTo>
                    <a:pt x="13650" y="8241"/>
                    <a:pt x="13627" y="8192"/>
                    <a:pt x="13597" y="8146"/>
                  </a:cubicBezTo>
                  <a:cubicBezTo>
                    <a:pt x="13540" y="8069"/>
                    <a:pt x="13521" y="7947"/>
                    <a:pt x="13418" y="7920"/>
                  </a:cubicBezTo>
                  <a:cubicBezTo>
                    <a:pt x="13433" y="8020"/>
                    <a:pt x="13426" y="8115"/>
                    <a:pt x="13407" y="8210"/>
                  </a:cubicBezTo>
                  <a:cubicBezTo>
                    <a:pt x="13312" y="8626"/>
                    <a:pt x="13141" y="8992"/>
                    <a:pt x="12959" y="9362"/>
                  </a:cubicBezTo>
                  <a:cubicBezTo>
                    <a:pt x="13099" y="9340"/>
                    <a:pt x="13236" y="9317"/>
                    <a:pt x="13395" y="9290"/>
                  </a:cubicBezTo>
                  <a:cubicBezTo>
                    <a:pt x="13354" y="9371"/>
                    <a:pt x="13308" y="9376"/>
                    <a:pt x="13270" y="9385"/>
                  </a:cubicBezTo>
                  <a:cubicBezTo>
                    <a:pt x="13137" y="9417"/>
                    <a:pt x="13065" y="9503"/>
                    <a:pt x="13019" y="9661"/>
                  </a:cubicBezTo>
                  <a:cubicBezTo>
                    <a:pt x="12905" y="10072"/>
                    <a:pt x="12772" y="10479"/>
                    <a:pt x="12647" y="10886"/>
                  </a:cubicBezTo>
                  <a:cubicBezTo>
                    <a:pt x="12571" y="11135"/>
                    <a:pt x="12575" y="11135"/>
                    <a:pt x="12738" y="11311"/>
                  </a:cubicBezTo>
                  <a:cubicBezTo>
                    <a:pt x="12864" y="11442"/>
                    <a:pt x="12867" y="11446"/>
                    <a:pt x="12951" y="11261"/>
                  </a:cubicBezTo>
                  <a:cubicBezTo>
                    <a:pt x="13270" y="10556"/>
                    <a:pt x="13509" y="9819"/>
                    <a:pt x="13688" y="9050"/>
                  </a:cubicBezTo>
                  <a:cubicBezTo>
                    <a:pt x="13711" y="8956"/>
                    <a:pt x="13722" y="8870"/>
                    <a:pt x="13654" y="8779"/>
                  </a:cubicBezTo>
                  <a:cubicBezTo>
                    <a:pt x="13601" y="8707"/>
                    <a:pt x="13601" y="8598"/>
                    <a:pt x="13676" y="8531"/>
                  </a:cubicBezTo>
                  <a:cubicBezTo>
                    <a:pt x="13737" y="8476"/>
                    <a:pt x="13798" y="8508"/>
                    <a:pt x="13836" y="8576"/>
                  </a:cubicBezTo>
                  <a:cubicBezTo>
                    <a:pt x="13885" y="8666"/>
                    <a:pt x="13889" y="8757"/>
                    <a:pt x="13806" y="8815"/>
                  </a:cubicBezTo>
                  <a:cubicBezTo>
                    <a:pt x="13749" y="8861"/>
                    <a:pt x="13764" y="8915"/>
                    <a:pt x="13771" y="8969"/>
                  </a:cubicBezTo>
                  <a:cubicBezTo>
                    <a:pt x="13866" y="9489"/>
                    <a:pt x="13961" y="10009"/>
                    <a:pt x="14049" y="10529"/>
                  </a:cubicBezTo>
                  <a:cubicBezTo>
                    <a:pt x="14087" y="10768"/>
                    <a:pt x="14170" y="10999"/>
                    <a:pt x="14155" y="11248"/>
                  </a:cubicBezTo>
                  <a:cubicBezTo>
                    <a:pt x="14174" y="11347"/>
                    <a:pt x="14178" y="11478"/>
                    <a:pt x="14311" y="11446"/>
                  </a:cubicBezTo>
                  <a:cubicBezTo>
                    <a:pt x="14744" y="11342"/>
                    <a:pt x="15162" y="11184"/>
                    <a:pt x="15572" y="10994"/>
                  </a:cubicBezTo>
                  <a:cubicBezTo>
                    <a:pt x="15621" y="10972"/>
                    <a:pt x="15663" y="10936"/>
                    <a:pt x="15663" y="10863"/>
                  </a:cubicBezTo>
                  <a:cubicBezTo>
                    <a:pt x="15583" y="10619"/>
                    <a:pt x="15519" y="10375"/>
                    <a:pt x="15424" y="10135"/>
                  </a:cubicBezTo>
                  <a:cubicBezTo>
                    <a:pt x="15386" y="10040"/>
                    <a:pt x="15318" y="9927"/>
                    <a:pt x="15367" y="9801"/>
                  </a:cubicBezTo>
                  <a:cubicBezTo>
                    <a:pt x="15192" y="9697"/>
                    <a:pt x="15002" y="9643"/>
                    <a:pt x="14820" y="9561"/>
                  </a:cubicBezTo>
                  <a:lnTo>
                    <a:pt x="14824" y="9561"/>
                  </a:lnTo>
                  <a:cubicBezTo>
                    <a:pt x="14729" y="9588"/>
                    <a:pt x="14638" y="9548"/>
                    <a:pt x="14543" y="9539"/>
                  </a:cubicBezTo>
                  <a:cubicBezTo>
                    <a:pt x="14508" y="9534"/>
                    <a:pt x="14474" y="9525"/>
                    <a:pt x="14470" y="9480"/>
                  </a:cubicBezTo>
                  <a:cubicBezTo>
                    <a:pt x="14463" y="9426"/>
                    <a:pt x="14501" y="9426"/>
                    <a:pt x="14535" y="9412"/>
                  </a:cubicBezTo>
                  <a:cubicBezTo>
                    <a:pt x="14577" y="9394"/>
                    <a:pt x="14626" y="9399"/>
                    <a:pt x="14657" y="9358"/>
                  </a:cubicBezTo>
                  <a:cubicBezTo>
                    <a:pt x="14619" y="9340"/>
                    <a:pt x="14581" y="9322"/>
                    <a:pt x="14641" y="9286"/>
                  </a:cubicBezTo>
                  <a:cubicBezTo>
                    <a:pt x="14672" y="9267"/>
                    <a:pt x="14672" y="9249"/>
                    <a:pt x="14660" y="9222"/>
                  </a:cubicBezTo>
                  <a:cubicBezTo>
                    <a:pt x="14592" y="9213"/>
                    <a:pt x="14524" y="9204"/>
                    <a:pt x="14455" y="9191"/>
                  </a:cubicBezTo>
                  <a:cubicBezTo>
                    <a:pt x="14421" y="9182"/>
                    <a:pt x="14394" y="9154"/>
                    <a:pt x="14398" y="9109"/>
                  </a:cubicBezTo>
                  <a:cubicBezTo>
                    <a:pt x="14402" y="9069"/>
                    <a:pt x="14425" y="9069"/>
                    <a:pt x="14451" y="9073"/>
                  </a:cubicBezTo>
                  <a:cubicBezTo>
                    <a:pt x="14482" y="9073"/>
                    <a:pt x="14512" y="9082"/>
                    <a:pt x="14531" y="9041"/>
                  </a:cubicBezTo>
                  <a:cubicBezTo>
                    <a:pt x="14539" y="8987"/>
                    <a:pt x="14577" y="9019"/>
                    <a:pt x="14600" y="9010"/>
                  </a:cubicBezTo>
                  <a:cubicBezTo>
                    <a:pt x="14630" y="9001"/>
                    <a:pt x="14672" y="9019"/>
                    <a:pt x="14679" y="8965"/>
                  </a:cubicBezTo>
                  <a:cubicBezTo>
                    <a:pt x="14687" y="8915"/>
                    <a:pt x="14641" y="8928"/>
                    <a:pt x="14619" y="8915"/>
                  </a:cubicBezTo>
                  <a:cubicBezTo>
                    <a:pt x="14600" y="8901"/>
                    <a:pt x="14584" y="8879"/>
                    <a:pt x="14565" y="8861"/>
                  </a:cubicBezTo>
                  <a:cubicBezTo>
                    <a:pt x="14539" y="8838"/>
                    <a:pt x="14520" y="8811"/>
                    <a:pt x="14531" y="8775"/>
                  </a:cubicBezTo>
                  <a:cubicBezTo>
                    <a:pt x="14539" y="8739"/>
                    <a:pt x="14573" y="8734"/>
                    <a:pt x="14603" y="8734"/>
                  </a:cubicBezTo>
                  <a:cubicBezTo>
                    <a:pt x="14657" y="8729"/>
                    <a:pt x="14710" y="8725"/>
                    <a:pt x="14763" y="8725"/>
                  </a:cubicBezTo>
                  <a:cubicBezTo>
                    <a:pt x="14763" y="8725"/>
                    <a:pt x="14771" y="8725"/>
                    <a:pt x="14771" y="8725"/>
                  </a:cubicBezTo>
                  <a:cubicBezTo>
                    <a:pt x="14790" y="8720"/>
                    <a:pt x="14809" y="8720"/>
                    <a:pt x="14828" y="8716"/>
                  </a:cubicBezTo>
                  <a:cubicBezTo>
                    <a:pt x="15044" y="8730"/>
                    <a:pt x="15082" y="8522"/>
                    <a:pt x="15162" y="8345"/>
                  </a:cubicBezTo>
                  <a:cubicBezTo>
                    <a:pt x="15359" y="7907"/>
                    <a:pt x="15572" y="7473"/>
                    <a:pt x="15777" y="7039"/>
                  </a:cubicBezTo>
                  <a:cubicBezTo>
                    <a:pt x="15842" y="6903"/>
                    <a:pt x="15906" y="6768"/>
                    <a:pt x="15975" y="6632"/>
                  </a:cubicBezTo>
                  <a:cubicBezTo>
                    <a:pt x="15918" y="6514"/>
                    <a:pt x="15853" y="6397"/>
                    <a:pt x="15800" y="6279"/>
                  </a:cubicBezTo>
                  <a:cubicBezTo>
                    <a:pt x="15697" y="6058"/>
                    <a:pt x="15686" y="6013"/>
                    <a:pt x="15705" y="5913"/>
                  </a:cubicBezTo>
                  <a:cubicBezTo>
                    <a:pt x="15861" y="6288"/>
                    <a:pt x="16096" y="6605"/>
                    <a:pt x="16271" y="6957"/>
                  </a:cubicBezTo>
                  <a:cubicBezTo>
                    <a:pt x="16282" y="6980"/>
                    <a:pt x="16294" y="6998"/>
                    <a:pt x="16313" y="7012"/>
                  </a:cubicBezTo>
                  <a:cubicBezTo>
                    <a:pt x="16537" y="7183"/>
                    <a:pt x="16704" y="7446"/>
                    <a:pt x="16970" y="7541"/>
                  </a:cubicBezTo>
                  <a:cubicBezTo>
                    <a:pt x="16989" y="7545"/>
                    <a:pt x="17008" y="7563"/>
                    <a:pt x="17008" y="7590"/>
                  </a:cubicBezTo>
                  <a:cubicBezTo>
                    <a:pt x="17057" y="7586"/>
                    <a:pt x="17099" y="7613"/>
                    <a:pt x="17152" y="7604"/>
                  </a:cubicBezTo>
                  <a:cubicBezTo>
                    <a:pt x="17358" y="7563"/>
                    <a:pt x="17358" y="7568"/>
                    <a:pt x="17263" y="7346"/>
                  </a:cubicBezTo>
                  <a:cubicBezTo>
                    <a:pt x="17016" y="6749"/>
                    <a:pt x="16765" y="6157"/>
                    <a:pt x="16518" y="5560"/>
                  </a:cubicBezTo>
                  <a:cubicBezTo>
                    <a:pt x="16491" y="5502"/>
                    <a:pt x="16465" y="5438"/>
                    <a:pt x="16461" y="5371"/>
                  </a:cubicBezTo>
                  <a:cubicBezTo>
                    <a:pt x="16389" y="5316"/>
                    <a:pt x="16374" y="5212"/>
                    <a:pt x="16332" y="5136"/>
                  </a:cubicBezTo>
                  <a:cubicBezTo>
                    <a:pt x="16282" y="5045"/>
                    <a:pt x="16233" y="5036"/>
                    <a:pt x="16157" y="5077"/>
                  </a:cubicBezTo>
                  <a:cubicBezTo>
                    <a:pt x="16055" y="5131"/>
                    <a:pt x="15971" y="5212"/>
                    <a:pt x="15903" y="5334"/>
                  </a:cubicBezTo>
                  <a:cubicBezTo>
                    <a:pt x="15880" y="5262"/>
                    <a:pt x="15895" y="5212"/>
                    <a:pt x="15910" y="5158"/>
                  </a:cubicBezTo>
                  <a:cubicBezTo>
                    <a:pt x="15967" y="4964"/>
                    <a:pt x="15933" y="4846"/>
                    <a:pt x="15777" y="4747"/>
                  </a:cubicBezTo>
                  <a:cubicBezTo>
                    <a:pt x="15720" y="4711"/>
                    <a:pt x="15656" y="4688"/>
                    <a:pt x="15599" y="4652"/>
                  </a:cubicBezTo>
                  <a:cubicBezTo>
                    <a:pt x="15553" y="4620"/>
                    <a:pt x="15481" y="4611"/>
                    <a:pt x="15492" y="4516"/>
                  </a:cubicBezTo>
                  <a:cubicBezTo>
                    <a:pt x="15451" y="4476"/>
                    <a:pt x="15405" y="4444"/>
                    <a:pt x="15340" y="4430"/>
                  </a:cubicBezTo>
                  <a:cubicBezTo>
                    <a:pt x="15382" y="4521"/>
                    <a:pt x="15416" y="4598"/>
                    <a:pt x="15447" y="4674"/>
                  </a:cubicBezTo>
                  <a:cubicBezTo>
                    <a:pt x="15473" y="4738"/>
                    <a:pt x="15458" y="4801"/>
                    <a:pt x="15397" y="4815"/>
                  </a:cubicBezTo>
                  <a:cubicBezTo>
                    <a:pt x="15268" y="4846"/>
                    <a:pt x="15139" y="4869"/>
                    <a:pt x="14979" y="4837"/>
                  </a:cubicBezTo>
                  <a:cubicBezTo>
                    <a:pt x="15120" y="4751"/>
                    <a:pt x="15253" y="4760"/>
                    <a:pt x="15375" y="4720"/>
                  </a:cubicBezTo>
                  <a:cubicBezTo>
                    <a:pt x="15245" y="4453"/>
                    <a:pt x="15078" y="4218"/>
                    <a:pt x="15029" y="3874"/>
                  </a:cubicBezTo>
                  <a:cubicBezTo>
                    <a:pt x="15021" y="3933"/>
                    <a:pt x="15021" y="3951"/>
                    <a:pt x="15017" y="3969"/>
                  </a:cubicBezTo>
                  <a:cubicBezTo>
                    <a:pt x="14972" y="4186"/>
                    <a:pt x="14987" y="4421"/>
                    <a:pt x="14900" y="4620"/>
                  </a:cubicBezTo>
                  <a:cubicBezTo>
                    <a:pt x="14649" y="5190"/>
                    <a:pt x="14413" y="5773"/>
                    <a:pt x="14182" y="6352"/>
                  </a:cubicBezTo>
                  <a:cubicBezTo>
                    <a:pt x="14053" y="6677"/>
                    <a:pt x="13980" y="7025"/>
                    <a:pt x="13908" y="7378"/>
                  </a:cubicBezTo>
                  <a:cubicBezTo>
                    <a:pt x="13965" y="7373"/>
                    <a:pt x="13961" y="7324"/>
                    <a:pt x="13973" y="7292"/>
                  </a:cubicBezTo>
                  <a:cubicBezTo>
                    <a:pt x="14056" y="7084"/>
                    <a:pt x="14140" y="6881"/>
                    <a:pt x="14250" y="6686"/>
                  </a:cubicBezTo>
                  <a:cubicBezTo>
                    <a:pt x="14539" y="6175"/>
                    <a:pt x="14896" y="5732"/>
                    <a:pt x="15257" y="5294"/>
                  </a:cubicBezTo>
                  <a:cubicBezTo>
                    <a:pt x="15299" y="5240"/>
                    <a:pt x="15371" y="5194"/>
                    <a:pt x="15378" y="5131"/>
                  </a:cubicBezTo>
                  <a:cubicBezTo>
                    <a:pt x="15390" y="5045"/>
                    <a:pt x="15283" y="5054"/>
                    <a:pt x="15249" y="4991"/>
                  </a:cubicBezTo>
                  <a:cubicBezTo>
                    <a:pt x="15245" y="4986"/>
                    <a:pt x="15249" y="4977"/>
                    <a:pt x="15249" y="4964"/>
                  </a:cubicBezTo>
                  <a:cubicBezTo>
                    <a:pt x="15283" y="4955"/>
                    <a:pt x="15314" y="4977"/>
                    <a:pt x="15344" y="4991"/>
                  </a:cubicBezTo>
                  <a:cubicBezTo>
                    <a:pt x="15492" y="5063"/>
                    <a:pt x="15500" y="5113"/>
                    <a:pt x="15394" y="5249"/>
                  </a:cubicBezTo>
                  <a:cubicBezTo>
                    <a:pt x="15234" y="5461"/>
                    <a:pt x="15071" y="5669"/>
                    <a:pt x="14915" y="5886"/>
                  </a:cubicBezTo>
                  <a:cubicBezTo>
                    <a:pt x="14417" y="6573"/>
                    <a:pt x="14106" y="7387"/>
                    <a:pt x="13828" y="8223"/>
                  </a:cubicBezTo>
                  <a:cubicBezTo>
                    <a:pt x="13802" y="8300"/>
                    <a:pt x="13790" y="8381"/>
                    <a:pt x="13737" y="8454"/>
                  </a:cubicBezTo>
                  <a:cubicBezTo>
                    <a:pt x="13714" y="8354"/>
                    <a:pt x="13756" y="8282"/>
                    <a:pt x="13768" y="8201"/>
                  </a:cubicBezTo>
                  <a:cubicBezTo>
                    <a:pt x="13779" y="8133"/>
                    <a:pt x="13821" y="8060"/>
                    <a:pt x="13752" y="7997"/>
                  </a:cubicBezTo>
                  <a:cubicBezTo>
                    <a:pt x="13718" y="7934"/>
                    <a:pt x="13684" y="7866"/>
                    <a:pt x="13646" y="7803"/>
                  </a:cubicBezTo>
                  <a:cubicBezTo>
                    <a:pt x="13509" y="7459"/>
                    <a:pt x="13407" y="7098"/>
                    <a:pt x="13285" y="6745"/>
                  </a:cubicBezTo>
                  <a:cubicBezTo>
                    <a:pt x="13224" y="6727"/>
                    <a:pt x="13274" y="6668"/>
                    <a:pt x="13262" y="6636"/>
                  </a:cubicBezTo>
                  <a:cubicBezTo>
                    <a:pt x="13262" y="6636"/>
                    <a:pt x="13266" y="6636"/>
                    <a:pt x="13266" y="6636"/>
                  </a:cubicBezTo>
                  <a:cubicBezTo>
                    <a:pt x="13171" y="6510"/>
                    <a:pt x="13183" y="6193"/>
                    <a:pt x="13289" y="6089"/>
                  </a:cubicBezTo>
                  <a:cubicBezTo>
                    <a:pt x="13285" y="6062"/>
                    <a:pt x="13281" y="6035"/>
                    <a:pt x="13312" y="6026"/>
                  </a:cubicBezTo>
                  <a:cubicBezTo>
                    <a:pt x="13312" y="5976"/>
                    <a:pt x="13289" y="5913"/>
                    <a:pt x="13361" y="5909"/>
                  </a:cubicBezTo>
                  <a:cubicBezTo>
                    <a:pt x="13357" y="5881"/>
                    <a:pt x="13361" y="5859"/>
                    <a:pt x="13388" y="5850"/>
                  </a:cubicBezTo>
                  <a:cubicBezTo>
                    <a:pt x="13384" y="5823"/>
                    <a:pt x="13384" y="5796"/>
                    <a:pt x="13414" y="5796"/>
                  </a:cubicBezTo>
                  <a:cubicBezTo>
                    <a:pt x="13407" y="5764"/>
                    <a:pt x="13407" y="5737"/>
                    <a:pt x="13445" y="5741"/>
                  </a:cubicBezTo>
                  <a:cubicBezTo>
                    <a:pt x="13445" y="5741"/>
                    <a:pt x="13437" y="5737"/>
                    <a:pt x="13437" y="5737"/>
                  </a:cubicBezTo>
                  <a:cubicBezTo>
                    <a:pt x="13437" y="5714"/>
                    <a:pt x="13449" y="5705"/>
                    <a:pt x="13464" y="5705"/>
                  </a:cubicBezTo>
                  <a:cubicBezTo>
                    <a:pt x="13452" y="5655"/>
                    <a:pt x="13468" y="5624"/>
                    <a:pt x="13509" y="5615"/>
                  </a:cubicBezTo>
                  <a:cubicBezTo>
                    <a:pt x="13506" y="5588"/>
                    <a:pt x="13509" y="5560"/>
                    <a:pt x="13536" y="5560"/>
                  </a:cubicBezTo>
                  <a:cubicBezTo>
                    <a:pt x="13528" y="5529"/>
                    <a:pt x="13532" y="5506"/>
                    <a:pt x="13566" y="5506"/>
                  </a:cubicBezTo>
                  <a:cubicBezTo>
                    <a:pt x="13566" y="5506"/>
                    <a:pt x="13566" y="5511"/>
                    <a:pt x="13566" y="5511"/>
                  </a:cubicBezTo>
                  <a:cubicBezTo>
                    <a:pt x="13566" y="5497"/>
                    <a:pt x="13563" y="5479"/>
                    <a:pt x="13563" y="5466"/>
                  </a:cubicBezTo>
                  <a:cubicBezTo>
                    <a:pt x="13566" y="5470"/>
                    <a:pt x="13574" y="5475"/>
                    <a:pt x="13578" y="5479"/>
                  </a:cubicBezTo>
                  <a:cubicBezTo>
                    <a:pt x="13669" y="5339"/>
                    <a:pt x="13730" y="5181"/>
                    <a:pt x="13787" y="5018"/>
                  </a:cubicBezTo>
                  <a:cubicBezTo>
                    <a:pt x="13779" y="4977"/>
                    <a:pt x="13760" y="4946"/>
                    <a:pt x="13726" y="4928"/>
                  </a:cubicBezTo>
                  <a:cubicBezTo>
                    <a:pt x="13661" y="5000"/>
                    <a:pt x="13604" y="5090"/>
                    <a:pt x="13502" y="5086"/>
                  </a:cubicBezTo>
                  <a:cubicBezTo>
                    <a:pt x="13418" y="5081"/>
                    <a:pt x="13361" y="5136"/>
                    <a:pt x="13316" y="5212"/>
                  </a:cubicBezTo>
                  <a:cubicBezTo>
                    <a:pt x="13053" y="5651"/>
                    <a:pt x="12814" y="6098"/>
                    <a:pt x="12909" y="6677"/>
                  </a:cubicBezTo>
                  <a:cubicBezTo>
                    <a:pt x="12943" y="6808"/>
                    <a:pt x="12981" y="6926"/>
                    <a:pt x="13046" y="7030"/>
                  </a:cubicBezTo>
                  <a:close/>
                  <a:moveTo>
                    <a:pt x="15143" y="7098"/>
                  </a:moveTo>
                  <a:cubicBezTo>
                    <a:pt x="15310" y="6948"/>
                    <a:pt x="15485" y="6804"/>
                    <a:pt x="15538" y="6541"/>
                  </a:cubicBezTo>
                  <a:cubicBezTo>
                    <a:pt x="15458" y="6365"/>
                    <a:pt x="15352" y="6211"/>
                    <a:pt x="15253" y="6044"/>
                  </a:cubicBezTo>
                  <a:cubicBezTo>
                    <a:pt x="15268" y="6044"/>
                    <a:pt x="15283" y="6035"/>
                    <a:pt x="15291" y="6040"/>
                  </a:cubicBezTo>
                  <a:cubicBezTo>
                    <a:pt x="15447" y="6216"/>
                    <a:pt x="15587" y="6406"/>
                    <a:pt x="15697" y="6627"/>
                  </a:cubicBezTo>
                  <a:cubicBezTo>
                    <a:pt x="15777" y="6790"/>
                    <a:pt x="15618" y="6686"/>
                    <a:pt x="15595" y="6736"/>
                  </a:cubicBezTo>
                  <a:cubicBezTo>
                    <a:pt x="15405" y="6994"/>
                    <a:pt x="15162" y="7156"/>
                    <a:pt x="14885" y="7337"/>
                  </a:cubicBezTo>
                  <a:cubicBezTo>
                    <a:pt x="14972" y="7215"/>
                    <a:pt x="15067" y="7170"/>
                    <a:pt x="15143" y="7098"/>
                  </a:cubicBezTo>
                  <a:close/>
                  <a:moveTo>
                    <a:pt x="13300" y="6107"/>
                  </a:moveTo>
                  <a:cubicBezTo>
                    <a:pt x="13300" y="6107"/>
                    <a:pt x="13300" y="6107"/>
                    <a:pt x="13300" y="6107"/>
                  </a:cubicBezTo>
                  <a:cubicBezTo>
                    <a:pt x="13304" y="6103"/>
                    <a:pt x="13304" y="6103"/>
                    <a:pt x="13300" y="6107"/>
                  </a:cubicBezTo>
                  <a:cubicBezTo>
                    <a:pt x="13304" y="6103"/>
                    <a:pt x="13300" y="6107"/>
                    <a:pt x="13300" y="6107"/>
                  </a:cubicBezTo>
                  <a:close/>
                  <a:moveTo>
                    <a:pt x="16472" y="5389"/>
                  </a:moveTo>
                  <a:cubicBezTo>
                    <a:pt x="16472" y="5389"/>
                    <a:pt x="16469" y="5384"/>
                    <a:pt x="16469" y="5384"/>
                  </a:cubicBezTo>
                  <a:cubicBezTo>
                    <a:pt x="16469" y="5384"/>
                    <a:pt x="16469" y="5384"/>
                    <a:pt x="16469" y="5384"/>
                  </a:cubicBezTo>
                  <a:cubicBezTo>
                    <a:pt x="16469" y="5384"/>
                    <a:pt x="16472" y="5389"/>
                    <a:pt x="16472" y="5389"/>
                  </a:cubicBezTo>
                  <a:close/>
                  <a:moveTo>
                    <a:pt x="13323" y="6044"/>
                  </a:moveTo>
                  <a:cubicBezTo>
                    <a:pt x="13323" y="6044"/>
                    <a:pt x="13323" y="6040"/>
                    <a:pt x="13323" y="6044"/>
                  </a:cubicBezTo>
                  <a:cubicBezTo>
                    <a:pt x="13323" y="6040"/>
                    <a:pt x="13323" y="6040"/>
                    <a:pt x="13323" y="6044"/>
                  </a:cubicBezTo>
                  <a:cubicBezTo>
                    <a:pt x="13327" y="6040"/>
                    <a:pt x="13323" y="6044"/>
                    <a:pt x="13323" y="6044"/>
                  </a:cubicBezTo>
                  <a:close/>
                  <a:moveTo>
                    <a:pt x="13521" y="5633"/>
                  </a:moveTo>
                  <a:cubicBezTo>
                    <a:pt x="13521" y="5633"/>
                    <a:pt x="13521" y="5628"/>
                    <a:pt x="13521" y="5633"/>
                  </a:cubicBezTo>
                  <a:cubicBezTo>
                    <a:pt x="13525" y="5628"/>
                    <a:pt x="13525" y="5628"/>
                    <a:pt x="13521" y="5633"/>
                  </a:cubicBezTo>
                  <a:cubicBezTo>
                    <a:pt x="13525" y="5628"/>
                    <a:pt x="13521" y="5633"/>
                    <a:pt x="13521" y="5633"/>
                  </a:cubicBezTo>
                  <a:close/>
                  <a:moveTo>
                    <a:pt x="13551" y="5574"/>
                  </a:moveTo>
                  <a:cubicBezTo>
                    <a:pt x="13551" y="5574"/>
                    <a:pt x="13551" y="5574"/>
                    <a:pt x="13551" y="5574"/>
                  </a:cubicBezTo>
                  <a:cubicBezTo>
                    <a:pt x="13551" y="5574"/>
                    <a:pt x="13551" y="5574"/>
                    <a:pt x="13551" y="5574"/>
                  </a:cubicBezTo>
                  <a:cubicBezTo>
                    <a:pt x="13555" y="5574"/>
                    <a:pt x="13551" y="5574"/>
                    <a:pt x="13551" y="5574"/>
                  </a:cubicBezTo>
                  <a:close/>
                  <a:moveTo>
                    <a:pt x="13399" y="5868"/>
                  </a:moveTo>
                  <a:cubicBezTo>
                    <a:pt x="13399" y="5868"/>
                    <a:pt x="13399" y="5868"/>
                    <a:pt x="13399" y="5868"/>
                  </a:cubicBezTo>
                  <a:cubicBezTo>
                    <a:pt x="13399" y="5863"/>
                    <a:pt x="13399" y="5863"/>
                    <a:pt x="13403" y="5863"/>
                  </a:cubicBezTo>
                  <a:cubicBezTo>
                    <a:pt x="13403" y="5863"/>
                    <a:pt x="13399" y="5868"/>
                    <a:pt x="13399" y="5868"/>
                  </a:cubicBezTo>
                  <a:close/>
                  <a:moveTo>
                    <a:pt x="13430" y="5809"/>
                  </a:moveTo>
                  <a:cubicBezTo>
                    <a:pt x="13430" y="5809"/>
                    <a:pt x="13430" y="5809"/>
                    <a:pt x="13430" y="5809"/>
                  </a:cubicBezTo>
                  <a:cubicBezTo>
                    <a:pt x="13430" y="5809"/>
                    <a:pt x="13430" y="5809"/>
                    <a:pt x="13430" y="5809"/>
                  </a:cubicBezTo>
                  <a:cubicBezTo>
                    <a:pt x="13430" y="5809"/>
                    <a:pt x="13430" y="5809"/>
                    <a:pt x="13430" y="5809"/>
                  </a:cubicBezTo>
                  <a:close/>
                  <a:moveTo>
                    <a:pt x="13475" y="5723"/>
                  </a:moveTo>
                  <a:cubicBezTo>
                    <a:pt x="13475" y="5723"/>
                    <a:pt x="13475" y="5723"/>
                    <a:pt x="13475" y="5723"/>
                  </a:cubicBezTo>
                  <a:cubicBezTo>
                    <a:pt x="13475" y="5719"/>
                    <a:pt x="13479" y="5719"/>
                    <a:pt x="13475" y="5723"/>
                  </a:cubicBezTo>
                  <a:cubicBezTo>
                    <a:pt x="13479" y="5719"/>
                    <a:pt x="13475" y="5723"/>
                    <a:pt x="13475" y="5723"/>
                  </a:cubicBezTo>
                  <a:close/>
                  <a:moveTo>
                    <a:pt x="17396" y="7685"/>
                  </a:moveTo>
                  <a:cubicBezTo>
                    <a:pt x="17490" y="7812"/>
                    <a:pt x="17555" y="7938"/>
                    <a:pt x="17540" y="8097"/>
                  </a:cubicBezTo>
                  <a:cubicBezTo>
                    <a:pt x="17411" y="8282"/>
                    <a:pt x="17221" y="8377"/>
                    <a:pt x="17065" y="8517"/>
                  </a:cubicBezTo>
                  <a:cubicBezTo>
                    <a:pt x="17004" y="8535"/>
                    <a:pt x="16955" y="8576"/>
                    <a:pt x="16917" y="8635"/>
                  </a:cubicBezTo>
                  <a:cubicBezTo>
                    <a:pt x="16856" y="8653"/>
                    <a:pt x="16807" y="8689"/>
                    <a:pt x="16769" y="8752"/>
                  </a:cubicBezTo>
                  <a:cubicBezTo>
                    <a:pt x="16647" y="8843"/>
                    <a:pt x="16529" y="8933"/>
                    <a:pt x="16408" y="9023"/>
                  </a:cubicBezTo>
                  <a:cubicBezTo>
                    <a:pt x="16271" y="9087"/>
                    <a:pt x="16165" y="9222"/>
                    <a:pt x="16024" y="9286"/>
                  </a:cubicBezTo>
                  <a:cubicBezTo>
                    <a:pt x="15952" y="9078"/>
                    <a:pt x="15872" y="8874"/>
                    <a:pt x="15762" y="8693"/>
                  </a:cubicBezTo>
                  <a:cubicBezTo>
                    <a:pt x="15728" y="8635"/>
                    <a:pt x="15739" y="8626"/>
                    <a:pt x="15785" y="8589"/>
                  </a:cubicBezTo>
                  <a:cubicBezTo>
                    <a:pt x="16093" y="8363"/>
                    <a:pt x="16396" y="8133"/>
                    <a:pt x="16700" y="7902"/>
                  </a:cubicBezTo>
                  <a:cubicBezTo>
                    <a:pt x="16856" y="7785"/>
                    <a:pt x="17027" y="7798"/>
                    <a:pt x="17202" y="7812"/>
                  </a:cubicBezTo>
                  <a:cubicBezTo>
                    <a:pt x="17301" y="7852"/>
                    <a:pt x="17369" y="7816"/>
                    <a:pt x="17396" y="7685"/>
                  </a:cubicBezTo>
                  <a:close/>
                  <a:moveTo>
                    <a:pt x="16913" y="8639"/>
                  </a:moveTo>
                  <a:cubicBezTo>
                    <a:pt x="16913" y="8639"/>
                    <a:pt x="16913" y="8639"/>
                    <a:pt x="16913" y="8639"/>
                  </a:cubicBezTo>
                  <a:cubicBezTo>
                    <a:pt x="16917" y="8635"/>
                    <a:pt x="16917" y="8635"/>
                    <a:pt x="16917" y="8635"/>
                  </a:cubicBezTo>
                  <a:cubicBezTo>
                    <a:pt x="16917" y="8635"/>
                    <a:pt x="16913" y="8639"/>
                    <a:pt x="16913" y="8639"/>
                  </a:cubicBezTo>
                  <a:close/>
                  <a:moveTo>
                    <a:pt x="13802" y="5194"/>
                  </a:moveTo>
                  <a:cubicBezTo>
                    <a:pt x="13874" y="5023"/>
                    <a:pt x="13950" y="4851"/>
                    <a:pt x="14026" y="4674"/>
                  </a:cubicBezTo>
                  <a:cubicBezTo>
                    <a:pt x="14064" y="4688"/>
                    <a:pt x="14011" y="4765"/>
                    <a:pt x="14064" y="4774"/>
                  </a:cubicBezTo>
                  <a:cubicBezTo>
                    <a:pt x="14072" y="4783"/>
                    <a:pt x="14079" y="4792"/>
                    <a:pt x="14087" y="4801"/>
                  </a:cubicBezTo>
                  <a:cubicBezTo>
                    <a:pt x="14094" y="4819"/>
                    <a:pt x="14075" y="4860"/>
                    <a:pt x="14113" y="4855"/>
                  </a:cubicBezTo>
                  <a:cubicBezTo>
                    <a:pt x="14026" y="5054"/>
                    <a:pt x="13878" y="5199"/>
                    <a:pt x="13760" y="5371"/>
                  </a:cubicBezTo>
                  <a:cubicBezTo>
                    <a:pt x="13741" y="5303"/>
                    <a:pt x="13779" y="5249"/>
                    <a:pt x="13802" y="5194"/>
                  </a:cubicBezTo>
                  <a:close/>
                  <a:moveTo>
                    <a:pt x="16503" y="7337"/>
                  </a:moveTo>
                  <a:cubicBezTo>
                    <a:pt x="16602" y="7464"/>
                    <a:pt x="16700" y="7590"/>
                    <a:pt x="16799" y="7717"/>
                  </a:cubicBezTo>
                  <a:cubicBezTo>
                    <a:pt x="16704" y="7767"/>
                    <a:pt x="16689" y="7749"/>
                    <a:pt x="16503" y="7337"/>
                  </a:cubicBezTo>
                  <a:close/>
                  <a:moveTo>
                    <a:pt x="13851" y="1410"/>
                  </a:moveTo>
                  <a:cubicBezTo>
                    <a:pt x="13855" y="1401"/>
                    <a:pt x="13863" y="1397"/>
                    <a:pt x="13866" y="1392"/>
                  </a:cubicBezTo>
                  <a:cubicBezTo>
                    <a:pt x="14007" y="1523"/>
                    <a:pt x="14167" y="1605"/>
                    <a:pt x="14349" y="1600"/>
                  </a:cubicBezTo>
                  <a:cubicBezTo>
                    <a:pt x="14155" y="1641"/>
                    <a:pt x="13992" y="1564"/>
                    <a:pt x="13851" y="1410"/>
                  </a:cubicBezTo>
                  <a:close/>
                  <a:moveTo>
                    <a:pt x="13832" y="19407"/>
                  </a:moveTo>
                  <a:cubicBezTo>
                    <a:pt x="13836" y="19439"/>
                    <a:pt x="13844" y="19471"/>
                    <a:pt x="13851" y="19516"/>
                  </a:cubicBezTo>
                  <a:cubicBezTo>
                    <a:pt x="13882" y="19290"/>
                    <a:pt x="13901" y="19285"/>
                    <a:pt x="14102" y="19303"/>
                  </a:cubicBezTo>
                  <a:cubicBezTo>
                    <a:pt x="14368" y="19331"/>
                    <a:pt x="14638" y="19340"/>
                    <a:pt x="14907" y="19353"/>
                  </a:cubicBezTo>
                  <a:cubicBezTo>
                    <a:pt x="14911" y="19403"/>
                    <a:pt x="14881" y="19466"/>
                    <a:pt x="14945" y="19498"/>
                  </a:cubicBezTo>
                  <a:cubicBezTo>
                    <a:pt x="14949" y="19516"/>
                    <a:pt x="14949" y="19539"/>
                    <a:pt x="14953" y="19557"/>
                  </a:cubicBezTo>
                  <a:cubicBezTo>
                    <a:pt x="14930" y="19629"/>
                    <a:pt x="14907" y="19674"/>
                    <a:pt x="14824" y="19683"/>
                  </a:cubicBezTo>
                  <a:cubicBezTo>
                    <a:pt x="14489" y="19724"/>
                    <a:pt x="14155" y="19737"/>
                    <a:pt x="13821" y="19760"/>
                  </a:cubicBezTo>
                  <a:cubicBezTo>
                    <a:pt x="13817" y="19647"/>
                    <a:pt x="13809" y="19530"/>
                    <a:pt x="13832" y="19407"/>
                  </a:cubicBezTo>
                  <a:close/>
                  <a:moveTo>
                    <a:pt x="14911" y="19358"/>
                  </a:moveTo>
                  <a:cubicBezTo>
                    <a:pt x="14911" y="19358"/>
                    <a:pt x="14907" y="19358"/>
                    <a:pt x="14911" y="19358"/>
                  </a:cubicBezTo>
                  <a:cubicBezTo>
                    <a:pt x="14907" y="19358"/>
                    <a:pt x="14907" y="19358"/>
                    <a:pt x="14911" y="19358"/>
                  </a:cubicBezTo>
                  <a:cubicBezTo>
                    <a:pt x="14907" y="19358"/>
                    <a:pt x="14911" y="19358"/>
                    <a:pt x="14911" y="19358"/>
                  </a:cubicBezTo>
                  <a:close/>
                  <a:moveTo>
                    <a:pt x="12890" y="14304"/>
                  </a:moveTo>
                  <a:cubicBezTo>
                    <a:pt x="12867" y="13960"/>
                    <a:pt x="12845" y="13616"/>
                    <a:pt x="12822" y="13273"/>
                  </a:cubicBezTo>
                  <a:cubicBezTo>
                    <a:pt x="12875" y="13377"/>
                    <a:pt x="12845" y="13499"/>
                    <a:pt x="12864" y="13612"/>
                  </a:cubicBezTo>
                  <a:cubicBezTo>
                    <a:pt x="12898" y="13815"/>
                    <a:pt x="12902" y="14028"/>
                    <a:pt x="12921" y="14240"/>
                  </a:cubicBezTo>
                  <a:cubicBezTo>
                    <a:pt x="12921" y="14258"/>
                    <a:pt x="12913" y="14281"/>
                    <a:pt x="12890" y="14304"/>
                  </a:cubicBezTo>
                  <a:close/>
                  <a:moveTo>
                    <a:pt x="12818" y="13268"/>
                  </a:moveTo>
                  <a:cubicBezTo>
                    <a:pt x="12818" y="13264"/>
                    <a:pt x="12818" y="13264"/>
                    <a:pt x="12818" y="13259"/>
                  </a:cubicBezTo>
                  <a:cubicBezTo>
                    <a:pt x="12822" y="13264"/>
                    <a:pt x="12822" y="13264"/>
                    <a:pt x="12818" y="13268"/>
                  </a:cubicBezTo>
                  <a:cubicBezTo>
                    <a:pt x="12822" y="13264"/>
                    <a:pt x="12822" y="13268"/>
                    <a:pt x="12818" y="13268"/>
                  </a:cubicBezTo>
                  <a:cubicBezTo>
                    <a:pt x="12822" y="13268"/>
                    <a:pt x="12822" y="13264"/>
                    <a:pt x="12818" y="13268"/>
                  </a:cubicBezTo>
                  <a:cubicBezTo>
                    <a:pt x="12818" y="13268"/>
                    <a:pt x="12818" y="13273"/>
                    <a:pt x="12822" y="13273"/>
                  </a:cubicBezTo>
                  <a:cubicBezTo>
                    <a:pt x="12822" y="13273"/>
                    <a:pt x="12822" y="13268"/>
                    <a:pt x="12818" y="13268"/>
                  </a:cubicBezTo>
                  <a:cubicBezTo>
                    <a:pt x="12818" y="13268"/>
                    <a:pt x="12818" y="13268"/>
                    <a:pt x="12818" y="13268"/>
                  </a:cubicBezTo>
                  <a:close/>
                  <a:moveTo>
                    <a:pt x="12791" y="12712"/>
                  </a:moveTo>
                  <a:cubicBezTo>
                    <a:pt x="12791" y="12780"/>
                    <a:pt x="12791" y="12843"/>
                    <a:pt x="12791" y="12911"/>
                  </a:cubicBezTo>
                  <a:cubicBezTo>
                    <a:pt x="12791" y="12911"/>
                    <a:pt x="12788" y="12911"/>
                    <a:pt x="12788" y="12911"/>
                  </a:cubicBezTo>
                  <a:cubicBezTo>
                    <a:pt x="12788" y="12848"/>
                    <a:pt x="12788" y="12780"/>
                    <a:pt x="12791" y="12712"/>
                  </a:cubicBezTo>
                  <a:cubicBezTo>
                    <a:pt x="12788" y="12712"/>
                    <a:pt x="12788" y="12712"/>
                    <a:pt x="12791" y="12712"/>
                  </a:cubicBezTo>
                  <a:close/>
                  <a:moveTo>
                    <a:pt x="12818" y="13038"/>
                  </a:moveTo>
                  <a:cubicBezTo>
                    <a:pt x="12818" y="13110"/>
                    <a:pt x="12818" y="13187"/>
                    <a:pt x="12818" y="13259"/>
                  </a:cubicBezTo>
                  <a:cubicBezTo>
                    <a:pt x="12799" y="13187"/>
                    <a:pt x="12807" y="13115"/>
                    <a:pt x="12818" y="13038"/>
                  </a:cubicBezTo>
                  <a:close/>
                  <a:moveTo>
                    <a:pt x="13031" y="5633"/>
                  </a:moveTo>
                  <a:cubicBezTo>
                    <a:pt x="12989" y="5167"/>
                    <a:pt x="13312" y="4819"/>
                    <a:pt x="13722" y="4837"/>
                  </a:cubicBezTo>
                  <a:cubicBezTo>
                    <a:pt x="13722" y="4846"/>
                    <a:pt x="13722" y="4851"/>
                    <a:pt x="13722" y="4860"/>
                  </a:cubicBezTo>
                  <a:cubicBezTo>
                    <a:pt x="13703" y="5032"/>
                    <a:pt x="13585" y="5045"/>
                    <a:pt x="13483" y="5036"/>
                  </a:cubicBezTo>
                  <a:cubicBezTo>
                    <a:pt x="13376" y="5027"/>
                    <a:pt x="13316" y="5086"/>
                    <a:pt x="13255" y="5167"/>
                  </a:cubicBezTo>
                  <a:cubicBezTo>
                    <a:pt x="13164" y="5294"/>
                    <a:pt x="13084" y="5434"/>
                    <a:pt x="13031" y="5633"/>
                  </a:cubicBezTo>
                  <a:close/>
                  <a:moveTo>
                    <a:pt x="9232" y="5705"/>
                  </a:moveTo>
                  <a:cubicBezTo>
                    <a:pt x="9232" y="5705"/>
                    <a:pt x="9232" y="5705"/>
                    <a:pt x="9232" y="5705"/>
                  </a:cubicBezTo>
                  <a:cubicBezTo>
                    <a:pt x="9232" y="5705"/>
                    <a:pt x="9232" y="5705"/>
                    <a:pt x="9232" y="5705"/>
                  </a:cubicBezTo>
                  <a:cubicBezTo>
                    <a:pt x="9232" y="5701"/>
                    <a:pt x="9232" y="5705"/>
                    <a:pt x="9232" y="5705"/>
                  </a:cubicBezTo>
                  <a:close/>
                  <a:moveTo>
                    <a:pt x="9232" y="5705"/>
                  </a:moveTo>
                  <a:cubicBezTo>
                    <a:pt x="9194" y="5759"/>
                    <a:pt x="9274" y="5768"/>
                    <a:pt x="9258" y="5827"/>
                  </a:cubicBezTo>
                  <a:cubicBezTo>
                    <a:pt x="9164" y="5850"/>
                    <a:pt x="9065" y="5823"/>
                    <a:pt x="8970" y="5823"/>
                  </a:cubicBezTo>
                  <a:cubicBezTo>
                    <a:pt x="8955" y="5782"/>
                    <a:pt x="8974" y="5773"/>
                    <a:pt x="8993" y="5759"/>
                  </a:cubicBezTo>
                  <a:cubicBezTo>
                    <a:pt x="9012" y="5746"/>
                    <a:pt x="9046" y="5750"/>
                    <a:pt x="9034" y="5705"/>
                  </a:cubicBezTo>
                  <a:cubicBezTo>
                    <a:pt x="9027" y="5669"/>
                    <a:pt x="9004" y="5664"/>
                    <a:pt x="8977" y="5660"/>
                  </a:cubicBezTo>
                  <a:cubicBezTo>
                    <a:pt x="8898" y="5655"/>
                    <a:pt x="8818" y="5646"/>
                    <a:pt x="8742" y="5624"/>
                  </a:cubicBezTo>
                  <a:cubicBezTo>
                    <a:pt x="8905" y="5624"/>
                    <a:pt x="9069" y="5637"/>
                    <a:pt x="9232" y="5633"/>
                  </a:cubicBezTo>
                  <a:cubicBezTo>
                    <a:pt x="9262" y="5633"/>
                    <a:pt x="9209" y="5678"/>
                    <a:pt x="9232" y="5705"/>
                  </a:cubicBezTo>
                  <a:close/>
                  <a:moveTo>
                    <a:pt x="8609" y="5624"/>
                  </a:moveTo>
                  <a:cubicBezTo>
                    <a:pt x="8415" y="5601"/>
                    <a:pt x="8218" y="5574"/>
                    <a:pt x="8024" y="5551"/>
                  </a:cubicBezTo>
                  <a:cubicBezTo>
                    <a:pt x="8024" y="5538"/>
                    <a:pt x="8028" y="5524"/>
                    <a:pt x="8028" y="5511"/>
                  </a:cubicBezTo>
                  <a:cubicBezTo>
                    <a:pt x="8225" y="5529"/>
                    <a:pt x="8419" y="5551"/>
                    <a:pt x="8609" y="5624"/>
                  </a:cubicBezTo>
                  <a:close/>
                  <a:moveTo>
                    <a:pt x="5247" y="10194"/>
                  </a:moveTo>
                  <a:cubicBezTo>
                    <a:pt x="5293" y="10239"/>
                    <a:pt x="5315" y="10303"/>
                    <a:pt x="5319" y="10371"/>
                  </a:cubicBezTo>
                  <a:cubicBezTo>
                    <a:pt x="5262" y="10334"/>
                    <a:pt x="5239" y="10271"/>
                    <a:pt x="5247" y="10194"/>
                  </a:cubicBezTo>
                  <a:close/>
                  <a:moveTo>
                    <a:pt x="5224" y="10135"/>
                  </a:moveTo>
                  <a:cubicBezTo>
                    <a:pt x="5247" y="10144"/>
                    <a:pt x="5251" y="10167"/>
                    <a:pt x="5247" y="10194"/>
                  </a:cubicBezTo>
                  <a:cubicBezTo>
                    <a:pt x="5217" y="10185"/>
                    <a:pt x="5217" y="10163"/>
                    <a:pt x="5224" y="10135"/>
                  </a:cubicBezTo>
                  <a:close/>
                  <a:moveTo>
                    <a:pt x="3184" y="9209"/>
                  </a:moveTo>
                  <a:cubicBezTo>
                    <a:pt x="3177" y="9204"/>
                    <a:pt x="3173" y="9177"/>
                    <a:pt x="3177" y="9173"/>
                  </a:cubicBezTo>
                  <a:cubicBezTo>
                    <a:pt x="3199" y="9154"/>
                    <a:pt x="3226" y="9145"/>
                    <a:pt x="3253" y="9173"/>
                  </a:cubicBezTo>
                  <a:cubicBezTo>
                    <a:pt x="3241" y="9218"/>
                    <a:pt x="3215" y="9227"/>
                    <a:pt x="3184" y="9209"/>
                  </a:cubicBezTo>
                  <a:close/>
                  <a:moveTo>
                    <a:pt x="3283" y="9127"/>
                  </a:moveTo>
                  <a:cubicBezTo>
                    <a:pt x="3253" y="9082"/>
                    <a:pt x="3264" y="9041"/>
                    <a:pt x="3272" y="8992"/>
                  </a:cubicBezTo>
                  <a:cubicBezTo>
                    <a:pt x="3306" y="9037"/>
                    <a:pt x="3325" y="9078"/>
                    <a:pt x="3283" y="9127"/>
                  </a:cubicBezTo>
                  <a:close/>
                  <a:moveTo>
                    <a:pt x="2941" y="5240"/>
                  </a:moveTo>
                  <a:cubicBezTo>
                    <a:pt x="2941" y="5258"/>
                    <a:pt x="2941" y="5276"/>
                    <a:pt x="2941" y="5294"/>
                  </a:cubicBezTo>
                  <a:cubicBezTo>
                    <a:pt x="2709" y="5294"/>
                    <a:pt x="2474" y="5303"/>
                    <a:pt x="2242" y="5289"/>
                  </a:cubicBezTo>
                  <a:cubicBezTo>
                    <a:pt x="2166" y="5285"/>
                    <a:pt x="2143" y="5298"/>
                    <a:pt x="2151" y="5384"/>
                  </a:cubicBezTo>
                  <a:cubicBezTo>
                    <a:pt x="2151" y="5398"/>
                    <a:pt x="2151" y="5416"/>
                    <a:pt x="2151" y="5429"/>
                  </a:cubicBezTo>
                  <a:cubicBezTo>
                    <a:pt x="2143" y="5488"/>
                    <a:pt x="2178" y="5570"/>
                    <a:pt x="2136" y="5592"/>
                  </a:cubicBezTo>
                  <a:cubicBezTo>
                    <a:pt x="2079" y="5619"/>
                    <a:pt x="2022" y="5570"/>
                    <a:pt x="1953" y="5502"/>
                  </a:cubicBezTo>
                  <a:cubicBezTo>
                    <a:pt x="2105" y="5538"/>
                    <a:pt x="2098" y="5538"/>
                    <a:pt x="2105" y="5375"/>
                  </a:cubicBezTo>
                  <a:cubicBezTo>
                    <a:pt x="2109" y="5253"/>
                    <a:pt x="2083" y="5122"/>
                    <a:pt x="2136" y="4995"/>
                  </a:cubicBezTo>
                  <a:cubicBezTo>
                    <a:pt x="2197" y="5240"/>
                    <a:pt x="2197" y="5240"/>
                    <a:pt x="2413" y="5244"/>
                  </a:cubicBezTo>
                  <a:cubicBezTo>
                    <a:pt x="2588" y="5240"/>
                    <a:pt x="2766" y="5240"/>
                    <a:pt x="2941" y="5240"/>
                  </a:cubicBezTo>
                  <a:close/>
                  <a:moveTo>
                    <a:pt x="1896" y="5384"/>
                  </a:moveTo>
                  <a:cubicBezTo>
                    <a:pt x="1858" y="5533"/>
                    <a:pt x="1893" y="5692"/>
                    <a:pt x="1870" y="5845"/>
                  </a:cubicBezTo>
                  <a:cubicBezTo>
                    <a:pt x="1858" y="5845"/>
                    <a:pt x="1843" y="5845"/>
                    <a:pt x="1832" y="5845"/>
                  </a:cubicBezTo>
                  <a:cubicBezTo>
                    <a:pt x="1832" y="5696"/>
                    <a:pt x="1832" y="5547"/>
                    <a:pt x="1832" y="5393"/>
                  </a:cubicBezTo>
                  <a:cubicBezTo>
                    <a:pt x="1832" y="5366"/>
                    <a:pt x="1839" y="5339"/>
                    <a:pt x="1862" y="5339"/>
                  </a:cubicBezTo>
                  <a:cubicBezTo>
                    <a:pt x="1885" y="5334"/>
                    <a:pt x="1904" y="5357"/>
                    <a:pt x="1896" y="5384"/>
                  </a:cubicBezTo>
                  <a:close/>
                </a:path>
              </a:pathLst>
            </a:custGeom>
            <a:solidFill>
              <a:schemeClr val="accent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287269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9444</TotalTime>
  <Words>228</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Businesswoman's Presentation – Slide Template</vt:lpstr>
      <vt:lpstr>Businesswoman's Presentation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Businesswoman's Presentation</dc:title>
  <dc:creator>PresentationGO.com</dc:creator>
  <dc:description>© Copyright PresentationGO.com - Do not distribute or sale without written permission.</dc:description>
  <cp:lastModifiedBy>Christophe Barroche</cp:lastModifiedBy>
  <cp:revision>44</cp:revision>
  <dcterms:created xsi:type="dcterms:W3CDTF">2014-11-26T05:14:11Z</dcterms:created>
  <dcterms:modified xsi:type="dcterms:W3CDTF">2024-12-02T18:22:55Z</dcterms:modified>
  <cp:category>Graphics &amp; Metaphors</cp:category>
</cp:coreProperties>
</file>