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08" r:id="rId4"/>
    <p:sldId id="310"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86" d="100"/>
          <a:sy n="86" d="100"/>
        </p:scale>
        <p:origin x="58" y="3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6097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Thumbs-Up Businessman – Slide Template</a:t>
            </a:r>
          </a:p>
        </p:txBody>
      </p:sp>
      <p:grpSp>
        <p:nvGrpSpPr>
          <p:cNvPr id="3" name="Group 2">
            <a:extLst>
              <a:ext uri="{FF2B5EF4-FFF2-40B4-BE49-F238E27FC236}">
                <a16:creationId xmlns:a16="http://schemas.microsoft.com/office/drawing/2014/main" id="{A2AB9895-307F-1333-3FD6-C30B84D5E7F8}"/>
              </a:ext>
            </a:extLst>
          </p:cNvPr>
          <p:cNvGrpSpPr/>
          <p:nvPr/>
        </p:nvGrpSpPr>
        <p:grpSpPr>
          <a:xfrm>
            <a:off x="6126399" y="1766773"/>
            <a:ext cx="4676291" cy="3044479"/>
            <a:chOff x="332936" y="2504656"/>
            <a:chExt cx="2926080" cy="3044479"/>
          </a:xfrm>
        </p:grpSpPr>
        <p:sp>
          <p:nvSpPr>
            <p:cNvPr id="4" name="TextBox 3">
              <a:extLst>
                <a:ext uri="{FF2B5EF4-FFF2-40B4-BE49-F238E27FC236}">
                  <a16:creationId xmlns:a16="http://schemas.microsoft.com/office/drawing/2014/main" id="{8D63CE3D-9C7F-5A0B-224D-EDB764EAA30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72F681D2-1E73-4652-5A22-EE621B60FEF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A56E2B28-0077-0DC3-77E3-E9AB28F52F50}"/>
              </a:ext>
            </a:extLst>
          </p:cNvPr>
          <p:cNvGrpSpPr/>
          <p:nvPr/>
        </p:nvGrpSpPr>
        <p:grpSpPr>
          <a:xfrm>
            <a:off x="747019" y="862282"/>
            <a:ext cx="4258934" cy="5498778"/>
            <a:chOff x="747019" y="602427"/>
            <a:chExt cx="4460198" cy="5758633"/>
          </a:xfrm>
        </p:grpSpPr>
        <p:sp>
          <p:nvSpPr>
            <p:cNvPr id="6" name="Google Shape;155;p11">
              <a:extLst>
                <a:ext uri="{FF2B5EF4-FFF2-40B4-BE49-F238E27FC236}">
                  <a16:creationId xmlns:a16="http://schemas.microsoft.com/office/drawing/2014/main" id="{E2E5328D-D834-92E9-31F3-3845A80F4E86}"/>
                </a:ext>
              </a:extLst>
            </p:cNvPr>
            <p:cNvSpPr/>
            <p:nvPr/>
          </p:nvSpPr>
          <p:spPr>
            <a:xfrm>
              <a:off x="985095" y="602427"/>
              <a:ext cx="4222122" cy="5109883"/>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158;p11">
              <a:extLst>
                <a:ext uri="{FF2B5EF4-FFF2-40B4-BE49-F238E27FC236}">
                  <a16:creationId xmlns:a16="http://schemas.microsoft.com/office/drawing/2014/main" id="{B82D29A0-9490-1898-8887-9EAF1CABADA8}"/>
                </a:ext>
              </a:extLst>
            </p:cNvPr>
            <p:cNvSpPr/>
            <p:nvPr/>
          </p:nvSpPr>
          <p:spPr>
            <a:xfrm>
              <a:off x="747019" y="919646"/>
              <a:ext cx="4421724" cy="5369917"/>
            </a:xfrm>
            <a:custGeom>
              <a:avLst/>
              <a:gdLst/>
              <a:ahLst/>
              <a:cxnLst/>
              <a:rect l="l" t="t" r="r" b="b"/>
              <a:pathLst>
                <a:path w="21435" h="21544" extrusionOk="0">
                  <a:moveTo>
                    <a:pt x="11620" y="21474"/>
                  </a:moveTo>
                  <a:cubicBezTo>
                    <a:pt x="11620" y="21474"/>
                    <a:pt x="11620" y="21474"/>
                    <a:pt x="11620" y="21474"/>
                  </a:cubicBezTo>
                  <a:cubicBezTo>
                    <a:pt x="11620" y="21469"/>
                    <a:pt x="11620" y="21474"/>
                    <a:pt x="11620" y="21474"/>
                  </a:cubicBezTo>
                  <a:cubicBezTo>
                    <a:pt x="11620" y="21474"/>
                    <a:pt x="11620" y="21474"/>
                    <a:pt x="11620" y="21474"/>
                  </a:cubicBezTo>
                  <a:close/>
                  <a:moveTo>
                    <a:pt x="1642" y="15115"/>
                  </a:moveTo>
                  <a:cubicBezTo>
                    <a:pt x="1636" y="15115"/>
                    <a:pt x="1636" y="15119"/>
                    <a:pt x="1642" y="15115"/>
                  </a:cubicBezTo>
                  <a:cubicBezTo>
                    <a:pt x="1642" y="15119"/>
                    <a:pt x="1647" y="15119"/>
                    <a:pt x="1647" y="15119"/>
                  </a:cubicBezTo>
                  <a:lnTo>
                    <a:pt x="1642" y="15115"/>
                  </a:lnTo>
                  <a:close/>
                  <a:moveTo>
                    <a:pt x="19462" y="17520"/>
                  </a:moveTo>
                  <a:cubicBezTo>
                    <a:pt x="19201" y="17356"/>
                    <a:pt x="18935" y="17201"/>
                    <a:pt x="18692" y="17028"/>
                  </a:cubicBezTo>
                  <a:cubicBezTo>
                    <a:pt x="18471" y="16873"/>
                    <a:pt x="18374" y="16986"/>
                    <a:pt x="18340" y="17155"/>
                  </a:cubicBezTo>
                  <a:cubicBezTo>
                    <a:pt x="18267" y="17534"/>
                    <a:pt x="18199" y="17919"/>
                    <a:pt x="18114" y="18294"/>
                  </a:cubicBezTo>
                  <a:cubicBezTo>
                    <a:pt x="18085" y="18421"/>
                    <a:pt x="18080" y="18557"/>
                    <a:pt x="17983" y="18679"/>
                  </a:cubicBezTo>
                  <a:cubicBezTo>
                    <a:pt x="17944" y="18416"/>
                    <a:pt x="17910" y="18158"/>
                    <a:pt x="17870" y="17896"/>
                  </a:cubicBezTo>
                  <a:cubicBezTo>
                    <a:pt x="17502" y="18833"/>
                    <a:pt x="17162" y="19767"/>
                    <a:pt x="16799" y="20695"/>
                  </a:cubicBezTo>
                  <a:cubicBezTo>
                    <a:pt x="16720" y="20873"/>
                    <a:pt x="16646" y="21052"/>
                    <a:pt x="16567" y="21230"/>
                  </a:cubicBezTo>
                  <a:cubicBezTo>
                    <a:pt x="16550" y="21023"/>
                    <a:pt x="16629" y="20831"/>
                    <a:pt x="16674" y="20639"/>
                  </a:cubicBezTo>
                  <a:cubicBezTo>
                    <a:pt x="16782" y="20320"/>
                    <a:pt x="16890" y="20006"/>
                    <a:pt x="16997" y="19687"/>
                  </a:cubicBezTo>
                  <a:cubicBezTo>
                    <a:pt x="17014" y="19631"/>
                    <a:pt x="17014" y="19574"/>
                    <a:pt x="16997" y="19523"/>
                  </a:cubicBezTo>
                  <a:cubicBezTo>
                    <a:pt x="16918" y="19288"/>
                    <a:pt x="16833" y="19054"/>
                    <a:pt x="16765" y="18819"/>
                  </a:cubicBezTo>
                  <a:cubicBezTo>
                    <a:pt x="16737" y="18721"/>
                    <a:pt x="16691" y="18716"/>
                    <a:pt x="16589" y="18749"/>
                  </a:cubicBezTo>
                  <a:cubicBezTo>
                    <a:pt x="16295" y="18838"/>
                    <a:pt x="16000" y="18913"/>
                    <a:pt x="15705" y="18998"/>
                  </a:cubicBezTo>
                  <a:cubicBezTo>
                    <a:pt x="15632" y="19016"/>
                    <a:pt x="15558" y="19030"/>
                    <a:pt x="15513" y="18960"/>
                  </a:cubicBezTo>
                  <a:cubicBezTo>
                    <a:pt x="15416" y="18791"/>
                    <a:pt x="15275" y="18641"/>
                    <a:pt x="15241" y="18449"/>
                  </a:cubicBezTo>
                  <a:cubicBezTo>
                    <a:pt x="15569" y="18327"/>
                    <a:pt x="15938" y="18299"/>
                    <a:pt x="16289" y="18149"/>
                  </a:cubicBezTo>
                  <a:cubicBezTo>
                    <a:pt x="16040" y="18135"/>
                    <a:pt x="15858" y="18247"/>
                    <a:pt x="15649" y="18238"/>
                  </a:cubicBezTo>
                  <a:cubicBezTo>
                    <a:pt x="15887" y="18097"/>
                    <a:pt x="16164" y="18050"/>
                    <a:pt x="16436" y="17980"/>
                  </a:cubicBezTo>
                  <a:cubicBezTo>
                    <a:pt x="16533" y="17957"/>
                    <a:pt x="16567" y="17919"/>
                    <a:pt x="16572" y="17830"/>
                  </a:cubicBezTo>
                  <a:cubicBezTo>
                    <a:pt x="16595" y="17469"/>
                    <a:pt x="16635" y="17112"/>
                    <a:pt x="16669" y="16751"/>
                  </a:cubicBezTo>
                  <a:cubicBezTo>
                    <a:pt x="16725" y="16099"/>
                    <a:pt x="16776" y="15448"/>
                    <a:pt x="16833" y="14796"/>
                  </a:cubicBezTo>
                  <a:cubicBezTo>
                    <a:pt x="16827" y="14796"/>
                    <a:pt x="16816" y="14791"/>
                    <a:pt x="16810" y="14791"/>
                  </a:cubicBezTo>
                  <a:cubicBezTo>
                    <a:pt x="16765" y="14922"/>
                    <a:pt x="16720" y="15049"/>
                    <a:pt x="16680" y="15180"/>
                  </a:cubicBezTo>
                  <a:cubicBezTo>
                    <a:pt x="16453" y="15630"/>
                    <a:pt x="16261" y="16095"/>
                    <a:pt x="15989" y="16536"/>
                  </a:cubicBezTo>
                  <a:cubicBezTo>
                    <a:pt x="16028" y="16287"/>
                    <a:pt x="16102" y="16048"/>
                    <a:pt x="16181" y="15809"/>
                  </a:cubicBezTo>
                  <a:cubicBezTo>
                    <a:pt x="16334" y="15340"/>
                    <a:pt x="16550" y="14880"/>
                    <a:pt x="16640" y="14397"/>
                  </a:cubicBezTo>
                  <a:cubicBezTo>
                    <a:pt x="16754" y="13806"/>
                    <a:pt x="16708" y="13201"/>
                    <a:pt x="16788" y="12601"/>
                  </a:cubicBezTo>
                  <a:cubicBezTo>
                    <a:pt x="16884" y="11832"/>
                    <a:pt x="17031" y="11072"/>
                    <a:pt x="17298" y="10331"/>
                  </a:cubicBezTo>
                  <a:cubicBezTo>
                    <a:pt x="17530" y="9694"/>
                    <a:pt x="17853" y="9084"/>
                    <a:pt x="18210" y="8488"/>
                  </a:cubicBezTo>
                  <a:cubicBezTo>
                    <a:pt x="18408" y="8268"/>
                    <a:pt x="18408" y="8254"/>
                    <a:pt x="18102" y="8155"/>
                  </a:cubicBezTo>
                  <a:cubicBezTo>
                    <a:pt x="18091" y="8151"/>
                    <a:pt x="18080" y="8151"/>
                    <a:pt x="18068" y="8146"/>
                  </a:cubicBezTo>
                  <a:cubicBezTo>
                    <a:pt x="17388" y="7926"/>
                    <a:pt x="16686" y="7752"/>
                    <a:pt x="15994" y="7564"/>
                  </a:cubicBezTo>
                  <a:cubicBezTo>
                    <a:pt x="15654" y="7471"/>
                    <a:pt x="15309" y="7382"/>
                    <a:pt x="14940" y="7278"/>
                  </a:cubicBezTo>
                  <a:cubicBezTo>
                    <a:pt x="15003" y="7368"/>
                    <a:pt x="15042" y="7433"/>
                    <a:pt x="15088" y="7499"/>
                  </a:cubicBezTo>
                  <a:cubicBezTo>
                    <a:pt x="15195" y="7785"/>
                    <a:pt x="15309" y="8066"/>
                    <a:pt x="15411" y="8352"/>
                  </a:cubicBezTo>
                  <a:cubicBezTo>
                    <a:pt x="15433" y="8409"/>
                    <a:pt x="15484" y="8441"/>
                    <a:pt x="15530" y="8484"/>
                  </a:cubicBezTo>
                  <a:cubicBezTo>
                    <a:pt x="15700" y="8620"/>
                    <a:pt x="15909" y="8699"/>
                    <a:pt x="16091" y="8788"/>
                  </a:cubicBezTo>
                  <a:cubicBezTo>
                    <a:pt x="15864" y="8803"/>
                    <a:pt x="15677" y="8685"/>
                    <a:pt x="15462" y="8587"/>
                  </a:cubicBezTo>
                  <a:cubicBezTo>
                    <a:pt x="15513" y="8784"/>
                    <a:pt x="15496" y="8971"/>
                    <a:pt x="15603" y="9135"/>
                  </a:cubicBezTo>
                  <a:cubicBezTo>
                    <a:pt x="15654" y="9211"/>
                    <a:pt x="15586" y="9248"/>
                    <a:pt x="15518" y="9281"/>
                  </a:cubicBezTo>
                  <a:cubicBezTo>
                    <a:pt x="15348" y="9361"/>
                    <a:pt x="15178" y="9436"/>
                    <a:pt x="14997" y="9520"/>
                  </a:cubicBezTo>
                  <a:cubicBezTo>
                    <a:pt x="15105" y="9600"/>
                    <a:pt x="15212" y="9675"/>
                    <a:pt x="15320" y="9750"/>
                  </a:cubicBezTo>
                  <a:cubicBezTo>
                    <a:pt x="15416" y="9815"/>
                    <a:pt x="15439" y="9886"/>
                    <a:pt x="15394" y="9989"/>
                  </a:cubicBezTo>
                  <a:cubicBezTo>
                    <a:pt x="15156" y="10547"/>
                    <a:pt x="14952" y="11119"/>
                    <a:pt x="14748" y="11687"/>
                  </a:cubicBezTo>
                  <a:cubicBezTo>
                    <a:pt x="14714" y="11776"/>
                    <a:pt x="14725" y="11804"/>
                    <a:pt x="14844" y="11794"/>
                  </a:cubicBezTo>
                  <a:cubicBezTo>
                    <a:pt x="15258" y="11757"/>
                    <a:pt x="15677" y="11729"/>
                    <a:pt x="16091" y="11696"/>
                  </a:cubicBezTo>
                  <a:cubicBezTo>
                    <a:pt x="16504" y="11663"/>
                    <a:pt x="16499" y="11663"/>
                    <a:pt x="16493" y="12005"/>
                  </a:cubicBezTo>
                  <a:cubicBezTo>
                    <a:pt x="16493" y="12141"/>
                    <a:pt x="16425" y="12202"/>
                    <a:pt x="16278" y="12254"/>
                  </a:cubicBezTo>
                  <a:cubicBezTo>
                    <a:pt x="16040" y="12329"/>
                    <a:pt x="15802" y="12395"/>
                    <a:pt x="15552" y="12423"/>
                  </a:cubicBezTo>
                  <a:cubicBezTo>
                    <a:pt x="15303" y="12451"/>
                    <a:pt x="15048" y="12474"/>
                    <a:pt x="14753" y="12371"/>
                  </a:cubicBezTo>
                  <a:cubicBezTo>
                    <a:pt x="15258" y="12409"/>
                    <a:pt x="15677" y="12306"/>
                    <a:pt x="16102" y="12193"/>
                  </a:cubicBezTo>
                  <a:cubicBezTo>
                    <a:pt x="16295" y="12141"/>
                    <a:pt x="16380" y="12066"/>
                    <a:pt x="16351" y="11888"/>
                  </a:cubicBezTo>
                  <a:cubicBezTo>
                    <a:pt x="16340" y="11790"/>
                    <a:pt x="16306" y="11776"/>
                    <a:pt x="16198" y="11785"/>
                  </a:cubicBezTo>
                  <a:cubicBezTo>
                    <a:pt x="15722" y="11837"/>
                    <a:pt x="15246" y="11888"/>
                    <a:pt x="14765" y="11884"/>
                  </a:cubicBezTo>
                  <a:cubicBezTo>
                    <a:pt x="14668" y="11884"/>
                    <a:pt x="14646" y="11921"/>
                    <a:pt x="14623" y="11987"/>
                  </a:cubicBezTo>
                  <a:cubicBezTo>
                    <a:pt x="14260" y="13032"/>
                    <a:pt x="13892" y="14074"/>
                    <a:pt x="13535" y="15119"/>
                  </a:cubicBezTo>
                  <a:cubicBezTo>
                    <a:pt x="13444" y="15377"/>
                    <a:pt x="13314" y="15630"/>
                    <a:pt x="13303" y="15902"/>
                  </a:cubicBezTo>
                  <a:cubicBezTo>
                    <a:pt x="13286" y="16310"/>
                    <a:pt x="13275" y="16718"/>
                    <a:pt x="13269" y="17122"/>
                  </a:cubicBezTo>
                  <a:cubicBezTo>
                    <a:pt x="13269" y="17314"/>
                    <a:pt x="13275" y="17511"/>
                    <a:pt x="13309" y="17699"/>
                  </a:cubicBezTo>
                  <a:cubicBezTo>
                    <a:pt x="13416" y="18275"/>
                    <a:pt x="13563" y="18848"/>
                    <a:pt x="13728" y="19415"/>
                  </a:cubicBezTo>
                  <a:cubicBezTo>
                    <a:pt x="13881" y="19964"/>
                    <a:pt x="14039" y="20512"/>
                    <a:pt x="14192" y="21061"/>
                  </a:cubicBezTo>
                  <a:cubicBezTo>
                    <a:pt x="14164" y="21108"/>
                    <a:pt x="14119" y="21084"/>
                    <a:pt x="14079" y="21080"/>
                  </a:cubicBezTo>
                  <a:cubicBezTo>
                    <a:pt x="13711" y="20850"/>
                    <a:pt x="13382" y="20583"/>
                    <a:pt x="13048" y="20325"/>
                  </a:cubicBezTo>
                  <a:cubicBezTo>
                    <a:pt x="12986" y="20278"/>
                    <a:pt x="12935" y="20245"/>
                    <a:pt x="12844" y="20245"/>
                  </a:cubicBezTo>
                  <a:cubicBezTo>
                    <a:pt x="12493" y="20245"/>
                    <a:pt x="12141" y="20240"/>
                    <a:pt x="11796" y="20236"/>
                  </a:cubicBezTo>
                  <a:cubicBezTo>
                    <a:pt x="11682" y="20231"/>
                    <a:pt x="11648" y="20264"/>
                    <a:pt x="11648" y="20358"/>
                  </a:cubicBezTo>
                  <a:cubicBezTo>
                    <a:pt x="11648" y="20733"/>
                    <a:pt x="11648" y="21108"/>
                    <a:pt x="11603" y="21483"/>
                  </a:cubicBezTo>
                  <a:cubicBezTo>
                    <a:pt x="11512" y="21474"/>
                    <a:pt x="11541" y="21408"/>
                    <a:pt x="11535" y="21366"/>
                  </a:cubicBezTo>
                  <a:cubicBezTo>
                    <a:pt x="11484" y="21042"/>
                    <a:pt x="11490" y="20714"/>
                    <a:pt x="11495" y="20390"/>
                  </a:cubicBezTo>
                  <a:cubicBezTo>
                    <a:pt x="11495" y="20283"/>
                    <a:pt x="11473" y="20240"/>
                    <a:pt x="11325" y="20240"/>
                  </a:cubicBezTo>
                  <a:cubicBezTo>
                    <a:pt x="10708" y="20245"/>
                    <a:pt x="10096" y="20240"/>
                    <a:pt x="9478" y="20231"/>
                  </a:cubicBezTo>
                  <a:cubicBezTo>
                    <a:pt x="9370" y="20231"/>
                    <a:pt x="9325" y="20259"/>
                    <a:pt x="9297" y="20339"/>
                  </a:cubicBezTo>
                  <a:cubicBezTo>
                    <a:pt x="9217" y="20550"/>
                    <a:pt x="9115" y="20756"/>
                    <a:pt x="8985" y="20948"/>
                  </a:cubicBezTo>
                  <a:cubicBezTo>
                    <a:pt x="9019" y="20583"/>
                    <a:pt x="9098" y="20222"/>
                    <a:pt x="9166" y="19860"/>
                  </a:cubicBezTo>
                  <a:cubicBezTo>
                    <a:pt x="9257" y="19387"/>
                    <a:pt x="9359" y="18913"/>
                    <a:pt x="9416" y="18435"/>
                  </a:cubicBezTo>
                  <a:cubicBezTo>
                    <a:pt x="9467" y="18036"/>
                    <a:pt x="9563" y="17642"/>
                    <a:pt x="9410" y="17225"/>
                  </a:cubicBezTo>
                  <a:cubicBezTo>
                    <a:pt x="9229" y="16728"/>
                    <a:pt x="9166" y="16203"/>
                    <a:pt x="9059" y="15687"/>
                  </a:cubicBezTo>
                  <a:cubicBezTo>
                    <a:pt x="8917" y="14993"/>
                    <a:pt x="8798" y="14289"/>
                    <a:pt x="8702" y="13591"/>
                  </a:cubicBezTo>
                  <a:cubicBezTo>
                    <a:pt x="8628" y="13070"/>
                    <a:pt x="8571" y="12549"/>
                    <a:pt x="8503" y="12029"/>
                  </a:cubicBezTo>
                  <a:cubicBezTo>
                    <a:pt x="8435" y="11466"/>
                    <a:pt x="8367" y="10903"/>
                    <a:pt x="8294" y="10345"/>
                  </a:cubicBezTo>
                  <a:cubicBezTo>
                    <a:pt x="8265" y="10111"/>
                    <a:pt x="8214" y="9876"/>
                    <a:pt x="8175" y="9647"/>
                  </a:cubicBezTo>
                  <a:cubicBezTo>
                    <a:pt x="8164" y="9567"/>
                    <a:pt x="8180" y="9497"/>
                    <a:pt x="8237" y="9417"/>
                  </a:cubicBezTo>
                  <a:cubicBezTo>
                    <a:pt x="8373" y="9225"/>
                    <a:pt x="8441" y="9004"/>
                    <a:pt x="8532" y="8751"/>
                  </a:cubicBezTo>
                  <a:cubicBezTo>
                    <a:pt x="8265" y="8929"/>
                    <a:pt x="8079" y="9131"/>
                    <a:pt x="7784" y="9196"/>
                  </a:cubicBezTo>
                  <a:cubicBezTo>
                    <a:pt x="8214" y="8924"/>
                    <a:pt x="8509" y="8563"/>
                    <a:pt x="8792" y="8193"/>
                  </a:cubicBezTo>
                  <a:cubicBezTo>
                    <a:pt x="8832" y="8137"/>
                    <a:pt x="8889" y="8066"/>
                    <a:pt x="8843" y="8010"/>
                  </a:cubicBezTo>
                  <a:cubicBezTo>
                    <a:pt x="8792" y="7944"/>
                    <a:pt x="8696" y="7987"/>
                    <a:pt x="8622" y="8005"/>
                  </a:cubicBezTo>
                  <a:cubicBezTo>
                    <a:pt x="7954" y="8155"/>
                    <a:pt x="7302" y="8352"/>
                    <a:pt x="6656" y="8554"/>
                  </a:cubicBezTo>
                  <a:cubicBezTo>
                    <a:pt x="6566" y="8582"/>
                    <a:pt x="6594" y="8615"/>
                    <a:pt x="6622" y="8652"/>
                  </a:cubicBezTo>
                  <a:cubicBezTo>
                    <a:pt x="6747" y="8826"/>
                    <a:pt x="6787" y="9028"/>
                    <a:pt x="6838" y="9220"/>
                  </a:cubicBezTo>
                  <a:cubicBezTo>
                    <a:pt x="6991" y="9797"/>
                    <a:pt x="6985" y="10383"/>
                    <a:pt x="6968" y="10969"/>
                  </a:cubicBezTo>
                  <a:cubicBezTo>
                    <a:pt x="6934" y="11879"/>
                    <a:pt x="6906" y="12784"/>
                    <a:pt x="7110" y="13684"/>
                  </a:cubicBezTo>
                  <a:cubicBezTo>
                    <a:pt x="7302" y="14547"/>
                    <a:pt x="7529" y="15405"/>
                    <a:pt x="7744" y="16264"/>
                  </a:cubicBezTo>
                  <a:cubicBezTo>
                    <a:pt x="7812" y="16540"/>
                    <a:pt x="7897" y="16817"/>
                    <a:pt x="7892" y="17103"/>
                  </a:cubicBezTo>
                  <a:cubicBezTo>
                    <a:pt x="7778" y="16775"/>
                    <a:pt x="7665" y="16446"/>
                    <a:pt x="7552" y="16118"/>
                  </a:cubicBezTo>
                  <a:cubicBezTo>
                    <a:pt x="7523" y="15996"/>
                    <a:pt x="7489" y="15879"/>
                    <a:pt x="7455" y="15734"/>
                  </a:cubicBezTo>
                  <a:cubicBezTo>
                    <a:pt x="7433" y="15776"/>
                    <a:pt x="7421" y="15795"/>
                    <a:pt x="7416" y="15813"/>
                  </a:cubicBezTo>
                  <a:cubicBezTo>
                    <a:pt x="7189" y="16634"/>
                    <a:pt x="6968" y="17455"/>
                    <a:pt x="6741" y="18275"/>
                  </a:cubicBezTo>
                  <a:cubicBezTo>
                    <a:pt x="6707" y="18402"/>
                    <a:pt x="6758" y="18449"/>
                    <a:pt x="6900" y="18454"/>
                  </a:cubicBezTo>
                  <a:cubicBezTo>
                    <a:pt x="7178" y="18505"/>
                    <a:pt x="7461" y="18561"/>
                    <a:pt x="7739" y="18608"/>
                  </a:cubicBezTo>
                  <a:cubicBezTo>
                    <a:pt x="7875" y="18632"/>
                    <a:pt x="7926" y="18688"/>
                    <a:pt x="7875" y="18801"/>
                  </a:cubicBezTo>
                  <a:cubicBezTo>
                    <a:pt x="7824" y="18908"/>
                    <a:pt x="7773" y="19016"/>
                    <a:pt x="7739" y="19129"/>
                  </a:cubicBezTo>
                  <a:cubicBezTo>
                    <a:pt x="7699" y="19251"/>
                    <a:pt x="7625" y="19274"/>
                    <a:pt x="7484" y="19232"/>
                  </a:cubicBezTo>
                  <a:cubicBezTo>
                    <a:pt x="7223" y="19152"/>
                    <a:pt x="6962" y="19087"/>
                    <a:pt x="6702" y="19016"/>
                  </a:cubicBezTo>
                  <a:cubicBezTo>
                    <a:pt x="6639" y="18988"/>
                    <a:pt x="6583" y="18974"/>
                    <a:pt x="6560" y="19059"/>
                  </a:cubicBezTo>
                  <a:cubicBezTo>
                    <a:pt x="6481" y="19410"/>
                    <a:pt x="6407" y="19762"/>
                    <a:pt x="6328" y="20114"/>
                  </a:cubicBezTo>
                  <a:cubicBezTo>
                    <a:pt x="6294" y="20142"/>
                    <a:pt x="6294" y="20175"/>
                    <a:pt x="6288" y="20212"/>
                  </a:cubicBezTo>
                  <a:cubicBezTo>
                    <a:pt x="6197" y="20620"/>
                    <a:pt x="6118" y="21028"/>
                    <a:pt x="5931" y="21417"/>
                  </a:cubicBezTo>
                  <a:cubicBezTo>
                    <a:pt x="5925" y="21460"/>
                    <a:pt x="5920" y="21497"/>
                    <a:pt x="5914" y="21544"/>
                  </a:cubicBezTo>
                  <a:cubicBezTo>
                    <a:pt x="5823" y="21492"/>
                    <a:pt x="5846" y="21417"/>
                    <a:pt x="5846" y="21352"/>
                  </a:cubicBezTo>
                  <a:cubicBezTo>
                    <a:pt x="5829" y="20981"/>
                    <a:pt x="5931" y="20625"/>
                    <a:pt x="6010" y="20264"/>
                  </a:cubicBezTo>
                  <a:cubicBezTo>
                    <a:pt x="6277" y="19059"/>
                    <a:pt x="6560" y="17858"/>
                    <a:pt x="6928" y="16667"/>
                  </a:cubicBezTo>
                  <a:cubicBezTo>
                    <a:pt x="7047" y="16273"/>
                    <a:pt x="7166" y="15884"/>
                    <a:pt x="7302" y="15494"/>
                  </a:cubicBezTo>
                  <a:cubicBezTo>
                    <a:pt x="7348" y="15359"/>
                    <a:pt x="7314" y="15237"/>
                    <a:pt x="7280" y="15105"/>
                  </a:cubicBezTo>
                  <a:cubicBezTo>
                    <a:pt x="7132" y="14585"/>
                    <a:pt x="6985" y="14064"/>
                    <a:pt x="6832" y="13530"/>
                  </a:cubicBezTo>
                  <a:cubicBezTo>
                    <a:pt x="6520" y="13755"/>
                    <a:pt x="6220" y="13984"/>
                    <a:pt x="5908" y="14205"/>
                  </a:cubicBezTo>
                  <a:cubicBezTo>
                    <a:pt x="5155" y="14735"/>
                    <a:pt x="4429" y="15293"/>
                    <a:pt x="3636" y="15785"/>
                  </a:cubicBezTo>
                  <a:cubicBezTo>
                    <a:pt x="3268" y="16015"/>
                    <a:pt x="2877" y="16024"/>
                    <a:pt x="2497" y="15851"/>
                  </a:cubicBezTo>
                  <a:cubicBezTo>
                    <a:pt x="2038" y="15640"/>
                    <a:pt x="1619" y="15368"/>
                    <a:pt x="1200" y="15101"/>
                  </a:cubicBezTo>
                  <a:cubicBezTo>
                    <a:pt x="1030" y="14993"/>
                    <a:pt x="979" y="14833"/>
                    <a:pt x="996" y="14664"/>
                  </a:cubicBezTo>
                  <a:cubicBezTo>
                    <a:pt x="1058" y="13886"/>
                    <a:pt x="1115" y="13112"/>
                    <a:pt x="1194" y="12334"/>
                  </a:cubicBezTo>
                  <a:cubicBezTo>
                    <a:pt x="1222" y="12020"/>
                    <a:pt x="1205" y="11719"/>
                    <a:pt x="1041" y="11429"/>
                  </a:cubicBezTo>
                  <a:cubicBezTo>
                    <a:pt x="894" y="11175"/>
                    <a:pt x="916" y="10936"/>
                    <a:pt x="1075" y="10674"/>
                  </a:cubicBezTo>
                  <a:cubicBezTo>
                    <a:pt x="1375" y="10177"/>
                    <a:pt x="1636" y="9665"/>
                    <a:pt x="1919" y="9159"/>
                  </a:cubicBezTo>
                  <a:cubicBezTo>
                    <a:pt x="1993" y="9028"/>
                    <a:pt x="2044" y="8896"/>
                    <a:pt x="2089" y="8760"/>
                  </a:cubicBezTo>
                  <a:cubicBezTo>
                    <a:pt x="2135" y="8624"/>
                    <a:pt x="2220" y="8498"/>
                    <a:pt x="2373" y="8437"/>
                  </a:cubicBezTo>
                  <a:cubicBezTo>
                    <a:pt x="2526" y="8376"/>
                    <a:pt x="2554" y="8277"/>
                    <a:pt x="2571" y="8155"/>
                  </a:cubicBezTo>
                  <a:cubicBezTo>
                    <a:pt x="2650" y="7663"/>
                    <a:pt x="2758" y="7175"/>
                    <a:pt x="2939" y="6702"/>
                  </a:cubicBezTo>
                  <a:cubicBezTo>
                    <a:pt x="3069" y="6369"/>
                    <a:pt x="3307" y="6125"/>
                    <a:pt x="3732" y="6054"/>
                  </a:cubicBezTo>
                  <a:cubicBezTo>
                    <a:pt x="3970" y="6017"/>
                    <a:pt x="4055" y="5890"/>
                    <a:pt x="4084" y="5722"/>
                  </a:cubicBezTo>
                  <a:cubicBezTo>
                    <a:pt x="4123" y="5506"/>
                    <a:pt x="4157" y="5290"/>
                    <a:pt x="4197" y="5074"/>
                  </a:cubicBezTo>
                  <a:cubicBezTo>
                    <a:pt x="4237" y="4863"/>
                    <a:pt x="4395" y="4732"/>
                    <a:pt x="4611" y="4727"/>
                  </a:cubicBezTo>
                  <a:cubicBezTo>
                    <a:pt x="4820" y="4723"/>
                    <a:pt x="4968" y="4859"/>
                    <a:pt x="5013" y="5079"/>
                  </a:cubicBezTo>
                  <a:cubicBezTo>
                    <a:pt x="5070" y="5337"/>
                    <a:pt x="5036" y="5595"/>
                    <a:pt x="4985" y="5853"/>
                  </a:cubicBezTo>
                  <a:cubicBezTo>
                    <a:pt x="4973" y="5900"/>
                    <a:pt x="4934" y="5947"/>
                    <a:pt x="5030" y="5975"/>
                  </a:cubicBezTo>
                  <a:cubicBezTo>
                    <a:pt x="5461" y="6120"/>
                    <a:pt x="5563" y="6270"/>
                    <a:pt x="5478" y="6641"/>
                  </a:cubicBezTo>
                  <a:cubicBezTo>
                    <a:pt x="5455" y="6749"/>
                    <a:pt x="5432" y="6847"/>
                    <a:pt x="5478" y="6955"/>
                  </a:cubicBezTo>
                  <a:cubicBezTo>
                    <a:pt x="5495" y="6997"/>
                    <a:pt x="5500" y="7049"/>
                    <a:pt x="5483" y="7091"/>
                  </a:cubicBezTo>
                  <a:cubicBezTo>
                    <a:pt x="5404" y="7353"/>
                    <a:pt x="5455" y="7630"/>
                    <a:pt x="5330" y="7883"/>
                  </a:cubicBezTo>
                  <a:cubicBezTo>
                    <a:pt x="5319" y="7902"/>
                    <a:pt x="5313" y="7921"/>
                    <a:pt x="5308" y="7940"/>
                  </a:cubicBezTo>
                  <a:cubicBezTo>
                    <a:pt x="5257" y="8259"/>
                    <a:pt x="5081" y="8404"/>
                    <a:pt x="4690" y="8423"/>
                  </a:cubicBezTo>
                  <a:cubicBezTo>
                    <a:pt x="4565" y="8427"/>
                    <a:pt x="4497" y="8465"/>
                    <a:pt x="4463" y="8563"/>
                  </a:cubicBezTo>
                  <a:cubicBezTo>
                    <a:pt x="4452" y="8601"/>
                    <a:pt x="4429" y="8638"/>
                    <a:pt x="4401" y="8676"/>
                  </a:cubicBezTo>
                  <a:cubicBezTo>
                    <a:pt x="4305" y="8821"/>
                    <a:pt x="4203" y="8953"/>
                    <a:pt x="4344" y="9131"/>
                  </a:cubicBezTo>
                  <a:cubicBezTo>
                    <a:pt x="4429" y="9239"/>
                    <a:pt x="4350" y="9379"/>
                    <a:pt x="4276" y="9492"/>
                  </a:cubicBezTo>
                  <a:cubicBezTo>
                    <a:pt x="4231" y="9562"/>
                    <a:pt x="4180" y="9633"/>
                    <a:pt x="4242" y="9708"/>
                  </a:cubicBezTo>
                  <a:cubicBezTo>
                    <a:pt x="4356" y="9853"/>
                    <a:pt x="4350" y="10003"/>
                    <a:pt x="4293" y="10158"/>
                  </a:cubicBezTo>
                  <a:cubicBezTo>
                    <a:pt x="4152" y="10552"/>
                    <a:pt x="4225" y="10955"/>
                    <a:pt x="4231" y="11354"/>
                  </a:cubicBezTo>
                  <a:cubicBezTo>
                    <a:pt x="4237" y="11508"/>
                    <a:pt x="4248" y="11668"/>
                    <a:pt x="4265" y="11860"/>
                  </a:cubicBezTo>
                  <a:cubicBezTo>
                    <a:pt x="4463" y="11551"/>
                    <a:pt x="4769" y="11326"/>
                    <a:pt x="4832" y="10978"/>
                  </a:cubicBezTo>
                  <a:cubicBezTo>
                    <a:pt x="4877" y="10716"/>
                    <a:pt x="5126" y="10552"/>
                    <a:pt x="5347" y="10388"/>
                  </a:cubicBezTo>
                  <a:cubicBezTo>
                    <a:pt x="5444" y="10317"/>
                    <a:pt x="5540" y="10242"/>
                    <a:pt x="5631" y="10172"/>
                  </a:cubicBezTo>
                  <a:cubicBezTo>
                    <a:pt x="5750" y="10120"/>
                    <a:pt x="5778" y="10027"/>
                    <a:pt x="5806" y="9933"/>
                  </a:cubicBezTo>
                  <a:cubicBezTo>
                    <a:pt x="5846" y="9783"/>
                    <a:pt x="5874" y="9633"/>
                    <a:pt x="5920" y="9487"/>
                  </a:cubicBezTo>
                  <a:cubicBezTo>
                    <a:pt x="5965" y="9356"/>
                    <a:pt x="5959" y="9215"/>
                    <a:pt x="6078" y="9103"/>
                  </a:cubicBezTo>
                  <a:cubicBezTo>
                    <a:pt x="6112" y="9267"/>
                    <a:pt x="6078" y="9426"/>
                    <a:pt x="6044" y="9586"/>
                  </a:cubicBezTo>
                  <a:cubicBezTo>
                    <a:pt x="5999" y="9825"/>
                    <a:pt x="6112" y="9998"/>
                    <a:pt x="6328" y="10134"/>
                  </a:cubicBezTo>
                  <a:cubicBezTo>
                    <a:pt x="6362" y="10158"/>
                    <a:pt x="6413" y="10177"/>
                    <a:pt x="6390" y="10209"/>
                  </a:cubicBezTo>
                  <a:cubicBezTo>
                    <a:pt x="6350" y="10266"/>
                    <a:pt x="6299" y="10205"/>
                    <a:pt x="6265" y="10191"/>
                  </a:cubicBezTo>
                  <a:cubicBezTo>
                    <a:pt x="6141" y="10130"/>
                    <a:pt x="6073" y="10017"/>
                    <a:pt x="5959" y="9928"/>
                  </a:cubicBezTo>
                  <a:cubicBezTo>
                    <a:pt x="5937" y="10078"/>
                    <a:pt x="5863" y="10186"/>
                    <a:pt x="5750" y="10275"/>
                  </a:cubicBezTo>
                  <a:cubicBezTo>
                    <a:pt x="5648" y="10355"/>
                    <a:pt x="5540" y="10434"/>
                    <a:pt x="5432" y="10510"/>
                  </a:cubicBezTo>
                  <a:cubicBezTo>
                    <a:pt x="5200" y="10674"/>
                    <a:pt x="5007" y="10861"/>
                    <a:pt x="4968" y="11129"/>
                  </a:cubicBezTo>
                  <a:cubicBezTo>
                    <a:pt x="4945" y="11260"/>
                    <a:pt x="4866" y="11377"/>
                    <a:pt x="4775" y="11490"/>
                  </a:cubicBezTo>
                  <a:cubicBezTo>
                    <a:pt x="4639" y="11658"/>
                    <a:pt x="4509" y="11832"/>
                    <a:pt x="4361" y="11991"/>
                  </a:cubicBezTo>
                  <a:cubicBezTo>
                    <a:pt x="4259" y="12104"/>
                    <a:pt x="4265" y="12198"/>
                    <a:pt x="4373" y="12315"/>
                  </a:cubicBezTo>
                  <a:cubicBezTo>
                    <a:pt x="4781" y="11907"/>
                    <a:pt x="5183" y="11499"/>
                    <a:pt x="5585" y="11096"/>
                  </a:cubicBezTo>
                  <a:cubicBezTo>
                    <a:pt x="5602" y="11105"/>
                    <a:pt x="5614" y="11114"/>
                    <a:pt x="5631" y="11124"/>
                  </a:cubicBezTo>
                  <a:cubicBezTo>
                    <a:pt x="5342" y="11574"/>
                    <a:pt x="4956" y="11977"/>
                    <a:pt x="4611" y="12413"/>
                  </a:cubicBezTo>
                  <a:cubicBezTo>
                    <a:pt x="4900" y="12442"/>
                    <a:pt x="5166" y="12442"/>
                    <a:pt x="5415" y="12540"/>
                  </a:cubicBezTo>
                  <a:cubicBezTo>
                    <a:pt x="5347" y="12554"/>
                    <a:pt x="5285" y="12554"/>
                    <a:pt x="5223" y="12554"/>
                  </a:cubicBezTo>
                  <a:cubicBezTo>
                    <a:pt x="5019" y="12545"/>
                    <a:pt x="4815" y="12535"/>
                    <a:pt x="4616" y="12531"/>
                  </a:cubicBezTo>
                  <a:cubicBezTo>
                    <a:pt x="4554" y="12531"/>
                    <a:pt x="4475" y="12531"/>
                    <a:pt x="4520" y="12610"/>
                  </a:cubicBezTo>
                  <a:cubicBezTo>
                    <a:pt x="4605" y="12761"/>
                    <a:pt x="4656" y="12925"/>
                    <a:pt x="4854" y="13014"/>
                  </a:cubicBezTo>
                  <a:cubicBezTo>
                    <a:pt x="4962" y="13061"/>
                    <a:pt x="5070" y="13122"/>
                    <a:pt x="5143" y="13225"/>
                  </a:cubicBezTo>
                  <a:cubicBezTo>
                    <a:pt x="4996" y="13225"/>
                    <a:pt x="4900" y="13136"/>
                    <a:pt x="4775" y="13117"/>
                  </a:cubicBezTo>
                  <a:cubicBezTo>
                    <a:pt x="4832" y="13464"/>
                    <a:pt x="4934" y="13797"/>
                    <a:pt x="5121" y="14116"/>
                  </a:cubicBezTo>
                  <a:cubicBezTo>
                    <a:pt x="5257" y="13928"/>
                    <a:pt x="5347" y="13741"/>
                    <a:pt x="5398" y="13539"/>
                  </a:cubicBezTo>
                  <a:cubicBezTo>
                    <a:pt x="5427" y="13426"/>
                    <a:pt x="5483" y="13342"/>
                    <a:pt x="5585" y="13267"/>
                  </a:cubicBezTo>
                  <a:cubicBezTo>
                    <a:pt x="5767" y="13126"/>
                    <a:pt x="5937" y="12981"/>
                    <a:pt x="6118" y="12840"/>
                  </a:cubicBezTo>
                  <a:cubicBezTo>
                    <a:pt x="6192" y="12784"/>
                    <a:pt x="6209" y="12723"/>
                    <a:pt x="6192" y="12634"/>
                  </a:cubicBezTo>
                  <a:cubicBezTo>
                    <a:pt x="6107" y="12240"/>
                    <a:pt x="6027" y="11846"/>
                    <a:pt x="5727" y="11476"/>
                  </a:cubicBezTo>
                  <a:cubicBezTo>
                    <a:pt x="5999" y="11607"/>
                    <a:pt x="6129" y="11794"/>
                    <a:pt x="6271" y="12001"/>
                  </a:cubicBezTo>
                  <a:cubicBezTo>
                    <a:pt x="6345" y="11696"/>
                    <a:pt x="6322" y="11419"/>
                    <a:pt x="6260" y="11147"/>
                  </a:cubicBezTo>
                  <a:cubicBezTo>
                    <a:pt x="6203" y="10880"/>
                    <a:pt x="6027" y="10702"/>
                    <a:pt x="5693" y="10636"/>
                  </a:cubicBezTo>
                  <a:cubicBezTo>
                    <a:pt x="5789" y="10575"/>
                    <a:pt x="5869" y="10608"/>
                    <a:pt x="5948" y="10636"/>
                  </a:cubicBezTo>
                  <a:cubicBezTo>
                    <a:pt x="6118" y="10692"/>
                    <a:pt x="6226" y="10796"/>
                    <a:pt x="6311" y="10927"/>
                  </a:cubicBezTo>
                  <a:cubicBezTo>
                    <a:pt x="6447" y="11152"/>
                    <a:pt x="6520" y="11391"/>
                    <a:pt x="6594" y="11635"/>
                  </a:cubicBezTo>
                  <a:cubicBezTo>
                    <a:pt x="6645" y="11809"/>
                    <a:pt x="6690" y="11982"/>
                    <a:pt x="6736" y="12156"/>
                  </a:cubicBezTo>
                  <a:cubicBezTo>
                    <a:pt x="6775" y="11330"/>
                    <a:pt x="6855" y="10510"/>
                    <a:pt x="6809" y="9684"/>
                  </a:cubicBezTo>
                  <a:cubicBezTo>
                    <a:pt x="6792" y="9375"/>
                    <a:pt x="6730" y="9070"/>
                    <a:pt x="6628" y="8770"/>
                  </a:cubicBezTo>
                  <a:cubicBezTo>
                    <a:pt x="6549" y="8554"/>
                    <a:pt x="6509" y="8549"/>
                    <a:pt x="6294" y="8718"/>
                  </a:cubicBezTo>
                  <a:cubicBezTo>
                    <a:pt x="6299" y="8615"/>
                    <a:pt x="6407" y="8587"/>
                    <a:pt x="6486" y="8545"/>
                  </a:cubicBezTo>
                  <a:cubicBezTo>
                    <a:pt x="7115" y="8216"/>
                    <a:pt x="7795" y="7982"/>
                    <a:pt x="8481" y="7747"/>
                  </a:cubicBezTo>
                  <a:cubicBezTo>
                    <a:pt x="8498" y="7743"/>
                    <a:pt x="8515" y="7733"/>
                    <a:pt x="8532" y="7729"/>
                  </a:cubicBezTo>
                  <a:cubicBezTo>
                    <a:pt x="9172" y="7625"/>
                    <a:pt x="9552" y="7260"/>
                    <a:pt x="9869" y="6824"/>
                  </a:cubicBezTo>
                  <a:cubicBezTo>
                    <a:pt x="10050" y="6570"/>
                    <a:pt x="10062" y="6575"/>
                    <a:pt x="10362" y="6486"/>
                  </a:cubicBezTo>
                  <a:cubicBezTo>
                    <a:pt x="10056" y="6167"/>
                    <a:pt x="9744" y="5853"/>
                    <a:pt x="9444" y="5534"/>
                  </a:cubicBezTo>
                  <a:cubicBezTo>
                    <a:pt x="9047" y="5117"/>
                    <a:pt x="8832" y="4652"/>
                    <a:pt x="8872" y="4108"/>
                  </a:cubicBezTo>
                  <a:cubicBezTo>
                    <a:pt x="8889" y="3893"/>
                    <a:pt x="8770" y="3696"/>
                    <a:pt x="8651" y="3508"/>
                  </a:cubicBezTo>
                  <a:cubicBezTo>
                    <a:pt x="8577" y="3391"/>
                    <a:pt x="8492" y="3278"/>
                    <a:pt x="8413" y="3166"/>
                  </a:cubicBezTo>
                  <a:cubicBezTo>
                    <a:pt x="8300" y="3006"/>
                    <a:pt x="8271" y="2833"/>
                    <a:pt x="8288" y="2650"/>
                  </a:cubicBezTo>
                  <a:cubicBezTo>
                    <a:pt x="8294" y="2603"/>
                    <a:pt x="8328" y="2551"/>
                    <a:pt x="8249" y="2514"/>
                  </a:cubicBezTo>
                  <a:cubicBezTo>
                    <a:pt x="7920" y="2373"/>
                    <a:pt x="7841" y="2125"/>
                    <a:pt x="7824" y="1848"/>
                  </a:cubicBezTo>
                  <a:cubicBezTo>
                    <a:pt x="7807" y="1538"/>
                    <a:pt x="7807" y="1229"/>
                    <a:pt x="7858" y="901"/>
                  </a:cubicBezTo>
                  <a:cubicBezTo>
                    <a:pt x="8016" y="1069"/>
                    <a:pt x="8164" y="1229"/>
                    <a:pt x="8305" y="1384"/>
                  </a:cubicBezTo>
                  <a:cubicBezTo>
                    <a:pt x="8283" y="1145"/>
                    <a:pt x="8266" y="910"/>
                    <a:pt x="8300" y="680"/>
                  </a:cubicBezTo>
                  <a:cubicBezTo>
                    <a:pt x="8328" y="455"/>
                    <a:pt x="8362" y="235"/>
                    <a:pt x="8453" y="0"/>
                  </a:cubicBezTo>
                  <a:cubicBezTo>
                    <a:pt x="8555" y="113"/>
                    <a:pt x="8645" y="211"/>
                    <a:pt x="8725" y="310"/>
                  </a:cubicBezTo>
                  <a:cubicBezTo>
                    <a:pt x="8872" y="493"/>
                    <a:pt x="9076" y="521"/>
                    <a:pt x="9319" y="479"/>
                  </a:cubicBezTo>
                  <a:cubicBezTo>
                    <a:pt x="9733" y="404"/>
                    <a:pt x="10107" y="235"/>
                    <a:pt x="10515" y="136"/>
                  </a:cubicBezTo>
                  <a:cubicBezTo>
                    <a:pt x="11252" y="-47"/>
                    <a:pt x="11977" y="-56"/>
                    <a:pt x="12663" y="272"/>
                  </a:cubicBezTo>
                  <a:cubicBezTo>
                    <a:pt x="12974" y="418"/>
                    <a:pt x="13212" y="624"/>
                    <a:pt x="13360" y="901"/>
                  </a:cubicBezTo>
                  <a:cubicBezTo>
                    <a:pt x="13382" y="943"/>
                    <a:pt x="13405" y="976"/>
                    <a:pt x="13467" y="990"/>
                  </a:cubicBezTo>
                  <a:cubicBezTo>
                    <a:pt x="13830" y="1084"/>
                    <a:pt x="13989" y="1323"/>
                    <a:pt x="14057" y="1613"/>
                  </a:cubicBezTo>
                  <a:cubicBezTo>
                    <a:pt x="14153" y="2012"/>
                    <a:pt x="14085" y="2401"/>
                    <a:pt x="14011" y="2795"/>
                  </a:cubicBezTo>
                  <a:cubicBezTo>
                    <a:pt x="13960" y="3058"/>
                    <a:pt x="13864" y="3311"/>
                    <a:pt x="13898" y="3588"/>
                  </a:cubicBezTo>
                  <a:cubicBezTo>
                    <a:pt x="13926" y="3846"/>
                    <a:pt x="13773" y="4080"/>
                    <a:pt x="13615" y="4296"/>
                  </a:cubicBezTo>
                  <a:cubicBezTo>
                    <a:pt x="13360" y="4648"/>
                    <a:pt x="13235" y="5013"/>
                    <a:pt x="13377" y="5421"/>
                  </a:cubicBezTo>
                  <a:cubicBezTo>
                    <a:pt x="13399" y="5482"/>
                    <a:pt x="13422" y="5548"/>
                    <a:pt x="13433" y="5614"/>
                  </a:cubicBezTo>
                  <a:cubicBezTo>
                    <a:pt x="13450" y="5764"/>
                    <a:pt x="13507" y="5858"/>
                    <a:pt x="13734" y="5848"/>
                  </a:cubicBezTo>
                  <a:cubicBezTo>
                    <a:pt x="13915" y="5843"/>
                    <a:pt x="14040" y="5965"/>
                    <a:pt x="14130" y="6087"/>
                  </a:cubicBezTo>
                  <a:cubicBezTo>
                    <a:pt x="14334" y="6364"/>
                    <a:pt x="14533" y="6641"/>
                    <a:pt x="14731" y="6922"/>
                  </a:cubicBezTo>
                  <a:cubicBezTo>
                    <a:pt x="14782" y="6997"/>
                    <a:pt x="14850" y="7039"/>
                    <a:pt x="14952" y="7067"/>
                  </a:cubicBezTo>
                  <a:cubicBezTo>
                    <a:pt x="16096" y="7353"/>
                    <a:pt x="17235" y="7649"/>
                    <a:pt x="18346" y="8015"/>
                  </a:cubicBezTo>
                  <a:cubicBezTo>
                    <a:pt x="18550" y="8080"/>
                    <a:pt x="18675" y="8184"/>
                    <a:pt x="18743" y="8357"/>
                  </a:cubicBezTo>
                  <a:cubicBezTo>
                    <a:pt x="19100" y="9206"/>
                    <a:pt x="19423" y="10064"/>
                    <a:pt x="19723" y="10927"/>
                  </a:cubicBezTo>
                  <a:cubicBezTo>
                    <a:pt x="19751" y="11011"/>
                    <a:pt x="19757" y="11096"/>
                    <a:pt x="19746" y="11185"/>
                  </a:cubicBezTo>
                  <a:cubicBezTo>
                    <a:pt x="19734" y="11208"/>
                    <a:pt x="19717" y="11227"/>
                    <a:pt x="19712" y="11250"/>
                  </a:cubicBezTo>
                  <a:cubicBezTo>
                    <a:pt x="19536" y="11832"/>
                    <a:pt x="19377" y="12423"/>
                    <a:pt x="19230" y="13014"/>
                  </a:cubicBezTo>
                  <a:cubicBezTo>
                    <a:pt x="19213" y="13084"/>
                    <a:pt x="19219" y="13168"/>
                    <a:pt x="19134" y="13239"/>
                  </a:cubicBezTo>
                  <a:cubicBezTo>
                    <a:pt x="19145" y="12831"/>
                    <a:pt x="19264" y="12451"/>
                    <a:pt x="19338" y="12066"/>
                  </a:cubicBezTo>
                  <a:cubicBezTo>
                    <a:pt x="19406" y="11790"/>
                    <a:pt x="19474" y="11513"/>
                    <a:pt x="19547" y="11236"/>
                  </a:cubicBezTo>
                  <a:cubicBezTo>
                    <a:pt x="19581" y="11114"/>
                    <a:pt x="19581" y="11002"/>
                    <a:pt x="19530" y="10880"/>
                  </a:cubicBezTo>
                  <a:cubicBezTo>
                    <a:pt x="19292" y="10280"/>
                    <a:pt x="19060" y="9675"/>
                    <a:pt x="18822" y="9075"/>
                  </a:cubicBezTo>
                  <a:cubicBezTo>
                    <a:pt x="18731" y="8840"/>
                    <a:pt x="18624" y="8610"/>
                    <a:pt x="18505" y="8338"/>
                  </a:cubicBezTo>
                  <a:cubicBezTo>
                    <a:pt x="18442" y="8446"/>
                    <a:pt x="18363" y="8498"/>
                    <a:pt x="18352" y="8582"/>
                  </a:cubicBezTo>
                  <a:cubicBezTo>
                    <a:pt x="18216" y="8732"/>
                    <a:pt x="18125" y="8906"/>
                    <a:pt x="18029" y="9075"/>
                  </a:cubicBezTo>
                  <a:cubicBezTo>
                    <a:pt x="17502" y="9989"/>
                    <a:pt x="17218" y="10964"/>
                    <a:pt x="17060" y="11968"/>
                  </a:cubicBezTo>
                  <a:cubicBezTo>
                    <a:pt x="17020" y="12226"/>
                    <a:pt x="16980" y="12479"/>
                    <a:pt x="17094" y="12737"/>
                  </a:cubicBezTo>
                  <a:cubicBezTo>
                    <a:pt x="17490" y="13656"/>
                    <a:pt x="17898" y="14571"/>
                    <a:pt x="18329" y="15476"/>
                  </a:cubicBezTo>
                  <a:cubicBezTo>
                    <a:pt x="18363" y="15546"/>
                    <a:pt x="18403" y="15579"/>
                    <a:pt x="18499" y="15579"/>
                  </a:cubicBezTo>
                  <a:cubicBezTo>
                    <a:pt x="18760" y="15584"/>
                    <a:pt x="19015" y="15593"/>
                    <a:pt x="19275" y="15602"/>
                  </a:cubicBezTo>
                  <a:cubicBezTo>
                    <a:pt x="19547" y="15616"/>
                    <a:pt x="19819" y="15630"/>
                    <a:pt x="20086" y="15645"/>
                  </a:cubicBezTo>
                  <a:cubicBezTo>
                    <a:pt x="20035" y="15691"/>
                    <a:pt x="19989" y="15706"/>
                    <a:pt x="19938" y="15724"/>
                  </a:cubicBezTo>
                  <a:cubicBezTo>
                    <a:pt x="19462" y="15874"/>
                    <a:pt x="18986" y="16020"/>
                    <a:pt x="18533" y="16212"/>
                  </a:cubicBezTo>
                  <a:cubicBezTo>
                    <a:pt x="18431" y="16259"/>
                    <a:pt x="18397" y="16287"/>
                    <a:pt x="18488" y="16376"/>
                  </a:cubicBezTo>
                  <a:cubicBezTo>
                    <a:pt x="18720" y="16601"/>
                    <a:pt x="18947" y="16831"/>
                    <a:pt x="19162" y="17065"/>
                  </a:cubicBezTo>
                  <a:cubicBezTo>
                    <a:pt x="19287" y="17201"/>
                    <a:pt x="19440" y="17323"/>
                    <a:pt x="19502" y="17492"/>
                  </a:cubicBezTo>
                  <a:cubicBezTo>
                    <a:pt x="19530" y="17506"/>
                    <a:pt x="19542" y="17525"/>
                    <a:pt x="19525" y="17549"/>
                  </a:cubicBezTo>
                  <a:cubicBezTo>
                    <a:pt x="19502" y="17539"/>
                    <a:pt x="19485" y="17530"/>
                    <a:pt x="19462" y="17520"/>
                  </a:cubicBezTo>
                  <a:cubicBezTo>
                    <a:pt x="19462" y="17520"/>
                    <a:pt x="19462" y="17520"/>
                    <a:pt x="19462" y="17520"/>
                  </a:cubicBezTo>
                  <a:close/>
                  <a:moveTo>
                    <a:pt x="4208" y="5989"/>
                  </a:moveTo>
                  <a:cubicBezTo>
                    <a:pt x="4299" y="5979"/>
                    <a:pt x="4378" y="5970"/>
                    <a:pt x="4452" y="5970"/>
                  </a:cubicBezTo>
                  <a:cubicBezTo>
                    <a:pt x="4633" y="5965"/>
                    <a:pt x="4764" y="5928"/>
                    <a:pt x="4764" y="5745"/>
                  </a:cubicBezTo>
                  <a:cubicBezTo>
                    <a:pt x="4764" y="5581"/>
                    <a:pt x="4798" y="5412"/>
                    <a:pt x="4815" y="5248"/>
                  </a:cubicBezTo>
                  <a:cubicBezTo>
                    <a:pt x="4826" y="5168"/>
                    <a:pt x="4809" y="5084"/>
                    <a:pt x="4775" y="5009"/>
                  </a:cubicBezTo>
                  <a:cubicBezTo>
                    <a:pt x="4747" y="4948"/>
                    <a:pt x="4696" y="4910"/>
                    <a:pt x="4611" y="4906"/>
                  </a:cubicBezTo>
                  <a:cubicBezTo>
                    <a:pt x="4520" y="4901"/>
                    <a:pt x="4475" y="4943"/>
                    <a:pt x="4446" y="5004"/>
                  </a:cubicBezTo>
                  <a:cubicBezTo>
                    <a:pt x="4429" y="5046"/>
                    <a:pt x="4418" y="5093"/>
                    <a:pt x="4412" y="5135"/>
                  </a:cubicBezTo>
                  <a:cubicBezTo>
                    <a:pt x="4356" y="5417"/>
                    <a:pt x="4344" y="5707"/>
                    <a:pt x="4208" y="5989"/>
                  </a:cubicBezTo>
                  <a:close/>
                  <a:moveTo>
                    <a:pt x="2678" y="8727"/>
                  </a:moveTo>
                  <a:cubicBezTo>
                    <a:pt x="2667" y="8939"/>
                    <a:pt x="2973" y="9135"/>
                    <a:pt x="3234" y="9112"/>
                  </a:cubicBezTo>
                  <a:cubicBezTo>
                    <a:pt x="3336" y="9089"/>
                    <a:pt x="3438" y="9135"/>
                    <a:pt x="3545" y="9121"/>
                  </a:cubicBezTo>
                  <a:cubicBezTo>
                    <a:pt x="3919" y="9075"/>
                    <a:pt x="4055" y="8835"/>
                    <a:pt x="4191" y="8592"/>
                  </a:cubicBezTo>
                  <a:cubicBezTo>
                    <a:pt x="4225" y="8531"/>
                    <a:pt x="4254" y="8479"/>
                    <a:pt x="4146" y="8451"/>
                  </a:cubicBezTo>
                  <a:cubicBezTo>
                    <a:pt x="4101" y="8441"/>
                    <a:pt x="4072" y="8409"/>
                    <a:pt x="4078" y="8371"/>
                  </a:cubicBezTo>
                  <a:cubicBezTo>
                    <a:pt x="4078" y="8320"/>
                    <a:pt x="4135" y="8329"/>
                    <a:pt x="4174" y="8324"/>
                  </a:cubicBezTo>
                  <a:cubicBezTo>
                    <a:pt x="4282" y="8310"/>
                    <a:pt x="4339" y="8277"/>
                    <a:pt x="4248" y="8174"/>
                  </a:cubicBezTo>
                  <a:cubicBezTo>
                    <a:pt x="4367" y="8179"/>
                    <a:pt x="4458" y="8184"/>
                    <a:pt x="4548" y="8188"/>
                  </a:cubicBezTo>
                  <a:cubicBezTo>
                    <a:pt x="4639" y="8193"/>
                    <a:pt x="4730" y="8202"/>
                    <a:pt x="4826" y="8207"/>
                  </a:cubicBezTo>
                  <a:cubicBezTo>
                    <a:pt x="5024" y="8212"/>
                    <a:pt x="5115" y="8155"/>
                    <a:pt x="5143" y="8001"/>
                  </a:cubicBezTo>
                  <a:cubicBezTo>
                    <a:pt x="5172" y="7874"/>
                    <a:pt x="5183" y="7747"/>
                    <a:pt x="5217" y="7625"/>
                  </a:cubicBezTo>
                  <a:cubicBezTo>
                    <a:pt x="5257" y="7475"/>
                    <a:pt x="5183" y="7386"/>
                    <a:pt x="5007" y="7358"/>
                  </a:cubicBezTo>
                  <a:cubicBezTo>
                    <a:pt x="4775" y="7321"/>
                    <a:pt x="4537" y="7297"/>
                    <a:pt x="4299" y="7260"/>
                  </a:cubicBezTo>
                  <a:cubicBezTo>
                    <a:pt x="4089" y="7227"/>
                    <a:pt x="3868" y="7241"/>
                    <a:pt x="3687" y="7124"/>
                  </a:cubicBezTo>
                  <a:cubicBezTo>
                    <a:pt x="4220" y="7096"/>
                    <a:pt x="4752" y="7049"/>
                    <a:pt x="5245" y="7278"/>
                  </a:cubicBezTo>
                  <a:cubicBezTo>
                    <a:pt x="5347" y="6913"/>
                    <a:pt x="5257" y="6781"/>
                    <a:pt x="4826" y="6730"/>
                  </a:cubicBezTo>
                  <a:cubicBezTo>
                    <a:pt x="4429" y="6678"/>
                    <a:pt x="4021" y="6673"/>
                    <a:pt x="3613" y="6608"/>
                  </a:cubicBezTo>
                  <a:cubicBezTo>
                    <a:pt x="3636" y="6594"/>
                    <a:pt x="3647" y="6575"/>
                    <a:pt x="3664" y="6575"/>
                  </a:cubicBezTo>
                  <a:cubicBezTo>
                    <a:pt x="4157" y="6509"/>
                    <a:pt x="4650" y="6453"/>
                    <a:pt x="5143" y="6561"/>
                  </a:cubicBezTo>
                  <a:cubicBezTo>
                    <a:pt x="5274" y="6589"/>
                    <a:pt x="5285" y="6561"/>
                    <a:pt x="5291" y="6477"/>
                  </a:cubicBezTo>
                  <a:cubicBezTo>
                    <a:pt x="5302" y="6275"/>
                    <a:pt x="5160" y="6148"/>
                    <a:pt x="4883" y="6134"/>
                  </a:cubicBezTo>
                  <a:cubicBezTo>
                    <a:pt x="4520" y="6115"/>
                    <a:pt x="4163" y="6134"/>
                    <a:pt x="3806" y="6214"/>
                  </a:cubicBezTo>
                  <a:cubicBezTo>
                    <a:pt x="3613" y="6256"/>
                    <a:pt x="3426" y="6303"/>
                    <a:pt x="3296" y="6434"/>
                  </a:cubicBezTo>
                  <a:cubicBezTo>
                    <a:pt x="3262" y="6467"/>
                    <a:pt x="3200" y="6523"/>
                    <a:pt x="3228" y="6552"/>
                  </a:cubicBezTo>
                  <a:cubicBezTo>
                    <a:pt x="3336" y="6650"/>
                    <a:pt x="3234" y="6720"/>
                    <a:pt x="3194" y="6791"/>
                  </a:cubicBezTo>
                  <a:cubicBezTo>
                    <a:pt x="3086" y="6964"/>
                    <a:pt x="3001" y="7142"/>
                    <a:pt x="2962" y="7335"/>
                  </a:cubicBezTo>
                  <a:cubicBezTo>
                    <a:pt x="2814" y="7785"/>
                    <a:pt x="2707" y="8249"/>
                    <a:pt x="2678" y="8727"/>
                  </a:cubicBezTo>
                  <a:close/>
                  <a:moveTo>
                    <a:pt x="3460" y="9239"/>
                  </a:moveTo>
                  <a:cubicBezTo>
                    <a:pt x="3715" y="9351"/>
                    <a:pt x="3812" y="9309"/>
                    <a:pt x="3857" y="9089"/>
                  </a:cubicBezTo>
                  <a:cubicBezTo>
                    <a:pt x="3744" y="9164"/>
                    <a:pt x="3625" y="9211"/>
                    <a:pt x="3460" y="9239"/>
                  </a:cubicBezTo>
                  <a:close/>
                  <a:moveTo>
                    <a:pt x="2282" y="9018"/>
                  </a:moveTo>
                  <a:cubicBezTo>
                    <a:pt x="2390" y="9543"/>
                    <a:pt x="2520" y="10064"/>
                    <a:pt x="2701" y="10570"/>
                  </a:cubicBezTo>
                  <a:cubicBezTo>
                    <a:pt x="2724" y="10636"/>
                    <a:pt x="2752" y="10641"/>
                    <a:pt x="2826" y="10622"/>
                  </a:cubicBezTo>
                  <a:cubicBezTo>
                    <a:pt x="3302" y="10491"/>
                    <a:pt x="3715" y="10280"/>
                    <a:pt x="4055" y="9980"/>
                  </a:cubicBezTo>
                  <a:cubicBezTo>
                    <a:pt x="4101" y="9937"/>
                    <a:pt x="4140" y="9900"/>
                    <a:pt x="4101" y="9830"/>
                  </a:cubicBezTo>
                  <a:cubicBezTo>
                    <a:pt x="4004" y="9684"/>
                    <a:pt x="4027" y="9539"/>
                    <a:pt x="4112" y="9393"/>
                  </a:cubicBezTo>
                  <a:cubicBezTo>
                    <a:pt x="4169" y="9300"/>
                    <a:pt x="4203" y="9201"/>
                    <a:pt x="4101" y="9098"/>
                  </a:cubicBezTo>
                  <a:cubicBezTo>
                    <a:pt x="4044" y="9440"/>
                    <a:pt x="3868" y="9581"/>
                    <a:pt x="3483" y="9548"/>
                  </a:cubicBezTo>
                  <a:cubicBezTo>
                    <a:pt x="3177" y="9520"/>
                    <a:pt x="2894" y="9468"/>
                    <a:pt x="2622" y="9267"/>
                  </a:cubicBezTo>
                  <a:cubicBezTo>
                    <a:pt x="2814" y="9281"/>
                    <a:pt x="2950" y="9356"/>
                    <a:pt x="3126" y="9318"/>
                  </a:cubicBezTo>
                  <a:cubicBezTo>
                    <a:pt x="2746" y="9178"/>
                    <a:pt x="2418" y="9023"/>
                    <a:pt x="2418" y="8606"/>
                  </a:cubicBezTo>
                  <a:cubicBezTo>
                    <a:pt x="2305" y="8756"/>
                    <a:pt x="2254" y="8882"/>
                    <a:pt x="2282" y="9018"/>
                  </a:cubicBezTo>
                  <a:close/>
                  <a:moveTo>
                    <a:pt x="2276" y="10139"/>
                  </a:moveTo>
                  <a:cubicBezTo>
                    <a:pt x="2299" y="10308"/>
                    <a:pt x="2339" y="10477"/>
                    <a:pt x="2429" y="10631"/>
                  </a:cubicBezTo>
                  <a:cubicBezTo>
                    <a:pt x="2446" y="10664"/>
                    <a:pt x="2480" y="10697"/>
                    <a:pt x="2531" y="10678"/>
                  </a:cubicBezTo>
                  <a:cubicBezTo>
                    <a:pt x="2610" y="10655"/>
                    <a:pt x="2542" y="10622"/>
                    <a:pt x="2531" y="10594"/>
                  </a:cubicBezTo>
                  <a:cubicBezTo>
                    <a:pt x="2452" y="10392"/>
                    <a:pt x="2373" y="10191"/>
                    <a:pt x="2276" y="9947"/>
                  </a:cubicBezTo>
                  <a:cubicBezTo>
                    <a:pt x="2276" y="10041"/>
                    <a:pt x="2271" y="10087"/>
                    <a:pt x="2276" y="10139"/>
                  </a:cubicBezTo>
                  <a:close/>
                  <a:moveTo>
                    <a:pt x="1222" y="10899"/>
                  </a:moveTo>
                  <a:cubicBezTo>
                    <a:pt x="1619" y="10852"/>
                    <a:pt x="1982" y="10819"/>
                    <a:pt x="2356" y="10749"/>
                  </a:cubicBezTo>
                  <a:cubicBezTo>
                    <a:pt x="2033" y="10327"/>
                    <a:pt x="2129" y="9853"/>
                    <a:pt x="2055" y="9375"/>
                  </a:cubicBezTo>
                  <a:cubicBezTo>
                    <a:pt x="1766" y="9900"/>
                    <a:pt x="1500" y="10388"/>
                    <a:pt x="1222" y="10899"/>
                  </a:cubicBezTo>
                  <a:close/>
                  <a:moveTo>
                    <a:pt x="3976" y="15011"/>
                  </a:moveTo>
                  <a:cubicBezTo>
                    <a:pt x="4203" y="14439"/>
                    <a:pt x="4367" y="13853"/>
                    <a:pt x="4616" y="13281"/>
                  </a:cubicBezTo>
                  <a:cubicBezTo>
                    <a:pt x="4628" y="13258"/>
                    <a:pt x="4639" y="13229"/>
                    <a:pt x="4628" y="13206"/>
                  </a:cubicBezTo>
                  <a:cubicBezTo>
                    <a:pt x="4548" y="12986"/>
                    <a:pt x="4429" y="12779"/>
                    <a:pt x="4276" y="12554"/>
                  </a:cubicBezTo>
                  <a:cubicBezTo>
                    <a:pt x="4220" y="12864"/>
                    <a:pt x="4174" y="13140"/>
                    <a:pt x="4112" y="13417"/>
                  </a:cubicBezTo>
                  <a:cubicBezTo>
                    <a:pt x="4055" y="13675"/>
                    <a:pt x="4033" y="13938"/>
                    <a:pt x="3931" y="14191"/>
                  </a:cubicBezTo>
                  <a:cubicBezTo>
                    <a:pt x="3908" y="13830"/>
                    <a:pt x="3965" y="13469"/>
                    <a:pt x="4021" y="13112"/>
                  </a:cubicBezTo>
                  <a:cubicBezTo>
                    <a:pt x="4140" y="12404"/>
                    <a:pt x="4078" y="11691"/>
                    <a:pt x="4027" y="10983"/>
                  </a:cubicBezTo>
                  <a:cubicBezTo>
                    <a:pt x="3738" y="11607"/>
                    <a:pt x="3421" y="12217"/>
                    <a:pt x="3075" y="12817"/>
                  </a:cubicBezTo>
                  <a:cubicBezTo>
                    <a:pt x="3347" y="11912"/>
                    <a:pt x="3880" y="11072"/>
                    <a:pt x="4112" y="10153"/>
                  </a:cubicBezTo>
                  <a:cubicBezTo>
                    <a:pt x="3812" y="10383"/>
                    <a:pt x="3477" y="10556"/>
                    <a:pt x="3103" y="10688"/>
                  </a:cubicBezTo>
                  <a:cubicBezTo>
                    <a:pt x="2548" y="10885"/>
                    <a:pt x="1953" y="10927"/>
                    <a:pt x="1364" y="10983"/>
                  </a:cubicBezTo>
                  <a:cubicBezTo>
                    <a:pt x="1115" y="11007"/>
                    <a:pt x="1103" y="11011"/>
                    <a:pt x="1188" y="11208"/>
                  </a:cubicBezTo>
                  <a:cubicBezTo>
                    <a:pt x="1398" y="11696"/>
                    <a:pt x="1619" y="12179"/>
                    <a:pt x="1834" y="12667"/>
                  </a:cubicBezTo>
                  <a:cubicBezTo>
                    <a:pt x="1953" y="12934"/>
                    <a:pt x="2061" y="13201"/>
                    <a:pt x="2084" y="13525"/>
                  </a:cubicBezTo>
                  <a:cubicBezTo>
                    <a:pt x="1812" y="13084"/>
                    <a:pt x="1596" y="12662"/>
                    <a:pt x="1358" y="12249"/>
                  </a:cubicBezTo>
                  <a:cubicBezTo>
                    <a:pt x="1347" y="12484"/>
                    <a:pt x="1330" y="12723"/>
                    <a:pt x="1319" y="12957"/>
                  </a:cubicBezTo>
                  <a:cubicBezTo>
                    <a:pt x="1273" y="13492"/>
                    <a:pt x="1234" y="14022"/>
                    <a:pt x="1183" y="14557"/>
                  </a:cubicBezTo>
                  <a:cubicBezTo>
                    <a:pt x="1154" y="14838"/>
                    <a:pt x="1234" y="14960"/>
                    <a:pt x="1562" y="15087"/>
                  </a:cubicBezTo>
                  <a:cubicBezTo>
                    <a:pt x="1574" y="15110"/>
                    <a:pt x="1596" y="15124"/>
                    <a:pt x="1630" y="15119"/>
                  </a:cubicBezTo>
                  <a:cubicBezTo>
                    <a:pt x="1625" y="15138"/>
                    <a:pt x="1642" y="15138"/>
                    <a:pt x="1659" y="15143"/>
                  </a:cubicBezTo>
                  <a:cubicBezTo>
                    <a:pt x="1970" y="15335"/>
                    <a:pt x="2276" y="15523"/>
                    <a:pt x="2616" y="15677"/>
                  </a:cubicBezTo>
                  <a:cubicBezTo>
                    <a:pt x="2945" y="15827"/>
                    <a:pt x="3256" y="15785"/>
                    <a:pt x="3534" y="15584"/>
                  </a:cubicBezTo>
                  <a:cubicBezTo>
                    <a:pt x="3749" y="15429"/>
                    <a:pt x="3891" y="15237"/>
                    <a:pt x="3976" y="15011"/>
                  </a:cubicBezTo>
                  <a:close/>
                  <a:moveTo>
                    <a:pt x="5036" y="14327"/>
                  </a:moveTo>
                  <a:cubicBezTo>
                    <a:pt x="4945" y="14125"/>
                    <a:pt x="4849" y="13928"/>
                    <a:pt x="4747" y="13708"/>
                  </a:cubicBezTo>
                  <a:cubicBezTo>
                    <a:pt x="4509" y="14191"/>
                    <a:pt x="4344" y="14660"/>
                    <a:pt x="4084" y="15129"/>
                  </a:cubicBezTo>
                  <a:cubicBezTo>
                    <a:pt x="4129" y="15115"/>
                    <a:pt x="4157" y="15115"/>
                    <a:pt x="4174" y="15101"/>
                  </a:cubicBezTo>
                  <a:cubicBezTo>
                    <a:pt x="4452" y="14894"/>
                    <a:pt x="4718" y="14674"/>
                    <a:pt x="4973" y="14449"/>
                  </a:cubicBezTo>
                  <a:cubicBezTo>
                    <a:pt x="5007" y="14416"/>
                    <a:pt x="5058" y="14374"/>
                    <a:pt x="5036" y="14327"/>
                  </a:cubicBezTo>
                  <a:close/>
                  <a:moveTo>
                    <a:pt x="6707" y="18561"/>
                  </a:moveTo>
                  <a:cubicBezTo>
                    <a:pt x="6696" y="18669"/>
                    <a:pt x="6583" y="18763"/>
                    <a:pt x="6656" y="18876"/>
                  </a:cubicBezTo>
                  <a:cubicBezTo>
                    <a:pt x="6838" y="18927"/>
                    <a:pt x="7025" y="18974"/>
                    <a:pt x="7206" y="19026"/>
                  </a:cubicBezTo>
                  <a:cubicBezTo>
                    <a:pt x="7631" y="19143"/>
                    <a:pt x="7631" y="19148"/>
                    <a:pt x="7716" y="18782"/>
                  </a:cubicBezTo>
                  <a:cubicBezTo>
                    <a:pt x="7716" y="18777"/>
                    <a:pt x="7722" y="18772"/>
                    <a:pt x="7722" y="18768"/>
                  </a:cubicBezTo>
                  <a:cubicBezTo>
                    <a:pt x="7404" y="18693"/>
                    <a:pt x="7087" y="18618"/>
                    <a:pt x="6770" y="18543"/>
                  </a:cubicBezTo>
                  <a:cubicBezTo>
                    <a:pt x="6747" y="18538"/>
                    <a:pt x="6713" y="18538"/>
                    <a:pt x="6707" y="18561"/>
                  </a:cubicBezTo>
                  <a:close/>
                  <a:moveTo>
                    <a:pt x="12130" y="7564"/>
                  </a:moveTo>
                  <a:cubicBezTo>
                    <a:pt x="12000" y="7663"/>
                    <a:pt x="11796" y="7752"/>
                    <a:pt x="11762" y="7869"/>
                  </a:cubicBezTo>
                  <a:cubicBezTo>
                    <a:pt x="11728" y="7991"/>
                    <a:pt x="11943" y="8099"/>
                    <a:pt x="12051" y="8216"/>
                  </a:cubicBezTo>
                  <a:cubicBezTo>
                    <a:pt x="12056" y="8226"/>
                    <a:pt x="12062" y="8235"/>
                    <a:pt x="12068" y="8240"/>
                  </a:cubicBezTo>
                  <a:cubicBezTo>
                    <a:pt x="12311" y="8498"/>
                    <a:pt x="12555" y="8760"/>
                    <a:pt x="12816" y="9032"/>
                  </a:cubicBezTo>
                  <a:cubicBezTo>
                    <a:pt x="13190" y="8535"/>
                    <a:pt x="13558" y="8057"/>
                    <a:pt x="13920" y="7569"/>
                  </a:cubicBezTo>
                  <a:cubicBezTo>
                    <a:pt x="13943" y="7536"/>
                    <a:pt x="13971" y="7494"/>
                    <a:pt x="13971" y="7457"/>
                  </a:cubicBezTo>
                  <a:cubicBezTo>
                    <a:pt x="14000" y="7086"/>
                    <a:pt x="14039" y="6716"/>
                    <a:pt x="14034" y="6345"/>
                  </a:cubicBezTo>
                  <a:cubicBezTo>
                    <a:pt x="14028" y="6223"/>
                    <a:pt x="13977" y="6129"/>
                    <a:pt x="13841" y="6064"/>
                  </a:cubicBezTo>
                  <a:cubicBezTo>
                    <a:pt x="13864" y="6214"/>
                    <a:pt x="13739" y="6298"/>
                    <a:pt x="13631" y="6387"/>
                  </a:cubicBezTo>
                  <a:cubicBezTo>
                    <a:pt x="13150" y="6800"/>
                    <a:pt x="12646" y="7189"/>
                    <a:pt x="12130" y="7564"/>
                  </a:cubicBezTo>
                  <a:close/>
                  <a:moveTo>
                    <a:pt x="11586" y="8277"/>
                  </a:moveTo>
                  <a:cubicBezTo>
                    <a:pt x="11580" y="8315"/>
                    <a:pt x="11563" y="8352"/>
                    <a:pt x="11518" y="8357"/>
                  </a:cubicBezTo>
                  <a:cubicBezTo>
                    <a:pt x="11467" y="8362"/>
                    <a:pt x="11450" y="8324"/>
                    <a:pt x="11433" y="8291"/>
                  </a:cubicBezTo>
                  <a:cubicBezTo>
                    <a:pt x="11388" y="8198"/>
                    <a:pt x="11348" y="8099"/>
                    <a:pt x="11297" y="7991"/>
                  </a:cubicBezTo>
                  <a:cubicBezTo>
                    <a:pt x="11206" y="8141"/>
                    <a:pt x="11121" y="8273"/>
                    <a:pt x="11031" y="8418"/>
                  </a:cubicBezTo>
                  <a:cubicBezTo>
                    <a:pt x="11337" y="8390"/>
                    <a:pt x="11626" y="8385"/>
                    <a:pt x="11954" y="8390"/>
                  </a:cubicBezTo>
                  <a:cubicBezTo>
                    <a:pt x="11835" y="8277"/>
                    <a:pt x="11739" y="8184"/>
                    <a:pt x="11609" y="8052"/>
                  </a:cubicBezTo>
                  <a:cubicBezTo>
                    <a:pt x="11637" y="8155"/>
                    <a:pt x="11592" y="8212"/>
                    <a:pt x="11586" y="8277"/>
                  </a:cubicBezTo>
                  <a:close/>
                  <a:moveTo>
                    <a:pt x="12102" y="8685"/>
                  </a:moveTo>
                  <a:cubicBezTo>
                    <a:pt x="12170" y="8577"/>
                    <a:pt x="12107" y="8573"/>
                    <a:pt x="12011" y="8577"/>
                  </a:cubicBezTo>
                  <a:cubicBezTo>
                    <a:pt x="11869" y="8577"/>
                    <a:pt x="11728" y="8577"/>
                    <a:pt x="11586" y="8577"/>
                  </a:cubicBezTo>
                  <a:cubicBezTo>
                    <a:pt x="11586" y="8577"/>
                    <a:pt x="11586" y="8582"/>
                    <a:pt x="11586" y="8582"/>
                  </a:cubicBezTo>
                  <a:cubicBezTo>
                    <a:pt x="11495" y="8582"/>
                    <a:pt x="11399" y="8582"/>
                    <a:pt x="11308" y="8582"/>
                  </a:cubicBezTo>
                  <a:cubicBezTo>
                    <a:pt x="11036" y="8582"/>
                    <a:pt x="11031" y="8582"/>
                    <a:pt x="11116" y="8803"/>
                  </a:cubicBezTo>
                  <a:cubicBezTo>
                    <a:pt x="11201" y="9028"/>
                    <a:pt x="11291" y="9257"/>
                    <a:pt x="11388" y="9478"/>
                  </a:cubicBezTo>
                  <a:cubicBezTo>
                    <a:pt x="11439" y="9586"/>
                    <a:pt x="11546" y="9604"/>
                    <a:pt x="11603" y="9515"/>
                  </a:cubicBezTo>
                  <a:cubicBezTo>
                    <a:pt x="11773" y="9243"/>
                    <a:pt x="11926" y="8962"/>
                    <a:pt x="12102" y="8685"/>
                  </a:cubicBezTo>
                  <a:close/>
                  <a:moveTo>
                    <a:pt x="11728" y="13004"/>
                  </a:moveTo>
                  <a:cubicBezTo>
                    <a:pt x="11705" y="12038"/>
                    <a:pt x="11699" y="11068"/>
                    <a:pt x="11682" y="10102"/>
                  </a:cubicBezTo>
                  <a:cubicBezTo>
                    <a:pt x="11682" y="10012"/>
                    <a:pt x="11688" y="9919"/>
                    <a:pt x="11643" y="9820"/>
                  </a:cubicBezTo>
                  <a:cubicBezTo>
                    <a:pt x="11456" y="10195"/>
                    <a:pt x="11331" y="10570"/>
                    <a:pt x="11229" y="10950"/>
                  </a:cubicBezTo>
                  <a:cubicBezTo>
                    <a:pt x="11048" y="11644"/>
                    <a:pt x="10951" y="12353"/>
                    <a:pt x="10855" y="13056"/>
                  </a:cubicBezTo>
                  <a:cubicBezTo>
                    <a:pt x="10759" y="13769"/>
                    <a:pt x="10657" y="14477"/>
                    <a:pt x="10566" y="15190"/>
                  </a:cubicBezTo>
                  <a:cubicBezTo>
                    <a:pt x="10475" y="15907"/>
                    <a:pt x="10396" y="16625"/>
                    <a:pt x="10311" y="17342"/>
                  </a:cubicBezTo>
                  <a:cubicBezTo>
                    <a:pt x="10288" y="17525"/>
                    <a:pt x="10311" y="17685"/>
                    <a:pt x="10487" y="17825"/>
                  </a:cubicBezTo>
                  <a:cubicBezTo>
                    <a:pt x="10691" y="17994"/>
                    <a:pt x="10866" y="18186"/>
                    <a:pt x="11065" y="18374"/>
                  </a:cubicBezTo>
                  <a:cubicBezTo>
                    <a:pt x="11303" y="18182"/>
                    <a:pt x="11541" y="17994"/>
                    <a:pt x="11784" y="17802"/>
                  </a:cubicBezTo>
                  <a:cubicBezTo>
                    <a:pt x="11869" y="17736"/>
                    <a:pt x="11892" y="17666"/>
                    <a:pt x="11886" y="17572"/>
                  </a:cubicBezTo>
                  <a:cubicBezTo>
                    <a:pt x="11869" y="17272"/>
                    <a:pt x="11864" y="16972"/>
                    <a:pt x="11852" y="16672"/>
                  </a:cubicBezTo>
                  <a:cubicBezTo>
                    <a:pt x="11790" y="15457"/>
                    <a:pt x="11756" y="14228"/>
                    <a:pt x="11728" y="13004"/>
                  </a:cubicBezTo>
                  <a:close/>
                  <a:moveTo>
                    <a:pt x="13139" y="5365"/>
                  </a:moveTo>
                  <a:cubicBezTo>
                    <a:pt x="13031" y="5557"/>
                    <a:pt x="12923" y="5717"/>
                    <a:pt x="12787" y="5857"/>
                  </a:cubicBezTo>
                  <a:cubicBezTo>
                    <a:pt x="12504" y="6148"/>
                    <a:pt x="12192" y="6416"/>
                    <a:pt x="11869" y="6673"/>
                  </a:cubicBezTo>
                  <a:cubicBezTo>
                    <a:pt x="11603" y="6889"/>
                    <a:pt x="11297" y="6978"/>
                    <a:pt x="10912" y="6894"/>
                  </a:cubicBezTo>
                  <a:cubicBezTo>
                    <a:pt x="11155" y="7227"/>
                    <a:pt x="11359" y="7564"/>
                    <a:pt x="11518" y="7940"/>
                  </a:cubicBezTo>
                  <a:cubicBezTo>
                    <a:pt x="11563" y="7724"/>
                    <a:pt x="11762" y="7644"/>
                    <a:pt x="11909" y="7536"/>
                  </a:cubicBezTo>
                  <a:cubicBezTo>
                    <a:pt x="12396" y="7180"/>
                    <a:pt x="12884" y="6819"/>
                    <a:pt x="13337" y="6434"/>
                  </a:cubicBezTo>
                  <a:cubicBezTo>
                    <a:pt x="13405" y="6378"/>
                    <a:pt x="13461" y="6326"/>
                    <a:pt x="13427" y="6237"/>
                  </a:cubicBezTo>
                  <a:cubicBezTo>
                    <a:pt x="13331" y="5956"/>
                    <a:pt x="13241" y="5675"/>
                    <a:pt x="13139" y="5365"/>
                  </a:cubicBezTo>
                  <a:close/>
                  <a:moveTo>
                    <a:pt x="13122" y="910"/>
                  </a:moveTo>
                  <a:cubicBezTo>
                    <a:pt x="13139" y="919"/>
                    <a:pt x="13156" y="948"/>
                    <a:pt x="13190" y="919"/>
                  </a:cubicBezTo>
                  <a:cubicBezTo>
                    <a:pt x="13167" y="896"/>
                    <a:pt x="13144" y="873"/>
                    <a:pt x="13122" y="854"/>
                  </a:cubicBezTo>
                  <a:cubicBezTo>
                    <a:pt x="13099" y="877"/>
                    <a:pt x="13105" y="896"/>
                    <a:pt x="13122" y="910"/>
                  </a:cubicBezTo>
                  <a:close/>
                  <a:moveTo>
                    <a:pt x="13020" y="1473"/>
                  </a:moveTo>
                  <a:cubicBezTo>
                    <a:pt x="13025" y="1510"/>
                    <a:pt x="13071" y="1510"/>
                    <a:pt x="13105" y="1515"/>
                  </a:cubicBezTo>
                  <a:cubicBezTo>
                    <a:pt x="13320" y="1529"/>
                    <a:pt x="13529" y="1543"/>
                    <a:pt x="13745" y="1557"/>
                  </a:cubicBezTo>
                  <a:cubicBezTo>
                    <a:pt x="13756" y="1567"/>
                    <a:pt x="13773" y="1581"/>
                    <a:pt x="13779" y="1576"/>
                  </a:cubicBezTo>
                  <a:cubicBezTo>
                    <a:pt x="13801" y="1562"/>
                    <a:pt x="13796" y="1543"/>
                    <a:pt x="13784" y="1529"/>
                  </a:cubicBezTo>
                  <a:cubicBezTo>
                    <a:pt x="13762" y="1506"/>
                    <a:pt x="13750" y="1468"/>
                    <a:pt x="13722" y="1459"/>
                  </a:cubicBezTo>
                  <a:cubicBezTo>
                    <a:pt x="13518" y="1393"/>
                    <a:pt x="13303" y="1402"/>
                    <a:pt x="13088" y="1412"/>
                  </a:cubicBezTo>
                  <a:cubicBezTo>
                    <a:pt x="13054" y="1417"/>
                    <a:pt x="13020" y="1435"/>
                    <a:pt x="13020" y="1473"/>
                  </a:cubicBezTo>
                  <a:close/>
                  <a:moveTo>
                    <a:pt x="9484" y="638"/>
                  </a:moveTo>
                  <a:cubicBezTo>
                    <a:pt x="9580" y="676"/>
                    <a:pt x="9648" y="633"/>
                    <a:pt x="9716" y="633"/>
                  </a:cubicBezTo>
                  <a:cubicBezTo>
                    <a:pt x="9778" y="629"/>
                    <a:pt x="9863" y="601"/>
                    <a:pt x="9892" y="643"/>
                  </a:cubicBezTo>
                  <a:cubicBezTo>
                    <a:pt x="9960" y="741"/>
                    <a:pt x="10056" y="704"/>
                    <a:pt x="10147" y="713"/>
                  </a:cubicBezTo>
                  <a:cubicBezTo>
                    <a:pt x="10385" y="737"/>
                    <a:pt x="10617" y="657"/>
                    <a:pt x="10855" y="722"/>
                  </a:cubicBezTo>
                  <a:cubicBezTo>
                    <a:pt x="10441" y="661"/>
                    <a:pt x="10130" y="905"/>
                    <a:pt x="9756" y="971"/>
                  </a:cubicBezTo>
                  <a:cubicBezTo>
                    <a:pt x="9926" y="990"/>
                    <a:pt x="10096" y="1013"/>
                    <a:pt x="10271" y="1032"/>
                  </a:cubicBezTo>
                  <a:cubicBezTo>
                    <a:pt x="10022" y="1069"/>
                    <a:pt x="9773" y="1055"/>
                    <a:pt x="9495" y="1135"/>
                  </a:cubicBezTo>
                  <a:cubicBezTo>
                    <a:pt x="10135" y="1168"/>
                    <a:pt x="10736" y="1145"/>
                    <a:pt x="11320" y="1309"/>
                  </a:cubicBezTo>
                  <a:cubicBezTo>
                    <a:pt x="11291" y="1229"/>
                    <a:pt x="11189" y="1210"/>
                    <a:pt x="11144" y="1135"/>
                  </a:cubicBezTo>
                  <a:cubicBezTo>
                    <a:pt x="11252" y="1135"/>
                    <a:pt x="11325" y="1173"/>
                    <a:pt x="11393" y="1210"/>
                  </a:cubicBezTo>
                  <a:cubicBezTo>
                    <a:pt x="11592" y="1323"/>
                    <a:pt x="11722" y="1482"/>
                    <a:pt x="11807" y="1665"/>
                  </a:cubicBezTo>
                  <a:cubicBezTo>
                    <a:pt x="11835" y="1726"/>
                    <a:pt x="11864" y="1745"/>
                    <a:pt x="11937" y="1731"/>
                  </a:cubicBezTo>
                  <a:cubicBezTo>
                    <a:pt x="12170" y="1689"/>
                    <a:pt x="12379" y="1468"/>
                    <a:pt x="12345" y="1281"/>
                  </a:cubicBezTo>
                  <a:cubicBezTo>
                    <a:pt x="12294" y="1027"/>
                    <a:pt x="12164" y="807"/>
                    <a:pt x="11864" y="685"/>
                  </a:cubicBezTo>
                  <a:cubicBezTo>
                    <a:pt x="11660" y="601"/>
                    <a:pt x="11450" y="535"/>
                    <a:pt x="11223" y="497"/>
                  </a:cubicBezTo>
                  <a:cubicBezTo>
                    <a:pt x="11099" y="479"/>
                    <a:pt x="10957" y="502"/>
                    <a:pt x="10838" y="408"/>
                  </a:cubicBezTo>
                  <a:cubicBezTo>
                    <a:pt x="11014" y="385"/>
                    <a:pt x="11167" y="357"/>
                    <a:pt x="11331" y="375"/>
                  </a:cubicBezTo>
                  <a:cubicBezTo>
                    <a:pt x="11648" y="413"/>
                    <a:pt x="11943" y="469"/>
                    <a:pt x="12232" y="601"/>
                  </a:cubicBezTo>
                  <a:cubicBezTo>
                    <a:pt x="12476" y="713"/>
                    <a:pt x="12793" y="685"/>
                    <a:pt x="13054" y="812"/>
                  </a:cubicBezTo>
                  <a:cubicBezTo>
                    <a:pt x="13048" y="779"/>
                    <a:pt x="13031" y="755"/>
                    <a:pt x="13014" y="737"/>
                  </a:cubicBezTo>
                  <a:cubicBezTo>
                    <a:pt x="12549" y="371"/>
                    <a:pt x="11994" y="193"/>
                    <a:pt x="11359" y="207"/>
                  </a:cubicBezTo>
                  <a:cubicBezTo>
                    <a:pt x="10696" y="230"/>
                    <a:pt x="10113" y="479"/>
                    <a:pt x="9484" y="638"/>
                  </a:cubicBezTo>
                  <a:close/>
                  <a:moveTo>
                    <a:pt x="8515" y="643"/>
                  </a:moveTo>
                  <a:cubicBezTo>
                    <a:pt x="8509" y="666"/>
                    <a:pt x="8515" y="694"/>
                    <a:pt x="8515" y="718"/>
                  </a:cubicBezTo>
                  <a:cubicBezTo>
                    <a:pt x="8560" y="1116"/>
                    <a:pt x="8679" y="1477"/>
                    <a:pt x="9144" y="1693"/>
                  </a:cubicBezTo>
                  <a:cubicBezTo>
                    <a:pt x="9404" y="1815"/>
                    <a:pt x="9897" y="1806"/>
                    <a:pt x="10130" y="1660"/>
                  </a:cubicBezTo>
                  <a:cubicBezTo>
                    <a:pt x="9948" y="1660"/>
                    <a:pt x="9784" y="1660"/>
                    <a:pt x="9625" y="1660"/>
                  </a:cubicBezTo>
                  <a:cubicBezTo>
                    <a:pt x="9920" y="1642"/>
                    <a:pt x="10192" y="1562"/>
                    <a:pt x="10475" y="1524"/>
                  </a:cubicBezTo>
                  <a:cubicBezTo>
                    <a:pt x="10509" y="1520"/>
                    <a:pt x="10555" y="1515"/>
                    <a:pt x="10549" y="1473"/>
                  </a:cubicBezTo>
                  <a:cubicBezTo>
                    <a:pt x="10543" y="1440"/>
                    <a:pt x="10504" y="1440"/>
                    <a:pt x="10481" y="1440"/>
                  </a:cubicBezTo>
                  <a:cubicBezTo>
                    <a:pt x="10373" y="1426"/>
                    <a:pt x="10266" y="1435"/>
                    <a:pt x="10158" y="1459"/>
                  </a:cubicBezTo>
                  <a:cubicBezTo>
                    <a:pt x="9824" y="1520"/>
                    <a:pt x="9495" y="1548"/>
                    <a:pt x="9178" y="1412"/>
                  </a:cubicBezTo>
                  <a:cubicBezTo>
                    <a:pt x="9025" y="1346"/>
                    <a:pt x="8781" y="1074"/>
                    <a:pt x="8821" y="971"/>
                  </a:cubicBezTo>
                  <a:cubicBezTo>
                    <a:pt x="8872" y="835"/>
                    <a:pt x="8804" y="722"/>
                    <a:pt x="8758" y="605"/>
                  </a:cubicBezTo>
                  <a:cubicBezTo>
                    <a:pt x="8730" y="535"/>
                    <a:pt x="8645" y="455"/>
                    <a:pt x="8560" y="469"/>
                  </a:cubicBezTo>
                  <a:cubicBezTo>
                    <a:pt x="8464" y="483"/>
                    <a:pt x="8520" y="582"/>
                    <a:pt x="8515" y="643"/>
                  </a:cubicBezTo>
                  <a:close/>
                  <a:moveTo>
                    <a:pt x="8883" y="2036"/>
                  </a:moveTo>
                  <a:cubicBezTo>
                    <a:pt x="8458" y="1928"/>
                    <a:pt x="8226" y="1656"/>
                    <a:pt x="7999" y="1337"/>
                  </a:cubicBezTo>
                  <a:cubicBezTo>
                    <a:pt x="7960" y="1590"/>
                    <a:pt x="8078" y="2007"/>
                    <a:pt x="8197" y="2106"/>
                  </a:cubicBezTo>
                  <a:cubicBezTo>
                    <a:pt x="8265" y="2073"/>
                    <a:pt x="8169" y="2021"/>
                    <a:pt x="8214" y="1984"/>
                  </a:cubicBezTo>
                  <a:cubicBezTo>
                    <a:pt x="8600" y="2092"/>
                    <a:pt x="8724" y="2106"/>
                    <a:pt x="8883" y="2036"/>
                  </a:cubicBezTo>
                  <a:close/>
                  <a:moveTo>
                    <a:pt x="10509" y="6350"/>
                  </a:moveTo>
                  <a:cubicBezTo>
                    <a:pt x="10583" y="6411"/>
                    <a:pt x="10696" y="6430"/>
                    <a:pt x="10798" y="6425"/>
                  </a:cubicBezTo>
                  <a:cubicBezTo>
                    <a:pt x="11286" y="6406"/>
                    <a:pt x="11750" y="6326"/>
                    <a:pt x="12102" y="6017"/>
                  </a:cubicBezTo>
                  <a:lnTo>
                    <a:pt x="12113" y="6017"/>
                  </a:lnTo>
                  <a:lnTo>
                    <a:pt x="12113" y="6008"/>
                  </a:lnTo>
                  <a:cubicBezTo>
                    <a:pt x="12124" y="6008"/>
                    <a:pt x="12130" y="6003"/>
                    <a:pt x="12136" y="5998"/>
                  </a:cubicBezTo>
                  <a:cubicBezTo>
                    <a:pt x="12158" y="6003"/>
                    <a:pt x="12164" y="5993"/>
                    <a:pt x="12164" y="5979"/>
                  </a:cubicBezTo>
                  <a:cubicBezTo>
                    <a:pt x="12181" y="5970"/>
                    <a:pt x="12198" y="5956"/>
                    <a:pt x="12215" y="5947"/>
                  </a:cubicBezTo>
                  <a:cubicBezTo>
                    <a:pt x="12362" y="5862"/>
                    <a:pt x="12504" y="5773"/>
                    <a:pt x="12600" y="5646"/>
                  </a:cubicBezTo>
                  <a:cubicBezTo>
                    <a:pt x="12844" y="5515"/>
                    <a:pt x="12986" y="5342"/>
                    <a:pt x="12963" y="5093"/>
                  </a:cubicBezTo>
                  <a:cubicBezTo>
                    <a:pt x="12952" y="4938"/>
                    <a:pt x="12952" y="4779"/>
                    <a:pt x="12952" y="4619"/>
                  </a:cubicBezTo>
                  <a:cubicBezTo>
                    <a:pt x="12980" y="4558"/>
                    <a:pt x="12986" y="4493"/>
                    <a:pt x="12974" y="4427"/>
                  </a:cubicBezTo>
                  <a:cubicBezTo>
                    <a:pt x="12980" y="4399"/>
                    <a:pt x="12986" y="4366"/>
                    <a:pt x="12991" y="4338"/>
                  </a:cubicBezTo>
                  <a:cubicBezTo>
                    <a:pt x="13190" y="4474"/>
                    <a:pt x="13224" y="4474"/>
                    <a:pt x="13405" y="4315"/>
                  </a:cubicBezTo>
                  <a:cubicBezTo>
                    <a:pt x="13620" y="4113"/>
                    <a:pt x="13722" y="3869"/>
                    <a:pt x="13745" y="3607"/>
                  </a:cubicBezTo>
                  <a:cubicBezTo>
                    <a:pt x="13756" y="3471"/>
                    <a:pt x="13711" y="3335"/>
                    <a:pt x="13609" y="3222"/>
                  </a:cubicBezTo>
                  <a:cubicBezTo>
                    <a:pt x="13547" y="3152"/>
                    <a:pt x="13479" y="3142"/>
                    <a:pt x="13394" y="3189"/>
                  </a:cubicBezTo>
                  <a:cubicBezTo>
                    <a:pt x="13275" y="3259"/>
                    <a:pt x="13195" y="3353"/>
                    <a:pt x="13139" y="3461"/>
                  </a:cubicBezTo>
                  <a:cubicBezTo>
                    <a:pt x="13076" y="3578"/>
                    <a:pt x="13014" y="3700"/>
                    <a:pt x="12946" y="3832"/>
                  </a:cubicBezTo>
                  <a:cubicBezTo>
                    <a:pt x="12821" y="3710"/>
                    <a:pt x="12804" y="3569"/>
                    <a:pt x="12776" y="3438"/>
                  </a:cubicBezTo>
                  <a:cubicBezTo>
                    <a:pt x="12719" y="3194"/>
                    <a:pt x="12629" y="2983"/>
                    <a:pt x="12362" y="2837"/>
                  </a:cubicBezTo>
                  <a:cubicBezTo>
                    <a:pt x="12158" y="2725"/>
                    <a:pt x="12136" y="2547"/>
                    <a:pt x="12204" y="2364"/>
                  </a:cubicBezTo>
                  <a:cubicBezTo>
                    <a:pt x="12232" y="2275"/>
                    <a:pt x="12266" y="2190"/>
                    <a:pt x="12294" y="2101"/>
                  </a:cubicBezTo>
                  <a:cubicBezTo>
                    <a:pt x="12328" y="1993"/>
                    <a:pt x="12289" y="1942"/>
                    <a:pt x="12141" y="1942"/>
                  </a:cubicBezTo>
                  <a:cubicBezTo>
                    <a:pt x="11745" y="1946"/>
                    <a:pt x="11342" y="1946"/>
                    <a:pt x="10946" y="1946"/>
                  </a:cubicBezTo>
                  <a:cubicBezTo>
                    <a:pt x="10776" y="1928"/>
                    <a:pt x="10617" y="1956"/>
                    <a:pt x="10458" y="1998"/>
                  </a:cubicBezTo>
                  <a:cubicBezTo>
                    <a:pt x="10079" y="2106"/>
                    <a:pt x="9716" y="2237"/>
                    <a:pt x="9365" y="2397"/>
                  </a:cubicBezTo>
                  <a:cubicBezTo>
                    <a:pt x="8900" y="2603"/>
                    <a:pt x="8900" y="2603"/>
                    <a:pt x="8934" y="3044"/>
                  </a:cubicBezTo>
                  <a:cubicBezTo>
                    <a:pt x="8934" y="3048"/>
                    <a:pt x="8940" y="3053"/>
                    <a:pt x="8940" y="3058"/>
                  </a:cubicBezTo>
                  <a:cubicBezTo>
                    <a:pt x="8928" y="3180"/>
                    <a:pt x="8928" y="3302"/>
                    <a:pt x="8991" y="3419"/>
                  </a:cubicBezTo>
                  <a:cubicBezTo>
                    <a:pt x="9161" y="3353"/>
                    <a:pt x="9325" y="3311"/>
                    <a:pt x="9501" y="3274"/>
                  </a:cubicBezTo>
                  <a:cubicBezTo>
                    <a:pt x="9637" y="3245"/>
                    <a:pt x="9722" y="3278"/>
                    <a:pt x="9807" y="3353"/>
                  </a:cubicBezTo>
                  <a:cubicBezTo>
                    <a:pt x="10028" y="3546"/>
                    <a:pt x="10147" y="3771"/>
                    <a:pt x="10130" y="4043"/>
                  </a:cubicBezTo>
                  <a:cubicBezTo>
                    <a:pt x="10118" y="4244"/>
                    <a:pt x="10096" y="4446"/>
                    <a:pt x="10050" y="4648"/>
                  </a:cubicBezTo>
                  <a:cubicBezTo>
                    <a:pt x="10028" y="4751"/>
                    <a:pt x="10084" y="4812"/>
                    <a:pt x="10198" y="4849"/>
                  </a:cubicBezTo>
                  <a:cubicBezTo>
                    <a:pt x="10271" y="4877"/>
                    <a:pt x="10407" y="4891"/>
                    <a:pt x="10413" y="4854"/>
                  </a:cubicBezTo>
                  <a:cubicBezTo>
                    <a:pt x="10430" y="4690"/>
                    <a:pt x="10572" y="4751"/>
                    <a:pt x="10657" y="4751"/>
                  </a:cubicBezTo>
                  <a:cubicBezTo>
                    <a:pt x="10810" y="4755"/>
                    <a:pt x="10917" y="4746"/>
                    <a:pt x="10883" y="4544"/>
                  </a:cubicBezTo>
                  <a:cubicBezTo>
                    <a:pt x="10991" y="4685"/>
                    <a:pt x="10974" y="4774"/>
                    <a:pt x="10838" y="4816"/>
                  </a:cubicBezTo>
                  <a:cubicBezTo>
                    <a:pt x="10685" y="4863"/>
                    <a:pt x="10526" y="4915"/>
                    <a:pt x="10373" y="4952"/>
                  </a:cubicBezTo>
                  <a:cubicBezTo>
                    <a:pt x="10028" y="5046"/>
                    <a:pt x="9818" y="4854"/>
                    <a:pt x="9903" y="4540"/>
                  </a:cubicBezTo>
                  <a:cubicBezTo>
                    <a:pt x="9954" y="4343"/>
                    <a:pt x="9994" y="4141"/>
                    <a:pt x="9971" y="3925"/>
                  </a:cubicBezTo>
                  <a:cubicBezTo>
                    <a:pt x="9807" y="4019"/>
                    <a:pt x="9659" y="4038"/>
                    <a:pt x="9540" y="3893"/>
                  </a:cubicBezTo>
                  <a:cubicBezTo>
                    <a:pt x="9501" y="3846"/>
                    <a:pt x="9461" y="3864"/>
                    <a:pt x="9416" y="3883"/>
                  </a:cubicBezTo>
                  <a:cubicBezTo>
                    <a:pt x="9353" y="3907"/>
                    <a:pt x="9297" y="3939"/>
                    <a:pt x="9234" y="3954"/>
                  </a:cubicBezTo>
                  <a:cubicBezTo>
                    <a:pt x="9138" y="3977"/>
                    <a:pt x="9172" y="3925"/>
                    <a:pt x="9189" y="3888"/>
                  </a:cubicBezTo>
                  <a:cubicBezTo>
                    <a:pt x="9353" y="3714"/>
                    <a:pt x="9586" y="3672"/>
                    <a:pt x="9852" y="3667"/>
                  </a:cubicBezTo>
                  <a:cubicBezTo>
                    <a:pt x="9710" y="3536"/>
                    <a:pt x="9540" y="3536"/>
                    <a:pt x="9387" y="3560"/>
                  </a:cubicBezTo>
                  <a:cubicBezTo>
                    <a:pt x="8945" y="3625"/>
                    <a:pt x="8979" y="3592"/>
                    <a:pt x="9042" y="3944"/>
                  </a:cubicBezTo>
                  <a:cubicBezTo>
                    <a:pt x="9042" y="4221"/>
                    <a:pt x="9042" y="4498"/>
                    <a:pt x="9161" y="4755"/>
                  </a:cubicBezTo>
                  <a:cubicBezTo>
                    <a:pt x="9433" y="5389"/>
                    <a:pt x="9948" y="5881"/>
                    <a:pt x="10509" y="6350"/>
                  </a:cubicBezTo>
                  <a:close/>
                  <a:moveTo>
                    <a:pt x="9999" y="7954"/>
                  </a:moveTo>
                  <a:cubicBezTo>
                    <a:pt x="10107" y="8277"/>
                    <a:pt x="10339" y="8568"/>
                    <a:pt x="10526" y="8892"/>
                  </a:cubicBezTo>
                  <a:cubicBezTo>
                    <a:pt x="10753" y="8526"/>
                    <a:pt x="10963" y="8174"/>
                    <a:pt x="11178" y="7832"/>
                  </a:cubicBezTo>
                  <a:cubicBezTo>
                    <a:pt x="11206" y="7790"/>
                    <a:pt x="11201" y="7761"/>
                    <a:pt x="11178" y="7719"/>
                  </a:cubicBezTo>
                  <a:cubicBezTo>
                    <a:pt x="11093" y="7536"/>
                    <a:pt x="10963" y="7377"/>
                    <a:pt x="10770" y="7260"/>
                  </a:cubicBezTo>
                  <a:cubicBezTo>
                    <a:pt x="10617" y="7166"/>
                    <a:pt x="10475" y="7063"/>
                    <a:pt x="10311" y="6983"/>
                  </a:cubicBezTo>
                  <a:cubicBezTo>
                    <a:pt x="10209" y="6931"/>
                    <a:pt x="10107" y="6870"/>
                    <a:pt x="10175" y="6725"/>
                  </a:cubicBezTo>
                  <a:cubicBezTo>
                    <a:pt x="10022" y="6847"/>
                    <a:pt x="10028" y="6983"/>
                    <a:pt x="10016" y="7110"/>
                  </a:cubicBezTo>
                  <a:cubicBezTo>
                    <a:pt x="9988" y="7386"/>
                    <a:pt x="9909" y="7686"/>
                    <a:pt x="9999" y="7954"/>
                  </a:cubicBezTo>
                  <a:close/>
                  <a:moveTo>
                    <a:pt x="9846" y="12601"/>
                  </a:moveTo>
                  <a:cubicBezTo>
                    <a:pt x="9846" y="12690"/>
                    <a:pt x="9863" y="12732"/>
                    <a:pt x="9982" y="12746"/>
                  </a:cubicBezTo>
                  <a:cubicBezTo>
                    <a:pt x="10147" y="12760"/>
                    <a:pt x="10317" y="12779"/>
                    <a:pt x="10464" y="12831"/>
                  </a:cubicBezTo>
                  <a:cubicBezTo>
                    <a:pt x="10623" y="12882"/>
                    <a:pt x="10634" y="12817"/>
                    <a:pt x="10645" y="12723"/>
                  </a:cubicBezTo>
                  <a:cubicBezTo>
                    <a:pt x="10679" y="12460"/>
                    <a:pt x="10713" y="12198"/>
                    <a:pt x="10747" y="11935"/>
                  </a:cubicBezTo>
                  <a:cubicBezTo>
                    <a:pt x="10804" y="11490"/>
                    <a:pt x="10883" y="11049"/>
                    <a:pt x="10906" y="10599"/>
                  </a:cubicBezTo>
                  <a:cubicBezTo>
                    <a:pt x="10912" y="10514"/>
                    <a:pt x="10883" y="10458"/>
                    <a:pt x="10810" y="10397"/>
                  </a:cubicBezTo>
                  <a:cubicBezTo>
                    <a:pt x="10640" y="10261"/>
                    <a:pt x="10498" y="10106"/>
                    <a:pt x="10385" y="9895"/>
                  </a:cubicBezTo>
                  <a:cubicBezTo>
                    <a:pt x="10555" y="10050"/>
                    <a:pt x="10702" y="10181"/>
                    <a:pt x="10849" y="10317"/>
                  </a:cubicBezTo>
                  <a:cubicBezTo>
                    <a:pt x="10878" y="10303"/>
                    <a:pt x="10900" y="10284"/>
                    <a:pt x="10929" y="10270"/>
                  </a:cubicBezTo>
                  <a:cubicBezTo>
                    <a:pt x="10923" y="9740"/>
                    <a:pt x="11036" y="9211"/>
                    <a:pt x="10855" y="8676"/>
                  </a:cubicBezTo>
                  <a:cubicBezTo>
                    <a:pt x="10725" y="8854"/>
                    <a:pt x="10662" y="9051"/>
                    <a:pt x="10509" y="9229"/>
                  </a:cubicBezTo>
                  <a:cubicBezTo>
                    <a:pt x="10317" y="8896"/>
                    <a:pt x="10141" y="8582"/>
                    <a:pt x="9960" y="8268"/>
                  </a:cubicBezTo>
                  <a:cubicBezTo>
                    <a:pt x="9937" y="8268"/>
                    <a:pt x="9914" y="8268"/>
                    <a:pt x="9897" y="8268"/>
                  </a:cubicBezTo>
                  <a:cubicBezTo>
                    <a:pt x="9897" y="8910"/>
                    <a:pt x="9903" y="9553"/>
                    <a:pt x="9897" y="10200"/>
                  </a:cubicBezTo>
                  <a:cubicBezTo>
                    <a:pt x="9892" y="11002"/>
                    <a:pt x="9869" y="11804"/>
                    <a:pt x="9846" y="12601"/>
                  </a:cubicBezTo>
                  <a:close/>
                  <a:moveTo>
                    <a:pt x="9846" y="12892"/>
                  </a:moveTo>
                  <a:cubicBezTo>
                    <a:pt x="9829" y="13905"/>
                    <a:pt x="9829" y="14918"/>
                    <a:pt x="9795" y="15931"/>
                  </a:cubicBezTo>
                  <a:cubicBezTo>
                    <a:pt x="9784" y="16362"/>
                    <a:pt x="9999" y="16733"/>
                    <a:pt x="10135" y="17131"/>
                  </a:cubicBezTo>
                  <a:cubicBezTo>
                    <a:pt x="10203" y="16550"/>
                    <a:pt x="10266" y="15973"/>
                    <a:pt x="10334" y="15391"/>
                  </a:cubicBezTo>
                  <a:cubicBezTo>
                    <a:pt x="10424" y="14603"/>
                    <a:pt x="10515" y="13811"/>
                    <a:pt x="10606" y="13023"/>
                  </a:cubicBezTo>
                  <a:cubicBezTo>
                    <a:pt x="10611" y="12990"/>
                    <a:pt x="10634" y="12953"/>
                    <a:pt x="10560" y="12943"/>
                  </a:cubicBezTo>
                  <a:cubicBezTo>
                    <a:pt x="10328" y="12911"/>
                    <a:pt x="10090" y="12878"/>
                    <a:pt x="9858" y="12840"/>
                  </a:cubicBezTo>
                  <a:cubicBezTo>
                    <a:pt x="9852" y="12864"/>
                    <a:pt x="9846" y="12878"/>
                    <a:pt x="9846" y="12892"/>
                  </a:cubicBezTo>
                  <a:close/>
                  <a:moveTo>
                    <a:pt x="9580" y="16845"/>
                  </a:moveTo>
                  <a:cubicBezTo>
                    <a:pt x="9659" y="13619"/>
                    <a:pt x="9744" y="10388"/>
                    <a:pt x="9824" y="7114"/>
                  </a:cubicBezTo>
                  <a:cubicBezTo>
                    <a:pt x="9246" y="7771"/>
                    <a:pt x="8855" y="8456"/>
                    <a:pt x="8560" y="9178"/>
                  </a:cubicBezTo>
                  <a:cubicBezTo>
                    <a:pt x="8509" y="9304"/>
                    <a:pt x="8543" y="9370"/>
                    <a:pt x="8668" y="9440"/>
                  </a:cubicBezTo>
                  <a:cubicBezTo>
                    <a:pt x="9093" y="9679"/>
                    <a:pt x="9093" y="9684"/>
                    <a:pt x="8668" y="9923"/>
                  </a:cubicBezTo>
                  <a:cubicBezTo>
                    <a:pt x="8571" y="9980"/>
                    <a:pt x="8532" y="10031"/>
                    <a:pt x="8543" y="10134"/>
                  </a:cubicBezTo>
                  <a:cubicBezTo>
                    <a:pt x="8634" y="10767"/>
                    <a:pt x="8719" y="11396"/>
                    <a:pt x="8804" y="12029"/>
                  </a:cubicBezTo>
                  <a:cubicBezTo>
                    <a:pt x="8894" y="12676"/>
                    <a:pt x="8979" y="13323"/>
                    <a:pt x="9081" y="13966"/>
                  </a:cubicBezTo>
                  <a:cubicBezTo>
                    <a:pt x="9183" y="14641"/>
                    <a:pt x="9291" y="15316"/>
                    <a:pt x="9399" y="15992"/>
                  </a:cubicBezTo>
                  <a:cubicBezTo>
                    <a:pt x="9450" y="16278"/>
                    <a:pt x="9484" y="16568"/>
                    <a:pt x="9580" y="16845"/>
                  </a:cubicBezTo>
                  <a:close/>
                  <a:moveTo>
                    <a:pt x="13535" y="10636"/>
                  </a:moveTo>
                  <a:cubicBezTo>
                    <a:pt x="13631" y="10003"/>
                    <a:pt x="13728" y="9365"/>
                    <a:pt x="13818" y="8732"/>
                  </a:cubicBezTo>
                  <a:cubicBezTo>
                    <a:pt x="13858" y="8460"/>
                    <a:pt x="13886" y="8193"/>
                    <a:pt x="13920" y="7921"/>
                  </a:cubicBezTo>
                  <a:cubicBezTo>
                    <a:pt x="13903" y="7916"/>
                    <a:pt x="13886" y="7916"/>
                    <a:pt x="13875" y="7912"/>
                  </a:cubicBezTo>
                  <a:cubicBezTo>
                    <a:pt x="13541" y="8371"/>
                    <a:pt x="13190" y="8826"/>
                    <a:pt x="12810" y="9276"/>
                  </a:cubicBezTo>
                  <a:cubicBezTo>
                    <a:pt x="12640" y="9098"/>
                    <a:pt x="12487" y="8939"/>
                    <a:pt x="12328" y="8774"/>
                  </a:cubicBezTo>
                  <a:cubicBezTo>
                    <a:pt x="11841" y="9365"/>
                    <a:pt x="11790" y="9525"/>
                    <a:pt x="11881" y="10125"/>
                  </a:cubicBezTo>
                  <a:cubicBezTo>
                    <a:pt x="12113" y="10069"/>
                    <a:pt x="12345" y="10012"/>
                    <a:pt x="12612" y="9947"/>
                  </a:cubicBezTo>
                  <a:cubicBezTo>
                    <a:pt x="12425" y="10102"/>
                    <a:pt x="12226" y="10177"/>
                    <a:pt x="12005" y="10191"/>
                  </a:cubicBezTo>
                  <a:cubicBezTo>
                    <a:pt x="11869" y="10200"/>
                    <a:pt x="11864" y="10247"/>
                    <a:pt x="11869" y="10331"/>
                  </a:cubicBezTo>
                  <a:cubicBezTo>
                    <a:pt x="11909" y="11968"/>
                    <a:pt x="11971" y="13600"/>
                    <a:pt x="12045" y="15237"/>
                  </a:cubicBezTo>
                  <a:cubicBezTo>
                    <a:pt x="12079" y="16024"/>
                    <a:pt x="12113" y="16817"/>
                    <a:pt x="12141" y="17605"/>
                  </a:cubicBezTo>
                  <a:cubicBezTo>
                    <a:pt x="12147" y="17689"/>
                    <a:pt x="12158" y="17778"/>
                    <a:pt x="12062" y="17844"/>
                  </a:cubicBezTo>
                  <a:cubicBezTo>
                    <a:pt x="11756" y="18069"/>
                    <a:pt x="11456" y="18289"/>
                    <a:pt x="11155" y="18519"/>
                  </a:cubicBezTo>
                  <a:cubicBezTo>
                    <a:pt x="11048" y="18604"/>
                    <a:pt x="10963" y="18585"/>
                    <a:pt x="10872" y="18500"/>
                  </a:cubicBezTo>
                  <a:cubicBezTo>
                    <a:pt x="10730" y="18364"/>
                    <a:pt x="10600" y="18224"/>
                    <a:pt x="10447" y="18097"/>
                  </a:cubicBezTo>
                  <a:cubicBezTo>
                    <a:pt x="10158" y="17867"/>
                    <a:pt x="9994" y="17586"/>
                    <a:pt x="9892" y="17272"/>
                  </a:cubicBezTo>
                  <a:cubicBezTo>
                    <a:pt x="9863" y="17178"/>
                    <a:pt x="9852" y="17070"/>
                    <a:pt x="9767" y="16976"/>
                  </a:cubicBezTo>
                  <a:cubicBezTo>
                    <a:pt x="9744" y="17614"/>
                    <a:pt x="9705" y="18243"/>
                    <a:pt x="9614" y="18862"/>
                  </a:cubicBezTo>
                  <a:cubicBezTo>
                    <a:pt x="9586" y="19054"/>
                    <a:pt x="9591" y="19054"/>
                    <a:pt x="9818" y="19049"/>
                  </a:cubicBezTo>
                  <a:cubicBezTo>
                    <a:pt x="10073" y="19044"/>
                    <a:pt x="10322" y="19035"/>
                    <a:pt x="10577" y="19030"/>
                  </a:cubicBezTo>
                  <a:cubicBezTo>
                    <a:pt x="11359" y="19016"/>
                    <a:pt x="12141" y="19002"/>
                    <a:pt x="12923" y="18998"/>
                  </a:cubicBezTo>
                  <a:cubicBezTo>
                    <a:pt x="13088" y="18998"/>
                    <a:pt x="13088" y="18951"/>
                    <a:pt x="13042" y="18848"/>
                  </a:cubicBezTo>
                  <a:cubicBezTo>
                    <a:pt x="12957" y="18646"/>
                    <a:pt x="12884" y="18444"/>
                    <a:pt x="12804" y="18243"/>
                  </a:cubicBezTo>
                  <a:cubicBezTo>
                    <a:pt x="12651" y="17863"/>
                    <a:pt x="12549" y="17492"/>
                    <a:pt x="12623" y="17080"/>
                  </a:cubicBezTo>
                  <a:cubicBezTo>
                    <a:pt x="12731" y="16489"/>
                    <a:pt x="12787" y="15888"/>
                    <a:pt x="12861" y="15293"/>
                  </a:cubicBezTo>
                  <a:cubicBezTo>
                    <a:pt x="12918" y="14861"/>
                    <a:pt x="12980" y="14425"/>
                    <a:pt x="13037" y="13994"/>
                  </a:cubicBezTo>
                  <a:cubicBezTo>
                    <a:pt x="13082" y="13642"/>
                    <a:pt x="13127" y="13290"/>
                    <a:pt x="13173" y="12939"/>
                  </a:cubicBezTo>
                  <a:cubicBezTo>
                    <a:pt x="13088" y="12934"/>
                    <a:pt x="13020" y="12967"/>
                    <a:pt x="12935" y="12934"/>
                  </a:cubicBezTo>
                  <a:cubicBezTo>
                    <a:pt x="13048" y="12868"/>
                    <a:pt x="13207" y="12864"/>
                    <a:pt x="13224" y="12709"/>
                  </a:cubicBezTo>
                  <a:cubicBezTo>
                    <a:pt x="13331" y="12020"/>
                    <a:pt x="13433" y="11326"/>
                    <a:pt x="13535" y="10636"/>
                  </a:cubicBezTo>
                  <a:close/>
                  <a:moveTo>
                    <a:pt x="14209" y="6505"/>
                  </a:moveTo>
                  <a:cubicBezTo>
                    <a:pt x="14209" y="6603"/>
                    <a:pt x="14209" y="6669"/>
                    <a:pt x="14209" y="6734"/>
                  </a:cubicBezTo>
                  <a:cubicBezTo>
                    <a:pt x="14198" y="6800"/>
                    <a:pt x="14181" y="6866"/>
                    <a:pt x="14175" y="6931"/>
                  </a:cubicBezTo>
                  <a:cubicBezTo>
                    <a:pt x="14062" y="8019"/>
                    <a:pt x="13954" y="9112"/>
                    <a:pt x="13830" y="10200"/>
                  </a:cubicBezTo>
                  <a:cubicBezTo>
                    <a:pt x="13699" y="11330"/>
                    <a:pt x="13563" y="12456"/>
                    <a:pt x="13461" y="13591"/>
                  </a:cubicBezTo>
                  <a:cubicBezTo>
                    <a:pt x="13444" y="13788"/>
                    <a:pt x="13450" y="13989"/>
                    <a:pt x="13394" y="14181"/>
                  </a:cubicBezTo>
                  <a:cubicBezTo>
                    <a:pt x="13331" y="14411"/>
                    <a:pt x="13405" y="14641"/>
                    <a:pt x="13354" y="14866"/>
                  </a:cubicBezTo>
                  <a:cubicBezTo>
                    <a:pt x="13388" y="14843"/>
                    <a:pt x="13405" y="14815"/>
                    <a:pt x="13416" y="14786"/>
                  </a:cubicBezTo>
                  <a:cubicBezTo>
                    <a:pt x="13971" y="13168"/>
                    <a:pt x="14595" y="11565"/>
                    <a:pt x="15218" y="9966"/>
                  </a:cubicBezTo>
                  <a:cubicBezTo>
                    <a:pt x="15246" y="9891"/>
                    <a:pt x="15224" y="9853"/>
                    <a:pt x="15161" y="9811"/>
                  </a:cubicBezTo>
                  <a:cubicBezTo>
                    <a:pt x="15042" y="9726"/>
                    <a:pt x="14935" y="9642"/>
                    <a:pt x="14816" y="9558"/>
                  </a:cubicBezTo>
                  <a:cubicBezTo>
                    <a:pt x="14736" y="9501"/>
                    <a:pt x="14742" y="9459"/>
                    <a:pt x="14833" y="9422"/>
                  </a:cubicBezTo>
                  <a:cubicBezTo>
                    <a:pt x="14991" y="9356"/>
                    <a:pt x="15150" y="9290"/>
                    <a:pt x="15309" y="9225"/>
                  </a:cubicBezTo>
                  <a:cubicBezTo>
                    <a:pt x="15382" y="9196"/>
                    <a:pt x="15411" y="9173"/>
                    <a:pt x="15394" y="9089"/>
                  </a:cubicBezTo>
                  <a:cubicBezTo>
                    <a:pt x="15371" y="8995"/>
                    <a:pt x="15297" y="8910"/>
                    <a:pt x="15303" y="8812"/>
                  </a:cubicBezTo>
                  <a:cubicBezTo>
                    <a:pt x="15303" y="8484"/>
                    <a:pt x="15167" y="8179"/>
                    <a:pt x="15048" y="7869"/>
                  </a:cubicBezTo>
                  <a:cubicBezTo>
                    <a:pt x="14867" y="7391"/>
                    <a:pt x="14521" y="6969"/>
                    <a:pt x="14209" y="6505"/>
                  </a:cubicBezTo>
                  <a:close/>
                  <a:moveTo>
                    <a:pt x="16674" y="18580"/>
                  </a:moveTo>
                  <a:cubicBezTo>
                    <a:pt x="16646" y="18510"/>
                    <a:pt x="16618" y="18458"/>
                    <a:pt x="16606" y="18402"/>
                  </a:cubicBezTo>
                  <a:cubicBezTo>
                    <a:pt x="16584" y="18299"/>
                    <a:pt x="16533" y="18261"/>
                    <a:pt x="16402" y="18299"/>
                  </a:cubicBezTo>
                  <a:cubicBezTo>
                    <a:pt x="16198" y="18355"/>
                    <a:pt x="15989" y="18393"/>
                    <a:pt x="15785" y="18440"/>
                  </a:cubicBezTo>
                  <a:cubicBezTo>
                    <a:pt x="15365" y="18533"/>
                    <a:pt x="15365" y="18533"/>
                    <a:pt x="15598" y="18852"/>
                  </a:cubicBezTo>
                  <a:cubicBezTo>
                    <a:pt x="15637" y="18904"/>
                    <a:pt x="15666" y="18913"/>
                    <a:pt x="15722" y="18894"/>
                  </a:cubicBezTo>
                  <a:cubicBezTo>
                    <a:pt x="16017" y="18805"/>
                    <a:pt x="16306" y="18716"/>
                    <a:pt x="16601" y="18632"/>
                  </a:cubicBezTo>
                  <a:cubicBezTo>
                    <a:pt x="16646" y="18618"/>
                    <a:pt x="16680" y="18608"/>
                    <a:pt x="16674" y="18580"/>
                  </a:cubicBezTo>
                  <a:close/>
                  <a:moveTo>
                    <a:pt x="17961" y="16503"/>
                  </a:moveTo>
                  <a:cubicBezTo>
                    <a:pt x="17830" y="16404"/>
                    <a:pt x="17825" y="16287"/>
                    <a:pt x="17961" y="16189"/>
                  </a:cubicBezTo>
                  <a:cubicBezTo>
                    <a:pt x="18057" y="16114"/>
                    <a:pt x="18057" y="16043"/>
                    <a:pt x="18017" y="15945"/>
                  </a:cubicBezTo>
                  <a:cubicBezTo>
                    <a:pt x="17842" y="15537"/>
                    <a:pt x="17672" y="15124"/>
                    <a:pt x="17507" y="14711"/>
                  </a:cubicBezTo>
                  <a:cubicBezTo>
                    <a:pt x="17411" y="14472"/>
                    <a:pt x="17326" y="14224"/>
                    <a:pt x="17230" y="13984"/>
                  </a:cubicBezTo>
                  <a:cubicBezTo>
                    <a:pt x="17196" y="14158"/>
                    <a:pt x="17201" y="14331"/>
                    <a:pt x="17190" y="14500"/>
                  </a:cubicBezTo>
                  <a:cubicBezTo>
                    <a:pt x="17133" y="15494"/>
                    <a:pt x="17077" y="16493"/>
                    <a:pt x="17020" y="17488"/>
                  </a:cubicBezTo>
                  <a:cubicBezTo>
                    <a:pt x="17014" y="17549"/>
                    <a:pt x="17026" y="17586"/>
                    <a:pt x="17099" y="17624"/>
                  </a:cubicBezTo>
                  <a:cubicBezTo>
                    <a:pt x="17252" y="17699"/>
                    <a:pt x="17326" y="17825"/>
                    <a:pt x="17275" y="17961"/>
                  </a:cubicBezTo>
                  <a:cubicBezTo>
                    <a:pt x="17190" y="18177"/>
                    <a:pt x="17326" y="18336"/>
                    <a:pt x="17434" y="18533"/>
                  </a:cubicBezTo>
                  <a:cubicBezTo>
                    <a:pt x="17643" y="17957"/>
                    <a:pt x="17836" y="17398"/>
                    <a:pt x="18040" y="16845"/>
                  </a:cubicBezTo>
                  <a:cubicBezTo>
                    <a:pt x="18080" y="16718"/>
                    <a:pt x="18102" y="16606"/>
                    <a:pt x="17961" y="16503"/>
                  </a:cubicBezTo>
                  <a:close/>
                  <a:moveTo>
                    <a:pt x="1568" y="15087"/>
                  </a:moveTo>
                  <a:cubicBezTo>
                    <a:pt x="1568" y="15087"/>
                    <a:pt x="1568" y="15087"/>
                    <a:pt x="1568" y="15087"/>
                  </a:cubicBezTo>
                  <a:cubicBezTo>
                    <a:pt x="1568" y="15087"/>
                    <a:pt x="1568" y="15087"/>
                    <a:pt x="1568" y="15087"/>
                  </a:cubicBezTo>
                  <a:lnTo>
                    <a:pt x="1568" y="15087"/>
                  </a:lnTo>
                  <a:close/>
                  <a:moveTo>
                    <a:pt x="19524" y="19828"/>
                  </a:moveTo>
                  <a:cubicBezTo>
                    <a:pt x="19524" y="19828"/>
                    <a:pt x="19524" y="19823"/>
                    <a:pt x="19524" y="19828"/>
                  </a:cubicBezTo>
                  <a:cubicBezTo>
                    <a:pt x="19530" y="19823"/>
                    <a:pt x="19530" y="19823"/>
                    <a:pt x="19524" y="19828"/>
                  </a:cubicBezTo>
                  <a:cubicBezTo>
                    <a:pt x="19530" y="19823"/>
                    <a:pt x="19524" y="19828"/>
                    <a:pt x="19524" y="19828"/>
                  </a:cubicBezTo>
                  <a:close/>
                  <a:moveTo>
                    <a:pt x="21366" y="15490"/>
                  </a:moveTo>
                  <a:cubicBezTo>
                    <a:pt x="21077" y="14299"/>
                    <a:pt x="20771" y="13117"/>
                    <a:pt x="20408" y="11940"/>
                  </a:cubicBezTo>
                  <a:cubicBezTo>
                    <a:pt x="20369" y="11804"/>
                    <a:pt x="20323" y="11663"/>
                    <a:pt x="20216" y="11532"/>
                  </a:cubicBezTo>
                  <a:cubicBezTo>
                    <a:pt x="20216" y="11823"/>
                    <a:pt x="20250" y="12090"/>
                    <a:pt x="20312" y="12353"/>
                  </a:cubicBezTo>
                  <a:cubicBezTo>
                    <a:pt x="20533" y="13328"/>
                    <a:pt x="20760" y="14303"/>
                    <a:pt x="20992" y="15274"/>
                  </a:cubicBezTo>
                  <a:cubicBezTo>
                    <a:pt x="21139" y="15884"/>
                    <a:pt x="21139" y="16475"/>
                    <a:pt x="20873" y="17070"/>
                  </a:cubicBezTo>
                  <a:cubicBezTo>
                    <a:pt x="20641" y="17581"/>
                    <a:pt x="20420" y="18093"/>
                    <a:pt x="20165" y="18594"/>
                  </a:cubicBezTo>
                  <a:cubicBezTo>
                    <a:pt x="19955" y="19002"/>
                    <a:pt x="19774" y="19424"/>
                    <a:pt x="19530" y="19818"/>
                  </a:cubicBezTo>
                  <a:cubicBezTo>
                    <a:pt x="19530" y="19875"/>
                    <a:pt x="19490" y="19921"/>
                    <a:pt x="19456" y="19973"/>
                  </a:cubicBezTo>
                  <a:cubicBezTo>
                    <a:pt x="19456" y="19973"/>
                    <a:pt x="19451" y="19978"/>
                    <a:pt x="19451" y="19978"/>
                  </a:cubicBezTo>
                  <a:cubicBezTo>
                    <a:pt x="19445" y="19996"/>
                    <a:pt x="19434" y="20015"/>
                    <a:pt x="19428" y="20029"/>
                  </a:cubicBezTo>
                  <a:cubicBezTo>
                    <a:pt x="19360" y="20175"/>
                    <a:pt x="19292" y="20315"/>
                    <a:pt x="19230" y="20461"/>
                  </a:cubicBezTo>
                  <a:cubicBezTo>
                    <a:pt x="19241" y="20559"/>
                    <a:pt x="19150" y="20644"/>
                    <a:pt x="19167" y="20766"/>
                  </a:cubicBezTo>
                  <a:cubicBezTo>
                    <a:pt x="19422" y="20573"/>
                    <a:pt x="19564" y="20343"/>
                    <a:pt x="19694" y="20109"/>
                  </a:cubicBezTo>
                  <a:cubicBezTo>
                    <a:pt x="20187" y="19237"/>
                    <a:pt x="20646" y="18360"/>
                    <a:pt x="21066" y="17464"/>
                  </a:cubicBezTo>
                  <a:cubicBezTo>
                    <a:pt x="21372" y="16826"/>
                    <a:pt x="21536" y="16179"/>
                    <a:pt x="21366" y="15490"/>
                  </a:cubicBezTo>
                  <a:close/>
                  <a:moveTo>
                    <a:pt x="21292" y="10064"/>
                  </a:moveTo>
                  <a:cubicBezTo>
                    <a:pt x="21309" y="10059"/>
                    <a:pt x="21321" y="10055"/>
                    <a:pt x="21338" y="10050"/>
                  </a:cubicBezTo>
                  <a:cubicBezTo>
                    <a:pt x="21338" y="9994"/>
                    <a:pt x="21343" y="9937"/>
                    <a:pt x="21338" y="9881"/>
                  </a:cubicBezTo>
                  <a:cubicBezTo>
                    <a:pt x="21326" y="9806"/>
                    <a:pt x="21309" y="9731"/>
                    <a:pt x="21287" y="9656"/>
                  </a:cubicBezTo>
                  <a:cubicBezTo>
                    <a:pt x="21054" y="8887"/>
                    <a:pt x="20573" y="8230"/>
                    <a:pt x="19915" y="7658"/>
                  </a:cubicBezTo>
                  <a:cubicBezTo>
                    <a:pt x="19456" y="7260"/>
                    <a:pt x="18935" y="6941"/>
                    <a:pt x="18323" y="6720"/>
                  </a:cubicBezTo>
                  <a:cubicBezTo>
                    <a:pt x="18255" y="6697"/>
                    <a:pt x="18182" y="6645"/>
                    <a:pt x="18091" y="6692"/>
                  </a:cubicBezTo>
                  <a:cubicBezTo>
                    <a:pt x="18658" y="6931"/>
                    <a:pt x="19167" y="7217"/>
                    <a:pt x="19615" y="7579"/>
                  </a:cubicBezTo>
                  <a:cubicBezTo>
                    <a:pt x="20471" y="8263"/>
                    <a:pt x="21037" y="9089"/>
                    <a:pt x="21292" y="10064"/>
                  </a:cubicBezTo>
                  <a:close/>
                  <a:moveTo>
                    <a:pt x="282" y="10753"/>
                  </a:moveTo>
                  <a:cubicBezTo>
                    <a:pt x="616" y="9614"/>
                    <a:pt x="1171" y="8540"/>
                    <a:pt x="1778" y="7485"/>
                  </a:cubicBezTo>
                  <a:cubicBezTo>
                    <a:pt x="1081" y="8507"/>
                    <a:pt x="446" y="9558"/>
                    <a:pt x="282" y="10753"/>
                  </a:cubicBezTo>
                  <a:close/>
                  <a:moveTo>
                    <a:pt x="6209" y="15096"/>
                  </a:moveTo>
                  <a:cubicBezTo>
                    <a:pt x="6107" y="15227"/>
                    <a:pt x="6067" y="15368"/>
                    <a:pt x="6044" y="15513"/>
                  </a:cubicBezTo>
                  <a:cubicBezTo>
                    <a:pt x="5965" y="15968"/>
                    <a:pt x="5659" y="16254"/>
                    <a:pt x="5138" y="16390"/>
                  </a:cubicBezTo>
                  <a:cubicBezTo>
                    <a:pt x="4979" y="16432"/>
                    <a:pt x="4820" y="16456"/>
                    <a:pt x="4662" y="16489"/>
                  </a:cubicBezTo>
                  <a:cubicBezTo>
                    <a:pt x="4412" y="16540"/>
                    <a:pt x="4140" y="16540"/>
                    <a:pt x="3925" y="16690"/>
                  </a:cubicBezTo>
                  <a:cubicBezTo>
                    <a:pt x="4220" y="16643"/>
                    <a:pt x="4514" y="16620"/>
                    <a:pt x="4809" y="16578"/>
                  </a:cubicBezTo>
                  <a:cubicBezTo>
                    <a:pt x="5767" y="16451"/>
                    <a:pt x="6282" y="15912"/>
                    <a:pt x="6209" y="15096"/>
                  </a:cubicBezTo>
                  <a:close/>
                  <a:moveTo>
                    <a:pt x="6396" y="7757"/>
                  </a:moveTo>
                  <a:cubicBezTo>
                    <a:pt x="7059" y="7269"/>
                    <a:pt x="7863" y="6992"/>
                    <a:pt x="8651" y="6688"/>
                  </a:cubicBezTo>
                  <a:cubicBezTo>
                    <a:pt x="7790" y="6885"/>
                    <a:pt x="6996" y="7180"/>
                    <a:pt x="6396" y="7757"/>
                  </a:cubicBezTo>
                  <a:close/>
                  <a:moveTo>
                    <a:pt x="4" y="15344"/>
                  </a:moveTo>
                  <a:cubicBezTo>
                    <a:pt x="-64" y="15823"/>
                    <a:pt x="707" y="16629"/>
                    <a:pt x="1358" y="16803"/>
                  </a:cubicBezTo>
                  <a:cubicBezTo>
                    <a:pt x="786" y="16395"/>
                    <a:pt x="225" y="16006"/>
                    <a:pt x="4" y="15344"/>
                  </a:cubicBezTo>
                  <a:close/>
                  <a:moveTo>
                    <a:pt x="5976" y="5618"/>
                  </a:moveTo>
                  <a:cubicBezTo>
                    <a:pt x="6022" y="6092"/>
                    <a:pt x="5982" y="6566"/>
                    <a:pt x="5942" y="7035"/>
                  </a:cubicBezTo>
                  <a:cubicBezTo>
                    <a:pt x="6078" y="6566"/>
                    <a:pt x="6118" y="6092"/>
                    <a:pt x="5976" y="5618"/>
                  </a:cubicBezTo>
                  <a:close/>
                  <a:moveTo>
                    <a:pt x="14504" y="4413"/>
                  </a:moveTo>
                  <a:cubicBezTo>
                    <a:pt x="14566" y="4901"/>
                    <a:pt x="14719" y="5360"/>
                    <a:pt x="15037" y="5778"/>
                  </a:cubicBezTo>
                  <a:cubicBezTo>
                    <a:pt x="14827" y="5337"/>
                    <a:pt x="14646" y="4877"/>
                    <a:pt x="14504" y="4413"/>
                  </a:cubicBezTo>
                  <a:close/>
                  <a:moveTo>
                    <a:pt x="14770" y="2153"/>
                  </a:moveTo>
                  <a:cubicBezTo>
                    <a:pt x="14799" y="2626"/>
                    <a:pt x="14680" y="3086"/>
                    <a:pt x="14549" y="3541"/>
                  </a:cubicBezTo>
                  <a:cubicBezTo>
                    <a:pt x="14793" y="3100"/>
                    <a:pt x="14912" y="2640"/>
                    <a:pt x="14770" y="2153"/>
                  </a:cubicBezTo>
                  <a:close/>
                  <a:moveTo>
                    <a:pt x="3279" y="4952"/>
                  </a:moveTo>
                  <a:cubicBezTo>
                    <a:pt x="3370" y="4830"/>
                    <a:pt x="3455" y="4718"/>
                    <a:pt x="3517" y="4544"/>
                  </a:cubicBezTo>
                  <a:cubicBezTo>
                    <a:pt x="3324" y="4704"/>
                    <a:pt x="3273" y="4798"/>
                    <a:pt x="3279" y="4952"/>
                  </a:cubicBezTo>
                  <a:close/>
                  <a:moveTo>
                    <a:pt x="6152" y="9014"/>
                  </a:moveTo>
                  <a:cubicBezTo>
                    <a:pt x="6214" y="8915"/>
                    <a:pt x="6197" y="8798"/>
                    <a:pt x="6288" y="8723"/>
                  </a:cubicBezTo>
                  <a:cubicBezTo>
                    <a:pt x="6203" y="8718"/>
                    <a:pt x="6203" y="8793"/>
                    <a:pt x="6146" y="8821"/>
                  </a:cubicBezTo>
                  <a:cubicBezTo>
                    <a:pt x="6214" y="8882"/>
                    <a:pt x="6090" y="8939"/>
                    <a:pt x="6152" y="9014"/>
                  </a:cubicBezTo>
                  <a:close/>
                  <a:moveTo>
                    <a:pt x="6362" y="7804"/>
                  </a:moveTo>
                  <a:lnTo>
                    <a:pt x="6350" y="7804"/>
                  </a:lnTo>
                  <a:lnTo>
                    <a:pt x="6350" y="7818"/>
                  </a:lnTo>
                  <a:lnTo>
                    <a:pt x="6362" y="7804"/>
                  </a:lnTo>
                  <a:close/>
                  <a:moveTo>
                    <a:pt x="13835" y="16883"/>
                  </a:moveTo>
                  <a:cubicBezTo>
                    <a:pt x="14017" y="16878"/>
                    <a:pt x="14130" y="16962"/>
                    <a:pt x="14130" y="17108"/>
                  </a:cubicBezTo>
                  <a:cubicBezTo>
                    <a:pt x="14136" y="17342"/>
                    <a:pt x="13954" y="17506"/>
                    <a:pt x="13694" y="17506"/>
                  </a:cubicBezTo>
                  <a:cubicBezTo>
                    <a:pt x="13490" y="17506"/>
                    <a:pt x="13416" y="17459"/>
                    <a:pt x="13410" y="17319"/>
                  </a:cubicBezTo>
                  <a:cubicBezTo>
                    <a:pt x="13410" y="17122"/>
                    <a:pt x="13637" y="16887"/>
                    <a:pt x="13835" y="16883"/>
                  </a:cubicBezTo>
                  <a:close/>
                  <a:moveTo>
                    <a:pt x="13784" y="16990"/>
                  </a:moveTo>
                  <a:cubicBezTo>
                    <a:pt x="13648" y="17070"/>
                    <a:pt x="13575" y="17159"/>
                    <a:pt x="13541" y="17272"/>
                  </a:cubicBezTo>
                  <a:cubicBezTo>
                    <a:pt x="13524" y="17337"/>
                    <a:pt x="13535" y="17398"/>
                    <a:pt x="13631" y="17408"/>
                  </a:cubicBezTo>
                  <a:cubicBezTo>
                    <a:pt x="13711" y="17417"/>
                    <a:pt x="13784" y="17403"/>
                    <a:pt x="13796" y="17323"/>
                  </a:cubicBezTo>
                  <a:cubicBezTo>
                    <a:pt x="13818" y="17216"/>
                    <a:pt x="13841" y="17108"/>
                    <a:pt x="13784" y="16990"/>
                  </a:cubicBezTo>
                  <a:close/>
                  <a:moveTo>
                    <a:pt x="13915" y="17300"/>
                  </a:moveTo>
                  <a:cubicBezTo>
                    <a:pt x="13988" y="17206"/>
                    <a:pt x="14011" y="17112"/>
                    <a:pt x="13915" y="17028"/>
                  </a:cubicBezTo>
                  <a:cubicBezTo>
                    <a:pt x="13915" y="17117"/>
                    <a:pt x="13915" y="17211"/>
                    <a:pt x="13915" y="17300"/>
                  </a:cubicBezTo>
                  <a:close/>
                  <a:moveTo>
                    <a:pt x="14708" y="14027"/>
                  </a:moveTo>
                  <a:cubicBezTo>
                    <a:pt x="15003" y="14402"/>
                    <a:pt x="15428" y="14664"/>
                    <a:pt x="15887" y="14890"/>
                  </a:cubicBezTo>
                  <a:cubicBezTo>
                    <a:pt x="15547" y="14557"/>
                    <a:pt x="15144" y="14275"/>
                    <a:pt x="14708" y="14027"/>
                  </a:cubicBezTo>
                  <a:close/>
                  <a:moveTo>
                    <a:pt x="17173" y="12263"/>
                  </a:moveTo>
                  <a:cubicBezTo>
                    <a:pt x="17405" y="11790"/>
                    <a:pt x="17575" y="11293"/>
                    <a:pt x="17887" y="10847"/>
                  </a:cubicBezTo>
                  <a:cubicBezTo>
                    <a:pt x="17422" y="11241"/>
                    <a:pt x="17184" y="11710"/>
                    <a:pt x="17173" y="12263"/>
                  </a:cubicBezTo>
                  <a:close/>
                  <a:moveTo>
                    <a:pt x="5670" y="11086"/>
                  </a:moveTo>
                  <a:cubicBezTo>
                    <a:pt x="5693" y="11077"/>
                    <a:pt x="5710" y="11068"/>
                    <a:pt x="5710" y="11039"/>
                  </a:cubicBezTo>
                  <a:cubicBezTo>
                    <a:pt x="5699" y="11035"/>
                    <a:pt x="5687" y="11025"/>
                    <a:pt x="5670" y="11025"/>
                  </a:cubicBezTo>
                  <a:cubicBezTo>
                    <a:pt x="5636" y="11021"/>
                    <a:pt x="5631" y="11044"/>
                    <a:pt x="5631" y="11063"/>
                  </a:cubicBezTo>
                  <a:cubicBezTo>
                    <a:pt x="5631" y="11082"/>
                    <a:pt x="5642" y="11096"/>
                    <a:pt x="5670" y="11086"/>
                  </a:cubicBezTo>
                  <a:close/>
                  <a:moveTo>
                    <a:pt x="11025" y="3649"/>
                  </a:moveTo>
                  <a:cubicBezTo>
                    <a:pt x="11025" y="3649"/>
                    <a:pt x="11025" y="3653"/>
                    <a:pt x="11025" y="3653"/>
                  </a:cubicBezTo>
                  <a:lnTo>
                    <a:pt x="11025" y="3649"/>
                  </a:lnTo>
                  <a:cubicBezTo>
                    <a:pt x="11031" y="3649"/>
                    <a:pt x="11031" y="3649"/>
                    <a:pt x="11025" y="3649"/>
                  </a:cubicBezTo>
                  <a:close/>
                  <a:moveTo>
                    <a:pt x="11025" y="3649"/>
                  </a:moveTo>
                  <a:cubicBezTo>
                    <a:pt x="11036" y="3597"/>
                    <a:pt x="11070" y="3574"/>
                    <a:pt x="11138" y="3588"/>
                  </a:cubicBezTo>
                  <a:cubicBezTo>
                    <a:pt x="11212" y="3471"/>
                    <a:pt x="11376" y="3480"/>
                    <a:pt x="11501" y="3414"/>
                  </a:cubicBezTo>
                  <a:cubicBezTo>
                    <a:pt x="11456" y="3410"/>
                    <a:pt x="11416" y="3405"/>
                    <a:pt x="11382" y="3405"/>
                  </a:cubicBezTo>
                  <a:cubicBezTo>
                    <a:pt x="11235" y="3419"/>
                    <a:pt x="11076" y="3414"/>
                    <a:pt x="10934" y="3466"/>
                  </a:cubicBezTo>
                  <a:cubicBezTo>
                    <a:pt x="11059" y="3363"/>
                    <a:pt x="11223" y="3363"/>
                    <a:pt x="11376" y="3325"/>
                  </a:cubicBezTo>
                  <a:cubicBezTo>
                    <a:pt x="11665" y="3297"/>
                    <a:pt x="11954" y="3288"/>
                    <a:pt x="12249" y="3311"/>
                  </a:cubicBezTo>
                  <a:cubicBezTo>
                    <a:pt x="12226" y="3231"/>
                    <a:pt x="12170" y="3222"/>
                    <a:pt x="12124" y="3199"/>
                  </a:cubicBezTo>
                  <a:cubicBezTo>
                    <a:pt x="11660" y="2978"/>
                    <a:pt x="11184" y="3091"/>
                    <a:pt x="10708" y="3161"/>
                  </a:cubicBezTo>
                  <a:cubicBezTo>
                    <a:pt x="10640" y="3170"/>
                    <a:pt x="10651" y="3217"/>
                    <a:pt x="10674" y="3241"/>
                  </a:cubicBezTo>
                  <a:cubicBezTo>
                    <a:pt x="10776" y="3395"/>
                    <a:pt x="10878" y="3546"/>
                    <a:pt x="10872" y="3733"/>
                  </a:cubicBezTo>
                  <a:cubicBezTo>
                    <a:pt x="10946" y="3714"/>
                    <a:pt x="10940" y="3625"/>
                    <a:pt x="11025" y="3649"/>
                  </a:cubicBezTo>
                  <a:close/>
                  <a:moveTo>
                    <a:pt x="11835" y="4999"/>
                  </a:moveTo>
                  <a:cubicBezTo>
                    <a:pt x="11818" y="4957"/>
                    <a:pt x="11784" y="4934"/>
                    <a:pt x="11728" y="4929"/>
                  </a:cubicBezTo>
                  <a:cubicBezTo>
                    <a:pt x="11665" y="4924"/>
                    <a:pt x="11626" y="4952"/>
                    <a:pt x="11631" y="4999"/>
                  </a:cubicBezTo>
                  <a:cubicBezTo>
                    <a:pt x="11643" y="5079"/>
                    <a:pt x="11569" y="5070"/>
                    <a:pt x="11518" y="5088"/>
                  </a:cubicBezTo>
                  <a:cubicBezTo>
                    <a:pt x="11065" y="5243"/>
                    <a:pt x="10594" y="5276"/>
                    <a:pt x="10113" y="5267"/>
                  </a:cubicBezTo>
                  <a:cubicBezTo>
                    <a:pt x="10079" y="5267"/>
                    <a:pt x="10039" y="5276"/>
                    <a:pt x="10022" y="5238"/>
                  </a:cubicBezTo>
                  <a:cubicBezTo>
                    <a:pt x="9999" y="5196"/>
                    <a:pt x="9965" y="5173"/>
                    <a:pt x="9909" y="5201"/>
                  </a:cubicBezTo>
                  <a:cubicBezTo>
                    <a:pt x="9869" y="5220"/>
                    <a:pt x="9869" y="5253"/>
                    <a:pt x="9869" y="5281"/>
                  </a:cubicBezTo>
                  <a:cubicBezTo>
                    <a:pt x="9869" y="5332"/>
                    <a:pt x="9920" y="5346"/>
                    <a:pt x="9971" y="5351"/>
                  </a:cubicBezTo>
                  <a:cubicBezTo>
                    <a:pt x="10096" y="5360"/>
                    <a:pt x="10215" y="5365"/>
                    <a:pt x="10339" y="5370"/>
                  </a:cubicBezTo>
                  <a:cubicBezTo>
                    <a:pt x="10844" y="5389"/>
                    <a:pt x="11303" y="5243"/>
                    <a:pt x="11762" y="5107"/>
                  </a:cubicBezTo>
                  <a:cubicBezTo>
                    <a:pt x="11818" y="5093"/>
                    <a:pt x="11858" y="5056"/>
                    <a:pt x="11835" y="4999"/>
                  </a:cubicBezTo>
                  <a:close/>
                  <a:moveTo>
                    <a:pt x="13246" y="4038"/>
                  </a:moveTo>
                  <a:cubicBezTo>
                    <a:pt x="13224" y="4071"/>
                    <a:pt x="13184" y="4104"/>
                    <a:pt x="13218" y="4151"/>
                  </a:cubicBezTo>
                  <a:cubicBezTo>
                    <a:pt x="13473" y="4085"/>
                    <a:pt x="13569" y="3850"/>
                    <a:pt x="13410" y="3686"/>
                  </a:cubicBezTo>
                  <a:cubicBezTo>
                    <a:pt x="13393" y="3672"/>
                    <a:pt x="13377" y="3658"/>
                    <a:pt x="13365" y="3639"/>
                  </a:cubicBezTo>
                  <a:cubicBezTo>
                    <a:pt x="13320" y="3569"/>
                    <a:pt x="13343" y="3503"/>
                    <a:pt x="13422" y="3471"/>
                  </a:cubicBezTo>
                  <a:cubicBezTo>
                    <a:pt x="13524" y="3433"/>
                    <a:pt x="13495" y="3522"/>
                    <a:pt x="13524" y="3560"/>
                  </a:cubicBezTo>
                  <a:cubicBezTo>
                    <a:pt x="13541" y="3578"/>
                    <a:pt x="13552" y="3602"/>
                    <a:pt x="13580" y="3644"/>
                  </a:cubicBezTo>
                  <a:cubicBezTo>
                    <a:pt x="13654" y="3489"/>
                    <a:pt x="13631" y="3381"/>
                    <a:pt x="13518" y="3344"/>
                  </a:cubicBezTo>
                  <a:cubicBezTo>
                    <a:pt x="13365" y="3292"/>
                    <a:pt x="13314" y="3391"/>
                    <a:pt x="13252" y="3471"/>
                  </a:cubicBezTo>
                  <a:cubicBezTo>
                    <a:pt x="13190" y="3560"/>
                    <a:pt x="13167" y="3658"/>
                    <a:pt x="13241" y="3743"/>
                  </a:cubicBezTo>
                  <a:cubicBezTo>
                    <a:pt x="13331" y="3846"/>
                    <a:pt x="13314" y="3935"/>
                    <a:pt x="13246" y="4038"/>
                  </a:cubicBezTo>
                  <a:close/>
                  <a:moveTo>
                    <a:pt x="11138" y="3592"/>
                  </a:moveTo>
                  <a:cubicBezTo>
                    <a:pt x="11138" y="3588"/>
                    <a:pt x="11144" y="3588"/>
                    <a:pt x="11138" y="3592"/>
                  </a:cubicBezTo>
                  <a:cubicBezTo>
                    <a:pt x="11138" y="3588"/>
                    <a:pt x="11138" y="3588"/>
                    <a:pt x="11138" y="3592"/>
                  </a:cubicBezTo>
                  <a:cubicBezTo>
                    <a:pt x="11138" y="3588"/>
                    <a:pt x="11138" y="3592"/>
                    <a:pt x="11138" y="3592"/>
                  </a:cubicBezTo>
                  <a:cubicBezTo>
                    <a:pt x="11138" y="3592"/>
                    <a:pt x="11138" y="3592"/>
                    <a:pt x="11138" y="3592"/>
                  </a:cubicBezTo>
                  <a:close/>
                  <a:moveTo>
                    <a:pt x="11031" y="3653"/>
                  </a:moveTo>
                  <a:cubicBezTo>
                    <a:pt x="11048" y="3691"/>
                    <a:pt x="10968" y="3719"/>
                    <a:pt x="11008" y="3766"/>
                  </a:cubicBezTo>
                  <a:cubicBezTo>
                    <a:pt x="11144" y="3696"/>
                    <a:pt x="11263" y="3649"/>
                    <a:pt x="11410" y="3775"/>
                  </a:cubicBezTo>
                  <a:cubicBezTo>
                    <a:pt x="11495" y="3850"/>
                    <a:pt x="11643" y="3827"/>
                    <a:pt x="11722" y="3743"/>
                  </a:cubicBezTo>
                  <a:cubicBezTo>
                    <a:pt x="11784" y="3672"/>
                    <a:pt x="11869" y="3653"/>
                    <a:pt x="11994" y="3630"/>
                  </a:cubicBezTo>
                  <a:cubicBezTo>
                    <a:pt x="11694" y="3508"/>
                    <a:pt x="11422" y="3494"/>
                    <a:pt x="11138" y="3588"/>
                  </a:cubicBezTo>
                  <a:cubicBezTo>
                    <a:pt x="11116" y="3625"/>
                    <a:pt x="11087" y="3653"/>
                    <a:pt x="11031" y="3653"/>
                  </a:cubicBezTo>
                  <a:close/>
                  <a:moveTo>
                    <a:pt x="11025" y="3653"/>
                  </a:moveTo>
                  <a:cubicBezTo>
                    <a:pt x="11031" y="3653"/>
                    <a:pt x="11031" y="3653"/>
                    <a:pt x="11025" y="3653"/>
                  </a:cubicBezTo>
                  <a:cubicBezTo>
                    <a:pt x="11031" y="3649"/>
                    <a:pt x="11031" y="3649"/>
                    <a:pt x="11025" y="3653"/>
                  </a:cubicBezTo>
                  <a:cubicBezTo>
                    <a:pt x="11031" y="3649"/>
                    <a:pt x="11025" y="3653"/>
                    <a:pt x="11025" y="3653"/>
                  </a:cubicBezTo>
                  <a:close/>
                  <a:moveTo>
                    <a:pt x="2203" y="11480"/>
                  </a:moveTo>
                  <a:cubicBezTo>
                    <a:pt x="2203" y="11480"/>
                    <a:pt x="2208" y="11480"/>
                    <a:pt x="2208" y="11480"/>
                  </a:cubicBezTo>
                  <a:cubicBezTo>
                    <a:pt x="2180" y="11701"/>
                    <a:pt x="2157" y="11926"/>
                    <a:pt x="2129" y="12146"/>
                  </a:cubicBezTo>
                  <a:cubicBezTo>
                    <a:pt x="2118" y="12231"/>
                    <a:pt x="2072" y="12273"/>
                    <a:pt x="1959" y="12268"/>
                  </a:cubicBezTo>
                  <a:cubicBezTo>
                    <a:pt x="1846" y="12263"/>
                    <a:pt x="1806" y="12212"/>
                    <a:pt x="1795" y="12132"/>
                  </a:cubicBezTo>
                  <a:cubicBezTo>
                    <a:pt x="1761" y="11865"/>
                    <a:pt x="1778" y="11593"/>
                    <a:pt x="1800" y="11326"/>
                  </a:cubicBezTo>
                  <a:cubicBezTo>
                    <a:pt x="1812" y="11194"/>
                    <a:pt x="1948" y="11199"/>
                    <a:pt x="2067" y="11194"/>
                  </a:cubicBezTo>
                  <a:cubicBezTo>
                    <a:pt x="2208" y="11190"/>
                    <a:pt x="2197" y="11274"/>
                    <a:pt x="2197" y="11354"/>
                  </a:cubicBezTo>
                  <a:cubicBezTo>
                    <a:pt x="2203" y="11401"/>
                    <a:pt x="2203" y="11443"/>
                    <a:pt x="2203" y="11480"/>
                  </a:cubicBezTo>
                  <a:close/>
                  <a:moveTo>
                    <a:pt x="2004" y="11302"/>
                  </a:moveTo>
                  <a:cubicBezTo>
                    <a:pt x="1948" y="11302"/>
                    <a:pt x="1908" y="11321"/>
                    <a:pt x="1908" y="11372"/>
                  </a:cubicBezTo>
                  <a:cubicBezTo>
                    <a:pt x="1914" y="11630"/>
                    <a:pt x="1880" y="11888"/>
                    <a:pt x="1948" y="12151"/>
                  </a:cubicBezTo>
                  <a:cubicBezTo>
                    <a:pt x="1970" y="12137"/>
                    <a:pt x="1987" y="12132"/>
                    <a:pt x="1987" y="12123"/>
                  </a:cubicBezTo>
                  <a:cubicBezTo>
                    <a:pt x="2067" y="11874"/>
                    <a:pt x="2038" y="11616"/>
                    <a:pt x="2084" y="11368"/>
                  </a:cubicBezTo>
                  <a:cubicBezTo>
                    <a:pt x="2095" y="11321"/>
                    <a:pt x="2055" y="11302"/>
                    <a:pt x="2004" y="11302"/>
                  </a:cubicBezTo>
                  <a:close/>
                  <a:moveTo>
                    <a:pt x="3914" y="14228"/>
                  </a:moveTo>
                  <a:cubicBezTo>
                    <a:pt x="3914" y="14228"/>
                    <a:pt x="3919" y="14233"/>
                    <a:pt x="3925" y="14233"/>
                  </a:cubicBezTo>
                  <a:cubicBezTo>
                    <a:pt x="3931" y="14219"/>
                    <a:pt x="3931" y="14210"/>
                    <a:pt x="3936" y="14195"/>
                  </a:cubicBezTo>
                  <a:cubicBezTo>
                    <a:pt x="3936" y="14195"/>
                    <a:pt x="3936" y="14195"/>
                    <a:pt x="3936" y="14195"/>
                  </a:cubicBezTo>
                  <a:cubicBezTo>
                    <a:pt x="3936" y="14195"/>
                    <a:pt x="3936" y="14195"/>
                    <a:pt x="3936" y="14195"/>
                  </a:cubicBezTo>
                  <a:cubicBezTo>
                    <a:pt x="3936" y="14195"/>
                    <a:pt x="3936" y="14195"/>
                    <a:pt x="3936" y="14195"/>
                  </a:cubicBezTo>
                  <a:cubicBezTo>
                    <a:pt x="3925" y="14205"/>
                    <a:pt x="3919" y="14214"/>
                    <a:pt x="3914" y="14228"/>
                  </a:cubicBezTo>
                  <a:close/>
                  <a:moveTo>
                    <a:pt x="3891" y="7766"/>
                  </a:moveTo>
                  <a:cubicBezTo>
                    <a:pt x="4271" y="7822"/>
                    <a:pt x="4650" y="7869"/>
                    <a:pt x="5030" y="7916"/>
                  </a:cubicBezTo>
                  <a:cubicBezTo>
                    <a:pt x="5126" y="7930"/>
                    <a:pt x="5115" y="7883"/>
                    <a:pt x="5087" y="7832"/>
                  </a:cubicBezTo>
                  <a:cubicBezTo>
                    <a:pt x="5053" y="7766"/>
                    <a:pt x="4979" y="7757"/>
                    <a:pt x="4905" y="7743"/>
                  </a:cubicBezTo>
                  <a:cubicBezTo>
                    <a:pt x="4520" y="7677"/>
                    <a:pt x="4129" y="7672"/>
                    <a:pt x="3710" y="7682"/>
                  </a:cubicBezTo>
                  <a:cubicBezTo>
                    <a:pt x="3772" y="7752"/>
                    <a:pt x="3840" y="7757"/>
                    <a:pt x="3891" y="7766"/>
                  </a:cubicBezTo>
                  <a:close/>
                  <a:moveTo>
                    <a:pt x="13020" y="7274"/>
                  </a:moveTo>
                  <a:cubicBezTo>
                    <a:pt x="12702" y="7358"/>
                    <a:pt x="12187" y="7649"/>
                    <a:pt x="12045" y="7827"/>
                  </a:cubicBezTo>
                  <a:cubicBezTo>
                    <a:pt x="12413" y="7668"/>
                    <a:pt x="12736" y="7499"/>
                    <a:pt x="13020" y="7274"/>
                  </a:cubicBezTo>
                  <a:close/>
                  <a:moveTo>
                    <a:pt x="10373" y="1088"/>
                  </a:moveTo>
                  <a:cubicBezTo>
                    <a:pt x="10385" y="1093"/>
                    <a:pt x="10396" y="1098"/>
                    <a:pt x="10402" y="1098"/>
                  </a:cubicBezTo>
                  <a:cubicBezTo>
                    <a:pt x="10407" y="1088"/>
                    <a:pt x="10413" y="1079"/>
                    <a:pt x="10413" y="1074"/>
                  </a:cubicBezTo>
                  <a:cubicBezTo>
                    <a:pt x="10402" y="1069"/>
                    <a:pt x="10390" y="1065"/>
                    <a:pt x="10379" y="1065"/>
                  </a:cubicBezTo>
                  <a:cubicBezTo>
                    <a:pt x="10385" y="1069"/>
                    <a:pt x="10379" y="1079"/>
                    <a:pt x="10373" y="1088"/>
                  </a:cubicBezTo>
                  <a:close/>
                  <a:moveTo>
                    <a:pt x="11042" y="741"/>
                  </a:moveTo>
                  <a:cubicBezTo>
                    <a:pt x="11053" y="741"/>
                    <a:pt x="11059" y="732"/>
                    <a:pt x="11076" y="727"/>
                  </a:cubicBezTo>
                  <a:cubicBezTo>
                    <a:pt x="11053" y="722"/>
                    <a:pt x="11036" y="718"/>
                    <a:pt x="11025" y="718"/>
                  </a:cubicBezTo>
                  <a:cubicBezTo>
                    <a:pt x="11014" y="718"/>
                    <a:pt x="10997" y="727"/>
                    <a:pt x="10997" y="727"/>
                  </a:cubicBezTo>
                  <a:cubicBezTo>
                    <a:pt x="11002" y="751"/>
                    <a:pt x="11025" y="741"/>
                    <a:pt x="11042" y="741"/>
                  </a:cubicBezTo>
                  <a:close/>
                  <a:moveTo>
                    <a:pt x="10617" y="1121"/>
                  </a:moveTo>
                  <a:cubicBezTo>
                    <a:pt x="10623" y="1126"/>
                    <a:pt x="10628" y="1130"/>
                    <a:pt x="10634" y="1135"/>
                  </a:cubicBezTo>
                  <a:cubicBezTo>
                    <a:pt x="10645" y="1130"/>
                    <a:pt x="10651" y="1130"/>
                    <a:pt x="10662" y="1126"/>
                  </a:cubicBezTo>
                  <a:cubicBezTo>
                    <a:pt x="10657" y="1121"/>
                    <a:pt x="10651" y="1116"/>
                    <a:pt x="10645" y="1116"/>
                  </a:cubicBezTo>
                  <a:cubicBezTo>
                    <a:pt x="10640" y="1121"/>
                    <a:pt x="10628" y="1121"/>
                    <a:pt x="10617" y="1121"/>
                  </a:cubicBezTo>
                  <a:close/>
                  <a:moveTo>
                    <a:pt x="11439" y="793"/>
                  </a:moveTo>
                  <a:cubicBezTo>
                    <a:pt x="11433" y="788"/>
                    <a:pt x="11427" y="783"/>
                    <a:pt x="11427" y="783"/>
                  </a:cubicBezTo>
                  <a:cubicBezTo>
                    <a:pt x="11416" y="783"/>
                    <a:pt x="11405" y="788"/>
                    <a:pt x="11393" y="788"/>
                  </a:cubicBezTo>
                  <a:cubicBezTo>
                    <a:pt x="11399" y="793"/>
                    <a:pt x="11405" y="797"/>
                    <a:pt x="11410" y="802"/>
                  </a:cubicBezTo>
                  <a:cubicBezTo>
                    <a:pt x="11422" y="797"/>
                    <a:pt x="11433" y="793"/>
                    <a:pt x="11439" y="793"/>
                  </a:cubicBezTo>
                  <a:close/>
                  <a:moveTo>
                    <a:pt x="11257" y="765"/>
                  </a:moveTo>
                  <a:cubicBezTo>
                    <a:pt x="11246" y="760"/>
                    <a:pt x="11240" y="755"/>
                    <a:pt x="11229" y="751"/>
                  </a:cubicBezTo>
                  <a:cubicBezTo>
                    <a:pt x="11218" y="751"/>
                    <a:pt x="11212" y="755"/>
                    <a:pt x="11201" y="760"/>
                  </a:cubicBezTo>
                  <a:cubicBezTo>
                    <a:pt x="11212" y="765"/>
                    <a:pt x="11218" y="769"/>
                    <a:pt x="11229" y="774"/>
                  </a:cubicBezTo>
                  <a:cubicBezTo>
                    <a:pt x="11240" y="769"/>
                    <a:pt x="11252" y="765"/>
                    <a:pt x="11257" y="765"/>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159;p11">
              <a:extLst>
                <a:ext uri="{FF2B5EF4-FFF2-40B4-BE49-F238E27FC236}">
                  <a16:creationId xmlns:a16="http://schemas.microsoft.com/office/drawing/2014/main" id="{D5CD7F9C-701D-A17B-401F-44AF9C8C1D72}"/>
                </a:ext>
              </a:extLst>
            </p:cNvPr>
            <p:cNvSpPr/>
            <p:nvPr/>
          </p:nvSpPr>
          <p:spPr>
            <a:xfrm>
              <a:off x="980799" y="966402"/>
              <a:ext cx="4055969" cy="5394658"/>
            </a:xfrm>
            <a:custGeom>
              <a:avLst/>
              <a:gdLst/>
              <a:ahLst/>
              <a:cxnLst/>
              <a:rect l="l" t="t" r="r" b="b"/>
              <a:pathLst>
                <a:path w="21537" h="21568" extrusionOk="0">
                  <a:moveTo>
                    <a:pt x="17369" y="19255"/>
                  </a:moveTo>
                  <a:cubicBezTo>
                    <a:pt x="17282" y="19021"/>
                    <a:pt x="17189" y="18788"/>
                    <a:pt x="17115" y="18554"/>
                  </a:cubicBezTo>
                  <a:cubicBezTo>
                    <a:pt x="17084" y="18456"/>
                    <a:pt x="17034" y="18451"/>
                    <a:pt x="16922" y="18484"/>
                  </a:cubicBezTo>
                  <a:cubicBezTo>
                    <a:pt x="16600" y="18573"/>
                    <a:pt x="16277" y="18647"/>
                    <a:pt x="15954" y="18732"/>
                  </a:cubicBezTo>
                  <a:cubicBezTo>
                    <a:pt x="15873" y="18750"/>
                    <a:pt x="15793" y="18764"/>
                    <a:pt x="15743" y="18694"/>
                  </a:cubicBezTo>
                  <a:cubicBezTo>
                    <a:pt x="15638" y="18526"/>
                    <a:pt x="15482" y="18376"/>
                    <a:pt x="15445" y="18185"/>
                  </a:cubicBezTo>
                  <a:cubicBezTo>
                    <a:pt x="15420" y="18185"/>
                    <a:pt x="15389" y="18185"/>
                    <a:pt x="15371" y="18175"/>
                  </a:cubicBezTo>
                  <a:cubicBezTo>
                    <a:pt x="15333" y="18152"/>
                    <a:pt x="15377" y="18138"/>
                    <a:pt x="15396" y="18133"/>
                  </a:cubicBezTo>
                  <a:cubicBezTo>
                    <a:pt x="15495" y="18101"/>
                    <a:pt x="15600" y="18063"/>
                    <a:pt x="15706" y="18040"/>
                  </a:cubicBezTo>
                  <a:cubicBezTo>
                    <a:pt x="15774" y="18021"/>
                    <a:pt x="15849" y="18017"/>
                    <a:pt x="15898" y="17970"/>
                  </a:cubicBezTo>
                  <a:cubicBezTo>
                    <a:pt x="16159" y="17830"/>
                    <a:pt x="16463" y="17783"/>
                    <a:pt x="16761" y="17713"/>
                  </a:cubicBezTo>
                  <a:cubicBezTo>
                    <a:pt x="16867" y="17689"/>
                    <a:pt x="16904" y="17652"/>
                    <a:pt x="16910" y="17563"/>
                  </a:cubicBezTo>
                  <a:cubicBezTo>
                    <a:pt x="16935" y="17203"/>
                    <a:pt x="16978" y="16848"/>
                    <a:pt x="17016" y="16488"/>
                  </a:cubicBezTo>
                  <a:cubicBezTo>
                    <a:pt x="16960" y="16091"/>
                    <a:pt x="17034" y="15694"/>
                    <a:pt x="17053" y="15297"/>
                  </a:cubicBezTo>
                  <a:cubicBezTo>
                    <a:pt x="17059" y="15171"/>
                    <a:pt x="17109" y="15049"/>
                    <a:pt x="17028" y="14928"/>
                  </a:cubicBezTo>
                  <a:cubicBezTo>
                    <a:pt x="16780" y="15376"/>
                    <a:pt x="16569" y="15839"/>
                    <a:pt x="16271" y="16278"/>
                  </a:cubicBezTo>
                  <a:cubicBezTo>
                    <a:pt x="16314" y="16030"/>
                    <a:pt x="16395" y="15792"/>
                    <a:pt x="16482" y="15554"/>
                  </a:cubicBezTo>
                  <a:cubicBezTo>
                    <a:pt x="16649" y="15086"/>
                    <a:pt x="16885" y="14628"/>
                    <a:pt x="16985" y="14147"/>
                  </a:cubicBezTo>
                  <a:cubicBezTo>
                    <a:pt x="17109" y="13558"/>
                    <a:pt x="17059" y="12955"/>
                    <a:pt x="17146" y="12357"/>
                  </a:cubicBezTo>
                  <a:cubicBezTo>
                    <a:pt x="17251" y="11591"/>
                    <a:pt x="17413" y="10834"/>
                    <a:pt x="17705" y="10095"/>
                  </a:cubicBezTo>
                  <a:cubicBezTo>
                    <a:pt x="17959" y="9460"/>
                    <a:pt x="18313" y="8852"/>
                    <a:pt x="18704" y="8259"/>
                  </a:cubicBezTo>
                  <a:cubicBezTo>
                    <a:pt x="18623" y="8156"/>
                    <a:pt x="18493" y="8091"/>
                    <a:pt x="18350" y="8044"/>
                  </a:cubicBezTo>
                  <a:cubicBezTo>
                    <a:pt x="17680" y="7824"/>
                    <a:pt x="16966" y="7693"/>
                    <a:pt x="16277" y="7520"/>
                  </a:cubicBezTo>
                  <a:cubicBezTo>
                    <a:pt x="15948" y="7436"/>
                    <a:pt x="15613" y="7357"/>
                    <a:pt x="15284" y="7277"/>
                  </a:cubicBezTo>
                  <a:cubicBezTo>
                    <a:pt x="15402" y="7562"/>
                    <a:pt x="15526" y="7843"/>
                    <a:pt x="15638" y="8128"/>
                  </a:cubicBezTo>
                  <a:cubicBezTo>
                    <a:pt x="15662" y="8184"/>
                    <a:pt x="15718" y="8217"/>
                    <a:pt x="15768" y="8259"/>
                  </a:cubicBezTo>
                  <a:cubicBezTo>
                    <a:pt x="15954" y="8394"/>
                    <a:pt x="16184" y="8474"/>
                    <a:pt x="16382" y="8563"/>
                  </a:cubicBezTo>
                  <a:cubicBezTo>
                    <a:pt x="16134" y="8577"/>
                    <a:pt x="15929" y="8460"/>
                    <a:pt x="15693" y="8362"/>
                  </a:cubicBezTo>
                  <a:cubicBezTo>
                    <a:pt x="15749" y="8558"/>
                    <a:pt x="15731" y="8745"/>
                    <a:pt x="15849" y="8908"/>
                  </a:cubicBezTo>
                  <a:cubicBezTo>
                    <a:pt x="15905" y="8983"/>
                    <a:pt x="15830" y="9020"/>
                    <a:pt x="15756" y="9053"/>
                  </a:cubicBezTo>
                  <a:cubicBezTo>
                    <a:pt x="15569" y="9133"/>
                    <a:pt x="15383" y="9207"/>
                    <a:pt x="15185" y="9292"/>
                  </a:cubicBezTo>
                  <a:cubicBezTo>
                    <a:pt x="15302" y="9371"/>
                    <a:pt x="15420" y="9446"/>
                    <a:pt x="15538" y="9521"/>
                  </a:cubicBezTo>
                  <a:cubicBezTo>
                    <a:pt x="15644" y="9586"/>
                    <a:pt x="15669" y="9656"/>
                    <a:pt x="15619" y="9759"/>
                  </a:cubicBezTo>
                  <a:cubicBezTo>
                    <a:pt x="15358" y="10315"/>
                    <a:pt x="15135" y="10885"/>
                    <a:pt x="14911" y="11451"/>
                  </a:cubicBezTo>
                  <a:cubicBezTo>
                    <a:pt x="14874" y="11539"/>
                    <a:pt x="14887" y="11567"/>
                    <a:pt x="15017" y="11558"/>
                  </a:cubicBezTo>
                  <a:cubicBezTo>
                    <a:pt x="15470" y="11521"/>
                    <a:pt x="15929" y="11493"/>
                    <a:pt x="16382" y="11460"/>
                  </a:cubicBezTo>
                  <a:cubicBezTo>
                    <a:pt x="16836" y="11427"/>
                    <a:pt x="16829" y="11427"/>
                    <a:pt x="16823" y="11768"/>
                  </a:cubicBezTo>
                  <a:cubicBezTo>
                    <a:pt x="16823" y="11904"/>
                    <a:pt x="16749" y="11965"/>
                    <a:pt x="16587" y="12016"/>
                  </a:cubicBezTo>
                  <a:cubicBezTo>
                    <a:pt x="16327" y="12091"/>
                    <a:pt x="16066" y="12156"/>
                    <a:pt x="15793" y="12184"/>
                  </a:cubicBezTo>
                  <a:cubicBezTo>
                    <a:pt x="15520" y="12212"/>
                    <a:pt x="15240" y="12236"/>
                    <a:pt x="14918" y="12133"/>
                  </a:cubicBezTo>
                  <a:cubicBezTo>
                    <a:pt x="15470" y="12170"/>
                    <a:pt x="15929" y="12067"/>
                    <a:pt x="16395" y="11955"/>
                  </a:cubicBezTo>
                  <a:cubicBezTo>
                    <a:pt x="16606" y="11904"/>
                    <a:pt x="16699" y="11829"/>
                    <a:pt x="16668" y="11652"/>
                  </a:cubicBezTo>
                  <a:cubicBezTo>
                    <a:pt x="16656" y="11553"/>
                    <a:pt x="16618" y="11539"/>
                    <a:pt x="16500" y="11549"/>
                  </a:cubicBezTo>
                  <a:cubicBezTo>
                    <a:pt x="15979" y="11600"/>
                    <a:pt x="15458" y="11652"/>
                    <a:pt x="14930" y="11647"/>
                  </a:cubicBezTo>
                  <a:cubicBezTo>
                    <a:pt x="14825" y="11647"/>
                    <a:pt x="14800" y="11684"/>
                    <a:pt x="14775" y="11750"/>
                  </a:cubicBezTo>
                  <a:cubicBezTo>
                    <a:pt x="14378" y="12792"/>
                    <a:pt x="13974" y="13829"/>
                    <a:pt x="13583" y="14871"/>
                  </a:cubicBezTo>
                  <a:cubicBezTo>
                    <a:pt x="13484" y="15128"/>
                    <a:pt x="13341" y="15381"/>
                    <a:pt x="13329" y="15652"/>
                  </a:cubicBezTo>
                  <a:cubicBezTo>
                    <a:pt x="13310" y="16058"/>
                    <a:pt x="13298" y="16465"/>
                    <a:pt x="13291" y="16867"/>
                  </a:cubicBezTo>
                  <a:cubicBezTo>
                    <a:pt x="13291" y="17059"/>
                    <a:pt x="13298" y="17255"/>
                    <a:pt x="13335" y="17442"/>
                  </a:cubicBezTo>
                  <a:cubicBezTo>
                    <a:pt x="13453" y="18017"/>
                    <a:pt x="13614" y="18587"/>
                    <a:pt x="13794" y="19152"/>
                  </a:cubicBezTo>
                  <a:cubicBezTo>
                    <a:pt x="13962" y="19699"/>
                    <a:pt x="14136" y="20246"/>
                    <a:pt x="14303" y="20793"/>
                  </a:cubicBezTo>
                  <a:cubicBezTo>
                    <a:pt x="14359" y="20783"/>
                    <a:pt x="14421" y="20774"/>
                    <a:pt x="14477" y="20764"/>
                  </a:cubicBezTo>
                  <a:cubicBezTo>
                    <a:pt x="15309" y="20610"/>
                    <a:pt x="16147" y="20475"/>
                    <a:pt x="16997" y="20381"/>
                  </a:cubicBezTo>
                  <a:cubicBezTo>
                    <a:pt x="17115" y="20064"/>
                    <a:pt x="17233" y="19750"/>
                    <a:pt x="17351" y="19433"/>
                  </a:cubicBezTo>
                  <a:cubicBezTo>
                    <a:pt x="17388" y="19363"/>
                    <a:pt x="17388" y="19311"/>
                    <a:pt x="17369" y="19255"/>
                  </a:cubicBezTo>
                  <a:close/>
                  <a:moveTo>
                    <a:pt x="13757" y="17241"/>
                  </a:moveTo>
                  <a:cubicBezTo>
                    <a:pt x="13533" y="17241"/>
                    <a:pt x="13453" y="17194"/>
                    <a:pt x="13447" y="17054"/>
                  </a:cubicBezTo>
                  <a:cubicBezTo>
                    <a:pt x="13440" y="16858"/>
                    <a:pt x="13695" y="16624"/>
                    <a:pt x="13906" y="16619"/>
                  </a:cubicBezTo>
                  <a:cubicBezTo>
                    <a:pt x="14105" y="16615"/>
                    <a:pt x="14229" y="16699"/>
                    <a:pt x="14229" y="16844"/>
                  </a:cubicBezTo>
                  <a:cubicBezTo>
                    <a:pt x="14235" y="17077"/>
                    <a:pt x="14042" y="17236"/>
                    <a:pt x="13757" y="17241"/>
                  </a:cubicBezTo>
                  <a:close/>
                  <a:moveTo>
                    <a:pt x="14862" y="13773"/>
                  </a:moveTo>
                  <a:cubicBezTo>
                    <a:pt x="15340" y="14021"/>
                    <a:pt x="15780" y="14301"/>
                    <a:pt x="16153" y="14633"/>
                  </a:cubicBezTo>
                  <a:cubicBezTo>
                    <a:pt x="15650" y="14409"/>
                    <a:pt x="15185" y="14147"/>
                    <a:pt x="14862" y="13773"/>
                  </a:cubicBezTo>
                  <a:close/>
                  <a:moveTo>
                    <a:pt x="20138" y="19554"/>
                  </a:moveTo>
                  <a:cubicBezTo>
                    <a:pt x="20138" y="19554"/>
                    <a:pt x="20138" y="19549"/>
                    <a:pt x="20138" y="19554"/>
                  </a:cubicBezTo>
                  <a:cubicBezTo>
                    <a:pt x="20138" y="19549"/>
                    <a:pt x="20138" y="19549"/>
                    <a:pt x="20138" y="19554"/>
                  </a:cubicBezTo>
                  <a:cubicBezTo>
                    <a:pt x="20144" y="19549"/>
                    <a:pt x="20138" y="19554"/>
                    <a:pt x="20138" y="19554"/>
                  </a:cubicBezTo>
                  <a:close/>
                  <a:moveTo>
                    <a:pt x="21230" y="16138"/>
                  </a:moveTo>
                  <a:cubicBezTo>
                    <a:pt x="20895" y="16129"/>
                    <a:pt x="20553" y="16147"/>
                    <a:pt x="20162" y="16091"/>
                  </a:cubicBezTo>
                  <a:cubicBezTo>
                    <a:pt x="20237" y="16082"/>
                    <a:pt x="20268" y="16077"/>
                    <a:pt x="20293" y="16077"/>
                  </a:cubicBezTo>
                  <a:cubicBezTo>
                    <a:pt x="20634" y="16054"/>
                    <a:pt x="20976" y="16035"/>
                    <a:pt x="21317" y="16012"/>
                  </a:cubicBezTo>
                  <a:cubicBezTo>
                    <a:pt x="21422" y="16002"/>
                    <a:pt x="21559" y="16002"/>
                    <a:pt x="21534" y="15886"/>
                  </a:cubicBezTo>
                  <a:cubicBezTo>
                    <a:pt x="21509" y="15741"/>
                    <a:pt x="21522" y="15591"/>
                    <a:pt x="21447" y="15442"/>
                  </a:cubicBezTo>
                  <a:cubicBezTo>
                    <a:pt x="20945" y="15582"/>
                    <a:pt x="20491" y="15806"/>
                    <a:pt x="19958" y="15974"/>
                  </a:cubicBezTo>
                  <a:cubicBezTo>
                    <a:pt x="19995" y="15942"/>
                    <a:pt x="20001" y="15928"/>
                    <a:pt x="20020" y="15918"/>
                  </a:cubicBezTo>
                  <a:cubicBezTo>
                    <a:pt x="20429" y="15731"/>
                    <a:pt x="20839" y="15530"/>
                    <a:pt x="21298" y="15409"/>
                  </a:cubicBezTo>
                  <a:cubicBezTo>
                    <a:pt x="21410" y="15381"/>
                    <a:pt x="21460" y="15343"/>
                    <a:pt x="21435" y="15245"/>
                  </a:cubicBezTo>
                  <a:cubicBezTo>
                    <a:pt x="21385" y="15054"/>
                    <a:pt x="21348" y="14857"/>
                    <a:pt x="21311" y="14661"/>
                  </a:cubicBezTo>
                  <a:cubicBezTo>
                    <a:pt x="21112" y="13652"/>
                    <a:pt x="20876" y="12642"/>
                    <a:pt x="20609" y="11642"/>
                  </a:cubicBezTo>
                  <a:cubicBezTo>
                    <a:pt x="20547" y="11409"/>
                    <a:pt x="20516" y="11161"/>
                    <a:pt x="20367" y="10946"/>
                  </a:cubicBezTo>
                  <a:cubicBezTo>
                    <a:pt x="20355" y="10969"/>
                    <a:pt x="20336" y="10988"/>
                    <a:pt x="20330" y="11011"/>
                  </a:cubicBezTo>
                  <a:cubicBezTo>
                    <a:pt x="20138" y="11591"/>
                    <a:pt x="19964" y="12180"/>
                    <a:pt x="19802" y="12768"/>
                  </a:cubicBezTo>
                  <a:cubicBezTo>
                    <a:pt x="19784" y="12839"/>
                    <a:pt x="19790" y="12923"/>
                    <a:pt x="19697" y="12993"/>
                  </a:cubicBezTo>
                  <a:cubicBezTo>
                    <a:pt x="19709" y="12586"/>
                    <a:pt x="19840" y="12208"/>
                    <a:pt x="19920" y="11824"/>
                  </a:cubicBezTo>
                  <a:cubicBezTo>
                    <a:pt x="19833" y="11684"/>
                    <a:pt x="19920" y="11544"/>
                    <a:pt x="19951" y="11413"/>
                  </a:cubicBezTo>
                  <a:cubicBezTo>
                    <a:pt x="20045" y="11044"/>
                    <a:pt x="20045" y="10694"/>
                    <a:pt x="19852" y="10329"/>
                  </a:cubicBezTo>
                  <a:cubicBezTo>
                    <a:pt x="19554" y="9778"/>
                    <a:pt x="19312" y="9207"/>
                    <a:pt x="19045" y="8647"/>
                  </a:cubicBezTo>
                  <a:cubicBezTo>
                    <a:pt x="18996" y="8544"/>
                    <a:pt x="18952" y="8432"/>
                    <a:pt x="18840" y="8357"/>
                  </a:cubicBezTo>
                  <a:cubicBezTo>
                    <a:pt x="18691" y="8506"/>
                    <a:pt x="18592" y="8679"/>
                    <a:pt x="18487" y="8848"/>
                  </a:cubicBezTo>
                  <a:cubicBezTo>
                    <a:pt x="17909" y="9759"/>
                    <a:pt x="17599" y="10731"/>
                    <a:pt x="17425" y="11731"/>
                  </a:cubicBezTo>
                  <a:cubicBezTo>
                    <a:pt x="17382" y="11988"/>
                    <a:pt x="17338" y="12240"/>
                    <a:pt x="17462" y="12497"/>
                  </a:cubicBezTo>
                  <a:cubicBezTo>
                    <a:pt x="17897" y="13413"/>
                    <a:pt x="18344" y="14325"/>
                    <a:pt x="18816" y="15227"/>
                  </a:cubicBezTo>
                  <a:cubicBezTo>
                    <a:pt x="18853" y="15297"/>
                    <a:pt x="18896" y="15329"/>
                    <a:pt x="19002" y="15329"/>
                  </a:cubicBezTo>
                  <a:cubicBezTo>
                    <a:pt x="19287" y="15334"/>
                    <a:pt x="19567" y="15343"/>
                    <a:pt x="19852" y="15353"/>
                  </a:cubicBezTo>
                  <a:cubicBezTo>
                    <a:pt x="20150" y="15367"/>
                    <a:pt x="20448" y="15381"/>
                    <a:pt x="20740" y="15395"/>
                  </a:cubicBezTo>
                  <a:cubicBezTo>
                    <a:pt x="20684" y="15442"/>
                    <a:pt x="20634" y="15456"/>
                    <a:pt x="20578" y="15474"/>
                  </a:cubicBezTo>
                  <a:cubicBezTo>
                    <a:pt x="20057" y="15624"/>
                    <a:pt x="19536" y="15769"/>
                    <a:pt x="19039" y="15960"/>
                  </a:cubicBezTo>
                  <a:cubicBezTo>
                    <a:pt x="18927" y="16007"/>
                    <a:pt x="18890" y="16035"/>
                    <a:pt x="18989" y="16124"/>
                  </a:cubicBezTo>
                  <a:cubicBezTo>
                    <a:pt x="19244" y="16348"/>
                    <a:pt x="19492" y="16577"/>
                    <a:pt x="19728" y="16811"/>
                  </a:cubicBezTo>
                  <a:cubicBezTo>
                    <a:pt x="19865" y="16946"/>
                    <a:pt x="20032" y="17068"/>
                    <a:pt x="20100" y="17236"/>
                  </a:cubicBezTo>
                  <a:cubicBezTo>
                    <a:pt x="20131" y="17250"/>
                    <a:pt x="20144" y="17269"/>
                    <a:pt x="20125" y="17292"/>
                  </a:cubicBezTo>
                  <a:cubicBezTo>
                    <a:pt x="20107" y="17283"/>
                    <a:pt x="20088" y="17274"/>
                    <a:pt x="20069" y="17264"/>
                  </a:cubicBezTo>
                  <a:cubicBezTo>
                    <a:pt x="19784" y="17101"/>
                    <a:pt x="19492" y="16946"/>
                    <a:pt x="19225" y="16774"/>
                  </a:cubicBezTo>
                  <a:cubicBezTo>
                    <a:pt x="18983" y="16619"/>
                    <a:pt x="18878" y="16731"/>
                    <a:pt x="18840" y="16900"/>
                  </a:cubicBezTo>
                  <a:cubicBezTo>
                    <a:pt x="18760" y="17278"/>
                    <a:pt x="18685" y="17661"/>
                    <a:pt x="18592" y="18035"/>
                  </a:cubicBezTo>
                  <a:cubicBezTo>
                    <a:pt x="18561" y="18161"/>
                    <a:pt x="18555" y="18297"/>
                    <a:pt x="18449" y="18419"/>
                  </a:cubicBezTo>
                  <a:cubicBezTo>
                    <a:pt x="18406" y="18157"/>
                    <a:pt x="18369" y="17900"/>
                    <a:pt x="18325" y="17638"/>
                  </a:cubicBezTo>
                  <a:cubicBezTo>
                    <a:pt x="17922" y="18573"/>
                    <a:pt x="17549" y="19503"/>
                    <a:pt x="17152" y="20428"/>
                  </a:cubicBezTo>
                  <a:cubicBezTo>
                    <a:pt x="17214" y="20512"/>
                    <a:pt x="17220" y="20610"/>
                    <a:pt x="17289" y="20694"/>
                  </a:cubicBezTo>
                  <a:cubicBezTo>
                    <a:pt x="17493" y="20942"/>
                    <a:pt x="17580" y="20965"/>
                    <a:pt x="17922" y="20825"/>
                  </a:cubicBezTo>
                  <a:cubicBezTo>
                    <a:pt x="18145" y="20736"/>
                    <a:pt x="18381" y="20657"/>
                    <a:pt x="18611" y="20582"/>
                  </a:cubicBezTo>
                  <a:cubicBezTo>
                    <a:pt x="19008" y="20451"/>
                    <a:pt x="19430" y="20358"/>
                    <a:pt x="19809" y="20194"/>
                  </a:cubicBezTo>
                  <a:cubicBezTo>
                    <a:pt x="19883" y="20049"/>
                    <a:pt x="19958" y="19909"/>
                    <a:pt x="20026" y="19764"/>
                  </a:cubicBezTo>
                  <a:cubicBezTo>
                    <a:pt x="20026" y="19746"/>
                    <a:pt x="20020" y="19722"/>
                    <a:pt x="20051" y="19713"/>
                  </a:cubicBezTo>
                  <a:lnTo>
                    <a:pt x="20057" y="19708"/>
                  </a:lnTo>
                  <a:cubicBezTo>
                    <a:pt x="20063" y="19652"/>
                    <a:pt x="20063" y="19592"/>
                    <a:pt x="20131" y="19554"/>
                  </a:cubicBezTo>
                  <a:cubicBezTo>
                    <a:pt x="20125" y="19512"/>
                    <a:pt x="20138" y="19475"/>
                    <a:pt x="20156" y="19437"/>
                  </a:cubicBezTo>
                  <a:cubicBezTo>
                    <a:pt x="20318" y="19087"/>
                    <a:pt x="20491" y="18732"/>
                    <a:pt x="20640" y="18376"/>
                  </a:cubicBezTo>
                  <a:cubicBezTo>
                    <a:pt x="20926" y="17713"/>
                    <a:pt x="21286" y="17063"/>
                    <a:pt x="21472" y="16376"/>
                  </a:cubicBezTo>
                  <a:cubicBezTo>
                    <a:pt x="21547" y="16157"/>
                    <a:pt x="21534" y="16147"/>
                    <a:pt x="21230" y="16138"/>
                  </a:cubicBezTo>
                  <a:close/>
                  <a:moveTo>
                    <a:pt x="17562" y="12016"/>
                  </a:moveTo>
                  <a:cubicBezTo>
                    <a:pt x="17574" y="11465"/>
                    <a:pt x="17835" y="10997"/>
                    <a:pt x="18344" y="10605"/>
                  </a:cubicBezTo>
                  <a:cubicBezTo>
                    <a:pt x="17996" y="11049"/>
                    <a:pt x="17816" y="11544"/>
                    <a:pt x="17562" y="12016"/>
                  </a:cubicBezTo>
                  <a:close/>
                  <a:moveTo>
                    <a:pt x="5539" y="12390"/>
                  </a:moveTo>
                  <a:cubicBezTo>
                    <a:pt x="5446" y="11997"/>
                    <a:pt x="5359" y="11605"/>
                    <a:pt x="5030" y="11236"/>
                  </a:cubicBezTo>
                  <a:cubicBezTo>
                    <a:pt x="5328" y="11366"/>
                    <a:pt x="5471" y="11553"/>
                    <a:pt x="5626" y="11759"/>
                  </a:cubicBezTo>
                  <a:cubicBezTo>
                    <a:pt x="5707" y="11455"/>
                    <a:pt x="5682" y="11180"/>
                    <a:pt x="5613" y="10909"/>
                  </a:cubicBezTo>
                  <a:cubicBezTo>
                    <a:pt x="5551" y="10642"/>
                    <a:pt x="5359" y="10465"/>
                    <a:pt x="4993" y="10399"/>
                  </a:cubicBezTo>
                  <a:cubicBezTo>
                    <a:pt x="5098" y="10338"/>
                    <a:pt x="5185" y="10371"/>
                    <a:pt x="5272" y="10399"/>
                  </a:cubicBezTo>
                  <a:cubicBezTo>
                    <a:pt x="5458" y="10455"/>
                    <a:pt x="5576" y="10558"/>
                    <a:pt x="5669" y="10689"/>
                  </a:cubicBezTo>
                  <a:cubicBezTo>
                    <a:pt x="5818" y="10913"/>
                    <a:pt x="5899" y="11152"/>
                    <a:pt x="5980" y="11395"/>
                  </a:cubicBezTo>
                  <a:cubicBezTo>
                    <a:pt x="6036" y="11567"/>
                    <a:pt x="6085" y="11740"/>
                    <a:pt x="6135" y="11913"/>
                  </a:cubicBezTo>
                  <a:cubicBezTo>
                    <a:pt x="6178" y="11091"/>
                    <a:pt x="6265" y="10273"/>
                    <a:pt x="6216" y="9450"/>
                  </a:cubicBezTo>
                  <a:cubicBezTo>
                    <a:pt x="6197" y="9142"/>
                    <a:pt x="6129" y="8838"/>
                    <a:pt x="6017" y="8539"/>
                  </a:cubicBezTo>
                  <a:cubicBezTo>
                    <a:pt x="5930" y="8324"/>
                    <a:pt x="5887" y="8319"/>
                    <a:pt x="5651" y="8488"/>
                  </a:cubicBezTo>
                  <a:lnTo>
                    <a:pt x="5645" y="8492"/>
                  </a:lnTo>
                  <a:cubicBezTo>
                    <a:pt x="5539" y="8567"/>
                    <a:pt x="5564" y="8684"/>
                    <a:pt x="5496" y="8782"/>
                  </a:cubicBezTo>
                  <a:cubicBezTo>
                    <a:pt x="5427" y="8707"/>
                    <a:pt x="5564" y="8651"/>
                    <a:pt x="5496" y="8591"/>
                  </a:cubicBezTo>
                  <a:cubicBezTo>
                    <a:pt x="5390" y="8623"/>
                    <a:pt x="5371" y="8707"/>
                    <a:pt x="5334" y="8773"/>
                  </a:cubicBezTo>
                  <a:cubicBezTo>
                    <a:pt x="5142" y="9147"/>
                    <a:pt x="4999" y="9530"/>
                    <a:pt x="4937" y="9932"/>
                  </a:cubicBezTo>
                  <a:cubicBezTo>
                    <a:pt x="5067" y="9880"/>
                    <a:pt x="5098" y="9787"/>
                    <a:pt x="5129" y="9693"/>
                  </a:cubicBezTo>
                  <a:cubicBezTo>
                    <a:pt x="5173" y="9544"/>
                    <a:pt x="5204" y="9394"/>
                    <a:pt x="5253" y="9249"/>
                  </a:cubicBezTo>
                  <a:cubicBezTo>
                    <a:pt x="5303" y="9119"/>
                    <a:pt x="5297" y="8978"/>
                    <a:pt x="5427" y="8866"/>
                  </a:cubicBezTo>
                  <a:cubicBezTo>
                    <a:pt x="5465" y="9030"/>
                    <a:pt x="5427" y="9189"/>
                    <a:pt x="5390" y="9348"/>
                  </a:cubicBezTo>
                  <a:cubicBezTo>
                    <a:pt x="5340" y="9586"/>
                    <a:pt x="5465" y="9759"/>
                    <a:pt x="5700" y="9894"/>
                  </a:cubicBezTo>
                  <a:cubicBezTo>
                    <a:pt x="5738" y="9918"/>
                    <a:pt x="5793" y="9936"/>
                    <a:pt x="5769" y="9969"/>
                  </a:cubicBezTo>
                  <a:cubicBezTo>
                    <a:pt x="5725" y="10025"/>
                    <a:pt x="5669" y="9964"/>
                    <a:pt x="5632" y="9950"/>
                  </a:cubicBezTo>
                  <a:cubicBezTo>
                    <a:pt x="5496" y="9890"/>
                    <a:pt x="5421" y="9778"/>
                    <a:pt x="5297" y="9689"/>
                  </a:cubicBezTo>
                  <a:cubicBezTo>
                    <a:pt x="5272" y="9838"/>
                    <a:pt x="5191" y="9946"/>
                    <a:pt x="5067" y="10035"/>
                  </a:cubicBezTo>
                  <a:cubicBezTo>
                    <a:pt x="4956" y="10114"/>
                    <a:pt x="4838" y="10193"/>
                    <a:pt x="4720" y="10268"/>
                  </a:cubicBezTo>
                  <a:cubicBezTo>
                    <a:pt x="4465" y="10432"/>
                    <a:pt x="4254" y="10619"/>
                    <a:pt x="4211" y="10885"/>
                  </a:cubicBezTo>
                  <a:cubicBezTo>
                    <a:pt x="4186" y="11016"/>
                    <a:pt x="4099" y="11133"/>
                    <a:pt x="4000" y="11245"/>
                  </a:cubicBezTo>
                  <a:cubicBezTo>
                    <a:pt x="3851" y="11413"/>
                    <a:pt x="3708" y="11586"/>
                    <a:pt x="3547" y="11745"/>
                  </a:cubicBezTo>
                  <a:cubicBezTo>
                    <a:pt x="3435" y="11857"/>
                    <a:pt x="3441" y="11951"/>
                    <a:pt x="3559" y="12067"/>
                  </a:cubicBezTo>
                  <a:cubicBezTo>
                    <a:pt x="4006" y="11661"/>
                    <a:pt x="4447" y="11254"/>
                    <a:pt x="4887" y="10852"/>
                  </a:cubicBezTo>
                  <a:cubicBezTo>
                    <a:pt x="4906" y="10862"/>
                    <a:pt x="4918" y="10871"/>
                    <a:pt x="4937" y="10880"/>
                  </a:cubicBezTo>
                  <a:cubicBezTo>
                    <a:pt x="4620" y="11329"/>
                    <a:pt x="4198" y="11731"/>
                    <a:pt x="3820" y="12166"/>
                  </a:cubicBezTo>
                  <a:cubicBezTo>
                    <a:pt x="4136" y="12194"/>
                    <a:pt x="4428" y="12194"/>
                    <a:pt x="4701" y="12292"/>
                  </a:cubicBezTo>
                  <a:cubicBezTo>
                    <a:pt x="4627" y="12306"/>
                    <a:pt x="4558" y="12306"/>
                    <a:pt x="4490" y="12306"/>
                  </a:cubicBezTo>
                  <a:cubicBezTo>
                    <a:pt x="4267" y="12296"/>
                    <a:pt x="4043" y="12287"/>
                    <a:pt x="3826" y="12282"/>
                  </a:cubicBezTo>
                  <a:cubicBezTo>
                    <a:pt x="3758" y="12282"/>
                    <a:pt x="3671" y="12282"/>
                    <a:pt x="3720" y="12362"/>
                  </a:cubicBezTo>
                  <a:cubicBezTo>
                    <a:pt x="3813" y="12511"/>
                    <a:pt x="3869" y="12675"/>
                    <a:pt x="4087" y="12764"/>
                  </a:cubicBezTo>
                  <a:cubicBezTo>
                    <a:pt x="4205" y="12811"/>
                    <a:pt x="4322" y="12871"/>
                    <a:pt x="4403" y="12974"/>
                  </a:cubicBezTo>
                  <a:cubicBezTo>
                    <a:pt x="4242" y="12974"/>
                    <a:pt x="4136" y="12885"/>
                    <a:pt x="4000" y="12867"/>
                  </a:cubicBezTo>
                  <a:cubicBezTo>
                    <a:pt x="4062" y="13212"/>
                    <a:pt x="4174" y="13544"/>
                    <a:pt x="4378" y="13862"/>
                  </a:cubicBezTo>
                  <a:cubicBezTo>
                    <a:pt x="4527" y="13675"/>
                    <a:pt x="4627" y="13488"/>
                    <a:pt x="4682" y="13287"/>
                  </a:cubicBezTo>
                  <a:cubicBezTo>
                    <a:pt x="4713" y="13175"/>
                    <a:pt x="4776" y="13091"/>
                    <a:pt x="4887" y="13016"/>
                  </a:cubicBezTo>
                  <a:cubicBezTo>
                    <a:pt x="5086" y="12876"/>
                    <a:pt x="5272" y="12731"/>
                    <a:pt x="5471" y="12591"/>
                  </a:cubicBezTo>
                  <a:cubicBezTo>
                    <a:pt x="5539" y="12535"/>
                    <a:pt x="5558" y="12474"/>
                    <a:pt x="5539" y="12390"/>
                  </a:cubicBezTo>
                  <a:close/>
                  <a:moveTo>
                    <a:pt x="4962" y="10843"/>
                  </a:moveTo>
                  <a:cubicBezTo>
                    <a:pt x="4931" y="10852"/>
                    <a:pt x="4912" y="10843"/>
                    <a:pt x="4918" y="10820"/>
                  </a:cubicBezTo>
                  <a:cubicBezTo>
                    <a:pt x="4918" y="10801"/>
                    <a:pt x="4931" y="10778"/>
                    <a:pt x="4962" y="10782"/>
                  </a:cubicBezTo>
                  <a:cubicBezTo>
                    <a:pt x="4980" y="10782"/>
                    <a:pt x="4993" y="10792"/>
                    <a:pt x="5005" y="10796"/>
                  </a:cubicBezTo>
                  <a:cubicBezTo>
                    <a:pt x="5011" y="10824"/>
                    <a:pt x="4987" y="10834"/>
                    <a:pt x="4962" y="10843"/>
                  </a:cubicBezTo>
                  <a:close/>
                  <a:moveTo>
                    <a:pt x="13068" y="20045"/>
                  </a:moveTo>
                  <a:cubicBezTo>
                    <a:pt x="13434" y="20307"/>
                    <a:pt x="13794" y="20568"/>
                    <a:pt x="14198" y="20797"/>
                  </a:cubicBezTo>
                  <a:cubicBezTo>
                    <a:pt x="13521" y="20900"/>
                    <a:pt x="12845" y="21003"/>
                    <a:pt x="12168" y="21106"/>
                  </a:cubicBezTo>
                  <a:cubicBezTo>
                    <a:pt x="11938" y="21138"/>
                    <a:pt x="11709" y="21166"/>
                    <a:pt x="11473" y="21194"/>
                  </a:cubicBezTo>
                  <a:cubicBezTo>
                    <a:pt x="11473" y="21194"/>
                    <a:pt x="11473" y="21194"/>
                    <a:pt x="11473" y="21194"/>
                  </a:cubicBezTo>
                  <a:cubicBezTo>
                    <a:pt x="11187" y="21260"/>
                    <a:pt x="10889" y="21279"/>
                    <a:pt x="10591" y="21316"/>
                  </a:cubicBezTo>
                  <a:cubicBezTo>
                    <a:pt x="9741" y="21419"/>
                    <a:pt x="8891" y="21512"/>
                    <a:pt x="8028" y="21550"/>
                  </a:cubicBezTo>
                  <a:cubicBezTo>
                    <a:pt x="7271" y="21582"/>
                    <a:pt x="6507" y="21587"/>
                    <a:pt x="5762" y="21437"/>
                  </a:cubicBezTo>
                  <a:cubicBezTo>
                    <a:pt x="5527" y="21391"/>
                    <a:pt x="5309" y="21335"/>
                    <a:pt x="5253" y="21129"/>
                  </a:cubicBezTo>
                  <a:cubicBezTo>
                    <a:pt x="5458" y="20741"/>
                    <a:pt x="5545" y="20335"/>
                    <a:pt x="5645" y="19928"/>
                  </a:cubicBezTo>
                  <a:cubicBezTo>
                    <a:pt x="5651" y="19895"/>
                    <a:pt x="5651" y="19858"/>
                    <a:pt x="5688" y="19830"/>
                  </a:cubicBezTo>
                  <a:cubicBezTo>
                    <a:pt x="5725" y="19718"/>
                    <a:pt x="5762" y="19601"/>
                    <a:pt x="5812" y="19489"/>
                  </a:cubicBezTo>
                  <a:cubicBezTo>
                    <a:pt x="5918" y="19241"/>
                    <a:pt x="5936" y="18975"/>
                    <a:pt x="6098" y="18741"/>
                  </a:cubicBezTo>
                  <a:cubicBezTo>
                    <a:pt x="6383" y="18811"/>
                    <a:pt x="6675" y="18876"/>
                    <a:pt x="6954" y="18956"/>
                  </a:cubicBezTo>
                  <a:cubicBezTo>
                    <a:pt x="7109" y="18998"/>
                    <a:pt x="7190" y="18975"/>
                    <a:pt x="7233" y="18853"/>
                  </a:cubicBezTo>
                  <a:cubicBezTo>
                    <a:pt x="7271" y="18741"/>
                    <a:pt x="7327" y="18633"/>
                    <a:pt x="7382" y="18526"/>
                  </a:cubicBezTo>
                  <a:cubicBezTo>
                    <a:pt x="7438" y="18414"/>
                    <a:pt x="7389" y="18358"/>
                    <a:pt x="7233" y="18334"/>
                  </a:cubicBezTo>
                  <a:cubicBezTo>
                    <a:pt x="6929" y="18288"/>
                    <a:pt x="6619" y="18232"/>
                    <a:pt x="6315" y="18180"/>
                  </a:cubicBezTo>
                  <a:cubicBezTo>
                    <a:pt x="6278" y="18124"/>
                    <a:pt x="6302" y="18073"/>
                    <a:pt x="6315" y="18017"/>
                  </a:cubicBezTo>
                  <a:cubicBezTo>
                    <a:pt x="6526" y="17320"/>
                    <a:pt x="6731" y="16619"/>
                    <a:pt x="6936" y="15923"/>
                  </a:cubicBezTo>
                  <a:cubicBezTo>
                    <a:pt x="6948" y="15876"/>
                    <a:pt x="6967" y="15853"/>
                    <a:pt x="7029" y="15848"/>
                  </a:cubicBezTo>
                  <a:cubicBezTo>
                    <a:pt x="7153" y="16175"/>
                    <a:pt x="7277" y="16502"/>
                    <a:pt x="7401" y="16830"/>
                  </a:cubicBezTo>
                  <a:cubicBezTo>
                    <a:pt x="7407" y="16540"/>
                    <a:pt x="7320" y="16269"/>
                    <a:pt x="7240" y="15993"/>
                  </a:cubicBezTo>
                  <a:cubicBezTo>
                    <a:pt x="7004" y="15138"/>
                    <a:pt x="6756" y="14283"/>
                    <a:pt x="6545" y="13423"/>
                  </a:cubicBezTo>
                  <a:cubicBezTo>
                    <a:pt x="6321" y="12525"/>
                    <a:pt x="6352" y="11624"/>
                    <a:pt x="6389" y="10717"/>
                  </a:cubicBezTo>
                  <a:cubicBezTo>
                    <a:pt x="6414" y="10133"/>
                    <a:pt x="6414" y="9549"/>
                    <a:pt x="6247" y="8974"/>
                  </a:cubicBezTo>
                  <a:cubicBezTo>
                    <a:pt x="6191" y="8782"/>
                    <a:pt x="6147" y="8586"/>
                    <a:pt x="6011" y="8408"/>
                  </a:cubicBezTo>
                  <a:cubicBezTo>
                    <a:pt x="5980" y="8371"/>
                    <a:pt x="5949" y="8338"/>
                    <a:pt x="6048" y="8310"/>
                  </a:cubicBezTo>
                  <a:cubicBezTo>
                    <a:pt x="6756" y="8109"/>
                    <a:pt x="7469" y="7913"/>
                    <a:pt x="8202" y="7763"/>
                  </a:cubicBezTo>
                  <a:cubicBezTo>
                    <a:pt x="8282" y="7745"/>
                    <a:pt x="8382" y="7703"/>
                    <a:pt x="8444" y="7768"/>
                  </a:cubicBezTo>
                  <a:cubicBezTo>
                    <a:pt x="8493" y="7824"/>
                    <a:pt x="8438" y="7894"/>
                    <a:pt x="8388" y="7950"/>
                  </a:cubicBezTo>
                  <a:cubicBezTo>
                    <a:pt x="8078" y="8319"/>
                    <a:pt x="7755" y="8679"/>
                    <a:pt x="7283" y="8950"/>
                  </a:cubicBezTo>
                  <a:cubicBezTo>
                    <a:pt x="7606" y="8885"/>
                    <a:pt x="7811" y="8684"/>
                    <a:pt x="8102" y="8506"/>
                  </a:cubicBezTo>
                  <a:cubicBezTo>
                    <a:pt x="8003" y="8759"/>
                    <a:pt x="7929" y="8974"/>
                    <a:pt x="7780" y="9170"/>
                  </a:cubicBezTo>
                  <a:cubicBezTo>
                    <a:pt x="7718" y="9249"/>
                    <a:pt x="7699" y="9315"/>
                    <a:pt x="7711" y="9399"/>
                  </a:cubicBezTo>
                  <a:cubicBezTo>
                    <a:pt x="7755" y="9633"/>
                    <a:pt x="7805" y="9862"/>
                    <a:pt x="7842" y="10095"/>
                  </a:cubicBezTo>
                  <a:cubicBezTo>
                    <a:pt x="7922" y="10656"/>
                    <a:pt x="7997" y="11212"/>
                    <a:pt x="8071" y="11773"/>
                  </a:cubicBezTo>
                  <a:cubicBezTo>
                    <a:pt x="8140" y="12292"/>
                    <a:pt x="8208" y="12811"/>
                    <a:pt x="8289" y="13329"/>
                  </a:cubicBezTo>
                  <a:cubicBezTo>
                    <a:pt x="8400" y="14030"/>
                    <a:pt x="8525" y="14727"/>
                    <a:pt x="8680" y="15418"/>
                  </a:cubicBezTo>
                  <a:cubicBezTo>
                    <a:pt x="8798" y="15932"/>
                    <a:pt x="8866" y="16456"/>
                    <a:pt x="9065" y="16951"/>
                  </a:cubicBezTo>
                  <a:cubicBezTo>
                    <a:pt x="9232" y="17367"/>
                    <a:pt x="9127" y="17755"/>
                    <a:pt x="9071" y="18157"/>
                  </a:cubicBezTo>
                  <a:cubicBezTo>
                    <a:pt x="9002" y="18633"/>
                    <a:pt x="8897" y="19105"/>
                    <a:pt x="8798" y="19577"/>
                  </a:cubicBezTo>
                  <a:cubicBezTo>
                    <a:pt x="8723" y="19937"/>
                    <a:pt x="8636" y="20297"/>
                    <a:pt x="8599" y="20662"/>
                  </a:cubicBezTo>
                  <a:cubicBezTo>
                    <a:pt x="8742" y="20470"/>
                    <a:pt x="8853" y="20264"/>
                    <a:pt x="8940" y="20054"/>
                  </a:cubicBezTo>
                  <a:cubicBezTo>
                    <a:pt x="8971" y="19975"/>
                    <a:pt x="9021" y="19942"/>
                    <a:pt x="9139" y="19947"/>
                  </a:cubicBezTo>
                  <a:cubicBezTo>
                    <a:pt x="9816" y="19956"/>
                    <a:pt x="10486" y="19961"/>
                    <a:pt x="11162" y="19956"/>
                  </a:cubicBezTo>
                  <a:cubicBezTo>
                    <a:pt x="11324" y="19956"/>
                    <a:pt x="11349" y="19998"/>
                    <a:pt x="11349" y="20106"/>
                  </a:cubicBezTo>
                  <a:cubicBezTo>
                    <a:pt x="11342" y="20428"/>
                    <a:pt x="11336" y="20755"/>
                    <a:pt x="11392" y="21078"/>
                  </a:cubicBezTo>
                  <a:cubicBezTo>
                    <a:pt x="11398" y="21124"/>
                    <a:pt x="11367" y="21185"/>
                    <a:pt x="11467" y="21194"/>
                  </a:cubicBezTo>
                  <a:cubicBezTo>
                    <a:pt x="11516" y="20821"/>
                    <a:pt x="11516" y="20447"/>
                    <a:pt x="11516" y="20073"/>
                  </a:cubicBezTo>
                  <a:cubicBezTo>
                    <a:pt x="11516" y="19979"/>
                    <a:pt x="11560" y="19951"/>
                    <a:pt x="11678" y="19951"/>
                  </a:cubicBezTo>
                  <a:cubicBezTo>
                    <a:pt x="12062" y="19961"/>
                    <a:pt x="12447" y="19961"/>
                    <a:pt x="12826" y="19961"/>
                  </a:cubicBezTo>
                  <a:cubicBezTo>
                    <a:pt x="12938" y="19965"/>
                    <a:pt x="13000" y="19998"/>
                    <a:pt x="13068" y="20045"/>
                  </a:cubicBezTo>
                  <a:close/>
                  <a:moveTo>
                    <a:pt x="3820" y="12960"/>
                  </a:moveTo>
                  <a:cubicBezTo>
                    <a:pt x="3733" y="12740"/>
                    <a:pt x="3602" y="12535"/>
                    <a:pt x="3435" y="12310"/>
                  </a:cubicBezTo>
                  <a:cubicBezTo>
                    <a:pt x="3373" y="12619"/>
                    <a:pt x="3323" y="12895"/>
                    <a:pt x="3255" y="13170"/>
                  </a:cubicBezTo>
                  <a:cubicBezTo>
                    <a:pt x="3193" y="13427"/>
                    <a:pt x="3168" y="13689"/>
                    <a:pt x="3056" y="13941"/>
                  </a:cubicBezTo>
                  <a:cubicBezTo>
                    <a:pt x="3031" y="13582"/>
                    <a:pt x="3093" y="13222"/>
                    <a:pt x="3156" y="12867"/>
                  </a:cubicBezTo>
                  <a:cubicBezTo>
                    <a:pt x="3286" y="12161"/>
                    <a:pt x="3218" y="11451"/>
                    <a:pt x="3162" y="10745"/>
                  </a:cubicBezTo>
                  <a:cubicBezTo>
                    <a:pt x="2845" y="11366"/>
                    <a:pt x="2498" y="11974"/>
                    <a:pt x="2119" y="12572"/>
                  </a:cubicBezTo>
                  <a:cubicBezTo>
                    <a:pt x="2417" y="11670"/>
                    <a:pt x="3000" y="10834"/>
                    <a:pt x="3255" y="9918"/>
                  </a:cubicBezTo>
                  <a:cubicBezTo>
                    <a:pt x="2926" y="10147"/>
                    <a:pt x="2560" y="10320"/>
                    <a:pt x="2150" y="10451"/>
                  </a:cubicBezTo>
                  <a:cubicBezTo>
                    <a:pt x="1542" y="10647"/>
                    <a:pt x="890" y="10689"/>
                    <a:pt x="245" y="10745"/>
                  </a:cubicBezTo>
                  <a:cubicBezTo>
                    <a:pt x="-29" y="10768"/>
                    <a:pt x="-41" y="10773"/>
                    <a:pt x="52" y="10969"/>
                  </a:cubicBezTo>
                  <a:cubicBezTo>
                    <a:pt x="282" y="11455"/>
                    <a:pt x="524" y="11937"/>
                    <a:pt x="760" y="12423"/>
                  </a:cubicBezTo>
                  <a:cubicBezTo>
                    <a:pt x="890" y="12689"/>
                    <a:pt x="1008" y="12955"/>
                    <a:pt x="1033" y="13278"/>
                  </a:cubicBezTo>
                  <a:cubicBezTo>
                    <a:pt x="735" y="12839"/>
                    <a:pt x="499" y="12418"/>
                    <a:pt x="238" y="12007"/>
                  </a:cubicBezTo>
                  <a:cubicBezTo>
                    <a:pt x="226" y="12240"/>
                    <a:pt x="207" y="12479"/>
                    <a:pt x="195" y="12712"/>
                  </a:cubicBezTo>
                  <a:cubicBezTo>
                    <a:pt x="245" y="12885"/>
                    <a:pt x="220" y="13063"/>
                    <a:pt x="226" y="13240"/>
                  </a:cubicBezTo>
                  <a:cubicBezTo>
                    <a:pt x="232" y="13535"/>
                    <a:pt x="238" y="13829"/>
                    <a:pt x="220" y="14119"/>
                  </a:cubicBezTo>
                  <a:cubicBezTo>
                    <a:pt x="207" y="14376"/>
                    <a:pt x="251" y="14619"/>
                    <a:pt x="462" y="14829"/>
                  </a:cubicBezTo>
                  <a:cubicBezTo>
                    <a:pt x="499" y="14825"/>
                    <a:pt x="524" y="14843"/>
                    <a:pt x="549" y="14862"/>
                  </a:cubicBezTo>
                  <a:cubicBezTo>
                    <a:pt x="549" y="14862"/>
                    <a:pt x="542" y="14857"/>
                    <a:pt x="542" y="14857"/>
                  </a:cubicBezTo>
                  <a:cubicBezTo>
                    <a:pt x="555" y="14867"/>
                    <a:pt x="561" y="14876"/>
                    <a:pt x="573" y="14885"/>
                  </a:cubicBezTo>
                  <a:cubicBezTo>
                    <a:pt x="915" y="15077"/>
                    <a:pt x="1250" y="15264"/>
                    <a:pt x="1622" y="15418"/>
                  </a:cubicBezTo>
                  <a:cubicBezTo>
                    <a:pt x="1982" y="15568"/>
                    <a:pt x="2324" y="15526"/>
                    <a:pt x="2628" y="15325"/>
                  </a:cubicBezTo>
                  <a:cubicBezTo>
                    <a:pt x="2858" y="15171"/>
                    <a:pt x="3013" y="14979"/>
                    <a:pt x="3106" y="14755"/>
                  </a:cubicBezTo>
                  <a:cubicBezTo>
                    <a:pt x="3354" y="14184"/>
                    <a:pt x="3534" y="13600"/>
                    <a:pt x="3807" y="13030"/>
                  </a:cubicBezTo>
                  <a:cubicBezTo>
                    <a:pt x="3820" y="13011"/>
                    <a:pt x="3832" y="12983"/>
                    <a:pt x="3820" y="12960"/>
                  </a:cubicBezTo>
                  <a:close/>
                  <a:moveTo>
                    <a:pt x="1082" y="11904"/>
                  </a:moveTo>
                  <a:cubicBezTo>
                    <a:pt x="1070" y="11988"/>
                    <a:pt x="1020" y="12030"/>
                    <a:pt x="896" y="12025"/>
                  </a:cubicBezTo>
                  <a:cubicBezTo>
                    <a:pt x="772" y="12021"/>
                    <a:pt x="729" y="11969"/>
                    <a:pt x="716" y="11890"/>
                  </a:cubicBezTo>
                  <a:cubicBezTo>
                    <a:pt x="679" y="11624"/>
                    <a:pt x="698" y="11352"/>
                    <a:pt x="722" y="11086"/>
                  </a:cubicBezTo>
                  <a:cubicBezTo>
                    <a:pt x="735" y="10955"/>
                    <a:pt x="884" y="10960"/>
                    <a:pt x="1014" y="10955"/>
                  </a:cubicBezTo>
                  <a:cubicBezTo>
                    <a:pt x="1169" y="10951"/>
                    <a:pt x="1157" y="11035"/>
                    <a:pt x="1157" y="11114"/>
                  </a:cubicBezTo>
                  <a:cubicBezTo>
                    <a:pt x="1157" y="11156"/>
                    <a:pt x="1157" y="11194"/>
                    <a:pt x="1157" y="11236"/>
                  </a:cubicBezTo>
                  <a:cubicBezTo>
                    <a:pt x="1157" y="11236"/>
                    <a:pt x="1163" y="11236"/>
                    <a:pt x="1163" y="11236"/>
                  </a:cubicBezTo>
                  <a:cubicBezTo>
                    <a:pt x="1138" y="11460"/>
                    <a:pt x="1113" y="11680"/>
                    <a:pt x="1082" y="11904"/>
                  </a:cubicBezTo>
                  <a:close/>
                  <a:moveTo>
                    <a:pt x="468" y="14829"/>
                  </a:moveTo>
                  <a:cubicBezTo>
                    <a:pt x="468" y="14829"/>
                    <a:pt x="468" y="14829"/>
                    <a:pt x="468" y="14829"/>
                  </a:cubicBezTo>
                  <a:cubicBezTo>
                    <a:pt x="468" y="14829"/>
                    <a:pt x="468" y="14829"/>
                    <a:pt x="468" y="14829"/>
                  </a:cubicBezTo>
                  <a:cubicBezTo>
                    <a:pt x="468" y="14829"/>
                    <a:pt x="468" y="14829"/>
                    <a:pt x="468" y="14829"/>
                  </a:cubicBezTo>
                  <a:close/>
                  <a:moveTo>
                    <a:pt x="10225" y="17568"/>
                  </a:moveTo>
                  <a:cubicBezTo>
                    <a:pt x="10033" y="17428"/>
                    <a:pt x="10008" y="17269"/>
                    <a:pt x="10033" y="17087"/>
                  </a:cubicBezTo>
                  <a:cubicBezTo>
                    <a:pt x="10132" y="16372"/>
                    <a:pt x="10213" y="15657"/>
                    <a:pt x="10312" y="14942"/>
                  </a:cubicBezTo>
                  <a:cubicBezTo>
                    <a:pt x="10411" y="14231"/>
                    <a:pt x="10523" y="13521"/>
                    <a:pt x="10629" y="12815"/>
                  </a:cubicBezTo>
                  <a:cubicBezTo>
                    <a:pt x="10734" y="12110"/>
                    <a:pt x="10840" y="11409"/>
                    <a:pt x="11038" y="10717"/>
                  </a:cubicBezTo>
                  <a:cubicBezTo>
                    <a:pt x="11150" y="10334"/>
                    <a:pt x="11287" y="9960"/>
                    <a:pt x="11491" y="9591"/>
                  </a:cubicBezTo>
                  <a:cubicBezTo>
                    <a:pt x="11541" y="9689"/>
                    <a:pt x="11535" y="9782"/>
                    <a:pt x="11535" y="9871"/>
                  </a:cubicBezTo>
                  <a:cubicBezTo>
                    <a:pt x="11553" y="10834"/>
                    <a:pt x="11560" y="11801"/>
                    <a:pt x="11585" y="12764"/>
                  </a:cubicBezTo>
                  <a:cubicBezTo>
                    <a:pt x="11616" y="13988"/>
                    <a:pt x="11659" y="15208"/>
                    <a:pt x="11709" y="16432"/>
                  </a:cubicBezTo>
                  <a:cubicBezTo>
                    <a:pt x="11721" y="16731"/>
                    <a:pt x="11727" y="17031"/>
                    <a:pt x="11746" y="17330"/>
                  </a:cubicBezTo>
                  <a:cubicBezTo>
                    <a:pt x="11752" y="17423"/>
                    <a:pt x="11721" y="17493"/>
                    <a:pt x="11634" y="17559"/>
                  </a:cubicBezTo>
                  <a:cubicBezTo>
                    <a:pt x="11367" y="17746"/>
                    <a:pt x="11113" y="17937"/>
                    <a:pt x="10846" y="18129"/>
                  </a:cubicBezTo>
                  <a:cubicBezTo>
                    <a:pt x="10647" y="17928"/>
                    <a:pt x="10455" y="17736"/>
                    <a:pt x="10225" y="17568"/>
                  </a:cubicBezTo>
                  <a:close/>
                  <a:moveTo>
                    <a:pt x="8245" y="9207"/>
                  </a:moveTo>
                  <a:cubicBezTo>
                    <a:pt x="8109" y="9137"/>
                    <a:pt x="8071" y="9072"/>
                    <a:pt x="8127" y="8946"/>
                  </a:cubicBezTo>
                  <a:cubicBezTo>
                    <a:pt x="8450" y="8221"/>
                    <a:pt x="8878" y="7544"/>
                    <a:pt x="9511" y="6889"/>
                  </a:cubicBezTo>
                  <a:cubicBezTo>
                    <a:pt x="9418" y="10151"/>
                    <a:pt x="9331" y="13371"/>
                    <a:pt x="9245" y="16587"/>
                  </a:cubicBezTo>
                  <a:cubicBezTo>
                    <a:pt x="9139" y="16311"/>
                    <a:pt x="9102" y="16021"/>
                    <a:pt x="9052" y="15736"/>
                  </a:cubicBezTo>
                  <a:cubicBezTo>
                    <a:pt x="8928" y="15063"/>
                    <a:pt x="8810" y="14390"/>
                    <a:pt x="8705" y="13717"/>
                  </a:cubicBezTo>
                  <a:cubicBezTo>
                    <a:pt x="8599" y="13072"/>
                    <a:pt x="8500" y="12427"/>
                    <a:pt x="8400" y="11787"/>
                  </a:cubicBezTo>
                  <a:cubicBezTo>
                    <a:pt x="8307" y="11156"/>
                    <a:pt x="8214" y="10530"/>
                    <a:pt x="8115" y="9899"/>
                  </a:cubicBezTo>
                  <a:cubicBezTo>
                    <a:pt x="8096" y="9796"/>
                    <a:pt x="8140" y="9745"/>
                    <a:pt x="8251" y="9689"/>
                  </a:cubicBezTo>
                  <a:cubicBezTo>
                    <a:pt x="8711" y="9450"/>
                    <a:pt x="8711" y="9446"/>
                    <a:pt x="8245" y="9207"/>
                  </a:cubicBezTo>
                  <a:close/>
                  <a:moveTo>
                    <a:pt x="13496" y="13339"/>
                  </a:moveTo>
                  <a:cubicBezTo>
                    <a:pt x="13608" y="12212"/>
                    <a:pt x="13757" y="11086"/>
                    <a:pt x="13900" y="9960"/>
                  </a:cubicBezTo>
                  <a:cubicBezTo>
                    <a:pt x="14036" y="8876"/>
                    <a:pt x="14154" y="7787"/>
                    <a:pt x="14278" y="6703"/>
                  </a:cubicBezTo>
                  <a:cubicBezTo>
                    <a:pt x="14285" y="6637"/>
                    <a:pt x="14303" y="6572"/>
                    <a:pt x="14316" y="6511"/>
                  </a:cubicBezTo>
                  <a:cubicBezTo>
                    <a:pt x="14409" y="6450"/>
                    <a:pt x="14421" y="6520"/>
                    <a:pt x="14446" y="6562"/>
                  </a:cubicBezTo>
                  <a:cubicBezTo>
                    <a:pt x="14862" y="7179"/>
                    <a:pt x="15216" y="7810"/>
                    <a:pt x="15445" y="8483"/>
                  </a:cubicBezTo>
                  <a:cubicBezTo>
                    <a:pt x="15458" y="8520"/>
                    <a:pt x="15464" y="8563"/>
                    <a:pt x="15520" y="8586"/>
                  </a:cubicBezTo>
                  <a:cubicBezTo>
                    <a:pt x="15513" y="8684"/>
                    <a:pt x="15594" y="8763"/>
                    <a:pt x="15619" y="8862"/>
                  </a:cubicBezTo>
                  <a:cubicBezTo>
                    <a:pt x="15638" y="8946"/>
                    <a:pt x="15607" y="8969"/>
                    <a:pt x="15526" y="8997"/>
                  </a:cubicBezTo>
                  <a:cubicBezTo>
                    <a:pt x="15352" y="9063"/>
                    <a:pt x="15178" y="9128"/>
                    <a:pt x="15005" y="9193"/>
                  </a:cubicBezTo>
                  <a:cubicBezTo>
                    <a:pt x="14899" y="9231"/>
                    <a:pt x="14893" y="9273"/>
                    <a:pt x="14986" y="9329"/>
                  </a:cubicBezTo>
                  <a:cubicBezTo>
                    <a:pt x="15116" y="9413"/>
                    <a:pt x="15234" y="9497"/>
                    <a:pt x="15364" y="9581"/>
                  </a:cubicBezTo>
                  <a:cubicBezTo>
                    <a:pt x="15433" y="9623"/>
                    <a:pt x="15458" y="9661"/>
                    <a:pt x="15427" y="9736"/>
                  </a:cubicBezTo>
                  <a:cubicBezTo>
                    <a:pt x="14744" y="11329"/>
                    <a:pt x="14061" y="12927"/>
                    <a:pt x="13453" y="14540"/>
                  </a:cubicBezTo>
                  <a:cubicBezTo>
                    <a:pt x="13440" y="14568"/>
                    <a:pt x="13422" y="14591"/>
                    <a:pt x="13384" y="14619"/>
                  </a:cubicBezTo>
                  <a:cubicBezTo>
                    <a:pt x="13440" y="14390"/>
                    <a:pt x="13353" y="14166"/>
                    <a:pt x="13428" y="13937"/>
                  </a:cubicBezTo>
                  <a:cubicBezTo>
                    <a:pt x="13478" y="13736"/>
                    <a:pt x="13471" y="13535"/>
                    <a:pt x="13496" y="13339"/>
                  </a:cubicBezTo>
                  <a:close/>
                  <a:moveTo>
                    <a:pt x="9393" y="426"/>
                  </a:moveTo>
                  <a:cubicBezTo>
                    <a:pt x="9462" y="422"/>
                    <a:pt x="9555" y="394"/>
                    <a:pt x="9586" y="436"/>
                  </a:cubicBezTo>
                  <a:cubicBezTo>
                    <a:pt x="9660" y="534"/>
                    <a:pt x="9766" y="496"/>
                    <a:pt x="9865" y="506"/>
                  </a:cubicBezTo>
                  <a:cubicBezTo>
                    <a:pt x="10126" y="529"/>
                    <a:pt x="10380" y="450"/>
                    <a:pt x="10641" y="515"/>
                  </a:cubicBezTo>
                  <a:cubicBezTo>
                    <a:pt x="10188" y="454"/>
                    <a:pt x="9847" y="697"/>
                    <a:pt x="9437" y="763"/>
                  </a:cubicBezTo>
                  <a:cubicBezTo>
                    <a:pt x="9623" y="781"/>
                    <a:pt x="9809" y="805"/>
                    <a:pt x="10002" y="824"/>
                  </a:cubicBezTo>
                  <a:cubicBezTo>
                    <a:pt x="9729" y="861"/>
                    <a:pt x="9456" y="847"/>
                    <a:pt x="9151" y="926"/>
                  </a:cubicBezTo>
                  <a:cubicBezTo>
                    <a:pt x="9853" y="959"/>
                    <a:pt x="10511" y="936"/>
                    <a:pt x="11150" y="1099"/>
                  </a:cubicBezTo>
                  <a:cubicBezTo>
                    <a:pt x="11119" y="1020"/>
                    <a:pt x="11007" y="1001"/>
                    <a:pt x="10958" y="926"/>
                  </a:cubicBezTo>
                  <a:cubicBezTo>
                    <a:pt x="11076" y="926"/>
                    <a:pt x="11156" y="964"/>
                    <a:pt x="11231" y="1001"/>
                  </a:cubicBezTo>
                  <a:cubicBezTo>
                    <a:pt x="11448" y="1113"/>
                    <a:pt x="11591" y="1272"/>
                    <a:pt x="11684" y="1454"/>
                  </a:cubicBezTo>
                  <a:cubicBezTo>
                    <a:pt x="11715" y="1515"/>
                    <a:pt x="11746" y="1534"/>
                    <a:pt x="11827" y="1520"/>
                  </a:cubicBezTo>
                  <a:cubicBezTo>
                    <a:pt x="12081" y="1478"/>
                    <a:pt x="12311" y="1258"/>
                    <a:pt x="12273" y="1071"/>
                  </a:cubicBezTo>
                  <a:cubicBezTo>
                    <a:pt x="12218" y="819"/>
                    <a:pt x="12075" y="599"/>
                    <a:pt x="11746" y="478"/>
                  </a:cubicBezTo>
                  <a:cubicBezTo>
                    <a:pt x="11522" y="394"/>
                    <a:pt x="11293" y="328"/>
                    <a:pt x="11045" y="291"/>
                  </a:cubicBezTo>
                  <a:cubicBezTo>
                    <a:pt x="10908" y="272"/>
                    <a:pt x="10753" y="295"/>
                    <a:pt x="10622" y="202"/>
                  </a:cubicBezTo>
                  <a:cubicBezTo>
                    <a:pt x="10815" y="179"/>
                    <a:pt x="10982" y="151"/>
                    <a:pt x="11162" y="169"/>
                  </a:cubicBezTo>
                  <a:cubicBezTo>
                    <a:pt x="11510" y="207"/>
                    <a:pt x="11833" y="263"/>
                    <a:pt x="12149" y="394"/>
                  </a:cubicBezTo>
                  <a:cubicBezTo>
                    <a:pt x="12416" y="506"/>
                    <a:pt x="12764" y="478"/>
                    <a:pt x="13049" y="604"/>
                  </a:cubicBezTo>
                  <a:cubicBezTo>
                    <a:pt x="13043" y="571"/>
                    <a:pt x="13025" y="548"/>
                    <a:pt x="13006" y="529"/>
                  </a:cubicBezTo>
                  <a:cubicBezTo>
                    <a:pt x="12497" y="165"/>
                    <a:pt x="11889" y="-13"/>
                    <a:pt x="11193" y="1"/>
                  </a:cubicBezTo>
                  <a:cubicBezTo>
                    <a:pt x="10473" y="15"/>
                    <a:pt x="9840" y="263"/>
                    <a:pt x="9145" y="426"/>
                  </a:cubicBezTo>
                  <a:cubicBezTo>
                    <a:pt x="9245" y="468"/>
                    <a:pt x="9313" y="431"/>
                    <a:pt x="9393" y="426"/>
                  </a:cubicBezTo>
                  <a:close/>
                  <a:moveTo>
                    <a:pt x="10151" y="889"/>
                  </a:moveTo>
                  <a:cubicBezTo>
                    <a:pt x="10138" y="884"/>
                    <a:pt x="10126" y="880"/>
                    <a:pt x="10120" y="880"/>
                  </a:cubicBezTo>
                  <a:cubicBezTo>
                    <a:pt x="10126" y="870"/>
                    <a:pt x="10126" y="861"/>
                    <a:pt x="10132" y="856"/>
                  </a:cubicBezTo>
                  <a:cubicBezTo>
                    <a:pt x="10145" y="861"/>
                    <a:pt x="10157" y="866"/>
                    <a:pt x="10169" y="866"/>
                  </a:cubicBezTo>
                  <a:cubicBezTo>
                    <a:pt x="10157" y="875"/>
                    <a:pt x="10157" y="880"/>
                    <a:pt x="10151" y="889"/>
                  </a:cubicBezTo>
                  <a:close/>
                  <a:moveTo>
                    <a:pt x="10405" y="926"/>
                  </a:moveTo>
                  <a:cubicBezTo>
                    <a:pt x="10399" y="922"/>
                    <a:pt x="10393" y="917"/>
                    <a:pt x="10387" y="912"/>
                  </a:cubicBezTo>
                  <a:cubicBezTo>
                    <a:pt x="10399" y="912"/>
                    <a:pt x="10411" y="908"/>
                    <a:pt x="10424" y="908"/>
                  </a:cubicBezTo>
                  <a:cubicBezTo>
                    <a:pt x="10430" y="908"/>
                    <a:pt x="10436" y="912"/>
                    <a:pt x="10442" y="917"/>
                  </a:cubicBezTo>
                  <a:cubicBezTo>
                    <a:pt x="10424" y="922"/>
                    <a:pt x="10411" y="926"/>
                    <a:pt x="10405" y="926"/>
                  </a:cubicBezTo>
                  <a:close/>
                  <a:moveTo>
                    <a:pt x="11268" y="576"/>
                  </a:moveTo>
                  <a:cubicBezTo>
                    <a:pt x="11274" y="576"/>
                    <a:pt x="11280" y="581"/>
                    <a:pt x="11280" y="585"/>
                  </a:cubicBezTo>
                  <a:cubicBezTo>
                    <a:pt x="11268" y="590"/>
                    <a:pt x="11262" y="595"/>
                    <a:pt x="11249" y="595"/>
                  </a:cubicBezTo>
                  <a:cubicBezTo>
                    <a:pt x="11243" y="590"/>
                    <a:pt x="11237" y="585"/>
                    <a:pt x="11231" y="581"/>
                  </a:cubicBezTo>
                  <a:cubicBezTo>
                    <a:pt x="11243" y="576"/>
                    <a:pt x="11256" y="576"/>
                    <a:pt x="11268" y="576"/>
                  </a:cubicBezTo>
                  <a:close/>
                  <a:moveTo>
                    <a:pt x="11057" y="543"/>
                  </a:moveTo>
                  <a:cubicBezTo>
                    <a:pt x="11069" y="543"/>
                    <a:pt x="11076" y="552"/>
                    <a:pt x="11088" y="557"/>
                  </a:cubicBezTo>
                  <a:cubicBezTo>
                    <a:pt x="11076" y="562"/>
                    <a:pt x="11069" y="566"/>
                    <a:pt x="11057" y="566"/>
                  </a:cubicBezTo>
                  <a:cubicBezTo>
                    <a:pt x="11045" y="562"/>
                    <a:pt x="11038" y="557"/>
                    <a:pt x="11026" y="552"/>
                  </a:cubicBezTo>
                  <a:cubicBezTo>
                    <a:pt x="11032" y="548"/>
                    <a:pt x="11045" y="543"/>
                    <a:pt x="11057" y="543"/>
                  </a:cubicBezTo>
                  <a:close/>
                  <a:moveTo>
                    <a:pt x="10821" y="510"/>
                  </a:moveTo>
                  <a:cubicBezTo>
                    <a:pt x="10840" y="510"/>
                    <a:pt x="10858" y="515"/>
                    <a:pt x="10877" y="520"/>
                  </a:cubicBezTo>
                  <a:cubicBezTo>
                    <a:pt x="10858" y="524"/>
                    <a:pt x="10852" y="534"/>
                    <a:pt x="10840" y="534"/>
                  </a:cubicBezTo>
                  <a:cubicBezTo>
                    <a:pt x="10821" y="534"/>
                    <a:pt x="10796" y="543"/>
                    <a:pt x="10784" y="520"/>
                  </a:cubicBezTo>
                  <a:cubicBezTo>
                    <a:pt x="10790" y="520"/>
                    <a:pt x="10815" y="510"/>
                    <a:pt x="10821" y="510"/>
                  </a:cubicBezTo>
                  <a:close/>
                  <a:moveTo>
                    <a:pt x="1331" y="10507"/>
                  </a:moveTo>
                  <a:cubicBezTo>
                    <a:pt x="921" y="10577"/>
                    <a:pt x="524" y="10609"/>
                    <a:pt x="89" y="10656"/>
                  </a:cubicBezTo>
                  <a:cubicBezTo>
                    <a:pt x="393" y="10147"/>
                    <a:pt x="685" y="9661"/>
                    <a:pt x="996" y="9137"/>
                  </a:cubicBezTo>
                  <a:cubicBezTo>
                    <a:pt x="1082" y="9614"/>
                    <a:pt x="977" y="10086"/>
                    <a:pt x="1331" y="10507"/>
                  </a:cubicBezTo>
                  <a:close/>
                  <a:moveTo>
                    <a:pt x="12007" y="8450"/>
                  </a:moveTo>
                  <a:cubicBezTo>
                    <a:pt x="11820" y="8721"/>
                    <a:pt x="11647" y="9002"/>
                    <a:pt x="11460" y="9278"/>
                  </a:cubicBezTo>
                  <a:cubicBezTo>
                    <a:pt x="11398" y="9366"/>
                    <a:pt x="11280" y="9352"/>
                    <a:pt x="11225" y="9240"/>
                  </a:cubicBezTo>
                  <a:cubicBezTo>
                    <a:pt x="11113" y="9016"/>
                    <a:pt x="11020" y="8792"/>
                    <a:pt x="10927" y="8567"/>
                  </a:cubicBezTo>
                  <a:cubicBezTo>
                    <a:pt x="10833" y="8348"/>
                    <a:pt x="10840" y="8348"/>
                    <a:pt x="11138" y="8348"/>
                  </a:cubicBezTo>
                  <a:cubicBezTo>
                    <a:pt x="11237" y="8348"/>
                    <a:pt x="11342" y="8348"/>
                    <a:pt x="11442" y="8348"/>
                  </a:cubicBezTo>
                  <a:cubicBezTo>
                    <a:pt x="11442" y="8348"/>
                    <a:pt x="11442" y="8343"/>
                    <a:pt x="11442" y="8343"/>
                  </a:cubicBezTo>
                  <a:cubicBezTo>
                    <a:pt x="11597" y="8343"/>
                    <a:pt x="11752" y="8343"/>
                    <a:pt x="11907" y="8343"/>
                  </a:cubicBezTo>
                  <a:cubicBezTo>
                    <a:pt x="12013" y="8343"/>
                    <a:pt x="12081" y="8348"/>
                    <a:pt x="12007" y="8450"/>
                  </a:cubicBezTo>
                  <a:close/>
                  <a:moveTo>
                    <a:pt x="8127" y="263"/>
                  </a:moveTo>
                  <a:cubicBezTo>
                    <a:pt x="8220" y="249"/>
                    <a:pt x="8313" y="328"/>
                    <a:pt x="8345" y="398"/>
                  </a:cubicBezTo>
                  <a:cubicBezTo>
                    <a:pt x="8394" y="515"/>
                    <a:pt x="8475" y="627"/>
                    <a:pt x="8413" y="763"/>
                  </a:cubicBezTo>
                  <a:cubicBezTo>
                    <a:pt x="8369" y="870"/>
                    <a:pt x="8630" y="1137"/>
                    <a:pt x="8804" y="1202"/>
                  </a:cubicBezTo>
                  <a:cubicBezTo>
                    <a:pt x="9158" y="1338"/>
                    <a:pt x="9518" y="1310"/>
                    <a:pt x="9878" y="1249"/>
                  </a:cubicBezTo>
                  <a:cubicBezTo>
                    <a:pt x="9996" y="1230"/>
                    <a:pt x="10113" y="1221"/>
                    <a:pt x="10231" y="1230"/>
                  </a:cubicBezTo>
                  <a:cubicBezTo>
                    <a:pt x="10262" y="1235"/>
                    <a:pt x="10306" y="1230"/>
                    <a:pt x="10306" y="1263"/>
                  </a:cubicBezTo>
                  <a:cubicBezTo>
                    <a:pt x="10312" y="1305"/>
                    <a:pt x="10262" y="1310"/>
                    <a:pt x="10225" y="1314"/>
                  </a:cubicBezTo>
                  <a:cubicBezTo>
                    <a:pt x="9915" y="1352"/>
                    <a:pt x="9617" y="1431"/>
                    <a:pt x="9294" y="1450"/>
                  </a:cubicBezTo>
                  <a:cubicBezTo>
                    <a:pt x="9474" y="1450"/>
                    <a:pt x="9648" y="1450"/>
                    <a:pt x="9847" y="1450"/>
                  </a:cubicBezTo>
                  <a:cubicBezTo>
                    <a:pt x="9592" y="1595"/>
                    <a:pt x="9046" y="1599"/>
                    <a:pt x="8767" y="1482"/>
                  </a:cubicBezTo>
                  <a:cubicBezTo>
                    <a:pt x="8258" y="1267"/>
                    <a:pt x="8127" y="908"/>
                    <a:pt x="8078" y="510"/>
                  </a:cubicBezTo>
                  <a:cubicBezTo>
                    <a:pt x="8078" y="487"/>
                    <a:pt x="8071" y="459"/>
                    <a:pt x="8078" y="436"/>
                  </a:cubicBezTo>
                  <a:cubicBezTo>
                    <a:pt x="8084" y="375"/>
                    <a:pt x="8022" y="277"/>
                    <a:pt x="8127" y="263"/>
                  </a:cubicBezTo>
                  <a:close/>
                  <a:moveTo>
                    <a:pt x="4267" y="14072"/>
                  </a:moveTo>
                  <a:cubicBezTo>
                    <a:pt x="4291" y="14119"/>
                    <a:pt x="4236" y="14161"/>
                    <a:pt x="4198" y="14189"/>
                  </a:cubicBezTo>
                  <a:cubicBezTo>
                    <a:pt x="3919" y="14418"/>
                    <a:pt x="3627" y="14633"/>
                    <a:pt x="3323" y="14839"/>
                  </a:cubicBezTo>
                  <a:cubicBezTo>
                    <a:pt x="3305" y="14848"/>
                    <a:pt x="3273" y="14853"/>
                    <a:pt x="3224" y="14867"/>
                  </a:cubicBezTo>
                  <a:cubicBezTo>
                    <a:pt x="3509" y="14404"/>
                    <a:pt x="3689" y="13932"/>
                    <a:pt x="3950" y="13451"/>
                  </a:cubicBezTo>
                  <a:cubicBezTo>
                    <a:pt x="4062" y="13675"/>
                    <a:pt x="4173" y="13871"/>
                    <a:pt x="4267" y="14072"/>
                  </a:cubicBezTo>
                  <a:close/>
                  <a:moveTo>
                    <a:pt x="16941" y="18133"/>
                  </a:moveTo>
                  <a:cubicBezTo>
                    <a:pt x="16953" y="18190"/>
                    <a:pt x="16985" y="18241"/>
                    <a:pt x="17016" y="18311"/>
                  </a:cubicBezTo>
                  <a:cubicBezTo>
                    <a:pt x="17022" y="18339"/>
                    <a:pt x="16985" y="18348"/>
                    <a:pt x="16935" y="18362"/>
                  </a:cubicBezTo>
                  <a:cubicBezTo>
                    <a:pt x="16612" y="18447"/>
                    <a:pt x="16289" y="18535"/>
                    <a:pt x="15973" y="18624"/>
                  </a:cubicBezTo>
                  <a:cubicBezTo>
                    <a:pt x="15911" y="18643"/>
                    <a:pt x="15873" y="18633"/>
                    <a:pt x="15836" y="18582"/>
                  </a:cubicBezTo>
                  <a:cubicBezTo>
                    <a:pt x="15582" y="18264"/>
                    <a:pt x="15582" y="18264"/>
                    <a:pt x="16041" y="18171"/>
                  </a:cubicBezTo>
                  <a:cubicBezTo>
                    <a:pt x="16265" y="18124"/>
                    <a:pt x="16494" y="18087"/>
                    <a:pt x="16718" y="18031"/>
                  </a:cubicBezTo>
                  <a:cubicBezTo>
                    <a:pt x="16860" y="17993"/>
                    <a:pt x="16916" y="18031"/>
                    <a:pt x="16941" y="18133"/>
                  </a:cubicBezTo>
                  <a:close/>
                  <a:moveTo>
                    <a:pt x="6383" y="18390"/>
                  </a:moveTo>
                  <a:cubicBezTo>
                    <a:pt x="6644" y="18465"/>
                    <a:pt x="6917" y="18526"/>
                    <a:pt x="7202" y="18512"/>
                  </a:cubicBezTo>
                  <a:cubicBezTo>
                    <a:pt x="7109" y="18876"/>
                    <a:pt x="7109" y="18876"/>
                    <a:pt x="6644" y="18755"/>
                  </a:cubicBezTo>
                  <a:cubicBezTo>
                    <a:pt x="6445" y="18704"/>
                    <a:pt x="6240" y="18652"/>
                    <a:pt x="6042" y="18605"/>
                  </a:cubicBezTo>
                  <a:cubicBezTo>
                    <a:pt x="6048" y="18577"/>
                    <a:pt x="6060" y="18549"/>
                    <a:pt x="6067" y="18517"/>
                  </a:cubicBezTo>
                  <a:cubicBezTo>
                    <a:pt x="6104" y="18372"/>
                    <a:pt x="6178" y="18334"/>
                    <a:pt x="6383" y="18390"/>
                  </a:cubicBezTo>
                  <a:close/>
                  <a:moveTo>
                    <a:pt x="10728" y="1735"/>
                  </a:moveTo>
                  <a:cubicBezTo>
                    <a:pt x="9989" y="1894"/>
                    <a:pt x="9313" y="2132"/>
                    <a:pt x="8748" y="2534"/>
                  </a:cubicBezTo>
                  <a:cubicBezTo>
                    <a:pt x="8630" y="2618"/>
                    <a:pt x="8531" y="2712"/>
                    <a:pt x="8531" y="2842"/>
                  </a:cubicBezTo>
                  <a:cubicBezTo>
                    <a:pt x="8531" y="2838"/>
                    <a:pt x="8525" y="2833"/>
                    <a:pt x="8525" y="2828"/>
                  </a:cubicBezTo>
                  <a:cubicBezTo>
                    <a:pt x="8493" y="2394"/>
                    <a:pt x="8487" y="2389"/>
                    <a:pt x="8996" y="2183"/>
                  </a:cubicBezTo>
                  <a:cubicBezTo>
                    <a:pt x="9381" y="2029"/>
                    <a:pt x="9778" y="1894"/>
                    <a:pt x="10194" y="1786"/>
                  </a:cubicBezTo>
                  <a:cubicBezTo>
                    <a:pt x="10368" y="1739"/>
                    <a:pt x="10542" y="1711"/>
                    <a:pt x="10728" y="1735"/>
                  </a:cubicBezTo>
                  <a:close/>
                  <a:moveTo>
                    <a:pt x="1685" y="8492"/>
                  </a:moveTo>
                  <a:cubicBezTo>
                    <a:pt x="1716" y="8020"/>
                    <a:pt x="1827" y="7553"/>
                    <a:pt x="1995" y="7095"/>
                  </a:cubicBezTo>
                  <a:cubicBezTo>
                    <a:pt x="2032" y="7310"/>
                    <a:pt x="1933" y="7511"/>
                    <a:pt x="1902" y="7717"/>
                  </a:cubicBezTo>
                  <a:cubicBezTo>
                    <a:pt x="1865" y="7969"/>
                    <a:pt x="1865" y="8221"/>
                    <a:pt x="1883" y="8474"/>
                  </a:cubicBezTo>
                  <a:cubicBezTo>
                    <a:pt x="1896" y="8600"/>
                    <a:pt x="1976" y="8703"/>
                    <a:pt x="2131" y="8768"/>
                  </a:cubicBezTo>
                  <a:cubicBezTo>
                    <a:pt x="2187" y="8792"/>
                    <a:pt x="2280" y="8796"/>
                    <a:pt x="2287" y="8871"/>
                  </a:cubicBezTo>
                  <a:cubicBezTo>
                    <a:pt x="2007" y="8899"/>
                    <a:pt x="1672" y="8703"/>
                    <a:pt x="1685" y="8492"/>
                  </a:cubicBezTo>
                  <a:close/>
                  <a:moveTo>
                    <a:pt x="7730" y="1894"/>
                  </a:moveTo>
                  <a:cubicBezTo>
                    <a:pt x="7593" y="1796"/>
                    <a:pt x="7463" y="1380"/>
                    <a:pt x="7513" y="1127"/>
                  </a:cubicBezTo>
                  <a:cubicBezTo>
                    <a:pt x="7761" y="1450"/>
                    <a:pt x="8016" y="1716"/>
                    <a:pt x="8481" y="1824"/>
                  </a:cubicBezTo>
                  <a:cubicBezTo>
                    <a:pt x="8307" y="1889"/>
                    <a:pt x="8165" y="1880"/>
                    <a:pt x="7749" y="1772"/>
                  </a:cubicBezTo>
                  <a:cubicBezTo>
                    <a:pt x="7705" y="1810"/>
                    <a:pt x="7805" y="1861"/>
                    <a:pt x="7730" y="1894"/>
                  </a:cubicBezTo>
                  <a:close/>
                  <a:moveTo>
                    <a:pt x="12305" y="5469"/>
                  </a:moveTo>
                  <a:cubicBezTo>
                    <a:pt x="12609" y="5151"/>
                    <a:pt x="12770" y="4791"/>
                    <a:pt x="12863" y="4413"/>
                  </a:cubicBezTo>
                  <a:cubicBezTo>
                    <a:pt x="12882" y="4343"/>
                    <a:pt x="12925" y="4272"/>
                    <a:pt x="12962" y="4207"/>
                  </a:cubicBezTo>
                  <a:cubicBezTo>
                    <a:pt x="12975" y="4272"/>
                    <a:pt x="12962" y="4338"/>
                    <a:pt x="12938" y="4399"/>
                  </a:cubicBezTo>
                  <a:cubicBezTo>
                    <a:pt x="12851" y="4543"/>
                    <a:pt x="12894" y="4702"/>
                    <a:pt x="12845" y="4857"/>
                  </a:cubicBezTo>
                  <a:cubicBezTo>
                    <a:pt x="12782" y="5058"/>
                    <a:pt x="12602" y="5221"/>
                    <a:pt x="12553" y="5417"/>
                  </a:cubicBezTo>
                  <a:cubicBezTo>
                    <a:pt x="12447" y="5544"/>
                    <a:pt x="12292" y="5632"/>
                    <a:pt x="12131" y="5716"/>
                  </a:cubicBezTo>
                  <a:cubicBezTo>
                    <a:pt x="12125" y="5609"/>
                    <a:pt x="12236" y="5544"/>
                    <a:pt x="12305" y="5469"/>
                  </a:cubicBezTo>
                  <a:close/>
                  <a:moveTo>
                    <a:pt x="9530" y="3455"/>
                  </a:moveTo>
                  <a:cubicBezTo>
                    <a:pt x="9232" y="3459"/>
                    <a:pt x="8984" y="3501"/>
                    <a:pt x="8804" y="3674"/>
                  </a:cubicBezTo>
                  <a:cubicBezTo>
                    <a:pt x="8729" y="3679"/>
                    <a:pt x="8705" y="3637"/>
                    <a:pt x="8667" y="3576"/>
                  </a:cubicBezTo>
                  <a:cubicBezTo>
                    <a:pt x="8655" y="3646"/>
                    <a:pt x="8649" y="3688"/>
                    <a:pt x="8642" y="3730"/>
                  </a:cubicBezTo>
                  <a:cubicBezTo>
                    <a:pt x="8574" y="3380"/>
                    <a:pt x="8537" y="3413"/>
                    <a:pt x="9021" y="3347"/>
                  </a:cubicBezTo>
                  <a:cubicBezTo>
                    <a:pt x="9189" y="3324"/>
                    <a:pt x="9369" y="3324"/>
                    <a:pt x="9530" y="3455"/>
                  </a:cubicBezTo>
                  <a:close/>
                  <a:moveTo>
                    <a:pt x="13087" y="1202"/>
                  </a:moveTo>
                  <a:cubicBezTo>
                    <a:pt x="13322" y="1188"/>
                    <a:pt x="13558" y="1183"/>
                    <a:pt x="13782" y="1249"/>
                  </a:cubicBezTo>
                  <a:cubicBezTo>
                    <a:pt x="13813" y="1258"/>
                    <a:pt x="13825" y="1296"/>
                    <a:pt x="13850" y="1319"/>
                  </a:cubicBezTo>
                  <a:cubicBezTo>
                    <a:pt x="13862" y="1338"/>
                    <a:pt x="13869" y="1356"/>
                    <a:pt x="13844" y="1366"/>
                  </a:cubicBezTo>
                  <a:cubicBezTo>
                    <a:pt x="13838" y="1366"/>
                    <a:pt x="13819" y="1352"/>
                    <a:pt x="13807" y="1347"/>
                  </a:cubicBezTo>
                  <a:cubicBezTo>
                    <a:pt x="13807" y="1347"/>
                    <a:pt x="13807" y="1347"/>
                    <a:pt x="13807" y="1347"/>
                  </a:cubicBezTo>
                  <a:cubicBezTo>
                    <a:pt x="13571" y="1333"/>
                    <a:pt x="13341" y="1319"/>
                    <a:pt x="13105" y="1305"/>
                  </a:cubicBezTo>
                  <a:cubicBezTo>
                    <a:pt x="13068" y="1300"/>
                    <a:pt x="13018" y="1300"/>
                    <a:pt x="13012" y="1263"/>
                  </a:cubicBezTo>
                  <a:cubicBezTo>
                    <a:pt x="13012" y="1225"/>
                    <a:pt x="13049" y="1207"/>
                    <a:pt x="13087" y="1202"/>
                  </a:cubicBezTo>
                  <a:close/>
                  <a:moveTo>
                    <a:pt x="2541" y="9002"/>
                  </a:moveTo>
                  <a:cubicBezTo>
                    <a:pt x="2721" y="8974"/>
                    <a:pt x="2851" y="8922"/>
                    <a:pt x="2976" y="8852"/>
                  </a:cubicBezTo>
                  <a:cubicBezTo>
                    <a:pt x="2926" y="9072"/>
                    <a:pt x="2820" y="9119"/>
                    <a:pt x="2541" y="9002"/>
                  </a:cubicBezTo>
                  <a:close/>
                  <a:moveTo>
                    <a:pt x="13124" y="702"/>
                  </a:moveTo>
                  <a:cubicBezTo>
                    <a:pt x="13105" y="693"/>
                    <a:pt x="13099" y="669"/>
                    <a:pt x="13124" y="646"/>
                  </a:cubicBezTo>
                  <a:cubicBezTo>
                    <a:pt x="13149" y="669"/>
                    <a:pt x="13173" y="693"/>
                    <a:pt x="13198" y="711"/>
                  </a:cubicBezTo>
                  <a:cubicBezTo>
                    <a:pt x="13167" y="739"/>
                    <a:pt x="13142" y="711"/>
                    <a:pt x="13124" y="702"/>
                  </a:cubicBezTo>
                  <a:close/>
                  <a:moveTo>
                    <a:pt x="12025" y="5791"/>
                  </a:moveTo>
                  <a:lnTo>
                    <a:pt x="12013" y="5791"/>
                  </a:lnTo>
                  <a:lnTo>
                    <a:pt x="12013" y="5782"/>
                  </a:lnTo>
                  <a:cubicBezTo>
                    <a:pt x="12013" y="5782"/>
                    <a:pt x="12025" y="5782"/>
                    <a:pt x="12025" y="5782"/>
                  </a:cubicBezTo>
                  <a:cubicBezTo>
                    <a:pt x="12025" y="5782"/>
                    <a:pt x="12025" y="5791"/>
                    <a:pt x="12025" y="5791"/>
                  </a:cubicBezTo>
                  <a:close/>
                  <a:moveTo>
                    <a:pt x="12075" y="5749"/>
                  </a:moveTo>
                  <a:cubicBezTo>
                    <a:pt x="12075" y="5763"/>
                    <a:pt x="12069" y="5773"/>
                    <a:pt x="12044" y="5768"/>
                  </a:cubicBezTo>
                  <a:cubicBezTo>
                    <a:pt x="12044" y="5754"/>
                    <a:pt x="12056" y="5745"/>
                    <a:pt x="12075" y="5749"/>
                  </a:cubicBezTo>
                  <a:close/>
                  <a:moveTo>
                    <a:pt x="12677" y="4085"/>
                  </a:moveTo>
                  <a:cubicBezTo>
                    <a:pt x="12683" y="4347"/>
                    <a:pt x="12677" y="4604"/>
                    <a:pt x="12478" y="4838"/>
                  </a:cubicBezTo>
                  <a:cubicBezTo>
                    <a:pt x="12485" y="4576"/>
                    <a:pt x="12602" y="4333"/>
                    <a:pt x="12677" y="4085"/>
                  </a:cubicBezTo>
                  <a:close/>
                  <a:moveTo>
                    <a:pt x="10951" y="5291"/>
                  </a:moveTo>
                  <a:cubicBezTo>
                    <a:pt x="10958" y="5287"/>
                    <a:pt x="10970" y="5277"/>
                    <a:pt x="10976" y="5273"/>
                  </a:cubicBezTo>
                  <a:cubicBezTo>
                    <a:pt x="10982" y="5277"/>
                    <a:pt x="10982" y="5282"/>
                    <a:pt x="10989" y="5287"/>
                  </a:cubicBezTo>
                  <a:cubicBezTo>
                    <a:pt x="10976" y="5287"/>
                    <a:pt x="10964" y="5287"/>
                    <a:pt x="10951" y="5291"/>
                  </a:cubicBezTo>
                  <a:cubicBezTo>
                    <a:pt x="10703" y="5436"/>
                    <a:pt x="10442" y="5450"/>
                    <a:pt x="10163" y="5375"/>
                  </a:cubicBezTo>
                  <a:cubicBezTo>
                    <a:pt x="10163" y="5361"/>
                    <a:pt x="10157" y="5347"/>
                    <a:pt x="10157" y="5333"/>
                  </a:cubicBezTo>
                  <a:cubicBezTo>
                    <a:pt x="10424" y="5319"/>
                    <a:pt x="10685" y="5305"/>
                    <a:pt x="10951" y="5291"/>
                  </a:cubicBezTo>
                  <a:close/>
                  <a:moveTo>
                    <a:pt x="11218" y="3184"/>
                  </a:moveTo>
                  <a:cubicBezTo>
                    <a:pt x="11057" y="3198"/>
                    <a:pt x="10883" y="3193"/>
                    <a:pt x="10728" y="3244"/>
                  </a:cubicBezTo>
                  <a:cubicBezTo>
                    <a:pt x="10865" y="3141"/>
                    <a:pt x="11045" y="3141"/>
                    <a:pt x="11212" y="3104"/>
                  </a:cubicBezTo>
                  <a:cubicBezTo>
                    <a:pt x="11212" y="3132"/>
                    <a:pt x="11212" y="3155"/>
                    <a:pt x="11218" y="3184"/>
                  </a:cubicBezTo>
                  <a:close/>
                  <a:moveTo>
                    <a:pt x="2305" y="7301"/>
                  </a:moveTo>
                  <a:cubicBezTo>
                    <a:pt x="2386" y="7511"/>
                    <a:pt x="2411" y="7679"/>
                    <a:pt x="2287" y="7847"/>
                  </a:cubicBezTo>
                  <a:cubicBezTo>
                    <a:pt x="2243" y="7679"/>
                    <a:pt x="2274" y="7511"/>
                    <a:pt x="2305" y="7301"/>
                  </a:cubicBezTo>
                  <a:close/>
                  <a:moveTo>
                    <a:pt x="2268" y="7212"/>
                  </a:moveTo>
                  <a:cubicBezTo>
                    <a:pt x="2200" y="7058"/>
                    <a:pt x="2293" y="6918"/>
                    <a:pt x="2349" y="6749"/>
                  </a:cubicBezTo>
                  <a:cubicBezTo>
                    <a:pt x="2498" y="6941"/>
                    <a:pt x="2293" y="7067"/>
                    <a:pt x="2268" y="7212"/>
                  </a:cubicBezTo>
                  <a:close/>
                  <a:moveTo>
                    <a:pt x="13850" y="16727"/>
                  </a:moveTo>
                  <a:cubicBezTo>
                    <a:pt x="13912" y="16844"/>
                    <a:pt x="13887" y="16951"/>
                    <a:pt x="13869" y="17059"/>
                  </a:cubicBezTo>
                  <a:cubicBezTo>
                    <a:pt x="13856" y="17133"/>
                    <a:pt x="13776" y="17152"/>
                    <a:pt x="13689" y="17143"/>
                  </a:cubicBezTo>
                  <a:cubicBezTo>
                    <a:pt x="13583" y="17133"/>
                    <a:pt x="13565" y="17073"/>
                    <a:pt x="13589" y="17007"/>
                  </a:cubicBezTo>
                  <a:cubicBezTo>
                    <a:pt x="13614" y="16895"/>
                    <a:pt x="13701" y="16806"/>
                    <a:pt x="13850" y="16727"/>
                  </a:cubicBezTo>
                  <a:close/>
                  <a:moveTo>
                    <a:pt x="13993" y="16764"/>
                  </a:moveTo>
                  <a:cubicBezTo>
                    <a:pt x="14098" y="16853"/>
                    <a:pt x="14073" y="16942"/>
                    <a:pt x="13993" y="17035"/>
                  </a:cubicBezTo>
                  <a:cubicBezTo>
                    <a:pt x="13993" y="16946"/>
                    <a:pt x="13993" y="16853"/>
                    <a:pt x="13993" y="16764"/>
                  </a:cubicBezTo>
                  <a:close/>
                </a:path>
              </a:pathLst>
            </a:custGeom>
            <a:solidFill>
              <a:schemeClr val="accent2"/>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Thumbs-Up Businessman – Slide Template</a:t>
            </a:r>
          </a:p>
        </p:txBody>
      </p:sp>
      <p:grpSp>
        <p:nvGrpSpPr>
          <p:cNvPr id="3" name="Group 2">
            <a:extLst>
              <a:ext uri="{FF2B5EF4-FFF2-40B4-BE49-F238E27FC236}">
                <a16:creationId xmlns:a16="http://schemas.microsoft.com/office/drawing/2014/main" id="{23F7AF5B-8A8A-7D13-1B4C-C3346804E59F}"/>
              </a:ext>
            </a:extLst>
          </p:cNvPr>
          <p:cNvGrpSpPr/>
          <p:nvPr/>
        </p:nvGrpSpPr>
        <p:grpSpPr>
          <a:xfrm>
            <a:off x="6126399" y="1766773"/>
            <a:ext cx="4676291" cy="3044479"/>
            <a:chOff x="332936" y="2504656"/>
            <a:chExt cx="2926080" cy="3044479"/>
          </a:xfrm>
        </p:grpSpPr>
        <p:sp>
          <p:nvSpPr>
            <p:cNvPr id="4" name="TextBox 3">
              <a:extLst>
                <a:ext uri="{FF2B5EF4-FFF2-40B4-BE49-F238E27FC236}">
                  <a16:creationId xmlns:a16="http://schemas.microsoft.com/office/drawing/2014/main" id="{5E0B3011-55E0-0758-D1DD-D88D597A893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BB4AACEC-924B-9C66-B928-B30BE52B7AB1}"/>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05D2DAAC-5F0E-9B7C-62DD-C122BD7F19C6}"/>
              </a:ext>
            </a:extLst>
          </p:cNvPr>
          <p:cNvGrpSpPr/>
          <p:nvPr/>
        </p:nvGrpSpPr>
        <p:grpSpPr>
          <a:xfrm>
            <a:off x="747019" y="862282"/>
            <a:ext cx="4258934" cy="5498778"/>
            <a:chOff x="747019" y="602427"/>
            <a:chExt cx="4460198" cy="5758633"/>
          </a:xfrm>
        </p:grpSpPr>
        <p:sp>
          <p:nvSpPr>
            <p:cNvPr id="7" name="Google Shape;155;p11">
              <a:extLst>
                <a:ext uri="{FF2B5EF4-FFF2-40B4-BE49-F238E27FC236}">
                  <a16:creationId xmlns:a16="http://schemas.microsoft.com/office/drawing/2014/main" id="{1C427C18-FF19-8DD0-2287-0E12273A7034}"/>
                </a:ext>
              </a:extLst>
            </p:cNvPr>
            <p:cNvSpPr/>
            <p:nvPr/>
          </p:nvSpPr>
          <p:spPr>
            <a:xfrm>
              <a:off x="985095" y="602427"/>
              <a:ext cx="4222122" cy="5109883"/>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158;p11">
              <a:extLst>
                <a:ext uri="{FF2B5EF4-FFF2-40B4-BE49-F238E27FC236}">
                  <a16:creationId xmlns:a16="http://schemas.microsoft.com/office/drawing/2014/main" id="{4F0CE8DF-AE76-4C00-7F31-19992832C151}"/>
                </a:ext>
              </a:extLst>
            </p:cNvPr>
            <p:cNvSpPr/>
            <p:nvPr/>
          </p:nvSpPr>
          <p:spPr>
            <a:xfrm>
              <a:off x="747019" y="919646"/>
              <a:ext cx="4421724" cy="5369917"/>
            </a:xfrm>
            <a:custGeom>
              <a:avLst/>
              <a:gdLst/>
              <a:ahLst/>
              <a:cxnLst/>
              <a:rect l="l" t="t" r="r" b="b"/>
              <a:pathLst>
                <a:path w="21435" h="21544" extrusionOk="0">
                  <a:moveTo>
                    <a:pt x="11620" y="21474"/>
                  </a:moveTo>
                  <a:cubicBezTo>
                    <a:pt x="11620" y="21474"/>
                    <a:pt x="11620" y="21474"/>
                    <a:pt x="11620" y="21474"/>
                  </a:cubicBezTo>
                  <a:cubicBezTo>
                    <a:pt x="11620" y="21469"/>
                    <a:pt x="11620" y="21474"/>
                    <a:pt x="11620" y="21474"/>
                  </a:cubicBezTo>
                  <a:cubicBezTo>
                    <a:pt x="11620" y="21474"/>
                    <a:pt x="11620" y="21474"/>
                    <a:pt x="11620" y="21474"/>
                  </a:cubicBezTo>
                  <a:close/>
                  <a:moveTo>
                    <a:pt x="1642" y="15115"/>
                  </a:moveTo>
                  <a:cubicBezTo>
                    <a:pt x="1636" y="15115"/>
                    <a:pt x="1636" y="15119"/>
                    <a:pt x="1642" y="15115"/>
                  </a:cubicBezTo>
                  <a:cubicBezTo>
                    <a:pt x="1642" y="15119"/>
                    <a:pt x="1647" y="15119"/>
                    <a:pt x="1647" y="15119"/>
                  </a:cubicBezTo>
                  <a:lnTo>
                    <a:pt x="1642" y="15115"/>
                  </a:lnTo>
                  <a:close/>
                  <a:moveTo>
                    <a:pt x="19462" y="17520"/>
                  </a:moveTo>
                  <a:cubicBezTo>
                    <a:pt x="19201" y="17356"/>
                    <a:pt x="18935" y="17201"/>
                    <a:pt x="18692" y="17028"/>
                  </a:cubicBezTo>
                  <a:cubicBezTo>
                    <a:pt x="18471" y="16873"/>
                    <a:pt x="18374" y="16986"/>
                    <a:pt x="18340" y="17155"/>
                  </a:cubicBezTo>
                  <a:cubicBezTo>
                    <a:pt x="18267" y="17534"/>
                    <a:pt x="18199" y="17919"/>
                    <a:pt x="18114" y="18294"/>
                  </a:cubicBezTo>
                  <a:cubicBezTo>
                    <a:pt x="18085" y="18421"/>
                    <a:pt x="18080" y="18557"/>
                    <a:pt x="17983" y="18679"/>
                  </a:cubicBezTo>
                  <a:cubicBezTo>
                    <a:pt x="17944" y="18416"/>
                    <a:pt x="17910" y="18158"/>
                    <a:pt x="17870" y="17896"/>
                  </a:cubicBezTo>
                  <a:cubicBezTo>
                    <a:pt x="17502" y="18833"/>
                    <a:pt x="17162" y="19767"/>
                    <a:pt x="16799" y="20695"/>
                  </a:cubicBezTo>
                  <a:cubicBezTo>
                    <a:pt x="16720" y="20873"/>
                    <a:pt x="16646" y="21052"/>
                    <a:pt x="16567" y="21230"/>
                  </a:cubicBezTo>
                  <a:cubicBezTo>
                    <a:pt x="16550" y="21023"/>
                    <a:pt x="16629" y="20831"/>
                    <a:pt x="16674" y="20639"/>
                  </a:cubicBezTo>
                  <a:cubicBezTo>
                    <a:pt x="16782" y="20320"/>
                    <a:pt x="16890" y="20006"/>
                    <a:pt x="16997" y="19687"/>
                  </a:cubicBezTo>
                  <a:cubicBezTo>
                    <a:pt x="17014" y="19631"/>
                    <a:pt x="17014" y="19574"/>
                    <a:pt x="16997" y="19523"/>
                  </a:cubicBezTo>
                  <a:cubicBezTo>
                    <a:pt x="16918" y="19288"/>
                    <a:pt x="16833" y="19054"/>
                    <a:pt x="16765" y="18819"/>
                  </a:cubicBezTo>
                  <a:cubicBezTo>
                    <a:pt x="16737" y="18721"/>
                    <a:pt x="16691" y="18716"/>
                    <a:pt x="16589" y="18749"/>
                  </a:cubicBezTo>
                  <a:cubicBezTo>
                    <a:pt x="16295" y="18838"/>
                    <a:pt x="16000" y="18913"/>
                    <a:pt x="15705" y="18998"/>
                  </a:cubicBezTo>
                  <a:cubicBezTo>
                    <a:pt x="15632" y="19016"/>
                    <a:pt x="15558" y="19030"/>
                    <a:pt x="15513" y="18960"/>
                  </a:cubicBezTo>
                  <a:cubicBezTo>
                    <a:pt x="15416" y="18791"/>
                    <a:pt x="15275" y="18641"/>
                    <a:pt x="15241" y="18449"/>
                  </a:cubicBezTo>
                  <a:cubicBezTo>
                    <a:pt x="15569" y="18327"/>
                    <a:pt x="15938" y="18299"/>
                    <a:pt x="16289" y="18149"/>
                  </a:cubicBezTo>
                  <a:cubicBezTo>
                    <a:pt x="16040" y="18135"/>
                    <a:pt x="15858" y="18247"/>
                    <a:pt x="15649" y="18238"/>
                  </a:cubicBezTo>
                  <a:cubicBezTo>
                    <a:pt x="15887" y="18097"/>
                    <a:pt x="16164" y="18050"/>
                    <a:pt x="16436" y="17980"/>
                  </a:cubicBezTo>
                  <a:cubicBezTo>
                    <a:pt x="16533" y="17957"/>
                    <a:pt x="16567" y="17919"/>
                    <a:pt x="16572" y="17830"/>
                  </a:cubicBezTo>
                  <a:cubicBezTo>
                    <a:pt x="16595" y="17469"/>
                    <a:pt x="16635" y="17112"/>
                    <a:pt x="16669" y="16751"/>
                  </a:cubicBezTo>
                  <a:cubicBezTo>
                    <a:pt x="16725" y="16099"/>
                    <a:pt x="16776" y="15448"/>
                    <a:pt x="16833" y="14796"/>
                  </a:cubicBezTo>
                  <a:cubicBezTo>
                    <a:pt x="16827" y="14796"/>
                    <a:pt x="16816" y="14791"/>
                    <a:pt x="16810" y="14791"/>
                  </a:cubicBezTo>
                  <a:cubicBezTo>
                    <a:pt x="16765" y="14922"/>
                    <a:pt x="16720" y="15049"/>
                    <a:pt x="16680" y="15180"/>
                  </a:cubicBezTo>
                  <a:cubicBezTo>
                    <a:pt x="16453" y="15630"/>
                    <a:pt x="16261" y="16095"/>
                    <a:pt x="15989" y="16536"/>
                  </a:cubicBezTo>
                  <a:cubicBezTo>
                    <a:pt x="16028" y="16287"/>
                    <a:pt x="16102" y="16048"/>
                    <a:pt x="16181" y="15809"/>
                  </a:cubicBezTo>
                  <a:cubicBezTo>
                    <a:pt x="16334" y="15340"/>
                    <a:pt x="16550" y="14880"/>
                    <a:pt x="16640" y="14397"/>
                  </a:cubicBezTo>
                  <a:cubicBezTo>
                    <a:pt x="16754" y="13806"/>
                    <a:pt x="16708" y="13201"/>
                    <a:pt x="16788" y="12601"/>
                  </a:cubicBezTo>
                  <a:cubicBezTo>
                    <a:pt x="16884" y="11832"/>
                    <a:pt x="17031" y="11072"/>
                    <a:pt x="17298" y="10331"/>
                  </a:cubicBezTo>
                  <a:cubicBezTo>
                    <a:pt x="17530" y="9694"/>
                    <a:pt x="17853" y="9084"/>
                    <a:pt x="18210" y="8488"/>
                  </a:cubicBezTo>
                  <a:cubicBezTo>
                    <a:pt x="18408" y="8268"/>
                    <a:pt x="18408" y="8254"/>
                    <a:pt x="18102" y="8155"/>
                  </a:cubicBezTo>
                  <a:cubicBezTo>
                    <a:pt x="18091" y="8151"/>
                    <a:pt x="18080" y="8151"/>
                    <a:pt x="18068" y="8146"/>
                  </a:cubicBezTo>
                  <a:cubicBezTo>
                    <a:pt x="17388" y="7926"/>
                    <a:pt x="16686" y="7752"/>
                    <a:pt x="15994" y="7564"/>
                  </a:cubicBezTo>
                  <a:cubicBezTo>
                    <a:pt x="15654" y="7471"/>
                    <a:pt x="15309" y="7382"/>
                    <a:pt x="14940" y="7278"/>
                  </a:cubicBezTo>
                  <a:cubicBezTo>
                    <a:pt x="15003" y="7368"/>
                    <a:pt x="15042" y="7433"/>
                    <a:pt x="15088" y="7499"/>
                  </a:cubicBezTo>
                  <a:cubicBezTo>
                    <a:pt x="15195" y="7785"/>
                    <a:pt x="15309" y="8066"/>
                    <a:pt x="15411" y="8352"/>
                  </a:cubicBezTo>
                  <a:cubicBezTo>
                    <a:pt x="15433" y="8409"/>
                    <a:pt x="15484" y="8441"/>
                    <a:pt x="15530" y="8484"/>
                  </a:cubicBezTo>
                  <a:cubicBezTo>
                    <a:pt x="15700" y="8620"/>
                    <a:pt x="15909" y="8699"/>
                    <a:pt x="16091" y="8788"/>
                  </a:cubicBezTo>
                  <a:cubicBezTo>
                    <a:pt x="15864" y="8803"/>
                    <a:pt x="15677" y="8685"/>
                    <a:pt x="15462" y="8587"/>
                  </a:cubicBezTo>
                  <a:cubicBezTo>
                    <a:pt x="15513" y="8784"/>
                    <a:pt x="15496" y="8971"/>
                    <a:pt x="15603" y="9135"/>
                  </a:cubicBezTo>
                  <a:cubicBezTo>
                    <a:pt x="15654" y="9211"/>
                    <a:pt x="15586" y="9248"/>
                    <a:pt x="15518" y="9281"/>
                  </a:cubicBezTo>
                  <a:cubicBezTo>
                    <a:pt x="15348" y="9361"/>
                    <a:pt x="15178" y="9436"/>
                    <a:pt x="14997" y="9520"/>
                  </a:cubicBezTo>
                  <a:cubicBezTo>
                    <a:pt x="15105" y="9600"/>
                    <a:pt x="15212" y="9675"/>
                    <a:pt x="15320" y="9750"/>
                  </a:cubicBezTo>
                  <a:cubicBezTo>
                    <a:pt x="15416" y="9815"/>
                    <a:pt x="15439" y="9886"/>
                    <a:pt x="15394" y="9989"/>
                  </a:cubicBezTo>
                  <a:cubicBezTo>
                    <a:pt x="15156" y="10547"/>
                    <a:pt x="14952" y="11119"/>
                    <a:pt x="14748" y="11687"/>
                  </a:cubicBezTo>
                  <a:cubicBezTo>
                    <a:pt x="14714" y="11776"/>
                    <a:pt x="14725" y="11804"/>
                    <a:pt x="14844" y="11794"/>
                  </a:cubicBezTo>
                  <a:cubicBezTo>
                    <a:pt x="15258" y="11757"/>
                    <a:pt x="15677" y="11729"/>
                    <a:pt x="16091" y="11696"/>
                  </a:cubicBezTo>
                  <a:cubicBezTo>
                    <a:pt x="16504" y="11663"/>
                    <a:pt x="16499" y="11663"/>
                    <a:pt x="16493" y="12005"/>
                  </a:cubicBezTo>
                  <a:cubicBezTo>
                    <a:pt x="16493" y="12141"/>
                    <a:pt x="16425" y="12202"/>
                    <a:pt x="16278" y="12254"/>
                  </a:cubicBezTo>
                  <a:cubicBezTo>
                    <a:pt x="16040" y="12329"/>
                    <a:pt x="15802" y="12395"/>
                    <a:pt x="15552" y="12423"/>
                  </a:cubicBezTo>
                  <a:cubicBezTo>
                    <a:pt x="15303" y="12451"/>
                    <a:pt x="15048" y="12474"/>
                    <a:pt x="14753" y="12371"/>
                  </a:cubicBezTo>
                  <a:cubicBezTo>
                    <a:pt x="15258" y="12409"/>
                    <a:pt x="15677" y="12306"/>
                    <a:pt x="16102" y="12193"/>
                  </a:cubicBezTo>
                  <a:cubicBezTo>
                    <a:pt x="16295" y="12141"/>
                    <a:pt x="16380" y="12066"/>
                    <a:pt x="16351" y="11888"/>
                  </a:cubicBezTo>
                  <a:cubicBezTo>
                    <a:pt x="16340" y="11790"/>
                    <a:pt x="16306" y="11776"/>
                    <a:pt x="16198" y="11785"/>
                  </a:cubicBezTo>
                  <a:cubicBezTo>
                    <a:pt x="15722" y="11837"/>
                    <a:pt x="15246" y="11888"/>
                    <a:pt x="14765" y="11884"/>
                  </a:cubicBezTo>
                  <a:cubicBezTo>
                    <a:pt x="14668" y="11884"/>
                    <a:pt x="14646" y="11921"/>
                    <a:pt x="14623" y="11987"/>
                  </a:cubicBezTo>
                  <a:cubicBezTo>
                    <a:pt x="14260" y="13032"/>
                    <a:pt x="13892" y="14074"/>
                    <a:pt x="13535" y="15119"/>
                  </a:cubicBezTo>
                  <a:cubicBezTo>
                    <a:pt x="13444" y="15377"/>
                    <a:pt x="13314" y="15630"/>
                    <a:pt x="13303" y="15902"/>
                  </a:cubicBezTo>
                  <a:cubicBezTo>
                    <a:pt x="13286" y="16310"/>
                    <a:pt x="13275" y="16718"/>
                    <a:pt x="13269" y="17122"/>
                  </a:cubicBezTo>
                  <a:cubicBezTo>
                    <a:pt x="13269" y="17314"/>
                    <a:pt x="13275" y="17511"/>
                    <a:pt x="13309" y="17699"/>
                  </a:cubicBezTo>
                  <a:cubicBezTo>
                    <a:pt x="13416" y="18275"/>
                    <a:pt x="13563" y="18848"/>
                    <a:pt x="13728" y="19415"/>
                  </a:cubicBezTo>
                  <a:cubicBezTo>
                    <a:pt x="13881" y="19964"/>
                    <a:pt x="14039" y="20512"/>
                    <a:pt x="14192" y="21061"/>
                  </a:cubicBezTo>
                  <a:cubicBezTo>
                    <a:pt x="14164" y="21108"/>
                    <a:pt x="14119" y="21084"/>
                    <a:pt x="14079" y="21080"/>
                  </a:cubicBezTo>
                  <a:cubicBezTo>
                    <a:pt x="13711" y="20850"/>
                    <a:pt x="13382" y="20583"/>
                    <a:pt x="13048" y="20325"/>
                  </a:cubicBezTo>
                  <a:cubicBezTo>
                    <a:pt x="12986" y="20278"/>
                    <a:pt x="12935" y="20245"/>
                    <a:pt x="12844" y="20245"/>
                  </a:cubicBezTo>
                  <a:cubicBezTo>
                    <a:pt x="12493" y="20245"/>
                    <a:pt x="12141" y="20240"/>
                    <a:pt x="11796" y="20236"/>
                  </a:cubicBezTo>
                  <a:cubicBezTo>
                    <a:pt x="11682" y="20231"/>
                    <a:pt x="11648" y="20264"/>
                    <a:pt x="11648" y="20358"/>
                  </a:cubicBezTo>
                  <a:cubicBezTo>
                    <a:pt x="11648" y="20733"/>
                    <a:pt x="11648" y="21108"/>
                    <a:pt x="11603" y="21483"/>
                  </a:cubicBezTo>
                  <a:cubicBezTo>
                    <a:pt x="11512" y="21474"/>
                    <a:pt x="11541" y="21408"/>
                    <a:pt x="11535" y="21366"/>
                  </a:cubicBezTo>
                  <a:cubicBezTo>
                    <a:pt x="11484" y="21042"/>
                    <a:pt x="11490" y="20714"/>
                    <a:pt x="11495" y="20390"/>
                  </a:cubicBezTo>
                  <a:cubicBezTo>
                    <a:pt x="11495" y="20283"/>
                    <a:pt x="11473" y="20240"/>
                    <a:pt x="11325" y="20240"/>
                  </a:cubicBezTo>
                  <a:cubicBezTo>
                    <a:pt x="10708" y="20245"/>
                    <a:pt x="10096" y="20240"/>
                    <a:pt x="9478" y="20231"/>
                  </a:cubicBezTo>
                  <a:cubicBezTo>
                    <a:pt x="9370" y="20231"/>
                    <a:pt x="9325" y="20259"/>
                    <a:pt x="9297" y="20339"/>
                  </a:cubicBezTo>
                  <a:cubicBezTo>
                    <a:pt x="9217" y="20550"/>
                    <a:pt x="9115" y="20756"/>
                    <a:pt x="8985" y="20948"/>
                  </a:cubicBezTo>
                  <a:cubicBezTo>
                    <a:pt x="9019" y="20583"/>
                    <a:pt x="9098" y="20222"/>
                    <a:pt x="9166" y="19860"/>
                  </a:cubicBezTo>
                  <a:cubicBezTo>
                    <a:pt x="9257" y="19387"/>
                    <a:pt x="9359" y="18913"/>
                    <a:pt x="9416" y="18435"/>
                  </a:cubicBezTo>
                  <a:cubicBezTo>
                    <a:pt x="9467" y="18036"/>
                    <a:pt x="9563" y="17642"/>
                    <a:pt x="9410" y="17225"/>
                  </a:cubicBezTo>
                  <a:cubicBezTo>
                    <a:pt x="9229" y="16728"/>
                    <a:pt x="9166" y="16203"/>
                    <a:pt x="9059" y="15687"/>
                  </a:cubicBezTo>
                  <a:cubicBezTo>
                    <a:pt x="8917" y="14993"/>
                    <a:pt x="8798" y="14289"/>
                    <a:pt x="8702" y="13591"/>
                  </a:cubicBezTo>
                  <a:cubicBezTo>
                    <a:pt x="8628" y="13070"/>
                    <a:pt x="8571" y="12549"/>
                    <a:pt x="8503" y="12029"/>
                  </a:cubicBezTo>
                  <a:cubicBezTo>
                    <a:pt x="8435" y="11466"/>
                    <a:pt x="8367" y="10903"/>
                    <a:pt x="8294" y="10345"/>
                  </a:cubicBezTo>
                  <a:cubicBezTo>
                    <a:pt x="8265" y="10111"/>
                    <a:pt x="8214" y="9876"/>
                    <a:pt x="8175" y="9647"/>
                  </a:cubicBezTo>
                  <a:cubicBezTo>
                    <a:pt x="8164" y="9567"/>
                    <a:pt x="8180" y="9497"/>
                    <a:pt x="8237" y="9417"/>
                  </a:cubicBezTo>
                  <a:cubicBezTo>
                    <a:pt x="8373" y="9225"/>
                    <a:pt x="8441" y="9004"/>
                    <a:pt x="8532" y="8751"/>
                  </a:cubicBezTo>
                  <a:cubicBezTo>
                    <a:pt x="8265" y="8929"/>
                    <a:pt x="8079" y="9131"/>
                    <a:pt x="7784" y="9196"/>
                  </a:cubicBezTo>
                  <a:cubicBezTo>
                    <a:pt x="8214" y="8924"/>
                    <a:pt x="8509" y="8563"/>
                    <a:pt x="8792" y="8193"/>
                  </a:cubicBezTo>
                  <a:cubicBezTo>
                    <a:pt x="8832" y="8137"/>
                    <a:pt x="8889" y="8066"/>
                    <a:pt x="8843" y="8010"/>
                  </a:cubicBezTo>
                  <a:cubicBezTo>
                    <a:pt x="8792" y="7944"/>
                    <a:pt x="8696" y="7987"/>
                    <a:pt x="8622" y="8005"/>
                  </a:cubicBezTo>
                  <a:cubicBezTo>
                    <a:pt x="7954" y="8155"/>
                    <a:pt x="7302" y="8352"/>
                    <a:pt x="6656" y="8554"/>
                  </a:cubicBezTo>
                  <a:cubicBezTo>
                    <a:pt x="6566" y="8582"/>
                    <a:pt x="6594" y="8615"/>
                    <a:pt x="6622" y="8652"/>
                  </a:cubicBezTo>
                  <a:cubicBezTo>
                    <a:pt x="6747" y="8826"/>
                    <a:pt x="6787" y="9028"/>
                    <a:pt x="6838" y="9220"/>
                  </a:cubicBezTo>
                  <a:cubicBezTo>
                    <a:pt x="6991" y="9797"/>
                    <a:pt x="6985" y="10383"/>
                    <a:pt x="6968" y="10969"/>
                  </a:cubicBezTo>
                  <a:cubicBezTo>
                    <a:pt x="6934" y="11879"/>
                    <a:pt x="6906" y="12784"/>
                    <a:pt x="7110" y="13684"/>
                  </a:cubicBezTo>
                  <a:cubicBezTo>
                    <a:pt x="7302" y="14547"/>
                    <a:pt x="7529" y="15405"/>
                    <a:pt x="7744" y="16264"/>
                  </a:cubicBezTo>
                  <a:cubicBezTo>
                    <a:pt x="7812" y="16540"/>
                    <a:pt x="7897" y="16817"/>
                    <a:pt x="7892" y="17103"/>
                  </a:cubicBezTo>
                  <a:cubicBezTo>
                    <a:pt x="7778" y="16775"/>
                    <a:pt x="7665" y="16446"/>
                    <a:pt x="7552" y="16118"/>
                  </a:cubicBezTo>
                  <a:cubicBezTo>
                    <a:pt x="7523" y="15996"/>
                    <a:pt x="7489" y="15879"/>
                    <a:pt x="7455" y="15734"/>
                  </a:cubicBezTo>
                  <a:cubicBezTo>
                    <a:pt x="7433" y="15776"/>
                    <a:pt x="7421" y="15795"/>
                    <a:pt x="7416" y="15813"/>
                  </a:cubicBezTo>
                  <a:cubicBezTo>
                    <a:pt x="7189" y="16634"/>
                    <a:pt x="6968" y="17455"/>
                    <a:pt x="6741" y="18275"/>
                  </a:cubicBezTo>
                  <a:cubicBezTo>
                    <a:pt x="6707" y="18402"/>
                    <a:pt x="6758" y="18449"/>
                    <a:pt x="6900" y="18454"/>
                  </a:cubicBezTo>
                  <a:cubicBezTo>
                    <a:pt x="7178" y="18505"/>
                    <a:pt x="7461" y="18561"/>
                    <a:pt x="7739" y="18608"/>
                  </a:cubicBezTo>
                  <a:cubicBezTo>
                    <a:pt x="7875" y="18632"/>
                    <a:pt x="7926" y="18688"/>
                    <a:pt x="7875" y="18801"/>
                  </a:cubicBezTo>
                  <a:cubicBezTo>
                    <a:pt x="7824" y="18908"/>
                    <a:pt x="7773" y="19016"/>
                    <a:pt x="7739" y="19129"/>
                  </a:cubicBezTo>
                  <a:cubicBezTo>
                    <a:pt x="7699" y="19251"/>
                    <a:pt x="7625" y="19274"/>
                    <a:pt x="7484" y="19232"/>
                  </a:cubicBezTo>
                  <a:cubicBezTo>
                    <a:pt x="7223" y="19152"/>
                    <a:pt x="6962" y="19087"/>
                    <a:pt x="6702" y="19016"/>
                  </a:cubicBezTo>
                  <a:cubicBezTo>
                    <a:pt x="6639" y="18988"/>
                    <a:pt x="6583" y="18974"/>
                    <a:pt x="6560" y="19059"/>
                  </a:cubicBezTo>
                  <a:cubicBezTo>
                    <a:pt x="6481" y="19410"/>
                    <a:pt x="6407" y="19762"/>
                    <a:pt x="6328" y="20114"/>
                  </a:cubicBezTo>
                  <a:cubicBezTo>
                    <a:pt x="6294" y="20142"/>
                    <a:pt x="6294" y="20175"/>
                    <a:pt x="6288" y="20212"/>
                  </a:cubicBezTo>
                  <a:cubicBezTo>
                    <a:pt x="6197" y="20620"/>
                    <a:pt x="6118" y="21028"/>
                    <a:pt x="5931" y="21417"/>
                  </a:cubicBezTo>
                  <a:cubicBezTo>
                    <a:pt x="5925" y="21460"/>
                    <a:pt x="5920" y="21497"/>
                    <a:pt x="5914" y="21544"/>
                  </a:cubicBezTo>
                  <a:cubicBezTo>
                    <a:pt x="5823" y="21492"/>
                    <a:pt x="5846" y="21417"/>
                    <a:pt x="5846" y="21352"/>
                  </a:cubicBezTo>
                  <a:cubicBezTo>
                    <a:pt x="5829" y="20981"/>
                    <a:pt x="5931" y="20625"/>
                    <a:pt x="6010" y="20264"/>
                  </a:cubicBezTo>
                  <a:cubicBezTo>
                    <a:pt x="6277" y="19059"/>
                    <a:pt x="6560" y="17858"/>
                    <a:pt x="6928" y="16667"/>
                  </a:cubicBezTo>
                  <a:cubicBezTo>
                    <a:pt x="7047" y="16273"/>
                    <a:pt x="7166" y="15884"/>
                    <a:pt x="7302" y="15494"/>
                  </a:cubicBezTo>
                  <a:cubicBezTo>
                    <a:pt x="7348" y="15359"/>
                    <a:pt x="7314" y="15237"/>
                    <a:pt x="7280" y="15105"/>
                  </a:cubicBezTo>
                  <a:cubicBezTo>
                    <a:pt x="7132" y="14585"/>
                    <a:pt x="6985" y="14064"/>
                    <a:pt x="6832" y="13530"/>
                  </a:cubicBezTo>
                  <a:cubicBezTo>
                    <a:pt x="6520" y="13755"/>
                    <a:pt x="6220" y="13984"/>
                    <a:pt x="5908" y="14205"/>
                  </a:cubicBezTo>
                  <a:cubicBezTo>
                    <a:pt x="5155" y="14735"/>
                    <a:pt x="4429" y="15293"/>
                    <a:pt x="3636" y="15785"/>
                  </a:cubicBezTo>
                  <a:cubicBezTo>
                    <a:pt x="3268" y="16015"/>
                    <a:pt x="2877" y="16024"/>
                    <a:pt x="2497" y="15851"/>
                  </a:cubicBezTo>
                  <a:cubicBezTo>
                    <a:pt x="2038" y="15640"/>
                    <a:pt x="1619" y="15368"/>
                    <a:pt x="1200" y="15101"/>
                  </a:cubicBezTo>
                  <a:cubicBezTo>
                    <a:pt x="1030" y="14993"/>
                    <a:pt x="979" y="14833"/>
                    <a:pt x="996" y="14664"/>
                  </a:cubicBezTo>
                  <a:cubicBezTo>
                    <a:pt x="1058" y="13886"/>
                    <a:pt x="1115" y="13112"/>
                    <a:pt x="1194" y="12334"/>
                  </a:cubicBezTo>
                  <a:cubicBezTo>
                    <a:pt x="1222" y="12020"/>
                    <a:pt x="1205" y="11719"/>
                    <a:pt x="1041" y="11429"/>
                  </a:cubicBezTo>
                  <a:cubicBezTo>
                    <a:pt x="894" y="11175"/>
                    <a:pt x="916" y="10936"/>
                    <a:pt x="1075" y="10674"/>
                  </a:cubicBezTo>
                  <a:cubicBezTo>
                    <a:pt x="1375" y="10177"/>
                    <a:pt x="1636" y="9665"/>
                    <a:pt x="1919" y="9159"/>
                  </a:cubicBezTo>
                  <a:cubicBezTo>
                    <a:pt x="1993" y="9028"/>
                    <a:pt x="2044" y="8896"/>
                    <a:pt x="2089" y="8760"/>
                  </a:cubicBezTo>
                  <a:cubicBezTo>
                    <a:pt x="2135" y="8624"/>
                    <a:pt x="2220" y="8498"/>
                    <a:pt x="2373" y="8437"/>
                  </a:cubicBezTo>
                  <a:cubicBezTo>
                    <a:pt x="2526" y="8376"/>
                    <a:pt x="2554" y="8277"/>
                    <a:pt x="2571" y="8155"/>
                  </a:cubicBezTo>
                  <a:cubicBezTo>
                    <a:pt x="2650" y="7663"/>
                    <a:pt x="2758" y="7175"/>
                    <a:pt x="2939" y="6702"/>
                  </a:cubicBezTo>
                  <a:cubicBezTo>
                    <a:pt x="3069" y="6369"/>
                    <a:pt x="3307" y="6125"/>
                    <a:pt x="3732" y="6054"/>
                  </a:cubicBezTo>
                  <a:cubicBezTo>
                    <a:pt x="3970" y="6017"/>
                    <a:pt x="4055" y="5890"/>
                    <a:pt x="4084" y="5722"/>
                  </a:cubicBezTo>
                  <a:cubicBezTo>
                    <a:pt x="4123" y="5506"/>
                    <a:pt x="4157" y="5290"/>
                    <a:pt x="4197" y="5074"/>
                  </a:cubicBezTo>
                  <a:cubicBezTo>
                    <a:pt x="4237" y="4863"/>
                    <a:pt x="4395" y="4732"/>
                    <a:pt x="4611" y="4727"/>
                  </a:cubicBezTo>
                  <a:cubicBezTo>
                    <a:pt x="4820" y="4723"/>
                    <a:pt x="4968" y="4859"/>
                    <a:pt x="5013" y="5079"/>
                  </a:cubicBezTo>
                  <a:cubicBezTo>
                    <a:pt x="5070" y="5337"/>
                    <a:pt x="5036" y="5595"/>
                    <a:pt x="4985" y="5853"/>
                  </a:cubicBezTo>
                  <a:cubicBezTo>
                    <a:pt x="4973" y="5900"/>
                    <a:pt x="4934" y="5947"/>
                    <a:pt x="5030" y="5975"/>
                  </a:cubicBezTo>
                  <a:cubicBezTo>
                    <a:pt x="5461" y="6120"/>
                    <a:pt x="5563" y="6270"/>
                    <a:pt x="5478" y="6641"/>
                  </a:cubicBezTo>
                  <a:cubicBezTo>
                    <a:pt x="5455" y="6749"/>
                    <a:pt x="5432" y="6847"/>
                    <a:pt x="5478" y="6955"/>
                  </a:cubicBezTo>
                  <a:cubicBezTo>
                    <a:pt x="5495" y="6997"/>
                    <a:pt x="5500" y="7049"/>
                    <a:pt x="5483" y="7091"/>
                  </a:cubicBezTo>
                  <a:cubicBezTo>
                    <a:pt x="5404" y="7353"/>
                    <a:pt x="5455" y="7630"/>
                    <a:pt x="5330" y="7883"/>
                  </a:cubicBezTo>
                  <a:cubicBezTo>
                    <a:pt x="5319" y="7902"/>
                    <a:pt x="5313" y="7921"/>
                    <a:pt x="5308" y="7940"/>
                  </a:cubicBezTo>
                  <a:cubicBezTo>
                    <a:pt x="5257" y="8259"/>
                    <a:pt x="5081" y="8404"/>
                    <a:pt x="4690" y="8423"/>
                  </a:cubicBezTo>
                  <a:cubicBezTo>
                    <a:pt x="4565" y="8427"/>
                    <a:pt x="4497" y="8465"/>
                    <a:pt x="4463" y="8563"/>
                  </a:cubicBezTo>
                  <a:cubicBezTo>
                    <a:pt x="4452" y="8601"/>
                    <a:pt x="4429" y="8638"/>
                    <a:pt x="4401" y="8676"/>
                  </a:cubicBezTo>
                  <a:cubicBezTo>
                    <a:pt x="4305" y="8821"/>
                    <a:pt x="4203" y="8953"/>
                    <a:pt x="4344" y="9131"/>
                  </a:cubicBezTo>
                  <a:cubicBezTo>
                    <a:pt x="4429" y="9239"/>
                    <a:pt x="4350" y="9379"/>
                    <a:pt x="4276" y="9492"/>
                  </a:cubicBezTo>
                  <a:cubicBezTo>
                    <a:pt x="4231" y="9562"/>
                    <a:pt x="4180" y="9633"/>
                    <a:pt x="4242" y="9708"/>
                  </a:cubicBezTo>
                  <a:cubicBezTo>
                    <a:pt x="4356" y="9853"/>
                    <a:pt x="4350" y="10003"/>
                    <a:pt x="4293" y="10158"/>
                  </a:cubicBezTo>
                  <a:cubicBezTo>
                    <a:pt x="4152" y="10552"/>
                    <a:pt x="4225" y="10955"/>
                    <a:pt x="4231" y="11354"/>
                  </a:cubicBezTo>
                  <a:cubicBezTo>
                    <a:pt x="4237" y="11508"/>
                    <a:pt x="4248" y="11668"/>
                    <a:pt x="4265" y="11860"/>
                  </a:cubicBezTo>
                  <a:cubicBezTo>
                    <a:pt x="4463" y="11551"/>
                    <a:pt x="4769" y="11326"/>
                    <a:pt x="4832" y="10978"/>
                  </a:cubicBezTo>
                  <a:cubicBezTo>
                    <a:pt x="4877" y="10716"/>
                    <a:pt x="5126" y="10552"/>
                    <a:pt x="5347" y="10388"/>
                  </a:cubicBezTo>
                  <a:cubicBezTo>
                    <a:pt x="5444" y="10317"/>
                    <a:pt x="5540" y="10242"/>
                    <a:pt x="5631" y="10172"/>
                  </a:cubicBezTo>
                  <a:cubicBezTo>
                    <a:pt x="5750" y="10120"/>
                    <a:pt x="5778" y="10027"/>
                    <a:pt x="5806" y="9933"/>
                  </a:cubicBezTo>
                  <a:cubicBezTo>
                    <a:pt x="5846" y="9783"/>
                    <a:pt x="5874" y="9633"/>
                    <a:pt x="5920" y="9487"/>
                  </a:cubicBezTo>
                  <a:cubicBezTo>
                    <a:pt x="5965" y="9356"/>
                    <a:pt x="5959" y="9215"/>
                    <a:pt x="6078" y="9103"/>
                  </a:cubicBezTo>
                  <a:cubicBezTo>
                    <a:pt x="6112" y="9267"/>
                    <a:pt x="6078" y="9426"/>
                    <a:pt x="6044" y="9586"/>
                  </a:cubicBezTo>
                  <a:cubicBezTo>
                    <a:pt x="5999" y="9825"/>
                    <a:pt x="6112" y="9998"/>
                    <a:pt x="6328" y="10134"/>
                  </a:cubicBezTo>
                  <a:cubicBezTo>
                    <a:pt x="6362" y="10158"/>
                    <a:pt x="6413" y="10177"/>
                    <a:pt x="6390" y="10209"/>
                  </a:cubicBezTo>
                  <a:cubicBezTo>
                    <a:pt x="6350" y="10266"/>
                    <a:pt x="6299" y="10205"/>
                    <a:pt x="6265" y="10191"/>
                  </a:cubicBezTo>
                  <a:cubicBezTo>
                    <a:pt x="6141" y="10130"/>
                    <a:pt x="6073" y="10017"/>
                    <a:pt x="5959" y="9928"/>
                  </a:cubicBezTo>
                  <a:cubicBezTo>
                    <a:pt x="5937" y="10078"/>
                    <a:pt x="5863" y="10186"/>
                    <a:pt x="5750" y="10275"/>
                  </a:cubicBezTo>
                  <a:cubicBezTo>
                    <a:pt x="5648" y="10355"/>
                    <a:pt x="5540" y="10434"/>
                    <a:pt x="5432" y="10510"/>
                  </a:cubicBezTo>
                  <a:cubicBezTo>
                    <a:pt x="5200" y="10674"/>
                    <a:pt x="5007" y="10861"/>
                    <a:pt x="4968" y="11129"/>
                  </a:cubicBezTo>
                  <a:cubicBezTo>
                    <a:pt x="4945" y="11260"/>
                    <a:pt x="4866" y="11377"/>
                    <a:pt x="4775" y="11490"/>
                  </a:cubicBezTo>
                  <a:cubicBezTo>
                    <a:pt x="4639" y="11658"/>
                    <a:pt x="4509" y="11832"/>
                    <a:pt x="4361" y="11991"/>
                  </a:cubicBezTo>
                  <a:cubicBezTo>
                    <a:pt x="4259" y="12104"/>
                    <a:pt x="4265" y="12198"/>
                    <a:pt x="4373" y="12315"/>
                  </a:cubicBezTo>
                  <a:cubicBezTo>
                    <a:pt x="4781" y="11907"/>
                    <a:pt x="5183" y="11499"/>
                    <a:pt x="5585" y="11096"/>
                  </a:cubicBezTo>
                  <a:cubicBezTo>
                    <a:pt x="5602" y="11105"/>
                    <a:pt x="5614" y="11114"/>
                    <a:pt x="5631" y="11124"/>
                  </a:cubicBezTo>
                  <a:cubicBezTo>
                    <a:pt x="5342" y="11574"/>
                    <a:pt x="4956" y="11977"/>
                    <a:pt x="4611" y="12413"/>
                  </a:cubicBezTo>
                  <a:cubicBezTo>
                    <a:pt x="4900" y="12442"/>
                    <a:pt x="5166" y="12442"/>
                    <a:pt x="5415" y="12540"/>
                  </a:cubicBezTo>
                  <a:cubicBezTo>
                    <a:pt x="5347" y="12554"/>
                    <a:pt x="5285" y="12554"/>
                    <a:pt x="5223" y="12554"/>
                  </a:cubicBezTo>
                  <a:cubicBezTo>
                    <a:pt x="5019" y="12545"/>
                    <a:pt x="4815" y="12535"/>
                    <a:pt x="4616" y="12531"/>
                  </a:cubicBezTo>
                  <a:cubicBezTo>
                    <a:pt x="4554" y="12531"/>
                    <a:pt x="4475" y="12531"/>
                    <a:pt x="4520" y="12610"/>
                  </a:cubicBezTo>
                  <a:cubicBezTo>
                    <a:pt x="4605" y="12761"/>
                    <a:pt x="4656" y="12925"/>
                    <a:pt x="4854" y="13014"/>
                  </a:cubicBezTo>
                  <a:cubicBezTo>
                    <a:pt x="4962" y="13061"/>
                    <a:pt x="5070" y="13122"/>
                    <a:pt x="5143" y="13225"/>
                  </a:cubicBezTo>
                  <a:cubicBezTo>
                    <a:pt x="4996" y="13225"/>
                    <a:pt x="4900" y="13136"/>
                    <a:pt x="4775" y="13117"/>
                  </a:cubicBezTo>
                  <a:cubicBezTo>
                    <a:pt x="4832" y="13464"/>
                    <a:pt x="4934" y="13797"/>
                    <a:pt x="5121" y="14116"/>
                  </a:cubicBezTo>
                  <a:cubicBezTo>
                    <a:pt x="5257" y="13928"/>
                    <a:pt x="5347" y="13741"/>
                    <a:pt x="5398" y="13539"/>
                  </a:cubicBezTo>
                  <a:cubicBezTo>
                    <a:pt x="5427" y="13426"/>
                    <a:pt x="5483" y="13342"/>
                    <a:pt x="5585" y="13267"/>
                  </a:cubicBezTo>
                  <a:cubicBezTo>
                    <a:pt x="5767" y="13126"/>
                    <a:pt x="5937" y="12981"/>
                    <a:pt x="6118" y="12840"/>
                  </a:cubicBezTo>
                  <a:cubicBezTo>
                    <a:pt x="6192" y="12784"/>
                    <a:pt x="6209" y="12723"/>
                    <a:pt x="6192" y="12634"/>
                  </a:cubicBezTo>
                  <a:cubicBezTo>
                    <a:pt x="6107" y="12240"/>
                    <a:pt x="6027" y="11846"/>
                    <a:pt x="5727" y="11476"/>
                  </a:cubicBezTo>
                  <a:cubicBezTo>
                    <a:pt x="5999" y="11607"/>
                    <a:pt x="6129" y="11794"/>
                    <a:pt x="6271" y="12001"/>
                  </a:cubicBezTo>
                  <a:cubicBezTo>
                    <a:pt x="6345" y="11696"/>
                    <a:pt x="6322" y="11419"/>
                    <a:pt x="6260" y="11147"/>
                  </a:cubicBezTo>
                  <a:cubicBezTo>
                    <a:pt x="6203" y="10880"/>
                    <a:pt x="6027" y="10702"/>
                    <a:pt x="5693" y="10636"/>
                  </a:cubicBezTo>
                  <a:cubicBezTo>
                    <a:pt x="5789" y="10575"/>
                    <a:pt x="5869" y="10608"/>
                    <a:pt x="5948" y="10636"/>
                  </a:cubicBezTo>
                  <a:cubicBezTo>
                    <a:pt x="6118" y="10692"/>
                    <a:pt x="6226" y="10796"/>
                    <a:pt x="6311" y="10927"/>
                  </a:cubicBezTo>
                  <a:cubicBezTo>
                    <a:pt x="6447" y="11152"/>
                    <a:pt x="6520" y="11391"/>
                    <a:pt x="6594" y="11635"/>
                  </a:cubicBezTo>
                  <a:cubicBezTo>
                    <a:pt x="6645" y="11809"/>
                    <a:pt x="6690" y="11982"/>
                    <a:pt x="6736" y="12156"/>
                  </a:cubicBezTo>
                  <a:cubicBezTo>
                    <a:pt x="6775" y="11330"/>
                    <a:pt x="6855" y="10510"/>
                    <a:pt x="6809" y="9684"/>
                  </a:cubicBezTo>
                  <a:cubicBezTo>
                    <a:pt x="6792" y="9375"/>
                    <a:pt x="6730" y="9070"/>
                    <a:pt x="6628" y="8770"/>
                  </a:cubicBezTo>
                  <a:cubicBezTo>
                    <a:pt x="6549" y="8554"/>
                    <a:pt x="6509" y="8549"/>
                    <a:pt x="6294" y="8718"/>
                  </a:cubicBezTo>
                  <a:cubicBezTo>
                    <a:pt x="6299" y="8615"/>
                    <a:pt x="6407" y="8587"/>
                    <a:pt x="6486" y="8545"/>
                  </a:cubicBezTo>
                  <a:cubicBezTo>
                    <a:pt x="7115" y="8216"/>
                    <a:pt x="7795" y="7982"/>
                    <a:pt x="8481" y="7747"/>
                  </a:cubicBezTo>
                  <a:cubicBezTo>
                    <a:pt x="8498" y="7743"/>
                    <a:pt x="8515" y="7733"/>
                    <a:pt x="8532" y="7729"/>
                  </a:cubicBezTo>
                  <a:cubicBezTo>
                    <a:pt x="9172" y="7625"/>
                    <a:pt x="9552" y="7260"/>
                    <a:pt x="9869" y="6824"/>
                  </a:cubicBezTo>
                  <a:cubicBezTo>
                    <a:pt x="10050" y="6570"/>
                    <a:pt x="10062" y="6575"/>
                    <a:pt x="10362" y="6486"/>
                  </a:cubicBezTo>
                  <a:cubicBezTo>
                    <a:pt x="10056" y="6167"/>
                    <a:pt x="9744" y="5853"/>
                    <a:pt x="9444" y="5534"/>
                  </a:cubicBezTo>
                  <a:cubicBezTo>
                    <a:pt x="9047" y="5117"/>
                    <a:pt x="8832" y="4652"/>
                    <a:pt x="8872" y="4108"/>
                  </a:cubicBezTo>
                  <a:cubicBezTo>
                    <a:pt x="8889" y="3893"/>
                    <a:pt x="8770" y="3696"/>
                    <a:pt x="8651" y="3508"/>
                  </a:cubicBezTo>
                  <a:cubicBezTo>
                    <a:pt x="8577" y="3391"/>
                    <a:pt x="8492" y="3278"/>
                    <a:pt x="8413" y="3166"/>
                  </a:cubicBezTo>
                  <a:cubicBezTo>
                    <a:pt x="8300" y="3006"/>
                    <a:pt x="8271" y="2833"/>
                    <a:pt x="8288" y="2650"/>
                  </a:cubicBezTo>
                  <a:cubicBezTo>
                    <a:pt x="8294" y="2603"/>
                    <a:pt x="8328" y="2551"/>
                    <a:pt x="8249" y="2514"/>
                  </a:cubicBezTo>
                  <a:cubicBezTo>
                    <a:pt x="7920" y="2373"/>
                    <a:pt x="7841" y="2125"/>
                    <a:pt x="7824" y="1848"/>
                  </a:cubicBezTo>
                  <a:cubicBezTo>
                    <a:pt x="7807" y="1538"/>
                    <a:pt x="7807" y="1229"/>
                    <a:pt x="7858" y="901"/>
                  </a:cubicBezTo>
                  <a:cubicBezTo>
                    <a:pt x="8016" y="1069"/>
                    <a:pt x="8164" y="1229"/>
                    <a:pt x="8305" y="1384"/>
                  </a:cubicBezTo>
                  <a:cubicBezTo>
                    <a:pt x="8283" y="1145"/>
                    <a:pt x="8266" y="910"/>
                    <a:pt x="8300" y="680"/>
                  </a:cubicBezTo>
                  <a:cubicBezTo>
                    <a:pt x="8328" y="455"/>
                    <a:pt x="8362" y="235"/>
                    <a:pt x="8453" y="0"/>
                  </a:cubicBezTo>
                  <a:cubicBezTo>
                    <a:pt x="8555" y="113"/>
                    <a:pt x="8645" y="211"/>
                    <a:pt x="8725" y="310"/>
                  </a:cubicBezTo>
                  <a:cubicBezTo>
                    <a:pt x="8872" y="493"/>
                    <a:pt x="9076" y="521"/>
                    <a:pt x="9319" y="479"/>
                  </a:cubicBezTo>
                  <a:cubicBezTo>
                    <a:pt x="9733" y="404"/>
                    <a:pt x="10107" y="235"/>
                    <a:pt x="10515" y="136"/>
                  </a:cubicBezTo>
                  <a:cubicBezTo>
                    <a:pt x="11252" y="-47"/>
                    <a:pt x="11977" y="-56"/>
                    <a:pt x="12663" y="272"/>
                  </a:cubicBezTo>
                  <a:cubicBezTo>
                    <a:pt x="12974" y="418"/>
                    <a:pt x="13212" y="624"/>
                    <a:pt x="13360" y="901"/>
                  </a:cubicBezTo>
                  <a:cubicBezTo>
                    <a:pt x="13382" y="943"/>
                    <a:pt x="13405" y="976"/>
                    <a:pt x="13467" y="990"/>
                  </a:cubicBezTo>
                  <a:cubicBezTo>
                    <a:pt x="13830" y="1084"/>
                    <a:pt x="13989" y="1323"/>
                    <a:pt x="14057" y="1613"/>
                  </a:cubicBezTo>
                  <a:cubicBezTo>
                    <a:pt x="14153" y="2012"/>
                    <a:pt x="14085" y="2401"/>
                    <a:pt x="14011" y="2795"/>
                  </a:cubicBezTo>
                  <a:cubicBezTo>
                    <a:pt x="13960" y="3058"/>
                    <a:pt x="13864" y="3311"/>
                    <a:pt x="13898" y="3588"/>
                  </a:cubicBezTo>
                  <a:cubicBezTo>
                    <a:pt x="13926" y="3846"/>
                    <a:pt x="13773" y="4080"/>
                    <a:pt x="13615" y="4296"/>
                  </a:cubicBezTo>
                  <a:cubicBezTo>
                    <a:pt x="13360" y="4648"/>
                    <a:pt x="13235" y="5013"/>
                    <a:pt x="13377" y="5421"/>
                  </a:cubicBezTo>
                  <a:cubicBezTo>
                    <a:pt x="13399" y="5482"/>
                    <a:pt x="13422" y="5548"/>
                    <a:pt x="13433" y="5614"/>
                  </a:cubicBezTo>
                  <a:cubicBezTo>
                    <a:pt x="13450" y="5764"/>
                    <a:pt x="13507" y="5858"/>
                    <a:pt x="13734" y="5848"/>
                  </a:cubicBezTo>
                  <a:cubicBezTo>
                    <a:pt x="13915" y="5843"/>
                    <a:pt x="14040" y="5965"/>
                    <a:pt x="14130" y="6087"/>
                  </a:cubicBezTo>
                  <a:cubicBezTo>
                    <a:pt x="14334" y="6364"/>
                    <a:pt x="14533" y="6641"/>
                    <a:pt x="14731" y="6922"/>
                  </a:cubicBezTo>
                  <a:cubicBezTo>
                    <a:pt x="14782" y="6997"/>
                    <a:pt x="14850" y="7039"/>
                    <a:pt x="14952" y="7067"/>
                  </a:cubicBezTo>
                  <a:cubicBezTo>
                    <a:pt x="16096" y="7353"/>
                    <a:pt x="17235" y="7649"/>
                    <a:pt x="18346" y="8015"/>
                  </a:cubicBezTo>
                  <a:cubicBezTo>
                    <a:pt x="18550" y="8080"/>
                    <a:pt x="18675" y="8184"/>
                    <a:pt x="18743" y="8357"/>
                  </a:cubicBezTo>
                  <a:cubicBezTo>
                    <a:pt x="19100" y="9206"/>
                    <a:pt x="19423" y="10064"/>
                    <a:pt x="19723" y="10927"/>
                  </a:cubicBezTo>
                  <a:cubicBezTo>
                    <a:pt x="19751" y="11011"/>
                    <a:pt x="19757" y="11096"/>
                    <a:pt x="19746" y="11185"/>
                  </a:cubicBezTo>
                  <a:cubicBezTo>
                    <a:pt x="19734" y="11208"/>
                    <a:pt x="19717" y="11227"/>
                    <a:pt x="19712" y="11250"/>
                  </a:cubicBezTo>
                  <a:cubicBezTo>
                    <a:pt x="19536" y="11832"/>
                    <a:pt x="19377" y="12423"/>
                    <a:pt x="19230" y="13014"/>
                  </a:cubicBezTo>
                  <a:cubicBezTo>
                    <a:pt x="19213" y="13084"/>
                    <a:pt x="19219" y="13168"/>
                    <a:pt x="19134" y="13239"/>
                  </a:cubicBezTo>
                  <a:cubicBezTo>
                    <a:pt x="19145" y="12831"/>
                    <a:pt x="19264" y="12451"/>
                    <a:pt x="19338" y="12066"/>
                  </a:cubicBezTo>
                  <a:cubicBezTo>
                    <a:pt x="19406" y="11790"/>
                    <a:pt x="19474" y="11513"/>
                    <a:pt x="19547" y="11236"/>
                  </a:cubicBezTo>
                  <a:cubicBezTo>
                    <a:pt x="19581" y="11114"/>
                    <a:pt x="19581" y="11002"/>
                    <a:pt x="19530" y="10880"/>
                  </a:cubicBezTo>
                  <a:cubicBezTo>
                    <a:pt x="19292" y="10280"/>
                    <a:pt x="19060" y="9675"/>
                    <a:pt x="18822" y="9075"/>
                  </a:cubicBezTo>
                  <a:cubicBezTo>
                    <a:pt x="18731" y="8840"/>
                    <a:pt x="18624" y="8610"/>
                    <a:pt x="18505" y="8338"/>
                  </a:cubicBezTo>
                  <a:cubicBezTo>
                    <a:pt x="18442" y="8446"/>
                    <a:pt x="18363" y="8498"/>
                    <a:pt x="18352" y="8582"/>
                  </a:cubicBezTo>
                  <a:cubicBezTo>
                    <a:pt x="18216" y="8732"/>
                    <a:pt x="18125" y="8906"/>
                    <a:pt x="18029" y="9075"/>
                  </a:cubicBezTo>
                  <a:cubicBezTo>
                    <a:pt x="17502" y="9989"/>
                    <a:pt x="17218" y="10964"/>
                    <a:pt x="17060" y="11968"/>
                  </a:cubicBezTo>
                  <a:cubicBezTo>
                    <a:pt x="17020" y="12226"/>
                    <a:pt x="16980" y="12479"/>
                    <a:pt x="17094" y="12737"/>
                  </a:cubicBezTo>
                  <a:cubicBezTo>
                    <a:pt x="17490" y="13656"/>
                    <a:pt x="17898" y="14571"/>
                    <a:pt x="18329" y="15476"/>
                  </a:cubicBezTo>
                  <a:cubicBezTo>
                    <a:pt x="18363" y="15546"/>
                    <a:pt x="18403" y="15579"/>
                    <a:pt x="18499" y="15579"/>
                  </a:cubicBezTo>
                  <a:cubicBezTo>
                    <a:pt x="18760" y="15584"/>
                    <a:pt x="19015" y="15593"/>
                    <a:pt x="19275" y="15602"/>
                  </a:cubicBezTo>
                  <a:cubicBezTo>
                    <a:pt x="19547" y="15616"/>
                    <a:pt x="19819" y="15630"/>
                    <a:pt x="20086" y="15645"/>
                  </a:cubicBezTo>
                  <a:cubicBezTo>
                    <a:pt x="20035" y="15691"/>
                    <a:pt x="19989" y="15706"/>
                    <a:pt x="19938" y="15724"/>
                  </a:cubicBezTo>
                  <a:cubicBezTo>
                    <a:pt x="19462" y="15874"/>
                    <a:pt x="18986" y="16020"/>
                    <a:pt x="18533" y="16212"/>
                  </a:cubicBezTo>
                  <a:cubicBezTo>
                    <a:pt x="18431" y="16259"/>
                    <a:pt x="18397" y="16287"/>
                    <a:pt x="18488" y="16376"/>
                  </a:cubicBezTo>
                  <a:cubicBezTo>
                    <a:pt x="18720" y="16601"/>
                    <a:pt x="18947" y="16831"/>
                    <a:pt x="19162" y="17065"/>
                  </a:cubicBezTo>
                  <a:cubicBezTo>
                    <a:pt x="19287" y="17201"/>
                    <a:pt x="19440" y="17323"/>
                    <a:pt x="19502" y="17492"/>
                  </a:cubicBezTo>
                  <a:cubicBezTo>
                    <a:pt x="19530" y="17506"/>
                    <a:pt x="19542" y="17525"/>
                    <a:pt x="19525" y="17549"/>
                  </a:cubicBezTo>
                  <a:cubicBezTo>
                    <a:pt x="19502" y="17539"/>
                    <a:pt x="19485" y="17530"/>
                    <a:pt x="19462" y="17520"/>
                  </a:cubicBezTo>
                  <a:cubicBezTo>
                    <a:pt x="19462" y="17520"/>
                    <a:pt x="19462" y="17520"/>
                    <a:pt x="19462" y="17520"/>
                  </a:cubicBezTo>
                  <a:close/>
                  <a:moveTo>
                    <a:pt x="4208" y="5989"/>
                  </a:moveTo>
                  <a:cubicBezTo>
                    <a:pt x="4299" y="5979"/>
                    <a:pt x="4378" y="5970"/>
                    <a:pt x="4452" y="5970"/>
                  </a:cubicBezTo>
                  <a:cubicBezTo>
                    <a:pt x="4633" y="5965"/>
                    <a:pt x="4764" y="5928"/>
                    <a:pt x="4764" y="5745"/>
                  </a:cubicBezTo>
                  <a:cubicBezTo>
                    <a:pt x="4764" y="5581"/>
                    <a:pt x="4798" y="5412"/>
                    <a:pt x="4815" y="5248"/>
                  </a:cubicBezTo>
                  <a:cubicBezTo>
                    <a:pt x="4826" y="5168"/>
                    <a:pt x="4809" y="5084"/>
                    <a:pt x="4775" y="5009"/>
                  </a:cubicBezTo>
                  <a:cubicBezTo>
                    <a:pt x="4747" y="4948"/>
                    <a:pt x="4696" y="4910"/>
                    <a:pt x="4611" y="4906"/>
                  </a:cubicBezTo>
                  <a:cubicBezTo>
                    <a:pt x="4520" y="4901"/>
                    <a:pt x="4475" y="4943"/>
                    <a:pt x="4446" y="5004"/>
                  </a:cubicBezTo>
                  <a:cubicBezTo>
                    <a:pt x="4429" y="5046"/>
                    <a:pt x="4418" y="5093"/>
                    <a:pt x="4412" y="5135"/>
                  </a:cubicBezTo>
                  <a:cubicBezTo>
                    <a:pt x="4356" y="5417"/>
                    <a:pt x="4344" y="5707"/>
                    <a:pt x="4208" y="5989"/>
                  </a:cubicBezTo>
                  <a:close/>
                  <a:moveTo>
                    <a:pt x="2678" y="8727"/>
                  </a:moveTo>
                  <a:cubicBezTo>
                    <a:pt x="2667" y="8939"/>
                    <a:pt x="2973" y="9135"/>
                    <a:pt x="3234" y="9112"/>
                  </a:cubicBezTo>
                  <a:cubicBezTo>
                    <a:pt x="3336" y="9089"/>
                    <a:pt x="3438" y="9135"/>
                    <a:pt x="3545" y="9121"/>
                  </a:cubicBezTo>
                  <a:cubicBezTo>
                    <a:pt x="3919" y="9075"/>
                    <a:pt x="4055" y="8835"/>
                    <a:pt x="4191" y="8592"/>
                  </a:cubicBezTo>
                  <a:cubicBezTo>
                    <a:pt x="4225" y="8531"/>
                    <a:pt x="4254" y="8479"/>
                    <a:pt x="4146" y="8451"/>
                  </a:cubicBezTo>
                  <a:cubicBezTo>
                    <a:pt x="4101" y="8441"/>
                    <a:pt x="4072" y="8409"/>
                    <a:pt x="4078" y="8371"/>
                  </a:cubicBezTo>
                  <a:cubicBezTo>
                    <a:pt x="4078" y="8320"/>
                    <a:pt x="4135" y="8329"/>
                    <a:pt x="4174" y="8324"/>
                  </a:cubicBezTo>
                  <a:cubicBezTo>
                    <a:pt x="4282" y="8310"/>
                    <a:pt x="4339" y="8277"/>
                    <a:pt x="4248" y="8174"/>
                  </a:cubicBezTo>
                  <a:cubicBezTo>
                    <a:pt x="4367" y="8179"/>
                    <a:pt x="4458" y="8184"/>
                    <a:pt x="4548" y="8188"/>
                  </a:cubicBezTo>
                  <a:cubicBezTo>
                    <a:pt x="4639" y="8193"/>
                    <a:pt x="4730" y="8202"/>
                    <a:pt x="4826" y="8207"/>
                  </a:cubicBezTo>
                  <a:cubicBezTo>
                    <a:pt x="5024" y="8212"/>
                    <a:pt x="5115" y="8155"/>
                    <a:pt x="5143" y="8001"/>
                  </a:cubicBezTo>
                  <a:cubicBezTo>
                    <a:pt x="5172" y="7874"/>
                    <a:pt x="5183" y="7747"/>
                    <a:pt x="5217" y="7625"/>
                  </a:cubicBezTo>
                  <a:cubicBezTo>
                    <a:pt x="5257" y="7475"/>
                    <a:pt x="5183" y="7386"/>
                    <a:pt x="5007" y="7358"/>
                  </a:cubicBezTo>
                  <a:cubicBezTo>
                    <a:pt x="4775" y="7321"/>
                    <a:pt x="4537" y="7297"/>
                    <a:pt x="4299" y="7260"/>
                  </a:cubicBezTo>
                  <a:cubicBezTo>
                    <a:pt x="4089" y="7227"/>
                    <a:pt x="3868" y="7241"/>
                    <a:pt x="3687" y="7124"/>
                  </a:cubicBezTo>
                  <a:cubicBezTo>
                    <a:pt x="4220" y="7096"/>
                    <a:pt x="4752" y="7049"/>
                    <a:pt x="5245" y="7278"/>
                  </a:cubicBezTo>
                  <a:cubicBezTo>
                    <a:pt x="5347" y="6913"/>
                    <a:pt x="5257" y="6781"/>
                    <a:pt x="4826" y="6730"/>
                  </a:cubicBezTo>
                  <a:cubicBezTo>
                    <a:pt x="4429" y="6678"/>
                    <a:pt x="4021" y="6673"/>
                    <a:pt x="3613" y="6608"/>
                  </a:cubicBezTo>
                  <a:cubicBezTo>
                    <a:pt x="3636" y="6594"/>
                    <a:pt x="3647" y="6575"/>
                    <a:pt x="3664" y="6575"/>
                  </a:cubicBezTo>
                  <a:cubicBezTo>
                    <a:pt x="4157" y="6509"/>
                    <a:pt x="4650" y="6453"/>
                    <a:pt x="5143" y="6561"/>
                  </a:cubicBezTo>
                  <a:cubicBezTo>
                    <a:pt x="5274" y="6589"/>
                    <a:pt x="5285" y="6561"/>
                    <a:pt x="5291" y="6477"/>
                  </a:cubicBezTo>
                  <a:cubicBezTo>
                    <a:pt x="5302" y="6275"/>
                    <a:pt x="5160" y="6148"/>
                    <a:pt x="4883" y="6134"/>
                  </a:cubicBezTo>
                  <a:cubicBezTo>
                    <a:pt x="4520" y="6115"/>
                    <a:pt x="4163" y="6134"/>
                    <a:pt x="3806" y="6214"/>
                  </a:cubicBezTo>
                  <a:cubicBezTo>
                    <a:pt x="3613" y="6256"/>
                    <a:pt x="3426" y="6303"/>
                    <a:pt x="3296" y="6434"/>
                  </a:cubicBezTo>
                  <a:cubicBezTo>
                    <a:pt x="3262" y="6467"/>
                    <a:pt x="3200" y="6523"/>
                    <a:pt x="3228" y="6552"/>
                  </a:cubicBezTo>
                  <a:cubicBezTo>
                    <a:pt x="3336" y="6650"/>
                    <a:pt x="3234" y="6720"/>
                    <a:pt x="3194" y="6791"/>
                  </a:cubicBezTo>
                  <a:cubicBezTo>
                    <a:pt x="3086" y="6964"/>
                    <a:pt x="3001" y="7142"/>
                    <a:pt x="2962" y="7335"/>
                  </a:cubicBezTo>
                  <a:cubicBezTo>
                    <a:pt x="2814" y="7785"/>
                    <a:pt x="2707" y="8249"/>
                    <a:pt x="2678" y="8727"/>
                  </a:cubicBezTo>
                  <a:close/>
                  <a:moveTo>
                    <a:pt x="3460" y="9239"/>
                  </a:moveTo>
                  <a:cubicBezTo>
                    <a:pt x="3715" y="9351"/>
                    <a:pt x="3812" y="9309"/>
                    <a:pt x="3857" y="9089"/>
                  </a:cubicBezTo>
                  <a:cubicBezTo>
                    <a:pt x="3744" y="9164"/>
                    <a:pt x="3625" y="9211"/>
                    <a:pt x="3460" y="9239"/>
                  </a:cubicBezTo>
                  <a:close/>
                  <a:moveTo>
                    <a:pt x="2282" y="9018"/>
                  </a:moveTo>
                  <a:cubicBezTo>
                    <a:pt x="2390" y="9543"/>
                    <a:pt x="2520" y="10064"/>
                    <a:pt x="2701" y="10570"/>
                  </a:cubicBezTo>
                  <a:cubicBezTo>
                    <a:pt x="2724" y="10636"/>
                    <a:pt x="2752" y="10641"/>
                    <a:pt x="2826" y="10622"/>
                  </a:cubicBezTo>
                  <a:cubicBezTo>
                    <a:pt x="3302" y="10491"/>
                    <a:pt x="3715" y="10280"/>
                    <a:pt x="4055" y="9980"/>
                  </a:cubicBezTo>
                  <a:cubicBezTo>
                    <a:pt x="4101" y="9937"/>
                    <a:pt x="4140" y="9900"/>
                    <a:pt x="4101" y="9830"/>
                  </a:cubicBezTo>
                  <a:cubicBezTo>
                    <a:pt x="4004" y="9684"/>
                    <a:pt x="4027" y="9539"/>
                    <a:pt x="4112" y="9393"/>
                  </a:cubicBezTo>
                  <a:cubicBezTo>
                    <a:pt x="4169" y="9300"/>
                    <a:pt x="4203" y="9201"/>
                    <a:pt x="4101" y="9098"/>
                  </a:cubicBezTo>
                  <a:cubicBezTo>
                    <a:pt x="4044" y="9440"/>
                    <a:pt x="3868" y="9581"/>
                    <a:pt x="3483" y="9548"/>
                  </a:cubicBezTo>
                  <a:cubicBezTo>
                    <a:pt x="3177" y="9520"/>
                    <a:pt x="2894" y="9468"/>
                    <a:pt x="2622" y="9267"/>
                  </a:cubicBezTo>
                  <a:cubicBezTo>
                    <a:pt x="2814" y="9281"/>
                    <a:pt x="2950" y="9356"/>
                    <a:pt x="3126" y="9318"/>
                  </a:cubicBezTo>
                  <a:cubicBezTo>
                    <a:pt x="2746" y="9178"/>
                    <a:pt x="2418" y="9023"/>
                    <a:pt x="2418" y="8606"/>
                  </a:cubicBezTo>
                  <a:cubicBezTo>
                    <a:pt x="2305" y="8756"/>
                    <a:pt x="2254" y="8882"/>
                    <a:pt x="2282" y="9018"/>
                  </a:cubicBezTo>
                  <a:close/>
                  <a:moveTo>
                    <a:pt x="2276" y="10139"/>
                  </a:moveTo>
                  <a:cubicBezTo>
                    <a:pt x="2299" y="10308"/>
                    <a:pt x="2339" y="10477"/>
                    <a:pt x="2429" y="10631"/>
                  </a:cubicBezTo>
                  <a:cubicBezTo>
                    <a:pt x="2446" y="10664"/>
                    <a:pt x="2480" y="10697"/>
                    <a:pt x="2531" y="10678"/>
                  </a:cubicBezTo>
                  <a:cubicBezTo>
                    <a:pt x="2610" y="10655"/>
                    <a:pt x="2542" y="10622"/>
                    <a:pt x="2531" y="10594"/>
                  </a:cubicBezTo>
                  <a:cubicBezTo>
                    <a:pt x="2452" y="10392"/>
                    <a:pt x="2373" y="10191"/>
                    <a:pt x="2276" y="9947"/>
                  </a:cubicBezTo>
                  <a:cubicBezTo>
                    <a:pt x="2276" y="10041"/>
                    <a:pt x="2271" y="10087"/>
                    <a:pt x="2276" y="10139"/>
                  </a:cubicBezTo>
                  <a:close/>
                  <a:moveTo>
                    <a:pt x="1222" y="10899"/>
                  </a:moveTo>
                  <a:cubicBezTo>
                    <a:pt x="1619" y="10852"/>
                    <a:pt x="1982" y="10819"/>
                    <a:pt x="2356" y="10749"/>
                  </a:cubicBezTo>
                  <a:cubicBezTo>
                    <a:pt x="2033" y="10327"/>
                    <a:pt x="2129" y="9853"/>
                    <a:pt x="2055" y="9375"/>
                  </a:cubicBezTo>
                  <a:cubicBezTo>
                    <a:pt x="1766" y="9900"/>
                    <a:pt x="1500" y="10388"/>
                    <a:pt x="1222" y="10899"/>
                  </a:cubicBezTo>
                  <a:close/>
                  <a:moveTo>
                    <a:pt x="3976" y="15011"/>
                  </a:moveTo>
                  <a:cubicBezTo>
                    <a:pt x="4203" y="14439"/>
                    <a:pt x="4367" y="13853"/>
                    <a:pt x="4616" y="13281"/>
                  </a:cubicBezTo>
                  <a:cubicBezTo>
                    <a:pt x="4628" y="13258"/>
                    <a:pt x="4639" y="13229"/>
                    <a:pt x="4628" y="13206"/>
                  </a:cubicBezTo>
                  <a:cubicBezTo>
                    <a:pt x="4548" y="12986"/>
                    <a:pt x="4429" y="12779"/>
                    <a:pt x="4276" y="12554"/>
                  </a:cubicBezTo>
                  <a:cubicBezTo>
                    <a:pt x="4220" y="12864"/>
                    <a:pt x="4174" y="13140"/>
                    <a:pt x="4112" y="13417"/>
                  </a:cubicBezTo>
                  <a:cubicBezTo>
                    <a:pt x="4055" y="13675"/>
                    <a:pt x="4033" y="13938"/>
                    <a:pt x="3931" y="14191"/>
                  </a:cubicBezTo>
                  <a:cubicBezTo>
                    <a:pt x="3908" y="13830"/>
                    <a:pt x="3965" y="13469"/>
                    <a:pt x="4021" y="13112"/>
                  </a:cubicBezTo>
                  <a:cubicBezTo>
                    <a:pt x="4140" y="12404"/>
                    <a:pt x="4078" y="11691"/>
                    <a:pt x="4027" y="10983"/>
                  </a:cubicBezTo>
                  <a:cubicBezTo>
                    <a:pt x="3738" y="11607"/>
                    <a:pt x="3421" y="12217"/>
                    <a:pt x="3075" y="12817"/>
                  </a:cubicBezTo>
                  <a:cubicBezTo>
                    <a:pt x="3347" y="11912"/>
                    <a:pt x="3880" y="11072"/>
                    <a:pt x="4112" y="10153"/>
                  </a:cubicBezTo>
                  <a:cubicBezTo>
                    <a:pt x="3812" y="10383"/>
                    <a:pt x="3477" y="10556"/>
                    <a:pt x="3103" y="10688"/>
                  </a:cubicBezTo>
                  <a:cubicBezTo>
                    <a:pt x="2548" y="10885"/>
                    <a:pt x="1953" y="10927"/>
                    <a:pt x="1364" y="10983"/>
                  </a:cubicBezTo>
                  <a:cubicBezTo>
                    <a:pt x="1115" y="11007"/>
                    <a:pt x="1103" y="11011"/>
                    <a:pt x="1188" y="11208"/>
                  </a:cubicBezTo>
                  <a:cubicBezTo>
                    <a:pt x="1398" y="11696"/>
                    <a:pt x="1619" y="12179"/>
                    <a:pt x="1834" y="12667"/>
                  </a:cubicBezTo>
                  <a:cubicBezTo>
                    <a:pt x="1953" y="12934"/>
                    <a:pt x="2061" y="13201"/>
                    <a:pt x="2084" y="13525"/>
                  </a:cubicBezTo>
                  <a:cubicBezTo>
                    <a:pt x="1812" y="13084"/>
                    <a:pt x="1596" y="12662"/>
                    <a:pt x="1358" y="12249"/>
                  </a:cubicBezTo>
                  <a:cubicBezTo>
                    <a:pt x="1347" y="12484"/>
                    <a:pt x="1330" y="12723"/>
                    <a:pt x="1319" y="12957"/>
                  </a:cubicBezTo>
                  <a:cubicBezTo>
                    <a:pt x="1273" y="13492"/>
                    <a:pt x="1234" y="14022"/>
                    <a:pt x="1183" y="14557"/>
                  </a:cubicBezTo>
                  <a:cubicBezTo>
                    <a:pt x="1154" y="14838"/>
                    <a:pt x="1234" y="14960"/>
                    <a:pt x="1562" y="15087"/>
                  </a:cubicBezTo>
                  <a:cubicBezTo>
                    <a:pt x="1574" y="15110"/>
                    <a:pt x="1596" y="15124"/>
                    <a:pt x="1630" y="15119"/>
                  </a:cubicBezTo>
                  <a:cubicBezTo>
                    <a:pt x="1625" y="15138"/>
                    <a:pt x="1642" y="15138"/>
                    <a:pt x="1659" y="15143"/>
                  </a:cubicBezTo>
                  <a:cubicBezTo>
                    <a:pt x="1970" y="15335"/>
                    <a:pt x="2276" y="15523"/>
                    <a:pt x="2616" y="15677"/>
                  </a:cubicBezTo>
                  <a:cubicBezTo>
                    <a:pt x="2945" y="15827"/>
                    <a:pt x="3256" y="15785"/>
                    <a:pt x="3534" y="15584"/>
                  </a:cubicBezTo>
                  <a:cubicBezTo>
                    <a:pt x="3749" y="15429"/>
                    <a:pt x="3891" y="15237"/>
                    <a:pt x="3976" y="15011"/>
                  </a:cubicBezTo>
                  <a:close/>
                  <a:moveTo>
                    <a:pt x="5036" y="14327"/>
                  </a:moveTo>
                  <a:cubicBezTo>
                    <a:pt x="4945" y="14125"/>
                    <a:pt x="4849" y="13928"/>
                    <a:pt x="4747" y="13708"/>
                  </a:cubicBezTo>
                  <a:cubicBezTo>
                    <a:pt x="4509" y="14191"/>
                    <a:pt x="4344" y="14660"/>
                    <a:pt x="4084" y="15129"/>
                  </a:cubicBezTo>
                  <a:cubicBezTo>
                    <a:pt x="4129" y="15115"/>
                    <a:pt x="4157" y="15115"/>
                    <a:pt x="4174" y="15101"/>
                  </a:cubicBezTo>
                  <a:cubicBezTo>
                    <a:pt x="4452" y="14894"/>
                    <a:pt x="4718" y="14674"/>
                    <a:pt x="4973" y="14449"/>
                  </a:cubicBezTo>
                  <a:cubicBezTo>
                    <a:pt x="5007" y="14416"/>
                    <a:pt x="5058" y="14374"/>
                    <a:pt x="5036" y="14327"/>
                  </a:cubicBezTo>
                  <a:close/>
                  <a:moveTo>
                    <a:pt x="6707" y="18561"/>
                  </a:moveTo>
                  <a:cubicBezTo>
                    <a:pt x="6696" y="18669"/>
                    <a:pt x="6583" y="18763"/>
                    <a:pt x="6656" y="18876"/>
                  </a:cubicBezTo>
                  <a:cubicBezTo>
                    <a:pt x="6838" y="18927"/>
                    <a:pt x="7025" y="18974"/>
                    <a:pt x="7206" y="19026"/>
                  </a:cubicBezTo>
                  <a:cubicBezTo>
                    <a:pt x="7631" y="19143"/>
                    <a:pt x="7631" y="19148"/>
                    <a:pt x="7716" y="18782"/>
                  </a:cubicBezTo>
                  <a:cubicBezTo>
                    <a:pt x="7716" y="18777"/>
                    <a:pt x="7722" y="18772"/>
                    <a:pt x="7722" y="18768"/>
                  </a:cubicBezTo>
                  <a:cubicBezTo>
                    <a:pt x="7404" y="18693"/>
                    <a:pt x="7087" y="18618"/>
                    <a:pt x="6770" y="18543"/>
                  </a:cubicBezTo>
                  <a:cubicBezTo>
                    <a:pt x="6747" y="18538"/>
                    <a:pt x="6713" y="18538"/>
                    <a:pt x="6707" y="18561"/>
                  </a:cubicBezTo>
                  <a:close/>
                  <a:moveTo>
                    <a:pt x="12130" y="7564"/>
                  </a:moveTo>
                  <a:cubicBezTo>
                    <a:pt x="12000" y="7663"/>
                    <a:pt x="11796" y="7752"/>
                    <a:pt x="11762" y="7869"/>
                  </a:cubicBezTo>
                  <a:cubicBezTo>
                    <a:pt x="11728" y="7991"/>
                    <a:pt x="11943" y="8099"/>
                    <a:pt x="12051" y="8216"/>
                  </a:cubicBezTo>
                  <a:cubicBezTo>
                    <a:pt x="12056" y="8226"/>
                    <a:pt x="12062" y="8235"/>
                    <a:pt x="12068" y="8240"/>
                  </a:cubicBezTo>
                  <a:cubicBezTo>
                    <a:pt x="12311" y="8498"/>
                    <a:pt x="12555" y="8760"/>
                    <a:pt x="12816" y="9032"/>
                  </a:cubicBezTo>
                  <a:cubicBezTo>
                    <a:pt x="13190" y="8535"/>
                    <a:pt x="13558" y="8057"/>
                    <a:pt x="13920" y="7569"/>
                  </a:cubicBezTo>
                  <a:cubicBezTo>
                    <a:pt x="13943" y="7536"/>
                    <a:pt x="13971" y="7494"/>
                    <a:pt x="13971" y="7457"/>
                  </a:cubicBezTo>
                  <a:cubicBezTo>
                    <a:pt x="14000" y="7086"/>
                    <a:pt x="14039" y="6716"/>
                    <a:pt x="14034" y="6345"/>
                  </a:cubicBezTo>
                  <a:cubicBezTo>
                    <a:pt x="14028" y="6223"/>
                    <a:pt x="13977" y="6129"/>
                    <a:pt x="13841" y="6064"/>
                  </a:cubicBezTo>
                  <a:cubicBezTo>
                    <a:pt x="13864" y="6214"/>
                    <a:pt x="13739" y="6298"/>
                    <a:pt x="13631" y="6387"/>
                  </a:cubicBezTo>
                  <a:cubicBezTo>
                    <a:pt x="13150" y="6800"/>
                    <a:pt x="12646" y="7189"/>
                    <a:pt x="12130" y="7564"/>
                  </a:cubicBezTo>
                  <a:close/>
                  <a:moveTo>
                    <a:pt x="11586" y="8277"/>
                  </a:moveTo>
                  <a:cubicBezTo>
                    <a:pt x="11580" y="8315"/>
                    <a:pt x="11563" y="8352"/>
                    <a:pt x="11518" y="8357"/>
                  </a:cubicBezTo>
                  <a:cubicBezTo>
                    <a:pt x="11467" y="8362"/>
                    <a:pt x="11450" y="8324"/>
                    <a:pt x="11433" y="8291"/>
                  </a:cubicBezTo>
                  <a:cubicBezTo>
                    <a:pt x="11388" y="8198"/>
                    <a:pt x="11348" y="8099"/>
                    <a:pt x="11297" y="7991"/>
                  </a:cubicBezTo>
                  <a:cubicBezTo>
                    <a:pt x="11206" y="8141"/>
                    <a:pt x="11121" y="8273"/>
                    <a:pt x="11031" y="8418"/>
                  </a:cubicBezTo>
                  <a:cubicBezTo>
                    <a:pt x="11337" y="8390"/>
                    <a:pt x="11626" y="8385"/>
                    <a:pt x="11954" y="8390"/>
                  </a:cubicBezTo>
                  <a:cubicBezTo>
                    <a:pt x="11835" y="8277"/>
                    <a:pt x="11739" y="8184"/>
                    <a:pt x="11609" y="8052"/>
                  </a:cubicBezTo>
                  <a:cubicBezTo>
                    <a:pt x="11637" y="8155"/>
                    <a:pt x="11592" y="8212"/>
                    <a:pt x="11586" y="8277"/>
                  </a:cubicBezTo>
                  <a:close/>
                  <a:moveTo>
                    <a:pt x="12102" y="8685"/>
                  </a:moveTo>
                  <a:cubicBezTo>
                    <a:pt x="12170" y="8577"/>
                    <a:pt x="12107" y="8573"/>
                    <a:pt x="12011" y="8577"/>
                  </a:cubicBezTo>
                  <a:cubicBezTo>
                    <a:pt x="11869" y="8577"/>
                    <a:pt x="11728" y="8577"/>
                    <a:pt x="11586" y="8577"/>
                  </a:cubicBezTo>
                  <a:cubicBezTo>
                    <a:pt x="11586" y="8577"/>
                    <a:pt x="11586" y="8582"/>
                    <a:pt x="11586" y="8582"/>
                  </a:cubicBezTo>
                  <a:cubicBezTo>
                    <a:pt x="11495" y="8582"/>
                    <a:pt x="11399" y="8582"/>
                    <a:pt x="11308" y="8582"/>
                  </a:cubicBezTo>
                  <a:cubicBezTo>
                    <a:pt x="11036" y="8582"/>
                    <a:pt x="11031" y="8582"/>
                    <a:pt x="11116" y="8803"/>
                  </a:cubicBezTo>
                  <a:cubicBezTo>
                    <a:pt x="11201" y="9028"/>
                    <a:pt x="11291" y="9257"/>
                    <a:pt x="11388" y="9478"/>
                  </a:cubicBezTo>
                  <a:cubicBezTo>
                    <a:pt x="11439" y="9586"/>
                    <a:pt x="11546" y="9604"/>
                    <a:pt x="11603" y="9515"/>
                  </a:cubicBezTo>
                  <a:cubicBezTo>
                    <a:pt x="11773" y="9243"/>
                    <a:pt x="11926" y="8962"/>
                    <a:pt x="12102" y="8685"/>
                  </a:cubicBezTo>
                  <a:close/>
                  <a:moveTo>
                    <a:pt x="11728" y="13004"/>
                  </a:moveTo>
                  <a:cubicBezTo>
                    <a:pt x="11705" y="12038"/>
                    <a:pt x="11699" y="11068"/>
                    <a:pt x="11682" y="10102"/>
                  </a:cubicBezTo>
                  <a:cubicBezTo>
                    <a:pt x="11682" y="10012"/>
                    <a:pt x="11688" y="9919"/>
                    <a:pt x="11643" y="9820"/>
                  </a:cubicBezTo>
                  <a:cubicBezTo>
                    <a:pt x="11456" y="10195"/>
                    <a:pt x="11331" y="10570"/>
                    <a:pt x="11229" y="10950"/>
                  </a:cubicBezTo>
                  <a:cubicBezTo>
                    <a:pt x="11048" y="11644"/>
                    <a:pt x="10951" y="12353"/>
                    <a:pt x="10855" y="13056"/>
                  </a:cubicBezTo>
                  <a:cubicBezTo>
                    <a:pt x="10759" y="13769"/>
                    <a:pt x="10657" y="14477"/>
                    <a:pt x="10566" y="15190"/>
                  </a:cubicBezTo>
                  <a:cubicBezTo>
                    <a:pt x="10475" y="15907"/>
                    <a:pt x="10396" y="16625"/>
                    <a:pt x="10311" y="17342"/>
                  </a:cubicBezTo>
                  <a:cubicBezTo>
                    <a:pt x="10288" y="17525"/>
                    <a:pt x="10311" y="17685"/>
                    <a:pt x="10487" y="17825"/>
                  </a:cubicBezTo>
                  <a:cubicBezTo>
                    <a:pt x="10691" y="17994"/>
                    <a:pt x="10866" y="18186"/>
                    <a:pt x="11065" y="18374"/>
                  </a:cubicBezTo>
                  <a:cubicBezTo>
                    <a:pt x="11303" y="18182"/>
                    <a:pt x="11541" y="17994"/>
                    <a:pt x="11784" y="17802"/>
                  </a:cubicBezTo>
                  <a:cubicBezTo>
                    <a:pt x="11869" y="17736"/>
                    <a:pt x="11892" y="17666"/>
                    <a:pt x="11886" y="17572"/>
                  </a:cubicBezTo>
                  <a:cubicBezTo>
                    <a:pt x="11869" y="17272"/>
                    <a:pt x="11864" y="16972"/>
                    <a:pt x="11852" y="16672"/>
                  </a:cubicBezTo>
                  <a:cubicBezTo>
                    <a:pt x="11790" y="15457"/>
                    <a:pt x="11756" y="14228"/>
                    <a:pt x="11728" y="13004"/>
                  </a:cubicBezTo>
                  <a:close/>
                  <a:moveTo>
                    <a:pt x="13139" y="5365"/>
                  </a:moveTo>
                  <a:cubicBezTo>
                    <a:pt x="13031" y="5557"/>
                    <a:pt x="12923" y="5717"/>
                    <a:pt x="12787" y="5857"/>
                  </a:cubicBezTo>
                  <a:cubicBezTo>
                    <a:pt x="12504" y="6148"/>
                    <a:pt x="12192" y="6416"/>
                    <a:pt x="11869" y="6673"/>
                  </a:cubicBezTo>
                  <a:cubicBezTo>
                    <a:pt x="11603" y="6889"/>
                    <a:pt x="11297" y="6978"/>
                    <a:pt x="10912" y="6894"/>
                  </a:cubicBezTo>
                  <a:cubicBezTo>
                    <a:pt x="11155" y="7227"/>
                    <a:pt x="11359" y="7564"/>
                    <a:pt x="11518" y="7940"/>
                  </a:cubicBezTo>
                  <a:cubicBezTo>
                    <a:pt x="11563" y="7724"/>
                    <a:pt x="11762" y="7644"/>
                    <a:pt x="11909" y="7536"/>
                  </a:cubicBezTo>
                  <a:cubicBezTo>
                    <a:pt x="12396" y="7180"/>
                    <a:pt x="12884" y="6819"/>
                    <a:pt x="13337" y="6434"/>
                  </a:cubicBezTo>
                  <a:cubicBezTo>
                    <a:pt x="13405" y="6378"/>
                    <a:pt x="13461" y="6326"/>
                    <a:pt x="13427" y="6237"/>
                  </a:cubicBezTo>
                  <a:cubicBezTo>
                    <a:pt x="13331" y="5956"/>
                    <a:pt x="13241" y="5675"/>
                    <a:pt x="13139" y="5365"/>
                  </a:cubicBezTo>
                  <a:close/>
                  <a:moveTo>
                    <a:pt x="13122" y="910"/>
                  </a:moveTo>
                  <a:cubicBezTo>
                    <a:pt x="13139" y="919"/>
                    <a:pt x="13156" y="948"/>
                    <a:pt x="13190" y="919"/>
                  </a:cubicBezTo>
                  <a:cubicBezTo>
                    <a:pt x="13167" y="896"/>
                    <a:pt x="13144" y="873"/>
                    <a:pt x="13122" y="854"/>
                  </a:cubicBezTo>
                  <a:cubicBezTo>
                    <a:pt x="13099" y="877"/>
                    <a:pt x="13105" y="896"/>
                    <a:pt x="13122" y="910"/>
                  </a:cubicBezTo>
                  <a:close/>
                  <a:moveTo>
                    <a:pt x="13020" y="1473"/>
                  </a:moveTo>
                  <a:cubicBezTo>
                    <a:pt x="13025" y="1510"/>
                    <a:pt x="13071" y="1510"/>
                    <a:pt x="13105" y="1515"/>
                  </a:cubicBezTo>
                  <a:cubicBezTo>
                    <a:pt x="13320" y="1529"/>
                    <a:pt x="13529" y="1543"/>
                    <a:pt x="13745" y="1557"/>
                  </a:cubicBezTo>
                  <a:cubicBezTo>
                    <a:pt x="13756" y="1567"/>
                    <a:pt x="13773" y="1581"/>
                    <a:pt x="13779" y="1576"/>
                  </a:cubicBezTo>
                  <a:cubicBezTo>
                    <a:pt x="13801" y="1562"/>
                    <a:pt x="13796" y="1543"/>
                    <a:pt x="13784" y="1529"/>
                  </a:cubicBezTo>
                  <a:cubicBezTo>
                    <a:pt x="13762" y="1506"/>
                    <a:pt x="13750" y="1468"/>
                    <a:pt x="13722" y="1459"/>
                  </a:cubicBezTo>
                  <a:cubicBezTo>
                    <a:pt x="13518" y="1393"/>
                    <a:pt x="13303" y="1402"/>
                    <a:pt x="13088" y="1412"/>
                  </a:cubicBezTo>
                  <a:cubicBezTo>
                    <a:pt x="13054" y="1417"/>
                    <a:pt x="13020" y="1435"/>
                    <a:pt x="13020" y="1473"/>
                  </a:cubicBezTo>
                  <a:close/>
                  <a:moveTo>
                    <a:pt x="9484" y="638"/>
                  </a:moveTo>
                  <a:cubicBezTo>
                    <a:pt x="9580" y="676"/>
                    <a:pt x="9648" y="633"/>
                    <a:pt x="9716" y="633"/>
                  </a:cubicBezTo>
                  <a:cubicBezTo>
                    <a:pt x="9778" y="629"/>
                    <a:pt x="9863" y="601"/>
                    <a:pt x="9892" y="643"/>
                  </a:cubicBezTo>
                  <a:cubicBezTo>
                    <a:pt x="9960" y="741"/>
                    <a:pt x="10056" y="704"/>
                    <a:pt x="10147" y="713"/>
                  </a:cubicBezTo>
                  <a:cubicBezTo>
                    <a:pt x="10385" y="737"/>
                    <a:pt x="10617" y="657"/>
                    <a:pt x="10855" y="722"/>
                  </a:cubicBezTo>
                  <a:cubicBezTo>
                    <a:pt x="10441" y="661"/>
                    <a:pt x="10130" y="905"/>
                    <a:pt x="9756" y="971"/>
                  </a:cubicBezTo>
                  <a:cubicBezTo>
                    <a:pt x="9926" y="990"/>
                    <a:pt x="10096" y="1013"/>
                    <a:pt x="10271" y="1032"/>
                  </a:cubicBezTo>
                  <a:cubicBezTo>
                    <a:pt x="10022" y="1069"/>
                    <a:pt x="9773" y="1055"/>
                    <a:pt x="9495" y="1135"/>
                  </a:cubicBezTo>
                  <a:cubicBezTo>
                    <a:pt x="10135" y="1168"/>
                    <a:pt x="10736" y="1145"/>
                    <a:pt x="11320" y="1309"/>
                  </a:cubicBezTo>
                  <a:cubicBezTo>
                    <a:pt x="11291" y="1229"/>
                    <a:pt x="11189" y="1210"/>
                    <a:pt x="11144" y="1135"/>
                  </a:cubicBezTo>
                  <a:cubicBezTo>
                    <a:pt x="11252" y="1135"/>
                    <a:pt x="11325" y="1173"/>
                    <a:pt x="11393" y="1210"/>
                  </a:cubicBezTo>
                  <a:cubicBezTo>
                    <a:pt x="11592" y="1323"/>
                    <a:pt x="11722" y="1482"/>
                    <a:pt x="11807" y="1665"/>
                  </a:cubicBezTo>
                  <a:cubicBezTo>
                    <a:pt x="11835" y="1726"/>
                    <a:pt x="11864" y="1745"/>
                    <a:pt x="11937" y="1731"/>
                  </a:cubicBezTo>
                  <a:cubicBezTo>
                    <a:pt x="12170" y="1689"/>
                    <a:pt x="12379" y="1468"/>
                    <a:pt x="12345" y="1281"/>
                  </a:cubicBezTo>
                  <a:cubicBezTo>
                    <a:pt x="12294" y="1027"/>
                    <a:pt x="12164" y="807"/>
                    <a:pt x="11864" y="685"/>
                  </a:cubicBezTo>
                  <a:cubicBezTo>
                    <a:pt x="11660" y="601"/>
                    <a:pt x="11450" y="535"/>
                    <a:pt x="11223" y="497"/>
                  </a:cubicBezTo>
                  <a:cubicBezTo>
                    <a:pt x="11099" y="479"/>
                    <a:pt x="10957" y="502"/>
                    <a:pt x="10838" y="408"/>
                  </a:cubicBezTo>
                  <a:cubicBezTo>
                    <a:pt x="11014" y="385"/>
                    <a:pt x="11167" y="357"/>
                    <a:pt x="11331" y="375"/>
                  </a:cubicBezTo>
                  <a:cubicBezTo>
                    <a:pt x="11648" y="413"/>
                    <a:pt x="11943" y="469"/>
                    <a:pt x="12232" y="601"/>
                  </a:cubicBezTo>
                  <a:cubicBezTo>
                    <a:pt x="12476" y="713"/>
                    <a:pt x="12793" y="685"/>
                    <a:pt x="13054" y="812"/>
                  </a:cubicBezTo>
                  <a:cubicBezTo>
                    <a:pt x="13048" y="779"/>
                    <a:pt x="13031" y="755"/>
                    <a:pt x="13014" y="737"/>
                  </a:cubicBezTo>
                  <a:cubicBezTo>
                    <a:pt x="12549" y="371"/>
                    <a:pt x="11994" y="193"/>
                    <a:pt x="11359" y="207"/>
                  </a:cubicBezTo>
                  <a:cubicBezTo>
                    <a:pt x="10696" y="230"/>
                    <a:pt x="10113" y="479"/>
                    <a:pt x="9484" y="638"/>
                  </a:cubicBezTo>
                  <a:close/>
                  <a:moveTo>
                    <a:pt x="8515" y="643"/>
                  </a:moveTo>
                  <a:cubicBezTo>
                    <a:pt x="8509" y="666"/>
                    <a:pt x="8515" y="694"/>
                    <a:pt x="8515" y="718"/>
                  </a:cubicBezTo>
                  <a:cubicBezTo>
                    <a:pt x="8560" y="1116"/>
                    <a:pt x="8679" y="1477"/>
                    <a:pt x="9144" y="1693"/>
                  </a:cubicBezTo>
                  <a:cubicBezTo>
                    <a:pt x="9404" y="1815"/>
                    <a:pt x="9897" y="1806"/>
                    <a:pt x="10130" y="1660"/>
                  </a:cubicBezTo>
                  <a:cubicBezTo>
                    <a:pt x="9948" y="1660"/>
                    <a:pt x="9784" y="1660"/>
                    <a:pt x="9625" y="1660"/>
                  </a:cubicBezTo>
                  <a:cubicBezTo>
                    <a:pt x="9920" y="1642"/>
                    <a:pt x="10192" y="1562"/>
                    <a:pt x="10475" y="1524"/>
                  </a:cubicBezTo>
                  <a:cubicBezTo>
                    <a:pt x="10509" y="1520"/>
                    <a:pt x="10555" y="1515"/>
                    <a:pt x="10549" y="1473"/>
                  </a:cubicBezTo>
                  <a:cubicBezTo>
                    <a:pt x="10543" y="1440"/>
                    <a:pt x="10504" y="1440"/>
                    <a:pt x="10481" y="1440"/>
                  </a:cubicBezTo>
                  <a:cubicBezTo>
                    <a:pt x="10373" y="1426"/>
                    <a:pt x="10266" y="1435"/>
                    <a:pt x="10158" y="1459"/>
                  </a:cubicBezTo>
                  <a:cubicBezTo>
                    <a:pt x="9824" y="1520"/>
                    <a:pt x="9495" y="1548"/>
                    <a:pt x="9178" y="1412"/>
                  </a:cubicBezTo>
                  <a:cubicBezTo>
                    <a:pt x="9025" y="1346"/>
                    <a:pt x="8781" y="1074"/>
                    <a:pt x="8821" y="971"/>
                  </a:cubicBezTo>
                  <a:cubicBezTo>
                    <a:pt x="8872" y="835"/>
                    <a:pt x="8804" y="722"/>
                    <a:pt x="8758" y="605"/>
                  </a:cubicBezTo>
                  <a:cubicBezTo>
                    <a:pt x="8730" y="535"/>
                    <a:pt x="8645" y="455"/>
                    <a:pt x="8560" y="469"/>
                  </a:cubicBezTo>
                  <a:cubicBezTo>
                    <a:pt x="8464" y="483"/>
                    <a:pt x="8520" y="582"/>
                    <a:pt x="8515" y="643"/>
                  </a:cubicBezTo>
                  <a:close/>
                  <a:moveTo>
                    <a:pt x="8883" y="2036"/>
                  </a:moveTo>
                  <a:cubicBezTo>
                    <a:pt x="8458" y="1928"/>
                    <a:pt x="8226" y="1656"/>
                    <a:pt x="7999" y="1337"/>
                  </a:cubicBezTo>
                  <a:cubicBezTo>
                    <a:pt x="7960" y="1590"/>
                    <a:pt x="8078" y="2007"/>
                    <a:pt x="8197" y="2106"/>
                  </a:cubicBezTo>
                  <a:cubicBezTo>
                    <a:pt x="8265" y="2073"/>
                    <a:pt x="8169" y="2021"/>
                    <a:pt x="8214" y="1984"/>
                  </a:cubicBezTo>
                  <a:cubicBezTo>
                    <a:pt x="8600" y="2092"/>
                    <a:pt x="8724" y="2106"/>
                    <a:pt x="8883" y="2036"/>
                  </a:cubicBezTo>
                  <a:close/>
                  <a:moveTo>
                    <a:pt x="10509" y="6350"/>
                  </a:moveTo>
                  <a:cubicBezTo>
                    <a:pt x="10583" y="6411"/>
                    <a:pt x="10696" y="6430"/>
                    <a:pt x="10798" y="6425"/>
                  </a:cubicBezTo>
                  <a:cubicBezTo>
                    <a:pt x="11286" y="6406"/>
                    <a:pt x="11750" y="6326"/>
                    <a:pt x="12102" y="6017"/>
                  </a:cubicBezTo>
                  <a:lnTo>
                    <a:pt x="12113" y="6017"/>
                  </a:lnTo>
                  <a:lnTo>
                    <a:pt x="12113" y="6008"/>
                  </a:lnTo>
                  <a:cubicBezTo>
                    <a:pt x="12124" y="6008"/>
                    <a:pt x="12130" y="6003"/>
                    <a:pt x="12136" y="5998"/>
                  </a:cubicBezTo>
                  <a:cubicBezTo>
                    <a:pt x="12158" y="6003"/>
                    <a:pt x="12164" y="5993"/>
                    <a:pt x="12164" y="5979"/>
                  </a:cubicBezTo>
                  <a:cubicBezTo>
                    <a:pt x="12181" y="5970"/>
                    <a:pt x="12198" y="5956"/>
                    <a:pt x="12215" y="5947"/>
                  </a:cubicBezTo>
                  <a:cubicBezTo>
                    <a:pt x="12362" y="5862"/>
                    <a:pt x="12504" y="5773"/>
                    <a:pt x="12600" y="5646"/>
                  </a:cubicBezTo>
                  <a:cubicBezTo>
                    <a:pt x="12844" y="5515"/>
                    <a:pt x="12986" y="5342"/>
                    <a:pt x="12963" y="5093"/>
                  </a:cubicBezTo>
                  <a:cubicBezTo>
                    <a:pt x="12952" y="4938"/>
                    <a:pt x="12952" y="4779"/>
                    <a:pt x="12952" y="4619"/>
                  </a:cubicBezTo>
                  <a:cubicBezTo>
                    <a:pt x="12980" y="4558"/>
                    <a:pt x="12986" y="4493"/>
                    <a:pt x="12974" y="4427"/>
                  </a:cubicBezTo>
                  <a:cubicBezTo>
                    <a:pt x="12980" y="4399"/>
                    <a:pt x="12986" y="4366"/>
                    <a:pt x="12991" y="4338"/>
                  </a:cubicBezTo>
                  <a:cubicBezTo>
                    <a:pt x="13190" y="4474"/>
                    <a:pt x="13224" y="4474"/>
                    <a:pt x="13405" y="4315"/>
                  </a:cubicBezTo>
                  <a:cubicBezTo>
                    <a:pt x="13620" y="4113"/>
                    <a:pt x="13722" y="3869"/>
                    <a:pt x="13745" y="3607"/>
                  </a:cubicBezTo>
                  <a:cubicBezTo>
                    <a:pt x="13756" y="3471"/>
                    <a:pt x="13711" y="3335"/>
                    <a:pt x="13609" y="3222"/>
                  </a:cubicBezTo>
                  <a:cubicBezTo>
                    <a:pt x="13547" y="3152"/>
                    <a:pt x="13479" y="3142"/>
                    <a:pt x="13394" y="3189"/>
                  </a:cubicBezTo>
                  <a:cubicBezTo>
                    <a:pt x="13275" y="3259"/>
                    <a:pt x="13195" y="3353"/>
                    <a:pt x="13139" y="3461"/>
                  </a:cubicBezTo>
                  <a:cubicBezTo>
                    <a:pt x="13076" y="3578"/>
                    <a:pt x="13014" y="3700"/>
                    <a:pt x="12946" y="3832"/>
                  </a:cubicBezTo>
                  <a:cubicBezTo>
                    <a:pt x="12821" y="3710"/>
                    <a:pt x="12804" y="3569"/>
                    <a:pt x="12776" y="3438"/>
                  </a:cubicBezTo>
                  <a:cubicBezTo>
                    <a:pt x="12719" y="3194"/>
                    <a:pt x="12629" y="2983"/>
                    <a:pt x="12362" y="2837"/>
                  </a:cubicBezTo>
                  <a:cubicBezTo>
                    <a:pt x="12158" y="2725"/>
                    <a:pt x="12136" y="2547"/>
                    <a:pt x="12204" y="2364"/>
                  </a:cubicBezTo>
                  <a:cubicBezTo>
                    <a:pt x="12232" y="2275"/>
                    <a:pt x="12266" y="2190"/>
                    <a:pt x="12294" y="2101"/>
                  </a:cubicBezTo>
                  <a:cubicBezTo>
                    <a:pt x="12328" y="1993"/>
                    <a:pt x="12289" y="1942"/>
                    <a:pt x="12141" y="1942"/>
                  </a:cubicBezTo>
                  <a:cubicBezTo>
                    <a:pt x="11745" y="1946"/>
                    <a:pt x="11342" y="1946"/>
                    <a:pt x="10946" y="1946"/>
                  </a:cubicBezTo>
                  <a:cubicBezTo>
                    <a:pt x="10776" y="1928"/>
                    <a:pt x="10617" y="1956"/>
                    <a:pt x="10458" y="1998"/>
                  </a:cubicBezTo>
                  <a:cubicBezTo>
                    <a:pt x="10079" y="2106"/>
                    <a:pt x="9716" y="2237"/>
                    <a:pt x="9365" y="2397"/>
                  </a:cubicBezTo>
                  <a:cubicBezTo>
                    <a:pt x="8900" y="2603"/>
                    <a:pt x="8900" y="2603"/>
                    <a:pt x="8934" y="3044"/>
                  </a:cubicBezTo>
                  <a:cubicBezTo>
                    <a:pt x="8934" y="3048"/>
                    <a:pt x="8940" y="3053"/>
                    <a:pt x="8940" y="3058"/>
                  </a:cubicBezTo>
                  <a:cubicBezTo>
                    <a:pt x="8928" y="3180"/>
                    <a:pt x="8928" y="3302"/>
                    <a:pt x="8991" y="3419"/>
                  </a:cubicBezTo>
                  <a:cubicBezTo>
                    <a:pt x="9161" y="3353"/>
                    <a:pt x="9325" y="3311"/>
                    <a:pt x="9501" y="3274"/>
                  </a:cubicBezTo>
                  <a:cubicBezTo>
                    <a:pt x="9637" y="3245"/>
                    <a:pt x="9722" y="3278"/>
                    <a:pt x="9807" y="3353"/>
                  </a:cubicBezTo>
                  <a:cubicBezTo>
                    <a:pt x="10028" y="3546"/>
                    <a:pt x="10147" y="3771"/>
                    <a:pt x="10130" y="4043"/>
                  </a:cubicBezTo>
                  <a:cubicBezTo>
                    <a:pt x="10118" y="4244"/>
                    <a:pt x="10096" y="4446"/>
                    <a:pt x="10050" y="4648"/>
                  </a:cubicBezTo>
                  <a:cubicBezTo>
                    <a:pt x="10028" y="4751"/>
                    <a:pt x="10084" y="4812"/>
                    <a:pt x="10198" y="4849"/>
                  </a:cubicBezTo>
                  <a:cubicBezTo>
                    <a:pt x="10271" y="4877"/>
                    <a:pt x="10407" y="4891"/>
                    <a:pt x="10413" y="4854"/>
                  </a:cubicBezTo>
                  <a:cubicBezTo>
                    <a:pt x="10430" y="4690"/>
                    <a:pt x="10572" y="4751"/>
                    <a:pt x="10657" y="4751"/>
                  </a:cubicBezTo>
                  <a:cubicBezTo>
                    <a:pt x="10810" y="4755"/>
                    <a:pt x="10917" y="4746"/>
                    <a:pt x="10883" y="4544"/>
                  </a:cubicBezTo>
                  <a:cubicBezTo>
                    <a:pt x="10991" y="4685"/>
                    <a:pt x="10974" y="4774"/>
                    <a:pt x="10838" y="4816"/>
                  </a:cubicBezTo>
                  <a:cubicBezTo>
                    <a:pt x="10685" y="4863"/>
                    <a:pt x="10526" y="4915"/>
                    <a:pt x="10373" y="4952"/>
                  </a:cubicBezTo>
                  <a:cubicBezTo>
                    <a:pt x="10028" y="5046"/>
                    <a:pt x="9818" y="4854"/>
                    <a:pt x="9903" y="4540"/>
                  </a:cubicBezTo>
                  <a:cubicBezTo>
                    <a:pt x="9954" y="4343"/>
                    <a:pt x="9994" y="4141"/>
                    <a:pt x="9971" y="3925"/>
                  </a:cubicBezTo>
                  <a:cubicBezTo>
                    <a:pt x="9807" y="4019"/>
                    <a:pt x="9659" y="4038"/>
                    <a:pt x="9540" y="3893"/>
                  </a:cubicBezTo>
                  <a:cubicBezTo>
                    <a:pt x="9501" y="3846"/>
                    <a:pt x="9461" y="3864"/>
                    <a:pt x="9416" y="3883"/>
                  </a:cubicBezTo>
                  <a:cubicBezTo>
                    <a:pt x="9353" y="3907"/>
                    <a:pt x="9297" y="3939"/>
                    <a:pt x="9234" y="3954"/>
                  </a:cubicBezTo>
                  <a:cubicBezTo>
                    <a:pt x="9138" y="3977"/>
                    <a:pt x="9172" y="3925"/>
                    <a:pt x="9189" y="3888"/>
                  </a:cubicBezTo>
                  <a:cubicBezTo>
                    <a:pt x="9353" y="3714"/>
                    <a:pt x="9586" y="3672"/>
                    <a:pt x="9852" y="3667"/>
                  </a:cubicBezTo>
                  <a:cubicBezTo>
                    <a:pt x="9710" y="3536"/>
                    <a:pt x="9540" y="3536"/>
                    <a:pt x="9387" y="3560"/>
                  </a:cubicBezTo>
                  <a:cubicBezTo>
                    <a:pt x="8945" y="3625"/>
                    <a:pt x="8979" y="3592"/>
                    <a:pt x="9042" y="3944"/>
                  </a:cubicBezTo>
                  <a:cubicBezTo>
                    <a:pt x="9042" y="4221"/>
                    <a:pt x="9042" y="4498"/>
                    <a:pt x="9161" y="4755"/>
                  </a:cubicBezTo>
                  <a:cubicBezTo>
                    <a:pt x="9433" y="5389"/>
                    <a:pt x="9948" y="5881"/>
                    <a:pt x="10509" y="6350"/>
                  </a:cubicBezTo>
                  <a:close/>
                  <a:moveTo>
                    <a:pt x="9999" y="7954"/>
                  </a:moveTo>
                  <a:cubicBezTo>
                    <a:pt x="10107" y="8277"/>
                    <a:pt x="10339" y="8568"/>
                    <a:pt x="10526" y="8892"/>
                  </a:cubicBezTo>
                  <a:cubicBezTo>
                    <a:pt x="10753" y="8526"/>
                    <a:pt x="10963" y="8174"/>
                    <a:pt x="11178" y="7832"/>
                  </a:cubicBezTo>
                  <a:cubicBezTo>
                    <a:pt x="11206" y="7790"/>
                    <a:pt x="11201" y="7761"/>
                    <a:pt x="11178" y="7719"/>
                  </a:cubicBezTo>
                  <a:cubicBezTo>
                    <a:pt x="11093" y="7536"/>
                    <a:pt x="10963" y="7377"/>
                    <a:pt x="10770" y="7260"/>
                  </a:cubicBezTo>
                  <a:cubicBezTo>
                    <a:pt x="10617" y="7166"/>
                    <a:pt x="10475" y="7063"/>
                    <a:pt x="10311" y="6983"/>
                  </a:cubicBezTo>
                  <a:cubicBezTo>
                    <a:pt x="10209" y="6931"/>
                    <a:pt x="10107" y="6870"/>
                    <a:pt x="10175" y="6725"/>
                  </a:cubicBezTo>
                  <a:cubicBezTo>
                    <a:pt x="10022" y="6847"/>
                    <a:pt x="10028" y="6983"/>
                    <a:pt x="10016" y="7110"/>
                  </a:cubicBezTo>
                  <a:cubicBezTo>
                    <a:pt x="9988" y="7386"/>
                    <a:pt x="9909" y="7686"/>
                    <a:pt x="9999" y="7954"/>
                  </a:cubicBezTo>
                  <a:close/>
                  <a:moveTo>
                    <a:pt x="9846" y="12601"/>
                  </a:moveTo>
                  <a:cubicBezTo>
                    <a:pt x="9846" y="12690"/>
                    <a:pt x="9863" y="12732"/>
                    <a:pt x="9982" y="12746"/>
                  </a:cubicBezTo>
                  <a:cubicBezTo>
                    <a:pt x="10147" y="12760"/>
                    <a:pt x="10317" y="12779"/>
                    <a:pt x="10464" y="12831"/>
                  </a:cubicBezTo>
                  <a:cubicBezTo>
                    <a:pt x="10623" y="12882"/>
                    <a:pt x="10634" y="12817"/>
                    <a:pt x="10645" y="12723"/>
                  </a:cubicBezTo>
                  <a:cubicBezTo>
                    <a:pt x="10679" y="12460"/>
                    <a:pt x="10713" y="12198"/>
                    <a:pt x="10747" y="11935"/>
                  </a:cubicBezTo>
                  <a:cubicBezTo>
                    <a:pt x="10804" y="11490"/>
                    <a:pt x="10883" y="11049"/>
                    <a:pt x="10906" y="10599"/>
                  </a:cubicBezTo>
                  <a:cubicBezTo>
                    <a:pt x="10912" y="10514"/>
                    <a:pt x="10883" y="10458"/>
                    <a:pt x="10810" y="10397"/>
                  </a:cubicBezTo>
                  <a:cubicBezTo>
                    <a:pt x="10640" y="10261"/>
                    <a:pt x="10498" y="10106"/>
                    <a:pt x="10385" y="9895"/>
                  </a:cubicBezTo>
                  <a:cubicBezTo>
                    <a:pt x="10555" y="10050"/>
                    <a:pt x="10702" y="10181"/>
                    <a:pt x="10849" y="10317"/>
                  </a:cubicBezTo>
                  <a:cubicBezTo>
                    <a:pt x="10878" y="10303"/>
                    <a:pt x="10900" y="10284"/>
                    <a:pt x="10929" y="10270"/>
                  </a:cubicBezTo>
                  <a:cubicBezTo>
                    <a:pt x="10923" y="9740"/>
                    <a:pt x="11036" y="9211"/>
                    <a:pt x="10855" y="8676"/>
                  </a:cubicBezTo>
                  <a:cubicBezTo>
                    <a:pt x="10725" y="8854"/>
                    <a:pt x="10662" y="9051"/>
                    <a:pt x="10509" y="9229"/>
                  </a:cubicBezTo>
                  <a:cubicBezTo>
                    <a:pt x="10317" y="8896"/>
                    <a:pt x="10141" y="8582"/>
                    <a:pt x="9960" y="8268"/>
                  </a:cubicBezTo>
                  <a:cubicBezTo>
                    <a:pt x="9937" y="8268"/>
                    <a:pt x="9914" y="8268"/>
                    <a:pt x="9897" y="8268"/>
                  </a:cubicBezTo>
                  <a:cubicBezTo>
                    <a:pt x="9897" y="8910"/>
                    <a:pt x="9903" y="9553"/>
                    <a:pt x="9897" y="10200"/>
                  </a:cubicBezTo>
                  <a:cubicBezTo>
                    <a:pt x="9892" y="11002"/>
                    <a:pt x="9869" y="11804"/>
                    <a:pt x="9846" y="12601"/>
                  </a:cubicBezTo>
                  <a:close/>
                  <a:moveTo>
                    <a:pt x="9846" y="12892"/>
                  </a:moveTo>
                  <a:cubicBezTo>
                    <a:pt x="9829" y="13905"/>
                    <a:pt x="9829" y="14918"/>
                    <a:pt x="9795" y="15931"/>
                  </a:cubicBezTo>
                  <a:cubicBezTo>
                    <a:pt x="9784" y="16362"/>
                    <a:pt x="9999" y="16733"/>
                    <a:pt x="10135" y="17131"/>
                  </a:cubicBezTo>
                  <a:cubicBezTo>
                    <a:pt x="10203" y="16550"/>
                    <a:pt x="10266" y="15973"/>
                    <a:pt x="10334" y="15391"/>
                  </a:cubicBezTo>
                  <a:cubicBezTo>
                    <a:pt x="10424" y="14603"/>
                    <a:pt x="10515" y="13811"/>
                    <a:pt x="10606" y="13023"/>
                  </a:cubicBezTo>
                  <a:cubicBezTo>
                    <a:pt x="10611" y="12990"/>
                    <a:pt x="10634" y="12953"/>
                    <a:pt x="10560" y="12943"/>
                  </a:cubicBezTo>
                  <a:cubicBezTo>
                    <a:pt x="10328" y="12911"/>
                    <a:pt x="10090" y="12878"/>
                    <a:pt x="9858" y="12840"/>
                  </a:cubicBezTo>
                  <a:cubicBezTo>
                    <a:pt x="9852" y="12864"/>
                    <a:pt x="9846" y="12878"/>
                    <a:pt x="9846" y="12892"/>
                  </a:cubicBezTo>
                  <a:close/>
                  <a:moveTo>
                    <a:pt x="9580" y="16845"/>
                  </a:moveTo>
                  <a:cubicBezTo>
                    <a:pt x="9659" y="13619"/>
                    <a:pt x="9744" y="10388"/>
                    <a:pt x="9824" y="7114"/>
                  </a:cubicBezTo>
                  <a:cubicBezTo>
                    <a:pt x="9246" y="7771"/>
                    <a:pt x="8855" y="8456"/>
                    <a:pt x="8560" y="9178"/>
                  </a:cubicBezTo>
                  <a:cubicBezTo>
                    <a:pt x="8509" y="9304"/>
                    <a:pt x="8543" y="9370"/>
                    <a:pt x="8668" y="9440"/>
                  </a:cubicBezTo>
                  <a:cubicBezTo>
                    <a:pt x="9093" y="9679"/>
                    <a:pt x="9093" y="9684"/>
                    <a:pt x="8668" y="9923"/>
                  </a:cubicBezTo>
                  <a:cubicBezTo>
                    <a:pt x="8571" y="9980"/>
                    <a:pt x="8532" y="10031"/>
                    <a:pt x="8543" y="10134"/>
                  </a:cubicBezTo>
                  <a:cubicBezTo>
                    <a:pt x="8634" y="10767"/>
                    <a:pt x="8719" y="11396"/>
                    <a:pt x="8804" y="12029"/>
                  </a:cubicBezTo>
                  <a:cubicBezTo>
                    <a:pt x="8894" y="12676"/>
                    <a:pt x="8979" y="13323"/>
                    <a:pt x="9081" y="13966"/>
                  </a:cubicBezTo>
                  <a:cubicBezTo>
                    <a:pt x="9183" y="14641"/>
                    <a:pt x="9291" y="15316"/>
                    <a:pt x="9399" y="15992"/>
                  </a:cubicBezTo>
                  <a:cubicBezTo>
                    <a:pt x="9450" y="16278"/>
                    <a:pt x="9484" y="16568"/>
                    <a:pt x="9580" y="16845"/>
                  </a:cubicBezTo>
                  <a:close/>
                  <a:moveTo>
                    <a:pt x="13535" y="10636"/>
                  </a:moveTo>
                  <a:cubicBezTo>
                    <a:pt x="13631" y="10003"/>
                    <a:pt x="13728" y="9365"/>
                    <a:pt x="13818" y="8732"/>
                  </a:cubicBezTo>
                  <a:cubicBezTo>
                    <a:pt x="13858" y="8460"/>
                    <a:pt x="13886" y="8193"/>
                    <a:pt x="13920" y="7921"/>
                  </a:cubicBezTo>
                  <a:cubicBezTo>
                    <a:pt x="13903" y="7916"/>
                    <a:pt x="13886" y="7916"/>
                    <a:pt x="13875" y="7912"/>
                  </a:cubicBezTo>
                  <a:cubicBezTo>
                    <a:pt x="13541" y="8371"/>
                    <a:pt x="13190" y="8826"/>
                    <a:pt x="12810" y="9276"/>
                  </a:cubicBezTo>
                  <a:cubicBezTo>
                    <a:pt x="12640" y="9098"/>
                    <a:pt x="12487" y="8939"/>
                    <a:pt x="12328" y="8774"/>
                  </a:cubicBezTo>
                  <a:cubicBezTo>
                    <a:pt x="11841" y="9365"/>
                    <a:pt x="11790" y="9525"/>
                    <a:pt x="11881" y="10125"/>
                  </a:cubicBezTo>
                  <a:cubicBezTo>
                    <a:pt x="12113" y="10069"/>
                    <a:pt x="12345" y="10012"/>
                    <a:pt x="12612" y="9947"/>
                  </a:cubicBezTo>
                  <a:cubicBezTo>
                    <a:pt x="12425" y="10102"/>
                    <a:pt x="12226" y="10177"/>
                    <a:pt x="12005" y="10191"/>
                  </a:cubicBezTo>
                  <a:cubicBezTo>
                    <a:pt x="11869" y="10200"/>
                    <a:pt x="11864" y="10247"/>
                    <a:pt x="11869" y="10331"/>
                  </a:cubicBezTo>
                  <a:cubicBezTo>
                    <a:pt x="11909" y="11968"/>
                    <a:pt x="11971" y="13600"/>
                    <a:pt x="12045" y="15237"/>
                  </a:cubicBezTo>
                  <a:cubicBezTo>
                    <a:pt x="12079" y="16024"/>
                    <a:pt x="12113" y="16817"/>
                    <a:pt x="12141" y="17605"/>
                  </a:cubicBezTo>
                  <a:cubicBezTo>
                    <a:pt x="12147" y="17689"/>
                    <a:pt x="12158" y="17778"/>
                    <a:pt x="12062" y="17844"/>
                  </a:cubicBezTo>
                  <a:cubicBezTo>
                    <a:pt x="11756" y="18069"/>
                    <a:pt x="11456" y="18289"/>
                    <a:pt x="11155" y="18519"/>
                  </a:cubicBezTo>
                  <a:cubicBezTo>
                    <a:pt x="11048" y="18604"/>
                    <a:pt x="10963" y="18585"/>
                    <a:pt x="10872" y="18500"/>
                  </a:cubicBezTo>
                  <a:cubicBezTo>
                    <a:pt x="10730" y="18364"/>
                    <a:pt x="10600" y="18224"/>
                    <a:pt x="10447" y="18097"/>
                  </a:cubicBezTo>
                  <a:cubicBezTo>
                    <a:pt x="10158" y="17867"/>
                    <a:pt x="9994" y="17586"/>
                    <a:pt x="9892" y="17272"/>
                  </a:cubicBezTo>
                  <a:cubicBezTo>
                    <a:pt x="9863" y="17178"/>
                    <a:pt x="9852" y="17070"/>
                    <a:pt x="9767" y="16976"/>
                  </a:cubicBezTo>
                  <a:cubicBezTo>
                    <a:pt x="9744" y="17614"/>
                    <a:pt x="9705" y="18243"/>
                    <a:pt x="9614" y="18862"/>
                  </a:cubicBezTo>
                  <a:cubicBezTo>
                    <a:pt x="9586" y="19054"/>
                    <a:pt x="9591" y="19054"/>
                    <a:pt x="9818" y="19049"/>
                  </a:cubicBezTo>
                  <a:cubicBezTo>
                    <a:pt x="10073" y="19044"/>
                    <a:pt x="10322" y="19035"/>
                    <a:pt x="10577" y="19030"/>
                  </a:cubicBezTo>
                  <a:cubicBezTo>
                    <a:pt x="11359" y="19016"/>
                    <a:pt x="12141" y="19002"/>
                    <a:pt x="12923" y="18998"/>
                  </a:cubicBezTo>
                  <a:cubicBezTo>
                    <a:pt x="13088" y="18998"/>
                    <a:pt x="13088" y="18951"/>
                    <a:pt x="13042" y="18848"/>
                  </a:cubicBezTo>
                  <a:cubicBezTo>
                    <a:pt x="12957" y="18646"/>
                    <a:pt x="12884" y="18444"/>
                    <a:pt x="12804" y="18243"/>
                  </a:cubicBezTo>
                  <a:cubicBezTo>
                    <a:pt x="12651" y="17863"/>
                    <a:pt x="12549" y="17492"/>
                    <a:pt x="12623" y="17080"/>
                  </a:cubicBezTo>
                  <a:cubicBezTo>
                    <a:pt x="12731" y="16489"/>
                    <a:pt x="12787" y="15888"/>
                    <a:pt x="12861" y="15293"/>
                  </a:cubicBezTo>
                  <a:cubicBezTo>
                    <a:pt x="12918" y="14861"/>
                    <a:pt x="12980" y="14425"/>
                    <a:pt x="13037" y="13994"/>
                  </a:cubicBezTo>
                  <a:cubicBezTo>
                    <a:pt x="13082" y="13642"/>
                    <a:pt x="13127" y="13290"/>
                    <a:pt x="13173" y="12939"/>
                  </a:cubicBezTo>
                  <a:cubicBezTo>
                    <a:pt x="13088" y="12934"/>
                    <a:pt x="13020" y="12967"/>
                    <a:pt x="12935" y="12934"/>
                  </a:cubicBezTo>
                  <a:cubicBezTo>
                    <a:pt x="13048" y="12868"/>
                    <a:pt x="13207" y="12864"/>
                    <a:pt x="13224" y="12709"/>
                  </a:cubicBezTo>
                  <a:cubicBezTo>
                    <a:pt x="13331" y="12020"/>
                    <a:pt x="13433" y="11326"/>
                    <a:pt x="13535" y="10636"/>
                  </a:cubicBezTo>
                  <a:close/>
                  <a:moveTo>
                    <a:pt x="14209" y="6505"/>
                  </a:moveTo>
                  <a:cubicBezTo>
                    <a:pt x="14209" y="6603"/>
                    <a:pt x="14209" y="6669"/>
                    <a:pt x="14209" y="6734"/>
                  </a:cubicBezTo>
                  <a:cubicBezTo>
                    <a:pt x="14198" y="6800"/>
                    <a:pt x="14181" y="6866"/>
                    <a:pt x="14175" y="6931"/>
                  </a:cubicBezTo>
                  <a:cubicBezTo>
                    <a:pt x="14062" y="8019"/>
                    <a:pt x="13954" y="9112"/>
                    <a:pt x="13830" y="10200"/>
                  </a:cubicBezTo>
                  <a:cubicBezTo>
                    <a:pt x="13699" y="11330"/>
                    <a:pt x="13563" y="12456"/>
                    <a:pt x="13461" y="13591"/>
                  </a:cubicBezTo>
                  <a:cubicBezTo>
                    <a:pt x="13444" y="13788"/>
                    <a:pt x="13450" y="13989"/>
                    <a:pt x="13394" y="14181"/>
                  </a:cubicBezTo>
                  <a:cubicBezTo>
                    <a:pt x="13331" y="14411"/>
                    <a:pt x="13405" y="14641"/>
                    <a:pt x="13354" y="14866"/>
                  </a:cubicBezTo>
                  <a:cubicBezTo>
                    <a:pt x="13388" y="14843"/>
                    <a:pt x="13405" y="14815"/>
                    <a:pt x="13416" y="14786"/>
                  </a:cubicBezTo>
                  <a:cubicBezTo>
                    <a:pt x="13971" y="13168"/>
                    <a:pt x="14595" y="11565"/>
                    <a:pt x="15218" y="9966"/>
                  </a:cubicBezTo>
                  <a:cubicBezTo>
                    <a:pt x="15246" y="9891"/>
                    <a:pt x="15224" y="9853"/>
                    <a:pt x="15161" y="9811"/>
                  </a:cubicBezTo>
                  <a:cubicBezTo>
                    <a:pt x="15042" y="9726"/>
                    <a:pt x="14935" y="9642"/>
                    <a:pt x="14816" y="9558"/>
                  </a:cubicBezTo>
                  <a:cubicBezTo>
                    <a:pt x="14736" y="9501"/>
                    <a:pt x="14742" y="9459"/>
                    <a:pt x="14833" y="9422"/>
                  </a:cubicBezTo>
                  <a:cubicBezTo>
                    <a:pt x="14991" y="9356"/>
                    <a:pt x="15150" y="9290"/>
                    <a:pt x="15309" y="9225"/>
                  </a:cubicBezTo>
                  <a:cubicBezTo>
                    <a:pt x="15382" y="9196"/>
                    <a:pt x="15411" y="9173"/>
                    <a:pt x="15394" y="9089"/>
                  </a:cubicBezTo>
                  <a:cubicBezTo>
                    <a:pt x="15371" y="8995"/>
                    <a:pt x="15297" y="8910"/>
                    <a:pt x="15303" y="8812"/>
                  </a:cubicBezTo>
                  <a:cubicBezTo>
                    <a:pt x="15303" y="8484"/>
                    <a:pt x="15167" y="8179"/>
                    <a:pt x="15048" y="7869"/>
                  </a:cubicBezTo>
                  <a:cubicBezTo>
                    <a:pt x="14867" y="7391"/>
                    <a:pt x="14521" y="6969"/>
                    <a:pt x="14209" y="6505"/>
                  </a:cubicBezTo>
                  <a:close/>
                  <a:moveTo>
                    <a:pt x="16674" y="18580"/>
                  </a:moveTo>
                  <a:cubicBezTo>
                    <a:pt x="16646" y="18510"/>
                    <a:pt x="16618" y="18458"/>
                    <a:pt x="16606" y="18402"/>
                  </a:cubicBezTo>
                  <a:cubicBezTo>
                    <a:pt x="16584" y="18299"/>
                    <a:pt x="16533" y="18261"/>
                    <a:pt x="16402" y="18299"/>
                  </a:cubicBezTo>
                  <a:cubicBezTo>
                    <a:pt x="16198" y="18355"/>
                    <a:pt x="15989" y="18393"/>
                    <a:pt x="15785" y="18440"/>
                  </a:cubicBezTo>
                  <a:cubicBezTo>
                    <a:pt x="15365" y="18533"/>
                    <a:pt x="15365" y="18533"/>
                    <a:pt x="15598" y="18852"/>
                  </a:cubicBezTo>
                  <a:cubicBezTo>
                    <a:pt x="15637" y="18904"/>
                    <a:pt x="15666" y="18913"/>
                    <a:pt x="15722" y="18894"/>
                  </a:cubicBezTo>
                  <a:cubicBezTo>
                    <a:pt x="16017" y="18805"/>
                    <a:pt x="16306" y="18716"/>
                    <a:pt x="16601" y="18632"/>
                  </a:cubicBezTo>
                  <a:cubicBezTo>
                    <a:pt x="16646" y="18618"/>
                    <a:pt x="16680" y="18608"/>
                    <a:pt x="16674" y="18580"/>
                  </a:cubicBezTo>
                  <a:close/>
                  <a:moveTo>
                    <a:pt x="17961" y="16503"/>
                  </a:moveTo>
                  <a:cubicBezTo>
                    <a:pt x="17830" y="16404"/>
                    <a:pt x="17825" y="16287"/>
                    <a:pt x="17961" y="16189"/>
                  </a:cubicBezTo>
                  <a:cubicBezTo>
                    <a:pt x="18057" y="16114"/>
                    <a:pt x="18057" y="16043"/>
                    <a:pt x="18017" y="15945"/>
                  </a:cubicBezTo>
                  <a:cubicBezTo>
                    <a:pt x="17842" y="15537"/>
                    <a:pt x="17672" y="15124"/>
                    <a:pt x="17507" y="14711"/>
                  </a:cubicBezTo>
                  <a:cubicBezTo>
                    <a:pt x="17411" y="14472"/>
                    <a:pt x="17326" y="14224"/>
                    <a:pt x="17230" y="13984"/>
                  </a:cubicBezTo>
                  <a:cubicBezTo>
                    <a:pt x="17196" y="14158"/>
                    <a:pt x="17201" y="14331"/>
                    <a:pt x="17190" y="14500"/>
                  </a:cubicBezTo>
                  <a:cubicBezTo>
                    <a:pt x="17133" y="15494"/>
                    <a:pt x="17077" y="16493"/>
                    <a:pt x="17020" y="17488"/>
                  </a:cubicBezTo>
                  <a:cubicBezTo>
                    <a:pt x="17014" y="17549"/>
                    <a:pt x="17026" y="17586"/>
                    <a:pt x="17099" y="17624"/>
                  </a:cubicBezTo>
                  <a:cubicBezTo>
                    <a:pt x="17252" y="17699"/>
                    <a:pt x="17326" y="17825"/>
                    <a:pt x="17275" y="17961"/>
                  </a:cubicBezTo>
                  <a:cubicBezTo>
                    <a:pt x="17190" y="18177"/>
                    <a:pt x="17326" y="18336"/>
                    <a:pt x="17434" y="18533"/>
                  </a:cubicBezTo>
                  <a:cubicBezTo>
                    <a:pt x="17643" y="17957"/>
                    <a:pt x="17836" y="17398"/>
                    <a:pt x="18040" y="16845"/>
                  </a:cubicBezTo>
                  <a:cubicBezTo>
                    <a:pt x="18080" y="16718"/>
                    <a:pt x="18102" y="16606"/>
                    <a:pt x="17961" y="16503"/>
                  </a:cubicBezTo>
                  <a:close/>
                  <a:moveTo>
                    <a:pt x="1568" y="15087"/>
                  </a:moveTo>
                  <a:cubicBezTo>
                    <a:pt x="1568" y="15087"/>
                    <a:pt x="1568" y="15087"/>
                    <a:pt x="1568" y="15087"/>
                  </a:cubicBezTo>
                  <a:cubicBezTo>
                    <a:pt x="1568" y="15087"/>
                    <a:pt x="1568" y="15087"/>
                    <a:pt x="1568" y="15087"/>
                  </a:cubicBezTo>
                  <a:lnTo>
                    <a:pt x="1568" y="15087"/>
                  </a:lnTo>
                  <a:close/>
                  <a:moveTo>
                    <a:pt x="19524" y="19828"/>
                  </a:moveTo>
                  <a:cubicBezTo>
                    <a:pt x="19524" y="19828"/>
                    <a:pt x="19524" y="19823"/>
                    <a:pt x="19524" y="19828"/>
                  </a:cubicBezTo>
                  <a:cubicBezTo>
                    <a:pt x="19530" y="19823"/>
                    <a:pt x="19530" y="19823"/>
                    <a:pt x="19524" y="19828"/>
                  </a:cubicBezTo>
                  <a:cubicBezTo>
                    <a:pt x="19530" y="19823"/>
                    <a:pt x="19524" y="19828"/>
                    <a:pt x="19524" y="19828"/>
                  </a:cubicBezTo>
                  <a:close/>
                  <a:moveTo>
                    <a:pt x="21366" y="15490"/>
                  </a:moveTo>
                  <a:cubicBezTo>
                    <a:pt x="21077" y="14299"/>
                    <a:pt x="20771" y="13117"/>
                    <a:pt x="20408" y="11940"/>
                  </a:cubicBezTo>
                  <a:cubicBezTo>
                    <a:pt x="20369" y="11804"/>
                    <a:pt x="20323" y="11663"/>
                    <a:pt x="20216" y="11532"/>
                  </a:cubicBezTo>
                  <a:cubicBezTo>
                    <a:pt x="20216" y="11823"/>
                    <a:pt x="20250" y="12090"/>
                    <a:pt x="20312" y="12353"/>
                  </a:cubicBezTo>
                  <a:cubicBezTo>
                    <a:pt x="20533" y="13328"/>
                    <a:pt x="20760" y="14303"/>
                    <a:pt x="20992" y="15274"/>
                  </a:cubicBezTo>
                  <a:cubicBezTo>
                    <a:pt x="21139" y="15884"/>
                    <a:pt x="21139" y="16475"/>
                    <a:pt x="20873" y="17070"/>
                  </a:cubicBezTo>
                  <a:cubicBezTo>
                    <a:pt x="20641" y="17581"/>
                    <a:pt x="20420" y="18093"/>
                    <a:pt x="20165" y="18594"/>
                  </a:cubicBezTo>
                  <a:cubicBezTo>
                    <a:pt x="19955" y="19002"/>
                    <a:pt x="19774" y="19424"/>
                    <a:pt x="19530" y="19818"/>
                  </a:cubicBezTo>
                  <a:cubicBezTo>
                    <a:pt x="19530" y="19875"/>
                    <a:pt x="19490" y="19921"/>
                    <a:pt x="19456" y="19973"/>
                  </a:cubicBezTo>
                  <a:cubicBezTo>
                    <a:pt x="19456" y="19973"/>
                    <a:pt x="19451" y="19978"/>
                    <a:pt x="19451" y="19978"/>
                  </a:cubicBezTo>
                  <a:cubicBezTo>
                    <a:pt x="19445" y="19996"/>
                    <a:pt x="19434" y="20015"/>
                    <a:pt x="19428" y="20029"/>
                  </a:cubicBezTo>
                  <a:cubicBezTo>
                    <a:pt x="19360" y="20175"/>
                    <a:pt x="19292" y="20315"/>
                    <a:pt x="19230" y="20461"/>
                  </a:cubicBezTo>
                  <a:cubicBezTo>
                    <a:pt x="19241" y="20559"/>
                    <a:pt x="19150" y="20644"/>
                    <a:pt x="19167" y="20766"/>
                  </a:cubicBezTo>
                  <a:cubicBezTo>
                    <a:pt x="19422" y="20573"/>
                    <a:pt x="19564" y="20343"/>
                    <a:pt x="19694" y="20109"/>
                  </a:cubicBezTo>
                  <a:cubicBezTo>
                    <a:pt x="20187" y="19237"/>
                    <a:pt x="20646" y="18360"/>
                    <a:pt x="21066" y="17464"/>
                  </a:cubicBezTo>
                  <a:cubicBezTo>
                    <a:pt x="21372" y="16826"/>
                    <a:pt x="21536" y="16179"/>
                    <a:pt x="21366" y="15490"/>
                  </a:cubicBezTo>
                  <a:close/>
                  <a:moveTo>
                    <a:pt x="21292" y="10064"/>
                  </a:moveTo>
                  <a:cubicBezTo>
                    <a:pt x="21309" y="10059"/>
                    <a:pt x="21321" y="10055"/>
                    <a:pt x="21338" y="10050"/>
                  </a:cubicBezTo>
                  <a:cubicBezTo>
                    <a:pt x="21338" y="9994"/>
                    <a:pt x="21343" y="9937"/>
                    <a:pt x="21338" y="9881"/>
                  </a:cubicBezTo>
                  <a:cubicBezTo>
                    <a:pt x="21326" y="9806"/>
                    <a:pt x="21309" y="9731"/>
                    <a:pt x="21287" y="9656"/>
                  </a:cubicBezTo>
                  <a:cubicBezTo>
                    <a:pt x="21054" y="8887"/>
                    <a:pt x="20573" y="8230"/>
                    <a:pt x="19915" y="7658"/>
                  </a:cubicBezTo>
                  <a:cubicBezTo>
                    <a:pt x="19456" y="7260"/>
                    <a:pt x="18935" y="6941"/>
                    <a:pt x="18323" y="6720"/>
                  </a:cubicBezTo>
                  <a:cubicBezTo>
                    <a:pt x="18255" y="6697"/>
                    <a:pt x="18182" y="6645"/>
                    <a:pt x="18091" y="6692"/>
                  </a:cubicBezTo>
                  <a:cubicBezTo>
                    <a:pt x="18658" y="6931"/>
                    <a:pt x="19167" y="7217"/>
                    <a:pt x="19615" y="7579"/>
                  </a:cubicBezTo>
                  <a:cubicBezTo>
                    <a:pt x="20471" y="8263"/>
                    <a:pt x="21037" y="9089"/>
                    <a:pt x="21292" y="10064"/>
                  </a:cubicBezTo>
                  <a:close/>
                  <a:moveTo>
                    <a:pt x="282" y="10753"/>
                  </a:moveTo>
                  <a:cubicBezTo>
                    <a:pt x="616" y="9614"/>
                    <a:pt x="1171" y="8540"/>
                    <a:pt x="1778" y="7485"/>
                  </a:cubicBezTo>
                  <a:cubicBezTo>
                    <a:pt x="1081" y="8507"/>
                    <a:pt x="446" y="9558"/>
                    <a:pt x="282" y="10753"/>
                  </a:cubicBezTo>
                  <a:close/>
                  <a:moveTo>
                    <a:pt x="6209" y="15096"/>
                  </a:moveTo>
                  <a:cubicBezTo>
                    <a:pt x="6107" y="15227"/>
                    <a:pt x="6067" y="15368"/>
                    <a:pt x="6044" y="15513"/>
                  </a:cubicBezTo>
                  <a:cubicBezTo>
                    <a:pt x="5965" y="15968"/>
                    <a:pt x="5659" y="16254"/>
                    <a:pt x="5138" y="16390"/>
                  </a:cubicBezTo>
                  <a:cubicBezTo>
                    <a:pt x="4979" y="16432"/>
                    <a:pt x="4820" y="16456"/>
                    <a:pt x="4662" y="16489"/>
                  </a:cubicBezTo>
                  <a:cubicBezTo>
                    <a:pt x="4412" y="16540"/>
                    <a:pt x="4140" y="16540"/>
                    <a:pt x="3925" y="16690"/>
                  </a:cubicBezTo>
                  <a:cubicBezTo>
                    <a:pt x="4220" y="16643"/>
                    <a:pt x="4514" y="16620"/>
                    <a:pt x="4809" y="16578"/>
                  </a:cubicBezTo>
                  <a:cubicBezTo>
                    <a:pt x="5767" y="16451"/>
                    <a:pt x="6282" y="15912"/>
                    <a:pt x="6209" y="15096"/>
                  </a:cubicBezTo>
                  <a:close/>
                  <a:moveTo>
                    <a:pt x="6396" y="7757"/>
                  </a:moveTo>
                  <a:cubicBezTo>
                    <a:pt x="7059" y="7269"/>
                    <a:pt x="7863" y="6992"/>
                    <a:pt x="8651" y="6688"/>
                  </a:cubicBezTo>
                  <a:cubicBezTo>
                    <a:pt x="7790" y="6885"/>
                    <a:pt x="6996" y="7180"/>
                    <a:pt x="6396" y="7757"/>
                  </a:cubicBezTo>
                  <a:close/>
                  <a:moveTo>
                    <a:pt x="4" y="15344"/>
                  </a:moveTo>
                  <a:cubicBezTo>
                    <a:pt x="-64" y="15823"/>
                    <a:pt x="707" y="16629"/>
                    <a:pt x="1358" y="16803"/>
                  </a:cubicBezTo>
                  <a:cubicBezTo>
                    <a:pt x="786" y="16395"/>
                    <a:pt x="225" y="16006"/>
                    <a:pt x="4" y="15344"/>
                  </a:cubicBezTo>
                  <a:close/>
                  <a:moveTo>
                    <a:pt x="5976" y="5618"/>
                  </a:moveTo>
                  <a:cubicBezTo>
                    <a:pt x="6022" y="6092"/>
                    <a:pt x="5982" y="6566"/>
                    <a:pt x="5942" y="7035"/>
                  </a:cubicBezTo>
                  <a:cubicBezTo>
                    <a:pt x="6078" y="6566"/>
                    <a:pt x="6118" y="6092"/>
                    <a:pt x="5976" y="5618"/>
                  </a:cubicBezTo>
                  <a:close/>
                  <a:moveTo>
                    <a:pt x="14504" y="4413"/>
                  </a:moveTo>
                  <a:cubicBezTo>
                    <a:pt x="14566" y="4901"/>
                    <a:pt x="14719" y="5360"/>
                    <a:pt x="15037" y="5778"/>
                  </a:cubicBezTo>
                  <a:cubicBezTo>
                    <a:pt x="14827" y="5337"/>
                    <a:pt x="14646" y="4877"/>
                    <a:pt x="14504" y="4413"/>
                  </a:cubicBezTo>
                  <a:close/>
                  <a:moveTo>
                    <a:pt x="14770" y="2153"/>
                  </a:moveTo>
                  <a:cubicBezTo>
                    <a:pt x="14799" y="2626"/>
                    <a:pt x="14680" y="3086"/>
                    <a:pt x="14549" y="3541"/>
                  </a:cubicBezTo>
                  <a:cubicBezTo>
                    <a:pt x="14793" y="3100"/>
                    <a:pt x="14912" y="2640"/>
                    <a:pt x="14770" y="2153"/>
                  </a:cubicBezTo>
                  <a:close/>
                  <a:moveTo>
                    <a:pt x="3279" y="4952"/>
                  </a:moveTo>
                  <a:cubicBezTo>
                    <a:pt x="3370" y="4830"/>
                    <a:pt x="3455" y="4718"/>
                    <a:pt x="3517" y="4544"/>
                  </a:cubicBezTo>
                  <a:cubicBezTo>
                    <a:pt x="3324" y="4704"/>
                    <a:pt x="3273" y="4798"/>
                    <a:pt x="3279" y="4952"/>
                  </a:cubicBezTo>
                  <a:close/>
                  <a:moveTo>
                    <a:pt x="6152" y="9014"/>
                  </a:moveTo>
                  <a:cubicBezTo>
                    <a:pt x="6214" y="8915"/>
                    <a:pt x="6197" y="8798"/>
                    <a:pt x="6288" y="8723"/>
                  </a:cubicBezTo>
                  <a:cubicBezTo>
                    <a:pt x="6203" y="8718"/>
                    <a:pt x="6203" y="8793"/>
                    <a:pt x="6146" y="8821"/>
                  </a:cubicBezTo>
                  <a:cubicBezTo>
                    <a:pt x="6214" y="8882"/>
                    <a:pt x="6090" y="8939"/>
                    <a:pt x="6152" y="9014"/>
                  </a:cubicBezTo>
                  <a:close/>
                  <a:moveTo>
                    <a:pt x="6362" y="7804"/>
                  </a:moveTo>
                  <a:lnTo>
                    <a:pt x="6350" y="7804"/>
                  </a:lnTo>
                  <a:lnTo>
                    <a:pt x="6350" y="7818"/>
                  </a:lnTo>
                  <a:lnTo>
                    <a:pt x="6362" y="7804"/>
                  </a:lnTo>
                  <a:close/>
                  <a:moveTo>
                    <a:pt x="13835" y="16883"/>
                  </a:moveTo>
                  <a:cubicBezTo>
                    <a:pt x="14017" y="16878"/>
                    <a:pt x="14130" y="16962"/>
                    <a:pt x="14130" y="17108"/>
                  </a:cubicBezTo>
                  <a:cubicBezTo>
                    <a:pt x="14136" y="17342"/>
                    <a:pt x="13954" y="17506"/>
                    <a:pt x="13694" y="17506"/>
                  </a:cubicBezTo>
                  <a:cubicBezTo>
                    <a:pt x="13490" y="17506"/>
                    <a:pt x="13416" y="17459"/>
                    <a:pt x="13410" y="17319"/>
                  </a:cubicBezTo>
                  <a:cubicBezTo>
                    <a:pt x="13410" y="17122"/>
                    <a:pt x="13637" y="16887"/>
                    <a:pt x="13835" y="16883"/>
                  </a:cubicBezTo>
                  <a:close/>
                  <a:moveTo>
                    <a:pt x="13784" y="16990"/>
                  </a:moveTo>
                  <a:cubicBezTo>
                    <a:pt x="13648" y="17070"/>
                    <a:pt x="13575" y="17159"/>
                    <a:pt x="13541" y="17272"/>
                  </a:cubicBezTo>
                  <a:cubicBezTo>
                    <a:pt x="13524" y="17337"/>
                    <a:pt x="13535" y="17398"/>
                    <a:pt x="13631" y="17408"/>
                  </a:cubicBezTo>
                  <a:cubicBezTo>
                    <a:pt x="13711" y="17417"/>
                    <a:pt x="13784" y="17403"/>
                    <a:pt x="13796" y="17323"/>
                  </a:cubicBezTo>
                  <a:cubicBezTo>
                    <a:pt x="13818" y="17216"/>
                    <a:pt x="13841" y="17108"/>
                    <a:pt x="13784" y="16990"/>
                  </a:cubicBezTo>
                  <a:close/>
                  <a:moveTo>
                    <a:pt x="13915" y="17300"/>
                  </a:moveTo>
                  <a:cubicBezTo>
                    <a:pt x="13988" y="17206"/>
                    <a:pt x="14011" y="17112"/>
                    <a:pt x="13915" y="17028"/>
                  </a:cubicBezTo>
                  <a:cubicBezTo>
                    <a:pt x="13915" y="17117"/>
                    <a:pt x="13915" y="17211"/>
                    <a:pt x="13915" y="17300"/>
                  </a:cubicBezTo>
                  <a:close/>
                  <a:moveTo>
                    <a:pt x="14708" y="14027"/>
                  </a:moveTo>
                  <a:cubicBezTo>
                    <a:pt x="15003" y="14402"/>
                    <a:pt x="15428" y="14664"/>
                    <a:pt x="15887" y="14890"/>
                  </a:cubicBezTo>
                  <a:cubicBezTo>
                    <a:pt x="15547" y="14557"/>
                    <a:pt x="15144" y="14275"/>
                    <a:pt x="14708" y="14027"/>
                  </a:cubicBezTo>
                  <a:close/>
                  <a:moveTo>
                    <a:pt x="17173" y="12263"/>
                  </a:moveTo>
                  <a:cubicBezTo>
                    <a:pt x="17405" y="11790"/>
                    <a:pt x="17575" y="11293"/>
                    <a:pt x="17887" y="10847"/>
                  </a:cubicBezTo>
                  <a:cubicBezTo>
                    <a:pt x="17422" y="11241"/>
                    <a:pt x="17184" y="11710"/>
                    <a:pt x="17173" y="12263"/>
                  </a:cubicBezTo>
                  <a:close/>
                  <a:moveTo>
                    <a:pt x="5670" y="11086"/>
                  </a:moveTo>
                  <a:cubicBezTo>
                    <a:pt x="5693" y="11077"/>
                    <a:pt x="5710" y="11068"/>
                    <a:pt x="5710" y="11039"/>
                  </a:cubicBezTo>
                  <a:cubicBezTo>
                    <a:pt x="5699" y="11035"/>
                    <a:pt x="5687" y="11025"/>
                    <a:pt x="5670" y="11025"/>
                  </a:cubicBezTo>
                  <a:cubicBezTo>
                    <a:pt x="5636" y="11021"/>
                    <a:pt x="5631" y="11044"/>
                    <a:pt x="5631" y="11063"/>
                  </a:cubicBezTo>
                  <a:cubicBezTo>
                    <a:pt x="5631" y="11082"/>
                    <a:pt x="5642" y="11096"/>
                    <a:pt x="5670" y="11086"/>
                  </a:cubicBezTo>
                  <a:close/>
                  <a:moveTo>
                    <a:pt x="11025" y="3649"/>
                  </a:moveTo>
                  <a:cubicBezTo>
                    <a:pt x="11025" y="3649"/>
                    <a:pt x="11025" y="3653"/>
                    <a:pt x="11025" y="3653"/>
                  </a:cubicBezTo>
                  <a:lnTo>
                    <a:pt x="11025" y="3649"/>
                  </a:lnTo>
                  <a:cubicBezTo>
                    <a:pt x="11031" y="3649"/>
                    <a:pt x="11031" y="3649"/>
                    <a:pt x="11025" y="3649"/>
                  </a:cubicBezTo>
                  <a:close/>
                  <a:moveTo>
                    <a:pt x="11025" y="3649"/>
                  </a:moveTo>
                  <a:cubicBezTo>
                    <a:pt x="11036" y="3597"/>
                    <a:pt x="11070" y="3574"/>
                    <a:pt x="11138" y="3588"/>
                  </a:cubicBezTo>
                  <a:cubicBezTo>
                    <a:pt x="11212" y="3471"/>
                    <a:pt x="11376" y="3480"/>
                    <a:pt x="11501" y="3414"/>
                  </a:cubicBezTo>
                  <a:cubicBezTo>
                    <a:pt x="11456" y="3410"/>
                    <a:pt x="11416" y="3405"/>
                    <a:pt x="11382" y="3405"/>
                  </a:cubicBezTo>
                  <a:cubicBezTo>
                    <a:pt x="11235" y="3419"/>
                    <a:pt x="11076" y="3414"/>
                    <a:pt x="10934" y="3466"/>
                  </a:cubicBezTo>
                  <a:cubicBezTo>
                    <a:pt x="11059" y="3363"/>
                    <a:pt x="11223" y="3363"/>
                    <a:pt x="11376" y="3325"/>
                  </a:cubicBezTo>
                  <a:cubicBezTo>
                    <a:pt x="11665" y="3297"/>
                    <a:pt x="11954" y="3288"/>
                    <a:pt x="12249" y="3311"/>
                  </a:cubicBezTo>
                  <a:cubicBezTo>
                    <a:pt x="12226" y="3231"/>
                    <a:pt x="12170" y="3222"/>
                    <a:pt x="12124" y="3199"/>
                  </a:cubicBezTo>
                  <a:cubicBezTo>
                    <a:pt x="11660" y="2978"/>
                    <a:pt x="11184" y="3091"/>
                    <a:pt x="10708" y="3161"/>
                  </a:cubicBezTo>
                  <a:cubicBezTo>
                    <a:pt x="10640" y="3170"/>
                    <a:pt x="10651" y="3217"/>
                    <a:pt x="10674" y="3241"/>
                  </a:cubicBezTo>
                  <a:cubicBezTo>
                    <a:pt x="10776" y="3395"/>
                    <a:pt x="10878" y="3546"/>
                    <a:pt x="10872" y="3733"/>
                  </a:cubicBezTo>
                  <a:cubicBezTo>
                    <a:pt x="10946" y="3714"/>
                    <a:pt x="10940" y="3625"/>
                    <a:pt x="11025" y="3649"/>
                  </a:cubicBezTo>
                  <a:close/>
                  <a:moveTo>
                    <a:pt x="11835" y="4999"/>
                  </a:moveTo>
                  <a:cubicBezTo>
                    <a:pt x="11818" y="4957"/>
                    <a:pt x="11784" y="4934"/>
                    <a:pt x="11728" y="4929"/>
                  </a:cubicBezTo>
                  <a:cubicBezTo>
                    <a:pt x="11665" y="4924"/>
                    <a:pt x="11626" y="4952"/>
                    <a:pt x="11631" y="4999"/>
                  </a:cubicBezTo>
                  <a:cubicBezTo>
                    <a:pt x="11643" y="5079"/>
                    <a:pt x="11569" y="5070"/>
                    <a:pt x="11518" y="5088"/>
                  </a:cubicBezTo>
                  <a:cubicBezTo>
                    <a:pt x="11065" y="5243"/>
                    <a:pt x="10594" y="5276"/>
                    <a:pt x="10113" y="5267"/>
                  </a:cubicBezTo>
                  <a:cubicBezTo>
                    <a:pt x="10079" y="5267"/>
                    <a:pt x="10039" y="5276"/>
                    <a:pt x="10022" y="5238"/>
                  </a:cubicBezTo>
                  <a:cubicBezTo>
                    <a:pt x="9999" y="5196"/>
                    <a:pt x="9965" y="5173"/>
                    <a:pt x="9909" y="5201"/>
                  </a:cubicBezTo>
                  <a:cubicBezTo>
                    <a:pt x="9869" y="5220"/>
                    <a:pt x="9869" y="5253"/>
                    <a:pt x="9869" y="5281"/>
                  </a:cubicBezTo>
                  <a:cubicBezTo>
                    <a:pt x="9869" y="5332"/>
                    <a:pt x="9920" y="5346"/>
                    <a:pt x="9971" y="5351"/>
                  </a:cubicBezTo>
                  <a:cubicBezTo>
                    <a:pt x="10096" y="5360"/>
                    <a:pt x="10215" y="5365"/>
                    <a:pt x="10339" y="5370"/>
                  </a:cubicBezTo>
                  <a:cubicBezTo>
                    <a:pt x="10844" y="5389"/>
                    <a:pt x="11303" y="5243"/>
                    <a:pt x="11762" y="5107"/>
                  </a:cubicBezTo>
                  <a:cubicBezTo>
                    <a:pt x="11818" y="5093"/>
                    <a:pt x="11858" y="5056"/>
                    <a:pt x="11835" y="4999"/>
                  </a:cubicBezTo>
                  <a:close/>
                  <a:moveTo>
                    <a:pt x="13246" y="4038"/>
                  </a:moveTo>
                  <a:cubicBezTo>
                    <a:pt x="13224" y="4071"/>
                    <a:pt x="13184" y="4104"/>
                    <a:pt x="13218" y="4151"/>
                  </a:cubicBezTo>
                  <a:cubicBezTo>
                    <a:pt x="13473" y="4085"/>
                    <a:pt x="13569" y="3850"/>
                    <a:pt x="13410" y="3686"/>
                  </a:cubicBezTo>
                  <a:cubicBezTo>
                    <a:pt x="13393" y="3672"/>
                    <a:pt x="13377" y="3658"/>
                    <a:pt x="13365" y="3639"/>
                  </a:cubicBezTo>
                  <a:cubicBezTo>
                    <a:pt x="13320" y="3569"/>
                    <a:pt x="13343" y="3503"/>
                    <a:pt x="13422" y="3471"/>
                  </a:cubicBezTo>
                  <a:cubicBezTo>
                    <a:pt x="13524" y="3433"/>
                    <a:pt x="13495" y="3522"/>
                    <a:pt x="13524" y="3560"/>
                  </a:cubicBezTo>
                  <a:cubicBezTo>
                    <a:pt x="13541" y="3578"/>
                    <a:pt x="13552" y="3602"/>
                    <a:pt x="13580" y="3644"/>
                  </a:cubicBezTo>
                  <a:cubicBezTo>
                    <a:pt x="13654" y="3489"/>
                    <a:pt x="13631" y="3381"/>
                    <a:pt x="13518" y="3344"/>
                  </a:cubicBezTo>
                  <a:cubicBezTo>
                    <a:pt x="13365" y="3292"/>
                    <a:pt x="13314" y="3391"/>
                    <a:pt x="13252" y="3471"/>
                  </a:cubicBezTo>
                  <a:cubicBezTo>
                    <a:pt x="13190" y="3560"/>
                    <a:pt x="13167" y="3658"/>
                    <a:pt x="13241" y="3743"/>
                  </a:cubicBezTo>
                  <a:cubicBezTo>
                    <a:pt x="13331" y="3846"/>
                    <a:pt x="13314" y="3935"/>
                    <a:pt x="13246" y="4038"/>
                  </a:cubicBezTo>
                  <a:close/>
                  <a:moveTo>
                    <a:pt x="11138" y="3592"/>
                  </a:moveTo>
                  <a:cubicBezTo>
                    <a:pt x="11138" y="3588"/>
                    <a:pt x="11144" y="3588"/>
                    <a:pt x="11138" y="3592"/>
                  </a:cubicBezTo>
                  <a:cubicBezTo>
                    <a:pt x="11138" y="3588"/>
                    <a:pt x="11138" y="3588"/>
                    <a:pt x="11138" y="3592"/>
                  </a:cubicBezTo>
                  <a:cubicBezTo>
                    <a:pt x="11138" y="3588"/>
                    <a:pt x="11138" y="3592"/>
                    <a:pt x="11138" y="3592"/>
                  </a:cubicBezTo>
                  <a:cubicBezTo>
                    <a:pt x="11138" y="3592"/>
                    <a:pt x="11138" y="3592"/>
                    <a:pt x="11138" y="3592"/>
                  </a:cubicBezTo>
                  <a:close/>
                  <a:moveTo>
                    <a:pt x="11031" y="3653"/>
                  </a:moveTo>
                  <a:cubicBezTo>
                    <a:pt x="11048" y="3691"/>
                    <a:pt x="10968" y="3719"/>
                    <a:pt x="11008" y="3766"/>
                  </a:cubicBezTo>
                  <a:cubicBezTo>
                    <a:pt x="11144" y="3696"/>
                    <a:pt x="11263" y="3649"/>
                    <a:pt x="11410" y="3775"/>
                  </a:cubicBezTo>
                  <a:cubicBezTo>
                    <a:pt x="11495" y="3850"/>
                    <a:pt x="11643" y="3827"/>
                    <a:pt x="11722" y="3743"/>
                  </a:cubicBezTo>
                  <a:cubicBezTo>
                    <a:pt x="11784" y="3672"/>
                    <a:pt x="11869" y="3653"/>
                    <a:pt x="11994" y="3630"/>
                  </a:cubicBezTo>
                  <a:cubicBezTo>
                    <a:pt x="11694" y="3508"/>
                    <a:pt x="11422" y="3494"/>
                    <a:pt x="11138" y="3588"/>
                  </a:cubicBezTo>
                  <a:cubicBezTo>
                    <a:pt x="11116" y="3625"/>
                    <a:pt x="11087" y="3653"/>
                    <a:pt x="11031" y="3653"/>
                  </a:cubicBezTo>
                  <a:close/>
                  <a:moveTo>
                    <a:pt x="11025" y="3653"/>
                  </a:moveTo>
                  <a:cubicBezTo>
                    <a:pt x="11031" y="3653"/>
                    <a:pt x="11031" y="3653"/>
                    <a:pt x="11025" y="3653"/>
                  </a:cubicBezTo>
                  <a:cubicBezTo>
                    <a:pt x="11031" y="3649"/>
                    <a:pt x="11031" y="3649"/>
                    <a:pt x="11025" y="3653"/>
                  </a:cubicBezTo>
                  <a:cubicBezTo>
                    <a:pt x="11031" y="3649"/>
                    <a:pt x="11025" y="3653"/>
                    <a:pt x="11025" y="3653"/>
                  </a:cubicBezTo>
                  <a:close/>
                  <a:moveTo>
                    <a:pt x="2203" y="11480"/>
                  </a:moveTo>
                  <a:cubicBezTo>
                    <a:pt x="2203" y="11480"/>
                    <a:pt x="2208" y="11480"/>
                    <a:pt x="2208" y="11480"/>
                  </a:cubicBezTo>
                  <a:cubicBezTo>
                    <a:pt x="2180" y="11701"/>
                    <a:pt x="2157" y="11926"/>
                    <a:pt x="2129" y="12146"/>
                  </a:cubicBezTo>
                  <a:cubicBezTo>
                    <a:pt x="2118" y="12231"/>
                    <a:pt x="2072" y="12273"/>
                    <a:pt x="1959" y="12268"/>
                  </a:cubicBezTo>
                  <a:cubicBezTo>
                    <a:pt x="1846" y="12263"/>
                    <a:pt x="1806" y="12212"/>
                    <a:pt x="1795" y="12132"/>
                  </a:cubicBezTo>
                  <a:cubicBezTo>
                    <a:pt x="1761" y="11865"/>
                    <a:pt x="1778" y="11593"/>
                    <a:pt x="1800" y="11326"/>
                  </a:cubicBezTo>
                  <a:cubicBezTo>
                    <a:pt x="1812" y="11194"/>
                    <a:pt x="1948" y="11199"/>
                    <a:pt x="2067" y="11194"/>
                  </a:cubicBezTo>
                  <a:cubicBezTo>
                    <a:pt x="2208" y="11190"/>
                    <a:pt x="2197" y="11274"/>
                    <a:pt x="2197" y="11354"/>
                  </a:cubicBezTo>
                  <a:cubicBezTo>
                    <a:pt x="2203" y="11401"/>
                    <a:pt x="2203" y="11443"/>
                    <a:pt x="2203" y="11480"/>
                  </a:cubicBezTo>
                  <a:close/>
                  <a:moveTo>
                    <a:pt x="2004" y="11302"/>
                  </a:moveTo>
                  <a:cubicBezTo>
                    <a:pt x="1948" y="11302"/>
                    <a:pt x="1908" y="11321"/>
                    <a:pt x="1908" y="11372"/>
                  </a:cubicBezTo>
                  <a:cubicBezTo>
                    <a:pt x="1914" y="11630"/>
                    <a:pt x="1880" y="11888"/>
                    <a:pt x="1948" y="12151"/>
                  </a:cubicBezTo>
                  <a:cubicBezTo>
                    <a:pt x="1970" y="12137"/>
                    <a:pt x="1987" y="12132"/>
                    <a:pt x="1987" y="12123"/>
                  </a:cubicBezTo>
                  <a:cubicBezTo>
                    <a:pt x="2067" y="11874"/>
                    <a:pt x="2038" y="11616"/>
                    <a:pt x="2084" y="11368"/>
                  </a:cubicBezTo>
                  <a:cubicBezTo>
                    <a:pt x="2095" y="11321"/>
                    <a:pt x="2055" y="11302"/>
                    <a:pt x="2004" y="11302"/>
                  </a:cubicBezTo>
                  <a:close/>
                  <a:moveTo>
                    <a:pt x="3914" y="14228"/>
                  </a:moveTo>
                  <a:cubicBezTo>
                    <a:pt x="3914" y="14228"/>
                    <a:pt x="3919" y="14233"/>
                    <a:pt x="3925" y="14233"/>
                  </a:cubicBezTo>
                  <a:cubicBezTo>
                    <a:pt x="3931" y="14219"/>
                    <a:pt x="3931" y="14210"/>
                    <a:pt x="3936" y="14195"/>
                  </a:cubicBezTo>
                  <a:cubicBezTo>
                    <a:pt x="3936" y="14195"/>
                    <a:pt x="3936" y="14195"/>
                    <a:pt x="3936" y="14195"/>
                  </a:cubicBezTo>
                  <a:cubicBezTo>
                    <a:pt x="3936" y="14195"/>
                    <a:pt x="3936" y="14195"/>
                    <a:pt x="3936" y="14195"/>
                  </a:cubicBezTo>
                  <a:cubicBezTo>
                    <a:pt x="3936" y="14195"/>
                    <a:pt x="3936" y="14195"/>
                    <a:pt x="3936" y="14195"/>
                  </a:cubicBezTo>
                  <a:cubicBezTo>
                    <a:pt x="3925" y="14205"/>
                    <a:pt x="3919" y="14214"/>
                    <a:pt x="3914" y="14228"/>
                  </a:cubicBezTo>
                  <a:close/>
                  <a:moveTo>
                    <a:pt x="3891" y="7766"/>
                  </a:moveTo>
                  <a:cubicBezTo>
                    <a:pt x="4271" y="7822"/>
                    <a:pt x="4650" y="7869"/>
                    <a:pt x="5030" y="7916"/>
                  </a:cubicBezTo>
                  <a:cubicBezTo>
                    <a:pt x="5126" y="7930"/>
                    <a:pt x="5115" y="7883"/>
                    <a:pt x="5087" y="7832"/>
                  </a:cubicBezTo>
                  <a:cubicBezTo>
                    <a:pt x="5053" y="7766"/>
                    <a:pt x="4979" y="7757"/>
                    <a:pt x="4905" y="7743"/>
                  </a:cubicBezTo>
                  <a:cubicBezTo>
                    <a:pt x="4520" y="7677"/>
                    <a:pt x="4129" y="7672"/>
                    <a:pt x="3710" y="7682"/>
                  </a:cubicBezTo>
                  <a:cubicBezTo>
                    <a:pt x="3772" y="7752"/>
                    <a:pt x="3840" y="7757"/>
                    <a:pt x="3891" y="7766"/>
                  </a:cubicBezTo>
                  <a:close/>
                  <a:moveTo>
                    <a:pt x="13020" y="7274"/>
                  </a:moveTo>
                  <a:cubicBezTo>
                    <a:pt x="12702" y="7358"/>
                    <a:pt x="12187" y="7649"/>
                    <a:pt x="12045" y="7827"/>
                  </a:cubicBezTo>
                  <a:cubicBezTo>
                    <a:pt x="12413" y="7668"/>
                    <a:pt x="12736" y="7499"/>
                    <a:pt x="13020" y="7274"/>
                  </a:cubicBezTo>
                  <a:close/>
                  <a:moveTo>
                    <a:pt x="10373" y="1088"/>
                  </a:moveTo>
                  <a:cubicBezTo>
                    <a:pt x="10385" y="1093"/>
                    <a:pt x="10396" y="1098"/>
                    <a:pt x="10402" y="1098"/>
                  </a:cubicBezTo>
                  <a:cubicBezTo>
                    <a:pt x="10407" y="1088"/>
                    <a:pt x="10413" y="1079"/>
                    <a:pt x="10413" y="1074"/>
                  </a:cubicBezTo>
                  <a:cubicBezTo>
                    <a:pt x="10402" y="1069"/>
                    <a:pt x="10390" y="1065"/>
                    <a:pt x="10379" y="1065"/>
                  </a:cubicBezTo>
                  <a:cubicBezTo>
                    <a:pt x="10385" y="1069"/>
                    <a:pt x="10379" y="1079"/>
                    <a:pt x="10373" y="1088"/>
                  </a:cubicBezTo>
                  <a:close/>
                  <a:moveTo>
                    <a:pt x="11042" y="741"/>
                  </a:moveTo>
                  <a:cubicBezTo>
                    <a:pt x="11053" y="741"/>
                    <a:pt x="11059" y="732"/>
                    <a:pt x="11076" y="727"/>
                  </a:cubicBezTo>
                  <a:cubicBezTo>
                    <a:pt x="11053" y="722"/>
                    <a:pt x="11036" y="718"/>
                    <a:pt x="11025" y="718"/>
                  </a:cubicBezTo>
                  <a:cubicBezTo>
                    <a:pt x="11014" y="718"/>
                    <a:pt x="10997" y="727"/>
                    <a:pt x="10997" y="727"/>
                  </a:cubicBezTo>
                  <a:cubicBezTo>
                    <a:pt x="11002" y="751"/>
                    <a:pt x="11025" y="741"/>
                    <a:pt x="11042" y="741"/>
                  </a:cubicBezTo>
                  <a:close/>
                  <a:moveTo>
                    <a:pt x="10617" y="1121"/>
                  </a:moveTo>
                  <a:cubicBezTo>
                    <a:pt x="10623" y="1126"/>
                    <a:pt x="10628" y="1130"/>
                    <a:pt x="10634" y="1135"/>
                  </a:cubicBezTo>
                  <a:cubicBezTo>
                    <a:pt x="10645" y="1130"/>
                    <a:pt x="10651" y="1130"/>
                    <a:pt x="10662" y="1126"/>
                  </a:cubicBezTo>
                  <a:cubicBezTo>
                    <a:pt x="10657" y="1121"/>
                    <a:pt x="10651" y="1116"/>
                    <a:pt x="10645" y="1116"/>
                  </a:cubicBezTo>
                  <a:cubicBezTo>
                    <a:pt x="10640" y="1121"/>
                    <a:pt x="10628" y="1121"/>
                    <a:pt x="10617" y="1121"/>
                  </a:cubicBezTo>
                  <a:close/>
                  <a:moveTo>
                    <a:pt x="11439" y="793"/>
                  </a:moveTo>
                  <a:cubicBezTo>
                    <a:pt x="11433" y="788"/>
                    <a:pt x="11427" y="783"/>
                    <a:pt x="11427" y="783"/>
                  </a:cubicBezTo>
                  <a:cubicBezTo>
                    <a:pt x="11416" y="783"/>
                    <a:pt x="11405" y="788"/>
                    <a:pt x="11393" y="788"/>
                  </a:cubicBezTo>
                  <a:cubicBezTo>
                    <a:pt x="11399" y="793"/>
                    <a:pt x="11405" y="797"/>
                    <a:pt x="11410" y="802"/>
                  </a:cubicBezTo>
                  <a:cubicBezTo>
                    <a:pt x="11422" y="797"/>
                    <a:pt x="11433" y="793"/>
                    <a:pt x="11439" y="793"/>
                  </a:cubicBezTo>
                  <a:close/>
                  <a:moveTo>
                    <a:pt x="11257" y="765"/>
                  </a:moveTo>
                  <a:cubicBezTo>
                    <a:pt x="11246" y="760"/>
                    <a:pt x="11240" y="755"/>
                    <a:pt x="11229" y="751"/>
                  </a:cubicBezTo>
                  <a:cubicBezTo>
                    <a:pt x="11218" y="751"/>
                    <a:pt x="11212" y="755"/>
                    <a:pt x="11201" y="760"/>
                  </a:cubicBezTo>
                  <a:cubicBezTo>
                    <a:pt x="11212" y="765"/>
                    <a:pt x="11218" y="769"/>
                    <a:pt x="11229" y="774"/>
                  </a:cubicBezTo>
                  <a:cubicBezTo>
                    <a:pt x="11240" y="769"/>
                    <a:pt x="11252" y="765"/>
                    <a:pt x="11257" y="765"/>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159;p11">
              <a:extLst>
                <a:ext uri="{FF2B5EF4-FFF2-40B4-BE49-F238E27FC236}">
                  <a16:creationId xmlns:a16="http://schemas.microsoft.com/office/drawing/2014/main" id="{541920C6-BB10-36E0-365C-77404EC20BED}"/>
                </a:ext>
              </a:extLst>
            </p:cNvPr>
            <p:cNvSpPr/>
            <p:nvPr/>
          </p:nvSpPr>
          <p:spPr>
            <a:xfrm>
              <a:off x="980799" y="966402"/>
              <a:ext cx="4055969" cy="5394658"/>
            </a:xfrm>
            <a:custGeom>
              <a:avLst/>
              <a:gdLst/>
              <a:ahLst/>
              <a:cxnLst/>
              <a:rect l="l" t="t" r="r" b="b"/>
              <a:pathLst>
                <a:path w="21537" h="21568" extrusionOk="0">
                  <a:moveTo>
                    <a:pt x="17369" y="19255"/>
                  </a:moveTo>
                  <a:cubicBezTo>
                    <a:pt x="17282" y="19021"/>
                    <a:pt x="17189" y="18788"/>
                    <a:pt x="17115" y="18554"/>
                  </a:cubicBezTo>
                  <a:cubicBezTo>
                    <a:pt x="17084" y="18456"/>
                    <a:pt x="17034" y="18451"/>
                    <a:pt x="16922" y="18484"/>
                  </a:cubicBezTo>
                  <a:cubicBezTo>
                    <a:pt x="16600" y="18573"/>
                    <a:pt x="16277" y="18647"/>
                    <a:pt x="15954" y="18732"/>
                  </a:cubicBezTo>
                  <a:cubicBezTo>
                    <a:pt x="15873" y="18750"/>
                    <a:pt x="15793" y="18764"/>
                    <a:pt x="15743" y="18694"/>
                  </a:cubicBezTo>
                  <a:cubicBezTo>
                    <a:pt x="15638" y="18526"/>
                    <a:pt x="15482" y="18376"/>
                    <a:pt x="15445" y="18185"/>
                  </a:cubicBezTo>
                  <a:cubicBezTo>
                    <a:pt x="15420" y="18185"/>
                    <a:pt x="15389" y="18185"/>
                    <a:pt x="15371" y="18175"/>
                  </a:cubicBezTo>
                  <a:cubicBezTo>
                    <a:pt x="15333" y="18152"/>
                    <a:pt x="15377" y="18138"/>
                    <a:pt x="15396" y="18133"/>
                  </a:cubicBezTo>
                  <a:cubicBezTo>
                    <a:pt x="15495" y="18101"/>
                    <a:pt x="15600" y="18063"/>
                    <a:pt x="15706" y="18040"/>
                  </a:cubicBezTo>
                  <a:cubicBezTo>
                    <a:pt x="15774" y="18021"/>
                    <a:pt x="15849" y="18017"/>
                    <a:pt x="15898" y="17970"/>
                  </a:cubicBezTo>
                  <a:cubicBezTo>
                    <a:pt x="16159" y="17830"/>
                    <a:pt x="16463" y="17783"/>
                    <a:pt x="16761" y="17713"/>
                  </a:cubicBezTo>
                  <a:cubicBezTo>
                    <a:pt x="16867" y="17689"/>
                    <a:pt x="16904" y="17652"/>
                    <a:pt x="16910" y="17563"/>
                  </a:cubicBezTo>
                  <a:cubicBezTo>
                    <a:pt x="16935" y="17203"/>
                    <a:pt x="16978" y="16848"/>
                    <a:pt x="17016" y="16488"/>
                  </a:cubicBezTo>
                  <a:cubicBezTo>
                    <a:pt x="16960" y="16091"/>
                    <a:pt x="17034" y="15694"/>
                    <a:pt x="17053" y="15297"/>
                  </a:cubicBezTo>
                  <a:cubicBezTo>
                    <a:pt x="17059" y="15171"/>
                    <a:pt x="17109" y="15049"/>
                    <a:pt x="17028" y="14928"/>
                  </a:cubicBezTo>
                  <a:cubicBezTo>
                    <a:pt x="16780" y="15376"/>
                    <a:pt x="16569" y="15839"/>
                    <a:pt x="16271" y="16278"/>
                  </a:cubicBezTo>
                  <a:cubicBezTo>
                    <a:pt x="16314" y="16030"/>
                    <a:pt x="16395" y="15792"/>
                    <a:pt x="16482" y="15554"/>
                  </a:cubicBezTo>
                  <a:cubicBezTo>
                    <a:pt x="16649" y="15086"/>
                    <a:pt x="16885" y="14628"/>
                    <a:pt x="16985" y="14147"/>
                  </a:cubicBezTo>
                  <a:cubicBezTo>
                    <a:pt x="17109" y="13558"/>
                    <a:pt x="17059" y="12955"/>
                    <a:pt x="17146" y="12357"/>
                  </a:cubicBezTo>
                  <a:cubicBezTo>
                    <a:pt x="17251" y="11591"/>
                    <a:pt x="17413" y="10834"/>
                    <a:pt x="17705" y="10095"/>
                  </a:cubicBezTo>
                  <a:cubicBezTo>
                    <a:pt x="17959" y="9460"/>
                    <a:pt x="18313" y="8852"/>
                    <a:pt x="18704" y="8259"/>
                  </a:cubicBezTo>
                  <a:cubicBezTo>
                    <a:pt x="18623" y="8156"/>
                    <a:pt x="18493" y="8091"/>
                    <a:pt x="18350" y="8044"/>
                  </a:cubicBezTo>
                  <a:cubicBezTo>
                    <a:pt x="17680" y="7824"/>
                    <a:pt x="16966" y="7693"/>
                    <a:pt x="16277" y="7520"/>
                  </a:cubicBezTo>
                  <a:cubicBezTo>
                    <a:pt x="15948" y="7436"/>
                    <a:pt x="15613" y="7357"/>
                    <a:pt x="15284" y="7277"/>
                  </a:cubicBezTo>
                  <a:cubicBezTo>
                    <a:pt x="15402" y="7562"/>
                    <a:pt x="15526" y="7843"/>
                    <a:pt x="15638" y="8128"/>
                  </a:cubicBezTo>
                  <a:cubicBezTo>
                    <a:pt x="15662" y="8184"/>
                    <a:pt x="15718" y="8217"/>
                    <a:pt x="15768" y="8259"/>
                  </a:cubicBezTo>
                  <a:cubicBezTo>
                    <a:pt x="15954" y="8394"/>
                    <a:pt x="16184" y="8474"/>
                    <a:pt x="16382" y="8563"/>
                  </a:cubicBezTo>
                  <a:cubicBezTo>
                    <a:pt x="16134" y="8577"/>
                    <a:pt x="15929" y="8460"/>
                    <a:pt x="15693" y="8362"/>
                  </a:cubicBezTo>
                  <a:cubicBezTo>
                    <a:pt x="15749" y="8558"/>
                    <a:pt x="15731" y="8745"/>
                    <a:pt x="15849" y="8908"/>
                  </a:cubicBezTo>
                  <a:cubicBezTo>
                    <a:pt x="15905" y="8983"/>
                    <a:pt x="15830" y="9020"/>
                    <a:pt x="15756" y="9053"/>
                  </a:cubicBezTo>
                  <a:cubicBezTo>
                    <a:pt x="15569" y="9133"/>
                    <a:pt x="15383" y="9207"/>
                    <a:pt x="15185" y="9292"/>
                  </a:cubicBezTo>
                  <a:cubicBezTo>
                    <a:pt x="15302" y="9371"/>
                    <a:pt x="15420" y="9446"/>
                    <a:pt x="15538" y="9521"/>
                  </a:cubicBezTo>
                  <a:cubicBezTo>
                    <a:pt x="15644" y="9586"/>
                    <a:pt x="15669" y="9656"/>
                    <a:pt x="15619" y="9759"/>
                  </a:cubicBezTo>
                  <a:cubicBezTo>
                    <a:pt x="15358" y="10315"/>
                    <a:pt x="15135" y="10885"/>
                    <a:pt x="14911" y="11451"/>
                  </a:cubicBezTo>
                  <a:cubicBezTo>
                    <a:pt x="14874" y="11539"/>
                    <a:pt x="14887" y="11567"/>
                    <a:pt x="15017" y="11558"/>
                  </a:cubicBezTo>
                  <a:cubicBezTo>
                    <a:pt x="15470" y="11521"/>
                    <a:pt x="15929" y="11493"/>
                    <a:pt x="16382" y="11460"/>
                  </a:cubicBezTo>
                  <a:cubicBezTo>
                    <a:pt x="16836" y="11427"/>
                    <a:pt x="16829" y="11427"/>
                    <a:pt x="16823" y="11768"/>
                  </a:cubicBezTo>
                  <a:cubicBezTo>
                    <a:pt x="16823" y="11904"/>
                    <a:pt x="16749" y="11965"/>
                    <a:pt x="16587" y="12016"/>
                  </a:cubicBezTo>
                  <a:cubicBezTo>
                    <a:pt x="16327" y="12091"/>
                    <a:pt x="16066" y="12156"/>
                    <a:pt x="15793" y="12184"/>
                  </a:cubicBezTo>
                  <a:cubicBezTo>
                    <a:pt x="15520" y="12212"/>
                    <a:pt x="15240" y="12236"/>
                    <a:pt x="14918" y="12133"/>
                  </a:cubicBezTo>
                  <a:cubicBezTo>
                    <a:pt x="15470" y="12170"/>
                    <a:pt x="15929" y="12067"/>
                    <a:pt x="16395" y="11955"/>
                  </a:cubicBezTo>
                  <a:cubicBezTo>
                    <a:pt x="16606" y="11904"/>
                    <a:pt x="16699" y="11829"/>
                    <a:pt x="16668" y="11652"/>
                  </a:cubicBezTo>
                  <a:cubicBezTo>
                    <a:pt x="16656" y="11553"/>
                    <a:pt x="16618" y="11539"/>
                    <a:pt x="16500" y="11549"/>
                  </a:cubicBezTo>
                  <a:cubicBezTo>
                    <a:pt x="15979" y="11600"/>
                    <a:pt x="15458" y="11652"/>
                    <a:pt x="14930" y="11647"/>
                  </a:cubicBezTo>
                  <a:cubicBezTo>
                    <a:pt x="14825" y="11647"/>
                    <a:pt x="14800" y="11684"/>
                    <a:pt x="14775" y="11750"/>
                  </a:cubicBezTo>
                  <a:cubicBezTo>
                    <a:pt x="14378" y="12792"/>
                    <a:pt x="13974" y="13829"/>
                    <a:pt x="13583" y="14871"/>
                  </a:cubicBezTo>
                  <a:cubicBezTo>
                    <a:pt x="13484" y="15128"/>
                    <a:pt x="13341" y="15381"/>
                    <a:pt x="13329" y="15652"/>
                  </a:cubicBezTo>
                  <a:cubicBezTo>
                    <a:pt x="13310" y="16058"/>
                    <a:pt x="13298" y="16465"/>
                    <a:pt x="13291" y="16867"/>
                  </a:cubicBezTo>
                  <a:cubicBezTo>
                    <a:pt x="13291" y="17059"/>
                    <a:pt x="13298" y="17255"/>
                    <a:pt x="13335" y="17442"/>
                  </a:cubicBezTo>
                  <a:cubicBezTo>
                    <a:pt x="13453" y="18017"/>
                    <a:pt x="13614" y="18587"/>
                    <a:pt x="13794" y="19152"/>
                  </a:cubicBezTo>
                  <a:cubicBezTo>
                    <a:pt x="13962" y="19699"/>
                    <a:pt x="14136" y="20246"/>
                    <a:pt x="14303" y="20793"/>
                  </a:cubicBezTo>
                  <a:cubicBezTo>
                    <a:pt x="14359" y="20783"/>
                    <a:pt x="14421" y="20774"/>
                    <a:pt x="14477" y="20764"/>
                  </a:cubicBezTo>
                  <a:cubicBezTo>
                    <a:pt x="15309" y="20610"/>
                    <a:pt x="16147" y="20475"/>
                    <a:pt x="16997" y="20381"/>
                  </a:cubicBezTo>
                  <a:cubicBezTo>
                    <a:pt x="17115" y="20064"/>
                    <a:pt x="17233" y="19750"/>
                    <a:pt x="17351" y="19433"/>
                  </a:cubicBezTo>
                  <a:cubicBezTo>
                    <a:pt x="17388" y="19363"/>
                    <a:pt x="17388" y="19311"/>
                    <a:pt x="17369" y="19255"/>
                  </a:cubicBezTo>
                  <a:close/>
                  <a:moveTo>
                    <a:pt x="13757" y="17241"/>
                  </a:moveTo>
                  <a:cubicBezTo>
                    <a:pt x="13533" y="17241"/>
                    <a:pt x="13453" y="17194"/>
                    <a:pt x="13447" y="17054"/>
                  </a:cubicBezTo>
                  <a:cubicBezTo>
                    <a:pt x="13440" y="16858"/>
                    <a:pt x="13695" y="16624"/>
                    <a:pt x="13906" y="16619"/>
                  </a:cubicBezTo>
                  <a:cubicBezTo>
                    <a:pt x="14105" y="16615"/>
                    <a:pt x="14229" y="16699"/>
                    <a:pt x="14229" y="16844"/>
                  </a:cubicBezTo>
                  <a:cubicBezTo>
                    <a:pt x="14235" y="17077"/>
                    <a:pt x="14042" y="17236"/>
                    <a:pt x="13757" y="17241"/>
                  </a:cubicBezTo>
                  <a:close/>
                  <a:moveTo>
                    <a:pt x="14862" y="13773"/>
                  </a:moveTo>
                  <a:cubicBezTo>
                    <a:pt x="15340" y="14021"/>
                    <a:pt x="15780" y="14301"/>
                    <a:pt x="16153" y="14633"/>
                  </a:cubicBezTo>
                  <a:cubicBezTo>
                    <a:pt x="15650" y="14409"/>
                    <a:pt x="15185" y="14147"/>
                    <a:pt x="14862" y="13773"/>
                  </a:cubicBezTo>
                  <a:close/>
                  <a:moveTo>
                    <a:pt x="20138" y="19554"/>
                  </a:moveTo>
                  <a:cubicBezTo>
                    <a:pt x="20138" y="19554"/>
                    <a:pt x="20138" y="19549"/>
                    <a:pt x="20138" y="19554"/>
                  </a:cubicBezTo>
                  <a:cubicBezTo>
                    <a:pt x="20138" y="19549"/>
                    <a:pt x="20138" y="19549"/>
                    <a:pt x="20138" y="19554"/>
                  </a:cubicBezTo>
                  <a:cubicBezTo>
                    <a:pt x="20144" y="19549"/>
                    <a:pt x="20138" y="19554"/>
                    <a:pt x="20138" y="19554"/>
                  </a:cubicBezTo>
                  <a:close/>
                  <a:moveTo>
                    <a:pt x="21230" y="16138"/>
                  </a:moveTo>
                  <a:cubicBezTo>
                    <a:pt x="20895" y="16129"/>
                    <a:pt x="20553" y="16147"/>
                    <a:pt x="20162" y="16091"/>
                  </a:cubicBezTo>
                  <a:cubicBezTo>
                    <a:pt x="20237" y="16082"/>
                    <a:pt x="20268" y="16077"/>
                    <a:pt x="20293" y="16077"/>
                  </a:cubicBezTo>
                  <a:cubicBezTo>
                    <a:pt x="20634" y="16054"/>
                    <a:pt x="20976" y="16035"/>
                    <a:pt x="21317" y="16012"/>
                  </a:cubicBezTo>
                  <a:cubicBezTo>
                    <a:pt x="21422" y="16002"/>
                    <a:pt x="21559" y="16002"/>
                    <a:pt x="21534" y="15886"/>
                  </a:cubicBezTo>
                  <a:cubicBezTo>
                    <a:pt x="21509" y="15741"/>
                    <a:pt x="21522" y="15591"/>
                    <a:pt x="21447" y="15442"/>
                  </a:cubicBezTo>
                  <a:cubicBezTo>
                    <a:pt x="20945" y="15582"/>
                    <a:pt x="20491" y="15806"/>
                    <a:pt x="19958" y="15974"/>
                  </a:cubicBezTo>
                  <a:cubicBezTo>
                    <a:pt x="19995" y="15942"/>
                    <a:pt x="20001" y="15928"/>
                    <a:pt x="20020" y="15918"/>
                  </a:cubicBezTo>
                  <a:cubicBezTo>
                    <a:pt x="20429" y="15731"/>
                    <a:pt x="20839" y="15530"/>
                    <a:pt x="21298" y="15409"/>
                  </a:cubicBezTo>
                  <a:cubicBezTo>
                    <a:pt x="21410" y="15381"/>
                    <a:pt x="21460" y="15343"/>
                    <a:pt x="21435" y="15245"/>
                  </a:cubicBezTo>
                  <a:cubicBezTo>
                    <a:pt x="21385" y="15054"/>
                    <a:pt x="21348" y="14857"/>
                    <a:pt x="21311" y="14661"/>
                  </a:cubicBezTo>
                  <a:cubicBezTo>
                    <a:pt x="21112" y="13652"/>
                    <a:pt x="20876" y="12642"/>
                    <a:pt x="20609" y="11642"/>
                  </a:cubicBezTo>
                  <a:cubicBezTo>
                    <a:pt x="20547" y="11409"/>
                    <a:pt x="20516" y="11161"/>
                    <a:pt x="20367" y="10946"/>
                  </a:cubicBezTo>
                  <a:cubicBezTo>
                    <a:pt x="20355" y="10969"/>
                    <a:pt x="20336" y="10988"/>
                    <a:pt x="20330" y="11011"/>
                  </a:cubicBezTo>
                  <a:cubicBezTo>
                    <a:pt x="20138" y="11591"/>
                    <a:pt x="19964" y="12180"/>
                    <a:pt x="19802" y="12768"/>
                  </a:cubicBezTo>
                  <a:cubicBezTo>
                    <a:pt x="19784" y="12839"/>
                    <a:pt x="19790" y="12923"/>
                    <a:pt x="19697" y="12993"/>
                  </a:cubicBezTo>
                  <a:cubicBezTo>
                    <a:pt x="19709" y="12586"/>
                    <a:pt x="19840" y="12208"/>
                    <a:pt x="19920" y="11824"/>
                  </a:cubicBezTo>
                  <a:cubicBezTo>
                    <a:pt x="19833" y="11684"/>
                    <a:pt x="19920" y="11544"/>
                    <a:pt x="19951" y="11413"/>
                  </a:cubicBezTo>
                  <a:cubicBezTo>
                    <a:pt x="20045" y="11044"/>
                    <a:pt x="20045" y="10694"/>
                    <a:pt x="19852" y="10329"/>
                  </a:cubicBezTo>
                  <a:cubicBezTo>
                    <a:pt x="19554" y="9778"/>
                    <a:pt x="19312" y="9207"/>
                    <a:pt x="19045" y="8647"/>
                  </a:cubicBezTo>
                  <a:cubicBezTo>
                    <a:pt x="18996" y="8544"/>
                    <a:pt x="18952" y="8432"/>
                    <a:pt x="18840" y="8357"/>
                  </a:cubicBezTo>
                  <a:cubicBezTo>
                    <a:pt x="18691" y="8506"/>
                    <a:pt x="18592" y="8679"/>
                    <a:pt x="18487" y="8848"/>
                  </a:cubicBezTo>
                  <a:cubicBezTo>
                    <a:pt x="17909" y="9759"/>
                    <a:pt x="17599" y="10731"/>
                    <a:pt x="17425" y="11731"/>
                  </a:cubicBezTo>
                  <a:cubicBezTo>
                    <a:pt x="17382" y="11988"/>
                    <a:pt x="17338" y="12240"/>
                    <a:pt x="17462" y="12497"/>
                  </a:cubicBezTo>
                  <a:cubicBezTo>
                    <a:pt x="17897" y="13413"/>
                    <a:pt x="18344" y="14325"/>
                    <a:pt x="18816" y="15227"/>
                  </a:cubicBezTo>
                  <a:cubicBezTo>
                    <a:pt x="18853" y="15297"/>
                    <a:pt x="18896" y="15329"/>
                    <a:pt x="19002" y="15329"/>
                  </a:cubicBezTo>
                  <a:cubicBezTo>
                    <a:pt x="19287" y="15334"/>
                    <a:pt x="19567" y="15343"/>
                    <a:pt x="19852" y="15353"/>
                  </a:cubicBezTo>
                  <a:cubicBezTo>
                    <a:pt x="20150" y="15367"/>
                    <a:pt x="20448" y="15381"/>
                    <a:pt x="20740" y="15395"/>
                  </a:cubicBezTo>
                  <a:cubicBezTo>
                    <a:pt x="20684" y="15442"/>
                    <a:pt x="20634" y="15456"/>
                    <a:pt x="20578" y="15474"/>
                  </a:cubicBezTo>
                  <a:cubicBezTo>
                    <a:pt x="20057" y="15624"/>
                    <a:pt x="19536" y="15769"/>
                    <a:pt x="19039" y="15960"/>
                  </a:cubicBezTo>
                  <a:cubicBezTo>
                    <a:pt x="18927" y="16007"/>
                    <a:pt x="18890" y="16035"/>
                    <a:pt x="18989" y="16124"/>
                  </a:cubicBezTo>
                  <a:cubicBezTo>
                    <a:pt x="19244" y="16348"/>
                    <a:pt x="19492" y="16577"/>
                    <a:pt x="19728" y="16811"/>
                  </a:cubicBezTo>
                  <a:cubicBezTo>
                    <a:pt x="19865" y="16946"/>
                    <a:pt x="20032" y="17068"/>
                    <a:pt x="20100" y="17236"/>
                  </a:cubicBezTo>
                  <a:cubicBezTo>
                    <a:pt x="20131" y="17250"/>
                    <a:pt x="20144" y="17269"/>
                    <a:pt x="20125" y="17292"/>
                  </a:cubicBezTo>
                  <a:cubicBezTo>
                    <a:pt x="20107" y="17283"/>
                    <a:pt x="20088" y="17274"/>
                    <a:pt x="20069" y="17264"/>
                  </a:cubicBezTo>
                  <a:cubicBezTo>
                    <a:pt x="19784" y="17101"/>
                    <a:pt x="19492" y="16946"/>
                    <a:pt x="19225" y="16774"/>
                  </a:cubicBezTo>
                  <a:cubicBezTo>
                    <a:pt x="18983" y="16619"/>
                    <a:pt x="18878" y="16731"/>
                    <a:pt x="18840" y="16900"/>
                  </a:cubicBezTo>
                  <a:cubicBezTo>
                    <a:pt x="18760" y="17278"/>
                    <a:pt x="18685" y="17661"/>
                    <a:pt x="18592" y="18035"/>
                  </a:cubicBezTo>
                  <a:cubicBezTo>
                    <a:pt x="18561" y="18161"/>
                    <a:pt x="18555" y="18297"/>
                    <a:pt x="18449" y="18419"/>
                  </a:cubicBezTo>
                  <a:cubicBezTo>
                    <a:pt x="18406" y="18157"/>
                    <a:pt x="18369" y="17900"/>
                    <a:pt x="18325" y="17638"/>
                  </a:cubicBezTo>
                  <a:cubicBezTo>
                    <a:pt x="17922" y="18573"/>
                    <a:pt x="17549" y="19503"/>
                    <a:pt x="17152" y="20428"/>
                  </a:cubicBezTo>
                  <a:cubicBezTo>
                    <a:pt x="17214" y="20512"/>
                    <a:pt x="17220" y="20610"/>
                    <a:pt x="17289" y="20694"/>
                  </a:cubicBezTo>
                  <a:cubicBezTo>
                    <a:pt x="17493" y="20942"/>
                    <a:pt x="17580" y="20965"/>
                    <a:pt x="17922" y="20825"/>
                  </a:cubicBezTo>
                  <a:cubicBezTo>
                    <a:pt x="18145" y="20736"/>
                    <a:pt x="18381" y="20657"/>
                    <a:pt x="18611" y="20582"/>
                  </a:cubicBezTo>
                  <a:cubicBezTo>
                    <a:pt x="19008" y="20451"/>
                    <a:pt x="19430" y="20358"/>
                    <a:pt x="19809" y="20194"/>
                  </a:cubicBezTo>
                  <a:cubicBezTo>
                    <a:pt x="19883" y="20049"/>
                    <a:pt x="19958" y="19909"/>
                    <a:pt x="20026" y="19764"/>
                  </a:cubicBezTo>
                  <a:cubicBezTo>
                    <a:pt x="20026" y="19746"/>
                    <a:pt x="20020" y="19722"/>
                    <a:pt x="20051" y="19713"/>
                  </a:cubicBezTo>
                  <a:lnTo>
                    <a:pt x="20057" y="19708"/>
                  </a:lnTo>
                  <a:cubicBezTo>
                    <a:pt x="20063" y="19652"/>
                    <a:pt x="20063" y="19592"/>
                    <a:pt x="20131" y="19554"/>
                  </a:cubicBezTo>
                  <a:cubicBezTo>
                    <a:pt x="20125" y="19512"/>
                    <a:pt x="20138" y="19475"/>
                    <a:pt x="20156" y="19437"/>
                  </a:cubicBezTo>
                  <a:cubicBezTo>
                    <a:pt x="20318" y="19087"/>
                    <a:pt x="20491" y="18732"/>
                    <a:pt x="20640" y="18376"/>
                  </a:cubicBezTo>
                  <a:cubicBezTo>
                    <a:pt x="20926" y="17713"/>
                    <a:pt x="21286" y="17063"/>
                    <a:pt x="21472" y="16376"/>
                  </a:cubicBezTo>
                  <a:cubicBezTo>
                    <a:pt x="21547" y="16157"/>
                    <a:pt x="21534" y="16147"/>
                    <a:pt x="21230" y="16138"/>
                  </a:cubicBezTo>
                  <a:close/>
                  <a:moveTo>
                    <a:pt x="17562" y="12016"/>
                  </a:moveTo>
                  <a:cubicBezTo>
                    <a:pt x="17574" y="11465"/>
                    <a:pt x="17835" y="10997"/>
                    <a:pt x="18344" y="10605"/>
                  </a:cubicBezTo>
                  <a:cubicBezTo>
                    <a:pt x="17996" y="11049"/>
                    <a:pt x="17816" y="11544"/>
                    <a:pt x="17562" y="12016"/>
                  </a:cubicBezTo>
                  <a:close/>
                  <a:moveTo>
                    <a:pt x="5539" y="12390"/>
                  </a:moveTo>
                  <a:cubicBezTo>
                    <a:pt x="5446" y="11997"/>
                    <a:pt x="5359" y="11605"/>
                    <a:pt x="5030" y="11236"/>
                  </a:cubicBezTo>
                  <a:cubicBezTo>
                    <a:pt x="5328" y="11366"/>
                    <a:pt x="5471" y="11553"/>
                    <a:pt x="5626" y="11759"/>
                  </a:cubicBezTo>
                  <a:cubicBezTo>
                    <a:pt x="5707" y="11455"/>
                    <a:pt x="5682" y="11180"/>
                    <a:pt x="5613" y="10909"/>
                  </a:cubicBezTo>
                  <a:cubicBezTo>
                    <a:pt x="5551" y="10642"/>
                    <a:pt x="5359" y="10465"/>
                    <a:pt x="4993" y="10399"/>
                  </a:cubicBezTo>
                  <a:cubicBezTo>
                    <a:pt x="5098" y="10338"/>
                    <a:pt x="5185" y="10371"/>
                    <a:pt x="5272" y="10399"/>
                  </a:cubicBezTo>
                  <a:cubicBezTo>
                    <a:pt x="5458" y="10455"/>
                    <a:pt x="5576" y="10558"/>
                    <a:pt x="5669" y="10689"/>
                  </a:cubicBezTo>
                  <a:cubicBezTo>
                    <a:pt x="5818" y="10913"/>
                    <a:pt x="5899" y="11152"/>
                    <a:pt x="5980" y="11395"/>
                  </a:cubicBezTo>
                  <a:cubicBezTo>
                    <a:pt x="6036" y="11567"/>
                    <a:pt x="6085" y="11740"/>
                    <a:pt x="6135" y="11913"/>
                  </a:cubicBezTo>
                  <a:cubicBezTo>
                    <a:pt x="6178" y="11091"/>
                    <a:pt x="6265" y="10273"/>
                    <a:pt x="6216" y="9450"/>
                  </a:cubicBezTo>
                  <a:cubicBezTo>
                    <a:pt x="6197" y="9142"/>
                    <a:pt x="6129" y="8838"/>
                    <a:pt x="6017" y="8539"/>
                  </a:cubicBezTo>
                  <a:cubicBezTo>
                    <a:pt x="5930" y="8324"/>
                    <a:pt x="5887" y="8319"/>
                    <a:pt x="5651" y="8488"/>
                  </a:cubicBezTo>
                  <a:lnTo>
                    <a:pt x="5645" y="8492"/>
                  </a:lnTo>
                  <a:cubicBezTo>
                    <a:pt x="5539" y="8567"/>
                    <a:pt x="5564" y="8684"/>
                    <a:pt x="5496" y="8782"/>
                  </a:cubicBezTo>
                  <a:cubicBezTo>
                    <a:pt x="5427" y="8707"/>
                    <a:pt x="5564" y="8651"/>
                    <a:pt x="5496" y="8591"/>
                  </a:cubicBezTo>
                  <a:cubicBezTo>
                    <a:pt x="5390" y="8623"/>
                    <a:pt x="5371" y="8707"/>
                    <a:pt x="5334" y="8773"/>
                  </a:cubicBezTo>
                  <a:cubicBezTo>
                    <a:pt x="5142" y="9147"/>
                    <a:pt x="4999" y="9530"/>
                    <a:pt x="4937" y="9932"/>
                  </a:cubicBezTo>
                  <a:cubicBezTo>
                    <a:pt x="5067" y="9880"/>
                    <a:pt x="5098" y="9787"/>
                    <a:pt x="5129" y="9693"/>
                  </a:cubicBezTo>
                  <a:cubicBezTo>
                    <a:pt x="5173" y="9544"/>
                    <a:pt x="5204" y="9394"/>
                    <a:pt x="5253" y="9249"/>
                  </a:cubicBezTo>
                  <a:cubicBezTo>
                    <a:pt x="5303" y="9119"/>
                    <a:pt x="5297" y="8978"/>
                    <a:pt x="5427" y="8866"/>
                  </a:cubicBezTo>
                  <a:cubicBezTo>
                    <a:pt x="5465" y="9030"/>
                    <a:pt x="5427" y="9189"/>
                    <a:pt x="5390" y="9348"/>
                  </a:cubicBezTo>
                  <a:cubicBezTo>
                    <a:pt x="5340" y="9586"/>
                    <a:pt x="5465" y="9759"/>
                    <a:pt x="5700" y="9894"/>
                  </a:cubicBezTo>
                  <a:cubicBezTo>
                    <a:pt x="5738" y="9918"/>
                    <a:pt x="5793" y="9936"/>
                    <a:pt x="5769" y="9969"/>
                  </a:cubicBezTo>
                  <a:cubicBezTo>
                    <a:pt x="5725" y="10025"/>
                    <a:pt x="5669" y="9964"/>
                    <a:pt x="5632" y="9950"/>
                  </a:cubicBezTo>
                  <a:cubicBezTo>
                    <a:pt x="5496" y="9890"/>
                    <a:pt x="5421" y="9778"/>
                    <a:pt x="5297" y="9689"/>
                  </a:cubicBezTo>
                  <a:cubicBezTo>
                    <a:pt x="5272" y="9838"/>
                    <a:pt x="5191" y="9946"/>
                    <a:pt x="5067" y="10035"/>
                  </a:cubicBezTo>
                  <a:cubicBezTo>
                    <a:pt x="4956" y="10114"/>
                    <a:pt x="4838" y="10193"/>
                    <a:pt x="4720" y="10268"/>
                  </a:cubicBezTo>
                  <a:cubicBezTo>
                    <a:pt x="4465" y="10432"/>
                    <a:pt x="4254" y="10619"/>
                    <a:pt x="4211" y="10885"/>
                  </a:cubicBezTo>
                  <a:cubicBezTo>
                    <a:pt x="4186" y="11016"/>
                    <a:pt x="4099" y="11133"/>
                    <a:pt x="4000" y="11245"/>
                  </a:cubicBezTo>
                  <a:cubicBezTo>
                    <a:pt x="3851" y="11413"/>
                    <a:pt x="3708" y="11586"/>
                    <a:pt x="3547" y="11745"/>
                  </a:cubicBezTo>
                  <a:cubicBezTo>
                    <a:pt x="3435" y="11857"/>
                    <a:pt x="3441" y="11951"/>
                    <a:pt x="3559" y="12067"/>
                  </a:cubicBezTo>
                  <a:cubicBezTo>
                    <a:pt x="4006" y="11661"/>
                    <a:pt x="4447" y="11254"/>
                    <a:pt x="4887" y="10852"/>
                  </a:cubicBezTo>
                  <a:cubicBezTo>
                    <a:pt x="4906" y="10862"/>
                    <a:pt x="4918" y="10871"/>
                    <a:pt x="4937" y="10880"/>
                  </a:cubicBezTo>
                  <a:cubicBezTo>
                    <a:pt x="4620" y="11329"/>
                    <a:pt x="4198" y="11731"/>
                    <a:pt x="3820" y="12166"/>
                  </a:cubicBezTo>
                  <a:cubicBezTo>
                    <a:pt x="4136" y="12194"/>
                    <a:pt x="4428" y="12194"/>
                    <a:pt x="4701" y="12292"/>
                  </a:cubicBezTo>
                  <a:cubicBezTo>
                    <a:pt x="4627" y="12306"/>
                    <a:pt x="4558" y="12306"/>
                    <a:pt x="4490" y="12306"/>
                  </a:cubicBezTo>
                  <a:cubicBezTo>
                    <a:pt x="4267" y="12296"/>
                    <a:pt x="4043" y="12287"/>
                    <a:pt x="3826" y="12282"/>
                  </a:cubicBezTo>
                  <a:cubicBezTo>
                    <a:pt x="3758" y="12282"/>
                    <a:pt x="3671" y="12282"/>
                    <a:pt x="3720" y="12362"/>
                  </a:cubicBezTo>
                  <a:cubicBezTo>
                    <a:pt x="3813" y="12511"/>
                    <a:pt x="3869" y="12675"/>
                    <a:pt x="4087" y="12764"/>
                  </a:cubicBezTo>
                  <a:cubicBezTo>
                    <a:pt x="4205" y="12811"/>
                    <a:pt x="4322" y="12871"/>
                    <a:pt x="4403" y="12974"/>
                  </a:cubicBezTo>
                  <a:cubicBezTo>
                    <a:pt x="4242" y="12974"/>
                    <a:pt x="4136" y="12885"/>
                    <a:pt x="4000" y="12867"/>
                  </a:cubicBezTo>
                  <a:cubicBezTo>
                    <a:pt x="4062" y="13212"/>
                    <a:pt x="4174" y="13544"/>
                    <a:pt x="4378" y="13862"/>
                  </a:cubicBezTo>
                  <a:cubicBezTo>
                    <a:pt x="4527" y="13675"/>
                    <a:pt x="4627" y="13488"/>
                    <a:pt x="4682" y="13287"/>
                  </a:cubicBezTo>
                  <a:cubicBezTo>
                    <a:pt x="4713" y="13175"/>
                    <a:pt x="4776" y="13091"/>
                    <a:pt x="4887" y="13016"/>
                  </a:cubicBezTo>
                  <a:cubicBezTo>
                    <a:pt x="5086" y="12876"/>
                    <a:pt x="5272" y="12731"/>
                    <a:pt x="5471" y="12591"/>
                  </a:cubicBezTo>
                  <a:cubicBezTo>
                    <a:pt x="5539" y="12535"/>
                    <a:pt x="5558" y="12474"/>
                    <a:pt x="5539" y="12390"/>
                  </a:cubicBezTo>
                  <a:close/>
                  <a:moveTo>
                    <a:pt x="4962" y="10843"/>
                  </a:moveTo>
                  <a:cubicBezTo>
                    <a:pt x="4931" y="10852"/>
                    <a:pt x="4912" y="10843"/>
                    <a:pt x="4918" y="10820"/>
                  </a:cubicBezTo>
                  <a:cubicBezTo>
                    <a:pt x="4918" y="10801"/>
                    <a:pt x="4931" y="10778"/>
                    <a:pt x="4962" y="10782"/>
                  </a:cubicBezTo>
                  <a:cubicBezTo>
                    <a:pt x="4980" y="10782"/>
                    <a:pt x="4993" y="10792"/>
                    <a:pt x="5005" y="10796"/>
                  </a:cubicBezTo>
                  <a:cubicBezTo>
                    <a:pt x="5011" y="10824"/>
                    <a:pt x="4987" y="10834"/>
                    <a:pt x="4962" y="10843"/>
                  </a:cubicBezTo>
                  <a:close/>
                  <a:moveTo>
                    <a:pt x="13068" y="20045"/>
                  </a:moveTo>
                  <a:cubicBezTo>
                    <a:pt x="13434" y="20307"/>
                    <a:pt x="13794" y="20568"/>
                    <a:pt x="14198" y="20797"/>
                  </a:cubicBezTo>
                  <a:cubicBezTo>
                    <a:pt x="13521" y="20900"/>
                    <a:pt x="12845" y="21003"/>
                    <a:pt x="12168" y="21106"/>
                  </a:cubicBezTo>
                  <a:cubicBezTo>
                    <a:pt x="11938" y="21138"/>
                    <a:pt x="11709" y="21166"/>
                    <a:pt x="11473" y="21194"/>
                  </a:cubicBezTo>
                  <a:cubicBezTo>
                    <a:pt x="11473" y="21194"/>
                    <a:pt x="11473" y="21194"/>
                    <a:pt x="11473" y="21194"/>
                  </a:cubicBezTo>
                  <a:cubicBezTo>
                    <a:pt x="11187" y="21260"/>
                    <a:pt x="10889" y="21279"/>
                    <a:pt x="10591" y="21316"/>
                  </a:cubicBezTo>
                  <a:cubicBezTo>
                    <a:pt x="9741" y="21419"/>
                    <a:pt x="8891" y="21512"/>
                    <a:pt x="8028" y="21550"/>
                  </a:cubicBezTo>
                  <a:cubicBezTo>
                    <a:pt x="7271" y="21582"/>
                    <a:pt x="6507" y="21587"/>
                    <a:pt x="5762" y="21437"/>
                  </a:cubicBezTo>
                  <a:cubicBezTo>
                    <a:pt x="5527" y="21391"/>
                    <a:pt x="5309" y="21335"/>
                    <a:pt x="5253" y="21129"/>
                  </a:cubicBezTo>
                  <a:cubicBezTo>
                    <a:pt x="5458" y="20741"/>
                    <a:pt x="5545" y="20335"/>
                    <a:pt x="5645" y="19928"/>
                  </a:cubicBezTo>
                  <a:cubicBezTo>
                    <a:pt x="5651" y="19895"/>
                    <a:pt x="5651" y="19858"/>
                    <a:pt x="5688" y="19830"/>
                  </a:cubicBezTo>
                  <a:cubicBezTo>
                    <a:pt x="5725" y="19718"/>
                    <a:pt x="5762" y="19601"/>
                    <a:pt x="5812" y="19489"/>
                  </a:cubicBezTo>
                  <a:cubicBezTo>
                    <a:pt x="5918" y="19241"/>
                    <a:pt x="5936" y="18975"/>
                    <a:pt x="6098" y="18741"/>
                  </a:cubicBezTo>
                  <a:cubicBezTo>
                    <a:pt x="6383" y="18811"/>
                    <a:pt x="6675" y="18876"/>
                    <a:pt x="6954" y="18956"/>
                  </a:cubicBezTo>
                  <a:cubicBezTo>
                    <a:pt x="7109" y="18998"/>
                    <a:pt x="7190" y="18975"/>
                    <a:pt x="7233" y="18853"/>
                  </a:cubicBezTo>
                  <a:cubicBezTo>
                    <a:pt x="7271" y="18741"/>
                    <a:pt x="7327" y="18633"/>
                    <a:pt x="7382" y="18526"/>
                  </a:cubicBezTo>
                  <a:cubicBezTo>
                    <a:pt x="7438" y="18414"/>
                    <a:pt x="7389" y="18358"/>
                    <a:pt x="7233" y="18334"/>
                  </a:cubicBezTo>
                  <a:cubicBezTo>
                    <a:pt x="6929" y="18288"/>
                    <a:pt x="6619" y="18232"/>
                    <a:pt x="6315" y="18180"/>
                  </a:cubicBezTo>
                  <a:cubicBezTo>
                    <a:pt x="6278" y="18124"/>
                    <a:pt x="6302" y="18073"/>
                    <a:pt x="6315" y="18017"/>
                  </a:cubicBezTo>
                  <a:cubicBezTo>
                    <a:pt x="6526" y="17320"/>
                    <a:pt x="6731" y="16619"/>
                    <a:pt x="6936" y="15923"/>
                  </a:cubicBezTo>
                  <a:cubicBezTo>
                    <a:pt x="6948" y="15876"/>
                    <a:pt x="6967" y="15853"/>
                    <a:pt x="7029" y="15848"/>
                  </a:cubicBezTo>
                  <a:cubicBezTo>
                    <a:pt x="7153" y="16175"/>
                    <a:pt x="7277" y="16502"/>
                    <a:pt x="7401" y="16830"/>
                  </a:cubicBezTo>
                  <a:cubicBezTo>
                    <a:pt x="7407" y="16540"/>
                    <a:pt x="7320" y="16269"/>
                    <a:pt x="7240" y="15993"/>
                  </a:cubicBezTo>
                  <a:cubicBezTo>
                    <a:pt x="7004" y="15138"/>
                    <a:pt x="6756" y="14283"/>
                    <a:pt x="6545" y="13423"/>
                  </a:cubicBezTo>
                  <a:cubicBezTo>
                    <a:pt x="6321" y="12525"/>
                    <a:pt x="6352" y="11624"/>
                    <a:pt x="6389" y="10717"/>
                  </a:cubicBezTo>
                  <a:cubicBezTo>
                    <a:pt x="6414" y="10133"/>
                    <a:pt x="6414" y="9549"/>
                    <a:pt x="6247" y="8974"/>
                  </a:cubicBezTo>
                  <a:cubicBezTo>
                    <a:pt x="6191" y="8782"/>
                    <a:pt x="6147" y="8586"/>
                    <a:pt x="6011" y="8408"/>
                  </a:cubicBezTo>
                  <a:cubicBezTo>
                    <a:pt x="5980" y="8371"/>
                    <a:pt x="5949" y="8338"/>
                    <a:pt x="6048" y="8310"/>
                  </a:cubicBezTo>
                  <a:cubicBezTo>
                    <a:pt x="6756" y="8109"/>
                    <a:pt x="7469" y="7913"/>
                    <a:pt x="8202" y="7763"/>
                  </a:cubicBezTo>
                  <a:cubicBezTo>
                    <a:pt x="8282" y="7745"/>
                    <a:pt x="8382" y="7703"/>
                    <a:pt x="8444" y="7768"/>
                  </a:cubicBezTo>
                  <a:cubicBezTo>
                    <a:pt x="8493" y="7824"/>
                    <a:pt x="8438" y="7894"/>
                    <a:pt x="8388" y="7950"/>
                  </a:cubicBezTo>
                  <a:cubicBezTo>
                    <a:pt x="8078" y="8319"/>
                    <a:pt x="7755" y="8679"/>
                    <a:pt x="7283" y="8950"/>
                  </a:cubicBezTo>
                  <a:cubicBezTo>
                    <a:pt x="7606" y="8885"/>
                    <a:pt x="7811" y="8684"/>
                    <a:pt x="8102" y="8506"/>
                  </a:cubicBezTo>
                  <a:cubicBezTo>
                    <a:pt x="8003" y="8759"/>
                    <a:pt x="7929" y="8974"/>
                    <a:pt x="7780" y="9170"/>
                  </a:cubicBezTo>
                  <a:cubicBezTo>
                    <a:pt x="7718" y="9249"/>
                    <a:pt x="7699" y="9315"/>
                    <a:pt x="7711" y="9399"/>
                  </a:cubicBezTo>
                  <a:cubicBezTo>
                    <a:pt x="7755" y="9633"/>
                    <a:pt x="7805" y="9862"/>
                    <a:pt x="7842" y="10095"/>
                  </a:cubicBezTo>
                  <a:cubicBezTo>
                    <a:pt x="7922" y="10656"/>
                    <a:pt x="7997" y="11212"/>
                    <a:pt x="8071" y="11773"/>
                  </a:cubicBezTo>
                  <a:cubicBezTo>
                    <a:pt x="8140" y="12292"/>
                    <a:pt x="8208" y="12811"/>
                    <a:pt x="8289" y="13329"/>
                  </a:cubicBezTo>
                  <a:cubicBezTo>
                    <a:pt x="8400" y="14030"/>
                    <a:pt x="8525" y="14727"/>
                    <a:pt x="8680" y="15418"/>
                  </a:cubicBezTo>
                  <a:cubicBezTo>
                    <a:pt x="8798" y="15932"/>
                    <a:pt x="8866" y="16456"/>
                    <a:pt x="9065" y="16951"/>
                  </a:cubicBezTo>
                  <a:cubicBezTo>
                    <a:pt x="9232" y="17367"/>
                    <a:pt x="9127" y="17755"/>
                    <a:pt x="9071" y="18157"/>
                  </a:cubicBezTo>
                  <a:cubicBezTo>
                    <a:pt x="9002" y="18633"/>
                    <a:pt x="8897" y="19105"/>
                    <a:pt x="8798" y="19577"/>
                  </a:cubicBezTo>
                  <a:cubicBezTo>
                    <a:pt x="8723" y="19937"/>
                    <a:pt x="8636" y="20297"/>
                    <a:pt x="8599" y="20662"/>
                  </a:cubicBezTo>
                  <a:cubicBezTo>
                    <a:pt x="8742" y="20470"/>
                    <a:pt x="8853" y="20264"/>
                    <a:pt x="8940" y="20054"/>
                  </a:cubicBezTo>
                  <a:cubicBezTo>
                    <a:pt x="8971" y="19975"/>
                    <a:pt x="9021" y="19942"/>
                    <a:pt x="9139" y="19947"/>
                  </a:cubicBezTo>
                  <a:cubicBezTo>
                    <a:pt x="9816" y="19956"/>
                    <a:pt x="10486" y="19961"/>
                    <a:pt x="11162" y="19956"/>
                  </a:cubicBezTo>
                  <a:cubicBezTo>
                    <a:pt x="11324" y="19956"/>
                    <a:pt x="11349" y="19998"/>
                    <a:pt x="11349" y="20106"/>
                  </a:cubicBezTo>
                  <a:cubicBezTo>
                    <a:pt x="11342" y="20428"/>
                    <a:pt x="11336" y="20755"/>
                    <a:pt x="11392" y="21078"/>
                  </a:cubicBezTo>
                  <a:cubicBezTo>
                    <a:pt x="11398" y="21124"/>
                    <a:pt x="11367" y="21185"/>
                    <a:pt x="11467" y="21194"/>
                  </a:cubicBezTo>
                  <a:cubicBezTo>
                    <a:pt x="11516" y="20821"/>
                    <a:pt x="11516" y="20447"/>
                    <a:pt x="11516" y="20073"/>
                  </a:cubicBezTo>
                  <a:cubicBezTo>
                    <a:pt x="11516" y="19979"/>
                    <a:pt x="11560" y="19951"/>
                    <a:pt x="11678" y="19951"/>
                  </a:cubicBezTo>
                  <a:cubicBezTo>
                    <a:pt x="12062" y="19961"/>
                    <a:pt x="12447" y="19961"/>
                    <a:pt x="12826" y="19961"/>
                  </a:cubicBezTo>
                  <a:cubicBezTo>
                    <a:pt x="12938" y="19965"/>
                    <a:pt x="13000" y="19998"/>
                    <a:pt x="13068" y="20045"/>
                  </a:cubicBezTo>
                  <a:close/>
                  <a:moveTo>
                    <a:pt x="3820" y="12960"/>
                  </a:moveTo>
                  <a:cubicBezTo>
                    <a:pt x="3733" y="12740"/>
                    <a:pt x="3602" y="12535"/>
                    <a:pt x="3435" y="12310"/>
                  </a:cubicBezTo>
                  <a:cubicBezTo>
                    <a:pt x="3373" y="12619"/>
                    <a:pt x="3323" y="12895"/>
                    <a:pt x="3255" y="13170"/>
                  </a:cubicBezTo>
                  <a:cubicBezTo>
                    <a:pt x="3193" y="13427"/>
                    <a:pt x="3168" y="13689"/>
                    <a:pt x="3056" y="13941"/>
                  </a:cubicBezTo>
                  <a:cubicBezTo>
                    <a:pt x="3031" y="13582"/>
                    <a:pt x="3093" y="13222"/>
                    <a:pt x="3156" y="12867"/>
                  </a:cubicBezTo>
                  <a:cubicBezTo>
                    <a:pt x="3286" y="12161"/>
                    <a:pt x="3218" y="11451"/>
                    <a:pt x="3162" y="10745"/>
                  </a:cubicBezTo>
                  <a:cubicBezTo>
                    <a:pt x="2845" y="11366"/>
                    <a:pt x="2498" y="11974"/>
                    <a:pt x="2119" y="12572"/>
                  </a:cubicBezTo>
                  <a:cubicBezTo>
                    <a:pt x="2417" y="11670"/>
                    <a:pt x="3000" y="10834"/>
                    <a:pt x="3255" y="9918"/>
                  </a:cubicBezTo>
                  <a:cubicBezTo>
                    <a:pt x="2926" y="10147"/>
                    <a:pt x="2560" y="10320"/>
                    <a:pt x="2150" y="10451"/>
                  </a:cubicBezTo>
                  <a:cubicBezTo>
                    <a:pt x="1542" y="10647"/>
                    <a:pt x="890" y="10689"/>
                    <a:pt x="245" y="10745"/>
                  </a:cubicBezTo>
                  <a:cubicBezTo>
                    <a:pt x="-29" y="10768"/>
                    <a:pt x="-41" y="10773"/>
                    <a:pt x="52" y="10969"/>
                  </a:cubicBezTo>
                  <a:cubicBezTo>
                    <a:pt x="282" y="11455"/>
                    <a:pt x="524" y="11937"/>
                    <a:pt x="760" y="12423"/>
                  </a:cubicBezTo>
                  <a:cubicBezTo>
                    <a:pt x="890" y="12689"/>
                    <a:pt x="1008" y="12955"/>
                    <a:pt x="1033" y="13278"/>
                  </a:cubicBezTo>
                  <a:cubicBezTo>
                    <a:pt x="735" y="12839"/>
                    <a:pt x="499" y="12418"/>
                    <a:pt x="238" y="12007"/>
                  </a:cubicBezTo>
                  <a:cubicBezTo>
                    <a:pt x="226" y="12240"/>
                    <a:pt x="207" y="12479"/>
                    <a:pt x="195" y="12712"/>
                  </a:cubicBezTo>
                  <a:cubicBezTo>
                    <a:pt x="245" y="12885"/>
                    <a:pt x="220" y="13063"/>
                    <a:pt x="226" y="13240"/>
                  </a:cubicBezTo>
                  <a:cubicBezTo>
                    <a:pt x="232" y="13535"/>
                    <a:pt x="238" y="13829"/>
                    <a:pt x="220" y="14119"/>
                  </a:cubicBezTo>
                  <a:cubicBezTo>
                    <a:pt x="207" y="14376"/>
                    <a:pt x="251" y="14619"/>
                    <a:pt x="462" y="14829"/>
                  </a:cubicBezTo>
                  <a:cubicBezTo>
                    <a:pt x="499" y="14825"/>
                    <a:pt x="524" y="14843"/>
                    <a:pt x="549" y="14862"/>
                  </a:cubicBezTo>
                  <a:cubicBezTo>
                    <a:pt x="549" y="14862"/>
                    <a:pt x="542" y="14857"/>
                    <a:pt x="542" y="14857"/>
                  </a:cubicBezTo>
                  <a:cubicBezTo>
                    <a:pt x="555" y="14867"/>
                    <a:pt x="561" y="14876"/>
                    <a:pt x="573" y="14885"/>
                  </a:cubicBezTo>
                  <a:cubicBezTo>
                    <a:pt x="915" y="15077"/>
                    <a:pt x="1250" y="15264"/>
                    <a:pt x="1622" y="15418"/>
                  </a:cubicBezTo>
                  <a:cubicBezTo>
                    <a:pt x="1982" y="15568"/>
                    <a:pt x="2324" y="15526"/>
                    <a:pt x="2628" y="15325"/>
                  </a:cubicBezTo>
                  <a:cubicBezTo>
                    <a:pt x="2858" y="15171"/>
                    <a:pt x="3013" y="14979"/>
                    <a:pt x="3106" y="14755"/>
                  </a:cubicBezTo>
                  <a:cubicBezTo>
                    <a:pt x="3354" y="14184"/>
                    <a:pt x="3534" y="13600"/>
                    <a:pt x="3807" y="13030"/>
                  </a:cubicBezTo>
                  <a:cubicBezTo>
                    <a:pt x="3820" y="13011"/>
                    <a:pt x="3832" y="12983"/>
                    <a:pt x="3820" y="12960"/>
                  </a:cubicBezTo>
                  <a:close/>
                  <a:moveTo>
                    <a:pt x="1082" y="11904"/>
                  </a:moveTo>
                  <a:cubicBezTo>
                    <a:pt x="1070" y="11988"/>
                    <a:pt x="1020" y="12030"/>
                    <a:pt x="896" y="12025"/>
                  </a:cubicBezTo>
                  <a:cubicBezTo>
                    <a:pt x="772" y="12021"/>
                    <a:pt x="729" y="11969"/>
                    <a:pt x="716" y="11890"/>
                  </a:cubicBezTo>
                  <a:cubicBezTo>
                    <a:pt x="679" y="11624"/>
                    <a:pt x="698" y="11352"/>
                    <a:pt x="722" y="11086"/>
                  </a:cubicBezTo>
                  <a:cubicBezTo>
                    <a:pt x="735" y="10955"/>
                    <a:pt x="884" y="10960"/>
                    <a:pt x="1014" y="10955"/>
                  </a:cubicBezTo>
                  <a:cubicBezTo>
                    <a:pt x="1169" y="10951"/>
                    <a:pt x="1157" y="11035"/>
                    <a:pt x="1157" y="11114"/>
                  </a:cubicBezTo>
                  <a:cubicBezTo>
                    <a:pt x="1157" y="11156"/>
                    <a:pt x="1157" y="11194"/>
                    <a:pt x="1157" y="11236"/>
                  </a:cubicBezTo>
                  <a:cubicBezTo>
                    <a:pt x="1157" y="11236"/>
                    <a:pt x="1163" y="11236"/>
                    <a:pt x="1163" y="11236"/>
                  </a:cubicBezTo>
                  <a:cubicBezTo>
                    <a:pt x="1138" y="11460"/>
                    <a:pt x="1113" y="11680"/>
                    <a:pt x="1082" y="11904"/>
                  </a:cubicBezTo>
                  <a:close/>
                  <a:moveTo>
                    <a:pt x="468" y="14829"/>
                  </a:moveTo>
                  <a:cubicBezTo>
                    <a:pt x="468" y="14829"/>
                    <a:pt x="468" y="14829"/>
                    <a:pt x="468" y="14829"/>
                  </a:cubicBezTo>
                  <a:cubicBezTo>
                    <a:pt x="468" y="14829"/>
                    <a:pt x="468" y="14829"/>
                    <a:pt x="468" y="14829"/>
                  </a:cubicBezTo>
                  <a:cubicBezTo>
                    <a:pt x="468" y="14829"/>
                    <a:pt x="468" y="14829"/>
                    <a:pt x="468" y="14829"/>
                  </a:cubicBezTo>
                  <a:close/>
                  <a:moveTo>
                    <a:pt x="10225" y="17568"/>
                  </a:moveTo>
                  <a:cubicBezTo>
                    <a:pt x="10033" y="17428"/>
                    <a:pt x="10008" y="17269"/>
                    <a:pt x="10033" y="17087"/>
                  </a:cubicBezTo>
                  <a:cubicBezTo>
                    <a:pt x="10132" y="16372"/>
                    <a:pt x="10213" y="15657"/>
                    <a:pt x="10312" y="14942"/>
                  </a:cubicBezTo>
                  <a:cubicBezTo>
                    <a:pt x="10411" y="14231"/>
                    <a:pt x="10523" y="13521"/>
                    <a:pt x="10629" y="12815"/>
                  </a:cubicBezTo>
                  <a:cubicBezTo>
                    <a:pt x="10734" y="12110"/>
                    <a:pt x="10840" y="11409"/>
                    <a:pt x="11038" y="10717"/>
                  </a:cubicBezTo>
                  <a:cubicBezTo>
                    <a:pt x="11150" y="10334"/>
                    <a:pt x="11287" y="9960"/>
                    <a:pt x="11491" y="9591"/>
                  </a:cubicBezTo>
                  <a:cubicBezTo>
                    <a:pt x="11541" y="9689"/>
                    <a:pt x="11535" y="9782"/>
                    <a:pt x="11535" y="9871"/>
                  </a:cubicBezTo>
                  <a:cubicBezTo>
                    <a:pt x="11553" y="10834"/>
                    <a:pt x="11560" y="11801"/>
                    <a:pt x="11585" y="12764"/>
                  </a:cubicBezTo>
                  <a:cubicBezTo>
                    <a:pt x="11616" y="13988"/>
                    <a:pt x="11659" y="15208"/>
                    <a:pt x="11709" y="16432"/>
                  </a:cubicBezTo>
                  <a:cubicBezTo>
                    <a:pt x="11721" y="16731"/>
                    <a:pt x="11727" y="17031"/>
                    <a:pt x="11746" y="17330"/>
                  </a:cubicBezTo>
                  <a:cubicBezTo>
                    <a:pt x="11752" y="17423"/>
                    <a:pt x="11721" y="17493"/>
                    <a:pt x="11634" y="17559"/>
                  </a:cubicBezTo>
                  <a:cubicBezTo>
                    <a:pt x="11367" y="17746"/>
                    <a:pt x="11113" y="17937"/>
                    <a:pt x="10846" y="18129"/>
                  </a:cubicBezTo>
                  <a:cubicBezTo>
                    <a:pt x="10647" y="17928"/>
                    <a:pt x="10455" y="17736"/>
                    <a:pt x="10225" y="17568"/>
                  </a:cubicBezTo>
                  <a:close/>
                  <a:moveTo>
                    <a:pt x="8245" y="9207"/>
                  </a:moveTo>
                  <a:cubicBezTo>
                    <a:pt x="8109" y="9137"/>
                    <a:pt x="8071" y="9072"/>
                    <a:pt x="8127" y="8946"/>
                  </a:cubicBezTo>
                  <a:cubicBezTo>
                    <a:pt x="8450" y="8221"/>
                    <a:pt x="8878" y="7544"/>
                    <a:pt x="9511" y="6889"/>
                  </a:cubicBezTo>
                  <a:cubicBezTo>
                    <a:pt x="9418" y="10151"/>
                    <a:pt x="9331" y="13371"/>
                    <a:pt x="9245" y="16587"/>
                  </a:cubicBezTo>
                  <a:cubicBezTo>
                    <a:pt x="9139" y="16311"/>
                    <a:pt x="9102" y="16021"/>
                    <a:pt x="9052" y="15736"/>
                  </a:cubicBezTo>
                  <a:cubicBezTo>
                    <a:pt x="8928" y="15063"/>
                    <a:pt x="8810" y="14390"/>
                    <a:pt x="8705" y="13717"/>
                  </a:cubicBezTo>
                  <a:cubicBezTo>
                    <a:pt x="8599" y="13072"/>
                    <a:pt x="8500" y="12427"/>
                    <a:pt x="8400" y="11787"/>
                  </a:cubicBezTo>
                  <a:cubicBezTo>
                    <a:pt x="8307" y="11156"/>
                    <a:pt x="8214" y="10530"/>
                    <a:pt x="8115" y="9899"/>
                  </a:cubicBezTo>
                  <a:cubicBezTo>
                    <a:pt x="8096" y="9796"/>
                    <a:pt x="8140" y="9745"/>
                    <a:pt x="8251" y="9689"/>
                  </a:cubicBezTo>
                  <a:cubicBezTo>
                    <a:pt x="8711" y="9450"/>
                    <a:pt x="8711" y="9446"/>
                    <a:pt x="8245" y="9207"/>
                  </a:cubicBezTo>
                  <a:close/>
                  <a:moveTo>
                    <a:pt x="13496" y="13339"/>
                  </a:moveTo>
                  <a:cubicBezTo>
                    <a:pt x="13608" y="12212"/>
                    <a:pt x="13757" y="11086"/>
                    <a:pt x="13900" y="9960"/>
                  </a:cubicBezTo>
                  <a:cubicBezTo>
                    <a:pt x="14036" y="8876"/>
                    <a:pt x="14154" y="7787"/>
                    <a:pt x="14278" y="6703"/>
                  </a:cubicBezTo>
                  <a:cubicBezTo>
                    <a:pt x="14285" y="6637"/>
                    <a:pt x="14303" y="6572"/>
                    <a:pt x="14316" y="6511"/>
                  </a:cubicBezTo>
                  <a:cubicBezTo>
                    <a:pt x="14409" y="6450"/>
                    <a:pt x="14421" y="6520"/>
                    <a:pt x="14446" y="6562"/>
                  </a:cubicBezTo>
                  <a:cubicBezTo>
                    <a:pt x="14862" y="7179"/>
                    <a:pt x="15216" y="7810"/>
                    <a:pt x="15445" y="8483"/>
                  </a:cubicBezTo>
                  <a:cubicBezTo>
                    <a:pt x="15458" y="8520"/>
                    <a:pt x="15464" y="8563"/>
                    <a:pt x="15520" y="8586"/>
                  </a:cubicBezTo>
                  <a:cubicBezTo>
                    <a:pt x="15513" y="8684"/>
                    <a:pt x="15594" y="8763"/>
                    <a:pt x="15619" y="8862"/>
                  </a:cubicBezTo>
                  <a:cubicBezTo>
                    <a:pt x="15638" y="8946"/>
                    <a:pt x="15607" y="8969"/>
                    <a:pt x="15526" y="8997"/>
                  </a:cubicBezTo>
                  <a:cubicBezTo>
                    <a:pt x="15352" y="9063"/>
                    <a:pt x="15178" y="9128"/>
                    <a:pt x="15005" y="9193"/>
                  </a:cubicBezTo>
                  <a:cubicBezTo>
                    <a:pt x="14899" y="9231"/>
                    <a:pt x="14893" y="9273"/>
                    <a:pt x="14986" y="9329"/>
                  </a:cubicBezTo>
                  <a:cubicBezTo>
                    <a:pt x="15116" y="9413"/>
                    <a:pt x="15234" y="9497"/>
                    <a:pt x="15364" y="9581"/>
                  </a:cubicBezTo>
                  <a:cubicBezTo>
                    <a:pt x="15433" y="9623"/>
                    <a:pt x="15458" y="9661"/>
                    <a:pt x="15427" y="9736"/>
                  </a:cubicBezTo>
                  <a:cubicBezTo>
                    <a:pt x="14744" y="11329"/>
                    <a:pt x="14061" y="12927"/>
                    <a:pt x="13453" y="14540"/>
                  </a:cubicBezTo>
                  <a:cubicBezTo>
                    <a:pt x="13440" y="14568"/>
                    <a:pt x="13422" y="14591"/>
                    <a:pt x="13384" y="14619"/>
                  </a:cubicBezTo>
                  <a:cubicBezTo>
                    <a:pt x="13440" y="14390"/>
                    <a:pt x="13353" y="14166"/>
                    <a:pt x="13428" y="13937"/>
                  </a:cubicBezTo>
                  <a:cubicBezTo>
                    <a:pt x="13478" y="13736"/>
                    <a:pt x="13471" y="13535"/>
                    <a:pt x="13496" y="13339"/>
                  </a:cubicBezTo>
                  <a:close/>
                  <a:moveTo>
                    <a:pt x="9393" y="426"/>
                  </a:moveTo>
                  <a:cubicBezTo>
                    <a:pt x="9462" y="422"/>
                    <a:pt x="9555" y="394"/>
                    <a:pt x="9586" y="436"/>
                  </a:cubicBezTo>
                  <a:cubicBezTo>
                    <a:pt x="9660" y="534"/>
                    <a:pt x="9766" y="496"/>
                    <a:pt x="9865" y="506"/>
                  </a:cubicBezTo>
                  <a:cubicBezTo>
                    <a:pt x="10126" y="529"/>
                    <a:pt x="10380" y="450"/>
                    <a:pt x="10641" y="515"/>
                  </a:cubicBezTo>
                  <a:cubicBezTo>
                    <a:pt x="10188" y="454"/>
                    <a:pt x="9847" y="697"/>
                    <a:pt x="9437" y="763"/>
                  </a:cubicBezTo>
                  <a:cubicBezTo>
                    <a:pt x="9623" y="781"/>
                    <a:pt x="9809" y="805"/>
                    <a:pt x="10002" y="824"/>
                  </a:cubicBezTo>
                  <a:cubicBezTo>
                    <a:pt x="9729" y="861"/>
                    <a:pt x="9456" y="847"/>
                    <a:pt x="9151" y="926"/>
                  </a:cubicBezTo>
                  <a:cubicBezTo>
                    <a:pt x="9853" y="959"/>
                    <a:pt x="10511" y="936"/>
                    <a:pt x="11150" y="1099"/>
                  </a:cubicBezTo>
                  <a:cubicBezTo>
                    <a:pt x="11119" y="1020"/>
                    <a:pt x="11007" y="1001"/>
                    <a:pt x="10958" y="926"/>
                  </a:cubicBezTo>
                  <a:cubicBezTo>
                    <a:pt x="11076" y="926"/>
                    <a:pt x="11156" y="964"/>
                    <a:pt x="11231" y="1001"/>
                  </a:cubicBezTo>
                  <a:cubicBezTo>
                    <a:pt x="11448" y="1113"/>
                    <a:pt x="11591" y="1272"/>
                    <a:pt x="11684" y="1454"/>
                  </a:cubicBezTo>
                  <a:cubicBezTo>
                    <a:pt x="11715" y="1515"/>
                    <a:pt x="11746" y="1534"/>
                    <a:pt x="11827" y="1520"/>
                  </a:cubicBezTo>
                  <a:cubicBezTo>
                    <a:pt x="12081" y="1478"/>
                    <a:pt x="12311" y="1258"/>
                    <a:pt x="12273" y="1071"/>
                  </a:cubicBezTo>
                  <a:cubicBezTo>
                    <a:pt x="12218" y="819"/>
                    <a:pt x="12075" y="599"/>
                    <a:pt x="11746" y="478"/>
                  </a:cubicBezTo>
                  <a:cubicBezTo>
                    <a:pt x="11522" y="394"/>
                    <a:pt x="11293" y="328"/>
                    <a:pt x="11045" y="291"/>
                  </a:cubicBezTo>
                  <a:cubicBezTo>
                    <a:pt x="10908" y="272"/>
                    <a:pt x="10753" y="295"/>
                    <a:pt x="10622" y="202"/>
                  </a:cubicBezTo>
                  <a:cubicBezTo>
                    <a:pt x="10815" y="179"/>
                    <a:pt x="10982" y="151"/>
                    <a:pt x="11162" y="169"/>
                  </a:cubicBezTo>
                  <a:cubicBezTo>
                    <a:pt x="11510" y="207"/>
                    <a:pt x="11833" y="263"/>
                    <a:pt x="12149" y="394"/>
                  </a:cubicBezTo>
                  <a:cubicBezTo>
                    <a:pt x="12416" y="506"/>
                    <a:pt x="12764" y="478"/>
                    <a:pt x="13049" y="604"/>
                  </a:cubicBezTo>
                  <a:cubicBezTo>
                    <a:pt x="13043" y="571"/>
                    <a:pt x="13025" y="548"/>
                    <a:pt x="13006" y="529"/>
                  </a:cubicBezTo>
                  <a:cubicBezTo>
                    <a:pt x="12497" y="165"/>
                    <a:pt x="11889" y="-13"/>
                    <a:pt x="11193" y="1"/>
                  </a:cubicBezTo>
                  <a:cubicBezTo>
                    <a:pt x="10473" y="15"/>
                    <a:pt x="9840" y="263"/>
                    <a:pt x="9145" y="426"/>
                  </a:cubicBezTo>
                  <a:cubicBezTo>
                    <a:pt x="9245" y="468"/>
                    <a:pt x="9313" y="431"/>
                    <a:pt x="9393" y="426"/>
                  </a:cubicBezTo>
                  <a:close/>
                  <a:moveTo>
                    <a:pt x="10151" y="889"/>
                  </a:moveTo>
                  <a:cubicBezTo>
                    <a:pt x="10138" y="884"/>
                    <a:pt x="10126" y="880"/>
                    <a:pt x="10120" y="880"/>
                  </a:cubicBezTo>
                  <a:cubicBezTo>
                    <a:pt x="10126" y="870"/>
                    <a:pt x="10126" y="861"/>
                    <a:pt x="10132" y="856"/>
                  </a:cubicBezTo>
                  <a:cubicBezTo>
                    <a:pt x="10145" y="861"/>
                    <a:pt x="10157" y="866"/>
                    <a:pt x="10169" y="866"/>
                  </a:cubicBezTo>
                  <a:cubicBezTo>
                    <a:pt x="10157" y="875"/>
                    <a:pt x="10157" y="880"/>
                    <a:pt x="10151" y="889"/>
                  </a:cubicBezTo>
                  <a:close/>
                  <a:moveTo>
                    <a:pt x="10405" y="926"/>
                  </a:moveTo>
                  <a:cubicBezTo>
                    <a:pt x="10399" y="922"/>
                    <a:pt x="10393" y="917"/>
                    <a:pt x="10387" y="912"/>
                  </a:cubicBezTo>
                  <a:cubicBezTo>
                    <a:pt x="10399" y="912"/>
                    <a:pt x="10411" y="908"/>
                    <a:pt x="10424" y="908"/>
                  </a:cubicBezTo>
                  <a:cubicBezTo>
                    <a:pt x="10430" y="908"/>
                    <a:pt x="10436" y="912"/>
                    <a:pt x="10442" y="917"/>
                  </a:cubicBezTo>
                  <a:cubicBezTo>
                    <a:pt x="10424" y="922"/>
                    <a:pt x="10411" y="926"/>
                    <a:pt x="10405" y="926"/>
                  </a:cubicBezTo>
                  <a:close/>
                  <a:moveTo>
                    <a:pt x="11268" y="576"/>
                  </a:moveTo>
                  <a:cubicBezTo>
                    <a:pt x="11274" y="576"/>
                    <a:pt x="11280" y="581"/>
                    <a:pt x="11280" y="585"/>
                  </a:cubicBezTo>
                  <a:cubicBezTo>
                    <a:pt x="11268" y="590"/>
                    <a:pt x="11262" y="595"/>
                    <a:pt x="11249" y="595"/>
                  </a:cubicBezTo>
                  <a:cubicBezTo>
                    <a:pt x="11243" y="590"/>
                    <a:pt x="11237" y="585"/>
                    <a:pt x="11231" y="581"/>
                  </a:cubicBezTo>
                  <a:cubicBezTo>
                    <a:pt x="11243" y="576"/>
                    <a:pt x="11256" y="576"/>
                    <a:pt x="11268" y="576"/>
                  </a:cubicBezTo>
                  <a:close/>
                  <a:moveTo>
                    <a:pt x="11057" y="543"/>
                  </a:moveTo>
                  <a:cubicBezTo>
                    <a:pt x="11069" y="543"/>
                    <a:pt x="11076" y="552"/>
                    <a:pt x="11088" y="557"/>
                  </a:cubicBezTo>
                  <a:cubicBezTo>
                    <a:pt x="11076" y="562"/>
                    <a:pt x="11069" y="566"/>
                    <a:pt x="11057" y="566"/>
                  </a:cubicBezTo>
                  <a:cubicBezTo>
                    <a:pt x="11045" y="562"/>
                    <a:pt x="11038" y="557"/>
                    <a:pt x="11026" y="552"/>
                  </a:cubicBezTo>
                  <a:cubicBezTo>
                    <a:pt x="11032" y="548"/>
                    <a:pt x="11045" y="543"/>
                    <a:pt x="11057" y="543"/>
                  </a:cubicBezTo>
                  <a:close/>
                  <a:moveTo>
                    <a:pt x="10821" y="510"/>
                  </a:moveTo>
                  <a:cubicBezTo>
                    <a:pt x="10840" y="510"/>
                    <a:pt x="10858" y="515"/>
                    <a:pt x="10877" y="520"/>
                  </a:cubicBezTo>
                  <a:cubicBezTo>
                    <a:pt x="10858" y="524"/>
                    <a:pt x="10852" y="534"/>
                    <a:pt x="10840" y="534"/>
                  </a:cubicBezTo>
                  <a:cubicBezTo>
                    <a:pt x="10821" y="534"/>
                    <a:pt x="10796" y="543"/>
                    <a:pt x="10784" y="520"/>
                  </a:cubicBezTo>
                  <a:cubicBezTo>
                    <a:pt x="10790" y="520"/>
                    <a:pt x="10815" y="510"/>
                    <a:pt x="10821" y="510"/>
                  </a:cubicBezTo>
                  <a:close/>
                  <a:moveTo>
                    <a:pt x="1331" y="10507"/>
                  </a:moveTo>
                  <a:cubicBezTo>
                    <a:pt x="921" y="10577"/>
                    <a:pt x="524" y="10609"/>
                    <a:pt x="89" y="10656"/>
                  </a:cubicBezTo>
                  <a:cubicBezTo>
                    <a:pt x="393" y="10147"/>
                    <a:pt x="685" y="9661"/>
                    <a:pt x="996" y="9137"/>
                  </a:cubicBezTo>
                  <a:cubicBezTo>
                    <a:pt x="1082" y="9614"/>
                    <a:pt x="977" y="10086"/>
                    <a:pt x="1331" y="10507"/>
                  </a:cubicBezTo>
                  <a:close/>
                  <a:moveTo>
                    <a:pt x="12007" y="8450"/>
                  </a:moveTo>
                  <a:cubicBezTo>
                    <a:pt x="11820" y="8721"/>
                    <a:pt x="11647" y="9002"/>
                    <a:pt x="11460" y="9278"/>
                  </a:cubicBezTo>
                  <a:cubicBezTo>
                    <a:pt x="11398" y="9366"/>
                    <a:pt x="11280" y="9352"/>
                    <a:pt x="11225" y="9240"/>
                  </a:cubicBezTo>
                  <a:cubicBezTo>
                    <a:pt x="11113" y="9016"/>
                    <a:pt x="11020" y="8792"/>
                    <a:pt x="10927" y="8567"/>
                  </a:cubicBezTo>
                  <a:cubicBezTo>
                    <a:pt x="10833" y="8348"/>
                    <a:pt x="10840" y="8348"/>
                    <a:pt x="11138" y="8348"/>
                  </a:cubicBezTo>
                  <a:cubicBezTo>
                    <a:pt x="11237" y="8348"/>
                    <a:pt x="11342" y="8348"/>
                    <a:pt x="11442" y="8348"/>
                  </a:cubicBezTo>
                  <a:cubicBezTo>
                    <a:pt x="11442" y="8348"/>
                    <a:pt x="11442" y="8343"/>
                    <a:pt x="11442" y="8343"/>
                  </a:cubicBezTo>
                  <a:cubicBezTo>
                    <a:pt x="11597" y="8343"/>
                    <a:pt x="11752" y="8343"/>
                    <a:pt x="11907" y="8343"/>
                  </a:cubicBezTo>
                  <a:cubicBezTo>
                    <a:pt x="12013" y="8343"/>
                    <a:pt x="12081" y="8348"/>
                    <a:pt x="12007" y="8450"/>
                  </a:cubicBezTo>
                  <a:close/>
                  <a:moveTo>
                    <a:pt x="8127" y="263"/>
                  </a:moveTo>
                  <a:cubicBezTo>
                    <a:pt x="8220" y="249"/>
                    <a:pt x="8313" y="328"/>
                    <a:pt x="8345" y="398"/>
                  </a:cubicBezTo>
                  <a:cubicBezTo>
                    <a:pt x="8394" y="515"/>
                    <a:pt x="8475" y="627"/>
                    <a:pt x="8413" y="763"/>
                  </a:cubicBezTo>
                  <a:cubicBezTo>
                    <a:pt x="8369" y="870"/>
                    <a:pt x="8630" y="1137"/>
                    <a:pt x="8804" y="1202"/>
                  </a:cubicBezTo>
                  <a:cubicBezTo>
                    <a:pt x="9158" y="1338"/>
                    <a:pt x="9518" y="1310"/>
                    <a:pt x="9878" y="1249"/>
                  </a:cubicBezTo>
                  <a:cubicBezTo>
                    <a:pt x="9996" y="1230"/>
                    <a:pt x="10113" y="1221"/>
                    <a:pt x="10231" y="1230"/>
                  </a:cubicBezTo>
                  <a:cubicBezTo>
                    <a:pt x="10262" y="1235"/>
                    <a:pt x="10306" y="1230"/>
                    <a:pt x="10306" y="1263"/>
                  </a:cubicBezTo>
                  <a:cubicBezTo>
                    <a:pt x="10312" y="1305"/>
                    <a:pt x="10262" y="1310"/>
                    <a:pt x="10225" y="1314"/>
                  </a:cubicBezTo>
                  <a:cubicBezTo>
                    <a:pt x="9915" y="1352"/>
                    <a:pt x="9617" y="1431"/>
                    <a:pt x="9294" y="1450"/>
                  </a:cubicBezTo>
                  <a:cubicBezTo>
                    <a:pt x="9474" y="1450"/>
                    <a:pt x="9648" y="1450"/>
                    <a:pt x="9847" y="1450"/>
                  </a:cubicBezTo>
                  <a:cubicBezTo>
                    <a:pt x="9592" y="1595"/>
                    <a:pt x="9046" y="1599"/>
                    <a:pt x="8767" y="1482"/>
                  </a:cubicBezTo>
                  <a:cubicBezTo>
                    <a:pt x="8258" y="1267"/>
                    <a:pt x="8127" y="908"/>
                    <a:pt x="8078" y="510"/>
                  </a:cubicBezTo>
                  <a:cubicBezTo>
                    <a:pt x="8078" y="487"/>
                    <a:pt x="8071" y="459"/>
                    <a:pt x="8078" y="436"/>
                  </a:cubicBezTo>
                  <a:cubicBezTo>
                    <a:pt x="8084" y="375"/>
                    <a:pt x="8022" y="277"/>
                    <a:pt x="8127" y="263"/>
                  </a:cubicBezTo>
                  <a:close/>
                  <a:moveTo>
                    <a:pt x="4267" y="14072"/>
                  </a:moveTo>
                  <a:cubicBezTo>
                    <a:pt x="4291" y="14119"/>
                    <a:pt x="4236" y="14161"/>
                    <a:pt x="4198" y="14189"/>
                  </a:cubicBezTo>
                  <a:cubicBezTo>
                    <a:pt x="3919" y="14418"/>
                    <a:pt x="3627" y="14633"/>
                    <a:pt x="3323" y="14839"/>
                  </a:cubicBezTo>
                  <a:cubicBezTo>
                    <a:pt x="3305" y="14848"/>
                    <a:pt x="3273" y="14853"/>
                    <a:pt x="3224" y="14867"/>
                  </a:cubicBezTo>
                  <a:cubicBezTo>
                    <a:pt x="3509" y="14404"/>
                    <a:pt x="3689" y="13932"/>
                    <a:pt x="3950" y="13451"/>
                  </a:cubicBezTo>
                  <a:cubicBezTo>
                    <a:pt x="4062" y="13675"/>
                    <a:pt x="4173" y="13871"/>
                    <a:pt x="4267" y="14072"/>
                  </a:cubicBezTo>
                  <a:close/>
                  <a:moveTo>
                    <a:pt x="16941" y="18133"/>
                  </a:moveTo>
                  <a:cubicBezTo>
                    <a:pt x="16953" y="18190"/>
                    <a:pt x="16985" y="18241"/>
                    <a:pt x="17016" y="18311"/>
                  </a:cubicBezTo>
                  <a:cubicBezTo>
                    <a:pt x="17022" y="18339"/>
                    <a:pt x="16985" y="18348"/>
                    <a:pt x="16935" y="18362"/>
                  </a:cubicBezTo>
                  <a:cubicBezTo>
                    <a:pt x="16612" y="18447"/>
                    <a:pt x="16289" y="18535"/>
                    <a:pt x="15973" y="18624"/>
                  </a:cubicBezTo>
                  <a:cubicBezTo>
                    <a:pt x="15911" y="18643"/>
                    <a:pt x="15873" y="18633"/>
                    <a:pt x="15836" y="18582"/>
                  </a:cubicBezTo>
                  <a:cubicBezTo>
                    <a:pt x="15582" y="18264"/>
                    <a:pt x="15582" y="18264"/>
                    <a:pt x="16041" y="18171"/>
                  </a:cubicBezTo>
                  <a:cubicBezTo>
                    <a:pt x="16265" y="18124"/>
                    <a:pt x="16494" y="18087"/>
                    <a:pt x="16718" y="18031"/>
                  </a:cubicBezTo>
                  <a:cubicBezTo>
                    <a:pt x="16860" y="17993"/>
                    <a:pt x="16916" y="18031"/>
                    <a:pt x="16941" y="18133"/>
                  </a:cubicBezTo>
                  <a:close/>
                  <a:moveTo>
                    <a:pt x="6383" y="18390"/>
                  </a:moveTo>
                  <a:cubicBezTo>
                    <a:pt x="6644" y="18465"/>
                    <a:pt x="6917" y="18526"/>
                    <a:pt x="7202" y="18512"/>
                  </a:cubicBezTo>
                  <a:cubicBezTo>
                    <a:pt x="7109" y="18876"/>
                    <a:pt x="7109" y="18876"/>
                    <a:pt x="6644" y="18755"/>
                  </a:cubicBezTo>
                  <a:cubicBezTo>
                    <a:pt x="6445" y="18704"/>
                    <a:pt x="6240" y="18652"/>
                    <a:pt x="6042" y="18605"/>
                  </a:cubicBezTo>
                  <a:cubicBezTo>
                    <a:pt x="6048" y="18577"/>
                    <a:pt x="6060" y="18549"/>
                    <a:pt x="6067" y="18517"/>
                  </a:cubicBezTo>
                  <a:cubicBezTo>
                    <a:pt x="6104" y="18372"/>
                    <a:pt x="6178" y="18334"/>
                    <a:pt x="6383" y="18390"/>
                  </a:cubicBezTo>
                  <a:close/>
                  <a:moveTo>
                    <a:pt x="10728" y="1735"/>
                  </a:moveTo>
                  <a:cubicBezTo>
                    <a:pt x="9989" y="1894"/>
                    <a:pt x="9313" y="2132"/>
                    <a:pt x="8748" y="2534"/>
                  </a:cubicBezTo>
                  <a:cubicBezTo>
                    <a:pt x="8630" y="2618"/>
                    <a:pt x="8531" y="2712"/>
                    <a:pt x="8531" y="2842"/>
                  </a:cubicBezTo>
                  <a:cubicBezTo>
                    <a:pt x="8531" y="2838"/>
                    <a:pt x="8525" y="2833"/>
                    <a:pt x="8525" y="2828"/>
                  </a:cubicBezTo>
                  <a:cubicBezTo>
                    <a:pt x="8493" y="2394"/>
                    <a:pt x="8487" y="2389"/>
                    <a:pt x="8996" y="2183"/>
                  </a:cubicBezTo>
                  <a:cubicBezTo>
                    <a:pt x="9381" y="2029"/>
                    <a:pt x="9778" y="1894"/>
                    <a:pt x="10194" y="1786"/>
                  </a:cubicBezTo>
                  <a:cubicBezTo>
                    <a:pt x="10368" y="1739"/>
                    <a:pt x="10542" y="1711"/>
                    <a:pt x="10728" y="1735"/>
                  </a:cubicBezTo>
                  <a:close/>
                  <a:moveTo>
                    <a:pt x="1685" y="8492"/>
                  </a:moveTo>
                  <a:cubicBezTo>
                    <a:pt x="1716" y="8020"/>
                    <a:pt x="1827" y="7553"/>
                    <a:pt x="1995" y="7095"/>
                  </a:cubicBezTo>
                  <a:cubicBezTo>
                    <a:pt x="2032" y="7310"/>
                    <a:pt x="1933" y="7511"/>
                    <a:pt x="1902" y="7717"/>
                  </a:cubicBezTo>
                  <a:cubicBezTo>
                    <a:pt x="1865" y="7969"/>
                    <a:pt x="1865" y="8221"/>
                    <a:pt x="1883" y="8474"/>
                  </a:cubicBezTo>
                  <a:cubicBezTo>
                    <a:pt x="1896" y="8600"/>
                    <a:pt x="1976" y="8703"/>
                    <a:pt x="2131" y="8768"/>
                  </a:cubicBezTo>
                  <a:cubicBezTo>
                    <a:pt x="2187" y="8792"/>
                    <a:pt x="2280" y="8796"/>
                    <a:pt x="2287" y="8871"/>
                  </a:cubicBezTo>
                  <a:cubicBezTo>
                    <a:pt x="2007" y="8899"/>
                    <a:pt x="1672" y="8703"/>
                    <a:pt x="1685" y="8492"/>
                  </a:cubicBezTo>
                  <a:close/>
                  <a:moveTo>
                    <a:pt x="7730" y="1894"/>
                  </a:moveTo>
                  <a:cubicBezTo>
                    <a:pt x="7593" y="1796"/>
                    <a:pt x="7463" y="1380"/>
                    <a:pt x="7513" y="1127"/>
                  </a:cubicBezTo>
                  <a:cubicBezTo>
                    <a:pt x="7761" y="1450"/>
                    <a:pt x="8016" y="1716"/>
                    <a:pt x="8481" y="1824"/>
                  </a:cubicBezTo>
                  <a:cubicBezTo>
                    <a:pt x="8307" y="1889"/>
                    <a:pt x="8165" y="1880"/>
                    <a:pt x="7749" y="1772"/>
                  </a:cubicBezTo>
                  <a:cubicBezTo>
                    <a:pt x="7705" y="1810"/>
                    <a:pt x="7805" y="1861"/>
                    <a:pt x="7730" y="1894"/>
                  </a:cubicBezTo>
                  <a:close/>
                  <a:moveTo>
                    <a:pt x="12305" y="5469"/>
                  </a:moveTo>
                  <a:cubicBezTo>
                    <a:pt x="12609" y="5151"/>
                    <a:pt x="12770" y="4791"/>
                    <a:pt x="12863" y="4413"/>
                  </a:cubicBezTo>
                  <a:cubicBezTo>
                    <a:pt x="12882" y="4343"/>
                    <a:pt x="12925" y="4272"/>
                    <a:pt x="12962" y="4207"/>
                  </a:cubicBezTo>
                  <a:cubicBezTo>
                    <a:pt x="12975" y="4272"/>
                    <a:pt x="12962" y="4338"/>
                    <a:pt x="12938" y="4399"/>
                  </a:cubicBezTo>
                  <a:cubicBezTo>
                    <a:pt x="12851" y="4543"/>
                    <a:pt x="12894" y="4702"/>
                    <a:pt x="12845" y="4857"/>
                  </a:cubicBezTo>
                  <a:cubicBezTo>
                    <a:pt x="12782" y="5058"/>
                    <a:pt x="12602" y="5221"/>
                    <a:pt x="12553" y="5417"/>
                  </a:cubicBezTo>
                  <a:cubicBezTo>
                    <a:pt x="12447" y="5544"/>
                    <a:pt x="12292" y="5632"/>
                    <a:pt x="12131" y="5716"/>
                  </a:cubicBezTo>
                  <a:cubicBezTo>
                    <a:pt x="12125" y="5609"/>
                    <a:pt x="12236" y="5544"/>
                    <a:pt x="12305" y="5469"/>
                  </a:cubicBezTo>
                  <a:close/>
                  <a:moveTo>
                    <a:pt x="9530" y="3455"/>
                  </a:moveTo>
                  <a:cubicBezTo>
                    <a:pt x="9232" y="3459"/>
                    <a:pt x="8984" y="3501"/>
                    <a:pt x="8804" y="3674"/>
                  </a:cubicBezTo>
                  <a:cubicBezTo>
                    <a:pt x="8729" y="3679"/>
                    <a:pt x="8705" y="3637"/>
                    <a:pt x="8667" y="3576"/>
                  </a:cubicBezTo>
                  <a:cubicBezTo>
                    <a:pt x="8655" y="3646"/>
                    <a:pt x="8649" y="3688"/>
                    <a:pt x="8642" y="3730"/>
                  </a:cubicBezTo>
                  <a:cubicBezTo>
                    <a:pt x="8574" y="3380"/>
                    <a:pt x="8537" y="3413"/>
                    <a:pt x="9021" y="3347"/>
                  </a:cubicBezTo>
                  <a:cubicBezTo>
                    <a:pt x="9189" y="3324"/>
                    <a:pt x="9369" y="3324"/>
                    <a:pt x="9530" y="3455"/>
                  </a:cubicBezTo>
                  <a:close/>
                  <a:moveTo>
                    <a:pt x="13087" y="1202"/>
                  </a:moveTo>
                  <a:cubicBezTo>
                    <a:pt x="13322" y="1188"/>
                    <a:pt x="13558" y="1183"/>
                    <a:pt x="13782" y="1249"/>
                  </a:cubicBezTo>
                  <a:cubicBezTo>
                    <a:pt x="13813" y="1258"/>
                    <a:pt x="13825" y="1296"/>
                    <a:pt x="13850" y="1319"/>
                  </a:cubicBezTo>
                  <a:cubicBezTo>
                    <a:pt x="13862" y="1338"/>
                    <a:pt x="13869" y="1356"/>
                    <a:pt x="13844" y="1366"/>
                  </a:cubicBezTo>
                  <a:cubicBezTo>
                    <a:pt x="13838" y="1366"/>
                    <a:pt x="13819" y="1352"/>
                    <a:pt x="13807" y="1347"/>
                  </a:cubicBezTo>
                  <a:cubicBezTo>
                    <a:pt x="13807" y="1347"/>
                    <a:pt x="13807" y="1347"/>
                    <a:pt x="13807" y="1347"/>
                  </a:cubicBezTo>
                  <a:cubicBezTo>
                    <a:pt x="13571" y="1333"/>
                    <a:pt x="13341" y="1319"/>
                    <a:pt x="13105" y="1305"/>
                  </a:cubicBezTo>
                  <a:cubicBezTo>
                    <a:pt x="13068" y="1300"/>
                    <a:pt x="13018" y="1300"/>
                    <a:pt x="13012" y="1263"/>
                  </a:cubicBezTo>
                  <a:cubicBezTo>
                    <a:pt x="13012" y="1225"/>
                    <a:pt x="13049" y="1207"/>
                    <a:pt x="13087" y="1202"/>
                  </a:cubicBezTo>
                  <a:close/>
                  <a:moveTo>
                    <a:pt x="2541" y="9002"/>
                  </a:moveTo>
                  <a:cubicBezTo>
                    <a:pt x="2721" y="8974"/>
                    <a:pt x="2851" y="8922"/>
                    <a:pt x="2976" y="8852"/>
                  </a:cubicBezTo>
                  <a:cubicBezTo>
                    <a:pt x="2926" y="9072"/>
                    <a:pt x="2820" y="9119"/>
                    <a:pt x="2541" y="9002"/>
                  </a:cubicBezTo>
                  <a:close/>
                  <a:moveTo>
                    <a:pt x="13124" y="702"/>
                  </a:moveTo>
                  <a:cubicBezTo>
                    <a:pt x="13105" y="693"/>
                    <a:pt x="13099" y="669"/>
                    <a:pt x="13124" y="646"/>
                  </a:cubicBezTo>
                  <a:cubicBezTo>
                    <a:pt x="13149" y="669"/>
                    <a:pt x="13173" y="693"/>
                    <a:pt x="13198" y="711"/>
                  </a:cubicBezTo>
                  <a:cubicBezTo>
                    <a:pt x="13167" y="739"/>
                    <a:pt x="13142" y="711"/>
                    <a:pt x="13124" y="702"/>
                  </a:cubicBezTo>
                  <a:close/>
                  <a:moveTo>
                    <a:pt x="12025" y="5791"/>
                  </a:moveTo>
                  <a:lnTo>
                    <a:pt x="12013" y="5791"/>
                  </a:lnTo>
                  <a:lnTo>
                    <a:pt x="12013" y="5782"/>
                  </a:lnTo>
                  <a:cubicBezTo>
                    <a:pt x="12013" y="5782"/>
                    <a:pt x="12025" y="5782"/>
                    <a:pt x="12025" y="5782"/>
                  </a:cubicBezTo>
                  <a:cubicBezTo>
                    <a:pt x="12025" y="5782"/>
                    <a:pt x="12025" y="5791"/>
                    <a:pt x="12025" y="5791"/>
                  </a:cubicBezTo>
                  <a:close/>
                  <a:moveTo>
                    <a:pt x="12075" y="5749"/>
                  </a:moveTo>
                  <a:cubicBezTo>
                    <a:pt x="12075" y="5763"/>
                    <a:pt x="12069" y="5773"/>
                    <a:pt x="12044" y="5768"/>
                  </a:cubicBezTo>
                  <a:cubicBezTo>
                    <a:pt x="12044" y="5754"/>
                    <a:pt x="12056" y="5745"/>
                    <a:pt x="12075" y="5749"/>
                  </a:cubicBezTo>
                  <a:close/>
                  <a:moveTo>
                    <a:pt x="12677" y="4085"/>
                  </a:moveTo>
                  <a:cubicBezTo>
                    <a:pt x="12683" y="4347"/>
                    <a:pt x="12677" y="4604"/>
                    <a:pt x="12478" y="4838"/>
                  </a:cubicBezTo>
                  <a:cubicBezTo>
                    <a:pt x="12485" y="4576"/>
                    <a:pt x="12602" y="4333"/>
                    <a:pt x="12677" y="4085"/>
                  </a:cubicBezTo>
                  <a:close/>
                  <a:moveTo>
                    <a:pt x="10951" y="5291"/>
                  </a:moveTo>
                  <a:cubicBezTo>
                    <a:pt x="10958" y="5287"/>
                    <a:pt x="10970" y="5277"/>
                    <a:pt x="10976" y="5273"/>
                  </a:cubicBezTo>
                  <a:cubicBezTo>
                    <a:pt x="10982" y="5277"/>
                    <a:pt x="10982" y="5282"/>
                    <a:pt x="10989" y="5287"/>
                  </a:cubicBezTo>
                  <a:cubicBezTo>
                    <a:pt x="10976" y="5287"/>
                    <a:pt x="10964" y="5287"/>
                    <a:pt x="10951" y="5291"/>
                  </a:cubicBezTo>
                  <a:cubicBezTo>
                    <a:pt x="10703" y="5436"/>
                    <a:pt x="10442" y="5450"/>
                    <a:pt x="10163" y="5375"/>
                  </a:cubicBezTo>
                  <a:cubicBezTo>
                    <a:pt x="10163" y="5361"/>
                    <a:pt x="10157" y="5347"/>
                    <a:pt x="10157" y="5333"/>
                  </a:cubicBezTo>
                  <a:cubicBezTo>
                    <a:pt x="10424" y="5319"/>
                    <a:pt x="10685" y="5305"/>
                    <a:pt x="10951" y="5291"/>
                  </a:cubicBezTo>
                  <a:close/>
                  <a:moveTo>
                    <a:pt x="11218" y="3184"/>
                  </a:moveTo>
                  <a:cubicBezTo>
                    <a:pt x="11057" y="3198"/>
                    <a:pt x="10883" y="3193"/>
                    <a:pt x="10728" y="3244"/>
                  </a:cubicBezTo>
                  <a:cubicBezTo>
                    <a:pt x="10865" y="3141"/>
                    <a:pt x="11045" y="3141"/>
                    <a:pt x="11212" y="3104"/>
                  </a:cubicBezTo>
                  <a:cubicBezTo>
                    <a:pt x="11212" y="3132"/>
                    <a:pt x="11212" y="3155"/>
                    <a:pt x="11218" y="3184"/>
                  </a:cubicBezTo>
                  <a:close/>
                  <a:moveTo>
                    <a:pt x="2305" y="7301"/>
                  </a:moveTo>
                  <a:cubicBezTo>
                    <a:pt x="2386" y="7511"/>
                    <a:pt x="2411" y="7679"/>
                    <a:pt x="2287" y="7847"/>
                  </a:cubicBezTo>
                  <a:cubicBezTo>
                    <a:pt x="2243" y="7679"/>
                    <a:pt x="2274" y="7511"/>
                    <a:pt x="2305" y="7301"/>
                  </a:cubicBezTo>
                  <a:close/>
                  <a:moveTo>
                    <a:pt x="2268" y="7212"/>
                  </a:moveTo>
                  <a:cubicBezTo>
                    <a:pt x="2200" y="7058"/>
                    <a:pt x="2293" y="6918"/>
                    <a:pt x="2349" y="6749"/>
                  </a:cubicBezTo>
                  <a:cubicBezTo>
                    <a:pt x="2498" y="6941"/>
                    <a:pt x="2293" y="7067"/>
                    <a:pt x="2268" y="7212"/>
                  </a:cubicBezTo>
                  <a:close/>
                  <a:moveTo>
                    <a:pt x="13850" y="16727"/>
                  </a:moveTo>
                  <a:cubicBezTo>
                    <a:pt x="13912" y="16844"/>
                    <a:pt x="13887" y="16951"/>
                    <a:pt x="13869" y="17059"/>
                  </a:cubicBezTo>
                  <a:cubicBezTo>
                    <a:pt x="13856" y="17133"/>
                    <a:pt x="13776" y="17152"/>
                    <a:pt x="13689" y="17143"/>
                  </a:cubicBezTo>
                  <a:cubicBezTo>
                    <a:pt x="13583" y="17133"/>
                    <a:pt x="13565" y="17073"/>
                    <a:pt x="13589" y="17007"/>
                  </a:cubicBezTo>
                  <a:cubicBezTo>
                    <a:pt x="13614" y="16895"/>
                    <a:pt x="13701" y="16806"/>
                    <a:pt x="13850" y="16727"/>
                  </a:cubicBezTo>
                  <a:close/>
                  <a:moveTo>
                    <a:pt x="13993" y="16764"/>
                  </a:moveTo>
                  <a:cubicBezTo>
                    <a:pt x="14098" y="16853"/>
                    <a:pt x="14073" y="16942"/>
                    <a:pt x="13993" y="17035"/>
                  </a:cubicBezTo>
                  <a:cubicBezTo>
                    <a:pt x="13993" y="16946"/>
                    <a:pt x="13993" y="16853"/>
                    <a:pt x="13993" y="16764"/>
                  </a:cubicBezTo>
                  <a:close/>
                </a:path>
              </a:pathLst>
            </a:custGeom>
            <a:solidFill>
              <a:schemeClr val="accent2"/>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87269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9436</TotalTime>
  <Words>228</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Thumbs-Up Businessman – Slide Template</vt:lpstr>
      <vt:lpstr>Thumbs-Up Businessman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Thumbs-Up Businessman</dc:title>
  <dc:creator>PresentationGO.com</dc:creator>
  <dc:description>© Copyright PresentationGO.com - Do not distribute or sale without written permission.</dc:description>
  <cp:lastModifiedBy>Christophe Barroche</cp:lastModifiedBy>
  <cp:revision>40</cp:revision>
  <dcterms:created xsi:type="dcterms:W3CDTF">2014-11-26T05:14:11Z</dcterms:created>
  <dcterms:modified xsi:type="dcterms:W3CDTF">2024-12-02T18:07:15Z</dcterms:modified>
  <cp:category>Graphics &amp; Metaphors</cp:category>
</cp:coreProperties>
</file>