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3" r:id="rId4"/>
    <p:sldId id="37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F3FC6-BC47-F5E6-EE21-1F30FAE4D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D5889-CA22-7C16-277A-745266DFFA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CA17D-CD0E-2CCF-7691-91EA47869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F1863-B634-8492-6ABB-3EB928A9A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8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E99AD-DDDE-15B4-3072-8E597955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F0BF1-5E97-7FAC-61CC-2FC25063F8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12129-FF3F-C805-E08B-B4AE11B50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378F7-98AB-39D1-41D2-21E49B2FDF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8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25EBE-CD0B-6D54-E2F3-7BE2E281B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DDD9E5FB-8EE7-E2BB-C43D-E6F1A032513A}"/>
              </a:ext>
            </a:extLst>
          </p:cNvPr>
          <p:cNvGrpSpPr/>
          <p:nvPr/>
        </p:nvGrpSpPr>
        <p:grpSpPr>
          <a:xfrm>
            <a:off x="1744281" y="1713458"/>
            <a:ext cx="5655438" cy="3431085"/>
            <a:chOff x="2325708" y="1141610"/>
            <a:chExt cx="7540584" cy="457478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BAC80C7-62C2-09AA-55B1-77B0D7D517AA}"/>
                </a:ext>
              </a:extLst>
            </p:cNvPr>
            <p:cNvSpPr/>
            <p:nvPr/>
          </p:nvSpPr>
          <p:spPr>
            <a:xfrm>
              <a:off x="2621731" y="1183063"/>
              <a:ext cx="2356025" cy="1576642"/>
            </a:xfrm>
            <a:custGeom>
              <a:avLst/>
              <a:gdLst>
                <a:gd name="connsiteX0" fmla="*/ 1563650 w 2356025"/>
                <a:gd name="connsiteY0" fmla="*/ 0 h 1576642"/>
                <a:gd name="connsiteX1" fmla="*/ 2356025 w 2356025"/>
                <a:gd name="connsiteY1" fmla="*/ 1277091 h 1576642"/>
                <a:gd name="connsiteX2" fmla="*/ 2299107 w 2356025"/>
                <a:gd name="connsiteY2" fmla="*/ 1254665 h 1576642"/>
                <a:gd name="connsiteX3" fmla="*/ 1989702 w 2356025"/>
                <a:gd name="connsiteY3" fmla="*/ 1207887 h 1576642"/>
                <a:gd name="connsiteX4" fmla="*/ 1253977 w 2356025"/>
                <a:gd name="connsiteY4" fmla="*/ 1512635 h 1576642"/>
                <a:gd name="connsiteX5" fmla="*/ 1195804 w 2356025"/>
                <a:gd name="connsiteY5" fmla="*/ 1576642 h 1576642"/>
                <a:gd name="connsiteX6" fmla="*/ 0 w 2356025"/>
                <a:gd name="connsiteY6" fmla="*/ 1122247 h 1576642"/>
                <a:gd name="connsiteX7" fmla="*/ 103302 w 2356025"/>
                <a:gd name="connsiteY7" fmla="*/ 954455 h 1576642"/>
                <a:gd name="connsiteX8" fmla="*/ 401797 w 2356025"/>
                <a:gd name="connsiteY8" fmla="*/ 601479 h 1576642"/>
                <a:gd name="connsiteX9" fmla="*/ 1362632 w 2356025"/>
                <a:gd name="connsiteY9" fmla="*/ 47144 h 1576642"/>
                <a:gd name="connsiteX10" fmla="*/ 1563650 w 2356025"/>
                <a:gd name="connsiteY10" fmla="*/ 0 h 157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025" h="1576642">
                  <a:moveTo>
                    <a:pt x="1563650" y="0"/>
                  </a:moveTo>
                  <a:lnTo>
                    <a:pt x="2356025" y="1277091"/>
                  </a:lnTo>
                  <a:lnTo>
                    <a:pt x="2299107" y="1254665"/>
                  </a:lnTo>
                  <a:cubicBezTo>
                    <a:pt x="2201366" y="1224264"/>
                    <a:pt x="2097447" y="1207887"/>
                    <a:pt x="1989702" y="1207887"/>
                  </a:cubicBezTo>
                  <a:cubicBezTo>
                    <a:pt x="1702384" y="1207887"/>
                    <a:pt x="1442265" y="1324346"/>
                    <a:pt x="1253977" y="1512635"/>
                  </a:cubicBezTo>
                  <a:lnTo>
                    <a:pt x="1195804" y="1576642"/>
                  </a:lnTo>
                  <a:lnTo>
                    <a:pt x="0" y="1122247"/>
                  </a:lnTo>
                  <a:lnTo>
                    <a:pt x="103302" y="954455"/>
                  </a:lnTo>
                  <a:cubicBezTo>
                    <a:pt x="189774" y="828562"/>
                    <a:pt x="289524" y="710313"/>
                    <a:pt x="401797" y="601479"/>
                  </a:cubicBezTo>
                  <a:cubicBezTo>
                    <a:pt x="672979" y="338894"/>
                    <a:pt x="1004615" y="149730"/>
                    <a:pt x="1362632" y="47144"/>
                  </a:cubicBezTo>
                  <a:lnTo>
                    <a:pt x="1563650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2EC943-B659-E2C9-39C4-4F58E566B518}"/>
                </a:ext>
              </a:extLst>
            </p:cNvPr>
            <p:cNvSpPr/>
            <p:nvPr/>
          </p:nvSpPr>
          <p:spPr>
            <a:xfrm>
              <a:off x="2621785" y="4099542"/>
              <a:ext cx="2351989" cy="1574930"/>
            </a:xfrm>
            <a:custGeom>
              <a:avLst/>
              <a:gdLst>
                <a:gd name="connsiteX0" fmla="*/ 1192475 w 2351989"/>
                <a:gd name="connsiteY0" fmla="*/ 0 h 1574930"/>
                <a:gd name="connsiteX1" fmla="*/ 1253923 w 2351989"/>
                <a:gd name="connsiteY1" fmla="*/ 67610 h 1574930"/>
                <a:gd name="connsiteX2" fmla="*/ 1989648 w 2351989"/>
                <a:gd name="connsiteY2" fmla="*/ 372358 h 1574930"/>
                <a:gd name="connsiteX3" fmla="*/ 2299053 w 2351989"/>
                <a:gd name="connsiteY3" fmla="*/ 325580 h 1574930"/>
                <a:gd name="connsiteX4" fmla="*/ 2351989 w 2351989"/>
                <a:gd name="connsiteY4" fmla="*/ 304723 h 1574930"/>
                <a:gd name="connsiteX5" fmla="*/ 1563884 w 2351989"/>
                <a:gd name="connsiteY5" fmla="*/ 1574930 h 1574930"/>
                <a:gd name="connsiteX6" fmla="*/ 1512832 w 2351989"/>
                <a:gd name="connsiteY6" fmla="*/ 1566879 h 1574930"/>
                <a:gd name="connsiteX7" fmla="*/ 288434 w 2351989"/>
                <a:gd name="connsiteY7" fmla="*/ 856740 h 1574930"/>
                <a:gd name="connsiteX8" fmla="*/ 54517 w 2351989"/>
                <a:gd name="connsiteY8" fmla="*/ 548203 h 1574930"/>
                <a:gd name="connsiteX9" fmla="*/ 0 w 2351989"/>
                <a:gd name="connsiteY9" fmla="*/ 453130 h 1574930"/>
                <a:gd name="connsiteX10" fmla="*/ 1192475 w 2351989"/>
                <a:gd name="connsiteY10" fmla="*/ 0 h 157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1989" h="1574930">
                  <a:moveTo>
                    <a:pt x="1192475" y="0"/>
                  </a:moveTo>
                  <a:lnTo>
                    <a:pt x="1253923" y="67610"/>
                  </a:lnTo>
                  <a:cubicBezTo>
                    <a:pt x="1442211" y="255899"/>
                    <a:pt x="1702330" y="372358"/>
                    <a:pt x="1989648" y="372358"/>
                  </a:cubicBezTo>
                  <a:cubicBezTo>
                    <a:pt x="2097393" y="372358"/>
                    <a:pt x="2201312" y="355981"/>
                    <a:pt x="2299053" y="325580"/>
                  </a:cubicBezTo>
                  <a:lnTo>
                    <a:pt x="2351989" y="304723"/>
                  </a:lnTo>
                  <a:lnTo>
                    <a:pt x="1563884" y="1574930"/>
                  </a:lnTo>
                  <a:lnTo>
                    <a:pt x="1512832" y="1566879"/>
                  </a:lnTo>
                  <a:cubicBezTo>
                    <a:pt x="1045238" y="1467763"/>
                    <a:pt x="619034" y="1223664"/>
                    <a:pt x="288434" y="856740"/>
                  </a:cubicBezTo>
                  <a:cubicBezTo>
                    <a:pt x="201379" y="760344"/>
                    <a:pt x="123220" y="657038"/>
                    <a:pt x="54517" y="548203"/>
                  </a:cubicBezTo>
                  <a:lnTo>
                    <a:pt x="0" y="453130"/>
                  </a:lnTo>
                  <a:lnTo>
                    <a:pt x="119247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09E914E-AFB5-D287-32E6-9FA65FCC5E60}"/>
                </a:ext>
              </a:extLst>
            </p:cNvPr>
            <p:cNvSpPr/>
            <p:nvPr/>
          </p:nvSpPr>
          <p:spPr>
            <a:xfrm>
              <a:off x="4185380" y="1141610"/>
              <a:ext cx="1910620" cy="1807806"/>
            </a:xfrm>
            <a:custGeom>
              <a:avLst/>
              <a:gdLst>
                <a:gd name="connsiteX0" fmla="*/ 464547 w 1910620"/>
                <a:gd name="connsiteY0" fmla="*/ 290 h 1807806"/>
                <a:gd name="connsiteX1" fmla="*/ 1640474 w 1910620"/>
                <a:gd name="connsiteY1" fmla="*/ 347180 h 1807806"/>
                <a:gd name="connsiteX2" fmla="*/ 1841009 w 1910620"/>
                <a:gd name="connsiteY2" fmla="*/ 421033 h 1807806"/>
                <a:gd name="connsiteX3" fmla="*/ 1910620 w 1910620"/>
                <a:gd name="connsiteY3" fmla="*/ 425908 h 1807806"/>
                <a:gd name="connsiteX4" fmla="*/ 1910620 w 1910620"/>
                <a:gd name="connsiteY4" fmla="*/ 1807806 h 1807806"/>
                <a:gd name="connsiteX5" fmla="*/ 1722613 w 1910620"/>
                <a:gd name="connsiteY5" fmla="*/ 1793581 h 1807806"/>
                <a:gd name="connsiteX6" fmla="*/ 1543506 w 1910620"/>
                <a:gd name="connsiteY6" fmla="*/ 1752303 h 1807806"/>
                <a:gd name="connsiteX7" fmla="*/ 1534557 w 1910620"/>
                <a:gd name="connsiteY7" fmla="*/ 1749028 h 1807806"/>
                <a:gd name="connsiteX8" fmla="*/ 1430081 w 1910620"/>
                <a:gd name="connsiteY8" fmla="*/ 1710789 h 1807806"/>
                <a:gd name="connsiteX9" fmla="*/ 1220376 w 1910620"/>
                <a:gd name="connsiteY9" fmla="*/ 1596965 h 1807806"/>
                <a:gd name="connsiteX10" fmla="*/ 1155925 w 1910620"/>
                <a:gd name="connsiteY10" fmla="*/ 1548769 h 1807806"/>
                <a:gd name="connsiteX11" fmla="*/ 1087890 w 1910620"/>
                <a:gd name="connsiteY11" fmla="*/ 1486935 h 1807806"/>
                <a:gd name="connsiteX12" fmla="*/ 1057303 w 1910620"/>
                <a:gd name="connsiteY12" fmla="*/ 1464063 h 1807806"/>
                <a:gd name="connsiteX13" fmla="*/ 1057301 w 1910620"/>
                <a:gd name="connsiteY13" fmla="*/ 1464062 h 1807806"/>
                <a:gd name="connsiteX14" fmla="*/ 1007790 w 1910620"/>
                <a:gd name="connsiteY14" fmla="*/ 1427037 h 1807806"/>
                <a:gd name="connsiteX15" fmla="*/ 877140 w 1910620"/>
                <a:gd name="connsiteY15" fmla="*/ 1351942 h 1807806"/>
                <a:gd name="connsiteX16" fmla="*/ 792375 w 1910620"/>
                <a:gd name="connsiteY16" fmla="*/ 1318544 h 1807806"/>
                <a:gd name="connsiteX17" fmla="*/ 0 w 1910620"/>
                <a:gd name="connsiteY17" fmla="*/ 41453 h 1807806"/>
                <a:gd name="connsiteX18" fmla="*/ 16686 w 1910620"/>
                <a:gd name="connsiteY18" fmla="*/ 37540 h 1807806"/>
                <a:gd name="connsiteX19" fmla="*/ 464547 w 1910620"/>
                <a:gd name="connsiteY19" fmla="*/ 290 h 1807806"/>
                <a:gd name="connsiteX20" fmla="*/ 917622 w 1910620"/>
                <a:gd name="connsiteY20" fmla="*/ 1306111 h 1807806"/>
                <a:gd name="connsiteX21" fmla="*/ 921337 w 1910620"/>
                <a:gd name="connsiteY21" fmla="*/ 1311908 h 1807806"/>
                <a:gd name="connsiteX22" fmla="*/ 922616 w 1910620"/>
                <a:gd name="connsiteY22" fmla="*/ 1313385 h 1807806"/>
                <a:gd name="connsiteX23" fmla="*/ 921338 w 1910620"/>
                <a:gd name="connsiteY23" fmla="*/ 1311909 h 1807806"/>
                <a:gd name="connsiteX24" fmla="*/ 917623 w 1910620"/>
                <a:gd name="connsiteY24" fmla="*/ 1306111 h 1807806"/>
                <a:gd name="connsiteX25" fmla="*/ 917622 w 1910620"/>
                <a:gd name="connsiteY25" fmla="*/ 1306111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10620" h="1807806">
                  <a:moveTo>
                    <a:pt x="464547" y="290"/>
                  </a:moveTo>
                  <a:cubicBezTo>
                    <a:pt x="887382" y="7203"/>
                    <a:pt x="1290875" y="127437"/>
                    <a:pt x="1640474" y="347180"/>
                  </a:cubicBezTo>
                  <a:cubicBezTo>
                    <a:pt x="1702655" y="386568"/>
                    <a:pt x="1771055" y="411186"/>
                    <a:pt x="1841009" y="421033"/>
                  </a:cubicBezTo>
                  <a:lnTo>
                    <a:pt x="1910620" y="425908"/>
                  </a:lnTo>
                  <a:lnTo>
                    <a:pt x="1910620" y="1807806"/>
                  </a:lnTo>
                  <a:lnTo>
                    <a:pt x="1722613" y="1793581"/>
                  </a:lnTo>
                  <a:cubicBezTo>
                    <a:pt x="1661311" y="1784214"/>
                    <a:pt x="1601492" y="1770339"/>
                    <a:pt x="1543506" y="1752303"/>
                  </a:cubicBezTo>
                  <a:lnTo>
                    <a:pt x="1534557" y="1749028"/>
                  </a:lnTo>
                  <a:lnTo>
                    <a:pt x="1430081" y="1710789"/>
                  </a:lnTo>
                  <a:cubicBezTo>
                    <a:pt x="1356232" y="1679554"/>
                    <a:pt x="1286055" y="1641336"/>
                    <a:pt x="1220376" y="1596965"/>
                  </a:cubicBezTo>
                  <a:lnTo>
                    <a:pt x="1155925" y="1548769"/>
                  </a:lnTo>
                  <a:lnTo>
                    <a:pt x="1087890" y="1486935"/>
                  </a:lnTo>
                  <a:lnTo>
                    <a:pt x="1057303" y="1464063"/>
                  </a:lnTo>
                  <a:lnTo>
                    <a:pt x="1057301" y="1464062"/>
                  </a:lnTo>
                  <a:lnTo>
                    <a:pt x="1007790" y="1427037"/>
                  </a:lnTo>
                  <a:cubicBezTo>
                    <a:pt x="966275" y="1398990"/>
                    <a:pt x="922627" y="1373860"/>
                    <a:pt x="877140" y="1351942"/>
                  </a:cubicBezTo>
                  <a:lnTo>
                    <a:pt x="792375" y="1318544"/>
                  </a:lnTo>
                  <a:lnTo>
                    <a:pt x="0" y="41453"/>
                  </a:lnTo>
                  <a:lnTo>
                    <a:pt x="16686" y="37540"/>
                  </a:lnTo>
                  <a:cubicBezTo>
                    <a:pt x="163569" y="10569"/>
                    <a:pt x="313583" y="-2128"/>
                    <a:pt x="464547" y="290"/>
                  </a:cubicBezTo>
                  <a:close/>
                  <a:moveTo>
                    <a:pt x="917622" y="1306111"/>
                  </a:moveTo>
                  <a:lnTo>
                    <a:pt x="921337" y="1311908"/>
                  </a:lnTo>
                  <a:lnTo>
                    <a:pt x="922616" y="1313385"/>
                  </a:lnTo>
                  <a:lnTo>
                    <a:pt x="921338" y="1311909"/>
                  </a:lnTo>
                  <a:lnTo>
                    <a:pt x="917623" y="1306111"/>
                  </a:lnTo>
                  <a:lnTo>
                    <a:pt x="917622" y="130611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9AABC3D-ECBA-664F-3262-EE13E20F6B83}"/>
                </a:ext>
              </a:extLst>
            </p:cNvPr>
            <p:cNvSpPr/>
            <p:nvPr/>
          </p:nvSpPr>
          <p:spPr>
            <a:xfrm>
              <a:off x="2325708" y="2305310"/>
              <a:ext cx="1491826" cy="2247362"/>
            </a:xfrm>
            <a:custGeom>
              <a:avLst/>
              <a:gdLst>
                <a:gd name="connsiteX0" fmla="*/ 296022 w 1491826"/>
                <a:gd name="connsiteY0" fmla="*/ 0 h 2247362"/>
                <a:gd name="connsiteX1" fmla="*/ 1491826 w 1491826"/>
                <a:gd name="connsiteY1" fmla="*/ 454395 h 2247362"/>
                <a:gd name="connsiteX2" fmla="*/ 1482845 w 1491826"/>
                <a:gd name="connsiteY2" fmla="*/ 464276 h 2247362"/>
                <a:gd name="connsiteX3" fmla="*/ 1245251 w 1491826"/>
                <a:gd name="connsiteY3" fmla="*/ 1126115 h 2247362"/>
                <a:gd name="connsiteX4" fmla="*/ 1482845 w 1491826"/>
                <a:gd name="connsiteY4" fmla="*/ 1787954 h 2247362"/>
                <a:gd name="connsiteX5" fmla="*/ 1488551 w 1491826"/>
                <a:gd name="connsiteY5" fmla="*/ 1794232 h 2247362"/>
                <a:gd name="connsiteX6" fmla="*/ 296076 w 1491826"/>
                <a:gd name="connsiteY6" fmla="*/ 2247362 h 2247362"/>
                <a:gd name="connsiteX7" fmla="*/ 254703 w 1491826"/>
                <a:gd name="connsiteY7" fmla="*/ 2175211 h 2247362"/>
                <a:gd name="connsiteX8" fmla="*/ 2762 w 1491826"/>
                <a:gd name="connsiteY8" fmla="*/ 1250984 h 2247362"/>
                <a:gd name="connsiteX9" fmla="*/ 0 w 1491826"/>
                <a:gd name="connsiteY9" fmla="*/ 1123837 h 2247362"/>
                <a:gd name="connsiteX10" fmla="*/ 279670 w 1491826"/>
                <a:gd name="connsiteY10" fmla="*/ 26560 h 2247362"/>
                <a:gd name="connsiteX11" fmla="*/ 296022 w 1491826"/>
                <a:gd name="connsiteY11" fmla="*/ 0 h 2247362"/>
                <a:gd name="connsiteX12" fmla="*/ 1259048 w 1491826"/>
                <a:gd name="connsiteY12" fmla="*/ 441348 h 2247362"/>
                <a:gd name="connsiteX13" fmla="*/ 1256396 w 1491826"/>
                <a:gd name="connsiteY13" fmla="*/ 444595 h 2247362"/>
                <a:gd name="connsiteX14" fmla="*/ 1228568 w 1491826"/>
                <a:gd name="connsiteY14" fmla="*/ 497503 h 2247362"/>
                <a:gd name="connsiteX15" fmla="*/ 1259048 w 1491826"/>
                <a:gd name="connsiteY15" fmla="*/ 441348 h 224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826" h="2247362">
                  <a:moveTo>
                    <a:pt x="296022" y="0"/>
                  </a:moveTo>
                  <a:lnTo>
                    <a:pt x="1491826" y="454395"/>
                  </a:lnTo>
                  <a:lnTo>
                    <a:pt x="1482845" y="464276"/>
                  </a:lnTo>
                  <a:cubicBezTo>
                    <a:pt x="1334415" y="644132"/>
                    <a:pt x="1245251" y="874711"/>
                    <a:pt x="1245251" y="1126115"/>
                  </a:cubicBezTo>
                  <a:cubicBezTo>
                    <a:pt x="1245251" y="1377519"/>
                    <a:pt x="1334415" y="1608098"/>
                    <a:pt x="1482845" y="1787954"/>
                  </a:cubicBezTo>
                  <a:lnTo>
                    <a:pt x="1488551" y="1794232"/>
                  </a:lnTo>
                  <a:lnTo>
                    <a:pt x="296076" y="2247362"/>
                  </a:lnTo>
                  <a:lnTo>
                    <a:pt x="254703" y="2175211"/>
                  </a:lnTo>
                  <a:cubicBezTo>
                    <a:pt x="106940" y="1890169"/>
                    <a:pt x="20037" y="1574895"/>
                    <a:pt x="2762" y="1250984"/>
                  </a:cubicBezTo>
                  <a:cubicBezTo>
                    <a:pt x="0" y="1208140"/>
                    <a:pt x="0" y="1166678"/>
                    <a:pt x="0" y="1123837"/>
                  </a:cubicBezTo>
                  <a:cubicBezTo>
                    <a:pt x="0" y="734279"/>
                    <a:pt x="97159" y="359297"/>
                    <a:pt x="279670" y="26560"/>
                  </a:cubicBezTo>
                  <a:lnTo>
                    <a:pt x="296022" y="0"/>
                  </a:lnTo>
                  <a:close/>
                  <a:moveTo>
                    <a:pt x="1259048" y="441348"/>
                  </a:moveTo>
                  <a:lnTo>
                    <a:pt x="1256396" y="444595"/>
                  </a:lnTo>
                  <a:lnTo>
                    <a:pt x="1228568" y="497503"/>
                  </a:lnTo>
                  <a:lnTo>
                    <a:pt x="1259048" y="44134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101AAEA-3FD7-47FA-84B0-521A590A541B}"/>
                </a:ext>
              </a:extLst>
            </p:cNvPr>
            <p:cNvSpPr/>
            <p:nvPr/>
          </p:nvSpPr>
          <p:spPr>
            <a:xfrm>
              <a:off x="4185668" y="3916956"/>
              <a:ext cx="1910332" cy="1799434"/>
            </a:xfrm>
            <a:custGeom>
              <a:avLst/>
              <a:gdLst>
                <a:gd name="connsiteX0" fmla="*/ 1910332 w 1910332"/>
                <a:gd name="connsiteY0" fmla="*/ 0 h 1799434"/>
                <a:gd name="connsiteX1" fmla="*/ 1910332 w 1910332"/>
                <a:gd name="connsiteY1" fmla="*/ 1377966 h 1799434"/>
                <a:gd name="connsiteX2" fmla="*/ 1909642 w 1910332"/>
                <a:gd name="connsiteY2" fmla="*/ 1377918 h 1799434"/>
                <a:gd name="connsiteX3" fmla="*/ 1909642 w 1910332"/>
                <a:gd name="connsiteY3" fmla="*/ 1375347 h 1799434"/>
                <a:gd name="connsiteX4" fmla="*/ 1841305 w 1910332"/>
                <a:gd name="connsiteY4" fmla="*/ 1380079 h 1799434"/>
                <a:gd name="connsiteX5" fmla="*/ 1640187 w 1910332"/>
                <a:gd name="connsiteY5" fmla="*/ 1453932 h 1799434"/>
                <a:gd name="connsiteX6" fmla="*/ 428332 w 1910332"/>
                <a:gd name="connsiteY6" fmla="*/ 1799434 h 1799434"/>
                <a:gd name="connsiteX7" fmla="*/ 185944 w 1910332"/>
                <a:gd name="connsiteY7" fmla="*/ 1786839 h 1799434"/>
                <a:gd name="connsiteX8" fmla="*/ 0 w 1910332"/>
                <a:gd name="connsiteY8" fmla="*/ 1757516 h 1799434"/>
                <a:gd name="connsiteX9" fmla="*/ 788105 w 1910332"/>
                <a:gd name="connsiteY9" fmla="*/ 487309 h 1799434"/>
                <a:gd name="connsiteX10" fmla="*/ 876852 w 1910332"/>
                <a:gd name="connsiteY10" fmla="*/ 452342 h 1799434"/>
                <a:gd name="connsiteX11" fmla="*/ 1007502 w 1910332"/>
                <a:gd name="connsiteY11" fmla="*/ 377247 h 1799434"/>
                <a:gd name="connsiteX12" fmla="*/ 1078867 w 1910332"/>
                <a:gd name="connsiteY12" fmla="*/ 323881 h 1799434"/>
                <a:gd name="connsiteX13" fmla="*/ 1037378 w 1910332"/>
                <a:gd name="connsiteY13" fmla="*/ 361589 h 1799434"/>
                <a:gd name="connsiteX14" fmla="*/ 921049 w 1910332"/>
                <a:gd name="connsiteY14" fmla="*/ 495897 h 1799434"/>
                <a:gd name="connsiteX15" fmla="*/ 858349 w 1910332"/>
                <a:gd name="connsiteY15" fmla="*/ 593728 h 1799434"/>
                <a:gd name="connsiteX16" fmla="*/ 858350 w 1910332"/>
                <a:gd name="connsiteY16" fmla="*/ 593727 h 1799434"/>
                <a:gd name="connsiteX17" fmla="*/ 921049 w 1910332"/>
                <a:gd name="connsiteY17" fmla="*/ 495898 h 1799434"/>
                <a:gd name="connsiteX18" fmla="*/ 1037378 w 1910332"/>
                <a:gd name="connsiteY18" fmla="*/ 361590 h 1799434"/>
                <a:gd name="connsiteX19" fmla="*/ 1078867 w 1910332"/>
                <a:gd name="connsiteY19" fmla="*/ 323882 h 1799434"/>
                <a:gd name="connsiteX20" fmla="*/ 1078872 w 1910332"/>
                <a:gd name="connsiteY20" fmla="*/ 323878 h 1799434"/>
                <a:gd name="connsiteX21" fmla="*/ 1125049 w 1910332"/>
                <a:gd name="connsiteY21" fmla="*/ 281910 h 1799434"/>
                <a:gd name="connsiteX22" fmla="*/ 1133777 w 1910332"/>
                <a:gd name="connsiteY22" fmla="*/ 275383 h 1799434"/>
                <a:gd name="connsiteX23" fmla="*/ 1133782 w 1910332"/>
                <a:gd name="connsiteY23" fmla="*/ 275379 h 1799434"/>
                <a:gd name="connsiteX24" fmla="*/ 1220087 w 1910332"/>
                <a:gd name="connsiteY24" fmla="*/ 210841 h 1799434"/>
                <a:gd name="connsiteX25" fmla="*/ 1429792 w 1910332"/>
                <a:gd name="connsiteY25" fmla="*/ 97017 h 1799434"/>
                <a:gd name="connsiteX26" fmla="*/ 1532209 w 1910332"/>
                <a:gd name="connsiteY26" fmla="*/ 59532 h 1799434"/>
                <a:gd name="connsiteX27" fmla="*/ 1543217 w 1910332"/>
                <a:gd name="connsiteY27" fmla="*/ 55503 h 1799434"/>
                <a:gd name="connsiteX28" fmla="*/ 1910332 w 1910332"/>
                <a:gd name="connsiteY28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10332" h="1799434">
                  <a:moveTo>
                    <a:pt x="1910332" y="0"/>
                  </a:moveTo>
                  <a:lnTo>
                    <a:pt x="1910332" y="1377966"/>
                  </a:lnTo>
                  <a:lnTo>
                    <a:pt x="1909642" y="1377918"/>
                  </a:lnTo>
                  <a:lnTo>
                    <a:pt x="1909642" y="1375347"/>
                  </a:lnTo>
                  <a:lnTo>
                    <a:pt x="1841305" y="1380079"/>
                  </a:lnTo>
                  <a:cubicBezTo>
                    <a:pt x="1770767" y="1389926"/>
                    <a:pt x="1702368" y="1414544"/>
                    <a:pt x="1640187" y="1453932"/>
                  </a:cubicBezTo>
                  <a:cubicBezTo>
                    <a:pt x="1279531" y="1679200"/>
                    <a:pt x="1080551" y="1799434"/>
                    <a:pt x="428332" y="1799434"/>
                  </a:cubicBezTo>
                  <a:cubicBezTo>
                    <a:pt x="346805" y="1799434"/>
                    <a:pt x="265925" y="1795202"/>
                    <a:pt x="185944" y="1786839"/>
                  </a:cubicBezTo>
                  <a:lnTo>
                    <a:pt x="0" y="1757516"/>
                  </a:lnTo>
                  <a:lnTo>
                    <a:pt x="788105" y="487309"/>
                  </a:lnTo>
                  <a:lnTo>
                    <a:pt x="876852" y="452342"/>
                  </a:lnTo>
                  <a:cubicBezTo>
                    <a:pt x="922339" y="430424"/>
                    <a:pt x="965987" y="405294"/>
                    <a:pt x="1007502" y="377247"/>
                  </a:cubicBezTo>
                  <a:lnTo>
                    <a:pt x="1078867" y="323881"/>
                  </a:lnTo>
                  <a:lnTo>
                    <a:pt x="1037378" y="361589"/>
                  </a:lnTo>
                  <a:cubicBezTo>
                    <a:pt x="995489" y="403479"/>
                    <a:pt x="956597" y="448364"/>
                    <a:pt x="921049" y="495897"/>
                  </a:cubicBezTo>
                  <a:lnTo>
                    <a:pt x="858349" y="593728"/>
                  </a:lnTo>
                  <a:lnTo>
                    <a:pt x="858350" y="593727"/>
                  </a:lnTo>
                  <a:lnTo>
                    <a:pt x="921049" y="495898"/>
                  </a:lnTo>
                  <a:cubicBezTo>
                    <a:pt x="956597" y="448365"/>
                    <a:pt x="995489" y="403480"/>
                    <a:pt x="1037378" y="361590"/>
                  </a:cubicBezTo>
                  <a:lnTo>
                    <a:pt x="1078867" y="323882"/>
                  </a:lnTo>
                  <a:lnTo>
                    <a:pt x="1078872" y="323878"/>
                  </a:lnTo>
                  <a:lnTo>
                    <a:pt x="1125049" y="281910"/>
                  </a:lnTo>
                  <a:lnTo>
                    <a:pt x="1133777" y="275383"/>
                  </a:lnTo>
                  <a:lnTo>
                    <a:pt x="1133782" y="275379"/>
                  </a:lnTo>
                  <a:lnTo>
                    <a:pt x="1220087" y="210841"/>
                  </a:lnTo>
                  <a:cubicBezTo>
                    <a:pt x="1285766" y="166470"/>
                    <a:pt x="1355943" y="128253"/>
                    <a:pt x="1429792" y="97017"/>
                  </a:cubicBezTo>
                  <a:lnTo>
                    <a:pt x="1532209" y="59532"/>
                  </a:lnTo>
                  <a:lnTo>
                    <a:pt x="1543217" y="55503"/>
                  </a:lnTo>
                  <a:cubicBezTo>
                    <a:pt x="1659189" y="19432"/>
                    <a:pt x="1782491" y="0"/>
                    <a:pt x="1910332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027DCE7-FB9B-9120-5215-82887E76B33C}"/>
                </a:ext>
              </a:extLst>
            </p:cNvPr>
            <p:cNvSpPr/>
            <p:nvPr/>
          </p:nvSpPr>
          <p:spPr>
            <a:xfrm>
              <a:off x="7212797" y="1183050"/>
              <a:ext cx="2356301" cy="1575493"/>
            </a:xfrm>
            <a:custGeom>
              <a:avLst/>
              <a:gdLst>
                <a:gd name="connsiteX0" fmla="*/ 791095 w 2356301"/>
                <a:gd name="connsiteY0" fmla="*/ 0 h 1575493"/>
                <a:gd name="connsiteX1" fmla="*/ 855230 w 2356301"/>
                <a:gd name="connsiteY1" fmla="*/ 11139 h 1575493"/>
                <a:gd name="connsiteX2" fmla="*/ 1892114 w 2356301"/>
                <a:gd name="connsiteY2" fmla="*/ 542483 h 1575493"/>
                <a:gd name="connsiteX3" fmla="*/ 2302222 w 2356301"/>
                <a:gd name="connsiteY3" fmla="*/ 1026823 h 1575493"/>
                <a:gd name="connsiteX4" fmla="*/ 2356301 w 2356301"/>
                <a:gd name="connsiteY4" fmla="*/ 1121663 h 1575493"/>
                <a:gd name="connsiteX5" fmla="*/ 1161986 w 2356301"/>
                <a:gd name="connsiteY5" fmla="*/ 1575493 h 1575493"/>
                <a:gd name="connsiteX6" fmla="*/ 1102734 w 2356301"/>
                <a:gd name="connsiteY6" fmla="*/ 1510300 h 1575493"/>
                <a:gd name="connsiteX7" fmla="*/ 367009 w 2356301"/>
                <a:gd name="connsiteY7" fmla="*/ 1205552 h 1575493"/>
                <a:gd name="connsiteX8" fmla="*/ 57605 w 2356301"/>
                <a:gd name="connsiteY8" fmla="*/ 1252330 h 1575493"/>
                <a:gd name="connsiteX9" fmla="*/ 0 w 2356301"/>
                <a:gd name="connsiteY9" fmla="*/ 1275027 h 1575493"/>
                <a:gd name="connsiteX10" fmla="*/ 791095 w 2356301"/>
                <a:gd name="connsiteY10" fmla="*/ 0 h 15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01" h="1575493">
                  <a:moveTo>
                    <a:pt x="791095" y="0"/>
                  </a:moveTo>
                  <a:lnTo>
                    <a:pt x="855230" y="11139"/>
                  </a:lnTo>
                  <a:cubicBezTo>
                    <a:pt x="1238944" y="94967"/>
                    <a:pt x="1597786" y="277134"/>
                    <a:pt x="1892114" y="542483"/>
                  </a:cubicBezTo>
                  <a:cubicBezTo>
                    <a:pt x="2053073" y="687141"/>
                    <a:pt x="2190378" y="850101"/>
                    <a:pt x="2302222" y="1026823"/>
                  </a:cubicBezTo>
                  <a:lnTo>
                    <a:pt x="2356301" y="1121663"/>
                  </a:lnTo>
                  <a:lnTo>
                    <a:pt x="1161986" y="1575493"/>
                  </a:lnTo>
                  <a:lnTo>
                    <a:pt x="1102734" y="1510300"/>
                  </a:lnTo>
                  <a:cubicBezTo>
                    <a:pt x="914446" y="1322011"/>
                    <a:pt x="654328" y="1205552"/>
                    <a:pt x="367009" y="1205552"/>
                  </a:cubicBezTo>
                  <a:cubicBezTo>
                    <a:pt x="259265" y="1205552"/>
                    <a:pt x="155345" y="1221929"/>
                    <a:pt x="57605" y="1252330"/>
                  </a:cubicBezTo>
                  <a:lnTo>
                    <a:pt x="0" y="1275027"/>
                  </a:lnTo>
                  <a:lnTo>
                    <a:pt x="79109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82A73FE-E564-5DFC-7177-2B912E0EDD1B}"/>
                </a:ext>
              </a:extLst>
            </p:cNvPr>
            <p:cNvSpPr/>
            <p:nvPr/>
          </p:nvSpPr>
          <p:spPr>
            <a:xfrm>
              <a:off x="7212923" y="4099496"/>
              <a:ext cx="2356328" cy="1575309"/>
            </a:xfrm>
            <a:custGeom>
              <a:avLst/>
              <a:gdLst>
                <a:gd name="connsiteX0" fmla="*/ 1161964 w 2356328"/>
                <a:gd name="connsiteY0" fmla="*/ 0 h 1575309"/>
                <a:gd name="connsiteX1" fmla="*/ 2356328 w 2356328"/>
                <a:gd name="connsiteY1" fmla="*/ 453848 h 1575309"/>
                <a:gd name="connsiteX2" fmla="*/ 2302517 w 2356328"/>
                <a:gd name="connsiteY2" fmla="*/ 548376 h 1575309"/>
                <a:gd name="connsiteX3" fmla="*/ 1893371 w 2356328"/>
                <a:gd name="connsiteY3" fmla="*/ 1032718 h 1575309"/>
                <a:gd name="connsiteX4" fmla="*/ 856486 w 2356328"/>
                <a:gd name="connsiteY4" fmla="*/ 1563868 h 1575309"/>
                <a:gd name="connsiteX5" fmla="*/ 790878 w 2356328"/>
                <a:gd name="connsiteY5" fmla="*/ 1575309 h 1575309"/>
                <a:gd name="connsiteX6" fmla="*/ 0 w 2356328"/>
                <a:gd name="connsiteY6" fmla="*/ 300631 h 1575309"/>
                <a:gd name="connsiteX7" fmla="*/ 57478 w 2356328"/>
                <a:gd name="connsiteY7" fmla="*/ 323278 h 1575309"/>
                <a:gd name="connsiteX8" fmla="*/ 366882 w 2356328"/>
                <a:gd name="connsiteY8" fmla="*/ 370056 h 1575309"/>
                <a:gd name="connsiteX9" fmla="*/ 1102607 w 2356328"/>
                <a:gd name="connsiteY9" fmla="*/ 65308 h 1575309"/>
                <a:gd name="connsiteX10" fmla="*/ 1161964 w 2356328"/>
                <a:gd name="connsiteY10" fmla="*/ 0 h 1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28" h="1575309">
                  <a:moveTo>
                    <a:pt x="1161964" y="0"/>
                  </a:moveTo>
                  <a:lnTo>
                    <a:pt x="2356328" y="453848"/>
                  </a:lnTo>
                  <a:lnTo>
                    <a:pt x="2302517" y="548376"/>
                  </a:lnTo>
                  <a:cubicBezTo>
                    <a:pt x="2190878" y="725099"/>
                    <a:pt x="2053878" y="888059"/>
                    <a:pt x="1893371" y="1032718"/>
                  </a:cubicBezTo>
                  <a:cubicBezTo>
                    <a:pt x="1599043" y="1297030"/>
                    <a:pt x="1240200" y="1479716"/>
                    <a:pt x="856486" y="1563868"/>
                  </a:cubicBezTo>
                  <a:lnTo>
                    <a:pt x="790878" y="1575309"/>
                  </a:lnTo>
                  <a:lnTo>
                    <a:pt x="0" y="300631"/>
                  </a:lnTo>
                  <a:lnTo>
                    <a:pt x="57478" y="323278"/>
                  </a:lnTo>
                  <a:cubicBezTo>
                    <a:pt x="155218" y="353679"/>
                    <a:pt x="259138" y="370056"/>
                    <a:pt x="366882" y="370056"/>
                  </a:cubicBezTo>
                  <a:cubicBezTo>
                    <a:pt x="654201" y="370056"/>
                    <a:pt x="914319" y="253597"/>
                    <a:pt x="1102607" y="65308"/>
                  </a:cubicBezTo>
                  <a:lnTo>
                    <a:pt x="1161964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762296-2822-63F6-D191-20D0EE73FC1E}"/>
                </a:ext>
              </a:extLst>
            </p:cNvPr>
            <p:cNvSpPr/>
            <p:nvPr/>
          </p:nvSpPr>
          <p:spPr>
            <a:xfrm>
              <a:off x="6096001" y="1141684"/>
              <a:ext cx="1907891" cy="1805384"/>
            </a:xfrm>
            <a:custGeom>
              <a:avLst/>
              <a:gdLst>
                <a:gd name="connsiteX0" fmla="*/ 1405724 w 1907891"/>
                <a:gd name="connsiteY0" fmla="*/ 1273 h 1805384"/>
                <a:gd name="connsiteX1" fmla="*/ 1581489 w 1907891"/>
                <a:gd name="connsiteY1" fmla="*/ 2018 h 1805384"/>
                <a:gd name="connsiteX2" fmla="*/ 1778280 w 1907891"/>
                <a:gd name="connsiteY2" fmla="*/ 18856 h 1805384"/>
                <a:gd name="connsiteX3" fmla="*/ 1907891 w 1907891"/>
                <a:gd name="connsiteY3" fmla="*/ 41366 h 1805384"/>
                <a:gd name="connsiteX4" fmla="*/ 1116796 w 1907891"/>
                <a:gd name="connsiteY4" fmla="*/ 1316393 h 1805384"/>
                <a:gd name="connsiteX5" fmla="*/ 1032717 w 1907891"/>
                <a:gd name="connsiteY5" fmla="*/ 1349520 h 1805384"/>
                <a:gd name="connsiteX6" fmla="*/ 902067 w 1907891"/>
                <a:gd name="connsiteY6" fmla="*/ 1424615 h 1805384"/>
                <a:gd name="connsiteX7" fmla="*/ 856867 w 1907891"/>
                <a:gd name="connsiteY7" fmla="*/ 1458415 h 1805384"/>
                <a:gd name="connsiteX8" fmla="*/ 856865 w 1907891"/>
                <a:gd name="connsiteY8" fmla="*/ 1458417 h 1805384"/>
                <a:gd name="connsiteX9" fmla="*/ 821967 w 1907891"/>
                <a:gd name="connsiteY9" fmla="*/ 1484513 h 1805384"/>
                <a:gd name="connsiteX10" fmla="*/ 750386 w 1907891"/>
                <a:gd name="connsiteY10" fmla="*/ 1549571 h 1805384"/>
                <a:gd name="connsiteX11" fmla="*/ 690245 w 1907891"/>
                <a:gd name="connsiteY11" fmla="*/ 1594543 h 1805384"/>
                <a:gd name="connsiteX12" fmla="*/ 480540 w 1907891"/>
                <a:gd name="connsiteY12" fmla="*/ 1708367 h 1805384"/>
                <a:gd name="connsiteX13" fmla="*/ 375138 w 1907891"/>
                <a:gd name="connsiteY13" fmla="*/ 1746944 h 1805384"/>
                <a:gd name="connsiteX14" fmla="*/ 375138 w 1907891"/>
                <a:gd name="connsiteY14" fmla="*/ 1746945 h 1805384"/>
                <a:gd name="connsiteX15" fmla="*/ 367116 w 1907891"/>
                <a:gd name="connsiteY15" fmla="*/ 1749881 h 1805384"/>
                <a:gd name="connsiteX16" fmla="*/ 1 w 1907891"/>
                <a:gd name="connsiteY16" fmla="*/ 1805384 h 1805384"/>
                <a:gd name="connsiteX17" fmla="*/ 0 w 1907891"/>
                <a:gd name="connsiteY17" fmla="*/ 1805384 h 1805384"/>
                <a:gd name="connsiteX18" fmla="*/ 0 w 1907891"/>
                <a:gd name="connsiteY18" fmla="*/ 423486 h 1805384"/>
                <a:gd name="connsiteX19" fmla="*/ 689 w 1907891"/>
                <a:gd name="connsiteY19" fmla="*/ 423534 h 1805384"/>
                <a:gd name="connsiteX20" fmla="*/ 689 w 1907891"/>
                <a:gd name="connsiteY20" fmla="*/ 424721 h 1805384"/>
                <a:gd name="connsiteX21" fmla="*/ 68227 w 1907891"/>
                <a:gd name="connsiteY21" fmla="*/ 419991 h 1805384"/>
                <a:gd name="connsiteX22" fmla="*/ 268761 w 1907891"/>
                <a:gd name="connsiteY22" fmla="*/ 346141 h 1805384"/>
                <a:gd name="connsiteX23" fmla="*/ 1405724 w 1907891"/>
                <a:gd name="connsiteY23" fmla="*/ 1273 h 1805384"/>
                <a:gd name="connsiteX24" fmla="*/ 1033915 w 1907891"/>
                <a:gd name="connsiteY24" fmla="*/ 1239847 h 1805384"/>
                <a:gd name="connsiteX25" fmla="*/ 989283 w 1907891"/>
                <a:gd name="connsiteY25" fmla="*/ 1309487 h 1805384"/>
                <a:gd name="connsiteX26" fmla="*/ 982579 w 1907891"/>
                <a:gd name="connsiteY26" fmla="*/ 1317227 h 1805384"/>
                <a:gd name="connsiteX27" fmla="*/ 989284 w 1907891"/>
                <a:gd name="connsiteY27" fmla="*/ 1309486 h 1805384"/>
                <a:gd name="connsiteX28" fmla="*/ 1033916 w 1907891"/>
                <a:gd name="connsiteY28" fmla="*/ 1239847 h 1805384"/>
                <a:gd name="connsiteX29" fmla="*/ 1033915 w 1907891"/>
                <a:gd name="connsiteY29" fmla="*/ 1239847 h 1805384"/>
                <a:gd name="connsiteX30" fmla="*/ 874161 w 1907891"/>
                <a:gd name="connsiteY30" fmla="*/ 1442400 h 1805384"/>
                <a:gd name="connsiteX31" fmla="*/ 872954 w 1907891"/>
                <a:gd name="connsiteY31" fmla="*/ 1443794 h 1805384"/>
                <a:gd name="connsiteX32" fmla="*/ 872955 w 1907891"/>
                <a:gd name="connsiteY32" fmla="*/ 1443793 h 1805384"/>
                <a:gd name="connsiteX33" fmla="*/ 874162 w 1907891"/>
                <a:gd name="connsiteY33" fmla="*/ 1442400 h 1805384"/>
                <a:gd name="connsiteX34" fmla="*/ 874161 w 1907891"/>
                <a:gd name="connsiteY34" fmla="*/ 1442400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07891" h="1805384"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1647471" y="4782"/>
                    <a:pt x="1713129" y="10418"/>
                    <a:pt x="1778280" y="18856"/>
                  </a:cubicBezTo>
                  <a:lnTo>
                    <a:pt x="1907891" y="41366"/>
                  </a:lnTo>
                  <a:lnTo>
                    <a:pt x="1116796" y="1316393"/>
                  </a:lnTo>
                  <a:lnTo>
                    <a:pt x="1032717" y="1349520"/>
                  </a:lnTo>
                  <a:cubicBezTo>
                    <a:pt x="987231" y="1371438"/>
                    <a:pt x="943582" y="1396568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lnTo>
                    <a:pt x="1033915" y="1239847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lnTo>
                    <a:pt x="874161" y="144240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A910126-71E5-BB0D-E275-3205BB909AEA}"/>
                </a:ext>
              </a:extLst>
            </p:cNvPr>
            <p:cNvSpPr/>
            <p:nvPr/>
          </p:nvSpPr>
          <p:spPr>
            <a:xfrm>
              <a:off x="8374782" y="2304713"/>
              <a:ext cx="1491510" cy="2248631"/>
            </a:xfrm>
            <a:custGeom>
              <a:avLst/>
              <a:gdLst>
                <a:gd name="connsiteX0" fmla="*/ 1194315 w 1491510"/>
                <a:gd name="connsiteY0" fmla="*/ 0 h 2248631"/>
                <a:gd name="connsiteX1" fmla="*/ 1243525 w 1491510"/>
                <a:gd name="connsiteY1" fmla="*/ 86300 h 2248631"/>
                <a:gd name="connsiteX2" fmla="*/ 1478914 w 1491510"/>
                <a:gd name="connsiteY2" fmla="*/ 882426 h 2248631"/>
                <a:gd name="connsiteX3" fmla="*/ 1491438 w 1491510"/>
                <a:gd name="connsiteY3" fmla="*/ 1123468 h 2248631"/>
                <a:gd name="connsiteX4" fmla="*/ 1491510 w 1491510"/>
                <a:gd name="connsiteY4" fmla="*/ 1123468 h 2248631"/>
                <a:gd name="connsiteX5" fmla="*/ 1491474 w 1491510"/>
                <a:gd name="connsiteY5" fmla="*/ 1124159 h 2248631"/>
                <a:gd name="connsiteX6" fmla="*/ 1491510 w 1491510"/>
                <a:gd name="connsiteY6" fmla="*/ 1124849 h 2248631"/>
                <a:gd name="connsiteX7" fmla="*/ 1491438 w 1491510"/>
                <a:gd name="connsiteY7" fmla="*/ 1124849 h 2248631"/>
                <a:gd name="connsiteX8" fmla="*/ 1478917 w 1491510"/>
                <a:gd name="connsiteY8" fmla="*/ 1365892 h 2248631"/>
                <a:gd name="connsiteX9" fmla="*/ 1243774 w 1491510"/>
                <a:gd name="connsiteY9" fmla="*/ 2162018 h 2248631"/>
                <a:gd name="connsiteX10" fmla="*/ 1194469 w 1491510"/>
                <a:gd name="connsiteY10" fmla="*/ 2248631 h 2248631"/>
                <a:gd name="connsiteX11" fmla="*/ 105 w 1491510"/>
                <a:gd name="connsiteY11" fmla="*/ 1794783 h 2248631"/>
                <a:gd name="connsiteX12" fmla="*/ 7902 w 1491510"/>
                <a:gd name="connsiteY12" fmla="*/ 1786203 h 2248631"/>
                <a:gd name="connsiteX13" fmla="*/ 245496 w 1491510"/>
                <a:gd name="connsiteY13" fmla="*/ 1124364 h 2248631"/>
                <a:gd name="connsiteX14" fmla="*/ 7902 w 1491510"/>
                <a:gd name="connsiteY14" fmla="*/ 462525 h 2248631"/>
                <a:gd name="connsiteX15" fmla="*/ 0 w 1491510"/>
                <a:gd name="connsiteY15" fmla="*/ 453830 h 2248631"/>
                <a:gd name="connsiteX16" fmla="*/ 1194315 w 1491510"/>
                <a:gd name="connsiteY16" fmla="*/ 0 h 22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1510" h="2248631">
                  <a:moveTo>
                    <a:pt x="1194315" y="0"/>
                  </a:moveTo>
                  <a:lnTo>
                    <a:pt x="1243525" y="86300"/>
                  </a:lnTo>
                  <a:cubicBezTo>
                    <a:pt x="1369750" y="333489"/>
                    <a:pt x="1449640" y="602452"/>
                    <a:pt x="1478914" y="882426"/>
                  </a:cubicBezTo>
                  <a:lnTo>
                    <a:pt x="1491438" y="1123468"/>
                  </a:lnTo>
                  <a:lnTo>
                    <a:pt x="1491510" y="1123468"/>
                  </a:lnTo>
                  <a:lnTo>
                    <a:pt x="1491474" y="1124159"/>
                  </a:lnTo>
                  <a:lnTo>
                    <a:pt x="1491510" y="1124849"/>
                  </a:lnTo>
                  <a:lnTo>
                    <a:pt x="1491438" y="1124849"/>
                  </a:lnTo>
                  <a:lnTo>
                    <a:pt x="1478917" y="1365892"/>
                  </a:lnTo>
                  <a:cubicBezTo>
                    <a:pt x="1449654" y="1645866"/>
                    <a:pt x="1369807" y="1914829"/>
                    <a:pt x="1243774" y="2162018"/>
                  </a:cubicBezTo>
                  <a:lnTo>
                    <a:pt x="1194469" y="2248631"/>
                  </a:lnTo>
                  <a:lnTo>
                    <a:pt x="105" y="1794783"/>
                  </a:lnTo>
                  <a:lnTo>
                    <a:pt x="7902" y="1786203"/>
                  </a:lnTo>
                  <a:cubicBezTo>
                    <a:pt x="156332" y="1606347"/>
                    <a:pt x="245496" y="1375768"/>
                    <a:pt x="245496" y="1124364"/>
                  </a:cubicBezTo>
                  <a:cubicBezTo>
                    <a:pt x="245496" y="872960"/>
                    <a:pt x="156332" y="642381"/>
                    <a:pt x="7902" y="462525"/>
                  </a:cubicBezTo>
                  <a:lnTo>
                    <a:pt x="0" y="453830"/>
                  </a:lnTo>
                  <a:lnTo>
                    <a:pt x="1194315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B549C34-BC20-DA38-6721-D9F608710881}"/>
                </a:ext>
              </a:extLst>
            </p:cNvPr>
            <p:cNvSpPr/>
            <p:nvPr/>
          </p:nvSpPr>
          <p:spPr>
            <a:xfrm>
              <a:off x="6096001" y="3914608"/>
              <a:ext cx="1907801" cy="1801709"/>
            </a:xfrm>
            <a:custGeom>
              <a:avLst/>
              <a:gdLst>
                <a:gd name="connsiteX0" fmla="*/ 0 w 1907801"/>
                <a:gd name="connsiteY0" fmla="*/ 0 h 1801709"/>
                <a:gd name="connsiteX1" fmla="*/ 367115 w 1907801"/>
                <a:gd name="connsiteY1" fmla="*/ 55503 h 1801709"/>
                <a:gd name="connsiteX2" fmla="*/ 377196 w 1907801"/>
                <a:gd name="connsiteY2" fmla="*/ 59193 h 1801709"/>
                <a:gd name="connsiteX3" fmla="*/ 398264 w 1907801"/>
                <a:gd name="connsiteY3" fmla="*/ 102928 h 1801709"/>
                <a:gd name="connsiteX4" fmla="*/ 494521 w 1907801"/>
                <a:gd name="connsiteY4" fmla="*/ 253119 h 1801709"/>
                <a:gd name="connsiteX5" fmla="*/ 517070 w 1907801"/>
                <a:gd name="connsiteY5" fmla="*/ 279153 h 1801709"/>
                <a:gd name="connsiteX6" fmla="*/ 517072 w 1907801"/>
                <a:gd name="connsiteY6" fmla="*/ 279154 h 1801709"/>
                <a:gd name="connsiteX7" fmla="*/ 494522 w 1907801"/>
                <a:gd name="connsiteY7" fmla="*/ 253119 h 1801709"/>
                <a:gd name="connsiteX8" fmla="*/ 398265 w 1907801"/>
                <a:gd name="connsiteY8" fmla="*/ 102928 h 1801709"/>
                <a:gd name="connsiteX9" fmla="*/ 377197 w 1907801"/>
                <a:gd name="connsiteY9" fmla="*/ 59193 h 1801709"/>
                <a:gd name="connsiteX10" fmla="*/ 480541 w 1907801"/>
                <a:gd name="connsiteY10" fmla="*/ 97017 h 1801709"/>
                <a:gd name="connsiteX11" fmla="*/ 690246 w 1907801"/>
                <a:gd name="connsiteY11" fmla="*/ 210841 h 1801709"/>
                <a:gd name="connsiteX12" fmla="*/ 772240 w 1907801"/>
                <a:gd name="connsiteY12" fmla="*/ 272155 h 1801709"/>
                <a:gd name="connsiteX13" fmla="*/ 785285 w 1907801"/>
                <a:gd name="connsiteY13" fmla="*/ 281910 h 1801709"/>
                <a:gd name="connsiteX14" fmla="*/ 835013 w 1907801"/>
                <a:gd name="connsiteY14" fmla="*/ 327106 h 1801709"/>
                <a:gd name="connsiteX15" fmla="*/ 872955 w 1907801"/>
                <a:gd name="connsiteY15" fmla="*/ 361590 h 1801709"/>
                <a:gd name="connsiteX16" fmla="*/ 989284 w 1907801"/>
                <a:gd name="connsiteY16" fmla="*/ 495898 h 1801709"/>
                <a:gd name="connsiteX17" fmla="*/ 1011892 w 1907801"/>
                <a:gd name="connsiteY17" fmla="*/ 531172 h 1801709"/>
                <a:gd name="connsiteX18" fmla="*/ 1011893 w 1907801"/>
                <a:gd name="connsiteY18" fmla="*/ 531173 h 1801709"/>
                <a:gd name="connsiteX19" fmla="*/ 989284 w 1907801"/>
                <a:gd name="connsiteY19" fmla="*/ 495897 h 1801709"/>
                <a:gd name="connsiteX20" fmla="*/ 872955 w 1907801"/>
                <a:gd name="connsiteY20" fmla="*/ 361589 h 1801709"/>
                <a:gd name="connsiteX21" fmla="*/ 835013 w 1907801"/>
                <a:gd name="connsiteY21" fmla="*/ 327105 h 1801709"/>
                <a:gd name="connsiteX22" fmla="*/ 902067 w 1907801"/>
                <a:gd name="connsiteY22" fmla="*/ 377247 h 1801709"/>
                <a:gd name="connsiteX23" fmla="*/ 1032717 w 1907801"/>
                <a:gd name="connsiteY23" fmla="*/ 452342 h 1801709"/>
                <a:gd name="connsiteX24" fmla="*/ 1116923 w 1907801"/>
                <a:gd name="connsiteY24" fmla="*/ 485519 h 1801709"/>
                <a:gd name="connsiteX25" fmla="*/ 1907801 w 1907801"/>
                <a:gd name="connsiteY25" fmla="*/ 1760197 h 1801709"/>
                <a:gd name="connsiteX26" fmla="*/ 1779663 w 1907801"/>
                <a:gd name="connsiteY26" fmla="*/ 1782542 h 1801709"/>
                <a:gd name="connsiteX27" fmla="*/ 1582873 w 1907801"/>
                <a:gd name="connsiteY27" fmla="*/ 1799437 h 1801709"/>
                <a:gd name="connsiteX28" fmla="*/ 270145 w 1907801"/>
                <a:gd name="connsiteY28" fmla="*/ 1455314 h 1801709"/>
                <a:gd name="connsiteX29" fmla="*/ 69611 w 1907801"/>
                <a:gd name="connsiteY29" fmla="*/ 1382820 h 1801709"/>
                <a:gd name="connsiteX30" fmla="*/ 0 w 1907801"/>
                <a:gd name="connsiteY30" fmla="*/ 1377966 h 1801709"/>
                <a:gd name="connsiteX31" fmla="*/ 0 w 1907801"/>
                <a:gd name="connsiteY31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7801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943582" y="405294"/>
                    <a:pt x="987231" y="430424"/>
                    <a:pt x="1032717" y="452342"/>
                  </a:cubicBezTo>
                  <a:lnTo>
                    <a:pt x="1116923" y="485519"/>
                  </a:lnTo>
                  <a:lnTo>
                    <a:pt x="1907801" y="1760197"/>
                  </a:lnTo>
                  <a:lnTo>
                    <a:pt x="1779663" y="1782542"/>
                  </a:lnTo>
                  <a:cubicBezTo>
                    <a:pt x="1714513" y="1791016"/>
                    <a:pt x="1648855" y="1796673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1373EA78-937D-FBCD-ECBF-7DE78F375AD1}"/>
                </a:ext>
              </a:extLst>
            </p:cNvPr>
            <p:cNvSpPr/>
            <p:nvPr/>
          </p:nvSpPr>
          <p:spPr>
            <a:xfrm>
              <a:off x="3709983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678C24F2-4554-E130-D481-2D7B997B3E27}"/>
                </a:ext>
              </a:extLst>
            </p:cNvPr>
            <p:cNvSpPr/>
            <p:nvPr/>
          </p:nvSpPr>
          <p:spPr>
            <a:xfrm>
              <a:off x="6688418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5A5C74-E779-6B31-5256-24AC181E4D8C}"/>
                </a:ext>
              </a:extLst>
            </p:cNvPr>
            <p:cNvSpPr/>
            <p:nvPr/>
          </p:nvSpPr>
          <p:spPr>
            <a:xfrm>
              <a:off x="3376889" y="2194454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874E5B-74A2-64C1-9C9E-638577CF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Infinity Loop – Slide Template</a:t>
            </a:r>
          </a:p>
        </p:txBody>
      </p:sp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B92A38F6-2949-5BC0-EF08-E3C7FC215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2187" y="3086100"/>
            <a:ext cx="685800" cy="685800"/>
          </a:xfrm>
          <a:prstGeom prst="rect">
            <a:avLst/>
          </a:prstGeom>
        </p:spPr>
      </p:pic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D4313822-393A-CA0B-4BED-9C9D62E7D0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46013" y="3086337"/>
            <a:ext cx="685800" cy="685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BC6FF84-C756-A556-0D4E-EDDC5C7FAE2F}"/>
              </a:ext>
            </a:extLst>
          </p:cNvPr>
          <p:cNvSpPr txBox="1"/>
          <p:nvPr/>
        </p:nvSpPr>
        <p:spPr>
          <a:xfrm>
            <a:off x="1740822" y="3136606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EB3D83-21FD-B482-1006-DCDE8E098C39}"/>
              </a:ext>
            </a:extLst>
          </p:cNvPr>
          <p:cNvSpPr txBox="1"/>
          <p:nvPr/>
        </p:nvSpPr>
        <p:spPr>
          <a:xfrm>
            <a:off x="6607302" y="3136606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22D619-F8EA-58DD-D308-9808D6D72867}"/>
              </a:ext>
            </a:extLst>
          </p:cNvPr>
          <p:cNvSpPr txBox="1"/>
          <p:nvPr/>
        </p:nvSpPr>
        <p:spPr>
          <a:xfrm>
            <a:off x="3572870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7E049C-E0C2-7687-8CBC-01D6EBE143AF}"/>
              </a:ext>
            </a:extLst>
          </p:cNvPr>
          <p:cNvSpPr txBox="1"/>
          <p:nvPr/>
        </p:nvSpPr>
        <p:spPr>
          <a:xfrm>
            <a:off x="4779287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315B98-4071-77BF-22BF-1A823AECF3E6}"/>
              </a:ext>
            </a:extLst>
          </p:cNvPr>
          <p:cNvSpPr txBox="1"/>
          <p:nvPr/>
        </p:nvSpPr>
        <p:spPr>
          <a:xfrm>
            <a:off x="5985704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FCDAE2-A38C-1DA4-F4B5-BA840C0A38CB}"/>
              </a:ext>
            </a:extLst>
          </p:cNvPr>
          <p:cNvSpPr txBox="1"/>
          <p:nvPr/>
        </p:nvSpPr>
        <p:spPr>
          <a:xfrm>
            <a:off x="2366453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D876F1-0153-8821-B0DF-4A12FA05357B}"/>
              </a:ext>
            </a:extLst>
          </p:cNvPr>
          <p:cNvSpPr txBox="1"/>
          <p:nvPr/>
        </p:nvSpPr>
        <p:spPr>
          <a:xfrm>
            <a:off x="3571783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48ED24-522E-323C-21DE-221F86C129C1}"/>
              </a:ext>
            </a:extLst>
          </p:cNvPr>
          <p:cNvSpPr txBox="1"/>
          <p:nvPr/>
        </p:nvSpPr>
        <p:spPr>
          <a:xfrm>
            <a:off x="4778200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81344C-AAF8-A94A-85BD-30CE6DB30D79}"/>
              </a:ext>
            </a:extLst>
          </p:cNvPr>
          <p:cNvSpPr txBox="1"/>
          <p:nvPr/>
        </p:nvSpPr>
        <p:spPr>
          <a:xfrm>
            <a:off x="5984617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C130F56-6640-4623-C61D-98A4336CC286}"/>
              </a:ext>
            </a:extLst>
          </p:cNvPr>
          <p:cNvSpPr txBox="1"/>
          <p:nvPr/>
        </p:nvSpPr>
        <p:spPr>
          <a:xfrm>
            <a:off x="2365366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8147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123C-160E-47DA-4405-57B11B300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2E15D63-8517-5331-1531-1B4CEF4C0008}"/>
              </a:ext>
            </a:extLst>
          </p:cNvPr>
          <p:cNvGrpSpPr/>
          <p:nvPr/>
        </p:nvGrpSpPr>
        <p:grpSpPr>
          <a:xfrm>
            <a:off x="1744281" y="1713458"/>
            <a:ext cx="5655438" cy="3431085"/>
            <a:chOff x="2325708" y="1141610"/>
            <a:chExt cx="7540584" cy="457478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99F76E2-9A07-61ED-8853-0F07D5F4D565}"/>
                </a:ext>
              </a:extLst>
            </p:cNvPr>
            <p:cNvSpPr/>
            <p:nvPr/>
          </p:nvSpPr>
          <p:spPr>
            <a:xfrm>
              <a:off x="2621731" y="1183063"/>
              <a:ext cx="2356025" cy="1576642"/>
            </a:xfrm>
            <a:custGeom>
              <a:avLst/>
              <a:gdLst>
                <a:gd name="connsiteX0" fmla="*/ 1563650 w 2356025"/>
                <a:gd name="connsiteY0" fmla="*/ 0 h 1576642"/>
                <a:gd name="connsiteX1" fmla="*/ 2356025 w 2356025"/>
                <a:gd name="connsiteY1" fmla="*/ 1277091 h 1576642"/>
                <a:gd name="connsiteX2" fmla="*/ 2299107 w 2356025"/>
                <a:gd name="connsiteY2" fmla="*/ 1254665 h 1576642"/>
                <a:gd name="connsiteX3" fmla="*/ 1989702 w 2356025"/>
                <a:gd name="connsiteY3" fmla="*/ 1207887 h 1576642"/>
                <a:gd name="connsiteX4" fmla="*/ 1253977 w 2356025"/>
                <a:gd name="connsiteY4" fmla="*/ 1512635 h 1576642"/>
                <a:gd name="connsiteX5" fmla="*/ 1195804 w 2356025"/>
                <a:gd name="connsiteY5" fmla="*/ 1576642 h 1576642"/>
                <a:gd name="connsiteX6" fmla="*/ 0 w 2356025"/>
                <a:gd name="connsiteY6" fmla="*/ 1122247 h 1576642"/>
                <a:gd name="connsiteX7" fmla="*/ 103302 w 2356025"/>
                <a:gd name="connsiteY7" fmla="*/ 954455 h 1576642"/>
                <a:gd name="connsiteX8" fmla="*/ 401797 w 2356025"/>
                <a:gd name="connsiteY8" fmla="*/ 601479 h 1576642"/>
                <a:gd name="connsiteX9" fmla="*/ 1362632 w 2356025"/>
                <a:gd name="connsiteY9" fmla="*/ 47144 h 1576642"/>
                <a:gd name="connsiteX10" fmla="*/ 1563650 w 2356025"/>
                <a:gd name="connsiteY10" fmla="*/ 0 h 157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025" h="1576642">
                  <a:moveTo>
                    <a:pt x="1563650" y="0"/>
                  </a:moveTo>
                  <a:lnTo>
                    <a:pt x="2356025" y="1277091"/>
                  </a:lnTo>
                  <a:lnTo>
                    <a:pt x="2299107" y="1254665"/>
                  </a:lnTo>
                  <a:cubicBezTo>
                    <a:pt x="2201366" y="1224264"/>
                    <a:pt x="2097447" y="1207887"/>
                    <a:pt x="1989702" y="1207887"/>
                  </a:cubicBezTo>
                  <a:cubicBezTo>
                    <a:pt x="1702384" y="1207887"/>
                    <a:pt x="1442265" y="1324346"/>
                    <a:pt x="1253977" y="1512635"/>
                  </a:cubicBezTo>
                  <a:lnTo>
                    <a:pt x="1195804" y="1576642"/>
                  </a:lnTo>
                  <a:lnTo>
                    <a:pt x="0" y="1122247"/>
                  </a:lnTo>
                  <a:lnTo>
                    <a:pt x="103302" y="954455"/>
                  </a:lnTo>
                  <a:cubicBezTo>
                    <a:pt x="189774" y="828562"/>
                    <a:pt x="289524" y="710313"/>
                    <a:pt x="401797" y="601479"/>
                  </a:cubicBezTo>
                  <a:cubicBezTo>
                    <a:pt x="672979" y="338894"/>
                    <a:pt x="1004615" y="149730"/>
                    <a:pt x="1362632" y="47144"/>
                  </a:cubicBezTo>
                  <a:lnTo>
                    <a:pt x="1563650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0E17728-410B-D2A5-4E96-CE26FE1AA1E6}"/>
                </a:ext>
              </a:extLst>
            </p:cNvPr>
            <p:cNvSpPr/>
            <p:nvPr/>
          </p:nvSpPr>
          <p:spPr>
            <a:xfrm>
              <a:off x="2621785" y="4099542"/>
              <a:ext cx="2351989" cy="1574930"/>
            </a:xfrm>
            <a:custGeom>
              <a:avLst/>
              <a:gdLst>
                <a:gd name="connsiteX0" fmla="*/ 1192475 w 2351989"/>
                <a:gd name="connsiteY0" fmla="*/ 0 h 1574930"/>
                <a:gd name="connsiteX1" fmla="*/ 1253923 w 2351989"/>
                <a:gd name="connsiteY1" fmla="*/ 67610 h 1574930"/>
                <a:gd name="connsiteX2" fmla="*/ 1989648 w 2351989"/>
                <a:gd name="connsiteY2" fmla="*/ 372358 h 1574930"/>
                <a:gd name="connsiteX3" fmla="*/ 2299053 w 2351989"/>
                <a:gd name="connsiteY3" fmla="*/ 325580 h 1574930"/>
                <a:gd name="connsiteX4" fmla="*/ 2351989 w 2351989"/>
                <a:gd name="connsiteY4" fmla="*/ 304723 h 1574930"/>
                <a:gd name="connsiteX5" fmla="*/ 1563884 w 2351989"/>
                <a:gd name="connsiteY5" fmla="*/ 1574930 h 1574930"/>
                <a:gd name="connsiteX6" fmla="*/ 1512832 w 2351989"/>
                <a:gd name="connsiteY6" fmla="*/ 1566879 h 1574930"/>
                <a:gd name="connsiteX7" fmla="*/ 288434 w 2351989"/>
                <a:gd name="connsiteY7" fmla="*/ 856740 h 1574930"/>
                <a:gd name="connsiteX8" fmla="*/ 54517 w 2351989"/>
                <a:gd name="connsiteY8" fmla="*/ 548203 h 1574930"/>
                <a:gd name="connsiteX9" fmla="*/ 0 w 2351989"/>
                <a:gd name="connsiteY9" fmla="*/ 453130 h 1574930"/>
                <a:gd name="connsiteX10" fmla="*/ 1192475 w 2351989"/>
                <a:gd name="connsiteY10" fmla="*/ 0 h 157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1989" h="1574930">
                  <a:moveTo>
                    <a:pt x="1192475" y="0"/>
                  </a:moveTo>
                  <a:lnTo>
                    <a:pt x="1253923" y="67610"/>
                  </a:lnTo>
                  <a:cubicBezTo>
                    <a:pt x="1442211" y="255899"/>
                    <a:pt x="1702330" y="372358"/>
                    <a:pt x="1989648" y="372358"/>
                  </a:cubicBezTo>
                  <a:cubicBezTo>
                    <a:pt x="2097393" y="372358"/>
                    <a:pt x="2201312" y="355981"/>
                    <a:pt x="2299053" y="325580"/>
                  </a:cubicBezTo>
                  <a:lnTo>
                    <a:pt x="2351989" y="304723"/>
                  </a:lnTo>
                  <a:lnTo>
                    <a:pt x="1563884" y="1574930"/>
                  </a:lnTo>
                  <a:lnTo>
                    <a:pt x="1512832" y="1566879"/>
                  </a:lnTo>
                  <a:cubicBezTo>
                    <a:pt x="1045238" y="1467763"/>
                    <a:pt x="619034" y="1223664"/>
                    <a:pt x="288434" y="856740"/>
                  </a:cubicBezTo>
                  <a:cubicBezTo>
                    <a:pt x="201379" y="760344"/>
                    <a:pt x="123220" y="657038"/>
                    <a:pt x="54517" y="548203"/>
                  </a:cubicBezTo>
                  <a:lnTo>
                    <a:pt x="0" y="453130"/>
                  </a:lnTo>
                  <a:lnTo>
                    <a:pt x="119247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E11E4BD-C4CC-913D-FDCA-17D55432134C}"/>
                </a:ext>
              </a:extLst>
            </p:cNvPr>
            <p:cNvSpPr/>
            <p:nvPr/>
          </p:nvSpPr>
          <p:spPr>
            <a:xfrm>
              <a:off x="4185380" y="1141610"/>
              <a:ext cx="1910620" cy="1807806"/>
            </a:xfrm>
            <a:custGeom>
              <a:avLst/>
              <a:gdLst>
                <a:gd name="connsiteX0" fmla="*/ 464547 w 1910620"/>
                <a:gd name="connsiteY0" fmla="*/ 290 h 1807806"/>
                <a:gd name="connsiteX1" fmla="*/ 1640474 w 1910620"/>
                <a:gd name="connsiteY1" fmla="*/ 347180 h 1807806"/>
                <a:gd name="connsiteX2" fmla="*/ 1841009 w 1910620"/>
                <a:gd name="connsiteY2" fmla="*/ 421033 h 1807806"/>
                <a:gd name="connsiteX3" fmla="*/ 1910620 w 1910620"/>
                <a:gd name="connsiteY3" fmla="*/ 425908 h 1807806"/>
                <a:gd name="connsiteX4" fmla="*/ 1910620 w 1910620"/>
                <a:gd name="connsiteY4" fmla="*/ 1807806 h 1807806"/>
                <a:gd name="connsiteX5" fmla="*/ 1722613 w 1910620"/>
                <a:gd name="connsiteY5" fmla="*/ 1793581 h 1807806"/>
                <a:gd name="connsiteX6" fmla="*/ 1543506 w 1910620"/>
                <a:gd name="connsiteY6" fmla="*/ 1752303 h 1807806"/>
                <a:gd name="connsiteX7" fmla="*/ 1534557 w 1910620"/>
                <a:gd name="connsiteY7" fmla="*/ 1749028 h 1807806"/>
                <a:gd name="connsiteX8" fmla="*/ 1430081 w 1910620"/>
                <a:gd name="connsiteY8" fmla="*/ 1710789 h 1807806"/>
                <a:gd name="connsiteX9" fmla="*/ 1220376 w 1910620"/>
                <a:gd name="connsiteY9" fmla="*/ 1596965 h 1807806"/>
                <a:gd name="connsiteX10" fmla="*/ 1155925 w 1910620"/>
                <a:gd name="connsiteY10" fmla="*/ 1548769 h 1807806"/>
                <a:gd name="connsiteX11" fmla="*/ 1087890 w 1910620"/>
                <a:gd name="connsiteY11" fmla="*/ 1486935 h 1807806"/>
                <a:gd name="connsiteX12" fmla="*/ 1057303 w 1910620"/>
                <a:gd name="connsiteY12" fmla="*/ 1464063 h 1807806"/>
                <a:gd name="connsiteX13" fmla="*/ 1057301 w 1910620"/>
                <a:gd name="connsiteY13" fmla="*/ 1464062 h 1807806"/>
                <a:gd name="connsiteX14" fmla="*/ 1007790 w 1910620"/>
                <a:gd name="connsiteY14" fmla="*/ 1427037 h 1807806"/>
                <a:gd name="connsiteX15" fmla="*/ 877140 w 1910620"/>
                <a:gd name="connsiteY15" fmla="*/ 1351942 h 1807806"/>
                <a:gd name="connsiteX16" fmla="*/ 792375 w 1910620"/>
                <a:gd name="connsiteY16" fmla="*/ 1318544 h 1807806"/>
                <a:gd name="connsiteX17" fmla="*/ 0 w 1910620"/>
                <a:gd name="connsiteY17" fmla="*/ 41453 h 1807806"/>
                <a:gd name="connsiteX18" fmla="*/ 16686 w 1910620"/>
                <a:gd name="connsiteY18" fmla="*/ 37540 h 1807806"/>
                <a:gd name="connsiteX19" fmla="*/ 464547 w 1910620"/>
                <a:gd name="connsiteY19" fmla="*/ 290 h 1807806"/>
                <a:gd name="connsiteX20" fmla="*/ 917622 w 1910620"/>
                <a:gd name="connsiteY20" fmla="*/ 1306111 h 1807806"/>
                <a:gd name="connsiteX21" fmla="*/ 921337 w 1910620"/>
                <a:gd name="connsiteY21" fmla="*/ 1311908 h 1807806"/>
                <a:gd name="connsiteX22" fmla="*/ 922616 w 1910620"/>
                <a:gd name="connsiteY22" fmla="*/ 1313385 h 1807806"/>
                <a:gd name="connsiteX23" fmla="*/ 921338 w 1910620"/>
                <a:gd name="connsiteY23" fmla="*/ 1311909 h 1807806"/>
                <a:gd name="connsiteX24" fmla="*/ 917623 w 1910620"/>
                <a:gd name="connsiteY24" fmla="*/ 1306111 h 1807806"/>
                <a:gd name="connsiteX25" fmla="*/ 917622 w 1910620"/>
                <a:gd name="connsiteY25" fmla="*/ 1306111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10620" h="1807806">
                  <a:moveTo>
                    <a:pt x="464547" y="290"/>
                  </a:moveTo>
                  <a:cubicBezTo>
                    <a:pt x="887382" y="7203"/>
                    <a:pt x="1290875" y="127437"/>
                    <a:pt x="1640474" y="347180"/>
                  </a:cubicBezTo>
                  <a:cubicBezTo>
                    <a:pt x="1702655" y="386568"/>
                    <a:pt x="1771055" y="411186"/>
                    <a:pt x="1841009" y="421033"/>
                  </a:cubicBezTo>
                  <a:lnTo>
                    <a:pt x="1910620" y="425908"/>
                  </a:lnTo>
                  <a:lnTo>
                    <a:pt x="1910620" y="1807806"/>
                  </a:lnTo>
                  <a:lnTo>
                    <a:pt x="1722613" y="1793581"/>
                  </a:lnTo>
                  <a:cubicBezTo>
                    <a:pt x="1661311" y="1784214"/>
                    <a:pt x="1601492" y="1770339"/>
                    <a:pt x="1543506" y="1752303"/>
                  </a:cubicBezTo>
                  <a:lnTo>
                    <a:pt x="1534557" y="1749028"/>
                  </a:lnTo>
                  <a:lnTo>
                    <a:pt x="1430081" y="1710789"/>
                  </a:lnTo>
                  <a:cubicBezTo>
                    <a:pt x="1356232" y="1679554"/>
                    <a:pt x="1286055" y="1641336"/>
                    <a:pt x="1220376" y="1596965"/>
                  </a:cubicBezTo>
                  <a:lnTo>
                    <a:pt x="1155925" y="1548769"/>
                  </a:lnTo>
                  <a:lnTo>
                    <a:pt x="1087890" y="1486935"/>
                  </a:lnTo>
                  <a:lnTo>
                    <a:pt x="1057303" y="1464063"/>
                  </a:lnTo>
                  <a:lnTo>
                    <a:pt x="1057301" y="1464062"/>
                  </a:lnTo>
                  <a:lnTo>
                    <a:pt x="1007790" y="1427037"/>
                  </a:lnTo>
                  <a:cubicBezTo>
                    <a:pt x="966275" y="1398990"/>
                    <a:pt x="922627" y="1373860"/>
                    <a:pt x="877140" y="1351942"/>
                  </a:cubicBezTo>
                  <a:lnTo>
                    <a:pt x="792375" y="1318544"/>
                  </a:lnTo>
                  <a:lnTo>
                    <a:pt x="0" y="41453"/>
                  </a:lnTo>
                  <a:lnTo>
                    <a:pt x="16686" y="37540"/>
                  </a:lnTo>
                  <a:cubicBezTo>
                    <a:pt x="163569" y="10569"/>
                    <a:pt x="313583" y="-2128"/>
                    <a:pt x="464547" y="290"/>
                  </a:cubicBezTo>
                  <a:close/>
                  <a:moveTo>
                    <a:pt x="917622" y="1306111"/>
                  </a:moveTo>
                  <a:lnTo>
                    <a:pt x="921337" y="1311908"/>
                  </a:lnTo>
                  <a:lnTo>
                    <a:pt x="922616" y="1313385"/>
                  </a:lnTo>
                  <a:lnTo>
                    <a:pt x="921338" y="1311909"/>
                  </a:lnTo>
                  <a:lnTo>
                    <a:pt x="917623" y="1306111"/>
                  </a:lnTo>
                  <a:lnTo>
                    <a:pt x="917622" y="130611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B2ED989-4643-0A02-D23A-EC8A9F39B3A3}"/>
                </a:ext>
              </a:extLst>
            </p:cNvPr>
            <p:cNvSpPr/>
            <p:nvPr/>
          </p:nvSpPr>
          <p:spPr>
            <a:xfrm>
              <a:off x="2325708" y="2305310"/>
              <a:ext cx="1491826" cy="2247362"/>
            </a:xfrm>
            <a:custGeom>
              <a:avLst/>
              <a:gdLst>
                <a:gd name="connsiteX0" fmla="*/ 296022 w 1491826"/>
                <a:gd name="connsiteY0" fmla="*/ 0 h 2247362"/>
                <a:gd name="connsiteX1" fmla="*/ 1491826 w 1491826"/>
                <a:gd name="connsiteY1" fmla="*/ 454395 h 2247362"/>
                <a:gd name="connsiteX2" fmla="*/ 1482845 w 1491826"/>
                <a:gd name="connsiteY2" fmla="*/ 464276 h 2247362"/>
                <a:gd name="connsiteX3" fmla="*/ 1245251 w 1491826"/>
                <a:gd name="connsiteY3" fmla="*/ 1126115 h 2247362"/>
                <a:gd name="connsiteX4" fmla="*/ 1482845 w 1491826"/>
                <a:gd name="connsiteY4" fmla="*/ 1787954 h 2247362"/>
                <a:gd name="connsiteX5" fmla="*/ 1488551 w 1491826"/>
                <a:gd name="connsiteY5" fmla="*/ 1794232 h 2247362"/>
                <a:gd name="connsiteX6" fmla="*/ 296076 w 1491826"/>
                <a:gd name="connsiteY6" fmla="*/ 2247362 h 2247362"/>
                <a:gd name="connsiteX7" fmla="*/ 254703 w 1491826"/>
                <a:gd name="connsiteY7" fmla="*/ 2175211 h 2247362"/>
                <a:gd name="connsiteX8" fmla="*/ 2762 w 1491826"/>
                <a:gd name="connsiteY8" fmla="*/ 1250984 h 2247362"/>
                <a:gd name="connsiteX9" fmla="*/ 0 w 1491826"/>
                <a:gd name="connsiteY9" fmla="*/ 1123837 h 2247362"/>
                <a:gd name="connsiteX10" fmla="*/ 279670 w 1491826"/>
                <a:gd name="connsiteY10" fmla="*/ 26560 h 2247362"/>
                <a:gd name="connsiteX11" fmla="*/ 296022 w 1491826"/>
                <a:gd name="connsiteY11" fmla="*/ 0 h 2247362"/>
                <a:gd name="connsiteX12" fmla="*/ 1259048 w 1491826"/>
                <a:gd name="connsiteY12" fmla="*/ 441348 h 2247362"/>
                <a:gd name="connsiteX13" fmla="*/ 1256396 w 1491826"/>
                <a:gd name="connsiteY13" fmla="*/ 444595 h 2247362"/>
                <a:gd name="connsiteX14" fmla="*/ 1228568 w 1491826"/>
                <a:gd name="connsiteY14" fmla="*/ 497503 h 2247362"/>
                <a:gd name="connsiteX15" fmla="*/ 1259048 w 1491826"/>
                <a:gd name="connsiteY15" fmla="*/ 441348 h 224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826" h="2247362">
                  <a:moveTo>
                    <a:pt x="296022" y="0"/>
                  </a:moveTo>
                  <a:lnTo>
                    <a:pt x="1491826" y="454395"/>
                  </a:lnTo>
                  <a:lnTo>
                    <a:pt x="1482845" y="464276"/>
                  </a:lnTo>
                  <a:cubicBezTo>
                    <a:pt x="1334415" y="644132"/>
                    <a:pt x="1245251" y="874711"/>
                    <a:pt x="1245251" y="1126115"/>
                  </a:cubicBezTo>
                  <a:cubicBezTo>
                    <a:pt x="1245251" y="1377519"/>
                    <a:pt x="1334415" y="1608098"/>
                    <a:pt x="1482845" y="1787954"/>
                  </a:cubicBezTo>
                  <a:lnTo>
                    <a:pt x="1488551" y="1794232"/>
                  </a:lnTo>
                  <a:lnTo>
                    <a:pt x="296076" y="2247362"/>
                  </a:lnTo>
                  <a:lnTo>
                    <a:pt x="254703" y="2175211"/>
                  </a:lnTo>
                  <a:cubicBezTo>
                    <a:pt x="106940" y="1890169"/>
                    <a:pt x="20037" y="1574895"/>
                    <a:pt x="2762" y="1250984"/>
                  </a:cubicBezTo>
                  <a:cubicBezTo>
                    <a:pt x="0" y="1208140"/>
                    <a:pt x="0" y="1166678"/>
                    <a:pt x="0" y="1123837"/>
                  </a:cubicBezTo>
                  <a:cubicBezTo>
                    <a:pt x="0" y="734279"/>
                    <a:pt x="97159" y="359297"/>
                    <a:pt x="279670" y="26560"/>
                  </a:cubicBezTo>
                  <a:lnTo>
                    <a:pt x="296022" y="0"/>
                  </a:lnTo>
                  <a:close/>
                  <a:moveTo>
                    <a:pt x="1259048" y="441348"/>
                  </a:moveTo>
                  <a:lnTo>
                    <a:pt x="1256396" y="444595"/>
                  </a:lnTo>
                  <a:lnTo>
                    <a:pt x="1228568" y="497503"/>
                  </a:lnTo>
                  <a:lnTo>
                    <a:pt x="1259048" y="44134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AF52CE-0125-6AB6-8EAE-0411F545B090}"/>
                </a:ext>
              </a:extLst>
            </p:cNvPr>
            <p:cNvSpPr/>
            <p:nvPr/>
          </p:nvSpPr>
          <p:spPr>
            <a:xfrm>
              <a:off x="4185668" y="3916956"/>
              <a:ext cx="1910332" cy="1799434"/>
            </a:xfrm>
            <a:custGeom>
              <a:avLst/>
              <a:gdLst>
                <a:gd name="connsiteX0" fmla="*/ 1910332 w 1910332"/>
                <a:gd name="connsiteY0" fmla="*/ 0 h 1799434"/>
                <a:gd name="connsiteX1" fmla="*/ 1910332 w 1910332"/>
                <a:gd name="connsiteY1" fmla="*/ 1377966 h 1799434"/>
                <a:gd name="connsiteX2" fmla="*/ 1909642 w 1910332"/>
                <a:gd name="connsiteY2" fmla="*/ 1377918 h 1799434"/>
                <a:gd name="connsiteX3" fmla="*/ 1909642 w 1910332"/>
                <a:gd name="connsiteY3" fmla="*/ 1375347 h 1799434"/>
                <a:gd name="connsiteX4" fmla="*/ 1841305 w 1910332"/>
                <a:gd name="connsiteY4" fmla="*/ 1380079 h 1799434"/>
                <a:gd name="connsiteX5" fmla="*/ 1640187 w 1910332"/>
                <a:gd name="connsiteY5" fmla="*/ 1453932 h 1799434"/>
                <a:gd name="connsiteX6" fmla="*/ 428332 w 1910332"/>
                <a:gd name="connsiteY6" fmla="*/ 1799434 h 1799434"/>
                <a:gd name="connsiteX7" fmla="*/ 185944 w 1910332"/>
                <a:gd name="connsiteY7" fmla="*/ 1786839 h 1799434"/>
                <a:gd name="connsiteX8" fmla="*/ 0 w 1910332"/>
                <a:gd name="connsiteY8" fmla="*/ 1757516 h 1799434"/>
                <a:gd name="connsiteX9" fmla="*/ 788105 w 1910332"/>
                <a:gd name="connsiteY9" fmla="*/ 487309 h 1799434"/>
                <a:gd name="connsiteX10" fmla="*/ 876852 w 1910332"/>
                <a:gd name="connsiteY10" fmla="*/ 452342 h 1799434"/>
                <a:gd name="connsiteX11" fmla="*/ 1007502 w 1910332"/>
                <a:gd name="connsiteY11" fmla="*/ 377247 h 1799434"/>
                <a:gd name="connsiteX12" fmla="*/ 1078867 w 1910332"/>
                <a:gd name="connsiteY12" fmla="*/ 323881 h 1799434"/>
                <a:gd name="connsiteX13" fmla="*/ 1037378 w 1910332"/>
                <a:gd name="connsiteY13" fmla="*/ 361589 h 1799434"/>
                <a:gd name="connsiteX14" fmla="*/ 921049 w 1910332"/>
                <a:gd name="connsiteY14" fmla="*/ 495897 h 1799434"/>
                <a:gd name="connsiteX15" fmla="*/ 858349 w 1910332"/>
                <a:gd name="connsiteY15" fmla="*/ 593728 h 1799434"/>
                <a:gd name="connsiteX16" fmla="*/ 858350 w 1910332"/>
                <a:gd name="connsiteY16" fmla="*/ 593727 h 1799434"/>
                <a:gd name="connsiteX17" fmla="*/ 921049 w 1910332"/>
                <a:gd name="connsiteY17" fmla="*/ 495898 h 1799434"/>
                <a:gd name="connsiteX18" fmla="*/ 1037378 w 1910332"/>
                <a:gd name="connsiteY18" fmla="*/ 361590 h 1799434"/>
                <a:gd name="connsiteX19" fmla="*/ 1078867 w 1910332"/>
                <a:gd name="connsiteY19" fmla="*/ 323882 h 1799434"/>
                <a:gd name="connsiteX20" fmla="*/ 1078872 w 1910332"/>
                <a:gd name="connsiteY20" fmla="*/ 323878 h 1799434"/>
                <a:gd name="connsiteX21" fmla="*/ 1125049 w 1910332"/>
                <a:gd name="connsiteY21" fmla="*/ 281910 h 1799434"/>
                <a:gd name="connsiteX22" fmla="*/ 1133777 w 1910332"/>
                <a:gd name="connsiteY22" fmla="*/ 275383 h 1799434"/>
                <a:gd name="connsiteX23" fmla="*/ 1133782 w 1910332"/>
                <a:gd name="connsiteY23" fmla="*/ 275379 h 1799434"/>
                <a:gd name="connsiteX24" fmla="*/ 1220087 w 1910332"/>
                <a:gd name="connsiteY24" fmla="*/ 210841 h 1799434"/>
                <a:gd name="connsiteX25" fmla="*/ 1429792 w 1910332"/>
                <a:gd name="connsiteY25" fmla="*/ 97017 h 1799434"/>
                <a:gd name="connsiteX26" fmla="*/ 1532209 w 1910332"/>
                <a:gd name="connsiteY26" fmla="*/ 59532 h 1799434"/>
                <a:gd name="connsiteX27" fmla="*/ 1543217 w 1910332"/>
                <a:gd name="connsiteY27" fmla="*/ 55503 h 1799434"/>
                <a:gd name="connsiteX28" fmla="*/ 1910332 w 1910332"/>
                <a:gd name="connsiteY28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10332" h="1799434">
                  <a:moveTo>
                    <a:pt x="1910332" y="0"/>
                  </a:moveTo>
                  <a:lnTo>
                    <a:pt x="1910332" y="1377966"/>
                  </a:lnTo>
                  <a:lnTo>
                    <a:pt x="1909642" y="1377918"/>
                  </a:lnTo>
                  <a:lnTo>
                    <a:pt x="1909642" y="1375347"/>
                  </a:lnTo>
                  <a:lnTo>
                    <a:pt x="1841305" y="1380079"/>
                  </a:lnTo>
                  <a:cubicBezTo>
                    <a:pt x="1770767" y="1389926"/>
                    <a:pt x="1702368" y="1414544"/>
                    <a:pt x="1640187" y="1453932"/>
                  </a:cubicBezTo>
                  <a:cubicBezTo>
                    <a:pt x="1279531" y="1679200"/>
                    <a:pt x="1080551" y="1799434"/>
                    <a:pt x="428332" y="1799434"/>
                  </a:cubicBezTo>
                  <a:cubicBezTo>
                    <a:pt x="346805" y="1799434"/>
                    <a:pt x="265925" y="1795202"/>
                    <a:pt x="185944" y="1786839"/>
                  </a:cubicBezTo>
                  <a:lnTo>
                    <a:pt x="0" y="1757516"/>
                  </a:lnTo>
                  <a:lnTo>
                    <a:pt x="788105" y="487309"/>
                  </a:lnTo>
                  <a:lnTo>
                    <a:pt x="876852" y="452342"/>
                  </a:lnTo>
                  <a:cubicBezTo>
                    <a:pt x="922339" y="430424"/>
                    <a:pt x="965987" y="405294"/>
                    <a:pt x="1007502" y="377247"/>
                  </a:cubicBezTo>
                  <a:lnTo>
                    <a:pt x="1078867" y="323881"/>
                  </a:lnTo>
                  <a:lnTo>
                    <a:pt x="1037378" y="361589"/>
                  </a:lnTo>
                  <a:cubicBezTo>
                    <a:pt x="995489" y="403479"/>
                    <a:pt x="956597" y="448364"/>
                    <a:pt x="921049" y="495897"/>
                  </a:cubicBezTo>
                  <a:lnTo>
                    <a:pt x="858349" y="593728"/>
                  </a:lnTo>
                  <a:lnTo>
                    <a:pt x="858350" y="593727"/>
                  </a:lnTo>
                  <a:lnTo>
                    <a:pt x="921049" y="495898"/>
                  </a:lnTo>
                  <a:cubicBezTo>
                    <a:pt x="956597" y="448365"/>
                    <a:pt x="995489" y="403480"/>
                    <a:pt x="1037378" y="361590"/>
                  </a:cubicBezTo>
                  <a:lnTo>
                    <a:pt x="1078867" y="323882"/>
                  </a:lnTo>
                  <a:lnTo>
                    <a:pt x="1078872" y="323878"/>
                  </a:lnTo>
                  <a:lnTo>
                    <a:pt x="1125049" y="281910"/>
                  </a:lnTo>
                  <a:lnTo>
                    <a:pt x="1133777" y="275383"/>
                  </a:lnTo>
                  <a:lnTo>
                    <a:pt x="1133782" y="275379"/>
                  </a:lnTo>
                  <a:lnTo>
                    <a:pt x="1220087" y="210841"/>
                  </a:lnTo>
                  <a:cubicBezTo>
                    <a:pt x="1285766" y="166470"/>
                    <a:pt x="1355943" y="128253"/>
                    <a:pt x="1429792" y="97017"/>
                  </a:cubicBezTo>
                  <a:lnTo>
                    <a:pt x="1532209" y="59532"/>
                  </a:lnTo>
                  <a:lnTo>
                    <a:pt x="1543217" y="55503"/>
                  </a:lnTo>
                  <a:cubicBezTo>
                    <a:pt x="1659189" y="19432"/>
                    <a:pt x="1782491" y="0"/>
                    <a:pt x="1910332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B4DE1BB-7461-C2EB-45BE-AD348014A009}"/>
                </a:ext>
              </a:extLst>
            </p:cNvPr>
            <p:cNvSpPr/>
            <p:nvPr/>
          </p:nvSpPr>
          <p:spPr>
            <a:xfrm>
              <a:off x="7212797" y="1183050"/>
              <a:ext cx="2356301" cy="1575493"/>
            </a:xfrm>
            <a:custGeom>
              <a:avLst/>
              <a:gdLst>
                <a:gd name="connsiteX0" fmla="*/ 791095 w 2356301"/>
                <a:gd name="connsiteY0" fmla="*/ 0 h 1575493"/>
                <a:gd name="connsiteX1" fmla="*/ 855230 w 2356301"/>
                <a:gd name="connsiteY1" fmla="*/ 11139 h 1575493"/>
                <a:gd name="connsiteX2" fmla="*/ 1892114 w 2356301"/>
                <a:gd name="connsiteY2" fmla="*/ 542483 h 1575493"/>
                <a:gd name="connsiteX3" fmla="*/ 2302222 w 2356301"/>
                <a:gd name="connsiteY3" fmla="*/ 1026823 h 1575493"/>
                <a:gd name="connsiteX4" fmla="*/ 2356301 w 2356301"/>
                <a:gd name="connsiteY4" fmla="*/ 1121663 h 1575493"/>
                <a:gd name="connsiteX5" fmla="*/ 1161986 w 2356301"/>
                <a:gd name="connsiteY5" fmla="*/ 1575493 h 1575493"/>
                <a:gd name="connsiteX6" fmla="*/ 1102734 w 2356301"/>
                <a:gd name="connsiteY6" fmla="*/ 1510300 h 1575493"/>
                <a:gd name="connsiteX7" fmla="*/ 367009 w 2356301"/>
                <a:gd name="connsiteY7" fmla="*/ 1205552 h 1575493"/>
                <a:gd name="connsiteX8" fmla="*/ 57605 w 2356301"/>
                <a:gd name="connsiteY8" fmla="*/ 1252330 h 1575493"/>
                <a:gd name="connsiteX9" fmla="*/ 0 w 2356301"/>
                <a:gd name="connsiteY9" fmla="*/ 1275027 h 1575493"/>
                <a:gd name="connsiteX10" fmla="*/ 791095 w 2356301"/>
                <a:gd name="connsiteY10" fmla="*/ 0 h 15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01" h="1575493">
                  <a:moveTo>
                    <a:pt x="791095" y="0"/>
                  </a:moveTo>
                  <a:lnTo>
                    <a:pt x="855230" y="11139"/>
                  </a:lnTo>
                  <a:cubicBezTo>
                    <a:pt x="1238944" y="94967"/>
                    <a:pt x="1597786" y="277134"/>
                    <a:pt x="1892114" y="542483"/>
                  </a:cubicBezTo>
                  <a:cubicBezTo>
                    <a:pt x="2053073" y="687141"/>
                    <a:pt x="2190378" y="850101"/>
                    <a:pt x="2302222" y="1026823"/>
                  </a:cubicBezTo>
                  <a:lnTo>
                    <a:pt x="2356301" y="1121663"/>
                  </a:lnTo>
                  <a:lnTo>
                    <a:pt x="1161986" y="1575493"/>
                  </a:lnTo>
                  <a:lnTo>
                    <a:pt x="1102734" y="1510300"/>
                  </a:lnTo>
                  <a:cubicBezTo>
                    <a:pt x="914446" y="1322011"/>
                    <a:pt x="654328" y="1205552"/>
                    <a:pt x="367009" y="1205552"/>
                  </a:cubicBezTo>
                  <a:cubicBezTo>
                    <a:pt x="259265" y="1205552"/>
                    <a:pt x="155345" y="1221929"/>
                    <a:pt x="57605" y="1252330"/>
                  </a:cubicBezTo>
                  <a:lnTo>
                    <a:pt x="0" y="1275027"/>
                  </a:lnTo>
                  <a:lnTo>
                    <a:pt x="79109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C9A9D05-C096-DF99-81E1-C7CABB465692}"/>
                </a:ext>
              </a:extLst>
            </p:cNvPr>
            <p:cNvSpPr/>
            <p:nvPr/>
          </p:nvSpPr>
          <p:spPr>
            <a:xfrm>
              <a:off x="7212923" y="4099496"/>
              <a:ext cx="2356328" cy="1575309"/>
            </a:xfrm>
            <a:custGeom>
              <a:avLst/>
              <a:gdLst>
                <a:gd name="connsiteX0" fmla="*/ 1161964 w 2356328"/>
                <a:gd name="connsiteY0" fmla="*/ 0 h 1575309"/>
                <a:gd name="connsiteX1" fmla="*/ 2356328 w 2356328"/>
                <a:gd name="connsiteY1" fmla="*/ 453848 h 1575309"/>
                <a:gd name="connsiteX2" fmla="*/ 2302517 w 2356328"/>
                <a:gd name="connsiteY2" fmla="*/ 548376 h 1575309"/>
                <a:gd name="connsiteX3" fmla="*/ 1893371 w 2356328"/>
                <a:gd name="connsiteY3" fmla="*/ 1032718 h 1575309"/>
                <a:gd name="connsiteX4" fmla="*/ 856486 w 2356328"/>
                <a:gd name="connsiteY4" fmla="*/ 1563868 h 1575309"/>
                <a:gd name="connsiteX5" fmla="*/ 790878 w 2356328"/>
                <a:gd name="connsiteY5" fmla="*/ 1575309 h 1575309"/>
                <a:gd name="connsiteX6" fmla="*/ 0 w 2356328"/>
                <a:gd name="connsiteY6" fmla="*/ 300631 h 1575309"/>
                <a:gd name="connsiteX7" fmla="*/ 57478 w 2356328"/>
                <a:gd name="connsiteY7" fmla="*/ 323278 h 1575309"/>
                <a:gd name="connsiteX8" fmla="*/ 366882 w 2356328"/>
                <a:gd name="connsiteY8" fmla="*/ 370056 h 1575309"/>
                <a:gd name="connsiteX9" fmla="*/ 1102607 w 2356328"/>
                <a:gd name="connsiteY9" fmla="*/ 65308 h 1575309"/>
                <a:gd name="connsiteX10" fmla="*/ 1161964 w 2356328"/>
                <a:gd name="connsiteY10" fmla="*/ 0 h 1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28" h="1575309">
                  <a:moveTo>
                    <a:pt x="1161964" y="0"/>
                  </a:moveTo>
                  <a:lnTo>
                    <a:pt x="2356328" y="453848"/>
                  </a:lnTo>
                  <a:lnTo>
                    <a:pt x="2302517" y="548376"/>
                  </a:lnTo>
                  <a:cubicBezTo>
                    <a:pt x="2190878" y="725099"/>
                    <a:pt x="2053878" y="888059"/>
                    <a:pt x="1893371" y="1032718"/>
                  </a:cubicBezTo>
                  <a:cubicBezTo>
                    <a:pt x="1599043" y="1297030"/>
                    <a:pt x="1240200" y="1479716"/>
                    <a:pt x="856486" y="1563868"/>
                  </a:cubicBezTo>
                  <a:lnTo>
                    <a:pt x="790878" y="1575309"/>
                  </a:lnTo>
                  <a:lnTo>
                    <a:pt x="0" y="300631"/>
                  </a:lnTo>
                  <a:lnTo>
                    <a:pt x="57478" y="323278"/>
                  </a:lnTo>
                  <a:cubicBezTo>
                    <a:pt x="155218" y="353679"/>
                    <a:pt x="259138" y="370056"/>
                    <a:pt x="366882" y="370056"/>
                  </a:cubicBezTo>
                  <a:cubicBezTo>
                    <a:pt x="654201" y="370056"/>
                    <a:pt x="914319" y="253597"/>
                    <a:pt x="1102607" y="65308"/>
                  </a:cubicBezTo>
                  <a:lnTo>
                    <a:pt x="1161964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FE19901-E2A6-70A1-DEA4-4A0BBADC30EC}"/>
                </a:ext>
              </a:extLst>
            </p:cNvPr>
            <p:cNvSpPr/>
            <p:nvPr/>
          </p:nvSpPr>
          <p:spPr>
            <a:xfrm>
              <a:off x="6096001" y="1141684"/>
              <a:ext cx="1907891" cy="1805384"/>
            </a:xfrm>
            <a:custGeom>
              <a:avLst/>
              <a:gdLst>
                <a:gd name="connsiteX0" fmla="*/ 1405724 w 1907891"/>
                <a:gd name="connsiteY0" fmla="*/ 1273 h 1805384"/>
                <a:gd name="connsiteX1" fmla="*/ 1581489 w 1907891"/>
                <a:gd name="connsiteY1" fmla="*/ 2018 h 1805384"/>
                <a:gd name="connsiteX2" fmla="*/ 1778280 w 1907891"/>
                <a:gd name="connsiteY2" fmla="*/ 18856 h 1805384"/>
                <a:gd name="connsiteX3" fmla="*/ 1907891 w 1907891"/>
                <a:gd name="connsiteY3" fmla="*/ 41366 h 1805384"/>
                <a:gd name="connsiteX4" fmla="*/ 1116796 w 1907891"/>
                <a:gd name="connsiteY4" fmla="*/ 1316393 h 1805384"/>
                <a:gd name="connsiteX5" fmla="*/ 1032717 w 1907891"/>
                <a:gd name="connsiteY5" fmla="*/ 1349520 h 1805384"/>
                <a:gd name="connsiteX6" fmla="*/ 902067 w 1907891"/>
                <a:gd name="connsiteY6" fmla="*/ 1424615 h 1805384"/>
                <a:gd name="connsiteX7" fmla="*/ 856867 w 1907891"/>
                <a:gd name="connsiteY7" fmla="*/ 1458415 h 1805384"/>
                <a:gd name="connsiteX8" fmla="*/ 856865 w 1907891"/>
                <a:gd name="connsiteY8" fmla="*/ 1458417 h 1805384"/>
                <a:gd name="connsiteX9" fmla="*/ 821967 w 1907891"/>
                <a:gd name="connsiteY9" fmla="*/ 1484513 h 1805384"/>
                <a:gd name="connsiteX10" fmla="*/ 750386 w 1907891"/>
                <a:gd name="connsiteY10" fmla="*/ 1549571 h 1805384"/>
                <a:gd name="connsiteX11" fmla="*/ 690245 w 1907891"/>
                <a:gd name="connsiteY11" fmla="*/ 1594543 h 1805384"/>
                <a:gd name="connsiteX12" fmla="*/ 480540 w 1907891"/>
                <a:gd name="connsiteY12" fmla="*/ 1708367 h 1805384"/>
                <a:gd name="connsiteX13" fmla="*/ 375138 w 1907891"/>
                <a:gd name="connsiteY13" fmla="*/ 1746944 h 1805384"/>
                <a:gd name="connsiteX14" fmla="*/ 375138 w 1907891"/>
                <a:gd name="connsiteY14" fmla="*/ 1746945 h 1805384"/>
                <a:gd name="connsiteX15" fmla="*/ 367116 w 1907891"/>
                <a:gd name="connsiteY15" fmla="*/ 1749881 h 1805384"/>
                <a:gd name="connsiteX16" fmla="*/ 1 w 1907891"/>
                <a:gd name="connsiteY16" fmla="*/ 1805384 h 1805384"/>
                <a:gd name="connsiteX17" fmla="*/ 0 w 1907891"/>
                <a:gd name="connsiteY17" fmla="*/ 1805384 h 1805384"/>
                <a:gd name="connsiteX18" fmla="*/ 0 w 1907891"/>
                <a:gd name="connsiteY18" fmla="*/ 423486 h 1805384"/>
                <a:gd name="connsiteX19" fmla="*/ 689 w 1907891"/>
                <a:gd name="connsiteY19" fmla="*/ 423534 h 1805384"/>
                <a:gd name="connsiteX20" fmla="*/ 689 w 1907891"/>
                <a:gd name="connsiteY20" fmla="*/ 424721 h 1805384"/>
                <a:gd name="connsiteX21" fmla="*/ 68227 w 1907891"/>
                <a:gd name="connsiteY21" fmla="*/ 419991 h 1805384"/>
                <a:gd name="connsiteX22" fmla="*/ 268761 w 1907891"/>
                <a:gd name="connsiteY22" fmla="*/ 346141 h 1805384"/>
                <a:gd name="connsiteX23" fmla="*/ 1405724 w 1907891"/>
                <a:gd name="connsiteY23" fmla="*/ 1273 h 1805384"/>
                <a:gd name="connsiteX24" fmla="*/ 1033915 w 1907891"/>
                <a:gd name="connsiteY24" fmla="*/ 1239847 h 1805384"/>
                <a:gd name="connsiteX25" fmla="*/ 989283 w 1907891"/>
                <a:gd name="connsiteY25" fmla="*/ 1309487 h 1805384"/>
                <a:gd name="connsiteX26" fmla="*/ 982579 w 1907891"/>
                <a:gd name="connsiteY26" fmla="*/ 1317227 h 1805384"/>
                <a:gd name="connsiteX27" fmla="*/ 989284 w 1907891"/>
                <a:gd name="connsiteY27" fmla="*/ 1309486 h 1805384"/>
                <a:gd name="connsiteX28" fmla="*/ 1033916 w 1907891"/>
                <a:gd name="connsiteY28" fmla="*/ 1239847 h 1805384"/>
                <a:gd name="connsiteX29" fmla="*/ 1033915 w 1907891"/>
                <a:gd name="connsiteY29" fmla="*/ 1239847 h 1805384"/>
                <a:gd name="connsiteX30" fmla="*/ 874161 w 1907891"/>
                <a:gd name="connsiteY30" fmla="*/ 1442400 h 1805384"/>
                <a:gd name="connsiteX31" fmla="*/ 872954 w 1907891"/>
                <a:gd name="connsiteY31" fmla="*/ 1443794 h 1805384"/>
                <a:gd name="connsiteX32" fmla="*/ 872955 w 1907891"/>
                <a:gd name="connsiteY32" fmla="*/ 1443793 h 1805384"/>
                <a:gd name="connsiteX33" fmla="*/ 874162 w 1907891"/>
                <a:gd name="connsiteY33" fmla="*/ 1442400 h 1805384"/>
                <a:gd name="connsiteX34" fmla="*/ 874161 w 1907891"/>
                <a:gd name="connsiteY34" fmla="*/ 1442400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07891" h="1805384"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1647471" y="4782"/>
                    <a:pt x="1713129" y="10418"/>
                    <a:pt x="1778280" y="18856"/>
                  </a:cubicBezTo>
                  <a:lnTo>
                    <a:pt x="1907891" y="41366"/>
                  </a:lnTo>
                  <a:lnTo>
                    <a:pt x="1116796" y="1316393"/>
                  </a:lnTo>
                  <a:lnTo>
                    <a:pt x="1032717" y="1349520"/>
                  </a:lnTo>
                  <a:cubicBezTo>
                    <a:pt x="987231" y="1371438"/>
                    <a:pt x="943582" y="1396568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lnTo>
                    <a:pt x="1033915" y="1239847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lnTo>
                    <a:pt x="874161" y="144240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7B0D028-9DB1-6953-ABDB-D124D2B334FC}"/>
                </a:ext>
              </a:extLst>
            </p:cNvPr>
            <p:cNvSpPr/>
            <p:nvPr/>
          </p:nvSpPr>
          <p:spPr>
            <a:xfrm>
              <a:off x="8374782" y="2304713"/>
              <a:ext cx="1491510" cy="2248631"/>
            </a:xfrm>
            <a:custGeom>
              <a:avLst/>
              <a:gdLst>
                <a:gd name="connsiteX0" fmla="*/ 1194315 w 1491510"/>
                <a:gd name="connsiteY0" fmla="*/ 0 h 2248631"/>
                <a:gd name="connsiteX1" fmla="*/ 1243525 w 1491510"/>
                <a:gd name="connsiteY1" fmla="*/ 86300 h 2248631"/>
                <a:gd name="connsiteX2" fmla="*/ 1478914 w 1491510"/>
                <a:gd name="connsiteY2" fmla="*/ 882426 h 2248631"/>
                <a:gd name="connsiteX3" fmla="*/ 1491438 w 1491510"/>
                <a:gd name="connsiteY3" fmla="*/ 1123468 h 2248631"/>
                <a:gd name="connsiteX4" fmla="*/ 1491510 w 1491510"/>
                <a:gd name="connsiteY4" fmla="*/ 1123468 h 2248631"/>
                <a:gd name="connsiteX5" fmla="*/ 1491474 w 1491510"/>
                <a:gd name="connsiteY5" fmla="*/ 1124159 h 2248631"/>
                <a:gd name="connsiteX6" fmla="*/ 1491510 w 1491510"/>
                <a:gd name="connsiteY6" fmla="*/ 1124849 h 2248631"/>
                <a:gd name="connsiteX7" fmla="*/ 1491438 w 1491510"/>
                <a:gd name="connsiteY7" fmla="*/ 1124849 h 2248631"/>
                <a:gd name="connsiteX8" fmla="*/ 1478917 w 1491510"/>
                <a:gd name="connsiteY8" fmla="*/ 1365892 h 2248631"/>
                <a:gd name="connsiteX9" fmla="*/ 1243774 w 1491510"/>
                <a:gd name="connsiteY9" fmla="*/ 2162018 h 2248631"/>
                <a:gd name="connsiteX10" fmla="*/ 1194469 w 1491510"/>
                <a:gd name="connsiteY10" fmla="*/ 2248631 h 2248631"/>
                <a:gd name="connsiteX11" fmla="*/ 105 w 1491510"/>
                <a:gd name="connsiteY11" fmla="*/ 1794783 h 2248631"/>
                <a:gd name="connsiteX12" fmla="*/ 7902 w 1491510"/>
                <a:gd name="connsiteY12" fmla="*/ 1786203 h 2248631"/>
                <a:gd name="connsiteX13" fmla="*/ 245496 w 1491510"/>
                <a:gd name="connsiteY13" fmla="*/ 1124364 h 2248631"/>
                <a:gd name="connsiteX14" fmla="*/ 7902 w 1491510"/>
                <a:gd name="connsiteY14" fmla="*/ 462525 h 2248631"/>
                <a:gd name="connsiteX15" fmla="*/ 0 w 1491510"/>
                <a:gd name="connsiteY15" fmla="*/ 453830 h 2248631"/>
                <a:gd name="connsiteX16" fmla="*/ 1194315 w 1491510"/>
                <a:gd name="connsiteY16" fmla="*/ 0 h 22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1510" h="2248631">
                  <a:moveTo>
                    <a:pt x="1194315" y="0"/>
                  </a:moveTo>
                  <a:lnTo>
                    <a:pt x="1243525" y="86300"/>
                  </a:lnTo>
                  <a:cubicBezTo>
                    <a:pt x="1369750" y="333489"/>
                    <a:pt x="1449640" y="602452"/>
                    <a:pt x="1478914" y="882426"/>
                  </a:cubicBezTo>
                  <a:lnTo>
                    <a:pt x="1491438" y="1123468"/>
                  </a:lnTo>
                  <a:lnTo>
                    <a:pt x="1491510" y="1123468"/>
                  </a:lnTo>
                  <a:lnTo>
                    <a:pt x="1491474" y="1124159"/>
                  </a:lnTo>
                  <a:lnTo>
                    <a:pt x="1491510" y="1124849"/>
                  </a:lnTo>
                  <a:lnTo>
                    <a:pt x="1491438" y="1124849"/>
                  </a:lnTo>
                  <a:lnTo>
                    <a:pt x="1478917" y="1365892"/>
                  </a:lnTo>
                  <a:cubicBezTo>
                    <a:pt x="1449654" y="1645866"/>
                    <a:pt x="1369807" y="1914829"/>
                    <a:pt x="1243774" y="2162018"/>
                  </a:cubicBezTo>
                  <a:lnTo>
                    <a:pt x="1194469" y="2248631"/>
                  </a:lnTo>
                  <a:lnTo>
                    <a:pt x="105" y="1794783"/>
                  </a:lnTo>
                  <a:lnTo>
                    <a:pt x="7902" y="1786203"/>
                  </a:lnTo>
                  <a:cubicBezTo>
                    <a:pt x="156332" y="1606347"/>
                    <a:pt x="245496" y="1375768"/>
                    <a:pt x="245496" y="1124364"/>
                  </a:cubicBezTo>
                  <a:cubicBezTo>
                    <a:pt x="245496" y="872960"/>
                    <a:pt x="156332" y="642381"/>
                    <a:pt x="7902" y="462525"/>
                  </a:cubicBezTo>
                  <a:lnTo>
                    <a:pt x="0" y="453830"/>
                  </a:lnTo>
                  <a:lnTo>
                    <a:pt x="1194315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C68D08A-EDF1-8838-64DE-072485DBCDF0}"/>
                </a:ext>
              </a:extLst>
            </p:cNvPr>
            <p:cNvSpPr/>
            <p:nvPr/>
          </p:nvSpPr>
          <p:spPr>
            <a:xfrm>
              <a:off x="6096001" y="3914608"/>
              <a:ext cx="1907801" cy="1801709"/>
            </a:xfrm>
            <a:custGeom>
              <a:avLst/>
              <a:gdLst>
                <a:gd name="connsiteX0" fmla="*/ 0 w 1907801"/>
                <a:gd name="connsiteY0" fmla="*/ 0 h 1801709"/>
                <a:gd name="connsiteX1" fmla="*/ 367115 w 1907801"/>
                <a:gd name="connsiteY1" fmla="*/ 55503 h 1801709"/>
                <a:gd name="connsiteX2" fmla="*/ 377196 w 1907801"/>
                <a:gd name="connsiteY2" fmla="*/ 59193 h 1801709"/>
                <a:gd name="connsiteX3" fmla="*/ 398264 w 1907801"/>
                <a:gd name="connsiteY3" fmla="*/ 102928 h 1801709"/>
                <a:gd name="connsiteX4" fmla="*/ 494521 w 1907801"/>
                <a:gd name="connsiteY4" fmla="*/ 253119 h 1801709"/>
                <a:gd name="connsiteX5" fmla="*/ 517070 w 1907801"/>
                <a:gd name="connsiteY5" fmla="*/ 279153 h 1801709"/>
                <a:gd name="connsiteX6" fmla="*/ 517072 w 1907801"/>
                <a:gd name="connsiteY6" fmla="*/ 279154 h 1801709"/>
                <a:gd name="connsiteX7" fmla="*/ 494522 w 1907801"/>
                <a:gd name="connsiteY7" fmla="*/ 253119 h 1801709"/>
                <a:gd name="connsiteX8" fmla="*/ 398265 w 1907801"/>
                <a:gd name="connsiteY8" fmla="*/ 102928 h 1801709"/>
                <a:gd name="connsiteX9" fmla="*/ 377197 w 1907801"/>
                <a:gd name="connsiteY9" fmla="*/ 59193 h 1801709"/>
                <a:gd name="connsiteX10" fmla="*/ 480541 w 1907801"/>
                <a:gd name="connsiteY10" fmla="*/ 97017 h 1801709"/>
                <a:gd name="connsiteX11" fmla="*/ 690246 w 1907801"/>
                <a:gd name="connsiteY11" fmla="*/ 210841 h 1801709"/>
                <a:gd name="connsiteX12" fmla="*/ 772240 w 1907801"/>
                <a:gd name="connsiteY12" fmla="*/ 272155 h 1801709"/>
                <a:gd name="connsiteX13" fmla="*/ 785285 w 1907801"/>
                <a:gd name="connsiteY13" fmla="*/ 281910 h 1801709"/>
                <a:gd name="connsiteX14" fmla="*/ 835013 w 1907801"/>
                <a:gd name="connsiteY14" fmla="*/ 327106 h 1801709"/>
                <a:gd name="connsiteX15" fmla="*/ 872955 w 1907801"/>
                <a:gd name="connsiteY15" fmla="*/ 361590 h 1801709"/>
                <a:gd name="connsiteX16" fmla="*/ 989284 w 1907801"/>
                <a:gd name="connsiteY16" fmla="*/ 495898 h 1801709"/>
                <a:gd name="connsiteX17" fmla="*/ 1011892 w 1907801"/>
                <a:gd name="connsiteY17" fmla="*/ 531172 h 1801709"/>
                <a:gd name="connsiteX18" fmla="*/ 1011893 w 1907801"/>
                <a:gd name="connsiteY18" fmla="*/ 531173 h 1801709"/>
                <a:gd name="connsiteX19" fmla="*/ 989284 w 1907801"/>
                <a:gd name="connsiteY19" fmla="*/ 495897 h 1801709"/>
                <a:gd name="connsiteX20" fmla="*/ 872955 w 1907801"/>
                <a:gd name="connsiteY20" fmla="*/ 361589 h 1801709"/>
                <a:gd name="connsiteX21" fmla="*/ 835013 w 1907801"/>
                <a:gd name="connsiteY21" fmla="*/ 327105 h 1801709"/>
                <a:gd name="connsiteX22" fmla="*/ 902067 w 1907801"/>
                <a:gd name="connsiteY22" fmla="*/ 377247 h 1801709"/>
                <a:gd name="connsiteX23" fmla="*/ 1032717 w 1907801"/>
                <a:gd name="connsiteY23" fmla="*/ 452342 h 1801709"/>
                <a:gd name="connsiteX24" fmla="*/ 1116923 w 1907801"/>
                <a:gd name="connsiteY24" fmla="*/ 485519 h 1801709"/>
                <a:gd name="connsiteX25" fmla="*/ 1907801 w 1907801"/>
                <a:gd name="connsiteY25" fmla="*/ 1760197 h 1801709"/>
                <a:gd name="connsiteX26" fmla="*/ 1779663 w 1907801"/>
                <a:gd name="connsiteY26" fmla="*/ 1782542 h 1801709"/>
                <a:gd name="connsiteX27" fmla="*/ 1582873 w 1907801"/>
                <a:gd name="connsiteY27" fmla="*/ 1799437 h 1801709"/>
                <a:gd name="connsiteX28" fmla="*/ 270145 w 1907801"/>
                <a:gd name="connsiteY28" fmla="*/ 1455314 h 1801709"/>
                <a:gd name="connsiteX29" fmla="*/ 69611 w 1907801"/>
                <a:gd name="connsiteY29" fmla="*/ 1382820 h 1801709"/>
                <a:gd name="connsiteX30" fmla="*/ 0 w 1907801"/>
                <a:gd name="connsiteY30" fmla="*/ 1377966 h 1801709"/>
                <a:gd name="connsiteX31" fmla="*/ 0 w 1907801"/>
                <a:gd name="connsiteY31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7801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943582" y="405294"/>
                    <a:pt x="987231" y="430424"/>
                    <a:pt x="1032717" y="452342"/>
                  </a:cubicBezTo>
                  <a:lnTo>
                    <a:pt x="1116923" y="485519"/>
                  </a:lnTo>
                  <a:lnTo>
                    <a:pt x="1907801" y="1760197"/>
                  </a:lnTo>
                  <a:lnTo>
                    <a:pt x="1779663" y="1782542"/>
                  </a:lnTo>
                  <a:cubicBezTo>
                    <a:pt x="1714513" y="1791016"/>
                    <a:pt x="1648855" y="1796673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5A918AD7-2B0A-F959-A8BE-436F1B49E244}"/>
                </a:ext>
              </a:extLst>
            </p:cNvPr>
            <p:cNvSpPr/>
            <p:nvPr/>
          </p:nvSpPr>
          <p:spPr>
            <a:xfrm>
              <a:off x="3709983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6B180D06-9B24-BEEB-7A00-DB56E2769CBC}"/>
                </a:ext>
              </a:extLst>
            </p:cNvPr>
            <p:cNvSpPr/>
            <p:nvPr/>
          </p:nvSpPr>
          <p:spPr>
            <a:xfrm>
              <a:off x="6688418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4306E2-2517-F71D-8A3E-5FE3B71AD1E2}"/>
                </a:ext>
              </a:extLst>
            </p:cNvPr>
            <p:cNvSpPr/>
            <p:nvPr/>
          </p:nvSpPr>
          <p:spPr>
            <a:xfrm>
              <a:off x="3376889" y="2194454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FC1B8C-3D89-426E-B932-058E8232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Infinity Loop – Slide Template</a:t>
            </a:r>
          </a:p>
        </p:txBody>
      </p:sp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39FF4811-B8B8-C1F9-A622-B3F52DE9E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2187" y="3086100"/>
            <a:ext cx="685800" cy="685800"/>
          </a:xfrm>
          <a:prstGeom prst="rect">
            <a:avLst/>
          </a:prstGeom>
        </p:spPr>
      </p:pic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833400D7-331B-6510-73C2-B22D3B4ED5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46013" y="3086337"/>
            <a:ext cx="685800" cy="685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B43D602-ED77-B447-06E5-C691E4A37441}"/>
              </a:ext>
            </a:extLst>
          </p:cNvPr>
          <p:cNvSpPr txBox="1"/>
          <p:nvPr/>
        </p:nvSpPr>
        <p:spPr>
          <a:xfrm>
            <a:off x="1740822" y="3136606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41DC-3E8E-4D10-5379-9CE7D7E56E2B}"/>
              </a:ext>
            </a:extLst>
          </p:cNvPr>
          <p:cNvSpPr txBox="1"/>
          <p:nvPr/>
        </p:nvSpPr>
        <p:spPr>
          <a:xfrm>
            <a:off x="6607302" y="3136606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C8AC1A-7E85-BF0B-7213-F916DF30AD60}"/>
              </a:ext>
            </a:extLst>
          </p:cNvPr>
          <p:cNvSpPr txBox="1"/>
          <p:nvPr/>
        </p:nvSpPr>
        <p:spPr>
          <a:xfrm>
            <a:off x="3572870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918FFA-7AF3-51A7-E2E8-3D29C021705B}"/>
              </a:ext>
            </a:extLst>
          </p:cNvPr>
          <p:cNvSpPr txBox="1"/>
          <p:nvPr/>
        </p:nvSpPr>
        <p:spPr>
          <a:xfrm>
            <a:off x="4779287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6E9A79-8E7E-1D0E-BBE7-559904499DC7}"/>
              </a:ext>
            </a:extLst>
          </p:cNvPr>
          <p:cNvSpPr txBox="1"/>
          <p:nvPr/>
        </p:nvSpPr>
        <p:spPr>
          <a:xfrm>
            <a:off x="5985704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75C1E2-CE0B-D861-09FA-429E78C171F6}"/>
              </a:ext>
            </a:extLst>
          </p:cNvPr>
          <p:cNvSpPr txBox="1"/>
          <p:nvPr/>
        </p:nvSpPr>
        <p:spPr>
          <a:xfrm>
            <a:off x="2366453" y="4326490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4A081A-97CD-264E-C42E-CD6CE80FCABB}"/>
              </a:ext>
            </a:extLst>
          </p:cNvPr>
          <p:cNvSpPr txBox="1"/>
          <p:nvPr/>
        </p:nvSpPr>
        <p:spPr>
          <a:xfrm>
            <a:off x="3571783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6186343-2596-E38D-01F3-0EE255838EAF}"/>
              </a:ext>
            </a:extLst>
          </p:cNvPr>
          <p:cNvSpPr txBox="1"/>
          <p:nvPr/>
        </p:nvSpPr>
        <p:spPr>
          <a:xfrm>
            <a:off x="4778200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057E36-E3D3-3A19-53E5-780F791A5A8D}"/>
              </a:ext>
            </a:extLst>
          </p:cNvPr>
          <p:cNvSpPr txBox="1"/>
          <p:nvPr/>
        </p:nvSpPr>
        <p:spPr>
          <a:xfrm>
            <a:off x="5984617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88CF7D-66DD-AA32-5589-EB08EB7D3C23}"/>
              </a:ext>
            </a:extLst>
          </p:cNvPr>
          <p:cNvSpPr txBox="1"/>
          <p:nvPr/>
        </p:nvSpPr>
        <p:spPr>
          <a:xfrm>
            <a:off x="2365366" y="1974384"/>
            <a:ext cx="791845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1674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112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10-Step Infinity Loop – Slide Template</vt:lpstr>
      <vt:lpstr>10-Step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10-Step Infinity Loop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2024-11-27T01:06:17Z</dcterms:modified>
  <cp:category>Charts &amp; Diagrams</cp:category>
</cp:coreProperties>
</file>