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73" r:id="rId4"/>
    <p:sldId id="377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99" d="100"/>
          <a:sy n="99" d="100"/>
        </p:scale>
        <p:origin x="67" y="9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0F3FC6-BC47-F5E6-EE21-1F30FAE4D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ED5889-CA22-7C16-277A-745266DFFA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ACA17D-CD0E-2CCF-7691-91EA478692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0F1863-B634-8492-6ABB-3EB928A9A2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6860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E99AD-DDDE-15B4-3072-8E597955D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EF0BF1-5E97-7FAC-61CC-2FC25063F8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E12129-FF3F-C805-E08B-B4AE11B509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E378F7-98AB-39D1-41D2-21E49B2FDF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4813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25EBE-CD0B-6D54-E2F3-7BE2E281B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DDD9E5FB-8EE7-E2BB-C43D-E6F1A032513A}"/>
              </a:ext>
            </a:extLst>
          </p:cNvPr>
          <p:cNvGrpSpPr/>
          <p:nvPr/>
        </p:nvGrpSpPr>
        <p:grpSpPr>
          <a:xfrm>
            <a:off x="2325708" y="1141610"/>
            <a:ext cx="7540584" cy="4574780"/>
            <a:chOff x="2325708" y="1141610"/>
            <a:chExt cx="7540584" cy="4574780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0BAC80C7-62C2-09AA-55B1-77B0D7D517AA}"/>
                </a:ext>
              </a:extLst>
            </p:cNvPr>
            <p:cNvSpPr/>
            <p:nvPr/>
          </p:nvSpPr>
          <p:spPr>
            <a:xfrm>
              <a:off x="2621731" y="1183063"/>
              <a:ext cx="2356025" cy="1576642"/>
            </a:xfrm>
            <a:custGeom>
              <a:avLst/>
              <a:gdLst>
                <a:gd name="connsiteX0" fmla="*/ 1563650 w 2356025"/>
                <a:gd name="connsiteY0" fmla="*/ 0 h 1576642"/>
                <a:gd name="connsiteX1" fmla="*/ 2356025 w 2356025"/>
                <a:gd name="connsiteY1" fmla="*/ 1277091 h 1576642"/>
                <a:gd name="connsiteX2" fmla="*/ 2299107 w 2356025"/>
                <a:gd name="connsiteY2" fmla="*/ 1254665 h 1576642"/>
                <a:gd name="connsiteX3" fmla="*/ 1989702 w 2356025"/>
                <a:gd name="connsiteY3" fmla="*/ 1207887 h 1576642"/>
                <a:gd name="connsiteX4" fmla="*/ 1253977 w 2356025"/>
                <a:gd name="connsiteY4" fmla="*/ 1512635 h 1576642"/>
                <a:gd name="connsiteX5" fmla="*/ 1195804 w 2356025"/>
                <a:gd name="connsiteY5" fmla="*/ 1576642 h 1576642"/>
                <a:gd name="connsiteX6" fmla="*/ 0 w 2356025"/>
                <a:gd name="connsiteY6" fmla="*/ 1122247 h 1576642"/>
                <a:gd name="connsiteX7" fmla="*/ 103302 w 2356025"/>
                <a:gd name="connsiteY7" fmla="*/ 954455 h 1576642"/>
                <a:gd name="connsiteX8" fmla="*/ 401797 w 2356025"/>
                <a:gd name="connsiteY8" fmla="*/ 601479 h 1576642"/>
                <a:gd name="connsiteX9" fmla="*/ 1362632 w 2356025"/>
                <a:gd name="connsiteY9" fmla="*/ 47144 h 1576642"/>
                <a:gd name="connsiteX10" fmla="*/ 1563650 w 2356025"/>
                <a:gd name="connsiteY10" fmla="*/ 0 h 1576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56025" h="1576642">
                  <a:moveTo>
                    <a:pt x="1563650" y="0"/>
                  </a:moveTo>
                  <a:lnTo>
                    <a:pt x="2356025" y="1277091"/>
                  </a:lnTo>
                  <a:lnTo>
                    <a:pt x="2299107" y="1254665"/>
                  </a:lnTo>
                  <a:cubicBezTo>
                    <a:pt x="2201366" y="1224264"/>
                    <a:pt x="2097447" y="1207887"/>
                    <a:pt x="1989702" y="1207887"/>
                  </a:cubicBezTo>
                  <a:cubicBezTo>
                    <a:pt x="1702384" y="1207887"/>
                    <a:pt x="1442265" y="1324346"/>
                    <a:pt x="1253977" y="1512635"/>
                  </a:cubicBezTo>
                  <a:lnTo>
                    <a:pt x="1195804" y="1576642"/>
                  </a:lnTo>
                  <a:lnTo>
                    <a:pt x="0" y="1122247"/>
                  </a:lnTo>
                  <a:lnTo>
                    <a:pt x="103302" y="954455"/>
                  </a:lnTo>
                  <a:cubicBezTo>
                    <a:pt x="189774" y="828562"/>
                    <a:pt x="289524" y="710313"/>
                    <a:pt x="401797" y="601479"/>
                  </a:cubicBezTo>
                  <a:cubicBezTo>
                    <a:pt x="672979" y="338894"/>
                    <a:pt x="1004615" y="149730"/>
                    <a:pt x="1362632" y="47144"/>
                  </a:cubicBezTo>
                  <a:lnTo>
                    <a:pt x="1563650" y="0"/>
                  </a:ln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EE2EC943-B659-E2C9-39C4-4F58E566B518}"/>
                </a:ext>
              </a:extLst>
            </p:cNvPr>
            <p:cNvSpPr/>
            <p:nvPr/>
          </p:nvSpPr>
          <p:spPr>
            <a:xfrm>
              <a:off x="2621785" y="4099542"/>
              <a:ext cx="2351989" cy="1574930"/>
            </a:xfrm>
            <a:custGeom>
              <a:avLst/>
              <a:gdLst>
                <a:gd name="connsiteX0" fmla="*/ 1192475 w 2351989"/>
                <a:gd name="connsiteY0" fmla="*/ 0 h 1574930"/>
                <a:gd name="connsiteX1" fmla="*/ 1253923 w 2351989"/>
                <a:gd name="connsiteY1" fmla="*/ 67610 h 1574930"/>
                <a:gd name="connsiteX2" fmla="*/ 1989648 w 2351989"/>
                <a:gd name="connsiteY2" fmla="*/ 372358 h 1574930"/>
                <a:gd name="connsiteX3" fmla="*/ 2299053 w 2351989"/>
                <a:gd name="connsiteY3" fmla="*/ 325580 h 1574930"/>
                <a:gd name="connsiteX4" fmla="*/ 2351989 w 2351989"/>
                <a:gd name="connsiteY4" fmla="*/ 304723 h 1574930"/>
                <a:gd name="connsiteX5" fmla="*/ 1563884 w 2351989"/>
                <a:gd name="connsiteY5" fmla="*/ 1574930 h 1574930"/>
                <a:gd name="connsiteX6" fmla="*/ 1512832 w 2351989"/>
                <a:gd name="connsiteY6" fmla="*/ 1566879 h 1574930"/>
                <a:gd name="connsiteX7" fmla="*/ 288434 w 2351989"/>
                <a:gd name="connsiteY7" fmla="*/ 856740 h 1574930"/>
                <a:gd name="connsiteX8" fmla="*/ 54517 w 2351989"/>
                <a:gd name="connsiteY8" fmla="*/ 548203 h 1574930"/>
                <a:gd name="connsiteX9" fmla="*/ 0 w 2351989"/>
                <a:gd name="connsiteY9" fmla="*/ 453130 h 1574930"/>
                <a:gd name="connsiteX10" fmla="*/ 1192475 w 2351989"/>
                <a:gd name="connsiteY10" fmla="*/ 0 h 1574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51989" h="1574930">
                  <a:moveTo>
                    <a:pt x="1192475" y="0"/>
                  </a:moveTo>
                  <a:lnTo>
                    <a:pt x="1253923" y="67610"/>
                  </a:lnTo>
                  <a:cubicBezTo>
                    <a:pt x="1442211" y="255899"/>
                    <a:pt x="1702330" y="372358"/>
                    <a:pt x="1989648" y="372358"/>
                  </a:cubicBezTo>
                  <a:cubicBezTo>
                    <a:pt x="2097393" y="372358"/>
                    <a:pt x="2201312" y="355981"/>
                    <a:pt x="2299053" y="325580"/>
                  </a:cubicBezTo>
                  <a:lnTo>
                    <a:pt x="2351989" y="304723"/>
                  </a:lnTo>
                  <a:lnTo>
                    <a:pt x="1563884" y="1574930"/>
                  </a:lnTo>
                  <a:lnTo>
                    <a:pt x="1512832" y="1566879"/>
                  </a:lnTo>
                  <a:cubicBezTo>
                    <a:pt x="1045238" y="1467763"/>
                    <a:pt x="619034" y="1223664"/>
                    <a:pt x="288434" y="856740"/>
                  </a:cubicBezTo>
                  <a:cubicBezTo>
                    <a:pt x="201379" y="760344"/>
                    <a:pt x="123220" y="657038"/>
                    <a:pt x="54517" y="548203"/>
                  </a:cubicBezTo>
                  <a:lnTo>
                    <a:pt x="0" y="453130"/>
                  </a:lnTo>
                  <a:lnTo>
                    <a:pt x="1192475" y="0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D09E914E-AFB5-D287-32E6-9FA65FCC5E60}"/>
                </a:ext>
              </a:extLst>
            </p:cNvPr>
            <p:cNvSpPr/>
            <p:nvPr/>
          </p:nvSpPr>
          <p:spPr>
            <a:xfrm>
              <a:off x="4185380" y="1141610"/>
              <a:ext cx="1910620" cy="1807806"/>
            </a:xfrm>
            <a:custGeom>
              <a:avLst/>
              <a:gdLst>
                <a:gd name="connsiteX0" fmla="*/ 464547 w 1910620"/>
                <a:gd name="connsiteY0" fmla="*/ 290 h 1807806"/>
                <a:gd name="connsiteX1" fmla="*/ 1640474 w 1910620"/>
                <a:gd name="connsiteY1" fmla="*/ 347180 h 1807806"/>
                <a:gd name="connsiteX2" fmla="*/ 1841009 w 1910620"/>
                <a:gd name="connsiteY2" fmla="*/ 421033 h 1807806"/>
                <a:gd name="connsiteX3" fmla="*/ 1910620 w 1910620"/>
                <a:gd name="connsiteY3" fmla="*/ 425908 h 1807806"/>
                <a:gd name="connsiteX4" fmla="*/ 1910620 w 1910620"/>
                <a:gd name="connsiteY4" fmla="*/ 1807806 h 1807806"/>
                <a:gd name="connsiteX5" fmla="*/ 1722613 w 1910620"/>
                <a:gd name="connsiteY5" fmla="*/ 1793581 h 1807806"/>
                <a:gd name="connsiteX6" fmla="*/ 1543506 w 1910620"/>
                <a:gd name="connsiteY6" fmla="*/ 1752303 h 1807806"/>
                <a:gd name="connsiteX7" fmla="*/ 1534557 w 1910620"/>
                <a:gd name="connsiteY7" fmla="*/ 1749028 h 1807806"/>
                <a:gd name="connsiteX8" fmla="*/ 1430081 w 1910620"/>
                <a:gd name="connsiteY8" fmla="*/ 1710789 h 1807806"/>
                <a:gd name="connsiteX9" fmla="*/ 1220376 w 1910620"/>
                <a:gd name="connsiteY9" fmla="*/ 1596965 h 1807806"/>
                <a:gd name="connsiteX10" fmla="*/ 1155925 w 1910620"/>
                <a:gd name="connsiteY10" fmla="*/ 1548769 h 1807806"/>
                <a:gd name="connsiteX11" fmla="*/ 1087890 w 1910620"/>
                <a:gd name="connsiteY11" fmla="*/ 1486935 h 1807806"/>
                <a:gd name="connsiteX12" fmla="*/ 1057303 w 1910620"/>
                <a:gd name="connsiteY12" fmla="*/ 1464063 h 1807806"/>
                <a:gd name="connsiteX13" fmla="*/ 1057301 w 1910620"/>
                <a:gd name="connsiteY13" fmla="*/ 1464062 h 1807806"/>
                <a:gd name="connsiteX14" fmla="*/ 1007790 w 1910620"/>
                <a:gd name="connsiteY14" fmla="*/ 1427037 h 1807806"/>
                <a:gd name="connsiteX15" fmla="*/ 877140 w 1910620"/>
                <a:gd name="connsiteY15" fmla="*/ 1351942 h 1807806"/>
                <a:gd name="connsiteX16" fmla="*/ 792375 w 1910620"/>
                <a:gd name="connsiteY16" fmla="*/ 1318544 h 1807806"/>
                <a:gd name="connsiteX17" fmla="*/ 0 w 1910620"/>
                <a:gd name="connsiteY17" fmla="*/ 41453 h 1807806"/>
                <a:gd name="connsiteX18" fmla="*/ 16686 w 1910620"/>
                <a:gd name="connsiteY18" fmla="*/ 37540 h 1807806"/>
                <a:gd name="connsiteX19" fmla="*/ 464547 w 1910620"/>
                <a:gd name="connsiteY19" fmla="*/ 290 h 1807806"/>
                <a:gd name="connsiteX20" fmla="*/ 917622 w 1910620"/>
                <a:gd name="connsiteY20" fmla="*/ 1306111 h 1807806"/>
                <a:gd name="connsiteX21" fmla="*/ 921337 w 1910620"/>
                <a:gd name="connsiteY21" fmla="*/ 1311908 h 1807806"/>
                <a:gd name="connsiteX22" fmla="*/ 922616 w 1910620"/>
                <a:gd name="connsiteY22" fmla="*/ 1313385 h 1807806"/>
                <a:gd name="connsiteX23" fmla="*/ 921338 w 1910620"/>
                <a:gd name="connsiteY23" fmla="*/ 1311909 h 1807806"/>
                <a:gd name="connsiteX24" fmla="*/ 917623 w 1910620"/>
                <a:gd name="connsiteY24" fmla="*/ 1306111 h 1807806"/>
                <a:gd name="connsiteX25" fmla="*/ 917622 w 1910620"/>
                <a:gd name="connsiteY25" fmla="*/ 1306111 h 1807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910620" h="1807806">
                  <a:moveTo>
                    <a:pt x="464547" y="290"/>
                  </a:moveTo>
                  <a:cubicBezTo>
                    <a:pt x="887382" y="7203"/>
                    <a:pt x="1290875" y="127437"/>
                    <a:pt x="1640474" y="347180"/>
                  </a:cubicBezTo>
                  <a:cubicBezTo>
                    <a:pt x="1702655" y="386568"/>
                    <a:pt x="1771055" y="411186"/>
                    <a:pt x="1841009" y="421033"/>
                  </a:cubicBezTo>
                  <a:lnTo>
                    <a:pt x="1910620" y="425908"/>
                  </a:lnTo>
                  <a:lnTo>
                    <a:pt x="1910620" y="1807806"/>
                  </a:lnTo>
                  <a:lnTo>
                    <a:pt x="1722613" y="1793581"/>
                  </a:lnTo>
                  <a:cubicBezTo>
                    <a:pt x="1661311" y="1784214"/>
                    <a:pt x="1601492" y="1770339"/>
                    <a:pt x="1543506" y="1752303"/>
                  </a:cubicBezTo>
                  <a:lnTo>
                    <a:pt x="1534557" y="1749028"/>
                  </a:lnTo>
                  <a:lnTo>
                    <a:pt x="1430081" y="1710789"/>
                  </a:lnTo>
                  <a:cubicBezTo>
                    <a:pt x="1356232" y="1679554"/>
                    <a:pt x="1286055" y="1641336"/>
                    <a:pt x="1220376" y="1596965"/>
                  </a:cubicBezTo>
                  <a:lnTo>
                    <a:pt x="1155925" y="1548769"/>
                  </a:lnTo>
                  <a:lnTo>
                    <a:pt x="1087890" y="1486935"/>
                  </a:lnTo>
                  <a:lnTo>
                    <a:pt x="1057303" y="1464063"/>
                  </a:lnTo>
                  <a:lnTo>
                    <a:pt x="1057301" y="1464062"/>
                  </a:lnTo>
                  <a:lnTo>
                    <a:pt x="1007790" y="1427037"/>
                  </a:lnTo>
                  <a:cubicBezTo>
                    <a:pt x="966275" y="1398990"/>
                    <a:pt x="922627" y="1373860"/>
                    <a:pt x="877140" y="1351942"/>
                  </a:cubicBezTo>
                  <a:lnTo>
                    <a:pt x="792375" y="1318544"/>
                  </a:lnTo>
                  <a:lnTo>
                    <a:pt x="0" y="41453"/>
                  </a:lnTo>
                  <a:lnTo>
                    <a:pt x="16686" y="37540"/>
                  </a:lnTo>
                  <a:cubicBezTo>
                    <a:pt x="163569" y="10569"/>
                    <a:pt x="313583" y="-2128"/>
                    <a:pt x="464547" y="290"/>
                  </a:cubicBezTo>
                  <a:close/>
                  <a:moveTo>
                    <a:pt x="917622" y="1306111"/>
                  </a:moveTo>
                  <a:lnTo>
                    <a:pt x="921337" y="1311908"/>
                  </a:lnTo>
                  <a:lnTo>
                    <a:pt x="922616" y="1313385"/>
                  </a:lnTo>
                  <a:lnTo>
                    <a:pt x="921338" y="1311909"/>
                  </a:lnTo>
                  <a:lnTo>
                    <a:pt x="917623" y="1306111"/>
                  </a:lnTo>
                  <a:lnTo>
                    <a:pt x="917622" y="1306111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49AABC3D-ECBA-664F-3262-EE13E20F6B83}"/>
                </a:ext>
              </a:extLst>
            </p:cNvPr>
            <p:cNvSpPr/>
            <p:nvPr/>
          </p:nvSpPr>
          <p:spPr>
            <a:xfrm>
              <a:off x="2325708" y="2305310"/>
              <a:ext cx="1491826" cy="2247362"/>
            </a:xfrm>
            <a:custGeom>
              <a:avLst/>
              <a:gdLst>
                <a:gd name="connsiteX0" fmla="*/ 296022 w 1491826"/>
                <a:gd name="connsiteY0" fmla="*/ 0 h 2247362"/>
                <a:gd name="connsiteX1" fmla="*/ 1491826 w 1491826"/>
                <a:gd name="connsiteY1" fmla="*/ 454395 h 2247362"/>
                <a:gd name="connsiteX2" fmla="*/ 1482845 w 1491826"/>
                <a:gd name="connsiteY2" fmla="*/ 464276 h 2247362"/>
                <a:gd name="connsiteX3" fmla="*/ 1245251 w 1491826"/>
                <a:gd name="connsiteY3" fmla="*/ 1126115 h 2247362"/>
                <a:gd name="connsiteX4" fmla="*/ 1482845 w 1491826"/>
                <a:gd name="connsiteY4" fmla="*/ 1787954 h 2247362"/>
                <a:gd name="connsiteX5" fmla="*/ 1488551 w 1491826"/>
                <a:gd name="connsiteY5" fmla="*/ 1794232 h 2247362"/>
                <a:gd name="connsiteX6" fmla="*/ 296076 w 1491826"/>
                <a:gd name="connsiteY6" fmla="*/ 2247362 h 2247362"/>
                <a:gd name="connsiteX7" fmla="*/ 254703 w 1491826"/>
                <a:gd name="connsiteY7" fmla="*/ 2175211 h 2247362"/>
                <a:gd name="connsiteX8" fmla="*/ 2762 w 1491826"/>
                <a:gd name="connsiteY8" fmla="*/ 1250984 h 2247362"/>
                <a:gd name="connsiteX9" fmla="*/ 0 w 1491826"/>
                <a:gd name="connsiteY9" fmla="*/ 1123837 h 2247362"/>
                <a:gd name="connsiteX10" fmla="*/ 279670 w 1491826"/>
                <a:gd name="connsiteY10" fmla="*/ 26560 h 2247362"/>
                <a:gd name="connsiteX11" fmla="*/ 296022 w 1491826"/>
                <a:gd name="connsiteY11" fmla="*/ 0 h 2247362"/>
                <a:gd name="connsiteX12" fmla="*/ 1259048 w 1491826"/>
                <a:gd name="connsiteY12" fmla="*/ 441348 h 2247362"/>
                <a:gd name="connsiteX13" fmla="*/ 1256396 w 1491826"/>
                <a:gd name="connsiteY13" fmla="*/ 444595 h 2247362"/>
                <a:gd name="connsiteX14" fmla="*/ 1228568 w 1491826"/>
                <a:gd name="connsiteY14" fmla="*/ 497503 h 2247362"/>
                <a:gd name="connsiteX15" fmla="*/ 1259048 w 1491826"/>
                <a:gd name="connsiteY15" fmla="*/ 441348 h 2247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91826" h="2247362">
                  <a:moveTo>
                    <a:pt x="296022" y="0"/>
                  </a:moveTo>
                  <a:lnTo>
                    <a:pt x="1491826" y="454395"/>
                  </a:lnTo>
                  <a:lnTo>
                    <a:pt x="1482845" y="464276"/>
                  </a:lnTo>
                  <a:cubicBezTo>
                    <a:pt x="1334415" y="644132"/>
                    <a:pt x="1245251" y="874711"/>
                    <a:pt x="1245251" y="1126115"/>
                  </a:cubicBezTo>
                  <a:cubicBezTo>
                    <a:pt x="1245251" y="1377519"/>
                    <a:pt x="1334415" y="1608098"/>
                    <a:pt x="1482845" y="1787954"/>
                  </a:cubicBezTo>
                  <a:lnTo>
                    <a:pt x="1488551" y="1794232"/>
                  </a:lnTo>
                  <a:lnTo>
                    <a:pt x="296076" y="2247362"/>
                  </a:lnTo>
                  <a:lnTo>
                    <a:pt x="254703" y="2175211"/>
                  </a:lnTo>
                  <a:cubicBezTo>
                    <a:pt x="106940" y="1890169"/>
                    <a:pt x="20037" y="1574895"/>
                    <a:pt x="2762" y="1250984"/>
                  </a:cubicBezTo>
                  <a:cubicBezTo>
                    <a:pt x="0" y="1208140"/>
                    <a:pt x="0" y="1166678"/>
                    <a:pt x="0" y="1123837"/>
                  </a:cubicBezTo>
                  <a:cubicBezTo>
                    <a:pt x="0" y="734279"/>
                    <a:pt x="97159" y="359297"/>
                    <a:pt x="279670" y="26560"/>
                  </a:cubicBezTo>
                  <a:lnTo>
                    <a:pt x="296022" y="0"/>
                  </a:lnTo>
                  <a:close/>
                  <a:moveTo>
                    <a:pt x="1259048" y="441348"/>
                  </a:moveTo>
                  <a:lnTo>
                    <a:pt x="1256396" y="444595"/>
                  </a:lnTo>
                  <a:lnTo>
                    <a:pt x="1228568" y="497503"/>
                  </a:lnTo>
                  <a:lnTo>
                    <a:pt x="1259048" y="441348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101AAEA-3FD7-47FA-84B0-521A590A541B}"/>
                </a:ext>
              </a:extLst>
            </p:cNvPr>
            <p:cNvSpPr/>
            <p:nvPr/>
          </p:nvSpPr>
          <p:spPr>
            <a:xfrm>
              <a:off x="4185668" y="3916956"/>
              <a:ext cx="1910332" cy="1799434"/>
            </a:xfrm>
            <a:custGeom>
              <a:avLst/>
              <a:gdLst>
                <a:gd name="connsiteX0" fmla="*/ 1910332 w 1910332"/>
                <a:gd name="connsiteY0" fmla="*/ 0 h 1799434"/>
                <a:gd name="connsiteX1" fmla="*/ 1910332 w 1910332"/>
                <a:gd name="connsiteY1" fmla="*/ 1377966 h 1799434"/>
                <a:gd name="connsiteX2" fmla="*/ 1909642 w 1910332"/>
                <a:gd name="connsiteY2" fmla="*/ 1377918 h 1799434"/>
                <a:gd name="connsiteX3" fmla="*/ 1909642 w 1910332"/>
                <a:gd name="connsiteY3" fmla="*/ 1375347 h 1799434"/>
                <a:gd name="connsiteX4" fmla="*/ 1841305 w 1910332"/>
                <a:gd name="connsiteY4" fmla="*/ 1380079 h 1799434"/>
                <a:gd name="connsiteX5" fmla="*/ 1640187 w 1910332"/>
                <a:gd name="connsiteY5" fmla="*/ 1453932 h 1799434"/>
                <a:gd name="connsiteX6" fmla="*/ 428332 w 1910332"/>
                <a:gd name="connsiteY6" fmla="*/ 1799434 h 1799434"/>
                <a:gd name="connsiteX7" fmla="*/ 185944 w 1910332"/>
                <a:gd name="connsiteY7" fmla="*/ 1786839 h 1799434"/>
                <a:gd name="connsiteX8" fmla="*/ 0 w 1910332"/>
                <a:gd name="connsiteY8" fmla="*/ 1757516 h 1799434"/>
                <a:gd name="connsiteX9" fmla="*/ 788105 w 1910332"/>
                <a:gd name="connsiteY9" fmla="*/ 487309 h 1799434"/>
                <a:gd name="connsiteX10" fmla="*/ 876852 w 1910332"/>
                <a:gd name="connsiteY10" fmla="*/ 452342 h 1799434"/>
                <a:gd name="connsiteX11" fmla="*/ 1007502 w 1910332"/>
                <a:gd name="connsiteY11" fmla="*/ 377247 h 1799434"/>
                <a:gd name="connsiteX12" fmla="*/ 1078867 w 1910332"/>
                <a:gd name="connsiteY12" fmla="*/ 323881 h 1799434"/>
                <a:gd name="connsiteX13" fmla="*/ 1037378 w 1910332"/>
                <a:gd name="connsiteY13" fmla="*/ 361589 h 1799434"/>
                <a:gd name="connsiteX14" fmla="*/ 921049 w 1910332"/>
                <a:gd name="connsiteY14" fmla="*/ 495897 h 1799434"/>
                <a:gd name="connsiteX15" fmla="*/ 858349 w 1910332"/>
                <a:gd name="connsiteY15" fmla="*/ 593728 h 1799434"/>
                <a:gd name="connsiteX16" fmla="*/ 858350 w 1910332"/>
                <a:gd name="connsiteY16" fmla="*/ 593727 h 1799434"/>
                <a:gd name="connsiteX17" fmla="*/ 921049 w 1910332"/>
                <a:gd name="connsiteY17" fmla="*/ 495898 h 1799434"/>
                <a:gd name="connsiteX18" fmla="*/ 1037378 w 1910332"/>
                <a:gd name="connsiteY18" fmla="*/ 361590 h 1799434"/>
                <a:gd name="connsiteX19" fmla="*/ 1078867 w 1910332"/>
                <a:gd name="connsiteY19" fmla="*/ 323882 h 1799434"/>
                <a:gd name="connsiteX20" fmla="*/ 1078872 w 1910332"/>
                <a:gd name="connsiteY20" fmla="*/ 323878 h 1799434"/>
                <a:gd name="connsiteX21" fmla="*/ 1125049 w 1910332"/>
                <a:gd name="connsiteY21" fmla="*/ 281910 h 1799434"/>
                <a:gd name="connsiteX22" fmla="*/ 1133777 w 1910332"/>
                <a:gd name="connsiteY22" fmla="*/ 275383 h 1799434"/>
                <a:gd name="connsiteX23" fmla="*/ 1133782 w 1910332"/>
                <a:gd name="connsiteY23" fmla="*/ 275379 h 1799434"/>
                <a:gd name="connsiteX24" fmla="*/ 1220087 w 1910332"/>
                <a:gd name="connsiteY24" fmla="*/ 210841 h 1799434"/>
                <a:gd name="connsiteX25" fmla="*/ 1429792 w 1910332"/>
                <a:gd name="connsiteY25" fmla="*/ 97017 h 1799434"/>
                <a:gd name="connsiteX26" fmla="*/ 1532209 w 1910332"/>
                <a:gd name="connsiteY26" fmla="*/ 59532 h 1799434"/>
                <a:gd name="connsiteX27" fmla="*/ 1543217 w 1910332"/>
                <a:gd name="connsiteY27" fmla="*/ 55503 h 1799434"/>
                <a:gd name="connsiteX28" fmla="*/ 1910332 w 1910332"/>
                <a:gd name="connsiteY28" fmla="*/ 0 h 1799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910332" h="1799434">
                  <a:moveTo>
                    <a:pt x="1910332" y="0"/>
                  </a:moveTo>
                  <a:lnTo>
                    <a:pt x="1910332" y="1377966"/>
                  </a:lnTo>
                  <a:lnTo>
                    <a:pt x="1909642" y="1377918"/>
                  </a:lnTo>
                  <a:lnTo>
                    <a:pt x="1909642" y="1375347"/>
                  </a:lnTo>
                  <a:lnTo>
                    <a:pt x="1841305" y="1380079"/>
                  </a:lnTo>
                  <a:cubicBezTo>
                    <a:pt x="1770767" y="1389926"/>
                    <a:pt x="1702368" y="1414544"/>
                    <a:pt x="1640187" y="1453932"/>
                  </a:cubicBezTo>
                  <a:cubicBezTo>
                    <a:pt x="1279531" y="1679200"/>
                    <a:pt x="1080551" y="1799434"/>
                    <a:pt x="428332" y="1799434"/>
                  </a:cubicBezTo>
                  <a:cubicBezTo>
                    <a:pt x="346805" y="1799434"/>
                    <a:pt x="265925" y="1795202"/>
                    <a:pt x="185944" y="1786839"/>
                  </a:cubicBezTo>
                  <a:lnTo>
                    <a:pt x="0" y="1757516"/>
                  </a:lnTo>
                  <a:lnTo>
                    <a:pt x="788105" y="487309"/>
                  </a:lnTo>
                  <a:lnTo>
                    <a:pt x="876852" y="452342"/>
                  </a:lnTo>
                  <a:cubicBezTo>
                    <a:pt x="922339" y="430424"/>
                    <a:pt x="965987" y="405294"/>
                    <a:pt x="1007502" y="377247"/>
                  </a:cubicBezTo>
                  <a:lnTo>
                    <a:pt x="1078867" y="323881"/>
                  </a:lnTo>
                  <a:lnTo>
                    <a:pt x="1037378" y="361589"/>
                  </a:lnTo>
                  <a:cubicBezTo>
                    <a:pt x="995489" y="403479"/>
                    <a:pt x="956597" y="448364"/>
                    <a:pt x="921049" y="495897"/>
                  </a:cubicBezTo>
                  <a:lnTo>
                    <a:pt x="858349" y="593728"/>
                  </a:lnTo>
                  <a:lnTo>
                    <a:pt x="858350" y="593727"/>
                  </a:lnTo>
                  <a:lnTo>
                    <a:pt x="921049" y="495898"/>
                  </a:lnTo>
                  <a:cubicBezTo>
                    <a:pt x="956597" y="448365"/>
                    <a:pt x="995489" y="403480"/>
                    <a:pt x="1037378" y="361590"/>
                  </a:cubicBezTo>
                  <a:lnTo>
                    <a:pt x="1078867" y="323882"/>
                  </a:lnTo>
                  <a:lnTo>
                    <a:pt x="1078872" y="323878"/>
                  </a:lnTo>
                  <a:lnTo>
                    <a:pt x="1125049" y="281910"/>
                  </a:lnTo>
                  <a:lnTo>
                    <a:pt x="1133777" y="275383"/>
                  </a:lnTo>
                  <a:lnTo>
                    <a:pt x="1133782" y="275379"/>
                  </a:lnTo>
                  <a:lnTo>
                    <a:pt x="1220087" y="210841"/>
                  </a:lnTo>
                  <a:cubicBezTo>
                    <a:pt x="1285766" y="166470"/>
                    <a:pt x="1355943" y="128253"/>
                    <a:pt x="1429792" y="97017"/>
                  </a:cubicBezTo>
                  <a:lnTo>
                    <a:pt x="1532209" y="59532"/>
                  </a:lnTo>
                  <a:lnTo>
                    <a:pt x="1543217" y="55503"/>
                  </a:lnTo>
                  <a:cubicBezTo>
                    <a:pt x="1659189" y="19432"/>
                    <a:pt x="1782491" y="0"/>
                    <a:pt x="1910332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2027DCE7-FB9B-9120-5215-82887E76B33C}"/>
                </a:ext>
              </a:extLst>
            </p:cNvPr>
            <p:cNvSpPr/>
            <p:nvPr/>
          </p:nvSpPr>
          <p:spPr>
            <a:xfrm>
              <a:off x="7212797" y="1183050"/>
              <a:ext cx="2356301" cy="1575493"/>
            </a:xfrm>
            <a:custGeom>
              <a:avLst/>
              <a:gdLst>
                <a:gd name="connsiteX0" fmla="*/ 791095 w 2356301"/>
                <a:gd name="connsiteY0" fmla="*/ 0 h 1575493"/>
                <a:gd name="connsiteX1" fmla="*/ 855230 w 2356301"/>
                <a:gd name="connsiteY1" fmla="*/ 11139 h 1575493"/>
                <a:gd name="connsiteX2" fmla="*/ 1892114 w 2356301"/>
                <a:gd name="connsiteY2" fmla="*/ 542483 h 1575493"/>
                <a:gd name="connsiteX3" fmla="*/ 2302222 w 2356301"/>
                <a:gd name="connsiteY3" fmla="*/ 1026823 h 1575493"/>
                <a:gd name="connsiteX4" fmla="*/ 2356301 w 2356301"/>
                <a:gd name="connsiteY4" fmla="*/ 1121663 h 1575493"/>
                <a:gd name="connsiteX5" fmla="*/ 1161986 w 2356301"/>
                <a:gd name="connsiteY5" fmla="*/ 1575493 h 1575493"/>
                <a:gd name="connsiteX6" fmla="*/ 1102734 w 2356301"/>
                <a:gd name="connsiteY6" fmla="*/ 1510300 h 1575493"/>
                <a:gd name="connsiteX7" fmla="*/ 367009 w 2356301"/>
                <a:gd name="connsiteY7" fmla="*/ 1205552 h 1575493"/>
                <a:gd name="connsiteX8" fmla="*/ 57605 w 2356301"/>
                <a:gd name="connsiteY8" fmla="*/ 1252330 h 1575493"/>
                <a:gd name="connsiteX9" fmla="*/ 0 w 2356301"/>
                <a:gd name="connsiteY9" fmla="*/ 1275027 h 1575493"/>
                <a:gd name="connsiteX10" fmla="*/ 791095 w 2356301"/>
                <a:gd name="connsiteY10" fmla="*/ 0 h 1575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56301" h="1575493">
                  <a:moveTo>
                    <a:pt x="791095" y="0"/>
                  </a:moveTo>
                  <a:lnTo>
                    <a:pt x="855230" y="11139"/>
                  </a:lnTo>
                  <a:cubicBezTo>
                    <a:pt x="1238944" y="94967"/>
                    <a:pt x="1597786" y="277134"/>
                    <a:pt x="1892114" y="542483"/>
                  </a:cubicBezTo>
                  <a:cubicBezTo>
                    <a:pt x="2053073" y="687141"/>
                    <a:pt x="2190378" y="850101"/>
                    <a:pt x="2302222" y="1026823"/>
                  </a:cubicBezTo>
                  <a:lnTo>
                    <a:pt x="2356301" y="1121663"/>
                  </a:lnTo>
                  <a:lnTo>
                    <a:pt x="1161986" y="1575493"/>
                  </a:lnTo>
                  <a:lnTo>
                    <a:pt x="1102734" y="1510300"/>
                  </a:lnTo>
                  <a:cubicBezTo>
                    <a:pt x="914446" y="1322011"/>
                    <a:pt x="654328" y="1205552"/>
                    <a:pt x="367009" y="1205552"/>
                  </a:cubicBezTo>
                  <a:cubicBezTo>
                    <a:pt x="259265" y="1205552"/>
                    <a:pt x="155345" y="1221929"/>
                    <a:pt x="57605" y="1252330"/>
                  </a:cubicBezTo>
                  <a:lnTo>
                    <a:pt x="0" y="1275027"/>
                  </a:lnTo>
                  <a:lnTo>
                    <a:pt x="791095" y="0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82A73FE-E564-5DFC-7177-2B912E0EDD1B}"/>
                </a:ext>
              </a:extLst>
            </p:cNvPr>
            <p:cNvSpPr/>
            <p:nvPr/>
          </p:nvSpPr>
          <p:spPr>
            <a:xfrm>
              <a:off x="7212923" y="4099496"/>
              <a:ext cx="2356328" cy="1575309"/>
            </a:xfrm>
            <a:custGeom>
              <a:avLst/>
              <a:gdLst>
                <a:gd name="connsiteX0" fmla="*/ 1161964 w 2356328"/>
                <a:gd name="connsiteY0" fmla="*/ 0 h 1575309"/>
                <a:gd name="connsiteX1" fmla="*/ 2356328 w 2356328"/>
                <a:gd name="connsiteY1" fmla="*/ 453848 h 1575309"/>
                <a:gd name="connsiteX2" fmla="*/ 2302517 w 2356328"/>
                <a:gd name="connsiteY2" fmla="*/ 548376 h 1575309"/>
                <a:gd name="connsiteX3" fmla="*/ 1893371 w 2356328"/>
                <a:gd name="connsiteY3" fmla="*/ 1032718 h 1575309"/>
                <a:gd name="connsiteX4" fmla="*/ 856486 w 2356328"/>
                <a:gd name="connsiteY4" fmla="*/ 1563868 h 1575309"/>
                <a:gd name="connsiteX5" fmla="*/ 790878 w 2356328"/>
                <a:gd name="connsiteY5" fmla="*/ 1575309 h 1575309"/>
                <a:gd name="connsiteX6" fmla="*/ 0 w 2356328"/>
                <a:gd name="connsiteY6" fmla="*/ 300631 h 1575309"/>
                <a:gd name="connsiteX7" fmla="*/ 57478 w 2356328"/>
                <a:gd name="connsiteY7" fmla="*/ 323278 h 1575309"/>
                <a:gd name="connsiteX8" fmla="*/ 366882 w 2356328"/>
                <a:gd name="connsiteY8" fmla="*/ 370056 h 1575309"/>
                <a:gd name="connsiteX9" fmla="*/ 1102607 w 2356328"/>
                <a:gd name="connsiteY9" fmla="*/ 65308 h 1575309"/>
                <a:gd name="connsiteX10" fmla="*/ 1161964 w 2356328"/>
                <a:gd name="connsiteY10" fmla="*/ 0 h 1575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56328" h="1575309">
                  <a:moveTo>
                    <a:pt x="1161964" y="0"/>
                  </a:moveTo>
                  <a:lnTo>
                    <a:pt x="2356328" y="453848"/>
                  </a:lnTo>
                  <a:lnTo>
                    <a:pt x="2302517" y="548376"/>
                  </a:lnTo>
                  <a:cubicBezTo>
                    <a:pt x="2190878" y="725099"/>
                    <a:pt x="2053878" y="888059"/>
                    <a:pt x="1893371" y="1032718"/>
                  </a:cubicBezTo>
                  <a:cubicBezTo>
                    <a:pt x="1599043" y="1297030"/>
                    <a:pt x="1240200" y="1479716"/>
                    <a:pt x="856486" y="1563868"/>
                  </a:cubicBezTo>
                  <a:lnTo>
                    <a:pt x="790878" y="1575309"/>
                  </a:lnTo>
                  <a:lnTo>
                    <a:pt x="0" y="300631"/>
                  </a:lnTo>
                  <a:lnTo>
                    <a:pt x="57478" y="323278"/>
                  </a:lnTo>
                  <a:cubicBezTo>
                    <a:pt x="155218" y="353679"/>
                    <a:pt x="259138" y="370056"/>
                    <a:pt x="366882" y="370056"/>
                  </a:cubicBezTo>
                  <a:cubicBezTo>
                    <a:pt x="654201" y="370056"/>
                    <a:pt x="914319" y="253597"/>
                    <a:pt x="1102607" y="65308"/>
                  </a:cubicBezTo>
                  <a:lnTo>
                    <a:pt x="1161964" y="0"/>
                  </a:ln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E762296-2822-63F6-D191-20D0EE73FC1E}"/>
                </a:ext>
              </a:extLst>
            </p:cNvPr>
            <p:cNvSpPr/>
            <p:nvPr/>
          </p:nvSpPr>
          <p:spPr>
            <a:xfrm>
              <a:off x="6096001" y="1141684"/>
              <a:ext cx="1907891" cy="1805384"/>
            </a:xfrm>
            <a:custGeom>
              <a:avLst/>
              <a:gdLst>
                <a:gd name="connsiteX0" fmla="*/ 1405724 w 1907891"/>
                <a:gd name="connsiteY0" fmla="*/ 1273 h 1805384"/>
                <a:gd name="connsiteX1" fmla="*/ 1581489 w 1907891"/>
                <a:gd name="connsiteY1" fmla="*/ 2018 h 1805384"/>
                <a:gd name="connsiteX2" fmla="*/ 1778280 w 1907891"/>
                <a:gd name="connsiteY2" fmla="*/ 18856 h 1805384"/>
                <a:gd name="connsiteX3" fmla="*/ 1907891 w 1907891"/>
                <a:gd name="connsiteY3" fmla="*/ 41366 h 1805384"/>
                <a:gd name="connsiteX4" fmla="*/ 1116796 w 1907891"/>
                <a:gd name="connsiteY4" fmla="*/ 1316393 h 1805384"/>
                <a:gd name="connsiteX5" fmla="*/ 1032717 w 1907891"/>
                <a:gd name="connsiteY5" fmla="*/ 1349520 h 1805384"/>
                <a:gd name="connsiteX6" fmla="*/ 902067 w 1907891"/>
                <a:gd name="connsiteY6" fmla="*/ 1424615 h 1805384"/>
                <a:gd name="connsiteX7" fmla="*/ 856867 w 1907891"/>
                <a:gd name="connsiteY7" fmla="*/ 1458415 h 1805384"/>
                <a:gd name="connsiteX8" fmla="*/ 856865 w 1907891"/>
                <a:gd name="connsiteY8" fmla="*/ 1458417 h 1805384"/>
                <a:gd name="connsiteX9" fmla="*/ 821967 w 1907891"/>
                <a:gd name="connsiteY9" fmla="*/ 1484513 h 1805384"/>
                <a:gd name="connsiteX10" fmla="*/ 750386 w 1907891"/>
                <a:gd name="connsiteY10" fmla="*/ 1549571 h 1805384"/>
                <a:gd name="connsiteX11" fmla="*/ 690245 w 1907891"/>
                <a:gd name="connsiteY11" fmla="*/ 1594543 h 1805384"/>
                <a:gd name="connsiteX12" fmla="*/ 480540 w 1907891"/>
                <a:gd name="connsiteY12" fmla="*/ 1708367 h 1805384"/>
                <a:gd name="connsiteX13" fmla="*/ 375138 w 1907891"/>
                <a:gd name="connsiteY13" fmla="*/ 1746944 h 1805384"/>
                <a:gd name="connsiteX14" fmla="*/ 375138 w 1907891"/>
                <a:gd name="connsiteY14" fmla="*/ 1746945 h 1805384"/>
                <a:gd name="connsiteX15" fmla="*/ 367116 w 1907891"/>
                <a:gd name="connsiteY15" fmla="*/ 1749881 h 1805384"/>
                <a:gd name="connsiteX16" fmla="*/ 1 w 1907891"/>
                <a:gd name="connsiteY16" fmla="*/ 1805384 h 1805384"/>
                <a:gd name="connsiteX17" fmla="*/ 0 w 1907891"/>
                <a:gd name="connsiteY17" fmla="*/ 1805384 h 1805384"/>
                <a:gd name="connsiteX18" fmla="*/ 0 w 1907891"/>
                <a:gd name="connsiteY18" fmla="*/ 423486 h 1805384"/>
                <a:gd name="connsiteX19" fmla="*/ 689 w 1907891"/>
                <a:gd name="connsiteY19" fmla="*/ 423534 h 1805384"/>
                <a:gd name="connsiteX20" fmla="*/ 689 w 1907891"/>
                <a:gd name="connsiteY20" fmla="*/ 424721 h 1805384"/>
                <a:gd name="connsiteX21" fmla="*/ 68227 w 1907891"/>
                <a:gd name="connsiteY21" fmla="*/ 419991 h 1805384"/>
                <a:gd name="connsiteX22" fmla="*/ 268761 w 1907891"/>
                <a:gd name="connsiteY22" fmla="*/ 346141 h 1805384"/>
                <a:gd name="connsiteX23" fmla="*/ 1405724 w 1907891"/>
                <a:gd name="connsiteY23" fmla="*/ 1273 h 1805384"/>
                <a:gd name="connsiteX24" fmla="*/ 1033915 w 1907891"/>
                <a:gd name="connsiteY24" fmla="*/ 1239847 h 1805384"/>
                <a:gd name="connsiteX25" fmla="*/ 989283 w 1907891"/>
                <a:gd name="connsiteY25" fmla="*/ 1309487 h 1805384"/>
                <a:gd name="connsiteX26" fmla="*/ 982579 w 1907891"/>
                <a:gd name="connsiteY26" fmla="*/ 1317227 h 1805384"/>
                <a:gd name="connsiteX27" fmla="*/ 989284 w 1907891"/>
                <a:gd name="connsiteY27" fmla="*/ 1309486 h 1805384"/>
                <a:gd name="connsiteX28" fmla="*/ 1033916 w 1907891"/>
                <a:gd name="connsiteY28" fmla="*/ 1239847 h 1805384"/>
                <a:gd name="connsiteX29" fmla="*/ 1033915 w 1907891"/>
                <a:gd name="connsiteY29" fmla="*/ 1239847 h 1805384"/>
                <a:gd name="connsiteX30" fmla="*/ 874161 w 1907891"/>
                <a:gd name="connsiteY30" fmla="*/ 1442400 h 1805384"/>
                <a:gd name="connsiteX31" fmla="*/ 872954 w 1907891"/>
                <a:gd name="connsiteY31" fmla="*/ 1443794 h 1805384"/>
                <a:gd name="connsiteX32" fmla="*/ 872955 w 1907891"/>
                <a:gd name="connsiteY32" fmla="*/ 1443793 h 1805384"/>
                <a:gd name="connsiteX33" fmla="*/ 874162 w 1907891"/>
                <a:gd name="connsiteY33" fmla="*/ 1442400 h 1805384"/>
                <a:gd name="connsiteX34" fmla="*/ 874161 w 1907891"/>
                <a:gd name="connsiteY34" fmla="*/ 1442400 h 1805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907891" h="1805384">
                  <a:moveTo>
                    <a:pt x="1405724" y="1273"/>
                  </a:moveTo>
                  <a:cubicBezTo>
                    <a:pt x="1463970" y="-638"/>
                    <a:pt x="1522590" y="-401"/>
                    <a:pt x="1581489" y="2018"/>
                  </a:cubicBezTo>
                  <a:cubicBezTo>
                    <a:pt x="1647471" y="4782"/>
                    <a:pt x="1713129" y="10418"/>
                    <a:pt x="1778280" y="18856"/>
                  </a:cubicBezTo>
                  <a:lnTo>
                    <a:pt x="1907891" y="41366"/>
                  </a:lnTo>
                  <a:lnTo>
                    <a:pt x="1116796" y="1316393"/>
                  </a:lnTo>
                  <a:lnTo>
                    <a:pt x="1032717" y="1349520"/>
                  </a:lnTo>
                  <a:cubicBezTo>
                    <a:pt x="987231" y="1371438"/>
                    <a:pt x="943582" y="1396568"/>
                    <a:pt x="902067" y="1424615"/>
                  </a:cubicBezTo>
                  <a:lnTo>
                    <a:pt x="856867" y="1458415"/>
                  </a:lnTo>
                  <a:lnTo>
                    <a:pt x="856865" y="1458417"/>
                  </a:lnTo>
                  <a:lnTo>
                    <a:pt x="821967" y="1484513"/>
                  </a:lnTo>
                  <a:lnTo>
                    <a:pt x="750386" y="1549571"/>
                  </a:lnTo>
                  <a:lnTo>
                    <a:pt x="690245" y="1594543"/>
                  </a:lnTo>
                  <a:cubicBezTo>
                    <a:pt x="624567" y="1638914"/>
                    <a:pt x="554389" y="1677132"/>
                    <a:pt x="480540" y="1708367"/>
                  </a:cubicBezTo>
                  <a:lnTo>
                    <a:pt x="375138" y="1746944"/>
                  </a:lnTo>
                  <a:lnTo>
                    <a:pt x="375138" y="1746945"/>
                  </a:lnTo>
                  <a:lnTo>
                    <a:pt x="367116" y="1749881"/>
                  </a:lnTo>
                  <a:cubicBezTo>
                    <a:pt x="251145" y="1785952"/>
                    <a:pt x="127842" y="1805384"/>
                    <a:pt x="1" y="1805384"/>
                  </a:cubicBezTo>
                  <a:lnTo>
                    <a:pt x="0" y="1805384"/>
                  </a:lnTo>
                  <a:lnTo>
                    <a:pt x="0" y="423486"/>
                  </a:lnTo>
                  <a:lnTo>
                    <a:pt x="689" y="423534"/>
                  </a:lnTo>
                  <a:lnTo>
                    <a:pt x="689" y="424721"/>
                  </a:lnTo>
                  <a:lnTo>
                    <a:pt x="68227" y="419991"/>
                  </a:lnTo>
                  <a:cubicBezTo>
                    <a:pt x="138181" y="410145"/>
                    <a:pt x="206581" y="385530"/>
                    <a:pt x="268761" y="346141"/>
                  </a:cubicBezTo>
                  <a:cubicBezTo>
                    <a:pt x="608518" y="133308"/>
                    <a:pt x="997997" y="14650"/>
                    <a:pt x="1405724" y="1273"/>
                  </a:cubicBezTo>
                  <a:close/>
                  <a:moveTo>
                    <a:pt x="1033915" y="1239847"/>
                  </a:moveTo>
                  <a:lnTo>
                    <a:pt x="989283" y="1309487"/>
                  </a:lnTo>
                  <a:lnTo>
                    <a:pt x="982579" y="1317227"/>
                  </a:lnTo>
                  <a:lnTo>
                    <a:pt x="989284" y="1309486"/>
                  </a:lnTo>
                  <a:lnTo>
                    <a:pt x="1033916" y="1239847"/>
                  </a:lnTo>
                  <a:lnTo>
                    <a:pt x="1033915" y="1239847"/>
                  </a:lnTo>
                  <a:close/>
                  <a:moveTo>
                    <a:pt x="874161" y="1442400"/>
                  </a:moveTo>
                  <a:lnTo>
                    <a:pt x="872954" y="1443794"/>
                  </a:lnTo>
                  <a:lnTo>
                    <a:pt x="872955" y="1443793"/>
                  </a:lnTo>
                  <a:lnTo>
                    <a:pt x="874162" y="1442400"/>
                  </a:lnTo>
                  <a:lnTo>
                    <a:pt x="874161" y="1442400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A910126-71E5-BB0D-E275-3205BB909AEA}"/>
                </a:ext>
              </a:extLst>
            </p:cNvPr>
            <p:cNvSpPr/>
            <p:nvPr/>
          </p:nvSpPr>
          <p:spPr>
            <a:xfrm>
              <a:off x="8374782" y="2304713"/>
              <a:ext cx="1491510" cy="2248631"/>
            </a:xfrm>
            <a:custGeom>
              <a:avLst/>
              <a:gdLst>
                <a:gd name="connsiteX0" fmla="*/ 1194315 w 1491510"/>
                <a:gd name="connsiteY0" fmla="*/ 0 h 2248631"/>
                <a:gd name="connsiteX1" fmla="*/ 1243525 w 1491510"/>
                <a:gd name="connsiteY1" fmla="*/ 86300 h 2248631"/>
                <a:gd name="connsiteX2" fmla="*/ 1478914 w 1491510"/>
                <a:gd name="connsiteY2" fmla="*/ 882426 h 2248631"/>
                <a:gd name="connsiteX3" fmla="*/ 1491438 w 1491510"/>
                <a:gd name="connsiteY3" fmla="*/ 1123468 h 2248631"/>
                <a:gd name="connsiteX4" fmla="*/ 1491510 w 1491510"/>
                <a:gd name="connsiteY4" fmla="*/ 1123468 h 2248631"/>
                <a:gd name="connsiteX5" fmla="*/ 1491474 w 1491510"/>
                <a:gd name="connsiteY5" fmla="*/ 1124159 h 2248631"/>
                <a:gd name="connsiteX6" fmla="*/ 1491510 w 1491510"/>
                <a:gd name="connsiteY6" fmla="*/ 1124849 h 2248631"/>
                <a:gd name="connsiteX7" fmla="*/ 1491438 w 1491510"/>
                <a:gd name="connsiteY7" fmla="*/ 1124849 h 2248631"/>
                <a:gd name="connsiteX8" fmla="*/ 1478917 w 1491510"/>
                <a:gd name="connsiteY8" fmla="*/ 1365892 h 2248631"/>
                <a:gd name="connsiteX9" fmla="*/ 1243774 w 1491510"/>
                <a:gd name="connsiteY9" fmla="*/ 2162018 h 2248631"/>
                <a:gd name="connsiteX10" fmla="*/ 1194469 w 1491510"/>
                <a:gd name="connsiteY10" fmla="*/ 2248631 h 2248631"/>
                <a:gd name="connsiteX11" fmla="*/ 105 w 1491510"/>
                <a:gd name="connsiteY11" fmla="*/ 1794783 h 2248631"/>
                <a:gd name="connsiteX12" fmla="*/ 7902 w 1491510"/>
                <a:gd name="connsiteY12" fmla="*/ 1786203 h 2248631"/>
                <a:gd name="connsiteX13" fmla="*/ 245496 w 1491510"/>
                <a:gd name="connsiteY13" fmla="*/ 1124364 h 2248631"/>
                <a:gd name="connsiteX14" fmla="*/ 7902 w 1491510"/>
                <a:gd name="connsiteY14" fmla="*/ 462525 h 2248631"/>
                <a:gd name="connsiteX15" fmla="*/ 0 w 1491510"/>
                <a:gd name="connsiteY15" fmla="*/ 453830 h 2248631"/>
                <a:gd name="connsiteX16" fmla="*/ 1194315 w 1491510"/>
                <a:gd name="connsiteY16" fmla="*/ 0 h 2248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1510" h="2248631">
                  <a:moveTo>
                    <a:pt x="1194315" y="0"/>
                  </a:moveTo>
                  <a:lnTo>
                    <a:pt x="1243525" y="86300"/>
                  </a:lnTo>
                  <a:cubicBezTo>
                    <a:pt x="1369750" y="333489"/>
                    <a:pt x="1449640" y="602452"/>
                    <a:pt x="1478914" y="882426"/>
                  </a:cubicBezTo>
                  <a:lnTo>
                    <a:pt x="1491438" y="1123468"/>
                  </a:lnTo>
                  <a:lnTo>
                    <a:pt x="1491510" y="1123468"/>
                  </a:lnTo>
                  <a:lnTo>
                    <a:pt x="1491474" y="1124159"/>
                  </a:lnTo>
                  <a:lnTo>
                    <a:pt x="1491510" y="1124849"/>
                  </a:lnTo>
                  <a:lnTo>
                    <a:pt x="1491438" y="1124849"/>
                  </a:lnTo>
                  <a:lnTo>
                    <a:pt x="1478917" y="1365892"/>
                  </a:lnTo>
                  <a:cubicBezTo>
                    <a:pt x="1449654" y="1645866"/>
                    <a:pt x="1369807" y="1914829"/>
                    <a:pt x="1243774" y="2162018"/>
                  </a:cubicBezTo>
                  <a:lnTo>
                    <a:pt x="1194469" y="2248631"/>
                  </a:lnTo>
                  <a:lnTo>
                    <a:pt x="105" y="1794783"/>
                  </a:lnTo>
                  <a:lnTo>
                    <a:pt x="7902" y="1786203"/>
                  </a:lnTo>
                  <a:cubicBezTo>
                    <a:pt x="156332" y="1606347"/>
                    <a:pt x="245496" y="1375768"/>
                    <a:pt x="245496" y="1124364"/>
                  </a:cubicBezTo>
                  <a:cubicBezTo>
                    <a:pt x="245496" y="872960"/>
                    <a:pt x="156332" y="642381"/>
                    <a:pt x="7902" y="462525"/>
                  </a:cubicBezTo>
                  <a:lnTo>
                    <a:pt x="0" y="453830"/>
                  </a:lnTo>
                  <a:lnTo>
                    <a:pt x="1194315" y="0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B549C34-BC20-DA38-6721-D9F608710881}"/>
                </a:ext>
              </a:extLst>
            </p:cNvPr>
            <p:cNvSpPr/>
            <p:nvPr/>
          </p:nvSpPr>
          <p:spPr>
            <a:xfrm>
              <a:off x="6096001" y="3914608"/>
              <a:ext cx="1907801" cy="1801709"/>
            </a:xfrm>
            <a:custGeom>
              <a:avLst/>
              <a:gdLst>
                <a:gd name="connsiteX0" fmla="*/ 0 w 1907801"/>
                <a:gd name="connsiteY0" fmla="*/ 0 h 1801709"/>
                <a:gd name="connsiteX1" fmla="*/ 367115 w 1907801"/>
                <a:gd name="connsiteY1" fmla="*/ 55503 h 1801709"/>
                <a:gd name="connsiteX2" fmla="*/ 377196 w 1907801"/>
                <a:gd name="connsiteY2" fmla="*/ 59193 h 1801709"/>
                <a:gd name="connsiteX3" fmla="*/ 398264 w 1907801"/>
                <a:gd name="connsiteY3" fmla="*/ 102928 h 1801709"/>
                <a:gd name="connsiteX4" fmla="*/ 494521 w 1907801"/>
                <a:gd name="connsiteY4" fmla="*/ 253119 h 1801709"/>
                <a:gd name="connsiteX5" fmla="*/ 517070 w 1907801"/>
                <a:gd name="connsiteY5" fmla="*/ 279153 h 1801709"/>
                <a:gd name="connsiteX6" fmla="*/ 517072 w 1907801"/>
                <a:gd name="connsiteY6" fmla="*/ 279154 h 1801709"/>
                <a:gd name="connsiteX7" fmla="*/ 494522 w 1907801"/>
                <a:gd name="connsiteY7" fmla="*/ 253119 h 1801709"/>
                <a:gd name="connsiteX8" fmla="*/ 398265 w 1907801"/>
                <a:gd name="connsiteY8" fmla="*/ 102928 h 1801709"/>
                <a:gd name="connsiteX9" fmla="*/ 377197 w 1907801"/>
                <a:gd name="connsiteY9" fmla="*/ 59193 h 1801709"/>
                <a:gd name="connsiteX10" fmla="*/ 480541 w 1907801"/>
                <a:gd name="connsiteY10" fmla="*/ 97017 h 1801709"/>
                <a:gd name="connsiteX11" fmla="*/ 690246 w 1907801"/>
                <a:gd name="connsiteY11" fmla="*/ 210841 h 1801709"/>
                <a:gd name="connsiteX12" fmla="*/ 772240 w 1907801"/>
                <a:gd name="connsiteY12" fmla="*/ 272155 h 1801709"/>
                <a:gd name="connsiteX13" fmla="*/ 785285 w 1907801"/>
                <a:gd name="connsiteY13" fmla="*/ 281910 h 1801709"/>
                <a:gd name="connsiteX14" fmla="*/ 835013 w 1907801"/>
                <a:gd name="connsiteY14" fmla="*/ 327106 h 1801709"/>
                <a:gd name="connsiteX15" fmla="*/ 872955 w 1907801"/>
                <a:gd name="connsiteY15" fmla="*/ 361590 h 1801709"/>
                <a:gd name="connsiteX16" fmla="*/ 989284 w 1907801"/>
                <a:gd name="connsiteY16" fmla="*/ 495898 h 1801709"/>
                <a:gd name="connsiteX17" fmla="*/ 1011892 w 1907801"/>
                <a:gd name="connsiteY17" fmla="*/ 531172 h 1801709"/>
                <a:gd name="connsiteX18" fmla="*/ 1011893 w 1907801"/>
                <a:gd name="connsiteY18" fmla="*/ 531173 h 1801709"/>
                <a:gd name="connsiteX19" fmla="*/ 989284 w 1907801"/>
                <a:gd name="connsiteY19" fmla="*/ 495897 h 1801709"/>
                <a:gd name="connsiteX20" fmla="*/ 872955 w 1907801"/>
                <a:gd name="connsiteY20" fmla="*/ 361589 h 1801709"/>
                <a:gd name="connsiteX21" fmla="*/ 835013 w 1907801"/>
                <a:gd name="connsiteY21" fmla="*/ 327105 h 1801709"/>
                <a:gd name="connsiteX22" fmla="*/ 902067 w 1907801"/>
                <a:gd name="connsiteY22" fmla="*/ 377247 h 1801709"/>
                <a:gd name="connsiteX23" fmla="*/ 1032717 w 1907801"/>
                <a:gd name="connsiteY23" fmla="*/ 452342 h 1801709"/>
                <a:gd name="connsiteX24" fmla="*/ 1116923 w 1907801"/>
                <a:gd name="connsiteY24" fmla="*/ 485519 h 1801709"/>
                <a:gd name="connsiteX25" fmla="*/ 1907801 w 1907801"/>
                <a:gd name="connsiteY25" fmla="*/ 1760197 h 1801709"/>
                <a:gd name="connsiteX26" fmla="*/ 1779663 w 1907801"/>
                <a:gd name="connsiteY26" fmla="*/ 1782542 h 1801709"/>
                <a:gd name="connsiteX27" fmla="*/ 1582873 w 1907801"/>
                <a:gd name="connsiteY27" fmla="*/ 1799437 h 1801709"/>
                <a:gd name="connsiteX28" fmla="*/ 270145 w 1907801"/>
                <a:gd name="connsiteY28" fmla="*/ 1455314 h 1801709"/>
                <a:gd name="connsiteX29" fmla="*/ 69611 w 1907801"/>
                <a:gd name="connsiteY29" fmla="*/ 1382820 h 1801709"/>
                <a:gd name="connsiteX30" fmla="*/ 0 w 1907801"/>
                <a:gd name="connsiteY30" fmla="*/ 1377966 h 1801709"/>
                <a:gd name="connsiteX31" fmla="*/ 0 w 1907801"/>
                <a:gd name="connsiteY31" fmla="*/ 0 h 1801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907801" h="1801709">
                  <a:moveTo>
                    <a:pt x="0" y="0"/>
                  </a:moveTo>
                  <a:cubicBezTo>
                    <a:pt x="127841" y="0"/>
                    <a:pt x="251144" y="19432"/>
                    <a:pt x="367115" y="55503"/>
                  </a:cubicBezTo>
                  <a:lnTo>
                    <a:pt x="377196" y="59193"/>
                  </a:lnTo>
                  <a:lnTo>
                    <a:pt x="398264" y="102928"/>
                  </a:lnTo>
                  <a:cubicBezTo>
                    <a:pt x="426772" y="155406"/>
                    <a:pt x="458974" y="205586"/>
                    <a:pt x="494521" y="253119"/>
                  </a:cubicBezTo>
                  <a:lnTo>
                    <a:pt x="517070" y="279153"/>
                  </a:lnTo>
                  <a:lnTo>
                    <a:pt x="517072" y="279154"/>
                  </a:lnTo>
                  <a:lnTo>
                    <a:pt x="494522" y="253119"/>
                  </a:lnTo>
                  <a:cubicBezTo>
                    <a:pt x="458975" y="205586"/>
                    <a:pt x="426773" y="155406"/>
                    <a:pt x="398265" y="102928"/>
                  </a:cubicBezTo>
                  <a:lnTo>
                    <a:pt x="377197" y="59193"/>
                  </a:lnTo>
                  <a:lnTo>
                    <a:pt x="480541" y="97017"/>
                  </a:lnTo>
                  <a:cubicBezTo>
                    <a:pt x="554390" y="128253"/>
                    <a:pt x="624568" y="166470"/>
                    <a:pt x="690246" y="210841"/>
                  </a:cubicBezTo>
                  <a:lnTo>
                    <a:pt x="772240" y="272155"/>
                  </a:lnTo>
                  <a:lnTo>
                    <a:pt x="785285" y="281910"/>
                  </a:lnTo>
                  <a:lnTo>
                    <a:pt x="835013" y="327106"/>
                  </a:lnTo>
                  <a:lnTo>
                    <a:pt x="872955" y="361590"/>
                  </a:lnTo>
                  <a:cubicBezTo>
                    <a:pt x="914844" y="403480"/>
                    <a:pt x="953737" y="448365"/>
                    <a:pt x="989284" y="495898"/>
                  </a:cubicBezTo>
                  <a:lnTo>
                    <a:pt x="1011892" y="531172"/>
                  </a:lnTo>
                  <a:lnTo>
                    <a:pt x="1011893" y="531173"/>
                  </a:lnTo>
                  <a:lnTo>
                    <a:pt x="989284" y="495897"/>
                  </a:lnTo>
                  <a:cubicBezTo>
                    <a:pt x="953737" y="448364"/>
                    <a:pt x="914844" y="403479"/>
                    <a:pt x="872955" y="361589"/>
                  </a:cubicBezTo>
                  <a:lnTo>
                    <a:pt x="835013" y="327105"/>
                  </a:lnTo>
                  <a:lnTo>
                    <a:pt x="902067" y="377247"/>
                  </a:lnTo>
                  <a:cubicBezTo>
                    <a:pt x="943582" y="405294"/>
                    <a:pt x="987231" y="430424"/>
                    <a:pt x="1032717" y="452342"/>
                  </a:cubicBezTo>
                  <a:lnTo>
                    <a:pt x="1116923" y="485519"/>
                  </a:lnTo>
                  <a:lnTo>
                    <a:pt x="1907801" y="1760197"/>
                  </a:lnTo>
                  <a:lnTo>
                    <a:pt x="1779663" y="1782542"/>
                  </a:lnTo>
                  <a:cubicBezTo>
                    <a:pt x="1714513" y="1791016"/>
                    <a:pt x="1648855" y="1796673"/>
                    <a:pt x="1582873" y="1799437"/>
                  </a:cubicBezTo>
                  <a:cubicBezTo>
                    <a:pt x="1111675" y="1820166"/>
                    <a:pt x="657056" y="1698549"/>
                    <a:pt x="270145" y="1455314"/>
                  </a:cubicBezTo>
                  <a:cubicBezTo>
                    <a:pt x="207965" y="1416961"/>
                    <a:pt x="139565" y="1392602"/>
                    <a:pt x="69611" y="1382820"/>
                  </a:cubicBezTo>
                  <a:lnTo>
                    <a:pt x="0" y="13779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6" name="Freeform 26">
              <a:extLst>
                <a:ext uri="{FF2B5EF4-FFF2-40B4-BE49-F238E27FC236}">
                  <a16:creationId xmlns:a16="http://schemas.microsoft.com/office/drawing/2014/main" id="{1373EA78-937D-FBCD-ECBF-7DE78F375AD1}"/>
                </a:ext>
              </a:extLst>
            </p:cNvPr>
            <p:cNvSpPr/>
            <p:nvPr/>
          </p:nvSpPr>
          <p:spPr>
            <a:xfrm>
              <a:off x="3709983" y="2532070"/>
              <a:ext cx="1793599" cy="1793861"/>
            </a:xfrm>
            <a:custGeom>
              <a:avLst/>
              <a:gdLst>
                <a:gd name="connsiteX0" fmla="*/ 471918 w 471918"/>
                <a:gd name="connsiteY0" fmla="*/ 235994 h 471987"/>
                <a:gd name="connsiteX1" fmla="*/ 235959 w 471918"/>
                <a:gd name="connsiteY1" fmla="*/ 471988 h 471987"/>
                <a:gd name="connsiteX2" fmla="*/ 0 w 471918"/>
                <a:gd name="connsiteY2" fmla="*/ 235994 h 471987"/>
                <a:gd name="connsiteX3" fmla="*/ 235959 w 471918"/>
                <a:gd name="connsiteY3" fmla="*/ 0 h 471987"/>
                <a:gd name="connsiteX4" fmla="*/ 471918 w 471918"/>
                <a:gd name="connsiteY4" fmla="*/ 235994 h 471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1918" h="471987">
                  <a:moveTo>
                    <a:pt x="471918" y="235994"/>
                  </a:moveTo>
                  <a:cubicBezTo>
                    <a:pt x="471918" y="366330"/>
                    <a:pt x="366276" y="471988"/>
                    <a:pt x="235959" y="471988"/>
                  </a:cubicBezTo>
                  <a:cubicBezTo>
                    <a:pt x="105642" y="471988"/>
                    <a:pt x="0" y="366329"/>
                    <a:pt x="0" y="235994"/>
                  </a:cubicBezTo>
                  <a:cubicBezTo>
                    <a:pt x="0" y="105658"/>
                    <a:pt x="105642" y="0"/>
                    <a:pt x="235959" y="0"/>
                  </a:cubicBezTo>
                  <a:cubicBezTo>
                    <a:pt x="366276" y="0"/>
                    <a:pt x="471918" y="105658"/>
                    <a:pt x="471918" y="235994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27">
              <a:extLst>
                <a:ext uri="{FF2B5EF4-FFF2-40B4-BE49-F238E27FC236}">
                  <a16:creationId xmlns:a16="http://schemas.microsoft.com/office/drawing/2014/main" id="{678C24F2-4554-E130-D481-2D7B997B3E27}"/>
                </a:ext>
              </a:extLst>
            </p:cNvPr>
            <p:cNvSpPr/>
            <p:nvPr/>
          </p:nvSpPr>
          <p:spPr>
            <a:xfrm>
              <a:off x="6688418" y="2532070"/>
              <a:ext cx="1793599" cy="1793861"/>
            </a:xfrm>
            <a:custGeom>
              <a:avLst/>
              <a:gdLst>
                <a:gd name="connsiteX0" fmla="*/ 471918 w 471918"/>
                <a:gd name="connsiteY0" fmla="*/ 235994 h 471987"/>
                <a:gd name="connsiteX1" fmla="*/ 235959 w 471918"/>
                <a:gd name="connsiteY1" fmla="*/ 471988 h 471987"/>
                <a:gd name="connsiteX2" fmla="*/ 0 w 471918"/>
                <a:gd name="connsiteY2" fmla="*/ 235994 h 471987"/>
                <a:gd name="connsiteX3" fmla="*/ 235959 w 471918"/>
                <a:gd name="connsiteY3" fmla="*/ 0 h 471987"/>
                <a:gd name="connsiteX4" fmla="*/ 471918 w 471918"/>
                <a:gd name="connsiteY4" fmla="*/ 235994 h 471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1918" h="471987">
                  <a:moveTo>
                    <a:pt x="471918" y="235994"/>
                  </a:moveTo>
                  <a:cubicBezTo>
                    <a:pt x="471918" y="366330"/>
                    <a:pt x="366276" y="471988"/>
                    <a:pt x="235959" y="471988"/>
                  </a:cubicBezTo>
                  <a:cubicBezTo>
                    <a:pt x="105642" y="471988"/>
                    <a:pt x="0" y="366329"/>
                    <a:pt x="0" y="235994"/>
                  </a:cubicBezTo>
                  <a:cubicBezTo>
                    <a:pt x="0" y="105658"/>
                    <a:pt x="105642" y="0"/>
                    <a:pt x="235959" y="0"/>
                  </a:cubicBezTo>
                  <a:cubicBezTo>
                    <a:pt x="366276" y="0"/>
                    <a:pt x="471918" y="105658"/>
                    <a:pt x="471918" y="235994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C5A5C74-E779-6B31-5256-24AC181E4D8C}"/>
                </a:ext>
              </a:extLst>
            </p:cNvPr>
            <p:cNvSpPr/>
            <p:nvPr/>
          </p:nvSpPr>
          <p:spPr>
            <a:xfrm>
              <a:off x="3376889" y="2194454"/>
              <a:ext cx="5437459" cy="2469092"/>
            </a:xfrm>
            <a:custGeom>
              <a:avLst/>
              <a:gdLst>
                <a:gd name="connsiteX0" fmla="*/ 2066009 w 5437459"/>
                <a:gd name="connsiteY0" fmla="*/ 2145211 h 2469092"/>
                <a:gd name="connsiteX1" fmla="*/ 2019828 w 5437459"/>
                <a:gd name="connsiteY1" fmla="*/ 2187183 h 2469092"/>
                <a:gd name="connsiteX2" fmla="*/ 2011094 w 5437459"/>
                <a:gd name="connsiteY2" fmla="*/ 2193715 h 2469092"/>
                <a:gd name="connsiteX3" fmla="*/ 2057275 w 5437459"/>
                <a:gd name="connsiteY3" fmla="*/ 2151742 h 2469092"/>
                <a:gd name="connsiteX4" fmla="*/ 3367904 w 5437459"/>
                <a:gd name="connsiteY4" fmla="*/ 2141988 h 2469092"/>
                <a:gd name="connsiteX5" fmla="*/ 3380948 w 5437459"/>
                <a:gd name="connsiteY5" fmla="*/ 2151742 h 2469092"/>
                <a:gd name="connsiteX6" fmla="*/ 3430676 w 5437459"/>
                <a:gd name="connsiteY6" fmla="*/ 2196938 h 2469092"/>
                <a:gd name="connsiteX7" fmla="*/ 3417631 w 5437459"/>
                <a:gd name="connsiteY7" fmla="*/ 2187183 h 2469092"/>
                <a:gd name="connsiteX8" fmla="*/ 3096308 w 5437459"/>
                <a:gd name="connsiteY8" fmla="*/ 1779270 h 2469092"/>
                <a:gd name="connsiteX9" fmla="*/ 3199652 w 5437459"/>
                <a:gd name="connsiteY9" fmla="*/ 1817094 h 2469092"/>
                <a:gd name="connsiteX10" fmla="*/ 3409357 w 5437459"/>
                <a:gd name="connsiteY10" fmla="*/ 1930918 h 2469092"/>
                <a:gd name="connsiteX11" fmla="*/ 3491351 w 5437459"/>
                <a:gd name="connsiteY11" fmla="*/ 1992232 h 2469092"/>
                <a:gd name="connsiteX12" fmla="*/ 3504396 w 5437459"/>
                <a:gd name="connsiteY12" fmla="*/ 2001987 h 2469092"/>
                <a:gd name="connsiteX13" fmla="*/ 3554124 w 5437459"/>
                <a:gd name="connsiteY13" fmla="*/ 2047183 h 2469092"/>
                <a:gd name="connsiteX14" fmla="*/ 3592066 w 5437459"/>
                <a:gd name="connsiteY14" fmla="*/ 2081667 h 2469092"/>
                <a:gd name="connsiteX15" fmla="*/ 3804652 w 5437459"/>
                <a:gd name="connsiteY15" fmla="*/ 2366165 h 2469092"/>
                <a:gd name="connsiteX16" fmla="*/ 3825721 w 5437459"/>
                <a:gd name="connsiteY16" fmla="*/ 2409901 h 2469092"/>
                <a:gd name="connsiteX17" fmla="*/ 3722376 w 5437459"/>
                <a:gd name="connsiteY17" fmla="*/ 2372076 h 2469092"/>
                <a:gd name="connsiteX18" fmla="*/ 3512671 w 5437459"/>
                <a:gd name="connsiteY18" fmla="*/ 2258252 h 2469092"/>
                <a:gd name="connsiteX19" fmla="*/ 3430677 w 5437459"/>
                <a:gd name="connsiteY19" fmla="*/ 2196938 h 2469092"/>
                <a:gd name="connsiteX20" fmla="*/ 3380949 w 5437459"/>
                <a:gd name="connsiteY20" fmla="*/ 2151742 h 2469092"/>
                <a:gd name="connsiteX21" fmla="*/ 3367905 w 5437459"/>
                <a:gd name="connsiteY21" fmla="*/ 2141988 h 2469092"/>
                <a:gd name="connsiteX22" fmla="*/ 3329962 w 5437459"/>
                <a:gd name="connsiteY22" fmla="*/ 2107503 h 2469092"/>
                <a:gd name="connsiteX23" fmla="*/ 3117376 w 5437459"/>
                <a:gd name="connsiteY23" fmla="*/ 1823005 h 2469092"/>
                <a:gd name="connsiteX24" fmla="*/ 2719111 w 5437459"/>
                <a:gd name="connsiteY24" fmla="*/ 1720077 h 2469092"/>
                <a:gd name="connsiteX25" fmla="*/ 3086226 w 5437459"/>
                <a:gd name="connsiteY25" fmla="*/ 1775580 h 2469092"/>
                <a:gd name="connsiteX26" fmla="*/ 3096307 w 5437459"/>
                <a:gd name="connsiteY26" fmla="*/ 1779270 h 2469092"/>
                <a:gd name="connsiteX27" fmla="*/ 3117375 w 5437459"/>
                <a:gd name="connsiteY27" fmla="*/ 1823005 h 2469092"/>
                <a:gd name="connsiteX28" fmla="*/ 3329961 w 5437459"/>
                <a:gd name="connsiteY28" fmla="*/ 2107503 h 2469092"/>
                <a:gd name="connsiteX29" fmla="*/ 3367904 w 5437459"/>
                <a:gd name="connsiteY29" fmla="*/ 2141988 h 2469092"/>
                <a:gd name="connsiteX30" fmla="*/ 3300849 w 5437459"/>
                <a:gd name="connsiteY30" fmla="*/ 2091845 h 2469092"/>
                <a:gd name="connsiteX31" fmla="*/ 2719111 w 5437459"/>
                <a:gd name="connsiteY31" fmla="*/ 1914148 h 2469092"/>
                <a:gd name="connsiteX32" fmla="*/ 2137373 w 5437459"/>
                <a:gd name="connsiteY32" fmla="*/ 2091845 h 2469092"/>
                <a:gd name="connsiteX33" fmla="*/ 2066008 w 5437459"/>
                <a:gd name="connsiteY33" fmla="*/ 2145211 h 2469092"/>
                <a:gd name="connsiteX34" fmla="*/ 2057274 w 5437459"/>
                <a:gd name="connsiteY34" fmla="*/ 2151742 h 2469092"/>
                <a:gd name="connsiteX35" fmla="*/ 2011093 w 5437459"/>
                <a:gd name="connsiteY35" fmla="*/ 2193715 h 2469092"/>
                <a:gd name="connsiteX36" fmla="*/ 1924788 w 5437459"/>
                <a:gd name="connsiteY36" fmla="*/ 2258252 h 2469092"/>
                <a:gd name="connsiteX37" fmla="*/ 1715083 w 5437459"/>
                <a:gd name="connsiteY37" fmla="*/ 2372076 h 2469092"/>
                <a:gd name="connsiteX38" fmla="*/ 1612666 w 5437459"/>
                <a:gd name="connsiteY38" fmla="*/ 2409561 h 2469092"/>
                <a:gd name="connsiteX39" fmla="*/ 1633571 w 5437459"/>
                <a:gd name="connsiteY39" fmla="*/ 2366165 h 2469092"/>
                <a:gd name="connsiteX40" fmla="*/ 1846157 w 5437459"/>
                <a:gd name="connsiteY40" fmla="*/ 2081667 h 2469092"/>
                <a:gd name="connsiteX41" fmla="*/ 1887646 w 5437459"/>
                <a:gd name="connsiteY41" fmla="*/ 2043959 h 2469092"/>
                <a:gd name="connsiteX42" fmla="*/ 1887651 w 5437459"/>
                <a:gd name="connsiteY42" fmla="*/ 2043955 h 2469092"/>
                <a:gd name="connsiteX43" fmla="*/ 1933828 w 5437459"/>
                <a:gd name="connsiteY43" fmla="*/ 2001987 h 2469092"/>
                <a:gd name="connsiteX44" fmla="*/ 1942556 w 5437459"/>
                <a:gd name="connsiteY44" fmla="*/ 1995460 h 2469092"/>
                <a:gd name="connsiteX45" fmla="*/ 1942561 w 5437459"/>
                <a:gd name="connsiteY45" fmla="*/ 1995456 h 2469092"/>
                <a:gd name="connsiteX46" fmla="*/ 2028866 w 5437459"/>
                <a:gd name="connsiteY46" fmla="*/ 1930918 h 2469092"/>
                <a:gd name="connsiteX47" fmla="*/ 2238571 w 5437459"/>
                <a:gd name="connsiteY47" fmla="*/ 1817094 h 2469092"/>
                <a:gd name="connsiteX48" fmla="*/ 2340988 w 5437459"/>
                <a:gd name="connsiteY48" fmla="*/ 1779609 h 2469092"/>
                <a:gd name="connsiteX49" fmla="*/ 2351996 w 5437459"/>
                <a:gd name="connsiteY49" fmla="*/ 1775580 h 2469092"/>
                <a:gd name="connsiteX50" fmla="*/ 2719111 w 5437459"/>
                <a:gd name="connsiteY50" fmla="*/ 1720077 h 2469092"/>
                <a:gd name="connsiteX51" fmla="*/ 1865793 w 5437459"/>
                <a:gd name="connsiteY51" fmla="*/ 408794 h 2469092"/>
                <a:gd name="connsiteX52" fmla="*/ 1896380 w 5437459"/>
                <a:gd name="connsiteY52" fmla="*/ 431666 h 2469092"/>
                <a:gd name="connsiteX53" fmla="*/ 1964415 w 5437459"/>
                <a:gd name="connsiteY53" fmla="*/ 493500 h 2469092"/>
                <a:gd name="connsiteX54" fmla="*/ 1933827 w 5437459"/>
                <a:gd name="connsiteY54" fmla="*/ 470627 h 2469092"/>
                <a:gd name="connsiteX55" fmla="*/ 3575977 w 5437459"/>
                <a:gd name="connsiteY55" fmla="*/ 405570 h 2469092"/>
                <a:gd name="connsiteX56" fmla="*/ 3504396 w 5437459"/>
                <a:gd name="connsiteY56" fmla="*/ 470627 h 2469092"/>
                <a:gd name="connsiteX57" fmla="*/ 3469498 w 5437459"/>
                <a:gd name="connsiteY57" fmla="*/ 496724 h 2469092"/>
                <a:gd name="connsiteX58" fmla="*/ 3541079 w 5437459"/>
                <a:gd name="connsiteY58" fmla="*/ 431666 h 2469092"/>
                <a:gd name="connsiteX59" fmla="*/ 3593273 w 5437459"/>
                <a:gd name="connsiteY59" fmla="*/ 389553 h 2469092"/>
                <a:gd name="connsiteX60" fmla="*/ 3593272 w 5437459"/>
                <a:gd name="connsiteY60" fmla="*/ 389553 h 2469092"/>
                <a:gd name="connsiteX61" fmla="*/ 3592065 w 5437459"/>
                <a:gd name="connsiteY61" fmla="*/ 390947 h 2469092"/>
                <a:gd name="connsiteX62" fmla="*/ 3592066 w 5437459"/>
                <a:gd name="connsiteY62" fmla="*/ 390946 h 2469092"/>
                <a:gd name="connsiteX63" fmla="*/ 1234543 w 5437459"/>
                <a:gd name="connsiteY63" fmla="*/ 0 h 2469092"/>
                <a:gd name="connsiteX64" fmla="*/ 1601658 w 5437459"/>
                <a:gd name="connsiteY64" fmla="*/ 55503 h 2469092"/>
                <a:gd name="connsiteX65" fmla="*/ 1610608 w 5437459"/>
                <a:gd name="connsiteY65" fmla="*/ 58779 h 2469092"/>
                <a:gd name="connsiteX66" fmla="*/ 1633571 w 5437459"/>
                <a:gd name="connsiteY66" fmla="*/ 106448 h 2469092"/>
                <a:gd name="connsiteX67" fmla="*/ 1729828 w 5437459"/>
                <a:gd name="connsiteY67" fmla="*/ 256639 h 2469092"/>
                <a:gd name="connsiteX68" fmla="*/ 1731107 w 5437459"/>
                <a:gd name="connsiteY68" fmla="*/ 258116 h 2469092"/>
                <a:gd name="connsiteX69" fmla="*/ 1729829 w 5437459"/>
                <a:gd name="connsiteY69" fmla="*/ 256640 h 2469092"/>
                <a:gd name="connsiteX70" fmla="*/ 1633572 w 5437459"/>
                <a:gd name="connsiteY70" fmla="*/ 106449 h 2469092"/>
                <a:gd name="connsiteX71" fmla="*/ 1610609 w 5437459"/>
                <a:gd name="connsiteY71" fmla="*/ 58780 h 2469092"/>
                <a:gd name="connsiteX72" fmla="*/ 1715084 w 5437459"/>
                <a:gd name="connsiteY72" fmla="*/ 97018 h 2469092"/>
                <a:gd name="connsiteX73" fmla="*/ 1924789 w 5437459"/>
                <a:gd name="connsiteY73" fmla="*/ 210842 h 2469092"/>
                <a:gd name="connsiteX74" fmla="*/ 1989241 w 5437459"/>
                <a:gd name="connsiteY74" fmla="*/ 259038 h 2469092"/>
                <a:gd name="connsiteX75" fmla="*/ 2019828 w 5437459"/>
                <a:gd name="connsiteY75" fmla="*/ 281911 h 2469092"/>
                <a:gd name="connsiteX76" fmla="*/ 2087862 w 5437459"/>
                <a:gd name="connsiteY76" fmla="*/ 343745 h 2469092"/>
                <a:gd name="connsiteX77" fmla="*/ 2137374 w 5437459"/>
                <a:gd name="connsiteY77" fmla="*/ 380769 h 2469092"/>
                <a:gd name="connsiteX78" fmla="*/ 2719112 w 5437459"/>
                <a:gd name="connsiteY78" fmla="*/ 558466 h 2469092"/>
                <a:gd name="connsiteX79" fmla="*/ 3300850 w 5437459"/>
                <a:gd name="connsiteY79" fmla="*/ 380769 h 2469092"/>
                <a:gd name="connsiteX80" fmla="*/ 3346046 w 5437459"/>
                <a:gd name="connsiteY80" fmla="*/ 346972 h 2469092"/>
                <a:gd name="connsiteX81" fmla="*/ 3346050 w 5437459"/>
                <a:gd name="connsiteY81" fmla="*/ 346968 h 2469092"/>
                <a:gd name="connsiteX82" fmla="*/ 3417631 w 5437459"/>
                <a:gd name="connsiteY82" fmla="*/ 281911 h 2469092"/>
                <a:gd name="connsiteX83" fmla="*/ 3452530 w 5437459"/>
                <a:gd name="connsiteY83" fmla="*/ 255815 h 2469092"/>
                <a:gd name="connsiteX84" fmla="*/ 3512670 w 5437459"/>
                <a:gd name="connsiteY84" fmla="*/ 210842 h 2469092"/>
                <a:gd name="connsiteX85" fmla="*/ 3722375 w 5437459"/>
                <a:gd name="connsiteY85" fmla="*/ 97018 h 2469092"/>
                <a:gd name="connsiteX86" fmla="*/ 3827778 w 5437459"/>
                <a:gd name="connsiteY86" fmla="*/ 58440 h 2469092"/>
                <a:gd name="connsiteX87" fmla="*/ 3804651 w 5437459"/>
                <a:gd name="connsiteY87" fmla="*/ 106449 h 2469092"/>
                <a:gd name="connsiteX88" fmla="*/ 3708394 w 5437459"/>
                <a:gd name="connsiteY88" fmla="*/ 256640 h 2469092"/>
                <a:gd name="connsiteX89" fmla="*/ 3701690 w 5437459"/>
                <a:gd name="connsiteY89" fmla="*/ 264380 h 2469092"/>
                <a:gd name="connsiteX90" fmla="*/ 3701690 w 5437459"/>
                <a:gd name="connsiteY90" fmla="*/ 264380 h 2469092"/>
                <a:gd name="connsiteX91" fmla="*/ 3708395 w 5437459"/>
                <a:gd name="connsiteY91" fmla="*/ 256639 h 2469092"/>
                <a:gd name="connsiteX92" fmla="*/ 3804652 w 5437459"/>
                <a:gd name="connsiteY92" fmla="*/ 106448 h 2469092"/>
                <a:gd name="connsiteX93" fmla="*/ 3827779 w 5437459"/>
                <a:gd name="connsiteY93" fmla="*/ 58439 h 2469092"/>
                <a:gd name="connsiteX94" fmla="*/ 3835801 w 5437459"/>
                <a:gd name="connsiteY94" fmla="*/ 55503 h 2469092"/>
                <a:gd name="connsiteX95" fmla="*/ 4202916 w 5437459"/>
                <a:gd name="connsiteY95" fmla="*/ 0 h 2469092"/>
                <a:gd name="connsiteX96" fmla="*/ 5437459 w 5437459"/>
                <a:gd name="connsiteY96" fmla="*/ 1234546 h 2469092"/>
                <a:gd name="connsiteX97" fmla="*/ 4202916 w 5437459"/>
                <a:gd name="connsiteY97" fmla="*/ 2469092 h 2469092"/>
                <a:gd name="connsiteX98" fmla="*/ 3835801 w 5437459"/>
                <a:gd name="connsiteY98" fmla="*/ 2413589 h 2469092"/>
                <a:gd name="connsiteX99" fmla="*/ 3825721 w 5437459"/>
                <a:gd name="connsiteY99" fmla="*/ 2409900 h 2469092"/>
                <a:gd name="connsiteX100" fmla="*/ 3804652 w 5437459"/>
                <a:gd name="connsiteY100" fmla="*/ 2366164 h 2469092"/>
                <a:gd name="connsiteX101" fmla="*/ 3592066 w 5437459"/>
                <a:gd name="connsiteY101" fmla="*/ 2081666 h 2469092"/>
                <a:gd name="connsiteX102" fmla="*/ 3554124 w 5437459"/>
                <a:gd name="connsiteY102" fmla="*/ 2047182 h 2469092"/>
                <a:gd name="connsiteX103" fmla="*/ 3621178 w 5437459"/>
                <a:gd name="connsiteY103" fmla="*/ 2097324 h 2469092"/>
                <a:gd name="connsiteX104" fmla="*/ 4202916 w 5437459"/>
                <a:gd name="connsiteY104" fmla="*/ 2275021 h 2469092"/>
                <a:gd name="connsiteX105" fmla="*/ 5243389 w 5437459"/>
                <a:gd name="connsiteY105" fmla="*/ 1234546 h 2469092"/>
                <a:gd name="connsiteX106" fmla="*/ 4202916 w 5437459"/>
                <a:gd name="connsiteY106" fmla="*/ 194071 h 2469092"/>
                <a:gd name="connsiteX107" fmla="*/ 3621178 w 5437459"/>
                <a:gd name="connsiteY107" fmla="*/ 371768 h 2469092"/>
                <a:gd name="connsiteX108" fmla="*/ 3575978 w 5437459"/>
                <a:gd name="connsiteY108" fmla="*/ 405568 h 2469092"/>
                <a:gd name="connsiteX109" fmla="*/ 3575976 w 5437459"/>
                <a:gd name="connsiteY109" fmla="*/ 405570 h 2469092"/>
                <a:gd name="connsiteX110" fmla="*/ 3541078 w 5437459"/>
                <a:gd name="connsiteY110" fmla="*/ 431666 h 2469092"/>
                <a:gd name="connsiteX111" fmla="*/ 3469497 w 5437459"/>
                <a:gd name="connsiteY111" fmla="*/ 496724 h 2469092"/>
                <a:gd name="connsiteX112" fmla="*/ 3409356 w 5437459"/>
                <a:gd name="connsiteY112" fmla="*/ 541696 h 2469092"/>
                <a:gd name="connsiteX113" fmla="*/ 3199651 w 5437459"/>
                <a:gd name="connsiteY113" fmla="*/ 655520 h 2469092"/>
                <a:gd name="connsiteX114" fmla="*/ 3094249 w 5437459"/>
                <a:gd name="connsiteY114" fmla="*/ 694097 h 2469092"/>
                <a:gd name="connsiteX115" fmla="*/ 3094249 w 5437459"/>
                <a:gd name="connsiteY115" fmla="*/ 694098 h 2469092"/>
                <a:gd name="connsiteX116" fmla="*/ 3086227 w 5437459"/>
                <a:gd name="connsiteY116" fmla="*/ 697034 h 2469092"/>
                <a:gd name="connsiteX117" fmla="*/ 2719112 w 5437459"/>
                <a:gd name="connsiteY117" fmla="*/ 752537 h 2469092"/>
                <a:gd name="connsiteX118" fmla="*/ 2351997 w 5437459"/>
                <a:gd name="connsiteY118" fmla="*/ 697034 h 2469092"/>
                <a:gd name="connsiteX119" fmla="*/ 2343048 w 5437459"/>
                <a:gd name="connsiteY119" fmla="*/ 693759 h 2469092"/>
                <a:gd name="connsiteX120" fmla="*/ 2238572 w 5437459"/>
                <a:gd name="connsiteY120" fmla="*/ 655520 h 2469092"/>
                <a:gd name="connsiteX121" fmla="*/ 2028867 w 5437459"/>
                <a:gd name="connsiteY121" fmla="*/ 541696 h 2469092"/>
                <a:gd name="connsiteX122" fmla="*/ 1964416 w 5437459"/>
                <a:gd name="connsiteY122" fmla="*/ 493500 h 2469092"/>
                <a:gd name="connsiteX123" fmla="*/ 1896381 w 5437459"/>
                <a:gd name="connsiteY123" fmla="*/ 431666 h 2469092"/>
                <a:gd name="connsiteX124" fmla="*/ 1865794 w 5437459"/>
                <a:gd name="connsiteY124" fmla="*/ 408794 h 2469092"/>
                <a:gd name="connsiteX125" fmla="*/ 1865792 w 5437459"/>
                <a:gd name="connsiteY125" fmla="*/ 408793 h 2469092"/>
                <a:gd name="connsiteX126" fmla="*/ 1816281 w 5437459"/>
                <a:gd name="connsiteY126" fmla="*/ 371768 h 2469092"/>
                <a:gd name="connsiteX127" fmla="*/ 1234543 w 5437459"/>
                <a:gd name="connsiteY127" fmla="*/ 194071 h 2469092"/>
                <a:gd name="connsiteX128" fmla="*/ 194070 w 5437459"/>
                <a:gd name="connsiteY128" fmla="*/ 1234546 h 2469092"/>
                <a:gd name="connsiteX129" fmla="*/ 1234543 w 5437459"/>
                <a:gd name="connsiteY129" fmla="*/ 2275021 h 2469092"/>
                <a:gd name="connsiteX130" fmla="*/ 1816281 w 5437459"/>
                <a:gd name="connsiteY130" fmla="*/ 2097324 h 2469092"/>
                <a:gd name="connsiteX131" fmla="*/ 1887646 w 5437459"/>
                <a:gd name="connsiteY131" fmla="*/ 2043958 h 2469092"/>
                <a:gd name="connsiteX132" fmla="*/ 1846157 w 5437459"/>
                <a:gd name="connsiteY132" fmla="*/ 2081666 h 2469092"/>
                <a:gd name="connsiteX133" fmla="*/ 1633571 w 5437459"/>
                <a:gd name="connsiteY133" fmla="*/ 2366164 h 2469092"/>
                <a:gd name="connsiteX134" fmla="*/ 1612666 w 5437459"/>
                <a:gd name="connsiteY134" fmla="*/ 2409560 h 2469092"/>
                <a:gd name="connsiteX135" fmla="*/ 1601658 w 5437459"/>
                <a:gd name="connsiteY135" fmla="*/ 2413589 h 2469092"/>
                <a:gd name="connsiteX136" fmla="*/ 1234543 w 5437459"/>
                <a:gd name="connsiteY136" fmla="*/ 2469092 h 2469092"/>
                <a:gd name="connsiteX137" fmla="*/ 0 w 5437459"/>
                <a:gd name="connsiteY137" fmla="*/ 1234546 h 2469092"/>
                <a:gd name="connsiteX138" fmla="*/ 1234543 w 5437459"/>
                <a:gd name="connsiteY138" fmla="*/ 0 h 2469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5437459" h="2469092">
                  <a:moveTo>
                    <a:pt x="2066009" y="2145211"/>
                  </a:moveTo>
                  <a:lnTo>
                    <a:pt x="2019828" y="2187183"/>
                  </a:lnTo>
                  <a:lnTo>
                    <a:pt x="2011094" y="2193715"/>
                  </a:lnTo>
                  <a:lnTo>
                    <a:pt x="2057275" y="2151742"/>
                  </a:lnTo>
                  <a:close/>
                  <a:moveTo>
                    <a:pt x="3367904" y="2141988"/>
                  </a:moveTo>
                  <a:lnTo>
                    <a:pt x="3380948" y="2151742"/>
                  </a:lnTo>
                  <a:lnTo>
                    <a:pt x="3430676" y="2196938"/>
                  </a:lnTo>
                  <a:lnTo>
                    <a:pt x="3417631" y="2187183"/>
                  </a:lnTo>
                  <a:close/>
                  <a:moveTo>
                    <a:pt x="3096308" y="1779270"/>
                  </a:moveTo>
                  <a:lnTo>
                    <a:pt x="3199652" y="1817094"/>
                  </a:lnTo>
                  <a:cubicBezTo>
                    <a:pt x="3273501" y="1848330"/>
                    <a:pt x="3343679" y="1886547"/>
                    <a:pt x="3409357" y="1930918"/>
                  </a:cubicBezTo>
                  <a:lnTo>
                    <a:pt x="3491351" y="1992232"/>
                  </a:lnTo>
                  <a:lnTo>
                    <a:pt x="3504396" y="2001987"/>
                  </a:lnTo>
                  <a:lnTo>
                    <a:pt x="3554124" y="2047183"/>
                  </a:lnTo>
                  <a:lnTo>
                    <a:pt x="3592066" y="2081667"/>
                  </a:lnTo>
                  <a:cubicBezTo>
                    <a:pt x="3675844" y="2165446"/>
                    <a:pt x="3747637" y="2261209"/>
                    <a:pt x="3804652" y="2366165"/>
                  </a:cubicBezTo>
                  <a:lnTo>
                    <a:pt x="3825721" y="2409901"/>
                  </a:lnTo>
                  <a:lnTo>
                    <a:pt x="3722376" y="2372076"/>
                  </a:lnTo>
                  <a:cubicBezTo>
                    <a:pt x="3648527" y="2340841"/>
                    <a:pt x="3578350" y="2302624"/>
                    <a:pt x="3512671" y="2258252"/>
                  </a:cubicBezTo>
                  <a:lnTo>
                    <a:pt x="3430677" y="2196938"/>
                  </a:lnTo>
                  <a:lnTo>
                    <a:pt x="3380949" y="2151742"/>
                  </a:lnTo>
                  <a:lnTo>
                    <a:pt x="3367905" y="2141988"/>
                  </a:lnTo>
                  <a:lnTo>
                    <a:pt x="3329962" y="2107503"/>
                  </a:lnTo>
                  <a:cubicBezTo>
                    <a:pt x="3246184" y="2023725"/>
                    <a:pt x="3174391" y="1927961"/>
                    <a:pt x="3117376" y="1823005"/>
                  </a:cubicBezTo>
                  <a:close/>
                  <a:moveTo>
                    <a:pt x="2719111" y="1720077"/>
                  </a:moveTo>
                  <a:cubicBezTo>
                    <a:pt x="2846952" y="1720077"/>
                    <a:pt x="2970255" y="1739509"/>
                    <a:pt x="3086226" y="1775580"/>
                  </a:cubicBezTo>
                  <a:lnTo>
                    <a:pt x="3096307" y="1779270"/>
                  </a:lnTo>
                  <a:lnTo>
                    <a:pt x="3117375" y="1823005"/>
                  </a:lnTo>
                  <a:cubicBezTo>
                    <a:pt x="3174390" y="1927961"/>
                    <a:pt x="3246183" y="2023725"/>
                    <a:pt x="3329961" y="2107503"/>
                  </a:cubicBezTo>
                  <a:lnTo>
                    <a:pt x="3367904" y="2141988"/>
                  </a:lnTo>
                  <a:lnTo>
                    <a:pt x="3300849" y="2091845"/>
                  </a:lnTo>
                  <a:cubicBezTo>
                    <a:pt x="3134789" y="1979656"/>
                    <a:pt x="2934600" y="1914148"/>
                    <a:pt x="2719111" y="1914148"/>
                  </a:cubicBezTo>
                  <a:cubicBezTo>
                    <a:pt x="2503622" y="1914148"/>
                    <a:pt x="2303434" y="1979656"/>
                    <a:pt x="2137373" y="2091845"/>
                  </a:cubicBezTo>
                  <a:lnTo>
                    <a:pt x="2066008" y="2145211"/>
                  </a:lnTo>
                  <a:lnTo>
                    <a:pt x="2057274" y="2151742"/>
                  </a:lnTo>
                  <a:lnTo>
                    <a:pt x="2011093" y="2193715"/>
                  </a:lnTo>
                  <a:lnTo>
                    <a:pt x="1924788" y="2258252"/>
                  </a:lnTo>
                  <a:cubicBezTo>
                    <a:pt x="1859110" y="2302624"/>
                    <a:pt x="1788932" y="2340841"/>
                    <a:pt x="1715083" y="2372076"/>
                  </a:cubicBezTo>
                  <a:lnTo>
                    <a:pt x="1612666" y="2409561"/>
                  </a:lnTo>
                  <a:lnTo>
                    <a:pt x="1633571" y="2366165"/>
                  </a:lnTo>
                  <a:cubicBezTo>
                    <a:pt x="1690586" y="2261209"/>
                    <a:pt x="1762379" y="2165446"/>
                    <a:pt x="1846157" y="2081667"/>
                  </a:cubicBezTo>
                  <a:lnTo>
                    <a:pt x="1887646" y="2043959"/>
                  </a:lnTo>
                  <a:lnTo>
                    <a:pt x="1887651" y="2043955"/>
                  </a:lnTo>
                  <a:lnTo>
                    <a:pt x="1933828" y="2001987"/>
                  </a:lnTo>
                  <a:lnTo>
                    <a:pt x="1942556" y="1995460"/>
                  </a:lnTo>
                  <a:lnTo>
                    <a:pt x="1942561" y="1995456"/>
                  </a:lnTo>
                  <a:lnTo>
                    <a:pt x="2028866" y="1930918"/>
                  </a:lnTo>
                  <a:cubicBezTo>
                    <a:pt x="2094545" y="1886547"/>
                    <a:pt x="2164722" y="1848330"/>
                    <a:pt x="2238571" y="1817094"/>
                  </a:cubicBezTo>
                  <a:lnTo>
                    <a:pt x="2340988" y="1779609"/>
                  </a:lnTo>
                  <a:lnTo>
                    <a:pt x="2351996" y="1775580"/>
                  </a:lnTo>
                  <a:cubicBezTo>
                    <a:pt x="2467968" y="1739509"/>
                    <a:pt x="2591270" y="1720077"/>
                    <a:pt x="2719111" y="1720077"/>
                  </a:cubicBezTo>
                  <a:close/>
                  <a:moveTo>
                    <a:pt x="1865793" y="408794"/>
                  </a:moveTo>
                  <a:lnTo>
                    <a:pt x="1896380" y="431666"/>
                  </a:lnTo>
                  <a:lnTo>
                    <a:pt x="1964415" y="493500"/>
                  </a:lnTo>
                  <a:lnTo>
                    <a:pt x="1933827" y="470627"/>
                  </a:lnTo>
                  <a:close/>
                  <a:moveTo>
                    <a:pt x="3575977" y="405570"/>
                  </a:moveTo>
                  <a:lnTo>
                    <a:pt x="3504396" y="470627"/>
                  </a:lnTo>
                  <a:lnTo>
                    <a:pt x="3469498" y="496724"/>
                  </a:lnTo>
                  <a:lnTo>
                    <a:pt x="3541079" y="431666"/>
                  </a:lnTo>
                  <a:close/>
                  <a:moveTo>
                    <a:pt x="3593273" y="389553"/>
                  </a:moveTo>
                  <a:lnTo>
                    <a:pt x="3593272" y="389553"/>
                  </a:lnTo>
                  <a:lnTo>
                    <a:pt x="3592065" y="390947"/>
                  </a:lnTo>
                  <a:lnTo>
                    <a:pt x="3592066" y="390946"/>
                  </a:lnTo>
                  <a:close/>
                  <a:moveTo>
                    <a:pt x="1234543" y="0"/>
                  </a:moveTo>
                  <a:cubicBezTo>
                    <a:pt x="1362384" y="0"/>
                    <a:pt x="1485687" y="19432"/>
                    <a:pt x="1601658" y="55503"/>
                  </a:cubicBezTo>
                  <a:lnTo>
                    <a:pt x="1610608" y="58779"/>
                  </a:lnTo>
                  <a:lnTo>
                    <a:pt x="1633571" y="106448"/>
                  </a:lnTo>
                  <a:cubicBezTo>
                    <a:pt x="1662079" y="158926"/>
                    <a:pt x="1694281" y="209106"/>
                    <a:pt x="1729828" y="256639"/>
                  </a:cubicBezTo>
                  <a:lnTo>
                    <a:pt x="1731107" y="258116"/>
                  </a:lnTo>
                  <a:lnTo>
                    <a:pt x="1729829" y="256640"/>
                  </a:lnTo>
                  <a:cubicBezTo>
                    <a:pt x="1694281" y="209107"/>
                    <a:pt x="1662079" y="158927"/>
                    <a:pt x="1633572" y="106449"/>
                  </a:cubicBezTo>
                  <a:lnTo>
                    <a:pt x="1610609" y="58780"/>
                  </a:lnTo>
                  <a:lnTo>
                    <a:pt x="1715084" y="97018"/>
                  </a:lnTo>
                  <a:cubicBezTo>
                    <a:pt x="1788933" y="128254"/>
                    <a:pt x="1859111" y="166471"/>
                    <a:pt x="1924789" y="210842"/>
                  </a:cubicBezTo>
                  <a:lnTo>
                    <a:pt x="1989241" y="259038"/>
                  </a:lnTo>
                  <a:lnTo>
                    <a:pt x="2019828" y="281911"/>
                  </a:lnTo>
                  <a:lnTo>
                    <a:pt x="2087862" y="343745"/>
                  </a:lnTo>
                  <a:lnTo>
                    <a:pt x="2137374" y="380769"/>
                  </a:lnTo>
                  <a:cubicBezTo>
                    <a:pt x="2303435" y="492958"/>
                    <a:pt x="2503623" y="558466"/>
                    <a:pt x="2719112" y="558466"/>
                  </a:cubicBezTo>
                  <a:cubicBezTo>
                    <a:pt x="2934601" y="558466"/>
                    <a:pt x="3134790" y="492958"/>
                    <a:pt x="3300850" y="380769"/>
                  </a:cubicBezTo>
                  <a:lnTo>
                    <a:pt x="3346046" y="346972"/>
                  </a:lnTo>
                  <a:lnTo>
                    <a:pt x="3346050" y="346968"/>
                  </a:lnTo>
                  <a:lnTo>
                    <a:pt x="3417631" y="281911"/>
                  </a:lnTo>
                  <a:lnTo>
                    <a:pt x="3452530" y="255815"/>
                  </a:lnTo>
                  <a:lnTo>
                    <a:pt x="3512670" y="210842"/>
                  </a:lnTo>
                  <a:cubicBezTo>
                    <a:pt x="3578349" y="166471"/>
                    <a:pt x="3648526" y="128254"/>
                    <a:pt x="3722375" y="97018"/>
                  </a:cubicBezTo>
                  <a:lnTo>
                    <a:pt x="3827778" y="58440"/>
                  </a:lnTo>
                  <a:lnTo>
                    <a:pt x="3804651" y="106449"/>
                  </a:lnTo>
                  <a:cubicBezTo>
                    <a:pt x="3776144" y="158927"/>
                    <a:pt x="3743942" y="209107"/>
                    <a:pt x="3708394" y="256640"/>
                  </a:cubicBezTo>
                  <a:lnTo>
                    <a:pt x="3701690" y="264380"/>
                  </a:lnTo>
                  <a:lnTo>
                    <a:pt x="3701690" y="264380"/>
                  </a:lnTo>
                  <a:lnTo>
                    <a:pt x="3708395" y="256639"/>
                  </a:lnTo>
                  <a:cubicBezTo>
                    <a:pt x="3743943" y="209106"/>
                    <a:pt x="3776145" y="158926"/>
                    <a:pt x="3804652" y="106448"/>
                  </a:cubicBezTo>
                  <a:lnTo>
                    <a:pt x="3827779" y="58439"/>
                  </a:lnTo>
                  <a:lnTo>
                    <a:pt x="3835801" y="55503"/>
                  </a:lnTo>
                  <a:cubicBezTo>
                    <a:pt x="3951773" y="19432"/>
                    <a:pt x="4075075" y="0"/>
                    <a:pt x="4202916" y="0"/>
                  </a:cubicBezTo>
                  <a:cubicBezTo>
                    <a:pt x="4884735" y="0"/>
                    <a:pt x="5437459" y="552725"/>
                    <a:pt x="5437459" y="1234546"/>
                  </a:cubicBezTo>
                  <a:cubicBezTo>
                    <a:pt x="5437459" y="1916367"/>
                    <a:pt x="4884735" y="2469092"/>
                    <a:pt x="4202916" y="2469092"/>
                  </a:cubicBezTo>
                  <a:cubicBezTo>
                    <a:pt x="4075075" y="2469092"/>
                    <a:pt x="3951773" y="2449661"/>
                    <a:pt x="3835801" y="2413589"/>
                  </a:cubicBezTo>
                  <a:lnTo>
                    <a:pt x="3825721" y="2409900"/>
                  </a:lnTo>
                  <a:lnTo>
                    <a:pt x="3804652" y="2366164"/>
                  </a:lnTo>
                  <a:cubicBezTo>
                    <a:pt x="3747637" y="2261208"/>
                    <a:pt x="3675844" y="2165445"/>
                    <a:pt x="3592066" y="2081666"/>
                  </a:cubicBezTo>
                  <a:lnTo>
                    <a:pt x="3554124" y="2047182"/>
                  </a:lnTo>
                  <a:lnTo>
                    <a:pt x="3621178" y="2097324"/>
                  </a:lnTo>
                  <a:cubicBezTo>
                    <a:pt x="3787239" y="2209513"/>
                    <a:pt x="3987427" y="2275021"/>
                    <a:pt x="4202916" y="2275021"/>
                  </a:cubicBezTo>
                  <a:cubicBezTo>
                    <a:pt x="4777553" y="2275021"/>
                    <a:pt x="5243389" y="1809184"/>
                    <a:pt x="5243389" y="1234546"/>
                  </a:cubicBezTo>
                  <a:cubicBezTo>
                    <a:pt x="5243389" y="659908"/>
                    <a:pt x="4777553" y="194071"/>
                    <a:pt x="4202916" y="194071"/>
                  </a:cubicBezTo>
                  <a:cubicBezTo>
                    <a:pt x="3987427" y="194071"/>
                    <a:pt x="3787239" y="259579"/>
                    <a:pt x="3621178" y="371768"/>
                  </a:cubicBezTo>
                  <a:lnTo>
                    <a:pt x="3575978" y="405568"/>
                  </a:lnTo>
                  <a:lnTo>
                    <a:pt x="3575976" y="405570"/>
                  </a:lnTo>
                  <a:lnTo>
                    <a:pt x="3541078" y="431666"/>
                  </a:lnTo>
                  <a:lnTo>
                    <a:pt x="3469497" y="496724"/>
                  </a:lnTo>
                  <a:lnTo>
                    <a:pt x="3409356" y="541696"/>
                  </a:lnTo>
                  <a:cubicBezTo>
                    <a:pt x="3343678" y="586067"/>
                    <a:pt x="3273500" y="624285"/>
                    <a:pt x="3199651" y="655520"/>
                  </a:cubicBezTo>
                  <a:lnTo>
                    <a:pt x="3094249" y="694097"/>
                  </a:lnTo>
                  <a:lnTo>
                    <a:pt x="3094249" y="694098"/>
                  </a:lnTo>
                  <a:lnTo>
                    <a:pt x="3086227" y="697034"/>
                  </a:lnTo>
                  <a:cubicBezTo>
                    <a:pt x="2970256" y="733105"/>
                    <a:pt x="2846953" y="752537"/>
                    <a:pt x="2719112" y="752537"/>
                  </a:cubicBezTo>
                  <a:cubicBezTo>
                    <a:pt x="2591271" y="752537"/>
                    <a:pt x="2467969" y="733105"/>
                    <a:pt x="2351997" y="697034"/>
                  </a:cubicBezTo>
                  <a:lnTo>
                    <a:pt x="2343048" y="693759"/>
                  </a:lnTo>
                  <a:lnTo>
                    <a:pt x="2238572" y="655520"/>
                  </a:lnTo>
                  <a:cubicBezTo>
                    <a:pt x="2164723" y="624285"/>
                    <a:pt x="2094546" y="586067"/>
                    <a:pt x="2028867" y="541696"/>
                  </a:cubicBezTo>
                  <a:lnTo>
                    <a:pt x="1964416" y="493500"/>
                  </a:lnTo>
                  <a:lnTo>
                    <a:pt x="1896381" y="431666"/>
                  </a:lnTo>
                  <a:lnTo>
                    <a:pt x="1865794" y="408794"/>
                  </a:lnTo>
                  <a:lnTo>
                    <a:pt x="1865792" y="408793"/>
                  </a:lnTo>
                  <a:lnTo>
                    <a:pt x="1816281" y="371768"/>
                  </a:lnTo>
                  <a:cubicBezTo>
                    <a:pt x="1650221" y="259579"/>
                    <a:pt x="1450032" y="194071"/>
                    <a:pt x="1234543" y="194071"/>
                  </a:cubicBezTo>
                  <a:cubicBezTo>
                    <a:pt x="659906" y="194071"/>
                    <a:pt x="194070" y="659908"/>
                    <a:pt x="194070" y="1234546"/>
                  </a:cubicBezTo>
                  <a:cubicBezTo>
                    <a:pt x="194070" y="1809184"/>
                    <a:pt x="659906" y="2275021"/>
                    <a:pt x="1234543" y="2275021"/>
                  </a:cubicBezTo>
                  <a:cubicBezTo>
                    <a:pt x="1450032" y="2275021"/>
                    <a:pt x="1650221" y="2209513"/>
                    <a:pt x="1816281" y="2097324"/>
                  </a:cubicBezTo>
                  <a:lnTo>
                    <a:pt x="1887646" y="2043958"/>
                  </a:lnTo>
                  <a:lnTo>
                    <a:pt x="1846157" y="2081666"/>
                  </a:lnTo>
                  <a:cubicBezTo>
                    <a:pt x="1762379" y="2165445"/>
                    <a:pt x="1690586" y="2261208"/>
                    <a:pt x="1633571" y="2366164"/>
                  </a:cubicBezTo>
                  <a:lnTo>
                    <a:pt x="1612666" y="2409560"/>
                  </a:lnTo>
                  <a:lnTo>
                    <a:pt x="1601658" y="2413589"/>
                  </a:lnTo>
                  <a:cubicBezTo>
                    <a:pt x="1485687" y="2449661"/>
                    <a:pt x="1362384" y="2469092"/>
                    <a:pt x="1234543" y="2469092"/>
                  </a:cubicBezTo>
                  <a:cubicBezTo>
                    <a:pt x="552724" y="2469092"/>
                    <a:pt x="0" y="1916367"/>
                    <a:pt x="0" y="1234546"/>
                  </a:cubicBezTo>
                  <a:cubicBezTo>
                    <a:pt x="0" y="552725"/>
                    <a:pt x="552724" y="0"/>
                    <a:pt x="1234543" y="0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6874E5B-74A2-64C1-9C9E-638577CFF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10-Step Infinity Loop – Slide Template</a:t>
            </a:r>
          </a:p>
        </p:txBody>
      </p:sp>
      <p:pic>
        <p:nvPicPr>
          <p:cNvPr id="8" name="Graphic 7" descr="Chat with solid fill">
            <a:extLst>
              <a:ext uri="{FF2B5EF4-FFF2-40B4-BE49-F238E27FC236}">
                <a16:creationId xmlns:a16="http://schemas.microsoft.com/office/drawing/2014/main" id="{B92A38F6-2949-5BC0-EF08-E3C7FC2158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149582" y="2971800"/>
            <a:ext cx="914400" cy="914400"/>
          </a:xfrm>
          <a:prstGeom prst="rect">
            <a:avLst/>
          </a:prstGeom>
        </p:spPr>
      </p:pic>
      <p:pic>
        <p:nvPicPr>
          <p:cNvPr id="14" name="Graphic 13" descr="Handshake with solid fill">
            <a:extLst>
              <a:ext uri="{FF2B5EF4-FFF2-40B4-BE49-F238E27FC236}">
                <a16:creationId xmlns:a16="http://schemas.microsoft.com/office/drawing/2014/main" id="{D4313822-393A-CA0B-4BED-9C9D62E7D0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128017" y="2972116"/>
            <a:ext cx="914400" cy="9144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6BC6FF84-C756-A556-0D4E-EDDC5C7FAE2F}"/>
              </a:ext>
            </a:extLst>
          </p:cNvPr>
          <p:cNvSpPr txBox="1"/>
          <p:nvPr/>
        </p:nvSpPr>
        <p:spPr>
          <a:xfrm>
            <a:off x="2321096" y="3075048"/>
            <a:ext cx="105579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7EB3D83-21FD-B482-1006-DCDE8E098C39}"/>
              </a:ext>
            </a:extLst>
          </p:cNvPr>
          <p:cNvSpPr txBox="1"/>
          <p:nvPr/>
        </p:nvSpPr>
        <p:spPr>
          <a:xfrm>
            <a:off x="8809736" y="3075048"/>
            <a:ext cx="105579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E22D619-F8EA-58DD-D308-9808D6D72867}"/>
              </a:ext>
            </a:extLst>
          </p:cNvPr>
          <p:cNvSpPr txBox="1"/>
          <p:nvPr/>
        </p:nvSpPr>
        <p:spPr>
          <a:xfrm>
            <a:off x="4763826" y="4661559"/>
            <a:ext cx="105579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D7E049C-E0C2-7687-8CBC-01D6EBE143AF}"/>
              </a:ext>
            </a:extLst>
          </p:cNvPr>
          <p:cNvSpPr txBox="1"/>
          <p:nvPr/>
        </p:nvSpPr>
        <p:spPr>
          <a:xfrm>
            <a:off x="6372382" y="4661559"/>
            <a:ext cx="105579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3315B98-4071-77BF-22BF-1A823AECF3E6}"/>
              </a:ext>
            </a:extLst>
          </p:cNvPr>
          <p:cNvSpPr txBox="1"/>
          <p:nvPr/>
        </p:nvSpPr>
        <p:spPr>
          <a:xfrm>
            <a:off x="7980938" y="4661559"/>
            <a:ext cx="105579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1FCDAE2-A38C-1DA4-F4B5-BA840C0A38CB}"/>
              </a:ext>
            </a:extLst>
          </p:cNvPr>
          <p:cNvSpPr txBox="1"/>
          <p:nvPr/>
        </p:nvSpPr>
        <p:spPr>
          <a:xfrm>
            <a:off x="3155270" y="4661559"/>
            <a:ext cx="105579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8D876F1-0153-8821-B0DF-4A12FA05357B}"/>
              </a:ext>
            </a:extLst>
          </p:cNvPr>
          <p:cNvSpPr txBox="1"/>
          <p:nvPr/>
        </p:nvSpPr>
        <p:spPr>
          <a:xfrm>
            <a:off x="4762377" y="1525418"/>
            <a:ext cx="105579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848ED24-522E-323C-21DE-221F86C129C1}"/>
              </a:ext>
            </a:extLst>
          </p:cNvPr>
          <p:cNvSpPr txBox="1"/>
          <p:nvPr/>
        </p:nvSpPr>
        <p:spPr>
          <a:xfrm>
            <a:off x="6370933" y="1525418"/>
            <a:ext cx="105579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681344C-AAF8-A94A-85BD-30CE6DB30D79}"/>
              </a:ext>
            </a:extLst>
          </p:cNvPr>
          <p:cNvSpPr txBox="1"/>
          <p:nvPr/>
        </p:nvSpPr>
        <p:spPr>
          <a:xfrm>
            <a:off x="7979489" y="1525418"/>
            <a:ext cx="105579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C130F56-6640-4623-C61D-98A4336CC286}"/>
              </a:ext>
            </a:extLst>
          </p:cNvPr>
          <p:cNvSpPr txBox="1"/>
          <p:nvPr/>
        </p:nvSpPr>
        <p:spPr>
          <a:xfrm>
            <a:off x="3153821" y="1525418"/>
            <a:ext cx="105579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181476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42123C-160E-47DA-4405-57B11B300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C2E15D63-8517-5331-1531-1B4CEF4C0008}"/>
              </a:ext>
            </a:extLst>
          </p:cNvPr>
          <p:cNvGrpSpPr/>
          <p:nvPr/>
        </p:nvGrpSpPr>
        <p:grpSpPr>
          <a:xfrm>
            <a:off x="2325708" y="1141610"/>
            <a:ext cx="7540584" cy="4574780"/>
            <a:chOff x="2325708" y="1141610"/>
            <a:chExt cx="7540584" cy="4574780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599F76E2-9A07-61ED-8853-0F07D5F4D565}"/>
                </a:ext>
              </a:extLst>
            </p:cNvPr>
            <p:cNvSpPr/>
            <p:nvPr/>
          </p:nvSpPr>
          <p:spPr>
            <a:xfrm>
              <a:off x="2621731" y="1183063"/>
              <a:ext cx="2356025" cy="1576642"/>
            </a:xfrm>
            <a:custGeom>
              <a:avLst/>
              <a:gdLst>
                <a:gd name="connsiteX0" fmla="*/ 1563650 w 2356025"/>
                <a:gd name="connsiteY0" fmla="*/ 0 h 1576642"/>
                <a:gd name="connsiteX1" fmla="*/ 2356025 w 2356025"/>
                <a:gd name="connsiteY1" fmla="*/ 1277091 h 1576642"/>
                <a:gd name="connsiteX2" fmla="*/ 2299107 w 2356025"/>
                <a:gd name="connsiteY2" fmla="*/ 1254665 h 1576642"/>
                <a:gd name="connsiteX3" fmla="*/ 1989702 w 2356025"/>
                <a:gd name="connsiteY3" fmla="*/ 1207887 h 1576642"/>
                <a:gd name="connsiteX4" fmla="*/ 1253977 w 2356025"/>
                <a:gd name="connsiteY4" fmla="*/ 1512635 h 1576642"/>
                <a:gd name="connsiteX5" fmla="*/ 1195804 w 2356025"/>
                <a:gd name="connsiteY5" fmla="*/ 1576642 h 1576642"/>
                <a:gd name="connsiteX6" fmla="*/ 0 w 2356025"/>
                <a:gd name="connsiteY6" fmla="*/ 1122247 h 1576642"/>
                <a:gd name="connsiteX7" fmla="*/ 103302 w 2356025"/>
                <a:gd name="connsiteY7" fmla="*/ 954455 h 1576642"/>
                <a:gd name="connsiteX8" fmla="*/ 401797 w 2356025"/>
                <a:gd name="connsiteY8" fmla="*/ 601479 h 1576642"/>
                <a:gd name="connsiteX9" fmla="*/ 1362632 w 2356025"/>
                <a:gd name="connsiteY9" fmla="*/ 47144 h 1576642"/>
                <a:gd name="connsiteX10" fmla="*/ 1563650 w 2356025"/>
                <a:gd name="connsiteY10" fmla="*/ 0 h 1576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56025" h="1576642">
                  <a:moveTo>
                    <a:pt x="1563650" y="0"/>
                  </a:moveTo>
                  <a:lnTo>
                    <a:pt x="2356025" y="1277091"/>
                  </a:lnTo>
                  <a:lnTo>
                    <a:pt x="2299107" y="1254665"/>
                  </a:lnTo>
                  <a:cubicBezTo>
                    <a:pt x="2201366" y="1224264"/>
                    <a:pt x="2097447" y="1207887"/>
                    <a:pt x="1989702" y="1207887"/>
                  </a:cubicBezTo>
                  <a:cubicBezTo>
                    <a:pt x="1702384" y="1207887"/>
                    <a:pt x="1442265" y="1324346"/>
                    <a:pt x="1253977" y="1512635"/>
                  </a:cubicBezTo>
                  <a:lnTo>
                    <a:pt x="1195804" y="1576642"/>
                  </a:lnTo>
                  <a:lnTo>
                    <a:pt x="0" y="1122247"/>
                  </a:lnTo>
                  <a:lnTo>
                    <a:pt x="103302" y="954455"/>
                  </a:lnTo>
                  <a:cubicBezTo>
                    <a:pt x="189774" y="828562"/>
                    <a:pt x="289524" y="710313"/>
                    <a:pt x="401797" y="601479"/>
                  </a:cubicBezTo>
                  <a:cubicBezTo>
                    <a:pt x="672979" y="338894"/>
                    <a:pt x="1004615" y="149730"/>
                    <a:pt x="1362632" y="47144"/>
                  </a:cubicBezTo>
                  <a:lnTo>
                    <a:pt x="1563650" y="0"/>
                  </a:ln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C0E17728-410B-D2A5-4E96-CE26FE1AA1E6}"/>
                </a:ext>
              </a:extLst>
            </p:cNvPr>
            <p:cNvSpPr/>
            <p:nvPr/>
          </p:nvSpPr>
          <p:spPr>
            <a:xfrm>
              <a:off x="2621785" y="4099542"/>
              <a:ext cx="2351989" cy="1574930"/>
            </a:xfrm>
            <a:custGeom>
              <a:avLst/>
              <a:gdLst>
                <a:gd name="connsiteX0" fmla="*/ 1192475 w 2351989"/>
                <a:gd name="connsiteY0" fmla="*/ 0 h 1574930"/>
                <a:gd name="connsiteX1" fmla="*/ 1253923 w 2351989"/>
                <a:gd name="connsiteY1" fmla="*/ 67610 h 1574930"/>
                <a:gd name="connsiteX2" fmla="*/ 1989648 w 2351989"/>
                <a:gd name="connsiteY2" fmla="*/ 372358 h 1574930"/>
                <a:gd name="connsiteX3" fmla="*/ 2299053 w 2351989"/>
                <a:gd name="connsiteY3" fmla="*/ 325580 h 1574930"/>
                <a:gd name="connsiteX4" fmla="*/ 2351989 w 2351989"/>
                <a:gd name="connsiteY4" fmla="*/ 304723 h 1574930"/>
                <a:gd name="connsiteX5" fmla="*/ 1563884 w 2351989"/>
                <a:gd name="connsiteY5" fmla="*/ 1574930 h 1574930"/>
                <a:gd name="connsiteX6" fmla="*/ 1512832 w 2351989"/>
                <a:gd name="connsiteY6" fmla="*/ 1566879 h 1574930"/>
                <a:gd name="connsiteX7" fmla="*/ 288434 w 2351989"/>
                <a:gd name="connsiteY7" fmla="*/ 856740 h 1574930"/>
                <a:gd name="connsiteX8" fmla="*/ 54517 w 2351989"/>
                <a:gd name="connsiteY8" fmla="*/ 548203 h 1574930"/>
                <a:gd name="connsiteX9" fmla="*/ 0 w 2351989"/>
                <a:gd name="connsiteY9" fmla="*/ 453130 h 1574930"/>
                <a:gd name="connsiteX10" fmla="*/ 1192475 w 2351989"/>
                <a:gd name="connsiteY10" fmla="*/ 0 h 1574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51989" h="1574930">
                  <a:moveTo>
                    <a:pt x="1192475" y="0"/>
                  </a:moveTo>
                  <a:lnTo>
                    <a:pt x="1253923" y="67610"/>
                  </a:lnTo>
                  <a:cubicBezTo>
                    <a:pt x="1442211" y="255899"/>
                    <a:pt x="1702330" y="372358"/>
                    <a:pt x="1989648" y="372358"/>
                  </a:cubicBezTo>
                  <a:cubicBezTo>
                    <a:pt x="2097393" y="372358"/>
                    <a:pt x="2201312" y="355981"/>
                    <a:pt x="2299053" y="325580"/>
                  </a:cubicBezTo>
                  <a:lnTo>
                    <a:pt x="2351989" y="304723"/>
                  </a:lnTo>
                  <a:lnTo>
                    <a:pt x="1563884" y="1574930"/>
                  </a:lnTo>
                  <a:lnTo>
                    <a:pt x="1512832" y="1566879"/>
                  </a:lnTo>
                  <a:cubicBezTo>
                    <a:pt x="1045238" y="1467763"/>
                    <a:pt x="619034" y="1223664"/>
                    <a:pt x="288434" y="856740"/>
                  </a:cubicBezTo>
                  <a:cubicBezTo>
                    <a:pt x="201379" y="760344"/>
                    <a:pt x="123220" y="657038"/>
                    <a:pt x="54517" y="548203"/>
                  </a:cubicBezTo>
                  <a:lnTo>
                    <a:pt x="0" y="453130"/>
                  </a:lnTo>
                  <a:lnTo>
                    <a:pt x="1192475" y="0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5E11E4BD-C4CC-913D-FDCA-17D55432134C}"/>
                </a:ext>
              </a:extLst>
            </p:cNvPr>
            <p:cNvSpPr/>
            <p:nvPr/>
          </p:nvSpPr>
          <p:spPr>
            <a:xfrm>
              <a:off x="4185380" y="1141610"/>
              <a:ext cx="1910620" cy="1807806"/>
            </a:xfrm>
            <a:custGeom>
              <a:avLst/>
              <a:gdLst>
                <a:gd name="connsiteX0" fmla="*/ 464547 w 1910620"/>
                <a:gd name="connsiteY0" fmla="*/ 290 h 1807806"/>
                <a:gd name="connsiteX1" fmla="*/ 1640474 w 1910620"/>
                <a:gd name="connsiteY1" fmla="*/ 347180 h 1807806"/>
                <a:gd name="connsiteX2" fmla="*/ 1841009 w 1910620"/>
                <a:gd name="connsiteY2" fmla="*/ 421033 h 1807806"/>
                <a:gd name="connsiteX3" fmla="*/ 1910620 w 1910620"/>
                <a:gd name="connsiteY3" fmla="*/ 425908 h 1807806"/>
                <a:gd name="connsiteX4" fmla="*/ 1910620 w 1910620"/>
                <a:gd name="connsiteY4" fmla="*/ 1807806 h 1807806"/>
                <a:gd name="connsiteX5" fmla="*/ 1722613 w 1910620"/>
                <a:gd name="connsiteY5" fmla="*/ 1793581 h 1807806"/>
                <a:gd name="connsiteX6" fmla="*/ 1543506 w 1910620"/>
                <a:gd name="connsiteY6" fmla="*/ 1752303 h 1807806"/>
                <a:gd name="connsiteX7" fmla="*/ 1534557 w 1910620"/>
                <a:gd name="connsiteY7" fmla="*/ 1749028 h 1807806"/>
                <a:gd name="connsiteX8" fmla="*/ 1430081 w 1910620"/>
                <a:gd name="connsiteY8" fmla="*/ 1710789 h 1807806"/>
                <a:gd name="connsiteX9" fmla="*/ 1220376 w 1910620"/>
                <a:gd name="connsiteY9" fmla="*/ 1596965 h 1807806"/>
                <a:gd name="connsiteX10" fmla="*/ 1155925 w 1910620"/>
                <a:gd name="connsiteY10" fmla="*/ 1548769 h 1807806"/>
                <a:gd name="connsiteX11" fmla="*/ 1087890 w 1910620"/>
                <a:gd name="connsiteY11" fmla="*/ 1486935 h 1807806"/>
                <a:gd name="connsiteX12" fmla="*/ 1057303 w 1910620"/>
                <a:gd name="connsiteY12" fmla="*/ 1464063 h 1807806"/>
                <a:gd name="connsiteX13" fmla="*/ 1057301 w 1910620"/>
                <a:gd name="connsiteY13" fmla="*/ 1464062 h 1807806"/>
                <a:gd name="connsiteX14" fmla="*/ 1007790 w 1910620"/>
                <a:gd name="connsiteY14" fmla="*/ 1427037 h 1807806"/>
                <a:gd name="connsiteX15" fmla="*/ 877140 w 1910620"/>
                <a:gd name="connsiteY15" fmla="*/ 1351942 h 1807806"/>
                <a:gd name="connsiteX16" fmla="*/ 792375 w 1910620"/>
                <a:gd name="connsiteY16" fmla="*/ 1318544 h 1807806"/>
                <a:gd name="connsiteX17" fmla="*/ 0 w 1910620"/>
                <a:gd name="connsiteY17" fmla="*/ 41453 h 1807806"/>
                <a:gd name="connsiteX18" fmla="*/ 16686 w 1910620"/>
                <a:gd name="connsiteY18" fmla="*/ 37540 h 1807806"/>
                <a:gd name="connsiteX19" fmla="*/ 464547 w 1910620"/>
                <a:gd name="connsiteY19" fmla="*/ 290 h 1807806"/>
                <a:gd name="connsiteX20" fmla="*/ 917622 w 1910620"/>
                <a:gd name="connsiteY20" fmla="*/ 1306111 h 1807806"/>
                <a:gd name="connsiteX21" fmla="*/ 921337 w 1910620"/>
                <a:gd name="connsiteY21" fmla="*/ 1311908 h 1807806"/>
                <a:gd name="connsiteX22" fmla="*/ 922616 w 1910620"/>
                <a:gd name="connsiteY22" fmla="*/ 1313385 h 1807806"/>
                <a:gd name="connsiteX23" fmla="*/ 921338 w 1910620"/>
                <a:gd name="connsiteY23" fmla="*/ 1311909 h 1807806"/>
                <a:gd name="connsiteX24" fmla="*/ 917623 w 1910620"/>
                <a:gd name="connsiteY24" fmla="*/ 1306111 h 1807806"/>
                <a:gd name="connsiteX25" fmla="*/ 917622 w 1910620"/>
                <a:gd name="connsiteY25" fmla="*/ 1306111 h 1807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910620" h="1807806">
                  <a:moveTo>
                    <a:pt x="464547" y="290"/>
                  </a:moveTo>
                  <a:cubicBezTo>
                    <a:pt x="887382" y="7203"/>
                    <a:pt x="1290875" y="127437"/>
                    <a:pt x="1640474" y="347180"/>
                  </a:cubicBezTo>
                  <a:cubicBezTo>
                    <a:pt x="1702655" y="386568"/>
                    <a:pt x="1771055" y="411186"/>
                    <a:pt x="1841009" y="421033"/>
                  </a:cubicBezTo>
                  <a:lnTo>
                    <a:pt x="1910620" y="425908"/>
                  </a:lnTo>
                  <a:lnTo>
                    <a:pt x="1910620" y="1807806"/>
                  </a:lnTo>
                  <a:lnTo>
                    <a:pt x="1722613" y="1793581"/>
                  </a:lnTo>
                  <a:cubicBezTo>
                    <a:pt x="1661311" y="1784214"/>
                    <a:pt x="1601492" y="1770339"/>
                    <a:pt x="1543506" y="1752303"/>
                  </a:cubicBezTo>
                  <a:lnTo>
                    <a:pt x="1534557" y="1749028"/>
                  </a:lnTo>
                  <a:lnTo>
                    <a:pt x="1430081" y="1710789"/>
                  </a:lnTo>
                  <a:cubicBezTo>
                    <a:pt x="1356232" y="1679554"/>
                    <a:pt x="1286055" y="1641336"/>
                    <a:pt x="1220376" y="1596965"/>
                  </a:cubicBezTo>
                  <a:lnTo>
                    <a:pt x="1155925" y="1548769"/>
                  </a:lnTo>
                  <a:lnTo>
                    <a:pt x="1087890" y="1486935"/>
                  </a:lnTo>
                  <a:lnTo>
                    <a:pt x="1057303" y="1464063"/>
                  </a:lnTo>
                  <a:lnTo>
                    <a:pt x="1057301" y="1464062"/>
                  </a:lnTo>
                  <a:lnTo>
                    <a:pt x="1007790" y="1427037"/>
                  </a:lnTo>
                  <a:cubicBezTo>
                    <a:pt x="966275" y="1398990"/>
                    <a:pt x="922627" y="1373860"/>
                    <a:pt x="877140" y="1351942"/>
                  </a:cubicBezTo>
                  <a:lnTo>
                    <a:pt x="792375" y="1318544"/>
                  </a:lnTo>
                  <a:lnTo>
                    <a:pt x="0" y="41453"/>
                  </a:lnTo>
                  <a:lnTo>
                    <a:pt x="16686" y="37540"/>
                  </a:lnTo>
                  <a:cubicBezTo>
                    <a:pt x="163569" y="10569"/>
                    <a:pt x="313583" y="-2128"/>
                    <a:pt x="464547" y="290"/>
                  </a:cubicBezTo>
                  <a:close/>
                  <a:moveTo>
                    <a:pt x="917622" y="1306111"/>
                  </a:moveTo>
                  <a:lnTo>
                    <a:pt x="921337" y="1311908"/>
                  </a:lnTo>
                  <a:lnTo>
                    <a:pt x="922616" y="1313385"/>
                  </a:lnTo>
                  <a:lnTo>
                    <a:pt x="921338" y="1311909"/>
                  </a:lnTo>
                  <a:lnTo>
                    <a:pt x="917623" y="1306111"/>
                  </a:lnTo>
                  <a:lnTo>
                    <a:pt x="917622" y="1306111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0B2ED989-4643-0A02-D23A-EC8A9F39B3A3}"/>
                </a:ext>
              </a:extLst>
            </p:cNvPr>
            <p:cNvSpPr/>
            <p:nvPr/>
          </p:nvSpPr>
          <p:spPr>
            <a:xfrm>
              <a:off x="2325708" y="2305310"/>
              <a:ext cx="1491826" cy="2247362"/>
            </a:xfrm>
            <a:custGeom>
              <a:avLst/>
              <a:gdLst>
                <a:gd name="connsiteX0" fmla="*/ 296022 w 1491826"/>
                <a:gd name="connsiteY0" fmla="*/ 0 h 2247362"/>
                <a:gd name="connsiteX1" fmla="*/ 1491826 w 1491826"/>
                <a:gd name="connsiteY1" fmla="*/ 454395 h 2247362"/>
                <a:gd name="connsiteX2" fmla="*/ 1482845 w 1491826"/>
                <a:gd name="connsiteY2" fmla="*/ 464276 h 2247362"/>
                <a:gd name="connsiteX3" fmla="*/ 1245251 w 1491826"/>
                <a:gd name="connsiteY3" fmla="*/ 1126115 h 2247362"/>
                <a:gd name="connsiteX4" fmla="*/ 1482845 w 1491826"/>
                <a:gd name="connsiteY4" fmla="*/ 1787954 h 2247362"/>
                <a:gd name="connsiteX5" fmla="*/ 1488551 w 1491826"/>
                <a:gd name="connsiteY5" fmla="*/ 1794232 h 2247362"/>
                <a:gd name="connsiteX6" fmla="*/ 296076 w 1491826"/>
                <a:gd name="connsiteY6" fmla="*/ 2247362 h 2247362"/>
                <a:gd name="connsiteX7" fmla="*/ 254703 w 1491826"/>
                <a:gd name="connsiteY7" fmla="*/ 2175211 h 2247362"/>
                <a:gd name="connsiteX8" fmla="*/ 2762 w 1491826"/>
                <a:gd name="connsiteY8" fmla="*/ 1250984 h 2247362"/>
                <a:gd name="connsiteX9" fmla="*/ 0 w 1491826"/>
                <a:gd name="connsiteY9" fmla="*/ 1123837 h 2247362"/>
                <a:gd name="connsiteX10" fmla="*/ 279670 w 1491826"/>
                <a:gd name="connsiteY10" fmla="*/ 26560 h 2247362"/>
                <a:gd name="connsiteX11" fmla="*/ 296022 w 1491826"/>
                <a:gd name="connsiteY11" fmla="*/ 0 h 2247362"/>
                <a:gd name="connsiteX12" fmla="*/ 1259048 w 1491826"/>
                <a:gd name="connsiteY12" fmla="*/ 441348 h 2247362"/>
                <a:gd name="connsiteX13" fmla="*/ 1256396 w 1491826"/>
                <a:gd name="connsiteY13" fmla="*/ 444595 h 2247362"/>
                <a:gd name="connsiteX14" fmla="*/ 1228568 w 1491826"/>
                <a:gd name="connsiteY14" fmla="*/ 497503 h 2247362"/>
                <a:gd name="connsiteX15" fmla="*/ 1259048 w 1491826"/>
                <a:gd name="connsiteY15" fmla="*/ 441348 h 2247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91826" h="2247362">
                  <a:moveTo>
                    <a:pt x="296022" y="0"/>
                  </a:moveTo>
                  <a:lnTo>
                    <a:pt x="1491826" y="454395"/>
                  </a:lnTo>
                  <a:lnTo>
                    <a:pt x="1482845" y="464276"/>
                  </a:lnTo>
                  <a:cubicBezTo>
                    <a:pt x="1334415" y="644132"/>
                    <a:pt x="1245251" y="874711"/>
                    <a:pt x="1245251" y="1126115"/>
                  </a:cubicBezTo>
                  <a:cubicBezTo>
                    <a:pt x="1245251" y="1377519"/>
                    <a:pt x="1334415" y="1608098"/>
                    <a:pt x="1482845" y="1787954"/>
                  </a:cubicBezTo>
                  <a:lnTo>
                    <a:pt x="1488551" y="1794232"/>
                  </a:lnTo>
                  <a:lnTo>
                    <a:pt x="296076" y="2247362"/>
                  </a:lnTo>
                  <a:lnTo>
                    <a:pt x="254703" y="2175211"/>
                  </a:lnTo>
                  <a:cubicBezTo>
                    <a:pt x="106940" y="1890169"/>
                    <a:pt x="20037" y="1574895"/>
                    <a:pt x="2762" y="1250984"/>
                  </a:cubicBezTo>
                  <a:cubicBezTo>
                    <a:pt x="0" y="1208140"/>
                    <a:pt x="0" y="1166678"/>
                    <a:pt x="0" y="1123837"/>
                  </a:cubicBezTo>
                  <a:cubicBezTo>
                    <a:pt x="0" y="734279"/>
                    <a:pt x="97159" y="359297"/>
                    <a:pt x="279670" y="26560"/>
                  </a:cubicBezTo>
                  <a:lnTo>
                    <a:pt x="296022" y="0"/>
                  </a:lnTo>
                  <a:close/>
                  <a:moveTo>
                    <a:pt x="1259048" y="441348"/>
                  </a:moveTo>
                  <a:lnTo>
                    <a:pt x="1256396" y="444595"/>
                  </a:lnTo>
                  <a:lnTo>
                    <a:pt x="1228568" y="497503"/>
                  </a:lnTo>
                  <a:lnTo>
                    <a:pt x="1259048" y="441348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C9AF52CE-0125-6AB6-8EAE-0411F545B090}"/>
                </a:ext>
              </a:extLst>
            </p:cNvPr>
            <p:cNvSpPr/>
            <p:nvPr/>
          </p:nvSpPr>
          <p:spPr>
            <a:xfrm>
              <a:off x="4185668" y="3916956"/>
              <a:ext cx="1910332" cy="1799434"/>
            </a:xfrm>
            <a:custGeom>
              <a:avLst/>
              <a:gdLst>
                <a:gd name="connsiteX0" fmla="*/ 1910332 w 1910332"/>
                <a:gd name="connsiteY0" fmla="*/ 0 h 1799434"/>
                <a:gd name="connsiteX1" fmla="*/ 1910332 w 1910332"/>
                <a:gd name="connsiteY1" fmla="*/ 1377966 h 1799434"/>
                <a:gd name="connsiteX2" fmla="*/ 1909642 w 1910332"/>
                <a:gd name="connsiteY2" fmla="*/ 1377918 h 1799434"/>
                <a:gd name="connsiteX3" fmla="*/ 1909642 w 1910332"/>
                <a:gd name="connsiteY3" fmla="*/ 1375347 h 1799434"/>
                <a:gd name="connsiteX4" fmla="*/ 1841305 w 1910332"/>
                <a:gd name="connsiteY4" fmla="*/ 1380079 h 1799434"/>
                <a:gd name="connsiteX5" fmla="*/ 1640187 w 1910332"/>
                <a:gd name="connsiteY5" fmla="*/ 1453932 h 1799434"/>
                <a:gd name="connsiteX6" fmla="*/ 428332 w 1910332"/>
                <a:gd name="connsiteY6" fmla="*/ 1799434 h 1799434"/>
                <a:gd name="connsiteX7" fmla="*/ 185944 w 1910332"/>
                <a:gd name="connsiteY7" fmla="*/ 1786839 h 1799434"/>
                <a:gd name="connsiteX8" fmla="*/ 0 w 1910332"/>
                <a:gd name="connsiteY8" fmla="*/ 1757516 h 1799434"/>
                <a:gd name="connsiteX9" fmla="*/ 788105 w 1910332"/>
                <a:gd name="connsiteY9" fmla="*/ 487309 h 1799434"/>
                <a:gd name="connsiteX10" fmla="*/ 876852 w 1910332"/>
                <a:gd name="connsiteY10" fmla="*/ 452342 h 1799434"/>
                <a:gd name="connsiteX11" fmla="*/ 1007502 w 1910332"/>
                <a:gd name="connsiteY11" fmla="*/ 377247 h 1799434"/>
                <a:gd name="connsiteX12" fmla="*/ 1078867 w 1910332"/>
                <a:gd name="connsiteY12" fmla="*/ 323881 h 1799434"/>
                <a:gd name="connsiteX13" fmla="*/ 1037378 w 1910332"/>
                <a:gd name="connsiteY13" fmla="*/ 361589 h 1799434"/>
                <a:gd name="connsiteX14" fmla="*/ 921049 w 1910332"/>
                <a:gd name="connsiteY14" fmla="*/ 495897 h 1799434"/>
                <a:gd name="connsiteX15" fmla="*/ 858349 w 1910332"/>
                <a:gd name="connsiteY15" fmla="*/ 593728 h 1799434"/>
                <a:gd name="connsiteX16" fmla="*/ 858350 w 1910332"/>
                <a:gd name="connsiteY16" fmla="*/ 593727 h 1799434"/>
                <a:gd name="connsiteX17" fmla="*/ 921049 w 1910332"/>
                <a:gd name="connsiteY17" fmla="*/ 495898 h 1799434"/>
                <a:gd name="connsiteX18" fmla="*/ 1037378 w 1910332"/>
                <a:gd name="connsiteY18" fmla="*/ 361590 h 1799434"/>
                <a:gd name="connsiteX19" fmla="*/ 1078867 w 1910332"/>
                <a:gd name="connsiteY19" fmla="*/ 323882 h 1799434"/>
                <a:gd name="connsiteX20" fmla="*/ 1078872 w 1910332"/>
                <a:gd name="connsiteY20" fmla="*/ 323878 h 1799434"/>
                <a:gd name="connsiteX21" fmla="*/ 1125049 w 1910332"/>
                <a:gd name="connsiteY21" fmla="*/ 281910 h 1799434"/>
                <a:gd name="connsiteX22" fmla="*/ 1133777 w 1910332"/>
                <a:gd name="connsiteY22" fmla="*/ 275383 h 1799434"/>
                <a:gd name="connsiteX23" fmla="*/ 1133782 w 1910332"/>
                <a:gd name="connsiteY23" fmla="*/ 275379 h 1799434"/>
                <a:gd name="connsiteX24" fmla="*/ 1220087 w 1910332"/>
                <a:gd name="connsiteY24" fmla="*/ 210841 h 1799434"/>
                <a:gd name="connsiteX25" fmla="*/ 1429792 w 1910332"/>
                <a:gd name="connsiteY25" fmla="*/ 97017 h 1799434"/>
                <a:gd name="connsiteX26" fmla="*/ 1532209 w 1910332"/>
                <a:gd name="connsiteY26" fmla="*/ 59532 h 1799434"/>
                <a:gd name="connsiteX27" fmla="*/ 1543217 w 1910332"/>
                <a:gd name="connsiteY27" fmla="*/ 55503 h 1799434"/>
                <a:gd name="connsiteX28" fmla="*/ 1910332 w 1910332"/>
                <a:gd name="connsiteY28" fmla="*/ 0 h 1799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910332" h="1799434">
                  <a:moveTo>
                    <a:pt x="1910332" y="0"/>
                  </a:moveTo>
                  <a:lnTo>
                    <a:pt x="1910332" y="1377966"/>
                  </a:lnTo>
                  <a:lnTo>
                    <a:pt x="1909642" y="1377918"/>
                  </a:lnTo>
                  <a:lnTo>
                    <a:pt x="1909642" y="1375347"/>
                  </a:lnTo>
                  <a:lnTo>
                    <a:pt x="1841305" y="1380079"/>
                  </a:lnTo>
                  <a:cubicBezTo>
                    <a:pt x="1770767" y="1389926"/>
                    <a:pt x="1702368" y="1414544"/>
                    <a:pt x="1640187" y="1453932"/>
                  </a:cubicBezTo>
                  <a:cubicBezTo>
                    <a:pt x="1279531" y="1679200"/>
                    <a:pt x="1080551" y="1799434"/>
                    <a:pt x="428332" y="1799434"/>
                  </a:cubicBezTo>
                  <a:cubicBezTo>
                    <a:pt x="346805" y="1799434"/>
                    <a:pt x="265925" y="1795202"/>
                    <a:pt x="185944" y="1786839"/>
                  </a:cubicBezTo>
                  <a:lnTo>
                    <a:pt x="0" y="1757516"/>
                  </a:lnTo>
                  <a:lnTo>
                    <a:pt x="788105" y="487309"/>
                  </a:lnTo>
                  <a:lnTo>
                    <a:pt x="876852" y="452342"/>
                  </a:lnTo>
                  <a:cubicBezTo>
                    <a:pt x="922339" y="430424"/>
                    <a:pt x="965987" y="405294"/>
                    <a:pt x="1007502" y="377247"/>
                  </a:cubicBezTo>
                  <a:lnTo>
                    <a:pt x="1078867" y="323881"/>
                  </a:lnTo>
                  <a:lnTo>
                    <a:pt x="1037378" y="361589"/>
                  </a:lnTo>
                  <a:cubicBezTo>
                    <a:pt x="995489" y="403479"/>
                    <a:pt x="956597" y="448364"/>
                    <a:pt x="921049" y="495897"/>
                  </a:cubicBezTo>
                  <a:lnTo>
                    <a:pt x="858349" y="593728"/>
                  </a:lnTo>
                  <a:lnTo>
                    <a:pt x="858350" y="593727"/>
                  </a:lnTo>
                  <a:lnTo>
                    <a:pt x="921049" y="495898"/>
                  </a:lnTo>
                  <a:cubicBezTo>
                    <a:pt x="956597" y="448365"/>
                    <a:pt x="995489" y="403480"/>
                    <a:pt x="1037378" y="361590"/>
                  </a:cubicBezTo>
                  <a:lnTo>
                    <a:pt x="1078867" y="323882"/>
                  </a:lnTo>
                  <a:lnTo>
                    <a:pt x="1078872" y="323878"/>
                  </a:lnTo>
                  <a:lnTo>
                    <a:pt x="1125049" y="281910"/>
                  </a:lnTo>
                  <a:lnTo>
                    <a:pt x="1133777" y="275383"/>
                  </a:lnTo>
                  <a:lnTo>
                    <a:pt x="1133782" y="275379"/>
                  </a:lnTo>
                  <a:lnTo>
                    <a:pt x="1220087" y="210841"/>
                  </a:lnTo>
                  <a:cubicBezTo>
                    <a:pt x="1285766" y="166470"/>
                    <a:pt x="1355943" y="128253"/>
                    <a:pt x="1429792" y="97017"/>
                  </a:cubicBezTo>
                  <a:lnTo>
                    <a:pt x="1532209" y="59532"/>
                  </a:lnTo>
                  <a:lnTo>
                    <a:pt x="1543217" y="55503"/>
                  </a:lnTo>
                  <a:cubicBezTo>
                    <a:pt x="1659189" y="19432"/>
                    <a:pt x="1782491" y="0"/>
                    <a:pt x="1910332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2B4DE1BB-7461-C2EB-45BE-AD348014A009}"/>
                </a:ext>
              </a:extLst>
            </p:cNvPr>
            <p:cNvSpPr/>
            <p:nvPr/>
          </p:nvSpPr>
          <p:spPr>
            <a:xfrm>
              <a:off x="7212797" y="1183050"/>
              <a:ext cx="2356301" cy="1575493"/>
            </a:xfrm>
            <a:custGeom>
              <a:avLst/>
              <a:gdLst>
                <a:gd name="connsiteX0" fmla="*/ 791095 w 2356301"/>
                <a:gd name="connsiteY0" fmla="*/ 0 h 1575493"/>
                <a:gd name="connsiteX1" fmla="*/ 855230 w 2356301"/>
                <a:gd name="connsiteY1" fmla="*/ 11139 h 1575493"/>
                <a:gd name="connsiteX2" fmla="*/ 1892114 w 2356301"/>
                <a:gd name="connsiteY2" fmla="*/ 542483 h 1575493"/>
                <a:gd name="connsiteX3" fmla="*/ 2302222 w 2356301"/>
                <a:gd name="connsiteY3" fmla="*/ 1026823 h 1575493"/>
                <a:gd name="connsiteX4" fmla="*/ 2356301 w 2356301"/>
                <a:gd name="connsiteY4" fmla="*/ 1121663 h 1575493"/>
                <a:gd name="connsiteX5" fmla="*/ 1161986 w 2356301"/>
                <a:gd name="connsiteY5" fmla="*/ 1575493 h 1575493"/>
                <a:gd name="connsiteX6" fmla="*/ 1102734 w 2356301"/>
                <a:gd name="connsiteY6" fmla="*/ 1510300 h 1575493"/>
                <a:gd name="connsiteX7" fmla="*/ 367009 w 2356301"/>
                <a:gd name="connsiteY7" fmla="*/ 1205552 h 1575493"/>
                <a:gd name="connsiteX8" fmla="*/ 57605 w 2356301"/>
                <a:gd name="connsiteY8" fmla="*/ 1252330 h 1575493"/>
                <a:gd name="connsiteX9" fmla="*/ 0 w 2356301"/>
                <a:gd name="connsiteY9" fmla="*/ 1275027 h 1575493"/>
                <a:gd name="connsiteX10" fmla="*/ 791095 w 2356301"/>
                <a:gd name="connsiteY10" fmla="*/ 0 h 1575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56301" h="1575493">
                  <a:moveTo>
                    <a:pt x="791095" y="0"/>
                  </a:moveTo>
                  <a:lnTo>
                    <a:pt x="855230" y="11139"/>
                  </a:lnTo>
                  <a:cubicBezTo>
                    <a:pt x="1238944" y="94967"/>
                    <a:pt x="1597786" y="277134"/>
                    <a:pt x="1892114" y="542483"/>
                  </a:cubicBezTo>
                  <a:cubicBezTo>
                    <a:pt x="2053073" y="687141"/>
                    <a:pt x="2190378" y="850101"/>
                    <a:pt x="2302222" y="1026823"/>
                  </a:cubicBezTo>
                  <a:lnTo>
                    <a:pt x="2356301" y="1121663"/>
                  </a:lnTo>
                  <a:lnTo>
                    <a:pt x="1161986" y="1575493"/>
                  </a:lnTo>
                  <a:lnTo>
                    <a:pt x="1102734" y="1510300"/>
                  </a:lnTo>
                  <a:cubicBezTo>
                    <a:pt x="914446" y="1322011"/>
                    <a:pt x="654328" y="1205552"/>
                    <a:pt x="367009" y="1205552"/>
                  </a:cubicBezTo>
                  <a:cubicBezTo>
                    <a:pt x="259265" y="1205552"/>
                    <a:pt x="155345" y="1221929"/>
                    <a:pt x="57605" y="1252330"/>
                  </a:cubicBezTo>
                  <a:lnTo>
                    <a:pt x="0" y="1275027"/>
                  </a:lnTo>
                  <a:lnTo>
                    <a:pt x="791095" y="0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C9A9D05-C096-DF99-81E1-C7CABB465692}"/>
                </a:ext>
              </a:extLst>
            </p:cNvPr>
            <p:cNvSpPr/>
            <p:nvPr/>
          </p:nvSpPr>
          <p:spPr>
            <a:xfrm>
              <a:off x="7212923" y="4099496"/>
              <a:ext cx="2356328" cy="1575309"/>
            </a:xfrm>
            <a:custGeom>
              <a:avLst/>
              <a:gdLst>
                <a:gd name="connsiteX0" fmla="*/ 1161964 w 2356328"/>
                <a:gd name="connsiteY0" fmla="*/ 0 h 1575309"/>
                <a:gd name="connsiteX1" fmla="*/ 2356328 w 2356328"/>
                <a:gd name="connsiteY1" fmla="*/ 453848 h 1575309"/>
                <a:gd name="connsiteX2" fmla="*/ 2302517 w 2356328"/>
                <a:gd name="connsiteY2" fmla="*/ 548376 h 1575309"/>
                <a:gd name="connsiteX3" fmla="*/ 1893371 w 2356328"/>
                <a:gd name="connsiteY3" fmla="*/ 1032718 h 1575309"/>
                <a:gd name="connsiteX4" fmla="*/ 856486 w 2356328"/>
                <a:gd name="connsiteY4" fmla="*/ 1563868 h 1575309"/>
                <a:gd name="connsiteX5" fmla="*/ 790878 w 2356328"/>
                <a:gd name="connsiteY5" fmla="*/ 1575309 h 1575309"/>
                <a:gd name="connsiteX6" fmla="*/ 0 w 2356328"/>
                <a:gd name="connsiteY6" fmla="*/ 300631 h 1575309"/>
                <a:gd name="connsiteX7" fmla="*/ 57478 w 2356328"/>
                <a:gd name="connsiteY7" fmla="*/ 323278 h 1575309"/>
                <a:gd name="connsiteX8" fmla="*/ 366882 w 2356328"/>
                <a:gd name="connsiteY8" fmla="*/ 370056 h 1575309"/>
                <a:gd name="connsiteX9" fmla="*/ 1102607 w 2356328"/>
                <a:gd name="connsiteY9" fmla="*/ 65308 h 1575309"/>
                <a:gd name="connsiteX10" fmla="*/ 1161964 w 2356328"/>
                <a:gd name="connsiteY10" fmla="*/ 0 h 1575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56328" h="1575309">
                  <a:moveTo>
                    <a:pt x="1161964" y="0"/>
                  </a:moveTo>
                  <a:lnTo>
                    <a:pt x="2356328" y="453848"/>
                  </a:lnTo>
                  <a:lnTo>
                    <a:pt x="2302517" y="548376"/>
                  </a:lnTo>
                  <a:cubicBezTo>
                    <a:pt x="2190878" y="725099"/>
                    <a:pt x="2053878" y="888059"/>
                    <a:pt x="1893371" y="1032718"/>
                  </a:cubicBezTo>
                  <a:cubicBezTo>
                    <a:pt x="1599043" y="1297030"/>
                    <a:pt x="1240200" y="1479716"/>
                    <a:pt x="856486" y="1563868"/>
                  </a:cubicBezTo>
                  <a:lnTo>
                    <a:pt x="790878" y="1575309"/>
                  </a:lnTo>
                  <a:lnTo>
                    <a:pt x="0" y="300631"/>
                  </a:lnTo>
                  <a:lnTo>
                    <a:pt x="57478" y="323278"/>
                  </a:lnTo>
                  <a:cubicBezTo>
                    <a:pt x="155218" y="353679"/>
                    <a:pt x="259138" y="370056"/>
                    <a:pt x="366882" y="370056"/>
                  </a:cubicBezTo>
                  <a:cubicBezTo>
                    <a:pt x="654201" y="370056"/>
                    <a:pt x="914319" y="253597"/>
                    <a:pt x="1102607" y="65308"/>
                  </a:cubicBezTo>
                  <a:lnTo>
                    <a:pt x="1161964" y="0"/>
                  </a:ln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FE19901-E2A6-70A1-DEA4-4A0BBADC30EC}"/>
                </a:ext>
              </a:extLst>
            </p:cNvPr>
            <p:cNvSpPr/>
            <p:nvPr/>
          </p:nvSpPr>
          <p:spPr>
            <a:xfrm>
              <a:off x="6096001" y="1141684"/>
              <a:ext cx="1907891" cy="1805384"/>
            </a:xfrm>
            <a:custGeom>
              <a:avLst/>
              <a:gdLst>
                <a:gd name="connsiteX0" fmla="*/ 1405724 w 1907891"/>
                <a:gd name="connsiteY0" fmla="*/ 1273 h 1805384"/>
                <a:gd name="connsiteX1" fmla="*/ 1581489 w 1907891"/>
                <a:gd name="connsiteY1" fmla="*/ 2018 h 1805384"/>
                <a:gd name="connsiteX2" fmla="*/ 1778280 w 1907891"/>
                <a:gd name="connsiteY2" fmla="*/ 18856 h 1805384"/>
                <a:gd name="connsiteX3" fmla="*/ 1907891 w 1907891"/>
                <a:gd name="connsiteY3" fmla="*/ 41366 h 1805384"/>
                <a:gd name="connsiteX4" fmla="*/ 1116796 w 1907891"/>
                <a:gd name="connsiteY4" fmla="*/ 1316393 h 1805384"/>
                <a:gd name="connsiteX5" fmla="*/ 1032717 w 1907891"/>
                <a:gd name="connsiteY5" fmla="*/ 1349520 h 1805384"/>
                <a:gd name="connsiteX6" fmla="*/ 902067 w 1907891"/>
                <a:gd name="connsiteY6" fmla="*/ 1424615 h 1805384"/>
                <a:gd name="connsiteX7" fmla="*/ 856867 w 1907891"/>
                <a:gd name="connsiteY7" fmla="*/ 1458415 h 1805384"/>
                <a:gd name="connsiteX8" fmla="*/ 856865 w 1907891"/>
                <a:gd name="connsiteY8" fmla="*/ 1458417 h 1805384"/>
                <a:gd name="connsiteX9" fmla="*/ 821967 w 1907891"/>
                <a:gd name="connsiteY9" fmla="*/ 1484513 h 1805384"/>
                <a:gd name="connsiteX10" fmla="*/ 750386 w 1907891"/>
                <a:gd name="connsiteY10" fmla="*/ 1549571 h 1805384"/>
                <a:gd name="connsiteX11" fmla="*/ 690245 w 1907891"/>
                <a:gd name="connsiteY11" fmla="*/ 1594543 h 1805384"/>
                <a:gd name="connsiteX12" fmla="*/ 480540 w 1907891"/>
                <a:gd name="connsiteY12" fmla="*/ 1708367 h 1805384"/>
                <a:gd name="connsiteX13" fmla="*/ 375138 w 1907891"/>
                <a:gd name="connsiteY13" fmla="*/ 1746944 h 1805384"/>
                <a:gd name="connsiteX14" fmla="*/ 375138 w 1907891"/>
                <a:gd name="connsiteY14" fmla="*/ 1746945 h 1805384"/>
                <a:gd name="connsiteX15" fmla="*/ 367116 w 1907891"/>
                <a:gd name="connsiteY15" fmla="*/ 1749881 h 1805384"/>
                <a:gd name="connsiteX16" fmla="*/ 1 w 1907891"/>
                <a:gd name="connsiteY16" fmla="*/ 1805384 h 1805384"/>
                <a:gd name="connsiteX17" fmla="*/ 0 w 1907891"/>
                <a:gd name="connsiteY17" fmla="*/ 1805384 h 1805384"/>
                <a:gd name="connsiteX18" fmla="*/ 0 w 1907891"/>
                <a:gd name="connsiteY18" fmla="*/ 423486 h 1805384"/>
                <a:gd name="connsiteX19" fmla="*/ 689 w 1907891"/>
                <a:gd name="connsiteY19" fmla="*/ 423534 h 1805384"/>
                <a:gd name="connsiteX20" fmla="*/ 689 w 1907891"/>
                <a:gd name="connsiteY20" fmla="*/ 424721 h 1805384"/>
                <a:gd name="connsiteX21" fmla="*/ 68227 w 1907891"/>
                <a:gd name="connsiteY21" fmla="*/ 419991 h 1805384"/>
                <a:gd name="connsiteX22" fmla="*/ 268761 w 1907891"/>
                <a:gd name="connsiteY22" fmla="*/ 346141 h 1805384"/>
                <a:gd name="connsiteX23" fmla="*/ 1405724 w 1907891"/>
                <a:gd name="connsiteY23" fmla="*/ 1273 h 1805384"/>
                <a:gd name="connsiteX24" fmla="*/ 1033915 w 1907891"/>
                <a:gd name="connsiteY24" fmla="*/ 1239847 h 1805384"/>
                <a:gd name="connsiteX25" fmla="*/ 989283 w 1907891"/>
                <a:gd name="connsiteY25" fmla="*/ 1309487 h 1805384"/>
                <a:gd name="connsiteX26" fmla="*/ 982579 w 1907891"/>
                <a:gd name="connsiteY26" fmla="*/ 1317227 h 1805384"/>
                <a:gd name="connsiteX27" fmla="*/ 989284 w 1907891"/>
                <a:gd name="connsiteY27" fmla="*/ 1309486 h 1805384"/>
                <a:gd name="connsiteX28" fmla="*/ 1033916 w 1907891"/>
                <a:gd name="connsiteY28" fmla="*/ 1239847 h 1805384"/>
                <a:gd name="connsiteX29" fmla="*/ 1033915 w 1907891"/>
                <a:gd name="connsiteY29" fmla="*/ 1239847 h 1805384"/>
                <a:gd name="connsiteX30" fmla="*/ 874161 w 1907891"/>
                <a:gd name="connsiteY30" fmla="*/ 1442400 h 1805384"/>
                <a:gd name="connsiteX31" fmla="*/ 872954 w 1907891"/>
                <a:gd name="connsiteY31" fmla="*/ 1443794 h 1805384"/>
                <a:gd name="connsiteX32" fmla="*/ 872955 w 1907891"/>
                <a:gd name="connsiteY32" fmla="*/ 1443793 h 1805384"/>
                <a:gd name="connsiteX33" fmla="*/ 874162 w 1907891"/>
                <a:gd name="connsiteY33" fmla="*/ 1442400 h 1805384"/>
                <a:gd name="connsiteX34" fmla="*/ 874161 w 1907891"/>
                <a:gd name="connsiteY34" fmla="*/ 1442400 h 1805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907891" h="1805384">
                  <a:moveTo>
                    <a:pt x="1405724" y="1273"/>
                  </a:moveTo>
                  <a:cubicBezTo>
                    <a:pt x="1463970" y="-638"/>
                    <a:pt x="1522590" y="-401"/>
                    <a:pt x="1581489" y="2018"/>
                  </a:cubicBezTo>
                  <a:cubicBezTo>
                    <a:pt x="1647471" y="4782"/>
                    <a:pt x="1713129" y="10418"/>
                    <a:pt x="1778280" y="18856"/>
                  </a:cubicBezTo>
                  <a:lnTo>
                    <a:pt x="1907891" y="41366"/>
                  </a:lnTo>
                  <a:lnTo>
                    <a:pt x="1116796" y="1316393"/>
                  </a:lnTo>
                  <a:lnTo>
                    <a:pt x="1032717" y="1349520"/>
                  </a:lnTo>
                  <a:cubicBezTo>
                    <a:pt x="987231" y="1371438"/>
                    <a:pt x="943582" y="1396568"/>
                    <a:pt x="902067" y="1424615"/>
                  </a:cubicBezTo>
                  <a:lnTo>
                    <a:pt x="856867" y="1458415"/>
                  </a:lnTo>
                  <a:lnTo>
                    <a:pt x="856865" y="1458417"/>
                  </a:lnTo>
                  <a:lnTo>
                    <a:pt x="821967" y="1484513"/>
                  </a:lnTo>
                  <a:lnTo>
                    <a:pt x="750386" y="1549571"/>
                  </a:lnTo>
                  <a:lnTo>
                    <a:pt x="690245" y="1594543"/>
                  </a:lnTo>
                  <a:cubicBezTo>
                    <a:pt x="624567" y="1638914"/>
                    <a:pt x="554389" y="1677132"/>
                    <a:pt x="480540" y="1708367"/>
                  </a:cubicBezTo>
                  <a:lnTo>
                    <a:pt x="375138" y="1746944"/>
                  </a:lnTo>
                  <a:lnTo>
                    <a:pt x="375138" y="1746945"/>
                  </a:lnTo>
                  <a:lnTo>
                    <a:pt x="367116" y="1749881"/>
                  </a:lnTo>
                  <a:cubicBezTo>
                    <a:pt x="251145" y="1785952"/>
                    <a:pt x="127842" y="1805384"/>
                    <a:pt x="1" y="1805384"/>
                  </a:cubicBezTo>
                  <a:lnTo>
                    <a:pt x="0" y="1805384"/>
                  </a:lnTo>
                  <a:lnTo>
                    <a:pt x="0" y="423486"/>
                  </a:lnTo>
                  <a:lnTo>
                    <a:pt x="689" y="423534"/>
                  </a:lnTo>
                  <a:lnTo>
                    <a:pt x="689" y="424721"/>
                  </a:lnTo>
                  <a:lnTo>
                    <a:pt x="68227" y="419991"/>
                  </a:lnTo>
                  <a:cubicBezTo>
                    <a:pt x="138181" y="410145"/>
                    <a:pt x="206581" y="385530"/>
                    <a:pt x="268761" y="346141"/>
                  </a:cubicBezTo>
                  <a:cubicBezTo>
                    <a:pt x="608518" y="133308"/>
                    <a:pt x="997997" y="14650"/>
                    <a:pt x="1405724" y="1273"/>
                  </a:cubicBezTo>
                  <a:close/>
                  <a:moveTo>
                    <a:pt x="1033915" y="1239847"/>
                  </a:moveTo>
                  <a:lnTo>
                    <a:pt x="989283" y="1309487"/>
                  </a:lnTo>
                  <a:lnTo>
                    <a:pt x="982579" y="1317227"/>
                  </a:lnTo>
                  <a:lnTo>
                    <a:pt x="989284" y="1309486"/>
                  </a:lnTo>
                  <a:lnTo>
                    <a:pt x="1033916" y="1239847"/>
                  </a:lnTo>
                  <a:lnTo>
                    <a:pt x="1033915" y="1239847"/>
                  </a:lnTo>
                  <a:close/>
                  <a:moveTo>
                    <a:pt x="874161" y="1442400"/>
                  </a:moveTo>
                  <a:lnTo>
                    <a:pt x="872954" y="1443794"/>
                  </a:lnTo>
                  <a:lnTo>
                    <a:pt x="872955" y="1443793"/>
                  </a:lnTo>
                  <a:lnTo>
                    <a:pt x="874162" y="1442400"/>
                  </a:lnTo>
                  <a:lnTo>
                    <a:pt x="874161" y="1442400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7B0D028-9DB1-6953-ABDB-D124D2B334FC}"/>
                </a:ext>
              </a:extLst>
            </p:cNvPr>
            <p:cNvSpPr/>
            <p:nvPr/>
          </p:nvSpPr>
          <p:spPr>
            <a:xfrm>
              <a:off x="8374782" y="2304713"/>
              <a:ext cx="1491510" cy="2248631"/>
            </a:xfrm>
            <a:custGeom>
              <a:avLst/>
              <a:gdLst>
                <a:gd name="connsiteX0" fmla="*/ 1194315 w 1491510"/>
                <a:gd name="connsiteY0" fmla="*/ 0 h 2248631"/>
                <a:gd name="connsiteX1" fmla="*/ 1243525 w 1491510"/>
                <a:gd name="connsiteY1" fmla="*/ 86300 h 2248631"/>
                <a:gd name="connsiteX2" fmla="*/ 1478914 w 1491510"/>
                <a:gd name="connsiteY2" fmla="*/ 882426 h 2248631"/>
                <a:gd name="connsiteX3" fmla="*/ 1491438 w 1491510"/>
                <a:gd name="connsiteY3" fmla="*/ 1123468 h 2248631"/>
                <a:gd name="connsiteX4" fmla="*/ 1491510 w 1491510"/>
                <a:gd name="connsiteY4" fmla="*/ 1123468 h 2248631"/>
                <a:gd name="connsiteX5" fmla="*/ 1491474 w 1491510"/>
                <a:gd name="connsiteY5" fmla="*/ 1124159 h 2248631"/>
                <a:gd name="connsiteX6" fmla="*/ 1491510 w 1491510"/>
                <a:gd name="connsiteY6" fmla="*/ 1124849 h 2248631"/>
                <a:gd name="connsiteX7" fmla="*/ 1491438 w 1491510"/>
                <a:gd name="connsiteY7" fmla="*/ 1124849 h 2248631"/>
                <a:gd name="connsiteX8" fmla="*/ 1478917 w 1491510"/>
                <a:gd name="connsiteY8" fmla="*/ 1365892 h 2248631"/>
                <a:gd name="connsiteX9" fmla="*/ 1243774 w 1491510"/>
                <a:gd name="connsiteY9" fmla="*/ 2162018 h 2248631"/>
                <a:gd name="connsiteX10" fmla="*/ 1194469 w 1491510"/>
                <a:gd name="connsiteY10" fmla="*/ 2248631 h 2248631"/>
                <a:gd name="connsiteX11" fmla="*/ 105 w 1491510"/>
                <a:gd name="connsiteY11" fmla="*/ 1794783 h 2248631"/>
                <a:gd name="connsiteX12" fmla="*/ 7902 w 1491510"/>
                <a:gd name="connsiteY12" fmla="*/ 1786203 h 2248631"/>
                <a:gd name="connsiteX13" fmla="*/ 245496 w 1491510"/>
                <a:gd name="connsiteY13" fmla="*/ 1124364 h 2248631"/>
                <a:gd name="connsiteX14" fmla="*/ 7902 w 1491510"/>
                <a:gd name="connsiteY14" fmla="*/ 462525 h 2248631"/>
                <a:gd name="connsiteX15" fmla="*/ 0 w 1491510"/>
                <a:gd name="connsiteY15" fmla="*/ 453830 h 2248631"/>
                <a:gd name="connsiteX16" fmla="*/ 1194315 w 1491510"/>
                <a:gd name="connsiteY16" fmla="*/ 0 h 2248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1510" h="2248631">
                  <a:moveTo>
                    <a:pt x="1194315" y="0"/>
                  </a:moveTo>
                  <a:lnTo>
                    <a:pt x="1243525" y="86300"/>
                  </a:lnTo>
                  <a:cubicBezTo>
                    <a:pt x="1369750" y="333489"/>
                    <a:pt x="1449640" y="602452"/>
                    <a:pt x="1478914" y="882426"/>
                  </a:cubicBezTo>
                  <a:lnTo>
                    <a:pt x="1491438" y="1123468"/>
                  </a:lnTo>
                  <a:lnTo>
                    <a:pt x="1491510" y="1123468"/>
                  </a:lnTo>
                  <a:lnTo>
                    <a:pt x="1491474" y="1124159"/>
                  </a:lnTo>
                  <a:lnTo>
                    <a:pt x="1491510" y="1124849"/>
                  </a:lnTo>
                  <a:lnTo>
                    <a:pt x="1491438" y="1124849"/>
                  </a:lnTo>
                  <a:lnTo>
                    <a:pt x="1478917" y="1365892"/>
                  </a:lnTo>
                  <a:cubicBezTo>
                    <a:pt x="1449654" y="1645866"/>
                    <a:pt x="1369807" y="1914829"/>
                    <a:pt x="1243774" y="2162018"/>
                  </a:cubicBezTo>
                  <a:lnTo>
                    <a:pt x="1194469" y="2248631"/>
                  </a:lnTo>
                  <a:lnTo>
                    <a:pt x="105" y="1794783"/>
                  </a:lnTo>
                  <a:lnTo>
                    <a:pt x="7902" y="1786203"/>
                  </a:lnTo>
                  <a:cubicBezTo>
                    <a:pt x="156332" y="1606347"/>
                    <a:pt x="245496" y="1375768"/>
                    <a:pt x="245496" y="1124364"/>
                  </a:cubicBezTo>
                  <a:cubicBezTo>
                    <a:pt x="245496" y="872960"/>
                    <a:pt x="156332" y="642381"/>
                    <a:pt x="7902" y="462525"/>
                  </a:cubicBezTo>
                  <a:lnTo>
                    <a:pt x="0" y="453830"/>
                  </a:lnTo>
                  <a:lnTo>
                    <a:pt x="1194315" y="0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C68D08A-EDF1-8838-64DE-072485DBCDF0}"/>
                </a:ext>
              </a:extLst>
            </p:cNvPr>
            <p:cNvSpPr/>
            <p:nvPr/>
          </p:nvSpPr>
          <p:spPr>
            <a:xfrm>
              <a:off x="6096001" y="3914608"/>
              <a:ext cx="1907801" cy="1801709"/>
            </a:xfrm>
            <a:custGeom>
              <a:avLst/>
              <a:gdLst>
                <a:gd name="connsiteX0" fmla="*/ 0 w 1907801"/>
                <a:gd name="connsiteY0" fmla="*/ 0 h 1801709"/>
                <a:gd name="connsiteX1" fmla="*/ 367115 w 1907801"/>
                <a:gd name="connsiteY1" fmla="*/ 55503 h 1801709"/>
                <a:gd name="connsiteX2" fmla="*/ 377196 w 1907801"/>
                <a:gd name="connsiteY2" fmla="*/ 59193 h 1801709"/>
                <a:gd name="connsiteX3" fmla="*/ 398264 w 1907801"/>
                <a:gd name="connsiteY3" fmla="*/ 102928 h 1801709"/>
                <a:gd name="connsiteX4" fmla="*/ 494521 w 1907801"/>
                <a:gd name="connsiteY4" fmla="*/ 253119 h 1801709"/>
                <a:gd name="connsiteX5" fmla="*/ 517070 w 1907801"/>
                <a:gd name="connsiteY5" fmla="*/ 279153 h 1801709"/>
                <a:gd name="connsiteX6" fmla="*/ 517072 w 1907801"/>
                <a:gd name="connsiteY6" fmla="*/ 279154 h 1801709"/>
                <a:gd name="connsiteX7" fmla="*/ 494522 w 1907801"/>
                <a:gd name="connsiteY7" fmla="*/ 253119 h 1801709"/>
                <a:gd name="connsiteX8" fmla="*/ 398265 w 1907801"/>
                <a:gd name="connsiteY8" fmla="*/ 102928 h 1801709"/>
                <a:gd name="connsiteX9" fmla="*/ 377197 w 1907801"/>
                <a:gd name="connsiteY9" fmla="*/ 59193 h 1801709"/>
                <a:gd name="connsiteX10" fmla="*/ 480541 w 1907801"/>
                <a:gd name="connsiteY10" fmla="*/ 97017 h 1801709"/>
                <a:gd name="connsiteX11" fmla="*/ 690246 w 1907801"/>
                <a:gd name="connsiteY11" fmla="*/ 210841 h 1801709"/>
                <a:gd name="connsiteX12" fmla="*/ 772240 w 1907801"/>
                <a:gd name="connsiteY12" fmla="*/ 272155 h 1801709"/>
                <a:gd name="connsiteX13" fmla="*/ 785285 w 1907801"/>
                <a:gd name="connsiteY13" fmla="*/ 281910 h 1801709"/>
                <a:gd name="connsiteX14" fmla="*/ 835013 w 1907801"/>
                <a:gd name="connsiteY14" fmla="*/ 327106 h 1801709"/>
                <a:gd name="connsiteX15" fmla="*/ 872955 w 1907801"/>
                <a:gd name="connsiteY15" fmla="*/ 361590 h 1801709"/>
                <a:gd name="connsiteX16" fmla="*/ 989284 w 1907801"/>
                <a:gd name="connsiteY16" fmla="*/ 495898 h 1801709"/>
                <a:gd name="connsiteX17" fmla="*/ 1011892 w 1907801"/>
                <a:gd name="connsiteY17" fmla="*/ 531172 h 1801709"/>
                <a:gd name="connsiteX18" fmla="*/ 1011893 w 1907801"/>
                <a:gd name="connsiteY18" fmla="*/ 531173 h 1801709"/>
                <a:gd name="connsiteX19" fmla="*/ 989284 w 1907801"/>
                <a:gd name="connsiteY19" fmla="*/ 495897 h 1801709"/>
                <a:gd name="connsiteX20" fmla="*/ 872955 w 1907801"/>
                <a:gd name="connsiteY20" fmla="*/ 361589 h 1801709"/>
                <a:gd name="connsiteX21" fmla="*/ 835013 w 1907801"/>
                <a:gd name="connsiteY21" fmla="*/ 327105 h 1801709"/>
                <a:gd name="connsiteX22" fmla="*/ 902067 w 1907801"/>
                <a:gd name="connsiteY22" fmla="*/ 377247 h 1801709"/>
                <a:gd name="connsiteX23" fmla="*/ 1032717 w 1907801"/>
                <a:gd name="connsiteY23" fmla="*/ 452342 h 1801709"/>
                <a:gd name="connsiteX24" fmla="*/ 1116923 w 1907801"/>
                <a:gd name="connsiteY24" fmla="*/ 485519 h 1801709"/>
                <a:gd name="connsiteX25" fmla="*/ 1907801 w 1907801"/>
                <a:gd name="connsiteY25" fmla="*/ 1760197 h 1801709"/>
                <a:gd name="connsiteX26" fmla="*/ 1779663 w 1907801"/>
                <a:gd name="connsiteY26" fmla="*/ 1782542 h 1801709"/>
                <a:gd name="connsiteX27" fmla="*/ 1582873 w 1907801"/>
                <a:gd name="connsiteY27" fmla="*/ 1799437 h 1801709"/>
                <a:gd name="connsiteX28" fmla="*/ 270145 w 1907801"/>
                <a:gd name="connsiteY28" fmla="*/ 1455314 h 1801709"/>
                <a:gd name="connsiteX29" fmla="*/ 69611 w 1907801"/>
                <a:gd name="connsiteY29" fmla="*/ 1382820 h 1801709"/>
                <a:gd name="connsiteX30" fmla="*/ 0 w 1907801"/>
                <a:gd name="connsiteY30" fmla="*/ 1377966 h 1801709"/>
                <a:gd name="connsiteX31" fmla="*/ 0 w 1907801"/>
                <a:gd name="connsiteY31" fmla="*/ 0 h 1801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907801" h="1801709">
                  <a:moveTo>
                    <a:pt x="0" y="0"/>
                  </a:moveTo>
                  <a:cubicBezTo>
                    <a:pt x="127841" y="0"/>
                    <a:pt x="251144" y="19432"/>
                    <a:pt x="367115" y="55503"/>
                  </a:cubicBezTo>
                  <a:lnTo>
                    <a:pt x="377196" y="59193"/>
                  </a:lnTo>
                  <a:lnTo>
                    <a:pt x="398264" y="102928"/>
                  </a:lnTo>
                  <a:cubicBezTo>
                    <a:pt x="426772" y="155406"/>
                    <a:pt x="458974" y="205586"/>
                    <a:pt x="494521" y="253119"/>
                  </a:cubicBezTo>
                  <a:lnTo>
                    <a:pt x="517070" y="279153"/>
                  </a:lnTo>
                  <a:lnTo>
                    <a:pt x="517072" y="279154"/>
                  </a:lnTo>
                  <a:lnTo>
                    <a:pt x="494522" y="253119"/>
                  </a:lnTo>
                  <a:cubicBezTo>
                    <a:pt x="458975" y="205586"/>
                    <a:pt x="426773" y="155406"/>
                    <a:pt x="398265" y="102928"/>
                  </a:cubicBezTo>
                  <a:lnTo>
                    <a:pt x="377197" y="59193"/>
                  </a:lnTo>
                  <a:lnTo>
                    <a:pt x="480541" y="97017"/>
                  </a:lnTo>
                  <a:cubicBezTo>
                    <a:pt x="554390" y="128253"/>
                    <a:pt x="624568" y="166470"/>
                    <a:pt x="690246" y="210841"/>
                  </a:cubicBezTo>
                  <a:lnTo>
                    <a:pt x="772240" y="272155"/>
                  </a:lnTo>
                  <a:lnTo>
                    <a:pt x="785285" y="281910"/>
                  </a:lnTo>
                  <a:lnTo>
                    <a:pt x="835013" y="327106"/>
                  </a:lnTo>
                  <a:lnTo>
                    <a:pt x="872955" y="361590"/>
                  </a:lnTo>
                  <a:cubicBezTo>
                    <a:pt x="914844" y="403480"/>
                    <a:pt x="953737" y="448365"/>
                    <a:pt x="989284" y="495898"/>
                  </a:cubicBezTo>
                  <a:lnTo>
                    <a:pt x="1011892" y="531172"/>
                  </a:lnTo>
                  <a:lnTo>
                    <a:pt x="1011893" y="531173"/>
                  </a:lnTo>
                  <a:lnTo>
                    <a:pt x="989284" y="495897"/>
                  </a:lnTo>
                  <a:cubicBezTo>
                    <a:pt x="953737" y="448364"/>
                    <a:pt x="914844" y="403479"/>
                    <a:pt x="872955" y="361589"/>
                  </a:cubicBezTo>
                  <a:lnTo>
                    <a:pt x="835013" y="327105"/>
                  </a:lnTo>
                  <a:lnTo>
                    <a:pt x="902067" y="377247"/>
                  </a:lnTo>
                  <a:cubicBezTo>
                    <a:pt x="943582" y="405294"/>
                    <a:pt x="987231" y="430424"/>
                    <a:pt x="1032717" y="452342"/>
                  </a:cubicBezTo>
                  <a:lnTo>
                    <a:pt x="1116923" y="485519"/>
                  </a:lnTo>
                  <a:lnTo>
                    <a:pt x="1907801" y="1760197"/>
                  </a:lnTo>
                  <a:lnTo>
                    <a:pt x="1779663" y="1782542"/>
                  </a:lnTo>
                  <a:cubicBezTo>
                    <a:pt x="1714513" y="1791016"/>
                    <a:pt x="1648855" y="1796673"/>
                    <a:pt x="1582873" y="1799437"/>
                  </a:cubicBezTo>
                  <a:cubicBezTo>
                    <a:pt x="1111675" y="1820166"/>
                    <a:pt x="657056" y="1698549"/>
                    <a:pt x="270145" y="1455314"/>
                  </a:cubicBezTo>
                  <a:cubicBezTo>
                    <a:pt x="207965" y="1416961"/>
                    <a:pt x="139565" y="1392602"/>
                    <a:pt x="69611" y="1382820"/>
                  </a:cubicBezTo>
                  <a:lnTo>
                    <a:pt x="0" y="13779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6" name="Freeform 26">
              <a:extLst>
                <a:ext uri="{FF2B5EF4-FFF2-40B4-BE49-F238E27FC236}">
                  <a16:creationId xmlns:a16="http://schemas.microsoft.com/office/drawing/2014/main" id="{5A918AD7-2B0A-F959-A8BE-436F1B49E244}"/>
                </a:ext>
              </a:extLst>
            </p:cNvPr>
            <p:cNvSpPr/>
            <p:nvPr/>
          </p:nvSpPr>
          <p:spPr>
            <a:xfrm>
              <a:off x="3709983" y="2532070"/>
              <a:ext cx="1793599" cy="1793861"/>
            </a:xfrm>
            <a:custGeom>
              <a:avLst/>
              <a:gdLst>
                <a:gd name="connsiteX0" fmla="*/ 471918 w 471918"/>
                <a:gd name="connsiteY0" fmla="*/ 235994 h 471987"/>
                <a:gd name="connsiteX1" fmla="*/ 235959 w 471918"/>
                <a:gd name="connsiteY1" fmla="*/ 471988 h 471987"/>
                <a:gd name="connsiteX2" fmla="*/ 0 w 471918"/>
                <a:gd name="connsiteY2" fmla="*/ 235994 h 471987"/>
                <a:gd name="connsiteX3" fmla="*/ 235959 w 471918"/>
                <a:gd name="connsiteY3" fmla="*/ 0 h 471987"/>
                <a:gd name="connsiteX4" fmla="*/ 471918 w 471918"/>
                <a:gd name="connsiteY4" fmla="*/ 235994 h 471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1918" h="471987">
                  <a:moveTo>
                    <a:pt x="471918" y="235994"/>
                  </a:moveTo>
                  <a:cubicBezTo>
                    <a:pt x="471918" y="366330"/>
                    <a:pt x="366276" y="471988"/>
                    <a:pt x="235959" y="471988"/>
                  </a:cubicBezTo>
                  <a:cubicBezTo>
                    <a:pt x="105642" y="471988"/>
                    <a:pt x="0" y="366329"/>
                    <a:pt x="0" y="235994"/>
                  </a:cubicBezTo>
                  <a:cubicBezTo>
                    <a:pt x="0" y="105658"/>
                    <a:pt x="105642" y="0"/>
                    <a:pt x="235959" y="0"/>
                  </a:cubicBezTo>
                  <a:cubicBezTo>
                    <a:pt x="366276" y="0"/>
                    <a:pt x="471918" y="105658"/>
                    <a:pt x="471918" y="23599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27">
              <a:extLst>
                <a:ext uri="{FF2B5EF4-FFF2-40B4-BE49-F238E27FC236}">
                  <a16:creationId xmlns:a16="http://schemas.microsoft.com/office/drawing/2014/main" id="{6B180D06-9B24-BEEB-7A00-DB56E2769CBC}"/>
                </a:ext>
              </a:extLst>
            </p:cNvPr>
            <p:cNvSpPr/>
            <p:nvPr/>
          </p:nvSpPr>
          <p:spPr>
            <a:xfrm>
              <a:off x="6688418" y="2532070"/>
              <a:ext cx="1793599" cy="1793861"/>
            </a:xfrm>
            <a:custGeom>
              <a:avLst/>
              <a:gdLst>
                <a:gd name="connsiteX0" fmla="*/ 471918 w 471918"/>
                <a:gd name="connsiteY0" fmla="*/ 235994 h 471987"/>
                <a:gd name="connsiteX1" fmla="*/ 235959 w 471918"/>
                <a:gd name="connsiteY1" fmla="*/ 471988 h 471987"/>
                <a:gd name="connsiteX2" fmla="*/ 0 w 471918"/>
                <a:gd name="connsiteY2" fmla="*/ 235994 h 471987"/>
                <a:gd name="connsiteX3" fmla="*/ 235959 w 471918"/>
                <a:gd name="connsiteY3" fmla="*/ 0 h 471987"/>
                <a:gd name="connsiteX4" fmla="*/ 471918 w 471918"/>
                <a:gd name="connsiteY4" fmla="*/ 235994 h 471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1918" h="471987">
                  <a:moveTo>
                    <a:pt x="471918" y="235994"/>
                  </a:moveTo>
                  <a:cubicBezTo>
                    <a:pt x="471918" y="366330"/>
                    <a:pt x="366276" y="471988"/>
                    <a:pt x="235959" y="471988"/>
                  </a:cubicBezTo>
                  <a:cubicBezTo>
                    <a:pt x="105642" y="471988"/>
                    <a:pt x="0" y="366329"/>
                    <a:pt x="0" y="235994"/>
                  </a:cubicBezTo>
                  <a:cubicBezTo>
                    <a:pt x="0" y="105658"/>
                    <a:pt x="105642" y="0"/>
                    <a:pt x="235959" y="0"/>
                  </a:cubicBezTo>
                  <a:cubicBezTo>
                    <a:pt x="366276" y="0"/>
                    <a:pt x="471918" y="105658"/>
                    <a:pt x="471918" y="23599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74306E2-2517-F71D-8A3E-5FE3B71AD1E2}"/>
                </a:ext>
              </a:extLst>
            </p:cNvPr>
            <p:cNvSpPr/>
            <p:nvPr/>
          </p:nvSpPr>
          <p:spPr>
            <a:xfrm>
              <a:off x="3376889" y="2194454"/>
              <a:ext cx="5437459" cy="2469092"/>
            </a:xfrm>
            <a:custGeom>
              <a:avLst/>
              <a:gdLst>
                <a:gd name="connsiteX0" fmla="*/ 2066009 w 5437459"/>
                <a:gd name="connsiteY0" fmla="*/ 2145211 h 2469092"/>
                <a:gd name="connsiteX1" fmla="*/ 2019828 w 5437459"/>
                <a:gd name="connsiteY1" fmla="*/ 2187183 h 2469092"/>
                <a:gd name="connsiteX2" fmla="*/ 2011094 w 5437459"/>
                <a:gd name="connsiteY2" fmla="*/ 2193715 h 2469092"/>
                <a:gd name="connsiteX3" fmla="*/ 2057275 w 5437459"/>
                <a:gd name="connsiteY3" fmla="*/ 2151742 h 2469092"/>
                <a:gd name="connsiteX4" fmla="*/ 3367904 w 5437459"/>
                <a:gd name="connsiteY4" fmla="*/ 2141988 h 2469092"/>
                <a:gd name="connsiteX5" fmla="*/ 3380948 w 5437459"/>
                <a:gd name="connsiteY5" fmla="*/ 2151742 h 2469092"/>
                <a:gd name="connsiteX6" fmla="*/ 3430676 w 5437459"/>
                <a:gd name="connsiteY6" fmla="*/ 2196938 h 2469092"/>
                <a:gd name="connsiteX7" fmla="*/ 3417631 w 5437459"/>
                <a:gd name="connsiteY7" fmla="*/ 2187183 h 2469092"/>
                <a:gd name="connsiteX8" fmla="*/ 3096308 w 5437459"/>
                <a:gd name="connsiteY8" fmla="*/ 1779270 h 2469092"/>
                <a:gd name="connsiteX9" fmla="*/ 3199652 w 5437459"/>
                <a:gd name="connsiteY9" fmla="*/ 1817094 h 2469092"/>
                <a:gd name="connsiteX10" fmla="*/ 3409357 w 5437459"/>
                <a:gd name="connsiteY10" fmla="*/ 1930918 h 2469092"/>
                <a:gd name="connsiteX11" fmla="*/ 3491351 w 5437459"/>
                <a:gd name="connsiteY11" fmla="*/ 1992232 h 2469092"/>
                <a:gd name="connsiteX12" fmla="*/ 3504396 w 5437459"/>
                <a:gd name="connsiteY12" fmla="*/ 2001987 h 2469092"/>
                <a:gd name="connsiteX13" fmla="*/ 3554124 w 5437459"/>
                <a:gd name="connsiteY13" fmla="*/ 2047183 h 2469092"/>
                <a:gd name="connsiteX14" fmla="*/ 3592066 w 5437459"/>
                <a:gd name="connsiteY14" fmla="*/ 2081667 h 2469092"/>
                <a:gd name="connsiteX15" fmla="*/ 3804652 w 5437459"/>
                <a:gd name="connsiteY15" fmla="*/ 2366165 h 2469092"/>
                <a:gd name="connsiteX16" fmla="*/ 3825721 w 5437459"/>
                <a:gd name="connsiteY16" fmla="*/ 2409901 h 2469092"/>
                <a:gd name="connsiteX17" fmla="*/ 3722376 w 5437459"/>
                <a:gd name="connsiteY17" fmla="*/ 2372076 h 2469092"/>
                <a:gd name="connsiteX18" fmla="*/ 3512671 w 5437459"/>
                <a:gd name="connsiteY18" fmla="*/ 2258252 h 2469092"/>
                <a:gd name="connsiteX19" fmla="*/ 3430677 w 5437459"/>
                <a:gd name="connsiteY19" fmla="*/ 2196938 h 2469092"/>
                <a:gd name="connsiteX20" fmla="*/ 3380949 w 5437459"/>
                <a:gd name="connsiteY20" fmla="*/ 2151742 h 2469092"/>
                <a:gd name="connsiteX21" fmla="*/ 3367905 w 5437459"/>
                <a:gd name="connsiteY21" fmla="*/ 2141988 h 2469092"/>
                <a:gd name="connsiteX22" fmla="*/ 3329962 w 5437459"/>
                <a:gd name="connsiteY22" fmla="*/ 2107503 h 2469092"/>
                <a:gd name="connsiteX23" fmla="*/ 3117376 w 5437459"/>
                <a:gd name="connsiteY23" fmla="*/ 1823005 h 2469092"/>
                <a:gd name="connsiteX24" fmla="*/ 2719111 w 5437459"/>
                <a:gd name="connsiteY24" fmla="*/ 1720077 h 2469092"/>
                <a:gd name="connsiteX25" fmla="*/ 3086226 w 5437459"/>
                <a:gd name="connsiteY25" fmla="*/ 1775580 h 2469092"/>
                <a:gd name="connsiteX26" fmla="*/ 3096307 w 5437459"/>
                <a:gd name="connsiteY26" fmla="*/ 1779270 h 2469092"/>
                <a:gd name="connsiteX27" fmla="*/ 3117375 w 5437459"/>
                <a:gd name="connsiteY27" fmla="*/ 1823005 h 2469092"/>
                <a:gd name="connsiteX28" fmla="*/ 3329961 w 5437459"/>
                <a:gd name="connsiteY28" fmla="*/ 2107503 h 2469092"/>
                <a:gd name="connsiteX29" fmla="*/ 3367904 w 5437459"/>
                <a:gd name="connsiteY29" fmla="*/ 2141988 h 2469092"/>
                <a:gd name="connsiteX30" fmla="*/ 3300849 w 5437459"/>
                <a:gd name="connsiteY30" fmla="*/ 2091845 h 2469092"/>
                <a:gd name="connsiteX31" fmla="*/ 2719111 w 5437459"/>
                <a:gd name="connsiteY31" fmla="*/ 1914148 h 2469092"/>
                <a:gd name="connsiteX32" fmla="*/ 2137373 w 5437459"/>
                <a:gd name="connsiteY32" fmla="*/ 2091845 h 2469092"/>
                <a:gd name="connsiteX33" fmla="*/ 2066008 w 5437459"/>
                <a:gd name="connsiteY33" fmla="*/ 2145211 h 2469092"/>
                <a:gd name="connsiteX34" fmla="*/ 2057274 w 5437459"/>
                <a:gd name="connsiteY34" fmla="*/ 2151742 h 2469092"/>
                <a:gd name="connsiteX35" fmla="*/ 2011093 w 5437459"/>
                <a:gd name="connsiteY35" fmla="*/ 2193715 h 2469092"/>
                <a:gd name="connsiteX36" fmla="*/ 1924788 w 5437459"/>
                <a:gd name="connsiteY36" fmla="*/ 2258252 h 2469092"/>
                <a:gd name="connsiteX37" fmla="*/ 1715083 w 5437459"/>
                <a:gd name="connsiteY37" fmla="*/ 2372076 h 2469092"/>
                <a:gd name="connsiteX38" fmla="*/ 1612666 w 5437459"/>
                <a:gd name="connsiteY38" fmla="*/ 2409561 h 2469092"/>
                <a:gd name="connsiteX39" fmla="*/ 1633571 w 5437459"/>
                <a:gd name="connsiteY39" fmla="*/ 2366165 h 2469092"/>
                <a:gd name="connsiteX40" fmla="*/ 1846157 w 5437459"/>
                <a:gd name="connsiteY40" fmla="*/ 2081667 h 2469092"/>
                <a:gd name="connsiteX41" fmla="*/ 1887646 w 5437459"/>
                <a:gd name="connsiteY41" fmla="*/ 2043959 h 2469092"/>
                <a:gd name="connsiteX42" fmla="*/ 1887651 w 5437459"/>
                <a:gd name="connsiteY42" fmla="*/ 2043955 h 2469092"/>
                <a:gd name="connsiteX43" fmla="*/ 1933828 w 5437459"/>
                <a:gd name="connsiteY43" fmla="*/ 2001987 h 2469092"/>
                <a:gd name="connsiteX44" fmla="*/ 1942556 w 5437459"/>
                <a:gd name="connsiteY44" fmla="*/ 1995460 h 2469092"/>
                <a:gd name="connsiteX45" fmla="*/ 1942561 w 5437459"/>
                <a:gd name="connsiteY45" fmla="*/ 1995456 h 2469092"/>
                <a:gd name="connsiteX46" fmla="*/ 2028866 w 5437459"/>
                <a:gd name="connsiteY46" fmla="*/ 1930918 h 2469092"/>
                <a:gd name="connsiteX47" fmla="*/ 2238571 w 5437459"/>
                <a:gd name="connsiteY47" fmla="*/ 1817094 h 2469092"/>
                <a:gd name="connsiteX48" fmla="*/ 2340988 w 5437459"/>
                <a:gd name="connsiteY48" fmla="*/ 1779609 h 2469092"/>
                <a:gd name="connsiteX49" fmla="*/ 2351996 w 5437459"/>
                <a:gd name="connsiteY49" fmla="*/ 1775580 h 2469092"/>
                <a:gd name="connsiteX50" fmla="*/ 2719111 w 5437459"/>
                <a:gd name="connsiteY50" fmla="*/ 1720077 h 2469092"/>
                <a:gd name="connsiteX51" fmla="*/ 1865793 w 5437459"/>
                <a:gd name="connsiteY51" fmla="*/ 408794 h 2469092"/>
                <a:gd name="connsiteX52" fmla="*/ 1896380 w 5437459"/>
                <a:gd name="connsiteY52" fmla="*/ 431666 h 2469092"/>
                <a:gd name="connsiteX53" fmla="*/ 1964415 w 5437459"/>
                <a:gd name="connsiteY53" fmla="*/ 493500 h 2469092"/>
                <a:gd name="connsiteX54" fmla="*/ 1933827 w 5437459"/>
                <a:gd name="connsiteY54" fmla="*/ 470627 h 2469092"/>
                <a:gd name="connsiteX55" fmla="*/ 3575977 w 5437459"/>
                <a:gd name="connsiteY55" fmla="*/ 405570 h 2469092"/>
                <a:gd name="connsiteX56" fmla="*/ 3504396 w 5437459"/>
                <a:gd name="connsiteY56" fmla="*/ 470627 h 2469092"/>
                <a:gd name="connsiteX57" fmla="*/ 3469498 w 5437459"/>
                <a:gd name="connsiteY57" fmla="*/ 496724 h 2469092"/>
                <a:gd name="connsiteX58" fmla="*/ 3541079 w 5437459"/>
                <a:gd name="connsiteY58" fmla="*/ 431666 h 2469092"/>
                <a:gd name="connsiteX59" fmla="*/ 3593273 w 5437459"/>
                <a:gd name="connsiteY59" fmla="*/ 389553 h 2469092"/>
                <a:gd name="connsiteX60" fmla="*/ 3593272 w 5437459"/>
                <a:gd name="connsiteY60" fmla="*/ 389553 h 2469092"/>
                <a:gd name="connsiteX61" fmla="*/ 3592065 w 5437459"/>
                <a:gd name="connsiteY61" fmla="*/ 390947 h 2469092"/>
                <a:gd name="connsiteX62" fmla="*/ 3592066 w 5437459"/>
                <a:gd name="connsiteY62" fmla="*/ 390946 h 2469092"/>
                <a:gd name="connsiteX63" fmla="*/ 1234543 w 5437459"/>
                <a:gd name="connsiteY63" fmla="*/ 0 h 2469092"/>
                <a:gd name="connsiteX64" fmla="*/ 1601658 w 5437459"/>
                <a:gd name="connsiteY64" fmla="*/ 55503 h 2469092"/>
                <a:gd name="connsiteX65" fmla="*/ 1610608 w 5437459"/>
                <a:gd name="connsiteY65" fmla="*/ 58779 h 2469092"/>
                <a:gd name="connsiteX66" fmla="*/ 1633571 w 5437459"/>
                <a:gd name="connsiteY66" fmla="*/ 106448 h 2469092"/>
                <a:gd name="connsiteX67" fmla="*/ 1729828 w 5437459"/>
                <a:gd name="connsiteY67" fmla="*/ 256639 h 2469092"/>
                <a:gd name="connsiteX68" fmla="*/ 1731107 w 5437459"/>
                <a:gd name="connsiteY68" fmla="*/ 258116 h 2469092"/>
                <a:gd name="connsiteX69" fmla="*/ 1729829 w 5437459"/>
                <a:gd name="connsiteY69" fmla="*/ 256640 h 2469092"/>
                <a:gd name="connsiteX70" fmla="*/ 1633572 w 5437459"/>
                <a:gd name="connsiteY70" fmla="*/ 106449 h 2469092"/>
                <a:gd name="connsiteX71" fmla="*/ 1610609 w 5437459"/>
                <a:gd name="connsiteY71" fmla="*/ 58780 h 2469092"/>
                <a:gd name="connsiteX72" fmla="*/ 1715084 w 5437459"/>
                <a:gd name="connsiteY72" fmla="*/ 97018 h 2469092"/>
                <a:gd name="connsiteX73" fmla="*/ 1924789 w 5437459"/>
                <a:gd name="connsiteY73" fmla="*/ 210842 h 2469092"/>
                <a:gd name="connsiteX74" fmla="*/ 1989241 w 5437459"/>
                <a:gd name="connsiteY74" fmla="*/ 259038 h 2469092"/>
                <a:gd name="connsiteX75" fmla="*/ 2019828 w 5437459"/>
                <a:gd name="connsiteY75" fmla="*/ 281911 h 2469092"/>
                <a:gd name="connsiteX76" fmla="*/ 2087862 w 5437459"/>
                <a:gd name="connsiteY76" fmla="*/ 343745 h 2469092"/>
                <a:gd name="connsiteX77" fmla="*/ 2137374 w 5437459"/>
                <a:gd name="connsiteY77" fmla="*/ 380769 h 2469092"/>
                <a:gd name="connsiteX78" fmla="*/ 2719112 w 5437459"/>
                <a:gd name="connsiteY78" fmla="*/ 558466 h 2469092"/>
                <a:gd name="connsiteX79" fmla="*/ 3300850 w 5437459"/>
                <a:gd name="connsiteY79" fmla="*/ 380769 h 2469092"/>
                <a:gd name="connsiteX80" fmla="*/ 3346046 w 5437459"/>
                <a:gd name="connsiteY80" fmla="*/ 346972 h 2469092"/>
                <a:gd name="connsiteX81" fmla="*/ 3346050 w 5437459"/>
                <a:gd name="connsiteY81" fmla="*/ 346968 h 2469092"/>
                <a:gd name="connsiteX82" fmla="*/ 3417631 w 5437459"/>
                <a:gd name="connsiteY82" fmla="*/ 281911 h 2469092"/>
                <a:gd name="connsiteX83" fmla="*/ 3452530 w 5437459"/>
                <a:gd name="connsiteY83" fmla="*/ 255815 h 2469092"/>
                <a:gd name="connsiteX84" fmla="*/ 3512670 w 5437459"/>
                <a:gd name="connsiteY84" fmla="*/ 210842 h 2469092"/>
                <a:gd name="connsiteX85" fmla="*/ 3722375 w 5437459"/>
                <a:gd name="connsiteY85" fmla="*/ 97018 h 2469092"/>
                <a:gd name="connsiteX86" fmla="*/ 3827778 w 5437459"/>
                <a:gd name="connsiteY86" fmla="*/ 58440 h 2469092"/>
                <a:gd name="connsiteX87" fmla="*/ 3804651 w 5437459"/>
                <a:gd name="connsiteY87" fmla="*/ 106449 h 2469092"/>
                <a:gd name="connsiteX88" fmla="*/ 3708394 w 5437459"/>
                <a:gd name="connsiteY88" fmla="*/ 256640 h 2469092"/>
                <a:gd name="connsiteX89" fmla="*/ 3701690 w 5437459"/>
                <a:gd name="connsiteY89" fmla="*/ 264380 h 2469092"/>
                <a:gd name="connsiteX90" fmla="*/ 3701690 w 5437459"/>
                <a:gd name="connsiteY90" fmla="*/ 264380 h 2469092"/>
                <a:gd name="connsiteX91" fmla="*/ 3708395 w 5437459"/>
                <a:gd name="connsiteY91" fmla="*/ 256639 h 2469092"/>
                <a:gd name="connsiteX92" fmla="*/ 3804652 w 5437459"/>
                <a:gd name="connsiteY92" fmla="*/ 106448 h 2469092"/>
                <a:gd name="connsiteX93" fmla="*/ 3827779 w 5437459"/>
                <a:gd name="connsiteY93" fmla="*/ 58439 h 2469092"/>
                <a:gd name="connsiteX94" fmla="*/ 3835801 w 5437459"/>
                <a:gd name="connsiteY94" fmla="*/ 55503 h 2469092"/>
                <a:gd name="connsiteX95" fmla="*/ 4202916 w 5437459"/>
                <a:gd name="connsiteY95" fmla="*/ 0 h 2469092"/>
                <a:gd name="connsiteX96" fmla="*/ 5437459 w 5437459"/>
                <a:gd name="connsiteY96" fmla="*/ 1234546 h 2469092"/>
                <a:gd name="connsiteX97" fmla="*/ 4202916 w 5437459"/>
                <a:gd name="connsiteY97" fmla="*/ 2469092 h 2469092"/>
                <a:gd name="connsiteX98" fmla="*/ 3835801 w 5437459"/>
                <a:gd name="connsiteY98" fmla="*/ 2413589 h 2469092"/>
                <a:gd name="connsiteX99" fmla="*/ 3825721 w 5437459"/>
                <a:gd name="connsiteY99" fmla="*/ 2409900 h 2469092"/>
                <a:gd name="connsiteX100" fmla="*/ 3804652 w 5437459"/>
                <a:gd name="connsiteY100" fmla="*/ 2366164 h 2469092"/>
                <a:gd name="connsiteX101" fmla="*/ 3592066 w 5437459"/>
                <a:gd name="connsiteY101" fmla="*/ 2081666 h 2469092"/>
                <a:gd name="connsiteX102" fmla="*/ 3554124 w 5437459"/>
                <a:gd name="connsiteY102" fmla="*/ 2047182 h 2469092"/>
                <a:gd name="connsiteX103" fmla="*/ 3621178 w 5437459"/>
                <a:gd name="connsiteY103" fmla="*/ 2097324 h 2469092"/>
                <a:gd name="connsiteX104" fmla="*/ 4202916 w 5437459"/>
                <a:gd name="connsiteY104" fmla="*/ 2275021 h 2469092"/>
                <a:gd name="connsiteX105" fmla="*/ 5243389 w 5437459"/>
                <a:gd name="connsiteY105" fmla="*/ 1234546 h 2469092"/>
                <a:gd name="connsiteX106" fmla="*/ 4202916 w 5437459"/>
                <a:gd name="connsiteY106" fmla="*/ 194071 h 2469092"/>
                <a:gd name="connsiteX107" fmla="*/ 3621178 w 5437459"/>
                <a:gd name="connsiteY107" fmla="*/ 371768 h 2469092"/>
                <a:gd name="connsiteX108" fmla="*/ 3575978 w 5437459"/>
                <a:gd name="connsiteY108" fmla="*/ 405568 h 2469092"/>
                <a:gd name="connsiteX109" fmla="*/ 3575976 w 5437459"/>
                <a:gd name="connsiteY109" fmla="*/ 405570 h 2469092"/>
                <a:gd name="connsiteX110" fmla="*/ 3541078 w 5437459"/>
                <a:gd name="connsiteY110" fmla="*/ 431666 h 2469092"/>
                <a:gd name="connsiteX111" fmla="*/ 3469497 w 5437459"/>
                <a:gd name="connsiteY111" fmla="*/ 496724 h 2469092"/>
                <a:gd name="connsiteX112" fmla="*/ 3409356 w 5437459"/>
                <a:gd name="connsiteY112" fmla="*/ 541696 h 2469092"/>
                <a:gd name="connsiteX113" fmla="*/ 3199651 w 5437459"/>
                <a:gd name="connsiteY113" fmla="*/ 655520 h 2469092"/>
                <a:gd name="connsiteX114" fmla="*/ 3094249 w 5437459"/>
                <a:gd name="connsiteY114" fmla="*/ 694097 h 2469092"/>
                <a:gd name="connsiteX115" fmla="*/ 3094249 w 5437459"/>
                <a:gd name="connsiteY115" fmla="*/ 694098 h 2469092"/>
                <a:gd name="connsiteX116" fmla="*/ 3086227 w 5437459"/>
                <a:gd name="connsiteY116" fmla="*/ 697034 h 2469092"/>
                <a:gd name="connsiteX117" fmla="*/ 2719112 w 5437459"/>
                <a:gd name="connsiteY117" fmla="*/ 752537 h 2469092"/>
                <a:gd name="connsiteX118" fmla="*/ 2351997 w 5437459"/>
                <a:gd name="connsiteY118" fmla="*/ 697034 h 2469092"/>
                <a:gd name="connsiteX119" fmla="*/ 2343048 w 5437459"/>
                <a:gd name="connsiteY119" fmla="*/ 693759 h 2469092"/>
                <a:gd name="connsiteX120" fmla="*/ 2238572 w 5437459"/>
                <a:gd name="connsiteY120" fmla="*/ 655520 h 2469092"/>
                <a:gd name="connsiteX121" fmla="*/ 2028867 w 5437459"/>
                <a:gd name="connsiteY121" fmla="*/ 541696 h 2469092"/>
                <a:gd name="connsiteX122" fmla="*/ 1964416 w 5437459"/>
                <a:gd name="connsiteY122" fmla="*/ 493500 h 2469092"/>
                <a:gd name="connsiteX123" fmla="*/ 1896381 w 5437459"/>
                <a:gd name="connsiteY123" fmla="*/ 431666 h 2469092"/>
                <a:gd name="connsiteX124" fmla="*/ 1865794 w 5437459"/>
                <a:gd name="connsiteY124" fmla="*/ 408794 h 2469092"/>
                <a:gd name="connsiteX125" fmla="*/ 1865792 w 5437459"/>
                <a:gd name="connsiteY125" fmla="*/ 408793 h 2469092"/>
                <a:gd name="connsiteX126" fmla="*/ 1816281 w 5437459"/>
                <a:gd name="connsiteY126" fmla="*/ 371768 h 2469092"/>
                <a:gd name="connsiteX127" fmla="*/ 1234543 w 5437459"/>
                <a:gd name="connsiteY127" fmla="*/ 194071 h 2469092"/>
                <a:gd name="connsiteX128" fmla="*/ 194070 w 5437459"/>
                <a:gd name="connsiteY128" fmla="*/ 1234546 h 2469092"/>
                <a:gd name="connsiteX129" fmla="*/ 1234543 w 5437459"/>
                <a:gd name="connsiteY129" fmla="*/ 2275021 h 2469092"/>
                <a:gd name="connsiteX130" fmla="*/ 1816281 w 5437459"/>
                <a:gd name="connsiteY130" fmla="*/ 2097324 h 2469092"/>
                <a:gd name="connsiteX131" fmla="*/ 1887646 w 5437459"/>
                <a:gd name="connsiteY131" fmla="*/ 2043958 h 2469092"/>
                <a:gd name="connsiteX132" fmla="*/ 1846157 w 5437459"/>
                <a:gd name="connsiteY132" fmla="*/ 2081666 h 2469092"/>
                <a:gd name="connsiteX133" fmla="*/ 1633571 w 5437459"/>
                <a:gd name="connsiteY133" fmla="*/ 2366164 h 2469092"/>
                <a:gd name="connsiteX134" fmla="*/ 1612666 w 5437459"/>
                <a:gd name="connsiteY134" fmla="*/ 2409560 h 2469092"/>
                <a:gd name="connsiteX135" fmla="*/ 1601658 w 5437459"/>
                <a:gd name="connsiteY135" fmla="*/ 2413589 h 2469092"/>
                <a:gd name="connsiteX136" fmla="*/ 1234543 w 5437459"/>
                <a:gd name="connsiteY136" fmla="*/ 2469092 h 2469092"/>
                <a:gd name="connsiteX137" fmla="*/ 0 w 5437459"/>
                <a:gd name="connsiteY137" fmla="*/ 1234546 h 2469092"/>
                <a:gd name="connsiteX138" fmla="*/ 1234543 w 5437459"/>
                <a:gd name="connsiteY138" fmla="*/ 0 h 2469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5437459" h="2469092">
                  <a:moveTo>
                    <a:pt x="2066009" y="2145211"/>
                  </a:moveTo>
                  <a:lnTo>
                    <a:pt x="2019828" y="2187183"/>
                  </a:lnTo>
                  <a:lnTo>
                    <a:pt x="2011094" y="2193715"/>
                  </a:lnTo>
                  <a:lnTo>
                    <a:pt x="2057275" y="2151742"/>
                  </a:lnTo>
                  <a:close/>
                  <a:moveTo>
                    <a:pt x="3367904" y="2141988"/>
                  </a:moveTo>
                  <a:lnTo>
                    <a:pt x="3380948" y="2151742"/>
                  </a:lnTo>
                  <a:lnTo>
                    <a:pt x="3430676" y="2196938"/>
                  </a:lnTo>
                  <a:lnTo>
                    <a:pt x="3417631" y="2187183"/>
                  </a:lnTo>
                  <a:close/>
                  <a:moveTo>
                    <a:pt x="3096308" y="1779270"/>
                  </a:moveTo>
                  <a:lnTo>
                    <a:pt x="3199652" y="1817094"/>
                  </a:lnTo>
                  <a:cubicBezTo>
                    <a:pt x="3273501" y="1848330"/>
                    <a:pt x="3343679" y="1886547"/>
                    <a:pt x="3409357" y="1930918"/>
                  </a:cubicBezTo>
                  <a:lnTo>
                    <a:pt x="3491351" y="1992232"/>
                  </a:lnTo>
                  <a:lnTo>
                    <a:pt x="3504396" y="2001987"/>
                  </a:lnTo>
                  <a:lnTo>
                    <a:pt x="3554124" y="2047183"/>
                  </a:lnTo>
                  <a:lnTo>
                    <a:pt x="3592066" y="2081667"/>
                  </a:lnTo>
                  <a:cubicBezTo>
                    <a:pt x="3675844" y="2165446"/>
                    <a:pt x="3747637" y="2261209"/>
                    <a:pt x="3804652" y="2366165"/>
                  </a:cubicBezTo>
                  <a:lnTo>
                    <a:pt x="3825721" y="2409901"/>
                  </a:lnTo>
                  <a:lnTo>
                    <a:pt x="3722376" y="2372076"/>
                  </a:lnTo>
                  <a:cubicBezTo>
                    <a:pt x="3648527" y="2340841"/>
                    <a:pt x="3578350" y="2302624"/>
                    <a:pt x="3512671" y="2258252"/>
                  </a:cubicBezTo>
                  <a:lnTo>
                    <a:pt x="3430677" y="2196938"/>
                  </a:lnTo>
                  <a:lnTo>
                    <a:pt x="3380949" y="2151742"/>
                  </a:lnTo>
                  <a:lnTo>
                    <a:pt x="3367905" y="2141988"/>
                  </a:lnTo>
                  <a:lnTo>
                    <a:pt x="3329962" y="2107503"/>
                  </a:lnTo>
                  <a:cubicBezTo>
                    <a:pt x="3246184" y="2023725"/>
                    <a:pt x="3174391" y="1927961"/>
                    <a:pt x="3117376" y="1823005"/>
                  </a:cubicBezTo>
                  <a:close/>
                  <a:moveTo>
                    <a:pt x="2719111" y="1720077"/>
                  </a:moveTo>
                  <a:cubicBezTo>
                    <a:pt x="2846952" y="1720077"/>
                    <a:pt x="2970255" y="1739509"/>
                    <a:pt x="3086226" y="1775580"/>
                  </a:cubicBezTo>
                  <a:lnTo>
                    <a:pt x="3096307" y="1779270"/>
                  </a:lnTo>
                  <a:lnTo>
                    <a:pt x="3117375" y="1823005"/>
                  </a:lnTo>
                  <a:cubicBezTo>
                    <a:pt x="3174390" y="1927961"/>
                    <a:pt x="3246183" y="2023725"/>
                    <a:pt x="3329961" y="2107503"/>
                  </a:cubicBezTo>
                  <a:lnTo>
                    <a:pt x="3367904" y="2141988"/>
                  </a:lnTo>
                  <a:lnTo>
                    <a:pt x="3300849" y="2091845"/>
                  </a:lnTo>
                  <a:cubicBezTo>
                    <a:pt x="3134789" y="1979656"/>
                    <a:pt x="2934600" y="1914148"/>
                    <a:pt x="2719111" y="1914148"/>
                  </a:cubicBezTo>
                  <a:cubicBezTo>
                    <a:pt x="2503622" y="1914148"/>
                    <a:pt x="2303434" y="1979656"/>
                    <a:pt x="2137373" y="2091845"/>
                  </a:cubicBezTo>
                  <a:lnTo>
                    <a:pt x="2066008" y="2145211"/>
                  </a:lnTo>
                  <a:lnTo>
                    <a:pt x="2057274" y="2151742"/>
                  </a:lnTo>
                  <a:lnTo>
                    <a:pt x="2011093" y="2193715"/>
                  </a:lnTo>
                  <a:lnTo>
                    <a:pt x="1924788" y="2258252"/>
                  </a:lnTo>
                  <a:cubicBezTo>
                    <a:pt x="1859110" y="2302624"/>
                    <a:pt x="1788932" y="2340841"/>
                    <a:pt x="1715083" y="2372076"/>
                  </a:cubicBezTo>
                  <a:lnTo>
                    <a:pt x="1612666" y="2409561"/>
                  </a:lnTo>
                  <a:lnTo>
                    <a:pt x="1633571" y="2366165"/>
                  </a:lnTo>
                  <a:cubicBezTo>
                    <a:pt x="1690586" y="2261209"/>
                    <a:pt x="1762379" y="2165446"/>
                    <a:pt x="1846157" y="2081667"/>
                  </a:cubicBezTo>
                  <a:lnTo>
                    <a:pt x="1887646" y="2043959"/>
                  </a:lnTo>
                  <a:lnTo>
                    <a:pt x="1887651" y="2043955"/>
                  </a:lnTo>
                  <a:lnTo>
                    <a:pt x="1933828" y="2001987"/>
                  </a:lnTo>
                  <a:lnTo>
                    <a:pt x="1942556" y="1995460"/>
                  </a:lnTo>
                  <a:lnTo>
                    <a:pt x="1942561" y="1995456"/>
                  </a:lnTo>
                  <a:lnTo>
                    <a:pt x="2028866" y="1930918"/>
                  </a:lnTo>
                  <a:cubicBezTo>
                    <a:pt x="2094545" y="1886547"/>
                    <a:pt x="2164722" y="1848330"/>
                    <a:pt x="2238571" y="1817094"/>
                  </a:cubicBezTo>
                  <a:lnTo>
                    <a:pt x="2340988" y="1779609"/>
                  </a:lnTo>
                  <a:lnTo>
                    <a:pt x="2351996" y="1775580"/>
                  </a:lnTo>
                  <a:cubicBezTo>
                    <a:pt x="2467968" y="1739509"/>
                    <a:pt x="2591270" y="1720077"/>
                    <a:pt x="2719111" y="1720077"/>
                  </a:cubicBezTo>
                  <a:close/>
                  <a:moveTo>
                    <a:pt x="1865793" y="408794"/>
                  </a:moveTo>
                  <a:lnTo>
                    <a:pt x="1896380" y="431666"/>
                  </a:lnTo>
                  <a:lnTo>
                    <a:pt x="1964415" y="493500"/>
                  </a:lnTo>
                  <a:lnTo>
                    <a:pt x="1933827" y="470627"/>
                  </a:lnTo>
                  <a:close/>
                  <a:moveTo>
                    <a:pt x="3575977" y="405570"/>
                  </a:moveTo>
                  <a:lnTo>
                    <a:pt x="3504396" y="470627"/>
                  </a:lnTo>
                  <a:lnTo>
                    <a:pt x="3469498" y="496724"/>
                  </a:lnTo>
                  <a:lnTo>
                    <a:pt x="3541079" y="431666"/>
                  </a:lnTo>
                  <a:close/>
                  <a:moveTo>
                    <a:pt x="3593273" y="389553"/>
                  </a:moveTo>
                  <a:lnTo>
                    <a:pt x="3593272" y="389553"/>
                  </a:lnTo>
                  <a:lnTo>
                    <a:pt x="3592065" y="390947"/>
                  </a:lnTo>
                  <a:lnTo>
                    <a:pt x="3592066" y="390946"/>
                  </a:lnTo>
                  <a:close/>
                  <a:moveTo>
                    <a:pt x="1234543" y="0"/>
                  </a:moveTo>
                  <a:cubicBezTo>
                    <a:pt x="1362384" y="0"/>
                    <a:pt x="1485687" y="19432"/>
                    <a:pt x="1601658" y="55503"/>
                  </a:cubicBezTo>
                  <a:lnTo>
                    <a:pt x="1610608" y="58779"/>
                  </a:lnTo>
                  <a:lnTo>
                    <a:pt x="1633571" y="106448"/>
                  </a:lnTo>
                  <a:cubicBezTo>
                    <a:pt x="1662079" y="158926"/>
                    <a:pt x="1694281" y="209106"/>
                    <a:pt x="1729828" y="256639"/>
                  </a:cubicBezTo>
                  <a:lnTo>
                    <a:pt x="1731107" y="258116"/>
                  </a:lnTo>
                  <a:lnTo>
                    <a:pt x="1729829" y="256640"/>
                  </a:lnTo>
                  <a:cubicBezTo>
                    <a:pt x="1694281" y="209107"/>
                    <a:pt x="1662079" y="158927"/>
                    <a:pt x="1633572" y="106449"/>
                  </a:cubicBezTo>
                  <a:lnTo>
                    <a:pt x="1610609" y="58780"/>
                  </a:lnTo>
                  <a:lnTo>
                    <a:pt x="1715084" y="97018"/>
                  </a:lnTo>
                  <a:cubicBezTo>
                    <a:pt x="1788933" y="128254"/>
                    <a:pt x="1859111" y="166471"/>
                    <a:pt x="1924789" y="210842"/>
                  </a:cubicBezTo>
                  <a:lnTo>
                    <a:pt x="1989241" y="259038"/>
                  </a:lnTo>
                  <a:lnTo>
                    <a:pt x="2019828" y="281911"/>
                  </a:lnTo>
                  <a:lnTo>
                    <a:pt x="2087862" y="343745"/>
                  </a:lnTo>
                  <a:lnTo>
                    <a:pt x="2137374" y="380769"/>
                  </a:lnTo>
                  <a:cubicBezTo>
                    <a:pt x="2303435" y="492958"/>
                    <a:pt x="2503623" y="558466"/>
                    <a:pt x="2719112" y="558466"/>
                  </a:cubicBezTo>
                  <a:cubicBezTo>
                    <a:pt x="2934601" y="558466"/>
                    <a:pt x="3134790" y="492958"/>
                    <a:pt x="3300850" y="380769"/>
                  </a:cubicBezTo>
                  <a:lnTo>
                    <a:pt x="3346046" y="346972"/>
                  </a:lnTo>
                  <a:lnTo>
                    <a:pt x="3346050" y="346968"/>
                  </a:lnTo>
                  <a:lnTo>
                    <a:pt x="3417631" y="281911"/>
                  </a:lnTo>
                  <a:lnTo>
                    <a:pt x="3452530" y="255815"/>
                  </a:lnTo>
                  <a:lnTo>
                    <a:pt x="3512670" y="210842"/>
                  </a:lnTo>
                  <a:cubicBezTo>
                    <a:pt x="3578349" y="166471"/>
                    <a:pt x="3648526" y="128254"/>
                    <a:pt x="3722375" y="97018"/>
                  </a:cubicBezTo>
                  <a:lnTo>
                    <a:pt x="3827778" y="58440"/>
                  </a:lnTo>
                  <a:lnTo>
                    <a:pt x="3804651" y="106449"/>
                  </a:lnTo>
                  <a:cubicBezTo>
                    <a:pt x="3776144" y="158927"/>
                    <a:pt x="3743942" y="209107"/>
                    <a:pt x="3708394" y="256640"/>
                  </a:cubicBezTo>
                  <a:lnTo>
                    <a:pt x="3701690" y="264380"/>
                  </a:lnTo>
                  <a:lnTo>
                    <a:pt x="3701690" y="264380"/>
                  </a:lnTo>
                  <a:lnTo>
                    <a:pt x="3708395" y="256639"/>
                  </a:lnTo>
                  <a:cubicBezTo>
                    <a:pt x="3743943" y="209106"/>
                    <a:pt x="3776145" y="158926"/>
                    <a:pt x="3804652" y="106448"/>
                  </a:cubicBezTo>
                  <a:lnTo>
                    <a:pt x="3827779" y="58439"/>
                  </a:lnTo>
                  <a:lnTo>
                    <a:pt x="3835801" y="55503"/>
                  </a:lnTo>
                  <a:cubicBezTo>
                    <a:pt x="3951773" y="19432"/>
                    <a:pt x="4075075" y="0"/>
                    <a:pt x="4202916" y="0"/>
                  </a:cubicBezTo>
                  <a:cubicBezTo>
                    <a:pt x="4884735" y="0"/>
                    <a:pt x="5437459" y="552725"/>
                    <a:pt x="5437459" y="1234546"/>
                  </a:cubicBezTo>
                  <a:cubicBezTo>
                    <a:pt x="5437459" y="1916367"/>
                    <a:pt x="4884735" y="2469092"/>
                    <a:pt x="4202916" y="2469092"/>
                  </a:cubicBezTo>
                  <a:cubicBezTo>
                    <a:pt x="4075075" y="2469092"/>
                    <a:pt x="3951773" y="2449661"/>
                    <a:pt x="3835801" y="2413589"/>
                  </a:cubicBezTo>
                  <a:lnTo>
                    <a:pt x="3825721" y="2409900"/>
                  </a:lnTo>
                  <a:lnTo>
                    <a:pt x="3804652" y="2366164"/>
                  </a:lnTo>
                  <a:cubicBezTo>
                    <a:pt x="3747637" y="2261208"/>
                    <a:pt x="3675844" y="2165445"/>
                    <a:pt x="3592066" y="2081666"/>
                  </a:cubicBezTo>
                  <a:lnTo>
                    <a:pt x="3554124" y="2047182"/>
                  </a:lnTo>
                  <a:lnTo>
                    <a:pt x="3621178" y="2097324"/>
                  </a:lnTo>
                  <a:cubicBezTo>
                    <a:pt x="3787239" y="2209513"/>
                    <a:pt x="3987427" y="2275021"/>
                    <a:pt x="4202916" y="2275021"/>
                  </a:cubicBezTo>
                  <a:cubicBezTo>
                    <a:pt x="4777553" y="2275021"/>
                    <a:pt x="5243389" y="1809184"/>
                    <a:pt x="5243389" y="1234546"/>
                  </a:cubicBezTo>
                  <a:cubicBezTo>
                    <a:pt x="5243389" y="659908"/>
                    <a:pt x="4777553" y="194071"/>
                    <a:pt x="4202916" y="194071"/>
                  </a:cubicBezTo>
                  <a:cubicBezTo>
                    <a:pt x="3987427" y="194071"/>
                    <a:pt x="3787239" y="259579"/>
                    <a:pt x="3621178" y="371768"/>
                  </a:cubicBezTo>
                  <a:lnTo>
                    <a:pt x="3575978" y="405568"/>
                  </a:lnTo>
                  <a:lnTo>
                    <a:pt x="3575976" y="405570"/>
                  </a:lnTo>
                  <a:lnTo>
                    <a:pt x="3541078" y="431666"/>
                  </a:lnTo>
                  <a:lnTo>
                    <a:pt x="3469497" y="496724"/>
                  </a:lnTo>
                  <a:lnTo>
                    <a:pt x="3409356" y="541696"/>
                  </a:lnTo>
                  <a:cubicBezTo>
                    <a:pt x="3343678" y="586067"/>
                    <a:pt x="3273500" y="624285"/>
                    <a:pt x="3199651" y="655520"/>
                  </a:cubicBezTo>
                  <a:lnTo>
                    <a:pt x="3094249" y="694097"/>
                  </a:lnTo>
                  <a:lnTo>
                    <a:pt x="3094249" y="694098"/>
                  </a:lnTo>
                  <a:lnTo>
                    <a:pt x="3086227" y="697034"/>
                  </a:lnTo>
                  <a:cubicBezTo>
                    <a:pt x="2970256" y="733105"/>
                    <a:pt x="2846953" y="752537"/>
                    <a:pt x="2719112" y="752537"/>
                  </a:cubicBezTo>
                  <a:cubicBezTo>
                    <a:pt x="2591271" y="752537"/>
                    <a:pt x="2467969" y="733105"/>
                    <a:pt x="2351997" y="697034"/>
                  </a:cubicBezTo>
                  <a:lnTo>
                    <a:pt x="2343048" y="693759"/>
                  </a:lnTo>
                  <a:lnTo>
                    <a:pt x="2238572" y="655520"/>
                  </a:lnTo>
                  <a:cubicBezTo>
                    <a:pt x="2164723" y="624285"/>
                    <a:pt x="2094546" y="586067"/>
                    <a:pt x="2028867" y="541696"/>
                  </a:cubicBezTo>
                  <a:lnTo>
                    <a:pt x="1964416" y="493500"/>
                  </a:lnTo>
                  <a:lnTo>
                    <a:pt x="1896381" y="431666"/>
                  </a:lnTo>
                  <a:lnTo>
                    <a:pt x="1865794" y="408794"/>
                  </a:lnTo>
                  <a:lnTo>
                    <a:pt x="1865792" y="408793"/>
                  </a:lnTo>
                  <a:lnTo>
                    <a:pt x="1816281" y="371768"/>
                  </a:lnTo>
                  <a:cubicBezTo>
                    <a:pt x="1650221" y="259579"/>
                    <a:pt x="1450032" y="194071"/>
                    <a:pt x="1234543" y="194071"/>
                  </a:cubicBezTo>
                  <a:cubicBezTo>
                    <a:pt x="659906" y="194071"/>
                    <a:pt x="194070" y="659908"/>
                    <a:pt x="194070" y="1234546"/>
                  </a:cubicBezTo>
                  <a:cubicBezTo>
                    <a:pt x="194070" y="1809184"/>
                    <a:pt x="659906" y="2275021"/>
                    <a:pt x="1234543" y="2275021"/>
                  </a:cubicBezTo>
                  <a:cubicBezTo>
                    <a:pt x="1450032" y="2275021"/>
                    <a:pt x="1650221" y="2209513"/>
                    <a:pt x="1816281" y="2097324"/>
                  </a:cubicBezTo>
                  <a:lnTo>
                    <a:pt x="1887646" y="2043958"/>
                  </a:lnTo>
                  <a:lnTo>
                    <a:pt x="1846157" y="2081666"/>
                  </a:lnTo>
                  <a:cubicBezTo>
                    <a:pt x="1762379" y="2165445"/>
                    <a:pt x="1690586" y="2261208"/>
                    <a:pt x="1633571" y="2366164"/>
                  </a:cubicBezTo>
                  <a:lnTo>
                    <a:pt x="1612666" y="2409560"/>
                  </a:lnTo>
                  <a:lnTo>
                    <a:pt x="1601658" y="2413589"/>
                  </a:lnTo>
                  <a:cubicBezTo>
                    <a:pt x="1485687" y="2449661"/>
                    <a:pt x="1362384" y="2469092"/>
                    <a:pt x="1234543" y="2469092"/>
                  </a:cubicBezTo>
                  <a:cubicBezTo>
                    <a:pt x="552724" y="2469092"/>
                    <a:pt x="0" y="1916367"/>
                    <a:pt x="0" y="1234546"/>
                  </a:cubicBezTo>
                  <a:cubicBezTo>
                    <a:pt x="0" y="552725"/>
                    <a:pt x="552724" y="0"/>
                    <a:pt x="1234543" y="0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3FC1B8C-3D89-426E-B932-058E8232E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10-Step Infinity Loop – Slide Template</a:t>
            </a:r>
          </a:p>
        </p:txBody>
      </p:sp>
      <p:pic>
        <p:nvPicPr>
          <p:cNvPr id="8" name="Graphic 7" descr="Chat with solid fill">
            <a:extLst>
              <a:ext uri="{FF2B5EF4-FFF2-40B4-BE49-F238E27FC236}">
                <a16:creationId xmlns:a16="http://schemas.microsoft.com/office/drawing/2014/main" id="{39FF4811-B8B8-C1F9-A622-B3F52DE9E5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149582" y="2971800"/>
            <a:ext cx="914400" cy="914400"/>
          </a:xfrm>
          <a:prstGeom prst="rect">
            <a:avLst/>
          </a:prstGeom>
        </p:spPr>
      </p:pic>
      <p:pic>
        <p:nvPicPr>
          <p:cNvPr id="14" name="Graphic 13" descr="Handshake with solid fill">
            <a:extLst>
              <a:ext uri="{FF2B5EF4-FFF2-40B4-BE49-F238E27FC236}">
                <a16:creationId xmlns:a16="http://schemas.microsoft.com/office/drawing/2014/main" id="{833400D7-331B-6510-73C2-B22D3B4ED5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128017" y="2972116"/>
            <a:ext cx="914400" cy="9144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D3B0296-7DE3-BFF2-8847-464C95F7C81C}"/>
              </a:ext>
            </a:extLst>
          </p:cNvPr>
          <p:cNvSpPr txBox="1"/>
          <p:nvPr/>
        </p:nvSpPr>
        <p:spPr>
          <a:xfrm>
            <a:off x="2321096" y="3075048"/>
            <a:ext cx="105579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F5A6A61-5F50-3557-E728-41BE3268692A}"/>
              </a:ext>
            </a:extLst>
          </p:cNvPr>
          <p:cNvSpPr txBox="1"/>
          <p:nvPr/>
        </p:nvSpPr>
        <p:spPr>
          <a:xfrm>
            <a:off x="8809736" y="3075048"/>
            <a:ext cx="105579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03E7264-81FF-44C6-3FDD-E0D134F82AAA}"/>
              </a:ext>
            </a:extLst>
          </p:cNvPr>
          <p:cNvSpPr txBox="1"/>
          <p:nvPr/>
        </p:nvSpPr>
        <p:spPr>
          <a:xfrm>
            <a:off x="4763826" y="4661559"/>
            <a:ext cx="105579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CDC9EEA-A4C1-B6D6-E2AB-55CBFC77F6AC}"/>
              </a:ext>
            </a:extLst>
          </p:cNvPr>
          <p:cNvSpPr txBox="1"/>
          <p:nvPr/>
        </p:nvSpPr>
        <p:spPr>
          <a:xfrm>
            <a:off x="6372382" y="4661559"/>
            <a:ext cx="105579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2E80A52-0F6D-056D-E0D4-CEA6418218C1}"/>
              </a:ext>
            </a:extLst>
          </p:cNvPr>
          <p:cNvSpPr txBox="1"/>
          <p:nvPr/>
        </p:nvSpPr>
        <p:spPr>
          <a:xfrm>
            <a:off x="7980938" y="4661559"/>
            <a:ext cx="105579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67458DC-D794-8645-F69B-B1E057C0BA50}"/>
              </a:ext>
            </a:extLst>
          </p:cNvPr>
          <p:cNvSpPr txBox="1"/>
          <p:nvPr/>
        </p:nvSpPr>
        <p:spPr>
          <a:xfrm>
            <a:off x="3155270" y="4661559"/>
            <a:ext cx="105579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F111A9F-5C35-7F44-4C7B-E5E3B3E1BC0C}"/>
              </a:ext>
            </a:extLst>
          </p:cNvPr>
          <p:cNvSpPr txBox="1"/>
          <p:nvPr/>
        </p:nvSpPr>
        <p:spPr>
          <a:xfrm>
            <a:off x="4762377" y="1525418"/>
            <a:ext cx="105579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625AC81-5861-89A1-3D1E-507181D3C6B5}"/>
              </a:ext>
            </a:extLst>
          </p:cNvPr>
          <p:cNvSpPr txBox="1"/>
          <p:nvPr/>
        </p:nvSpPr>
        <p:spPr>
          <a:xfrm>
            <a:off x="6370933" y="1525418"/>
            <a:ext cx="105579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B8A77CC-84AC-1C99-2DE7-04FE30F9B56E}"/>
              </a:ext>
            </a:extLst>
          </p:cNvPr>
          <p:cNvSpPr txBox="1"/>
          <p:nvPr/>
        </p:nvSpPr>
        <p:spPr>
          <a:xfrm>
            <a:off x="7979489" y="1525418"/>
            <a:ext cx="105579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2430C74-4A05-9839-7A9C-087E14E3FABD}"/>
              </a:ext>
            </a:extLst>
          </p:cNvPr>
          <p:cNvSpPr txBox="1"/>
          <p:nvPr/>
        </p:nvSpPr>
        <p:spPr>
          <a:xfrm>
            <a:off x="3153821" y="1525418"/>
            <a:ext cx="105579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4116745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9434</TotalTime>
  <Words>112</Words>
  <Application>Microsoft Office PowerPoint</Application>
  <PresentationFormat>Widescreen</PresentationFormat>
  <Paragraphs>29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10-Step Infinity Loop – Slide Template</vt:lpstr>
      <vt:lpstr>10-Step Infinity Loop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10-Step Infinity Loop</dc:title>
  <dc:creator>PresentationGO.com</dc:creator>
  <dc:description>© Copyright PresentationGO.com - Do not distribute or sale without written permission.</dc:description>
  <cp:lastModifiedBy>Christophe Barroche</cp:lastModifiedBy>
  <cp:revision>50</cp:revision>
  <dcterms:created xsi:type="dcterms:W3CDTF">2014-11-26T05:14:11Z</dcterms:created>
  <dcterms:modified xsi:type="dcterms:W3CDTF">2024-11-27T00:59:10Z</dcterms:modified>
  <cp:category>Charts &amp; Diagrams</cp:category>
</cp:coreProperties>
</file>