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0" r:id="rId4"/>
    <p:sldId id="37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819-C276-CD29-17F6-D2310027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FCE180-FE6F-1C67-3000-B0E08609A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5811CD-AC8B-F92E-9DD4-9CA454E1E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C2264-FCCD-E70A-02A1-96D17FF57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6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6F07E-1DC0-F10F-0711-289B03586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0507C-C22D-9A4E-CB04-0F6580824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4A27A-7226-E832-E6F8-80F54FD86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5C9CF-1451-3074-7A7F-E69A084D6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68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E7580-35CC-8CB4-F01C-D6A685517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07B06-826B-141B-CA38-6205344F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Infinity Loop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ECC2D5-FEF6-2235-6B9E-D130621B369A}"/>
              </a:ext>
            </a:extLst>
          </p:cNvPr>
          <p:cNvGrpSpPr/>
          <p:nvPr/>
        </p:nvGrpSpPr>
        <p:grpSpPr>
          <a:xfrm>
            <a:off x="1744281" y="1712605"/>
            <a:ext cx="5655439" cy="3431883"/>
            <a:chOff x="2325708" y="1140473"/>
            <a:chExt cx="7540585" cy="457584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3C989C5-126C-A60D-774E-1BC5198863BC}"/>
                </a:ext>
              </a:extLst>
            </p:cNvPr>
            <p:cNvSpPr/>
            <p:nvPr/>
          </p:nvSpPr>
          <p:spPr>
            <a:xfrm>
              <a:off x="2325708" y="1441334"/>
              <a:ext cx="2129718" cy="1987667"/>
            </a:xfrm>
            <a:custGeom>
              <a:avLst/>
              <a:gdLst>
                <a:gd name="connsiteX0" fmla="*/ 1259048 w 2129718"/>
                <a:gd name="connsiteY0" fmla="*/ 1304188 h 1987667"/>
                <a:gd name="connsiteX1" fmla="*/ 1256396 w 2129718"/>
                <a:gd name="connsiteY1" fmla="*/ 1307435 h 1987667"/>
                <a:gd name="connsiteX2" fmla="*/ 1228568 w 2129718"/>
                <a:gd name="connsiteY2" fmla="*/ 1360343 h 1987667"/>
                <a:gd name="connsiteX3" fmla="*/ 1228585 w 2129718"/>
                <a:gd name="connsiteY3" fmla="*/ 1360312 h 1987667"/>
                <a:gd name="connsiteX4" fmla="*/ 1256396 w 2129718"/>
                <a:gd name="connsiteY4" fmla="*/ 1307436 h 1987667"/>
                <a:gd name="connsiteX5" fmla="*/ 1259046 w 2129718"/>
                <a:gd name="connsiteY5" fmla="*/ 1304191 h 1987667"/>
                <a:gd name="connsiteX6" fmla="*/ 1159672 w 2129718"/>
                <a:gd name="connsiteY6" fmla="*/ 0 h 1987667"/>
                <a:gd name="connsiteX7" fmla="*/ 2129718 w 2129718"/>
                <a:gd name="connsiteY7" fmla="*/ 961426 h 1987667"/>
                <a:gd name="connsiteX8" fmla="*/ 2076033 w 2129718"/>
                <a:gd name="connsiteY8" fmla="*/ 969619 h 1987667"/>
                <a:gd name="connsiteX9" fmla="*/ 1249372 w 2129718"/>
                <a:gd name="connsiteY9" fmla="*/ 1895713 h 1987667"/>
                <a:gd name="connsiteX10" fmla="*/ 1245308 w 2129718"/>
                <a:gd name="connsiteY10" fmla="*/ 1987667 h 1987667"/>
                <a:gd name="connsiteX11" fmla="*/ 22 w 2129718"/>
                <a:gd name="connsiteY11" fmla="*/ 1987667 h 1987667"/>
                <a:gd name="connsiteX12" fmla="*/ 0 w 2129718"/>
                <a:gd name="connsiteY12" fmla="*/ 1986677 h 1987667"/>
                <a:gd name="connsiteX13" fmla="*/ 697819 w 2129718"/>
                <a:gd name="connsiteY13" fmla="*/ 342072 h 1987667"/>
                <a:gd name="connsiteX14" fmla="*/ 1050075 w 2129718"/>
                <a:gd name="connsiteY14" fmla="*/ 63054 h 19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9718" h="1987667">
                  <a:moveTo>
                    <a:pt x="1259048" y="1304188"/>
                  </a:moveTo>
                  <a:lnTo>
                    <a:pt x="1256396" y="1307435"/>
                  </a:lnTo>
                  <a:lnTo>
                    <a:pt x="1228568" y="1360343"/>
                  </a:lnTo>
                  <a:lnTo>
                    <a:pt x="1228585" y="1360312"/>
                  </a:lnTo>
                  <a:lnTo>
                    <a:pt x="1256396" y="1307436"/>
                  </a:lnTo>
                  <a:lnTo>
                    <a:pt x="1259046" y="1304191"/>
                  </a:lnTo>
                  <a:close/>
                  <a:moveTo>
                    <a:pt x="1159672" y="0"/>
                  </a:moveTo>
                  <a:lnTo>
                    <a:pt x="2129718" y="961426"/>
                  </a:lnTo>
                  <a:lnTo>
                    <a:pt x="2076033" y="969619"/>
                  </a:lnTo>
                  <a:cubicBezTo>
                    <a:pt x="1631540" y="1060575"/>
                    <a:pt x="1290292" y="1434968"/>
                    <a:pt x="1249372" y="1895713"/>
                  </a:cubicBezTo>
                  <a:lnTo>
                    <a:pt x="1245308" y="1987667"/>
                  </a:lnTo>
                  <a:lnTo>
                    <a:pt x="22" y="1987667"/>
                  </a:lnTo>
                  <a:lnTo>
                    <a:pt x="0" y="1986677"/>
                  </a:lnTo>
                  <a:cubicBezTo>
                    <a:pt x="0" y="1363384"/>
                    <a:pt x="248727" y="777407"/>
                    <a:pt x="697819" y="342072"/>
                  </a:cubicBezTo>
                  <a:cubicBezTo>
                    <a:pt x="806292" y="237038"/>
                    <a:pt x="924437" y="143751"/>
                    <a:pt x="1050075" y="630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536A9CF-E13E-6A9C-42FC-EDA8B756704C}"/>
                </a:ext>
              </a:extLst>
            </p:cNvPr>
            <p:cNvSpPr/>
            <p:nvPr/>
          </p:nvSpPr>
          <p:spPr>
            <a:xfrm>
              <a:off x="3485380" y="1140473"/>
              <a:ext cx="2610620" cy="1807806"/>
            </a:xfrm>
            <a:custGeom>
              <a:avLst/>
              <a:gdLst>
                <a:gd name="connsiteX0" fmla="*/ 1757302 w 2610620"/>
                <a:gd name="connsiteY0" fmla="*/ 1464063 h 1807806"/>
                <a:gd name="connsiteX1" fmla="*/ 1787889 w 2610620"/>
                <a:gd name="connsiteY1" fmla="*/ 1486935 h 1807806"/>
                <a:gd name="connsiteX2" fmla="*/ 1855924 w 2610620"/>
                <a:gd name="connsiteY2" fmla="*/ 1548769 h 1807806"/>
                <a:gd name="connsiteX3" fmla="*/ 1825336 w 2610620"/>
                <a:gd name="connsiteY3" fmla="*/ 1525896 h 1807806"/>
                <a:gd name="connsiteX4" fmla="*/ 1164547 w 2610620"/>
                <a:gd name="connsiteY4" fmla="*/ 290 h 1807806"/>
                <a:gd name="connsiteX5" fmla="*/ 2340474 w 2610620"/>
                <a:gd name="connsiteY5" fmla="*/ 347180 h 1807806"/>
                <a:gd name="connsiteX6" fmla="*/ 2541009 w 2610620"/>
                <a:gd name="connsiteY6" fmla="*/ 421033 h 1807806"/>
                <a:gd name="connsiteX7" fmla="*/ 2610620 w 2610620"/>
                <a:gd name="connsiteY7" fmla="*/ 425908 h 1807806"/>
                <a:gd name="connsiteX8" fmla="*/ 2610620 w 2610620"/>
                <a:gd name="connsiteY8" fmla="*/ 1807806 h 1807806"/>
                <a:gd name="connsiteX9" fmla="*/ 2422613 w 2610620"/>
                <a:gd name="connsiteY9" fmla="*/ 1793581 h 1807806"/>
                <a:gd name="connsiteX10" fmla="*/ 2243506 w 2610620"/>
                <a:gd name="connsiteY10" fmla="*/ 1752303 h 1807806"/>
                <a:gd name="connsiteX11" fmla="*/ 2234557 w 2610620"/>
                <a:gd name="connsiteY11" fmla="*/ 1749028 h 1807806"/>
                <a:gd name="connsiteX12" fmla="*/ 2130081 w 2610620"/>
                <a:gd name="connsiteY12" fmla="*/ 1710789 h 1807806"/>
                <a:gd name="connsiteX13" fmla="*/ 1920376 w 2610620"/>
                <a:gd name="connsiteY13" fmla="*/ 1596965 h 1807806"/>
                <a:gd name="connsiteX14" fmla="*/ 1855925 w 2610620"/>
                <a:gd name="connsiteY14" fmla="*/ 1548769 h 1807806"/>
                <a:gd name="connsiteX15" fmla="*/ 1787890 w 2610620"/>
                <a:gd name="connsiteY15" fmla="*/ 1486935 h 1807806"/>
                <a:gd name="connsiteX16" fmla="*/ 1757303 w 2610620"/>
                <a:gd name="connsiteY16" fmla="*/ 1464063 h 1807806"/>
                <a:gd name="connsiteX17" fmla="*/ 1757301 w 2610620"/>
                <a:gd name="connsiteY17" fmla="*/ 1464062 h 1807806"/>
                <a:gd name="connsiteX18" fmla="*/ 1707790 w 2610620"/>
                <a:gd name="connsiteY18" fmla="*/ 1427037 h 1807806"/>
                <a:gd name="connsiteX19" fmla="*/ 1126052 w 2610620"/>
                <a:gd name="connsiteY19" fmla="*/ 1249340 h 1807806"/>
                <a:gd name="connsiteX20" fmla="*/ 1019670 w 2610620"/>
                <a:gd name="connsiteY20" fmla="*/ 1254712 h 1807806"/>
                <a:gd name="connsiteX21" fmla="*/ 970046 w 2610620"/>
                <a:gd name="connsiteY21" fmla="*/ 1262286 h 1807806"/>
                <a:gd name="connsiteX22" fmla="*/ 0 w 2610620"/>
                <a:gd name="connsiteY22" fmla="*/ 300860 h 1807806"/>
                <a:gd name="connsiteX23" fmla="*/ 84205 w 2610620"/>
                <a:gd name="connsiteY23" fmla="*/ 252415 h 1807806"/>
                <a:gd name="connsiteX24" fmla="*/ 1164547 w 2610620"/>
                <a:gd name="connsiteY24" fmla="*/ 290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10620" h="1807806">
                  <a:moveTo>
                    <a:pt x="1757302" y="1464063"/>
                  </a:moveTo>
                  <a:lnTo>
                    <a:pt x="1787889" y="1486935"/>
                  </a:lnTo>
                  <a:lnTo>
                    <a:pt x="1855924" y="1548769"/>
                  </a:lnTo>
                  <a:lnTo>
                    <a:pt x="1825336" y="1525896"/>
                  </a:lnTo>
                  <a:close/>
                  <a:moveTo>
                    <a:pt x="1164547" y="290"/>
                  </a:moveTo>
                  <a:cubicBezTo>
                    <a:pt x="1587382" y="7203"/>
                    <a:pt x="1990875" y="127437"/>
                    <a:pt x="2340474" y="347180"/>
                  </a:cubicBezTo>
                  <a:cubicBezTo>
                    <a:pt x="2402655" y="386568"/>
                    <a:pt x="2471055" y="411186"/>
                    <a:pt x="2541009" y="421033"/>
                  </a:cubicBezTo>
                  <a:lnTo>
                    <a:pt x="2610620" y="425908"/>
                  </a:lnTo>
                  <a:lnTo>
                    <a:pt x="2610620" y="1807806"/>
                  </a:lnTo>
                  <a:lnTo>
                    <a:pt x="2422613" y="1793581"/>
                  </a:lnTo>
                  <a:cubicBezTo>
                    <a:pt x="2361311" y="1784214"/>
                    <a:pt x="2301492" y="1770339"/>
                    <a:pt x="2243506" y="1752303"/>
                  </a:cubicBezTo>
                  <a:lnTo>
                    <a:pt x="2234557" y="1749028"/>
                  </a:lnTo>
                  <a:lnTo>
                    <a:pt x="2130081" y="1710789"/>
                  </a:lnTo>
                  <a:cubicBezTo>
                    <a:pt x="2056232" y="1679554"/>
                    <a:pt x="1986055" y="1641336"/>
                    <a:pt x="1920376" y="1596965"/>
                  </a:cubicBezTo>
                  <a:lnTo>
                    <a:pt x="1855925" y="1548769"/>
                  </a:lnTo>
                  <a:lnTo>
                    <a:pt x="1787890" y="1486935"/>
                  </a:lnTo>
                  <a:lnTo>
                    <a:pt x="1757303" y="1464063"/>
                  </a:lnTo>
                  <a:lnTo>
                    <a:pt x="1757301" y="1464062"/>
                  </a:lnTo>
                  <a:lnTo>
                    <a:pt x="1707790" y="1427037"/>
                  </a:lnTo>
                  <a:cubicBezTo>
                    <a:pt x="1541730" y="1314848"/>
                    <a:pt x="1341541" y="1249340"/>
                    <a:pt x="1126052" y="1249340"/>
                  </a:cubicBezTo>
                  <a:cubicBezTo>
                    <a:pt x="1090137" y="1249340"/>
                    <a:pt x="1054648" y="1251160"/>
                    <a:pt x="1019670" y="1254712"/>
                  </a:cubicBezTo>
                  <a:lnTo>
                    <a:pt x="970046" y="1262286"/>
                  </a:lnTo>
                  <a:lnTo>
                    <a:pt x="0" y="300860"/>
                  </a:lnTo>
                  <a:lnTo>
                    <a:pt x="84205" y="252415"/>
                  </a:lnTo>
                  <a:cubicBezTo>
                    <a:pt x="415666" y="82672"/>
                    <a:pt x="787137" y="-5756"/>
                    <a:pt x="1164547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6D52AF3-C909-E1A4-CB0B-03AA9B38B7DB}"/>
                </a:ext>
              </a:extLst>
            </p:cNvPr>
            <p:cNvSpPr/>
            <p:nvPr/>
          </p:nvSpPr>
          <p:spPr>
            <a:xfrm>
              <a:off x="3484524" y="3915819"/>
              <a:ext cx="2611476" cy="1799434"/>
            </a:xfrm>
            <a:custGeom>
              <a:avLst/>
              <a:gdLst>
                <a:gd name="connsiteX0" fmla="*/ 2611476 w 2611476"/>
                <a:gd name="connsiteY0" fmla="*/ 0 h 1799434"/>
                <a:gd name="connsiteX1" fmla="*/ 2611476 w 2611476"/>
                <a:gd name="connsiteY1" fmla="*/ 1377966 h 1799434"/>
                <a:gd name="connsiteX2" fmla="*/ 2610786 w 2611476"/>
                <a:gd name="connsiteY2" fmla="*/ 1377918 h 1799434"/>
                <a:gd name="connsiteX3" fmla="*/ 2610786 w 2611476"/>
                <a:gd name="connsiteY3" fmla="*/ 1375347 h 1799434"/>
                <a:gd name="connsiteX4" fmla="*/ 2542449 w 2611476"/>
                <a:gd name="connsiteY4" fmla="*/ 1380079 h 1799434"/>
                <a:gd name="connsiteX5" fmla="*/ 2341331 w 2611476"/>
                <a:gd name="connsiteY5" fmla="*/ 1453932 h 1799434"/>
                <a:gd name="connsiteX6" fmla="*/ 1129476 w 2611476"/>
                <a:gd name="connsiteY6" fmla="*/ 1799434 h 1799434"/>
                <a:gd name="connsiteX7" fmla="*/ 198303 w 2611476"/>
                <a:gd name="connsiteY7" fmla="*/ 1602842 h 1799434"/>
                <a:gd name="connsiteX8" fmla="*/ 0 w 2611476"/>
                <a:gd name="connsiteY8" fmla="*/ 1501698 h 1799434"/>
                <a:gd name="connsiteX9" fmla="*/ 968651 w 2611476"/>
                <a:gd name="connsiteY9" fmla="*/ 541655 h 1799434"/>
                <a:gd name="connsiteX10" fmla="*/ 1020526 w 2611476"/>
                <a:gd name="connsiteY10" fmla="*/ 549572 h 1799434"/>
                <a:gd name="connsiteX11" fmla="*/ 1126908 w 2611476"/>
                <a:gd name="connsiteY11" fmla="*/ 554944 h 1799434"/>
                <a:gd name="connsiteX12" fmla="*/ 1708646 w 2611476"/>
                <a:gd name="connsiteY12" fmla="*/ 377247 h 1799434"/>
                <a:gd name="connsiteX13" fmla="*/ 1780011 w 2611476"/>
                <a:gd name="connsiteY13" fmla="*/ 323881 h 1799434"/>
                <a:gd name="connsiteX14" fmla="*/ 1738522 w 2611476"/>
                <a:gd name="connsiteY14" fmla="*/ 361589 h 1799434"/>
                <a:gd name="connsiteX15" fmla="*/ 1622193 w 2611476"/>
                <a:gd name="connsiteY15" fmla="*/ 495897 h 1799434"/>
                <a:gd name="connsiteX16" fmla="*/ 1559493 w 2611476"/>
                <a:gd name="connsiteY16" fmla="*/ 593728 h 1799434"/>
                <a:gd name="connsiteX17" fmla="*/ 1559494 w 2611476"/>
                <a:gd name="connsiteY17" fmla="*/ 593727 h 1799434"/>
                <a:gd name="connsiteX18" fmla="*/ 1622193 w 2611476"/>
                <a:gd name="connsiteY18" fmla="*/ 495898 h 1799434"/>
                <a:gd name="connsiteX19" fmla="*/ 1738522 w 2611476"/>
                <a:gd name="connsiteY19" fmla="*/ 361590 h 1799434"/>
                <a:gd name="connsiteX20" fmla="*/ 1780011 w 2611476"/>
                <a:gd name="connsiteY20" fmla="*/ 323882 h 1799434"/>
                <a:gd name="connsiteX21" fmla="*/ 1780016 w 2611476"/>
                <a:gd name="connsiteY21" fmla="*/ 323878 h 1799434"/>
                <a:gd name="connsiteX22" fmla="*/ 1826193 w 2611476"/>
                <a:gd name="connsiteY22" fmla="*/ 281910 h 1799434"/>
                <a:gd name="connsiteX23" fmla="*/ 1834921 w 2611476"/>
                <a:gd name="connsiteY23" fmla="*/ 275383 h 1799434"/>
                <a:gd name="connsiteX24" fmla="*/ 1834926 w 2611476"/>
                <a:gd name="connsiteY24" fmla="*/ 275379 h 1799434"/>
                <a:gd name="connsiteX25" fmla="*/ 1921231 w 2611476"/>
                <a:gd name="connsiteY25" fmla="*/ 210841 h 1799434"/>
                <a:gd name="connsiteX26" fmla="*/ 2130936 w 2611476"/>
                <a:gd name="connsiteY26" fmla="*/ 97017 h 1799434"/>
                <a:gd name="connsiteX27" fmla="*/ 2233353 w 2611476"/>
                <a:gd name="connsiteY27" fmla="*/ 59532 h 1799434"/>
                <a:gd name="connsiteX28" fmla="*/ 2244361 w 2611476"/>
                <a:gd name="connsiteY28" fmla="*/ 55503 h 1799434"/>
                <a:gd name="connsiteX29" fmla="*/ 2611476 w 2611476"/>
                <a:gd name="connsiteY29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1476" h="1799434">
                  <a:moveTo>
                    <a:pt x="2611476" y="0"/>
                  </a:moveTo>
                  <a:lnTo>
                    <a:pt x="2611476" y="1377966"/>
                  </a:lnTo>
                  <a:lnTo>
                    <a:pt x="2610786" y="1377918"/>
                  </a:lnTo>
                  <a:lnTo>
                    <a:pt x="2610786" y="1375347"/>
                  </a:lnTo>
                  <a:lnTo>
                    <a:pt x="2542449" y="1380079"/>
                  </a:lnTo>
                  <a:cubicBezTo>
                    <a:pt x="2471911" y="1389926"/>
                    <a:pt x="2403512" y="1414544"/>
                    <a:pt x="2341331" y="1453932"/>
                  </a:cubicBezTo>
                  <a:cubicBezTo>
                    <a:pt x="1980675" y="1679200"/>
                    <a:pt x="1781695" y="1799434"/>
                    <a:pt x="1129476" y="1799434"/>
                  </a:cubicBezTo>
                  <a:cubicBezTo>
                    <a:pt x="803366" y="1799434"/>
                    <a:pt x="487621" y="1731715"/>
                    <a:pt x="198303" y="1602842"/>
                  </a:cubicBezTo>
                  <a:lnTo>
                    <a:pt x="0" y="1501698"/>
                  </a:lnTo>
                  <a:lnTo>
                    <a:pt x="968651" y="541655"/>
                  </a:lnTo>
                  <a:lnTo>
                    <a:pt x="1020526" y="549572"/>
                  </a:lnTo>
                  <a:cubicBezTo>
                    <a:pt x="1055504" y="553125"/>
                    <a:pt x="1090993" y="554944"/>
                    <a:pt x="1126908" y="554944"/>
                  </a:cubicBezTo>
                  <a:cubicBezTo>
                    <a:pt x="1342397" y="554944"/>
                    <a:pt x="1542586" y="489436"/>
                    <a:pt x="1708646" y="377247"/>
                  </a:cubicBezTo>
                  <a:lnTo>
                    <a:pt x="1780011" y="323881"/>
                  </a:lnTo>
                  <a:lnTo>
                    <a:pt x="1738522" y="361589"/>
                  </a:lnTo>
                  <a:cubicBezTo>
                    <a:pt x="1696633" y="403479"/>
                    <a:pt x="1657741" y="448364"/>
                    <a:pt x="1622193" y="495897"/>
                  </a:cubicBezTo>
                  <a:lnTo>
                    <a:pt x="1559493" y="593728"/>
                  </a:lnTo>
                  <a:lnTo>
                    <a:pt x="1559494" y="593727"/>
                  </a:lnTo>
                  <a:lnTo>
                    <a:pt x="1622193" y="495898"/>
                  </a:lnTo>
                  <a:cubicBezTo>
                    <a:pt x="1657741" y="448365"/>
                    <a:pt x="1696633" y="403480"/>
                    <a:pt x="1738522" y="361590"/>
                  </a:cubicBezTo>
                  <a:lnTo>
                    <a:pt x="1780011" y="323882"/>
                  </a:lnTo>
                  <a:lnTo>
                    <a:pt x="1780016" y="323878"/>
                  </a:lnTo>
                  <a:lnTo>
                    <a:pt x="1826193" y="281910"/>
                  </a:lnTo>
                  <a:lnTo>
                    <a:pt x="1834921" y="275383"/>
                  </a:lnTo>
                  <a:lnTo>
                    <a:pt x="1834926" y="275379"/>
                  </a:lnTo>
                  <a:lnTo>
                    <a:pt x="1921231" y="210841"/>
                  </a:lnTo>
                  <a:cubicBezTo>
                    <a:pt x="1986910" y="166470"/>
                    <a:pt x="2057087" y="128253"/>
                    <a:pt x="2130936" y="97017"/>
                  </a:cubicBezTo>
                  <a:lnTo>
                    <a:pt x="2233353" y="59532"/>
                  </a:lnTo>
                  <a:lnTo>
                    <a:pt x="2244361" y="55503"/>
                  </a:lnTo>
                  <a:cubicBezTo>
                    <a:pt x="2360333" y="19432"/>
                    <a:pt x="2483635" y="0"/>
                    <a:pt x="2611476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CA6322-05C9-F51B-0697-025DA0BF2241}"/>
                </a:ext>
              </a:extLst>
            </p:cNvPr>
            <p:cNvSpPr/>
            <p:nvPr/>
          </p:nvSpPr>
          <p:spPr>
            <a:xfrm>
              <a:off x="8048050" y="1601908"/>
              <a:ext cx="1818243" cy="1827092"/>
            </a:xfrm>
            <a:custGeom>
              <a:avLst/>
              <a:gdLst>
                <a:gd name="connsiteX0" fmla="*/ 906987 w 1818243"/>
                <a:gd name="connsiteY0" fmla="*/ 0 h 1827092"/>
                <a:gd name="connsiteX1" fmla="*/ 1056861 w 1818243"/>
                <a:gd name="connsiteY1" fmla="*/ 123625 h 1827092"/>
                <a:gd name="connsiteX2" fmla="*/ 1805647 w 1818243"/>
                <a:gd name="connsiteY2" fmla="*/ 1585231 h 1827092"/>
                <a:gd name="connsiteX3" fmla="*/ 1818171 w 1818243"/>
                <a:gd name="connsiteY3" fmla="*/ 1826273 h 1827092"/>
                <a:gd name="connsiteX4" fmla="*/ 1818243 w 1818243"/>
                <a:gd name="connsiteY4" fmla="*/ 1826273 h 1827092"/>
                <a:gd name="connsiteX5" fmla="*/ 1818207 w 1818243"/>
                <a:gd name="connsiteY5" fmla="*/ 1826964 h 1827092"/>
                <a:gd name="connsiteX6" fmla="*/ 1818214 w 1818243"/>
                <a:gd name="connsiteY6" fmla="*/ 1827092 h 1827092"/>
                <a:gd name="connsiteX7" fmla="*/ 572224 w 1818243"/>
                <a:gd name="connsiteY7" fmla="*/ 1827092 h 1827092"/>
                <a:gd name="connsiteX8" fmla="*/ 562135 w 1818243"/>
                <a:gd name="connsiteY8" fmla="*/ 1681658 h 1827092"/>
                <a:gd name="connsiteX9" fmla="*/ 27707 w 1818243"/>
                <a:gd name="connsiteY9" fmla="*/ 912274 h 1827092"/>
                <a:gd name="connsiteX10" fmla="*/ 0 w 1818243"/>
                <a:gd name="connsiteY10" fmla="*/ 898927 h 182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8243" h="1827092">
                  <a:moveTo>
                    <a:pt x="906987" y="0"/>
                  </a:moveTo>
                  <a:lnTo>
                    <a:pt x="1056861" y="123625"/>
                  </a:lnTo>
                  <a:cubicBezTo>
                    <a:pt x="1486086" y="509379"/>
                    <a:pt x="1747100" y="1025283"/>
                    <a:pt x="1805647" y="1585231"/>
                  </a:cubicBezTo>
                  <a:lnTo>
                    <a:pt x="1818171" y="1826273"/>
                  </a:lnTo>
                  <a:lnTo>
                    <a:pt x="1818243" y="1826273"/>
                  </a:lnTo>
                  <a:lnTo>
                    <a:pt x="1818207" y="1826964"/>
                  </a:lnTo>
                  <a:lnTo>
                    <a:pt x="1818214" y="1827092"/>
                  </a:lnTo>
                  <a:lnTo>
                    <a:pt x="572224" y="1827092"/>
                  </a:lnTo>
                  <a:lnTo>
                    <a:pt x="562135" y="1681658"/>
                  </a:lnTo>
                  <a:cubicBezTo>
                    <a:pt x="515557" y="1348813"/>
                    <a:pt x="311507" y="1066443"/>
                    <a:pt x="27707" y="912274"/>
                  </a:cubicBezTo>
                  <a:lnTo>
                    <a:pt x="0" y="89892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745481-2FC5-FC80-C550-6E4FCDD248E8}"/>
                </a:ext>
              </a:extLst>
            </p:cNvPr>
            <p:cNvSpPr/>
            <p:nvPr/>
          </p:nvSpPr>
          <p:spPr>
            <a:xfrm>
              <a:off x="6096000" y="1141684"/>
              <a:ext cx="2859036" cy="1805384"/>
            </a:xfrm>
            <a:custGeom>
              <a:avLst/>
              <a:gdLst>
                <a:gd name="connsiteX0" fmla="*/ 856867 w 2859036"/>
                <a:gd name="connsiteY0" fmla="*/ 1458417 h 1805384"/>
                <a:gd name="connsiteX1" fmla="*/ 785286 w 2859036"/>
                <a:gd name="connsiteY1" fmla="*/ 1523474 h 1805384"/>
                <a:gd name="connsiteX2" fmla="*/ 750388 w 2859036"/>
                <a:gd name="connsiteY2" fmla="*/ 1549571 h 1805384"/>
                <a:gd name="connsiteX3" fmla="*/ 821969 w 2859036"/>
                <a:gd name="connsiteY3" fmla="*/ 1484513 h 1805384"/>
                <a:gd name="connsiteX4" fmla="*/ 1033915 w 2859036"/>
                <a:gd name="connsiteY4" fmla="*/ 1239847 h 1805384"/>
                <a:gd name="connsiteX5" fmla="*/ 989283 w 2859036"/>
                <a:gd name="connsiteY5" fmla="*/ 1309487 h 1805384"/>
                <a:gd name="connsiteX6" fmla="*/ 982579 w 2859036"/>
                <a:gd name="connsiteY6" fmla="*/ 1317227 h 1805384"/>
                <a:gd name="connsiteX7" fmla="*/ 989284 w 2859036"/>
                <a:gd name="connsiteY7" fmla="*/ 1309486 h 1805384"/>
                <a:gd name="connsiteX8" fmla="*/ 1033916 w 2859036"/>
                <a:gd name="connsiteY8" fmla="*/ 1239847 h 1805384"/>
                <a:gd name="connsiteX9" fmla="*/ 1405724 w 2859036"/>
                <a:gd name="connsiteY9" fmla="*/ 1273 h 1805384"/>
                <a:gd name="connsiteX10" fmla="*/ 1581489 w 2859036"/>
                <a:gd name="connsiteY10" fmla="*/ 2018 h 1805384"/>
                <a:gd name="connsiteX11" fmla="*/ 2856553 w 2859036"/>
                <a:gd name="connsiteY11" fmla="*/ 458176 h 1805384"/>
                <a:gd name="connsiteX12" fmla="*/ 2859036 w 2859036"/>
                <a:gd name="connsiteY12" fmla="*/ 460224 h 1805384"/>
                <a:gd name="connsiteX13" fmla="*/ 1952049 w 2859036"/>
                <a:gd name="connsiteY13" fmla="*/ 1359151 h 1805384"/>
                <a:gd name="connsiteX14" fmla="*/ 1888804 w 2859036"/>
                <a:gd name="connsiteY14" fmla="*/ 1328684 h 1805384"/>
                <a:gd name="connsiteX15" fmla="*/ 1483805 w 2859036"/>
                <a:gd name="connsiteY15" fmla="*/ 1246918 h 1805384"/>
                <a:gd name="connsiteX16" fmla="*/ 902067 w 2859036"/>
                <a:gd name="connsiteY16" fmla="*/ 1424615 h 1805384"/>
                <a:gd name="connsiteX17" fmla="*/ 856867 w 2859036"/>
                <a:gd name="connsiteY17" fmla="*/ 1458415 h 1805384"/>
                <a:gd name="connsiteX18" fmla="*/ 856865 w 2859036"/>
                <a:gd name="connsiteY18" fmla="*/ 1458417 h 1805384"/>
                <a:gd name="connsiteX19" fmla="*/ 821967 w 2859036"/>
                <a:gd name="connsiteY19" fmla="*/ 1484513 h 1805384"/>
                <a:gd name="connsiteX20" fmla="*/ 750386 w 2859036"/>
                <a:gd name="connsiteY20" fmla="*/ 1549571 h 1805384"/>
                <a:gd name="connsiteX21" fmla="*/ 690245 w 2859036"/>
                <a:gd name="connsiteY21" fmla="*/ 1594543 h 1805384"/>
                <a:gd name="connsiteX22" fmla="*/ 480540 w 2859036"/>
                <a:gd name="connsiteY22" fmla="*/ 1708367 h 1805384"/>
                <a:gd name="connsiteX23" fmla="*/ 375138 w 2859036"/>
                <a:gd name="connsiteY23" fmla="*/ 1746944 h 1805384"/>
                <a:gd name="connsiteX24" fmla="*/ 375138 w 2859036"/>
                <a:gd name="connsiteY24" fmla="*/ 1746945 h 1805384"/>
                <a:gd name="connsiteX25" fmla="*/ 367116 w 2859036"/>
                <a:gd name="connsiteY25" fmla="*/ 1749881 h 1805384"/>
                <a:gd name="connsiteX26" fmla="*/ 1 w 2859036"/>
                <a:gd name="connsiteY26" fmla="*/ 1805384 h 1805384"/>
                <a:gd name="connsiteX27" fmla="*/ 0 w 2859036"/>
                <a:gd name="connsiteY27" fmla="*/ 1805384 h 1805384"/>
                <a:gd name="connsiteX28" fmla="*/ 0 w 2859036"/>
                <a:gd name="connsiteY28" fmla="*/ 423486 h 1805384"/>
                <a:gd name="connsiteX29" fmla="*/ 689 w 2859036"/>
                <a:gd name="connsiteY29" fmla="*/ 423534 h 1805384"/>
                <a:gd name="connsiteX30" fmla="*/ 689 w 2859036"/>
                <a:gd name="connsiteY30" fmla="*/ 424721 h 1805384"/>
                <a:gd name="connsiteX31" fmla="*/ 68227 w 2859036"/>
                <a:gd name="connsiteY31" fmla="*/ 419991 h 1805384"/>
                <a:gd name="connsiteX32" fmla="*/ 268761 w 2859036"/>
                <a:gd name="connsiteY32" fmla="*/ 346141 h 1805384"/>
                <a:gd name="connsiteX33" fmla="*/ 1405724 w 2859036"/>
                <a:gd name="connsiteY33" fmla="*/ 1273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859036" h="1805384">
                  <a:moveTo>
                    <a:pt x="856867" y="1458417"/>
                  </a:moveTo>
                  <a:lnTo>
                    <a:pt x="785286" y="1523474"/>
                  </a:lnTo>
                  <a:lnTo>
                    <a:pt x="750388" y="1549571"/>
                  </a:lnTo>
                  <a:lnTo>
                    <a:pt x="821969" y="1484513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043362" y="21366"/>
                    <a:pt x="2489367" y="181442"/>
                    <a:pt x="2856553" y="458176"/>
                  </a:cubicBezTo>
                  <a:lnTo>
                    <a:pt x="2859036" y="460224"/>
                  </a:lnTo>
                  <a:lnTo>
                    <a:pt x="1952049" y="1359151"/>
                  </a:lnTo>
                  <a:lnTo>
                    <a:pt x="1888804" y="1328684"/>
                  </a:lnTo>
                  <a:cubicBezTo>
                    <a:pt x="1764324" y="1276033"/>
                    <a:pt x="1627464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019796-5D68-20A0-749B-995683DB790A}"/>
                </a:ext>
              </a:extLst>
            </p:cNvPr>
            <p:cNvSpPr/>
            <p:nvPr/>
          </p:nvSpPr>
          <p:spPr>
            <a:xfrm>
              <a:off x="6096000" y="3914608"/>
              <a:ext cx="2859308" cy="1801709"/>
            </a:xfrm>
            <a:custGeom>
              <a:avLst/>
              <a:gdLst>
                <a:gd name="connsiteX0" fmla="*/ 0 w 2859308"/>
                <a:gd name="connsiteY0" fmla="*/ 0 h 1801709"/>
                <a:gd name="connsiteX1" fmla="*/ 367115 w 2859308"/>
                <a:gd name="connsiteY1" fmla="*/ 55503 h 1801709"/>
                <a:gd name="connsiteX2" fmla="*/ 377196 w 2859308"/>
                <a:gd name="connsiteY2" fmla="*/ 59193 h 1801709"/>
                <a:gd name="connsiteX3" fmla="*/ 398264 w 2859308"/>
                <a:gd name="connsiteY3" fmla="*/ 102928 h 1801709"/>
                <a:gd name="connsiteX4" fmla="*/ 494521 w 2859308"/>
                <a:gd name="connsiteY4" fmla="*/ 253119 h 1801709"/>
                <a:gd name="connsiteX5" fmla="*/ 517070 w 2859308"/>
                <a:gd name="connsiteY5" fmla="*/ 279153 h 1801709"/>
                <a:gd name="connsiteX6" fmla="*/ 517072 w 2859308"/>
                <a:gd name="connsiteY6" fmla="*/ 279154 h 1801709"/>
                <a:gd name="connsiteX7" fmla="*/ 494522 w 2859308"/>
                <a:gd name="connsiteY7" fmla="*/ 253119 h 1801709"/>
                <a:gd name="connsiteX8" fmla="*/ 398265 w 2859308"/>
                <a:gd name="connsiteY8" fmla="*/ 102928 h 1801709"/>
                <a:gd name="connsiteX9" fmla="*/ 377197 w 2859308"/>
                <a:gd name="connsiteY9" fmla="*/ 59193 h 1801709"/>
                <a:gd name="connsiteX10" fmla="*/ 480541 w 2859308"/>
                <a:gd name="connsiteY10" fmla="*/ 97017 h 1801709"/>
                <a:gd name="connsiteX11" fmla="*/ 690246 w 2859308"/>
                <a:gd name="connsiteY11" fmla="*/ 210841 h 1801709"/>
                <a:gd name="connsiteX12" fmla="*/ 772240 w 2859308"/>
                <a:gd name="connsiteY12" fmla="*/ 272155 h 1801709"/>
                <a:gd name="connsiteX13" fmla="*/ 785285 w 2859308"/>
                <a:gd name="connsiteY13" fmla="*/ 281910 h 1801709"/>
                <a:gd name="connsiteX14" fmla="*/ 835013 w 2859308"/>
                <a:gd name="connsiteY14" fmla="*/ 327106 h 1801709"/>
                <a:gd name="connsiteX15" fmla="*/ 872955 w 2859308"/>
                <a:gd name="connsiteY15" fmla="*/ 361590 h 1801709"/>
                <a:gd name="connsiteX16" fmla="*/ 989284 w 2859308"/>
                <a:gd name="connsiteY16" fmla="*/ 495898 h 1801709"/>
                <a:gd name="connsiteX17" fmla="*/ 1011892 w 2859308"/>
                <a:gd name="connsiteY17" fmla="*/ 531172 h 1801709"/>
                <a:gd name="connsiteX18" fmla="*/ 1011893 w 2859308"/>
                <a:gd name="connsiteY18" fmla="*/ 531173 h 1801709"/>
                <a:gd name="connsiteX19" fmla="*/ 989284 w 2859308"/>
                <a:gd name="connsiteY19" fmla="*/ 495897 h 1801709"/>
                <a:gd name="connsiteX20" fmla="*/ 872955 w 2859308"/>
                <a:gd name="connsiteY20" fmla="*/ 361589 h 1801709"/>
                <a:gd name="connsiteX21" fmla="*/ 835013 w 2859308"/>
                <a:gd name="connsiteY21" fmla="*/ 327105 h 1801709"/>
                <a:gd name="connsiteX22" fmla="*/ 902067 w 2859308"/>
                <a:gd name="connsiteY22" fmla="*/ 377247 h 1801709"/>
                <a:gd name="connsiteX23" fmla="*/ 1483805 w 2859308"/>
                <a:gd name="connsiteY23" fmla="*/ 554944 h 1801709"/>
                <a:gd name="connsiteX24" fmla="*/ 1888804 w 2859308"/>
                <a:gd name="connsiteY24" fmla="*/ 473178 h 1801709"/>
                <a:gd name="connsiteX25" fmla="*/ 1952154 w 2859308"/>
                <a:gd name="connsiteY25" fmla="*/ 442661 h 1801709"/>
                <a:gd name="connsiteX26" fmla="*/ 2859308 w 2859308"/>
                <a:gd name="connsiteY26" fmla="*/ 1341755 h 1801709"/>
                <a:gd name="connsiteX27" fmla="*/ 2857937 w 2859308"/>
                <a:gd name="connsiteY27" fmla="*/ 1342882 h 1801709"/>
                <a:gd name="connsiteX28" fmla="*/ 1582873 w 2859308"/>
                <a:gd name="connsiteY28" fmla="*/ 1799437 h 1801709"/>
                <a:gd name="connsiteX29" fmla="*/ 270145 w 2859308"/>
                <a:gd name="connsiteY29" fmla="*/ 1455314 h 1801709"/>
                <a:gd name="connsiteX30" fmla="*/ 69611 w 2859308"/>
                <a:gd name="connsiteY30" fmla="*/ 1382820 h 1801709"/>
                <a:gd name="connsiteX31" fmla="*/ 0 w 2859308"/>
                <a:gd name="connsiteY31" fmla="*/ 1377966 h 1801709"/>
                <a:gd name="connsiteX32" fmla="*/ 0 w 2859308"/>
                <a:gd name="connsiteY32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9308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1068128" y="489436"/>
                    <a:pt x="1268316" y="554944"/>
                    <a:pt x="1483805" y="554944"/>
                  </a:cubicBezTo>
                  <a:cubicBezTo>
                    <a:pt x="1627464" y="554944"/>
                    <a:pt x="1764324" y="525829"/>
                    <a:pt x="1888804" y="473178"/>
                  </a:cubicBezTo>
                  <a:lnTo>
                    <a:pt x="1952154" y="442661"/>
                  </a:lnTo>
                  <a:lnTo>
                    <a:pt x="2859308" y="1341755"/>
                  </a:lnTo>
                  <a:lnTo>
                    <a:pt x="2857937" y="1342882"/>
                  </a:lnTo>
                  <a:cubicBezTo>
                    <a:pt x="2490750" y="1618954"/>
                    <a:pt x="2044745" y="1780089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6A0DC91-2933-34BD-62D2-2AFA66E2F847}"/>
                </a:ext>
              </a:extLst>
            </p:cNvPr>
            <p:cNvSpPr/>
            <p:nvPr/>
          </p:nvSpPr>
          <p:spPr>
            <a:xfrm>
              <a:off x="2325731" y="3429001"/>
              <a:ext cx="2127445" cy="1988517"/>
            </a:xfrm>
            <a:custGeom>
              <a:avLst/>
              <a:gdLst>
                <a:gd name="connsiteX0" fmla="*/ 0 w 2127445"/>
                <a:gd name="connsiteY0" fmla="*/ 0 h 1988517"/>
                <a:gd name="connsiteX1" fmla="*/ 1245286 w 2127445"/>
                <a:gd name="connsiteY1" fmla="*/ 0 h 1988517"/>
                <a:gd name="connsiteX2" fmla="*/ 1245229 w 2127445"/>
                <a:gd name="connsiteY2" fmla="*/ 1288 h 1988517"/>
                <a:gd name="connsiteX3" fmla="*/ 2076011 w 2127445"/>
                <a:gd name="connsiteY3" fmla="*/ 1020624 h 1988517"/>
                <a:gd name="connsiteX4" fmla="*/ 2127445 w 2127445"/>
                <a:gd name="connsiteY4" fmla="*/ 1028474 h 1988517"/>
                <a:gd name="connsiteX5" fmla="*/ 1158794 w 2127445"/>
                <a:gd name="connsiteY5" fmla="*/ 1988517 h 1988517"/>
                <a:gd name="connsiteX6" fmla="*/ 1145314 w 2127445"/>
                <a:gd name="connsiteY6" fmla="*/ 1981642 h 1988517"/>
                <a:gd name="connsiteX7" fmla="*/ 584488 w 2127445"/>
                <a:gd name="connsiteY7" fmla="*/ 1526145 h 1988517"/>
                <a:gd name="connsiteX8" fmla="*/ 2740 w 2127445"/>
                <a:gd name="connsiteY8" fmla="*/ 126157 h 198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7445" h="1988517">
                  <a:moveTo>
                    <a:pt x="0" y="0"/>
                  </a:moveTo>
                  <a:lnTo>
                    <a:pt x="1245286" y="0"/>
                  </a:lnTo>
                  <a:lnTo>
                    <a:pt x="1245229" y="1288"/>
                  </a:lnTo>
                  <a:cubicBezTo>
                    <a:pt x="1245229" y="504096"/>
                    <a:pt x="1601885" y="923604"/>
                    <a:pt x="2076011" y="1020624"/>
                  </a:cubicBezTo>
                  <a:lnTo>
                    <a:pt x="2127445" y="1028474"/>
                  </a:lnTo>
                  <a:lnTo>
                    <a:pt x="1158794" y="1988517"/>
                  </a:lnTo>
                  <a:lnTo>
                    <a:pt x="1145314" y="1981642"/>
                  </a:lnTo>
                  <a:cubicBezTo>
                    <a:pt x="938989" y="1862363"/>
                    <a:pt x="749788" y="170960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E0E3D7-424C-D419-7110-DD545F2066B2}"/>
                </a:ext>
              </a:extLst>
            </p:cNvPr>
            <p:cNvSpPr/>
            <p:nvPr/>
          </p:nvSpPr>
          <p:spPr>
            <a:xfrm>
              <a:off x="8048155" y="3429000"/>
              <a:ext cx="1818138" cy="1827363"/>
            </a:xfrm>
            <a:custGeom>
              <a:avLst/>
              <a:gdLst>
                <a:gd name="connsiteX0" fmla="*/ 572119 w 1818138"/>
                <a:gd name="connsiteY0" fmla="*/ 0 h 1827363"/>
                <a:gd name="connsiteX1" fmla="*/ 1818109 w 1818138"/>
                <a:gd name="connsiteY1" fmla="*/ 0 h 1827363"/>
                <a:gd name="connsiteX2" fmla="*/ 1818138 w 1818138"/>
                <a:gd name="connsiteY2" fmla="*/ 562 h 1827363"/>
                <a:gd name="connsiteX3" fmla="*/ 1818066 w 1818138"/>
                <a:gd name="connsiteY3" fmla="*/ 562 h 1827363"/>
                <a:gd name="connsiteX4" fmla="*/ 1805545 w 1818138"/>
                <a:gd name="connsiteY4" fmla="*/ 241605 h 1827363"/>
                <a:gd name="connsiteX5" fmla="*/ 1058140 w 1818138"/>
                <a:gd name="connsiteY5" fmla="*/ 1703214 h 1827363"/>
                <a:gd name="connsiteX6" fmla="*/ 907154 w 1818138"/>
                <a:gd name="connsiteY6" fmla="*/ 1827363 h 1827363"/>
                <a:gd name="connsiteX7" fmla="*/ 0 w 1818138"/>
                <a:gd name="connsiteY7" fmla="*/ 928269 h 1827363"/>
                <a:gd name="connsiteX8" fmla="*/ 27602 w 1818138"/>
                <a:gd name="connsiteY8" fmla="*/ 914972 h 1827363"/>
                <a:gd name="connsiteX9" fmla="*/ 572124 w 1818138"/>
                <a:gd name="connsiteY9" fmla="*/ 77 h 1827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8138" h="1827363">
                  <a:moveTo>
                    <a:pt x="572119" y="0"/>
                  </a:moveTo>
                  <a:lnTo>
                    <a:pt x="1818109" y="0"/>
                  </a:lnTo>
                  <a:lnTo>
                    <a:pt x="1818138" y="562"/>
                  </a:lnTo>
                  <a:lnTo>
                    <a:pt x="1818066" y="562"/>
                  </a:lnTo>
                  <a:lnTo>
                    <a:pt x="1805545" y="241605"/>
                  </a:lnTo>
                  <a:cubicBezTo>
                    <a:pt x="1747018" y="801553"/>
                    <a:pt x="1486158" y="1317457"/>
                    <a:pt x="1058140" y="1703214"/>
                  </a:cubicBezTo>
                  <a:lnTo>
                    <a:pt x="907154" y="1827363"/>
                  </a:lnTo>
                  <a:lnTo>
                    <a:pt x="0" y="928269"/>
                  </a:lnTo>
                  <a:lnTo>
                    <a:pt x="27602" y="914972"/>
                  </a:lnTo>
                  <a:cubicBezTo>
                    <a:pt x="351944" y="738779"/>
                    <a:pt x="572124" y="395141"/>
                    <a:pt x="572124" y="7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29AA2959-D5A6-A3BD-F777-0952FCA70F0C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F299C722-6474-5C55-0F48-AA02A2180BF3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1130398-E9D4-5E31-CCB6-A8DB0FAF2D20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3" name="Graphic 2" descr="Chat with solid fill">
            <a:extLst>
              <a:ext uri="{FF2B5EF4-FFF2-40B4-BE49-F238E27FC236}">
                <a16:creationId xmlns:a16="http://schemas.microsoft.com/office/drawing/2014/main" id="{F85B6025-A1A2-02DA-0360-E43F75001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2187" y="3086100"/>
            <a:ext cx="685800" cy="685800"/>
          </a:xfrm>
          <a:prstGeom prst="rect">
            <a:avLst/>
          </a:prstGeom>
        </p:spPr>
      </p:pic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E2CE9CB9-11B9-6411-24E6-677BD0668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46013" y="3086337"/>
            <a:ext cx="685800" cy="685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862F95-5A43-DAAA-30B8-2380F70ED394}"/>
              </a:ext>
            </a:extLst>
          </p:cNvPr>
          <p:cNvSpPr txBox="1"/>
          <p:nvPr/>
        </p:nvSpPr>
        <p:spPr>
          <a:xfrm>
            <a:off x="1886598" y="251081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91C5EC-0319-AE02-7E4A-5F0C7192B67E}"/>
              </a:ext>
            </a:extLst>
          </p:cNvPr>
          <p:cNvSpPr txBox="1"/>
          <p:nvPr/>
        </p:nvSpPr>
        <p:spPr>
          <a:xfrm>
            <a:off x="6465558" y="251081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BD4266-EBC3-0CCA-7CEB-3F2E5B1347E5}"/>
              </a:ext>
            </a:extLst>
          </p:cNvPr>
          <p:cNvSpPr txBox="1"/>
          <p:nvPr/>
        </p:nvSpPr>
        <p:spPr>
          <a:xfrm>
            <a:off x="3146328" y="2026719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27947-8E00-1813-230E-C1C89624A5A0}"/>
              </a:ext>
            </a:extLst>
          </p:cNvPr>
          <p:cNvSpPr txBox="1"/>
          <p:nvPr/>
        </p:nvSpPr>
        <p:spPr>
          <a:xfrm>
            <a:off x="4858942" y="2026719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117574-3805-6C95-6B90-6618676FA01A}"/>
              </a:ext>
            </a:extLst>
          </p:cNvPr>
          <p:cNvSpPr txBox="1"/>
          <p:nvPr/>
        </p:nvSpPr>
        <p:spPr>
          <a:xfrm>
            <a:off x="3146042" y="4491168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F10AE8-C434-D558-B62B-F53AC8BFE3F3}"/>
              </a:ext>
            </a:extLst>
          </p:cNvPr>
          <p:cNvSpPr txBox="1"/>
          <p:nvPr/>
        </p:nvSpPr>
        <p:spPr>
          <a:xfrm>
            <a:off x="4858657" y="4491168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BA4D0C-BCF0-7F58-4C33-239C9DD01480}"/>
              </a:ext>
            </a:extLst>
          </p:cNvPr>
          <p:cNvSpPr txBox="1"/>
          <p:nvPr/>
        </p:nvSpPr>
        <p:spPr>
          <a:xfrm>
            <a:off x="1886312" y="3744013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AFB761-1C8A-33E5-95CC-796CC15D0AF2}"/>
              </a:ext>
            </a:extLst>
          </p:cNvPr>
          <p:cNvSpPr txBox="1"/>
          <p:nvPr/>
        </p:nvSpPr>
        <p:spPr>
          <a:xfrm>
            <a:off x="6465271" y="3744013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6134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87E0-A2CB-900E-8D0C-5531C251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0682B3A-4A03-0680-4378-39FB35E0B4B9}"/>
              </a:ext>
            </a:extLst>
          </p:cNvPr>
          <p:cNvGrpSpPr/>
          <p:nvPr/>
        </p:nvGrpSpPr>
        <p:grpSpPr>
          <a:xfrm>
            <a:off x="1744281" y="1712605"/>
            <a:ext cx="5655439" cy="3431883"/>
            <a:chOff x="2325708" y="1140473"/>
            <a:chExt cx="7540585" cy="457584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FB3FEC-532B-05EE-6839-9E8C81C63A8E}"/>
                </a:ext>
              </a:extLst>
            </p:cNvPr>
            <p:cNvSpPr/>
            <p:nvPr/>
          </p:nvSpPr>
          <p:spPr>
            <a:xfrm>
              <a:off x="2325708" y="1441334"/>
              <a:ext cx="2129718" cy="1987667"/>
            </a:xfrm>
            <a:custGeom>
              <a:avLst/>
              <a:gdLst>
                <a:gd name="connsiteX0" fmla="*/ 1259048 w 2129718"/>
                <a:gd name="connsiteY0" fmla="*/ 1304188 h 1987667"/>
                <a:gd name="connsiteX1" fmla="*/ 1256396 w 2129718"/>
                <a:gd name="connsiteY1" fmla="*/ 1307435 h 1987667"/>
                <a:gd name="connsiteX2" fmla="*/ 1228568 w 2129718"/>
                <a:gd name="connsiteY2" fmla="*/ 1360343 h 1987667"/>
                <a:gd name="connsiteX3" fmla="*/ 1228585 w 2129718"/>
                <a:gd name="connsiteY3" fmla="*/ 1360312 h 1987667"/>
                <a:gd name="connsiteX4" fmla="*/ 1256396 w 2129718"/>
                <a:gd name="connsiteY4" fmla="*/ 1307436 h 1987667"/>
                <a:gd name="connsiteX5" fmla="*/ 1259046 w 2129718"/>
                <a:gd name="connsiteY5" fmla="*/ 1304191 h 1987667"/>
                <a:gd name="connsiteX6" fmla="*/ 1159672 w 2129718"/>
                <a:gd name="connsiteY6" fmla="*/ 0 h 1987667"/>
                <a:gd name="connsiteX7" fmla="*/ 2129718 w 2129718"/>
                <a:gd name="connsiteY7" fmla="*/ 961426 h 1987667"/>
                <a:gd name="connsiteX8" fmla="*/ 2076033 w 2129718"/>
                <a:gd name="connsiteY8" fmla="*/ 969619 h 1987667"/>
                <a:gd name="connsiteX9" fmla="*/ 1249372 w 2129718"/>
                <a:gd name="connsiteY9" fmla="*/ 1895713 h 1987667"/>
                <a:gd name="connsiteX10" fmla="*/ 1245308 w 2129718"/>
                <a:gd name="connsiteY10" fmla="*/ 1987667 h 1987667"/>
                <a:gd name="connsiteX11" fmla="*/ 22 w 2129718"/>
                <a:gd name="connsiteY11" fmla="*/ 1987667 h 1987667"/>
                <a:gd name="connsiteX12" fmla="*/ 0 w 2129718"/>
                <a:gd name="connsiteY12" fmla="*/ 1986677 h 1987667"/>
                <a:gd name="connsiteX13" fmla="*/ 697819 w 2129718"/>
                <a:gd name="connsiteY13" fmla="*/ 342072 h 1987667"/>
                <a:gd name="connsiteX14" fmla="*/ 1050075 w 2129718"/>
                <a:gd name="connsiteY14" fmla="*/ 63054 h 19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9718" h="1987667">
                  <a:moveTo>
                    <a:pt x="1259048" y="1304188"/>
                  </a:moveTo>
                  <a:lnTo>
                    <a:pt x="1256396" y="1307435"/>
                  </a:lnTo>
                  <a:lnTo>
                    <a:pt x="1228568" y="1360343"/>
                  </a:lnTo>
                  <a:lnTo>
                    <a:pt x="1228585" y="1360312"/>
                  </a:lnTo>
                  <a:lnTo>
                    <a:pt x="1256396" y="1307436"/>
                  </a:lnTo>
                  <a:lnTo>
                    <a:pt x="1259046" y="1304191"/>
                  </a:lnTo>
                  <a:close/>
                  <a:moveTo>
                    <a:pt x="1159672" y="0"/>
                  </a:moveTo>
                  <a:lnTo>
                    <a:pt x="2129718" y="961426"/>
                  </a:lnTo>
                  <a:lnTo>
                    <a:pt x="2076033" y="969619"/>
                  </a:lnTo>
                  <a:cubicBezTo>
                    <a:pt x="1631540" y="1060575"/>
                    <a:pt x="1290292" y="1434968"/>
                    <a:pt x="1249372" y="1895713"/>
                  </a:cubicBezTo>
                  <a:lnTo>
                    <a:pt x="1245308" y="1987667"/>
                  </a:lnTo>
                  <a:lnTo>
                    <a:pt x="22" y="1987667"/>
                  </a:lnTo>
                  <a:lnTo>
                    <a:pt x="0" y="1986677"/>
                  </a:lnTo>
                  <a:cubicBezTo>
                    <a:pt x="0" y="1363384"/>
                    <a:pt x="248727" y="777407"/>
                    <a:pt x="697819" y="342072"/>
                  </a:cubicBezTo>
                  <a:cubicBezTo>
                    <a:pt x="806292" y="237038"/>
                    <a:pt x="924437" y="143751"/>
                    <a:pt x="1050075" y="630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F126F48-A9E8-4B99-0DE0-6850EEF15590}"/>
                </a:ext>
              </a:extLst>
            </p:cNvPr>
            <p:cNvSpPr/>
            <p:nvPr/>
          </p:nvSpPr>
          <p:spPr>
            <a:xfrm>
              <a:off x="3485380" y="1140473"/>
              <a:ext cx="2610620" cy="1807806"/>
            </a:xfrm>
            <a:custGeom>
              <a:avLst/>
              <a:gdLst>
                <a:gd name="connsiteX0" fmla="*/ 1757302 w 2610620"/>
                <a:gd name="connsiteY0" fmla="*/ 1464063 h 1807806"/>
                <a:gd name="connsiteX1" fmla="*/ 1787889 w 2610620"/>
                <a:gd name="connsiteY1" fmla="*/ 1486935 h 1807806"/>
                <a:gd name="connsiteX2" fmla="*/ 1855924 w 2610620"/>
                <a:gd name="connsiteY2" fmla="*/ 1548769 h 1807806"/>
                <a:gd name="connsiteX3" fmla="*/ 1825336 w 2610620"/>
                <a:gd name="connsiteY3" fmla="*/ 1525896 h 1807806"/>
                <a:gd name="connsiteX4" fmla="*/ 1164547 w 2610620"/>
                <a:gd name="connsiteY4" fmla="*/ 290 h 1807806"/>
                <a:gd name="connsiteX5" fmla="*/ 2340474 w 2610620"/>
                <a:gd name="connsiteY5" fmla="*/ 347180 h 1807806"/>
                <a:gd name="connsiteX6" fmla="*/ 2541009 w 2610620"/>
                <a:gd name="connsiteY6" fmla="*/ 421033 h 1807806"/>
                <a:gd name="connsiteX7" fmla="*/ 2610620 w 2610620"/>
                <a:gd name="connsiteY7" fmla="*/ 425908 h 1807806"/>
                <a:gd name="connsiteX8" fmla="*/ 2610620 w 2610620"/>
                <a:gd name="connsiteY8" fmla="*/ 1807806 h 1807806"/>
                <a:gd name="connsiteX9" fmla="*/ 2422613 w 2610620"/>
                <a:gd name="connsiteY9" fmla="*/ 1793581 h 1807806"/>
                <a:gd name="connsiteX10" fmla="*/ 2243506 w 2610620"/>
                <a:gd name="connsiteY10" fmla="*/ 1752303 h 1807806"/>
                <a:gd name="connsiteX11" fmla="*/ 2234557 w 2610620"/>
                <a:gd name="connsiteY11" fmla="*/ 1749028 h 1807806"/>
                <a:gd name="connsiteX12" fmla="*/ 2130081 w 2610620"/>
                <a:gd name="connsiteY12" fmla="*/ 1710789 h 1807806"/>
                <a:gd name="connsiteX13" fmla="*/ 1920376 w 2610620"/>
                <a:gd name="connsiteY13" fmla="*/ 1596965 h 1807806"/>
                <a:gd name="connsiteX14" fmla="*/ 1855925 w 2610620"/>
                <a:gd name="connsiteY14" fmla="*/ 1548769 h 1807806"/>
                <a:gd name="connsiteX15" fmla="*/ 1787890 w 2610620"/>
                <a:gd name="connsiteY15" fmla="*/ 1486935 h 1807806"/>
                <a:gd name="connsiteX16" fmla="*/ 1757303 w 2610620"/>
                <a:gd name="connsiteY16" fmla="*/ 1464063 h 1807806"/>
                <a:gd name="connsiteX17" fmla="*/ 1757301 w 2610620"/>
                <a:gd name="connsiteY17" fmla="*/ 1464062 h 1807806"/>
                <a:gd name="connsiteX18" fmla="*/ 1707790 w 2610620"/>
                <a:gd name="connsiteY18" fmla="*/ 1427037 h 1807806"/>
                <a:gd name="connsiteX19" fmla="*/ 1126052 w 2610620"/>
                <a:gd name="connsiteY19" fmla="*/ 1249340 h 1807806"/>
                <a:gd name="connsiteX20" fmla="*/ 1019670 w 2610620"/>
                <a:gd name="connsiteY20" fmla="*/ 1254712 h 1807806"/>
                <a:gd name="connsiteX21" fmla="*/ 970046 w 2610620"/>
                <a:gd name="connsiteY21" fmla="*/ 1262286 h 1807806"/>
                <a:gd name="connsiteX22" fmla="*/ 0 w 2610620"/>
                <a:gd name="connsiteY22" fmla="*/ 300860 h 1807806"/>
                <a:gd name="connsiteX23" fmla="*/ 84205 w 2610620"/>
                <a:gd name="connsiteY23" fmla="*/ 252415 h 1807806"/>
                <a:gd name="connsiteX24" fmla="*/ 1164547 w 2610620"/>
                <a:gd name="connsiteY24" fmla="*/ 290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10620" h="1807806">
                  <a:moveTo>
                    <a:pt x="1757302" y="1464063"/>
                  </a:moveTo>
                  <a:lnTo>
                    <a:pt x="1787889" y="1486935"/>
                  </a:lnTo>
                  <a:lnTo>
                    <a:pt x="1855924" y="1548769"/>
                  </a:lnTo>
                  <a:lnTo>
                    <a:pt x="1825336" y="1525896"/>
                  </a:lnTo>
                  <a:close/>
                  <a:moveTo>
                    <a:pt x="1164547" y="290"/>
                  </a:moveTo>
                  <a:cubicBezTo>
                    <a:pt x="1587382" y="7203"/>
                    <a:pt x="1990875" y="127437"/>
                    <a:pt x="2340474" y="347180"/>
                  </a:cubicBezTo>
                  <a:cubicBezTo>
                    <a:pt x="2402655" y="386568"/>
                    <a:pt x="2471055" y="411186"/>
                    <a:pt x="2541009" y="421033"/>
                  </a:cubicBezTo>
                  <a:lnTo>
                    <a:pt x="2610620" y="425908"/>
                  </a:lnTo>
                  <a:lnTo>
                    <a:pt x="2610620" y="1807806"/>
                  </a:lnTo>
                  <a:lnTo>
                    <a:pt x="2422613" y="1793581"/>
                  </a:lnTo>
                  <a:cubicBezTo>
                    <a:pt x="2361311" y="1784214"/>
                    <a:pt x="2301492" y="1770339"/>
                    <a:pt x="2243506" y="1752303"/>
                  </a:cubicBezTo>
                  <a:lnTo>
                    <a:pt x="2234557" y="1749028"/>
                  </a:lnTo>
                  <a:lnTo>
                    <a:pt x="2130081" y="1710789"/>
                  </a:lnTo>
                  <a:cubicBezTo>
                    <a:pt x="2056232" y="1679554"/>
                    <a:pt x="1986055" y="1641336"/>
                    <a:pt x="1920376" y="1596965"/>
                  </a:cubicBezTo>
                  <a:lnTo>
                    <a:pt x="1855925" y="1548769"/>
                  </a:lnTo>
                  <a:lnTo>
                    <a:pt x="1787890" y="1486935"/>
                  </a:lnTo>
                  <a:lnTo>
                    <a:pt x="1757303" y="1464063"/>
                  </a:lnTo>
                  <a:lnTo>
                    <a:pt x="1757301" y="1464062"/>
                  </a:lnTo>
                  <a:lnTo>
                    <a:pt x="1707790" y="1427037"/>
                  </a:lnTo>
                  <a:cubicBezTo>
                    <a:pt x="1541730" y="1314848"/>
                    <a:pt x="1341541" y="1249340"/>
                    <a:pt x="1126052" y="1249340"/>
                  </a:cubicBezTo>
                  <a:cubicBezTo>
                    <a:pt x="1090137" y="1249340"/>
                    <a:pt x="1054648" y="1251160"/>
                    <a:pt x="1019670" y="1254712"/>
                  </a:cubicBezTo>
                  <a:lnTo>
                    <a:pt x="970046" y="1262286"/>
                  </a:lnTo>
                  <a:lnTo>
                    <a:pt x="0" y="300860"/>
                  </a:lnTo>
                  <a:lnTo>
                    <a:pt x="84205" y="252415"/>
                  </a:lnTo>
                  <a:cubicBezTo>
                    <a:pt x="415666" y="82672"/>
                    <a:pt x="787137" y="-5756"/>
                    <a:pt x="1164547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27D744-A168-7278-D421-098DE45F9513}"/>
                </a:ext>
              </a:extLst>
            </p:cNvPr>
            <p:cNvSpPr/>
            <p:nvPr/>
          </p:nvSpPr>
          <p:spPr>
            <a:xfrm>
              <a:off x="3484524" y="3915819"/>
              <a:ext cx="2611476" cy="1799434"/>
            </a:xfrm>
            <a:custGeom>
              <a:avLst/>
              <a:gdLst>
                <a:gd name="connsiteX0" fmla="*/ 2611476 w 2611476"/>
                <a:gd name="connsiteY0" fmla="*/ 0 h 1799434"/>
                <a:gd name="connsiteX1" fmla="*/ 2611476 w 2611476"/>
                <a:gd name="connsiteY1" fmla="*/ 1377966 h 1799434"/>
                <a:gd name="connsiteX2" fmla="*/ 2610786 w 2611476"/>
                <a:gd name="connsiteY2" fmla="*/ 1377918 h 1799434"/>
                <a:gd name="connsiteX3" fmla="*/ 2610786 w 2611476"/>
                <a:gd name="connsiteY3" fmla="*/ 1375347 h 1799434"/>
                <a:gd name="connsiteX4" fmla="*/ 2542449 w 2611476"/>
                <a:gd name="connsiteY4" fmla="*/ 1380079 h 1799434"/>
                <a:gd name="connsiteX5" fmla="*/ 2341331 w 2611476"/>
                <a:gd name="connsiteY5" fmla="*/ 1453932 h 1799434"/>
                <a:gd name="connsiteX6" fmla="*/ 1129476 w 2611476"/>
                <a:gd name="connsiteY6" fmla="*/ 1799434 h 1799434"/>
                <a:gd name="connsiteX7" fmla="*/ 198303 w 2611476"/>
                <a:gd name="connsiteY7" fmla="*/ 1602842 h 1799434"/>
                <a:gd name="connsiteX8" fmla="*/ 0 w 2611476"/>
                <a:gd name="connsiteY8" fmla="*/ 1501698 h 1799434"/>
                <a:gd name="connsiteX9" fmla="*/ 968651 w 2611476"/>
                <a:gd name="connsiteY9" fmla="*/ 541655 h 1799434"/>
                <a:gd name="connsiteX10" fmla="*/ 1020526 w 2611476"/>
                <a:gd name="connsiteY10" fmla="*/ 549572 h 1799434"/>
                <a:gd name="connsiteX11" fmla="*/ 1126908 w 2611476"/>
                <a:gd name="connsiteY11" fmla="*/ 554944 h 1799434"/>
                <a:gd name="connsiteX12" fmla="*/ 1708646 w 2611476"/>
                <a:gd name="connsiteY12" fmla="*/ 377247 h 1799434"/>
                <a:gd name="connsiteX13" fmla="*/ 1780011 w 2611476"/>
                <a:gd name="connsiteY13" fmla="*/ 323881 h 1799434"/>
                <a:gd name="connsiteX14" fmla="*/ 1738522 w 2611476"/>
                <a:gd name="connsiteY14" fmla="*/ 361589 h 1799434"/>
                <a:gd name="connsiteX15" fmla="*/ 1622193 w 2611476"/>
                <a:gd name="connsiteY15" fmla="*/ 495897 h 1799434"/>
                <a:gd name="connsiteX16" fmla="*/ 1559493 w 2611476"/>
                <a:gd name="connsiteY16" fmla="*/ 593728 h 1799434"/>
                <a:gd name="connsiteX17" fmla="*/ 1559494 w 2611476"/>
                <a:gd name="connsiteY17" fmla="*/ 593727 h 1799434"/>
                <a:gd name="connsiteX18" fmla="*/ 1622193 w 2611476"/>
                <a:gd name="connsiteY18" fmla="*/ 495898 h 1799434"/>
                <a:gd name="connsiteX19" fmla="*/ 1738522 w 2611476"/>
                <a:gd name="connsiteY19" fmla="*/ 361590 h 1799434"/>
                <a:gd name="connsiteX20" fmla="*/ 1780011 w 2611476"/>
                <a:gd name="connsiteY20" fmla="*/ 323882 h 1799434"/>
                <a:gd name="connsiteX21" fmla="*/ 1780016 w 2611476"/>
                <a:gd name="connsiteY21" fmla="*/ 323878 h 1799434"/>
                <a:gd name="connsiteX22" fmla="*/ 1826193 w 2611476"/>
                <a:gd name="connsiteY22" fmla="*/ 281910 h 1799434"/>
                <a:gd name="connsiteX23" fmla="*/ 1834921 w 2611476"/>
                <a:gd name="connsiteY23" fmla="*/ 275383 h 1799434"/>
                <a:gd name="connsiteX24" fmla="*/ 1834926 w 2611476"/>
                <a:gd name="connsiteY24" fmla="*/ 275379 h 1799434"/>
                <a:gd name="connsiteX25" fmla="*/ 1921231 w 2611476"/>
                <a:gd name="connsiteY25" fmla="*/ 210841 h 1799434"/>
                <a:gd name="connsiteX26" fmla="*/ 2130936 w 2611476"/>
                <a:gd name="connsiteY26" fmla="*/ 97017 h 1799434"/>
                <a:gd name="connsiteX27" fmla="*/ 2233353 w 2611476"/>
                <a:gd name="connsiteY27" fmla="*/ 59532 h 1799434"/>
                <a:gd name="connsiteX28" fmla="*/ 2244361 w 2611476"/>
                <a:gd name="connsiteY28" fmla="*/ 55503 h 1799434"/>
                <a:gd name="connsiteX29" fmla="*/ 2611476 w 2611476"/>
                <a:gd name="connsiteY29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1476" h="1799434">
                  <a:moveTo>
                    <a:pt x="2611476" y="0"/>
                  </a:moveTo>
                  <a:lnTo>
                    <a:pt x="2611476" y="1377966"/>
                  </a:lnTo>
                  <a:lnTo>
                    <a:pt x="2610786" y="1377918"/>
                  </a:lnTo>
                  <a:lnTo>
                    <a:pt x="2610786" y="1375347"/>
                  </a:lnTo>
                  <a:lnTo>
                    <a:pt x="2542449" y="1380079"/>
                  </a:lnTo>
                  <a:cubicBezTo>
                    <a:pt x="2471911" y="1389926"/>
                    <a:pt x="2403512" y="1414544"/>
                    <a:pt x="2341331" y="1453932"/>
                  </a:cubicBezTo>
                  <a:cubicBezTo>
                    <a:pt x="1980675" y="1679200"/>
                    <a:pt x="1781695" y="1799434"/>
                    <a:pt x="1129476" y="1799434"/>
                  </a:cubicBezTo>
                  <a:cubicBezTo>
                    <a:pt x="803366" y="1799434"/>
                    <a:pt x="487621" y="1731715"/>
                    <a:pt x="198303" y="1602842"/>
                  </a:cubicBezTo>
                  <a:lnTo>
                    <a:pt x="0" y="1501698"/>
                  </a:lnTo>
                  <a:lnTo>
                    <a:pt x="968651" y="541655"/>
                  </a:lnTo>
                  <a:lnTo>
                    <a:pt x="1020526" y="549572"/>
                  </a:lnTo>
                  <a:cubicBezTo>
                    <a:pt x="1055504" y="553125"/>
                    <a:pt x="1090993" y="554944"/>
                    <a:pt x="1126908" y="554944"/>
                  </a:cubicBezTo>
                  <a:cubicBezTo>
                    <a:pt x="1342397" y="554944"/>
                    <a:pt x="1542586" y="489436"/>
                    <a:pt x="1708646" y="377247"/>
                  </a:cubicBezTo>
                  <a:lnTo>
                    <a:pt x="1780011" y="323881"/>
                  </a:lnTo>
                  <a:lnTo>
                    <a:pt x="1738522" y="361589"/>
                  </a:lnTo>
                  <a:cubicBezTo>
                    <a:pt x="1696633" y="403479"/>
                    <a:pt x="1657741" y="448364"/>
                    <a:pt x="1622193" y="495897"/>
                  </a:cubicBezTo>
                  <a:lnTo>
                    <a:pt x="1559493" y="593728"/>
                  </a:lnTo>
                  <a:lnTo>
                    <a:pt x="1559494" y="593727"/>
                  </a:lnTo>
                  <a:lnTo>
                    <a:pt x="1622193" y="495898"/>
                  </a:lnTo>
                  <a:cubicBezTo>
                    <a:pt x="1657741" y="448365"/>
                    <a:pt x="1696633" y="403480"/>
                    <a:pt x="1738522" y="361590"/>
                  </a:cubicBezTo>
                  <a:lnTo>
                    <a:pt x="1780011" y="323882"/>
                  </a:lnTo>
                  <a:lnTo>
                    <a:pt x="1780016" y="323878"/>
                  </a:lnTo>
                  <a:lnTo>
                    <a:pt x="1826193" y="281910"/>
                  </a:lnTo>
                  <a:lnTo>
                    <a:pt x="1834921" y="275383"/>
                  </a:lnTo>
                  <a:lnTo>
                    <a:pt x="1834926" y="275379"/>
                  </a:lnTo>
                  <a:lnTo>
                    <a:pt x="1921231" y="210841"/>
                  </a:lnTo>
                  <a:cubicBezTo>
                    <a:pt x="1986910" y="166470"/>
                    <a:pt x="2057087" y="128253"/>
                    <a:pt x="2130936" y="97017"/>
                  </a:cubicBezTo>
                  <a:lnTo>
                    <a:pt x="2233353" y="59532"/>
                  </a:lnTo>
                  <a:lnTo>
                    <a:pt x="2244361" y="55503"/>
                  </a:lnTo>
                  <a:cubicBezTo>
                    <a:pt x="2360333" y="19432"/>
                    <a:pt x="2483635" y="0"/>
                    <a:pt x="2611476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26BCE88-86B9-A53E-EB20-E7EF39E56A1B}"/>
                </a:ext>
              </a:extLst>
            </p:cNvPr>
            <p:cNvSpPr/>
            <p:nvPr/>
          </p:nvSpPr>
          <p:spPr>
            <a:xfrm>
              <a:off x="8048050" y="1601908"/>
              <a:ext cx="1818243" cy="1827092"/>
            </a:xfrm>
            <a:custGeom>
              <a:avLst/>
              <a:gdLst>
                <a:gd name="connsiteX0" fmla="*/ 906987 w 1818243"/>
                <a:gd name="connsiteY0" fmla="*/ 0 h 1827092"/>
                <a:gd name="connsiteX1" fmla="*/ 1056861 w 1818243"/>
                <a:gd name="connsiteY1" fmla="*/ 123625 h 1827092"/>
                <a:gd name="connsiteX2" fmla="*/ 1805647 w 1818243"/>
                <a:gd name="connsiteY2" fmla="*/ 1585231 h 1827092"/>
                <a:gd name="connsiteX3" fmla="*/ 1818171 w 1818243"/>
                <a:gd name="connsiteY3" fmla="*/ 1826273 h 1827092"/>
                <a:gd name="connsiteX4" fmla="*/ 1818243 w 1818243"/>
                <a:gd name="connsiteY4" fmla="*/ 1826273 h 1827092"/>
                <a:gd name="connsiteX5" fmla="*/ 1818207 w 1818243"/>
                <a:gd name="connsiteY5" fmla="*/ 1826964 h 1827092"/>
                <a:gd name="connsiteX6" fmla="*/ 1818214 w 1818243"/>
                <a:gd name="connsiteY6" fmla="*/ 1827092 h 1827092"/>
                <a:gd name="connsiteX7" fmla="*/ 572224 w 1818243"/>
                <a:gd name="connsiteY7" fmla="*/ 1827092 h 1827092"/>
                <a:gd name="connsiteX8" fmla="*/ 562135 w 1818243"/>
                <a:gd name="connsiteY8" fmla="*/ 1681658 h 1827092"/>
                <a:gd name="connsiteX9" fmla="*/ 27707 w 1818243"/>
                <a:gd name="connsiteY9" fmla="*/ 912274 h 1827092"/>
                <a:gd name="connsiteX10" fmla="*/ 0 w 1818243"/>
                <a:gd name="connsiteY10" fmla="*/ 898927 h 182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8243" h="1827092">
                  <a:moveTo>
                    <a:pt x="906987" y="0"/>
                  </a:moveTo>
                  <a:lnTo>
                    <a:pt x="1056861" y="123625"/>
                  </a:lnTo>
                  <a:cubicBezTo>
                    <a:pt x="1486086" y="509379"/>
                    <a:pt x="1747100" y="1025283"/>
                    <a:pt x="1805647" y="1585231"/>
                  </a:cubicBezTo>
                  <a:lnTo>
                    <a:pt x="1818171" y="1826273"/>
                  </a:lnTo>
                  <a:lnTo>
                    <a:pt x="1818243" y="1826273"/>
                  </a:lnTo>
                  <a:lnTo>
                    <a:pt x="1818207" y="1826964"/>
                  </a:lnTo>
                  <a:lnTo>
                    <a:pt x="1818214" y="1827092"/>
                  </a:lnTo>
                  <a:lnTo>
                    <a:pt x="572224" y="1827092"/>
                  </a:lnTo>
                  <a:lnTo>
                    <a:pt x="562135" y="1681658"/>
                  </a:lnTo>
                  <a:cubicBezTo>
                    <a:pt x="515557" y="1348813"/>
                    <a:pt x="311507" y="1066443"/>
                    <a:pt x="27707" y="912274"/>
                  </a:cubicBezTo>
                  <a:lnTo>
                    <a:pt x="0" y="89892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73B9B6-6A72-2307-B43D-B0E5EC0ACD5A}"/>
                </a:ext>
              </a:extLst>
            </p:cNvPr>
            <p:cNvSpPr/>
            <p:nvPr/>
          </p:nvSpPr>
          <p:spPr>
            <a:xfrm>
              <a:off x="6096000" y="1141684"/>
              <a:ext cx="2859036" cy="1805384"/>
            </a:xfrm>
            <a:custGeom>
              <a:avLst/>
              <a:gdLst>
                <a:gd name="connsiteX0" fmla="*/ 856867 w 2859036"/>
                <a:gd name="connsiteY0" fmla="*/ 1458417 h 1805384"/>
                <a:gd name="connsiteX1" fmla="*/ 785286 w 2859036"/>
                <a:gd name="connsiteY1" fmla="*/ 1523474 h 1805384"/>
                <a:gd name="connsiteX2" fmla="*/ 750388 w 2859036"/>
                <a:gd name="connsiteY2" fmla="*/ 1549571 h 1805384"/>
                <a:gd name="connsiteX3" fmla="*/ 821969 w 2859036"/>
                <a:gd name="connsiteY3" fmla="*/ 1484513 h 1805384"/>
                <a:gd name="connsiteX4" fmla="*/ 1033915 w 2859036"/>
                <a:gd name="connsiteY4" fmla="*/ 1239847 h 1805384"/>
                <a:gd name="connsiteX5" fmla="*/ 989283 w 2859036"/>
                <a:gd name="connsiteY5" fmla="*/ 1309487 h 1805384"/>
                <a:gd name="connsiteX6" fmla="*/ 982579 w 2859036"/>
                <a:gd name="connsiteY6" fmla="*/ 1317227 h 1805384"/>
                <a:gd name="connsiteX7" fmla="*/ 989284 w 2859036"/>
                <a:gd name="connsiteY7" fmla="*/ 1309486 h 1805384"/>
                <a:gd name="connsiteX8" fmla="*/ 1033916 w 2859036"/>
                <a:gd name="connsiteY8" fmla="*/ 1239847 h 1805384"/>
                <a:gd name="connsiteX9" fmla="*/ 1405724 w 2859036"/>
                <a:gd name="connsiteY9" fmla="*/ 1273 h 1805384"/>
                <a:gd name="connsiteX10" fmla="*/ 1581489 w 2859036"/>
                <a:gd name="connsiteY10" fmla="*/ 2018 h 1805384"/>
                <a:gd name="connsiteX11" fmla="*/ 2856553 w 2859036"/>
                <a:gd name="connsiteY11" fmla="*/ 458176 h 1805384"/>
                <a:gd name="connsiteX12" fmla="*/ 2859036 w 2859036"/>
                <a:gd name="connsiteY12" fmla="*/ 460224 h 1805384"/>
                <a:gd name="connsiteX13" fmla="*/ 1952049 w 2859036"/>
                <a:gd name="connsiteY13" fmla="*/ 1359151 h 1805384"/>
                <a:gd name="connsiteX14" fmla="*/ 1888804 w 2859036"/>
                <a:gd name="connsiteY14" fmla="*/ 1328684 h 1805384"/>
                <a:gd name="connsiteX15" fmla="*/ 1483805 w 2859036"/>
                <a:gd name="connsiteY15" fmla="*/ 1246918 h 1805384"/>
                <a:gd name="connsiteX16" fmla="*/ 902067 w 2859036"/>
                <a:gd name="connsiteY16" fmla="*/ 1424615 h 1805384"/>
                <a:gd name="connsiteX17" fmla="*/ 856867 w 2859036"/>
                <a:gd name="connsiteY17" fmla="*/ 1458415 h 1805384"/>
                <a:gd name="connsiteX18" fmla="*/ 856865 w 2859036"/>
                <a:gd name="connsiteY18" fmla="*/ 1458417 h 1805384"/>
                <a:gd name="connsiteX19" fmla="*/ 821967 w 2859036"/>
                <a:gd name="connsiteY19" fmla="*/ 1484513 h 1805384"/>
                <a:gd name="connsiteX20" fmla="*/ 750386 w 2859036"/>
                <a:gd name="connsiteY20" fmla="*/ 1549571 h 1805384"/>
                <a:gd name="connsiteX21" fmla="*/ 690245 w 2859036"/>
                <a:gd name="connsiteY21" fmla="*/ 1594543 h 1805384"/>
                <a:gd name="connsiteX22" fmla="*/ 480540 w 2859036"/>
                <a:gd name="connsiteY22" fmla="*/ 1708367 h 1805384"/>
                <a:gd name="connsiteX23" fmla="*/ 375138 w 2859036"/>
                <a:gd name="connsiteY23" fmla="*/ 1746944 h 1805384"/>
                <a:gd name="connsiteX24" fmla="*/ 375138 w 2859036"/>
                <a:gd name="connsiteY24" fmla="*/ 1746945 h 1805384"/>
                <a:gd name="connsiteX25" fmla="*/ 367116 w 2859036"/>
                <a:gd name="connsiteY25" fmla="*/ 1749881 h 1805384"/>
                <a:gd name="connsiteX26" fmla="*/ 1 w 2859036"/>
                <a:gd name="connsiteY26" fmla="*/ 1805384 h 1805384"/>
                <a:gd name="connsiteX27" fmla="*/ 0 w 2859036"/>
                <a:gd name="connsiteY27" fmla="*/ 1805384 h 1805384"/>
                <a:gd name="connsiteX28" fmla="*/ 0 w 2859036"/>
                <a:gd name="connsiteY28" fmla="*/ 423486 h 1805384"/>
                <a:gd name="connsiteX29" fmla="*/ 689 w 2859036"/>
                <a:gd name="connsiteY29" fmla="*/ 423534 h 1805384"/>
                <a:gd name="connsiteX30" fmla="*/ 689 w 2859036"/>
                <a:gd name="connsiteY30" fmla="*/ 424721 h 1805384"/>
                <a:gd name="connsiteX31" fmla="*/ 68227 w 2859036"/>
                <a:gd name="connsiteY31" fmla="*/ 419991 h 1805384"/>
                <a:gd name="connsiteX32" fmla="*/ 268761 w 2859036"/>
                <a:gd name="connsiteY32" fmla="*/ 346141 h 1805384"/>
                <a:gd name="connsiteX33" fmla="*/ 1405724 w 2859036"/>
                <a:gd name="connsiteY33" fmla="*/ 1273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859036" h="1805384">
                  <a:moveTo>
                    <a:pt x="856867" y="1458417"/>
                  </a:moveTo>
                  <a:lnTo>
                    <a:pt x="785286" y="1523474"/>
                  </a:lnTo>
                  <a:lnTo>
                    <a:pt x="750388" y="1549571"/>
                  </a:lnTo>
                  <a:lnTo>
                    <a:pt x="821969" y="1484513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043362" y="21366"/>
                    <a:pt x="2489367" y="181442"/>
                    <a:pt x="2856553" y="458176"/>
                  </a:cubicBezTo>
                  <a:lnTo>
                    <a:pt x="2859036" y="460224"/>
                  </a:lnTo>
                  <a:lnTo>
                    <a:pt x="1952049" y="1359151"/>
                  </a:lnTo>
                  <a:lnTo>
                    <a:pt x="1888804" y="1328684"/>
                  </a:lnTo>
                  <a:cubicBezTo>
                    <a:pt x="1764324" y="1276033"/>
                    <a:pt x="1627464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DF1884-0DB3-0050-4276-3B195ECBD897}"/>
                </a:ext>
              </a:extLst>
            </p:cNvPr>
            <p:cNvSpPr/>
            <p:nvPr/>
          </p:nvSpPr>
          <p:spPr>
            <a:xfrm>
              <a:off x="6096000" y="3914608"/>
              <a:ext cx="2859308" cy="1801709"/>
            </a:xfrm>
            <a:custGeom>
              <a:avLst/>
              <a:gdLst>
                <a:gd name="connsiteX0" fmla="*/ 0 w 2859308"/>
                <a:gd name="connsiteY0" fmla="*/ 0 h 1801709"/>
                <a:gd name="connsiteX1" fmla="*/ 367115 w 2859308"/>
                <a:gd name="connsiteY1" fmla="*/ 55503 h 1801709"/>
                <a:gd name="connsiteX2" fmla="*/ 377196 w 2859308"/>
                <a:gd name="connsiteY2" fmla="*/ 59193 h 1801709"/>
                <a:gd name="connsiteX3" fmla="*/ 398264 w 2859308"/>
                <a:gd name="connsiteY3" fmla="*/ 102928 h 1801709"/>
                <a:gd name="connsiteX4" fmla="*/ 494521 w 2859308"/>
                <a:gd name="connsiteY4" fmla="*/ 253119 h 1801709"/>
                <a:gd name="connsiteX5" fmla="*/ 517070 w 2859308"/>
                <a:gd name="connsiteY5" fmla="*/ 279153 h 1801709"/>
                <a:gd name="connsiteX6" fmla="*/ 517072 w 2859308"/>
                <a:gd name="connsiteY6" fmla="*/ 279154 h 1801709"/>
                <a:gd name="connsiteX7" fmla="*/ 494522 w 2859308"/>
                <a:gd name="connsiteY7" fmla="*/ 253119 h 1801709"/>
                <a:gd name="connsiteX8" fmla="*/ 398265 w 2859308"/>
                <a:gd name="connsiteY8" fmla="*/ 102928 h 1801709"/>
                <a:gd name="connsiteX9" fmla="*/ 377197 w 2859308"/>
                <a:gd name="connsiteY9" fmla="*/ 59193 h 1801709"/>
                <a:gd name="connsiteX10" fmla="*/ 480541 w 2859308"/>
                <a:gd name="connsiteY10" fmla="*/ 97017 h 1801709"/>
                <a:gd name="connsiteX11" fmla="*/ 690246 w 2859308"/>
                <a:gd name="connsiteY11" fmla="*/ 210841 h 1801709"/>
                <a:gd name="connsiteX12" fmla="*/ 772240 w 2859308"/>
                <a:gd name="connsiteY12" fmla="*/ 272155 h 1801709"/>
                <a:gd name="connsiteX13" fmla="*/ 785285 w 2859308"/>
                <a:gd name="connsiteY13" fmla="*/ 281910 h 1801709"/>
                <a:gd name="connsiteX14" fmla="*/ 835013 w 2859308"/>
                <a:gd name="connsiteY14" fmla="*/ 327106 h 1801709"/>
                <a:gd name="connsiteX15" fmla="*/ 872955 w 2859308"/>
                <a:gd name="connsiteY15" fmla="*/ 361590 h 1801709"/>
                <a:gd name="connsiteX16" fmla="*/ 989284 w 2859308"/>
                <a:gd name="connsiteY16" fmla="*/ 495898 h 1801709"/>
                <a:gd name="connsiteX17" fmla="*/ 1011892 w 2859308"/>
                <a:gd name="connsiteY17" fmla="*/ 531172 h 1801709"/>
                <a:gd name="connsiteX18" fmla="*/ 1011893 w 2859308"/>
                <a:gd name="connsiteY18" fmla="*/ 531173 h 1801709"/>
                <a:gd name="connsiteX19" fmla="*/ 989284 w 2859308"/>
                <a:gd name="connsiteY19" fmla="*/ 495897 h 1801709"/>
                <a:gd name="connsiteX20" fmla="*/ 872955 w 2859308"/>
                <a:gd name="connsiteY20" fmla="*/ 361589 h 1801709"/>
                <a:gd name="connsiteX21" fmla="*/ 835013 w 2859308"/>
                <a:gd name="connsiteY21" fmla="*/ 327105 h 1801709"/>
                <a:gd name="connsiteX22" fmla="*/ 902067 w 2859308"/>
                <a:gd name="connsiteY22" fmla="*/ 377247 h 1801709"/>
                <a:gd name="connsiteX23" fmla="*/ 1483805 w 2859308"/>
                <a:gd name="connsiteY23" fmla="*/ 554944 h 1801709"/>
                <a:gd name="connsiteX24" fmla="*/ 1888804 w 2859308"/>
                <a:gd name="connsiteY24" fmla="*/ 473178 h 1801709"/>
                <a:gd name="connsiteX25" fmla="*/ 1952154 w 2859308"/>
                <a:gd name="connsiteY25" fmla="*/ 442661 h 1801709"/>
                <a:gd name="connsiteX26" fmla="*/ 2859308 w 2859308"/>
                <a:gd name="connsiteY26" fmla="*/ 1341755 h 1801709"/>
                <a:gd name="connsiteX27" fmla="*/ 2857937 w 2859308"/>
                <a:gd name="connsiteY27" fmla="*/ 1342882 h 1801709"/>
                <a:gd name="connsiteX28" fmla="*/ 1582873 w 2859308"/>
                <a:gd name="connsiteY28" fmla="*/ 1799437 h 1801709"/>
                <a:gd name="connsiteX29" fmla="*/ 270145 w 2859308"/>
                <a:gd name="connsiteY29" fmla="*/ 1455314 h 1801709"/>
                <a:gd name="connsiteX30" fmla="*/ 69611 w 2859308"/>
                <a:gd name="connsiteY30" fmla="*/ 1382820 h 1801709"/>
                <a:gd name="connsiteX31" fmla="*/ 0 w 2859308"/>
                <a:gd name="connsiteY31" fmla="*/ 1377966 h 1801709"/>
                <a:gd name="connsiteX32" fmla="*/ 0 w 2859308"/>
                <a:gd name="connsiteY32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9308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1068128" y="489436"/>
                    <a:pt x="1268316" y="554944"/>
                    <a:pt x="1483805" y="554944"/>
                  </a:cubicBezTo>
                  <a:cubicBezTo>
                    <a:pt x="1627464" y="554944"/>
                    <a:pt x="1764324" y="525829"/>
                    <a:pt x="1888804" y="473178"/>
                  </a:cubicBezTo>
                  <a:lnTo>
                    <a:pt x="1952154" y="442661"/>
                  </a:lnTo>
                  <a:lnTo>
                    <a:pt x="2859308" y="1341755"/>
                  </a:lnTo>
                  <a:lnTo>
                    <a:pt x="2857937" y="1342882"/>
                  </a:lnTo>
                  <a:cubicBezTo>
                    <a:pt x="2490750" y="1618954"/>
                    <a:pt x="2044745" y="1780089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44D6245-14CF-C1DC-1EA3-0AF7F201428C}"/>
                </a:ext>
              </a:extLst>
            </p:cNvPr>
            <p:cNvSpPr/>
            <p:nvPr/>
          </p:nvSpPr>
          <p:spPr>
            <a:xfrm>
              <a:off x="2325731" y="3429001"/>
              <a:ext cx="2127445" cy="1988517"/>
            </a:xfrm>
            <a:custGeom>
              <a:avLst/>
              <a:gdLst>
                <a:gd name="connsiteX0" fmla="*/ 0 w 2127445"/>
                <a:gd name="connsiteY0" fmla="*/ 0 h 1988517"/>
                <a:gd name="connsiteX1" fmla="*/ 1245286 w 2127445"/>
                <a:gd name="connsiteY1" fmla="*/ 0 h 1988517"/>
                <a:gd name="connsiteX2" fmla="*/ 1245229 w 2127445"/>
                <a:gd name="connsiteY2" fmla="*/ 1288 h 1988517"/>
                <a:gd name="connsiteX3" fmla="*/ 2076011 w 2127445"/>
                <a:gd name="connsiteY3" fmla="*/ 1020624 h 1988517"/>
                <a:gd name="connsiteX4" fmla="*/ 2127445 w 2127445"/>
                <a:gd name="connsiteY4" fmla="*/ 1028474 h 1988517"/>
                <a:gd name="connsiteX5" fmla="*/ 1158794 w 2127445"/>
                <a:gd name="connsiteY5" fmla="*/ 1988517 h 1988517"/>
                <a:gd name="connsiteX6" fmla="*/ 1145314 w 2127445"/>
                <a:gd name="connsiteY6" fmla="*/ 1981642 h 1988517"/>
                <a:gd name="connsiteX7" fmla="*/ 584488 w 2127445"/>
                <a:gd name="connsiteY7" fmla="*/ 1526145 h 1988517"/>
                <a:gd name="connsiteX8" fmla="*/ 2740 w 2127445"/>
                <a:gd name="connsiteY8" fmla="*/ 126157 h 198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7445" h="1988517">
                  <a:moveTo>
                    <a:pt x="0" y="0"/>
                  </a:moveTo>
                  <a:lnTo>
                    <a:pt x="1245286" y="0"/>
                  </a:lnTo>
                  <a:lnTo>
                    <a:pt x="1245229" y="1288"/>
                  </a:lnTo>
                  <a:cubicBezTo>
                    <a:pt x="1245229" y="504096"/>
                    <a:pt x="1601885" y="923604"/>
                    <a:pt x="2076011" y="1020624"/>
                  </a:cubicBezTo>
                  <a:lnTo>
                    <a:pt x="2127445" y="1028474"/>
                  </a:lnTo>
                  <a:lnTo>
                    <a:pt x="1158794" y="1988517"/>
                  </a:lnTo>
                  <a:lnTo>
                    <a:pt x="1145314" y="1981642"/>
                  </a:lnTo>
                  <a:cubicBezTo>
                    <a:pt x="938989" y="1862363"/>
                    <a:pt x="749788" y="170960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28E56CD-9BC7-BF73-857A-F7BABD9D9D08}"/>
                </a:ext>
              </a:extLst>
            </p:cNvPr>
            <p:cNvSpPr/>
            <p:nvPr/>
          </p:nvSpPr>
          <p:spPr>
            <a:xfrm>
              <a:off x="8048155" y="3429000"/>
              <a:ext cx="1818138" cy="1827363"/>
            </a:xfrm>
            <a:custGeom>
              <a:avLst/>
              <a:gdLst>
                <a:gd name="connsiteX0" fmla="*/ 572119 w 1818138"/>
                <a:gd name="connsiteY0" fmla="*/ 0 h 1827363"/>
                <a:gd name="connsiteX1" fmla="*/ 1818109 w 1818138"/>
                <a:gd name="connsiteY1" fmla="*/ 0 h 1827363"/>
                <a:gd name="connsiteX2" fmla="*/ 1818138 w 1818138"/>
                <a:gd name="connsiteY2" fmla="*/ 562 h 1827363"/>
                <a:gd name="connsiteX3" fmla="*/ 1818066 w 1818138"/>
                <a:gd name="connsiteY3" fmla="*/ 562 h 1827363"/>
                <a:gd name="connsiteX4" fmla="*/ 1805545 w 1818138"/>
                <a:gd name="connsiteY4" fmla="*/ 241605 h 1827363"/>
                <a:gd name="connsiteX5" fmla="*/ 1058140 w 1818138"/>
                <a:gd name="connsiteY5" fmla="*/ 1703214 h 1827363"/>
                <a:gd name="connsiteX6" fmla="*/ 907154 w 1818138"/>
                <a:gd name="connsiteY6" fmla="*/ 1827363 h 1827363"/>
                <a:gd name="connsiteX7" fmla="*/ 0 w 1818138"/>
                <a:gd name="connsiteY7" fmla="*/ 928269 h 1827363"/>
                <a:gd name="connsiteX8" fmla="*/ 27602 w 1818138"/>
                <a:gd name="connsiteY8" fmla="*/ 914972 h 1827363"/>
                <a:gd name="connsiteX9" fmla="*/ 572124 w 1818138"/>
                <a:gd name="connsiteY9" fmla="*/ 77 h 1827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8138" h="1827363">
                  <a:moveTo>
                    <a:pt x="572119" y="0"/>
                  </a:moveTo>
                  <a:lnTo>
                    <a:pt x="1818109" y="0"/>
                  </a:lnTo>
                  <a:lnTo>
                    <a:pt x="1818138" y="562"/>
                  </a:lnTo>
                  <a:lnTo>
                    <a:pt x="1818066" y="562"/>
                  </a:lnTo>
                  <a:lnTo>
                    <a:pt x="1805545" y="241605"/>
                  </a:lnTo>
                  <a:cubicBezTo>
                    <a:pt x="1747018" y="801553"/>
                    <a:pt x="1486158" y="1317457"/>
                    <a:pt x="1058140" y="1703214"/>
                  </a:cubicBezTo>
                  <a:lnTo>
                    <a:pt x="907154" y="1827363"/>
                  </a:lnTo>
                  <a:lnTo>
                    <a:pt x="0" y="928269"/>
                  </a:lnTo>
                  <a:lnTo>
                    <a:pt x="27602" y="914972"/>
                  </a:lnTo>
                  <a:cubicBezTo>
                    <a:pt x="351944" y="738779"/>
                    <a:pt x="572124" y="395141"/>
                    <a:pt x="572124" y="7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341CC8A3-CFBD-6A5B-1F42-BEE573C75A10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A3F4E63C-83B3-EACA-4D36-0A85A66AC160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0C52CC1-E364-B4D9-11E9-B9FA11ABECF3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B5FA63-9518-32A9-C620-DA9B87F9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Infinity Loop – Slide Template</a:t>
            </a:r>
          </a:p>
        </p:txBody>
      </p:sp>
      <p:pic>
        <p:nvPicPr>
          <p:cNvPr id="3" name="Graphic 2" descr="Chat with solid fill">
            <a:extLst>
              <a:ext uri="{FF2B5EF4-FFF2-40B4-BE49-F238E27FC236}">
                <a16:creationId xmlns:a16="http://schemas.microsoft.com/office/drawing/2014/main" id="{006AC5AE-EC93-58F4-85E0-756F34DC0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2187" y="3086100"/>
            <a:ext cx="685800" cy="685800"/>
          </a:xfrm>
          <a:prstGeom prst="rect">
            <a:avLst/>
          </a:prstGeom>
        </p:spPr>
      </p:pic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95BC8BDF-1E12-6C13-5CA9-7C297836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46013" y="3086337"/>
            <a:ext cx="685800" cy="685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87735D-BDD2-446E-BB6B-4AB4562D1A23}"/>
              </a:ext>
            </a:extLst>
          </p:cNvPr>
          <p:cNvSpPr txBox="1"/>
          <p:nvPr/>
        </p:nvSpPr>
        <p:spPr>
          <a:xfrm>
            <a:off x="1886598" y="251081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D4DB06-05A0-86D3-9C03-9F4B0D5BD3B5}"/>
              </a:ext>
            </a:extLst>
          </p:cNvPr>
          <p:cNvSpPr txBox="1"/>
          <p:nvPr/>
        </p:nvSpPr>
        <p:spPr>
          <a:xfrm>
            <a:off x="6465558" y="251081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4117FA-42B5-6C8C-3C8D-719DC5878512}"/>
              </a:ext>
            </a:extLst>
          </p:cNvPr>
          <p:cNvSpPr txBox="1"/>
          <p:nvPr/>
        </p:nvSpPr>
        <p:spPr>
          <a:xfrm>
            <a:off x="3146328" y="2026719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BE15B8-6F83-81F5-6B25-DA061D807B74}"/>
              </a:ext>
            </a:extLst>
          </p:cNvPr>
          <p:cNvSpPr txBox="1"/>
          <p:nvPr/>
        </p:nvSpPr>
        <p:spPr>
          <a:xfrm>
            <a:off x="4858942" y="2026719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E086D5-089F-1366-2805-8A1B8741F4B0}"/>
              </a:ext>
            </a:extLst>
          </p:cNvPr>
          <p:cNvSpPr txBox="1"/>
          <p:nvPr/>
        </p:nvSpPr>
        <p:spPr>
          <a:xfrm>
            <a:off x="3146042" y="4491168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914AD6-4F2D-6050-60EA-04AD70E5D47F}"/>
              </a:ext>
            </a:extLst>
          </p:cNvPr>
          <p:cNvSpPr txBox="1"/>
          <p:nvPr/>
        </p:nvSpPr>
        <p:spPr>
          <a:xfrm>
            <a:off x="4858657" y="4491168"/>
            <a:ext cx="12033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009673-74D5-F7C3-91B2-5DBB212A99C1}"/>
              </a:ext>
            </a:extLst>
          </p:cNvPr>
          <p:cNvSpPr txBox="1"/>
          <p:nvPr/>
        </p:nvSpPr>
        <p:spPr>
          <a:xfrm>
            <a:off x="1886312" y="3744013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DEF745-72A8-BA86-DF82-5A389B07EA83}"/>
              </a:ext>
            </a:extLst>
          </p:cNvPr>
          <p:cNvSpPr txBox="1"/>
          <p:nvPr/>
        </p:nvSpPr>
        <p:spPr>
          <a:xfrm>
            <a:off x="6465271" y="3744013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2824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104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Infinity Loop – Slide Template</vt:lpstr>
      <vt:lpstr>8-Step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Infinity Loop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2024-11-27T01:04:46Z</dcterms:modified>
  <cp:category>Charts &amp; Diagrams</cp:category>
</cp:coreProperties>
</file>