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0" r:id="rId4"/>
    <p:sldId id="37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67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78819-C276-CD29-17F6-D23100272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FCE180-FE6F-1C67-3000-B0E08609A5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5811CD-AC8B-F92E-9DD4-9CA454E1E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C2264-FCCD-E70A-02A1-96D17FF575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61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6F07E-1DC0-F10F-0711-289B03586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70507C-C22D-9A4E-CB04-0F6580824F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74A27A-7226-E832-E6F8-80F54FD865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5C9CF-1451-3074-7A7F-E69A084D6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68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E7580-35CC-8CB4-F01C-D6A685517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07B06-826B-141B-CA38-6205344F5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Infinity Loop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ECC2D5-FEF6-2235-6B9E-D130621B369A}"/>
              </a:ext>
            </a:extLst>
          </p:cNvPr>
          <p:cNvGrpSpPr/>
          <p:nvPr/>
        </p:nvGrpSpPr>
        <p:grpSpPr>
          <a:xfrm>
            <a:off x="2325708" y="1140473"/>
            <a:ext cx="7540585" cy="4575844"/>
            <a:chOff x="2325708" y="1140473"/>
            <a:chExt cx="7540585" cy="457584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3C989C5-126C-A60D-774E-1BC5198863BC}"/>
                </a:ext>
              </a:extLst>
            </p:cNvPr>
            <p:cNvSpPr/>
            <p:nvPr/>
          </p:nvSpPr>
          <p:spPr>
            <a:xfrm>
              <a:off x="2325708" y="1441334"/>
              <a:ext cx="2129718" cy="1987667"/>
            </a:xfrm>
            <a:custGeom>
              <a:avLst/>
              <a:gdLst>
                <a:gd name="connsiteX0" fmla="*/ 1259048 w 2129718"/>
                <a:gd name="connsiteY0" fmla="*/ 1304188 h 1987667"/>
                <a:gd name="connsiteX1" fmla="*/ 1256396 w 2129718"/>
                <a:gd name="connsiteY1" fmla="*/ 1307435 h 1987667"/>
                <a:gd name="connsiteX2" fmla="*/ 1228568 w 2129718"/>
                <a:gd name="connsiteY2" fmla="*/ 1360343 h 1987667"/>
                <a:gd name="connsiteX3" fmla="*/ 1228585 w 2129718"/>
                <a:gd name="connsiteY3" fmla="*/ 1360312 h 1987667"/>
                <a:gd name="connsiteX4" fmla="*/ 1256396 w 2129718"/>
                <a:gd name="connsiteY4" fmla="*/ 1307436 h 1987667"/>
                <a:gd name="connsiteX5" fmla="*/ 1259046 w 2129718"/>
                <a:gd name="connsiteY5" fmla="*/ 1304191 h 1987667"/>
                <a:gd name="connsiteX6" fmla="*/ 1159672 w 2129718"/>
                <a:gd name="connsiteY6" fmla="*/ 0 h 1987667"/>
                <a:gd name="connsiteX7" fmla="*/ 2129718 w 2129718"/>
                <a:gd name="connsiteY7" fmla="*/ 961426 h 1987667"/>
                <a:gd name="connsiteX8" fmla="*/ 2076033 w 2129718"/>
                <a:gd name="connsiteY8" fmla="*/ 969619 h 1987667"/>
                <a:gd name="connsiteX9" fmla="*/ 1249372 w 2129718"/>
                <a:gd name="connsiteY9" fmla="*/ 1895713 h 1987667"/>
                <a:gd name="connsiteX10" fmla="*/ 1245308 w 2129718"/>
                <a:gd name="connsiteY10" fmla="*/ 1987667 h 1987667"/>
                <a:gd name="connsiteX11" fmla="*/ 22 w 2129718"/>
                <a:gd name="connsiteY11" fmla="*/ 1987667 h 1987667"/>
                <a:gd name="connsiteX12" fmla="*/ 0 w 2129718"/>
                <a:gd name="connsiteY12" fmla="*/ 1986677 h 1987667"/>
                <a:gd name="connsiteX13" fmla="*/ 697819 w 2129718"/>
                <a:gd name="connsiteY13" fmla="*/ 342072 h 1987667"/>
                <a:gd name="connsiteX14" fmla="*/ 1050075 w 2129718"/>
                <a:gd name="connsiteY14" fmla="*/ 63054 h 198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29718" h="1987667">
                  <a:moveTo>
                    <a:pt x="1259048" y="1304188"/>
                  </a:moveTo>
                  <a:lnTo>
                    <a:pt x="1256396" y="1307435"/>
                  </a:lnTo>
                  <a:lnTo>
                    <a:pt x="1228568" y="1360343"/>
                  </a:lnTo>
                  <a:lnTo>
                    <a:pt x="1228585" y="1360312"/>
                  </a:lnTo>
                  <a:lnTo>
                    <a:pt x="1256396" y="1307436"/>
                  </a:lnTo>
                  <a:lnTo>
                    <a:pt x="1259046" y="1304191"/>
                  </a:lnTo>
                  <a:close/>
                  <a:moveTo>
                    <a:pt x="1159672" y="0"/>
                  </a:moveTo>
                  <a:lnTo>
                    <a:pt x="2129718" y="961426"/>
                  </a:lnTo>
                  <a:lnTo>
                    <a:pt x="2076033" y="969619"/>
                  </a:lnTo>
                  <a:cubicBezTo>
                    <a:pt x="1631540" y="1060575"/>
                    <a:pt x="1290292" y="1434968"/>
                    <a:pt x="1249372" y="1895713"/>
                  </a:cubicBezTo>
                  <a:lnTo>
                    <a:pt x="1245308" y="1987667"/>
                  </a:lnTo>
                  <a:lnTo>
                    <a:pt x="22" y="1987667"/>
                  </a:lnTo>
                  <a:lnTo>
                    <a:pt x="0" y="1986677"/>
                  </a:lnTo>
                  <a:cubicBezTo>
                    <a:pt x="0" y="1363384"/>
                    <a:pt x="248727" y="777407"/>
                    <a:pt x="697819" y="342072"/>
                  </a:cubicBezTo>
                  <a:cubicBezTo>
                    <a:pt x="806292" y="237038"/>
                    <a:pt x="924437" y="143751"/>
                    <a:pt x="1050075" y="630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536A9CF-E13E-6A9C-42FC-EDA8B756704C}"/>
                </a:ext>
              </a:extLst>
            </p:cNvPr>
            <p:cNvSpPr/>
            <p:nvPr/>
          </p:nvSpPr>
          <p:spPr>
            <a:xfrm>
              <a:off x="3485380" y="1140473"/>
              <a:ext cx="2610620" cy="1807806"/>
            </a:xfrm>
            <a:custGeom>
              <a:avLst/>
              <a:gdLst>
                <a:gd name="connsiteX0" fmla="*/ 1757302 w 2610620"/>
                <a:gd name="connsiteY0" fmla="*/ 1464063 h 1807806"/>
                <a:gd name="connsiteX1" fmla="*/ 1787889 w 2610620"/>
                <a:gd name="connsiteY1" fmla="*/ 1486935 h 1807806"/>
                <a:gd name="connsiteX2" fmla="*/ 1855924 w 2610620"/>
                <a:gd name="connsiteY2" fmla="*/ 1548769 h 1807806"/>
                <a:gd name="connsiteX3" fmla="*/ 1825336 w 2610620"/>
                <a:gd name="connsiteY3" fmla="*/ 1525896 h 1807806"/>
                <a:gd name="connsiteX4" fmla="*/ 1164547 w 2610620"/>
                <a:gd name="connsiteY4" fmla="*/ 290 h 1807806"/>
                <a:gd name="connsiteX5" fmla="*/ 2340474 w 2610620"/>
                <a:gd name="connsiteY5" fmla="*/ 347180 h 1807806"/>
                <a:gd name="connsiteX6" fmla="*/ 2541009 w 2610620"/>
                <a:gd name="connsiteY6" fmla="*/ 421033 h 1807806"/>
                <a:gd name="connsiteX7" fmla="*/ 2610620 w 2610620"/>
                <a:gd name="connsiteY7" fmla="*/ 425908 h 1807806"/>
                <a:gd name="connsiteX8" fmla="*/ 2610620 w 2610620"/>
                <a:gd name="connsiteY8" fmla="*/ 1807806 h 1807806"/>
                <a:gd name="connsiteX9" fmla="*/ 2422613 w 2610620"/>
                <a:gd name="connsiteY9" fmla="*/ 1793581 h 1807806"/>
                <a:gd name="connsiteX10" fmla="*/ 2243506 w 2610620"/>
                <a:gd name="connsiteY10" fmla="*/ 1752303 h 1807806"/>
                <a:gd name="connsiteX11" fmla="*/ 2234557 w 2610620"/>
                <a:gd name="connsiteY11" fmla="*/ 1749028 h 1807806"/>
                <a:gd name="connsiteX12" fmla="*/ 2130081 w 2610620"/>
                <a:gd name="connsiteY12" fmla="*/ 1710789 h 1807806"/>
                <a:gd name="connsiteX13" fmla="*/ 1920376 w 2610620"/>
                <a:gd name="connsiteY13" fmla="*/ 1596965 h 1807806"/>
                <a:gd name="connsiteX14" fmla="*/ 1855925 w 2610620"/>
                <a:gd name="connsiteY14" fmla="*/ 1548769 h 1807806"/>
                <a:gd name="connsiteX15" fmla="*/ 1787890 w 2610620"/>
                <a:gd name="connsiteY15" fmla="*/ 1486935 h 1807806"/>
                <a:gd name="connsiteX16" fmla="*/ 1757303 w 2610620"/>
                <a:gd name="connsiteY16" fmla="*/ 1464063 h 1807806"/>
                <a:gd name="connsiteX17" fmla="*/ 1757301 w 2610620"/>
                <a:gd name="connsiteY17" fmla="*/ 1464062 h 1807806"/>
                <a:gd name="connsiteX18" fmla="*/ 1707790 w 2610620"/>
                <a:gd name="connsiteY18" fmla="*/ 1427037 h 1807806"/>
                <a:gd name="connsiteX19" fmla="*/ 1126052 w 2610620"/>
                <a:gd name="connsiteY19" fmla="*/ 1249340 h 1807806"/>
                <a:gd name="connsiteX20" fmla="*/ 1019670 w 2610620"/>
                <a:gd name="connsiteY20" fmla="*/ 1254712 h 1807806"/>
                <a:gd name="connsiteX21" fmla="*/ 970046 w 2610620"/>
                <a:gd name="connsiteY21" fmla="*/ 1262286 h 1807806"/>
                <a:gd name="connsiteX22" fmla="*/ 0 w 2610620"/>
                <a:gd name="connsiteY22" fmla="*/ 300860 h 1807806"/>
                <a:gd name="connsiteX23" fmla="*/ 84205 w 2610620"/>
                <a:gd name="connsiteY23" fmla="*/ 252415 h 1807806"/>
                <a:gd name="connsiteX24" fmla="*/ 1164547 w 2610620"/>
                <a:gd name="connsiteY24" fmla="*/ 290 h 180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10620" h="1807806">
                  <a:moveTo>
                    <a:pt x="1757302" y="1464063"/>
                  </a:moveTo>
                  <a:lnTo>
                    <a:pt x="1787889" y="1486935"/>
                  </a:lnTo>
                  <a:lnTo>
                    <a:pt x="1855924" y="1548769"/>
                  </a:lnTo>
                  <a:lnTo>
                    <a:pt x="1825336" y="1525896"/>
                  </a:lnTo>
                  <a:close/>
                  <a:moveTo>
                    <a:pt x="1164547" y="290"/>
                  </a:moveTo>
                  <a:cubicBezTo>
                    <a:pt x="1587382" y="7203"/>
                    <a:pt x="1990875" y="127437"/>
                    <a:pt x="2340474" y="347180"/>
                  </a:cubicBezTo>
                  <a:cubicBezTo>
                    <a:pt x="2402655" y="386568"/>
                    <a:pt x="2471055" y="411186"/>
                    <a:pt x="2541009" y="421033"/>
                  </a:cubicBezTo>
                  <a:lnTo>
                    <a:pt x="2610620" y="425908"/>
                  </a:lnTo>
                  <a:lnTo>
                    <a:pt x="2610620" y="1807806"/>
                  </a:lnTo>
                  <a:lnTo>
                    <a:pt x="2422613" y="1793581"/>
                  </a:lnTo>
                  <a:cubicBezTo>
                    <a:pt x="2361311" y="1784214"/>
                    <a:pt x="2301492" y="1770339"/>
                    <a:pt x="2243506" y="1752303"/>
                  </a:cubicBezTo>
                  <a:lnTo>
                    <a:pt x="2234557" y="1749028"/>
                  </a:lnTo>
                  <a:lnTo>
                    <a:pt x="2130081" y="1710789"/>
                  </a:lnTo>
                  <a:cubicBezTo>
                    <a:pt x="2056232" y="1679554"/>
                    <a:pt x="1986055" y="1641336"/>
                    <a:pt x="1920376" y="1596965"/>
                  </a:cubicBezTo>
                  <a:lnTo>
                    <a:pt x="1855925" y="1548769"/>
                  </a:lnTo>
                  <a:lnTo>
                    <a:pt x="1787890" y="1486935"/>
                  </a:lnTo>
                  <a:lnTo>
                    <a:pt x="1757303" y="1464063"/>
                  </a:lnTo>
                  <a:lnTo>
                    <a:pt x="1757301" y="1464062"/>
                  </a:lnTo>
                  <a:lnTo>
                    <a:pt x="1707790" y="1427037"/>
                  </a:lnTo>
                  <a:cubicBezTo>
                    <a:pt x="1541730" y="1314848"/>
                    <a:pt x="1341541" y="1249340"/>
                    <a:pt x="1126052" y="1249340"/>
                  </a:cubicBezTo>
                  <a:cubicBezTo>
                    <a:pt x="1090137" y="1249340"/>
                    <a:pt x="1054648" y="1251160"/>
                    <a:pt x="1019670" y="1254712"/>
                  </a:cubicBezTo>
                  <a:lnTo>
                    <a:pt x="970046" y="1262286"/>
                  </a:lnTo>
                  <a:lnTo>
                    <a:pt x="0" y="300860"/>
                  </a:lnTo>
                  <a:lnTo>
                    <a:pt x="84205" y="252415"/>
                  </a:lnTo>
                  <a:cubicBezTo>
                    <a:pt x="415666" y="82672"/>
                    <a:pt x="787137" y="-5756"/>
                    <a:pt x="1164547" y="29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6D52AF3-C909-E1A4-CB0B-03AA9B38B7DB}"/>
                </a:ext>
              </a:extLst>
            </p:cNvPr>
            <p:cNvSpPr/>
            <p:nvPr/>
          </p:nvSpPr>
          <p:spPr>
            <a:xfrm>
              <a:off x="3484524" y="3915819"/>
              <a:ext cx="2611476" cy="1799434"/>
            </a:xfrm>
            <a:custGeom>
              <a:avLst/>
              <a:gdLst>
                <a:gd name="connsiteX0" fmla="*/ 2611476 w 2611476"/>
                <a:gd name="connsiteY0" fmla="*/ 0 h 1799434"/>
                <a:gd name="connsiteX1" fmla="*/ 2611476 w 2611476"/>
                <a:gd name="connsiteY1" fmla="*/ 1377966 h 1799434"/>
                <a:gd name="connsiteX2" fmla="*/ 2610786 w 2611476"/>
                <a:gd name="connsiteY2" fmla="*/ 1377918 h 1799434"/>
                <a:gd name="connsiteX3" fmla="*/ 2610786 w 2611476"/>
                <a:gd name="connsiteY3" fmla="*/ 1375347 h 1799434"/>
                <a:gd name="connsiteX4" fmla="*/ 2542449 w 2611476"/>
                <a:gd name="connsiteY4" fmla="*/ 1380079 h 1799434"/>
                <a:gd name="connsiteX5" fmla="*/ 2341331 w 2611476"/>
                <a:gd name="connsiteY5" fmla="*/ 1453932 h 1799434"/>
                <a:gd name="connsiteX6" fmla="*/ 1129476 w 2611476"/>
                <a:gd name="connsiteY6" fmla="*/ 1799434 h 1799434"/>
                <a:gd name="connsiteX7" fmla="*/ 198303 w 2611476"/>
                <a:gd name="connsiteY7" fmla="*/ 1602842 h 1799434"/>
                <a:gd name="connsiteX8" fmla="*/ 0 w 2611476"/>
                <a:gd name="connsiteY8" fmla="*/ 1501698 h 1799434"/>
                <a:gd name="connsiteX9" fmla="*/ 968651 w 2611476"/>
                <a:gd name="connsiteY9" fmla="*/ 541655 h 1799434"/>
                <a:gd name="connsiteX10" fmla="*/ 1020526 w 2611476"/>
                <a:gd name="connsiteY10" fmla="*/ 549572 h 1799434"/>
                <a:gd name="connsiteX11" fmla="*/ 1126908 w 2611476"/>
                <a:gd name="connsiteY11" fmla="*/ 554944 h 1799434"/>
                <a:gd name="connsiteX12" fmla="*/ 1708646 w 2611476"/>
                <a:gd name="connsiteY12" fmla="*/ 377247 h 1799434"/>
                <a:gd name="connsiteX13" fmla="*/ 1780011 w 2611476"/>
                <a:gd name="connsiteY13" fmla="*/ 323881 h 1799434"/>
                <a:gd name="connsiteX14" fmla="*/ 1738522 w 2611476"/>
                <a:gd name="connsiteY14" fmla="*/ 361589 h 1799434"/>
                <a:gd name="connsiteX15" fmla="*/ 1622193 w 2611476"/>
                <a:gd name="connsiteY15" fmla="*/ 495897 h 1799434"/>
                <a:gd name="connsiteX16" fmla="*/ 1559493 w 2611476"/>
                <a:gd name="connsiteY16" fmla="*/ 593728 h 1799434"/>
                <a:gd name="connsiteX17" fmla="*/ 1559494 w 2611476"/>
                <a:gd name="connsiteY17" fmla="*/ 593727 h 1799434"/>
                <a:gd name="connsiteX18" fmla="*/ 1622193 w 2611476"/>
                <a:gd name="connsiteY18" fmla="*/ 495898 h 1799434"/>
                <a:gd name="connsiteX19" fmla="*/ 1738522 w 2611476"/>
                <a:gd name="connsiteY19" fmla="*/ 361590 h 1799434"/>
                <a:gd name="connsiteX20" fmla="*/ 1780011 w 2611476"/>
                <a:gd name="connsiteY20" fmla="*/ 323882 h 1799434"/>
                <a:gd name="connsiteX21" fmla="*/ 1780016 w 2611476"/>
                <a:gd name="connsiteY21" fmla="*/ 323878 h 1799434"/>
                <a:gd name="connsiteX22" fmla="*/ 1826193 w 2611476"/>
                <a:gd name="connsiteY22" fmla="*/ 281910 h 1799434"/>
                <a:gd name="connsiteX23" fmla="*/ 1834921 w 2611476"/>
                <a:gd name="connsiteY23" fmla="*/ 275383 h 1799434"/>
                <a:gd name="connsiteX24" fmla="*/ 1834926 w 2611476"/>
                <a:gd name="connsiteY24" fmla="*/ 275379 h 1799434"/>
                <a:gd name="connsiteX25" fmla="*/ 1921231 w 2611476"/>
                <a:gd name="connsiteY25" fmla="*/ 210841 h 1799434"/>
                <a:gd name="connsiteX26" fmla="*/ 2130936 w 2611476"/>
                <a:gd name="connsiteY26" fmla="*/ 97017 h 1799434"/>
                <a:gd name="connsiteX27" fmla="*/ 2233353 w 2611476"/>
                <a:gd name="connsiteY27" fmla="*/ 59532 h 1799434"/>
                <a:gd name="connsiteX28" fmla="*/ 2244361 w 2611476"/>
                <a:gd name="connsiteY28" fmla="*/ 55503 h 1799434"/>
                <a:gd name="connsiteX29" fmla="*/ 2611476 w 2611476"/>
                <a:gd name="connsiteY29" fmla="*/ 0 h 179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611476" h="1799434">
                  <a:moveTo>
                    <a:pt x="2611476" y="0"/>
                  </a:moveTo>
                  <a:lnTo>
                    <a:pt x="2611476" y="1377966"/>
                  </a:lnTo>
                  <a:lnTo>
                    <a:pt x="2610786" y="1377918"/>
                  </a:lnTo>
                  <a:lnTo>
                    <a:pt x="2610786" y="1375347"/>
                  </a:lnTo>
                  <a:lnTo>
                    <a:pt x="2542449" y="1380079"/>
                  </a:lnTo>
                  <a:cubicBezTo>
                    <a:pt x="2471911" y="1389926"/>
                    <a:pt x="2403512" y="1414544"/>
                    <a:pt x="2341331" y="1453932"/>
                  </a:cubicBezTo>
                  <a:cubicBezTo>
                    <a:pt x="1980675" y="1679200"/>
                    <a:pt x="1781695" y="1799434"/>
                    <a:pt x="1129476" y="1799434"/>
                  </a:cubicBezTo>
                  <a:cubicBezTo>
                    <a:pt x="803366" y="1799434"/>
                    <a:pt x="487621" y="1731715"/>
                    <a:pt x="198303" y="1602842"/>
                  </a:cubicBezTo>
                  <a:lnTo>
                    <a:pt x="0" y="1501698"/>
                  </a:lnTo>
                  <a:lnTo>
                    <a:pt x="968651" y="541655"/>
                  </a:lnTo>
                  <a:lnTo>
                    <a:pt x="1020526" y="549572"/>
                  </a:lnTo>
                  <a:cubicBezTo>
                    <a:pt x="1055504" y="553125"/>
                    <a:pt x="1090993" y="554944"/>
                    <a:pt x="1126908" y="554944"/>
                  </a:cubicBezTo>
                  <a:cubicBezTo>
                    <a:pt x="1342397" y="554944"/>
                    <a:pt x="1542586" y="489436"/>
                    <a:pt x="1708646" y="377247"/>
                  </a:cubicBezTo>
                  <a:lnTo>
                    <a:pt x="1780011" y="323881"/>
                  </a:lnTo>
                  <a:lnTo>
                    <a:pt x="1738522" y="361589"/>
                  </a:lnTo>
                  <a:cubicBezTo>
                    <a:pt x="1696633" y="403479"/>
                    <a:pt x="1657741" y="448364"/>
                    <a:pt x="1622193" y="495897"/>
                  </a:cubicBezTo>
                  <a:lnTo>
                    <a:pt x="1559493" y="593728"/>
                  </a:lnTo>
                  <a:lnTo>
                    <a:pt x="1559494" y="593727"/>
                  </a:lnTo>
                  <a:lnTo>
                    <a:pt x="1622193" y="495898"/>
                  </a:lnTo>
                  <a:cubicBezTo>
                    <a:pt x="1657741" y="448365"/>
                    <a:pt x="1696633" y="403480"/>
                    <a:pt x="1738522" y="361590"/>
                  </a:cubicBezTo>
                  <a:lnTo>
                    <a:pt x="1780011" y="323882"/>
                  </a:lnTo>
                  <a:lnTo>
                    <a:pt x="1780016" y="323878"/>
                  </a:lnTo>
                  <a:lnTo>
                    <a:pt x="1826193" y="281910"/>
                  </a:lnTo>
                  <a:lnTo>
                    <a:pt x="1834921" y="275383"/>
                  </a:lnTo>
                  <a:lnTo>
                    <a:pt x="1834926" y="275379"/>
                  </a:lnTo>
                  <a:lnTo>
                    <a:pt x="1921231" y="210841"/>
                  </a:lnTo>
                  <a:cubicBezTo>
                    <a:pt x="1986910" y="166470"/>
                    <a:pt x="2057087" y="128253"/>
                    <a:pt x="2130936" y="97017"/>
                  </a:cubicBezTo>
                  <a:lnTo>
                    <a:pt x="2233353" y="59532"/>
                  </a:lnTo>
                  <a:lnTo>
                    <a:pt x="2244361" y="55503"/>
                  </a:lnTo>
                  <a:cubicBezTo>
                    <a:pt x="2360333" y="19432"/>
                    <a:pt x="2483635" y="0"/>
                    <a:pt x="2611476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4CA6322-05C9-F51B-0697-025DA0BF2241}"/>
                </a:ext>
              </a:extLst>
            </p:cNvPr>
            <p:cNvSpPr/>
            <p:nvPr/>
          </p:nvSpPr>
          <p:spPr>
            <a:xfrm>
              <a:off x="8048050" y="1601908"/>
              <a:ext cx="1818243" cy="1827092"/>
            </a:xfrm>
            <a:custGeom>
              <a:avLst/>
              <a:gdLst>
                <a:gd name="connsiteX0" fmla="*/ 906987 w 1818243"/>
                <a:gd name="connsiteY0" fmla="*/ 0 h 1827092"/>
                <a:gd name="connsiteX1" fmla="*/ 1056861 w 1818243"/>
                <a:gd name="connsiteY1" fmla="*/ 123625 h 1827092"/>
                <a:gd name="connsiteX2" fmla="*/ 1805647 w 1818243"/>
                <a:gd name="connsiteY2" fmla="*/ 1585231 h 1827092"/>
                <a:gd name="connsiteX3" fmla="*/ 1818171 w 1818243"/>
                <a:gd name="connsiteY3" fmla="*/ 1826273 h 1827092"/>
                <a:gd name="connsiteX4" fmla="*/ 1818243 w 1818243"/>
                <a:gd name="connsiteY4" fmla="*/ 1826273 h 1827092"/>
                <a:gd name="connsiteX5" fmla="*/ 1818207 w 1818243"/>
                <a:gd name="connsiteY5" fmla="*/ 1826964 h 1827092"/>
                <a:gd name="connsiteX6" fmla="*/ 1818214 w 1818243"/>
                <a:gd name="connsiteY6" fmla="*/ 1827092 h 1827092"/>
                <a:gd name="connsiteX7" fmla="*/ 572224 w 1818243"/>
                <a:gd name="connsiteY7" fmla="*/ 1827092 h 1827092"/>
                <a:gd name="connsiteX8" fmla="*/ 562135 w 1818243"/>
                <a:gd name="connsiteY8" fmla="*/ 1681658 h 1827092"/>
                <a:gd name="connsiteX9" fmla="*/ 27707 w 1818243"/>
                <a:gd name="connsiteY9" fmla="*/ 912274 h 1827092"/>
                <a:gd name="connsiteX10" fmla="*/ 0 w 1818243"/>
                <a:gd name="connsiteY10" fmla="*/ 898927 h 182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18243" h="1827092">
                  <a:moveTo>
                    <a:pt x="906987" y="0"/>
                  </a:moveTo>
                  <a:lnTo>
                    <a:pt x="1056861" y="123625"/>
                  </a:lnTo>
                  <a:cubicBezTo>
                    <a:pt x="1486086" y="509379"/>
                    <a:pt x="1747100" y="1025283"/>
                    <a:pt x="1805647" y="1585231"/>
                  </a:cubicBezTo>
                  <a:lnTo>
                    <a:pt x="1818171" y="1826273"/>
                  </a:lnTo>
                  <a:lnTo>
                    <a:pt x="1818243" y="1826273"/>
                  </a:lnTo>
                  <a:lnTo>
                    <a:pt x="1818207" y="1826964"/>
                  </a:lnTo>
                  <a:lnTo>
                    <a:pt x="1818214" y="1827092"/>
                  </a:lnTo>
                  <a:lnTo>
                    <a:pt x="572224" y="1827092"/>
                  </a:lnTo>
                  <a:lnTo>
                    <a:pt x="562135" y="1681658"/>
                  </a:lnTo>
                  <a:cubicBezTo>
                    <a:pt x="515557" y="1348813"/>
                    <a:pt x="311507" y="1066443"/>
                    <a:pt x="27707" y="912274"/>
                  </a:cubicBezTo>
                  <a:lnTo>
                    <a:pt x="0" y="89892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A745481-2FC5-FC80-C550-6E4FCDD248E8}"/>
                </a:ext>
              </a:extLst>
            </p:cNvPr>
            <p:cNvSpPr/>
            <p:nvPr/>
          </p:nvSpPr>
          <p:spPr>
            <a:xfrm>
              <a:off x="6096000" y="1141684"/>
              <a:ext cx="2859036" cy="1805384"/>
            </a:xfrm>
            <a:custGeom>
              <a:avLst/>
              <a:gdLst>
                <a:gd name="connsiteX0" fmla="*/ 856867 w 2859036"/>
                <a:gd name="connsiteY0" fmla="*/ 1458417 h 1805384"/>
                <a:gd name="connsiteX1" fmla="*/ 785286 w 2859036"/>
                <a:gd name="connsiteY1" fmla="*/ 1523474 h 1805384"/>
                <a:gd name="connsiteX2" fmla="*/ 750388 w 2859036"/>
                <a:gd name="connsiteY2" fmla="*/ 1549571 h 1805384"/>
                <a:gd name="connsiteX3" fmla="*/ 821969 w 2859036"/>
                <a:gd name="connsiteY3" fmla="*/ 1484513 h 1805384"/>
                <a:gd name="connsiteX4" fmla="*/ 1033915 w 2859036"/>
                <a:gd name="connsiteY4" fmla="*/ 1239847 h 1805384"/>
                <a:gd name="connsiteX5" fmla="*/ 989283 w 2859036"/>
                <a:gd name="connsiteY5" fmla="*/ 1309487 h 1805384"/>
                <a:gd name="connsiteX6" fmla="*/ 982579 w 2859036"/>
                <a:gd name="connsiteY6" fmla="*/ 1317227 h 1805384"/>
                <a:gd name="connsiteX7" fmla="*/ 989284 w 2859036"/>
                <a:gd name="connsiteY7" fmla="*/ 1309486 h 1805384"/>
                <a:gd name="connsiteX8" fmla="*/ 1033916 w 2859036"/>
                <a:gd name="connsiteY8" fmla="*/ 1239847 h 1805384"/>
                <a:gd name="connsiteX9" fmla="*/ 1405724 w 2859036"/>
                <a:gd name="connsiteY9" fmla="*/ 1273 h 1805384"/>
                <a:gd name="connsiteX10" fmla="*/ 1581489 w 2859036"/>
                <a:gd name="connsiteY10" fmla="*/ 2018 h 1805384"/>
                <a:gd name="connsiteX11" fmla="*/ 2856553 w 2859036"/>
                <a:gd name="connsiteY11" fmla="*/ 458176 h 1805384"/>
                <a:gd name="connsiteX12" fmla="*/ 2859036 w 2859036"/>
                <a:gd name="connsiteY12" fmla="*/ 460224 h 1805384"/>
                <a:gd name="connsiteX13" fmla="*/ 1952049 w 2859036"/>
                <a:gd name="connsiteY13" fmla="*/ 1359151 h 1805384"/>
                <a:gd name="connsiteX14" fmla="*/ 1888804 w 2859036"/>
                <a:gd name="connsiteY14" fmla="*/ 1328684 h 1805384"/>
                <a:gd name="connsiteX15" fmla="*/ 1483805 w 2859036"/>
                <a:gd name="connsiteY15" fmla="*/ 1246918 h 1805384"/>
                <a:gd name="connsiteX16" fmla="*/ 902067 w 2859036"/>
                <a:gd name="connsiteY16" fmla="*/ 1424615 h 1805384"/>
                <a:gd name="connsiteX17" fmla="*/ 856867 w 2859036"/>
                <a:gd name="connsiteY17" fmla="*/ 1458415 h 1805384"/>
                <a:gd name="connsiteX18" fmla="*/ 856865 w 2859036"/>
                <a:gd name="connsiteY18" fmla="*/ 1458417 h 1805384"/>
                <a:gd name="connsiteX19" fmla="*/ 821967 w 2859036"/>
                <a:gd name="connsiteY19" fmla="*/ 1484513 h 1805384"/>
                <a:gd name="connsiteX20" fmla="*/ 750386 w 2859036"/>
                <a:gd name="connsiteY20" fmla="*/ 1549571 h 1805384"/>
                <a:gd name="connsiteX21" fmla="*/ 690245 w 2859036"/>
                <a:gd name="connsiteY21" fmla="*/ 1594543 h 1805384"/>
                <a:gd name="connsiteX22" fmla="*/ 480540 w 2859036"/>
                <a:gd name="connsiteY22" fmla="*/ 1708367 h 1805384"/>
                <a:gd name="connsiteX23" fmla="*/ 375138 w 2859036"/>
                <a:gd name="connsiteY23" fmla="*/ 1746944 h 1805384"/>
                <a:gd name="connsiteX24" fmla="*/ 375138 w 2859036"/>
                <a:gd name="connsiteY24" fmla="*/ 1746945 h 1805384"/>
                <a:gd name="connsiteX25" fmla="*/ 367116 w 2859036"/>
                <a:gd name="connsiteY25" fmla="*/ 1749881 h 1805384"/>
                <a:gd name="connsiteX26" fmla="*/ 1 w 2859036"/>
                <a:gd name="connsiteY26" fmla="*/ 1805384 h 1805384"/>
                <a:gd name="connsiteX27" fmla="*/ 0 w 2859036"/>
                <a:gd name="connsiteY27" fmla="*/ 1805384 h 1805384"/>
                <a:gd name="connsiteX28" fmla="*/ 0 w 2859036"/>
                <a:gd name="connsiteY28" fmla="*/ 423486 h 1805384"/>
                <a:gd name="connsiteX29" fmla="*/ 689 w 2859036"/>
                <a:gd name="connsiteY29" fmla="*/ 423534 h 1805384"/>
                <a:gd name="connsiteX30" fmla="*/ 689 w 2859036"/>
                <a:gd name="connsiteY30" fmla="*/ 424721 h 1805384"/>
                <a:gd name="connsiteX31" fmla="*/ 68227 w 2859036"/>
                <a:gd name="connsiteY31" fmla="*/ 419991 h 1805384"/>
                <a:gd name="connsiteX32" fmla="*/ 268761 w 2859036"/>
                <a:gd name="connsiteY32" fmla="*/ 346141 h 1805384"/>
                <a:gd name="connsiteX33" fmla="*/ 1405724 w 2859036"/>
                <a:gd name="connsiteY33" fmla="*/ 1273 h 1805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859036" h="1805384">
                  <a:moveTo>
                    <a:pt x="856867" y="1458417"/>
                  </a:moveTo>
                  <a:lnTo>
                    <a:pt x="785286" y="1523474"/>
                  </a:lnTo>
                  <a:lnTo>
                    <a:pt x="750388" y="1549571"/>
                  </a:lnTo>
                  <a:lnTo>
                    <a:pt x="821969" y="1484513"/>
                  </a:lnTo>
                  <a:close/>
                  <a:moveTo>
                    <a:pt x="1033915" y="1239847"/>
                  </a:moveTo>
                  <a:lnTo>
                    <a:pt x="989283" y="1309487"/>
                  </a:lnTo>
                  <a:lnTo>
                    <a:pt x="982579" y="1317227"/>
                  </a:lnTo>
                  <a:lnTo>
                    <a:pt x="989284" y="1309486"/>
                  </a:lnTo>
                  <a:lnTo>
                    <a:pt x="1033916" y="1239847"/>
                  </a:lnTo>
                  <a:close/>
                  <a:moveTo>
                    <a:pt x="1405724" y="1273"/>
                  </a:moveTo>
                  <a:cubicBezTo>
                    <a:pt x="1463970" y="-638"/>
                    <a:pt x="1522590" y="-401"/>
                    <a:pt x="1581489" y="2018"/>
                  </a:cubicBezTo>
                  <a:cubicBezTo>
                    <a:pt x="2043362" y="21366"/>
                    <a:pt x="2489367" y="181442"/>
                    <a:pt x="2856553" y="458176"/>
                  </a:cubicBezTo>
                  <a:lnTo>
                    <a:pt x="2859036" y="460224"/>
                  </a:lnTo>
                  <a:lnTo>
                    <a:pt x="1952049" y="1359151"/>
                  </a:lnTo>
                  <a:lnTo>
                    <a:pt x="1888804" y="1328684"/>
                  </a:lnTo>
                  <a:cubicBezTo>
                    <a:pt x="1764324" y="1276033"/>
                    <a:pt x="1627464" y="1246918"/>
                    <a:pt x="1483805" y="1246918"/>
                  </a:cubicBezTo>
                  <a:cubicBezTo>
                    <a:pt x="1268316" y="1246918"/>
                    <a:pt x="1068128" y="1312426"/>
                    <a:pt x="902067" y="1424615"/>
                  </a:cubicBezTo>
                  <a:lnTo>
                    <a:pt x="856867" y="1458415"/>
                  </a:lnTo>
                  <a:lnTo>
                    <a:pt x="856865" y="1458417"/>
                  </a:lnTo>
                  <a:lnTo>
                    <a:pt x="821967" y="1484513"/>
                  </a:lnTo>
                  <a:lnTo>
                    <a:pt x="750386" y="1549571"/>
                  </a:lnTo>
                  <a:lnTo>
                    <a:pt x="690245" y="1594543"/>
                  </a:lnTo>
                  <a:cubicBezTo>
                    <a:pt x="624567" y="1638914"/>
                    <a:pt x="554389" y="1677132"/>
                    <a:pt x="480540" y="1708367"/>
                  </a:cubicBezTo>
                  <a:lnTo>
                    <a:pt x="375138" y="1746944"/>
                  </a:lnTo>
                  <a:lnTo>
                    <a:pt x="375138" y="1746945"/>
                  </a:lnTo>
                  <a:lnTo>
                    <a:pt x="367116" y="1749881"/>
                  </a:lnTo>
                  <a:cubicBezTo>
                    <a:pt x="251145" y="1785952"/>
                    <a:pt x="127842" y="1805384"/>
                    <a:pt x="1" y="1805384"/>
                  </a:cubicBezTo>
                  <a:lnTo>
                    <a:pt x="0" y="1805384"/>
                  </a:lnTo>
                  <a:lnTo>
                    <a:pt x="0" y="423486"/>
                  </a:lnTo>
                  <a:lnTo>
                    <a:pt x="689" y="423534"/>
                  </a:lnTo>
                  <a:lnTo>
                    <a:pt x="689" y="424721"/>
                  </a:lnTo>
                  <a:lnTo>
                    <a:pt x="68227" y="419991"/>
                  </a:lnTo>
                  <a:cubicBezTo>
                    <a:pt x="138181" y="410145"/>
                    <a:pt x="206581" y="385530"/>
                    <a:pt x="268761" y="346141"/>
                  </a:cubicBezTo>
                  <a:cubicBezTo>
                    <a:pt x="608518" y="133308"/>
                    <a:pt x="997997" y="14650"/>
                    <a:pt x="1405724" y="1273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0019796-5D68-20A0-749B-995683DB790A}"/>
                </a:ext>
              </a:extLst>
            </p:cNvPr>
            <p:cNvSpPr/>
            <p:nvPr/>
          </p:nvSpPr>
          <p:spPr>
            <a:xfrm>
              <a:off x="6096000" y="3914608"/>
              <a:ext cx="2859308" cy="1801709"/>
            </a:xfrm>
            <a:custGeom>
              <a:avLst/>
              <a:gdLst>
                <a:gd name="connsiteX0" fmla="*/ 0 w 2859308"/>
                <a:gd name="connsiteY0" fmla="*/ 0 h 1801709"/>
                <a:gd name="connsiteX1" fmla="*/ 367115 w 2859308"/>
                <a:gd name="connsiteY1" fmla="*/ 55503 h 1801709"/>
                <a:gd name="connsiteX2" fmla="*/ 377196 w 2859308"/>
                <a:gd name="connsiteY2" fmla="*/ 59193 h 1801709"/>
                <a:gd name="connsiteX3" fmla="*/ 398264 w 2859308"/>
                <a:gd name="connsiteY3" fmla="*/ 102928 h 1801709"/>
                <a:gd name="connsiteX4" fmla="*/ 494521 w 2859308"/>
                <a:gd name="connsiteY4" fmla="*/ 253119 h 1801709"/>
                <a:gd name="connsiteX5" fmla="*/ 517070 w 2859308"/>
                <a:gd name="connsiteY5" fmla="*/ 279153 h 1801709"/>
                <a:gd name="connsiteX6" fmla="*/ 517072 w 2859308"/>
                <a:gd name="connsiteY6" fmla="*/ 279154 h 1801709"/>
                <a:gd name="connsiteX7" fmla="*/ 494522 w 2859308"/>
                <a:gd name="connsiteY7" fmla="*/ 253119 h 1801709"/>
                <a:gd name="connsiteX8" fmla="*/ 398265 w 2859308"/>
                <a:gd name="connsiteY8" fmla="*/ 102928 h 1801709"/>
                <a:gd name="connsiteX9" fmla="*/ 377197 w 2859308"/>
                <a:gd name="connsiteY9" fmla="*/ 59193 h 1801709"/>
                <a:gd name="connsiteX10" fmla="*/ 480541 w 2859308"/>
                <a:gd name="connsiteY10" fmla="*/ 97017 h 1801709"/>
                <a:gd name="connsiteX11" fmla="*/ 690246 w 2859308"/>
                <a:gd name="connsiteY11" fmla="*/ 210841 h 1801709"/>
                <a:gd name="connsiteX12" fmla="*/ 772240 w 2859308"/>
                <a:gd name="connsiteY12" fmla="*/ 272155 h 1801709"/>
                <a:gd name="connsiteX13" fmla="*/ 785285 w 2859308"/>
                <a:gd name="connsiteY13" fmla="*/ 281910 h 1801709"/>
                <a:gd name="connsiteX14" fmla="*/ 835013 w 2859308"/>
                <a:gd name="connsiteY14" fmla="*/ 327106 h 1801709"/>
                <a:gd name="connsiteX15" fmla="*/ 872955 w 2859308"/>
                <a:gd name="connsiteY15" fmla="*/ 361590 h 1801709"/>
                <a:gd name="connsiteX16" fmla="*/ 989284 w 2859308"/>
                <a:gd name="connsiteY16" fmla="*/ 495898 h 1801709"/>
                <a:gd name="connsiteX17" fmla="*/ 1011892 w 2859308"/>
                <a:gd name="connsiteY17" fmla="*/ 531172 h 1801709"/>
                <a:gd name="connsiteX18" fmla="*/ 1011893 w 2859308"/>
                <a:gd name="connsiteY18" fmla="*/ 531173 h 1801709"/>
                <a:gd name="connsiteX19" fmla="*/ 989284 w 2859308"/>
                <a:gd name="connsiteY19" fmla="*/ 495897 h 1801709"/>
                <a:gd name="connsiteX20" fmla="*/ 872955 w 2859308"/>
                <a:gd name="connsiteY20" fmla="*/ 361589 h 1801709"/>
                <a:gd name="connsiteX21" fmla="*/ 835013 w 2859308"/>
                <a:gd name="connsiteY21" fmla="*/ 327105 h 1801709"/>
                <a:gd name="connsiteX22" fmla="*/ 902067 w 2859308"/>
                <a:gd name="connsiteY22" fmla="*/ 377247 h 1801709"/>
                <a:gd name="connsiteX23" fmla="*/ 1483805 w 2859308"/>
                <a:gd name="connsiteY23" fmla="*/ 554944 h 1801709"/>
                <a:gd name="connsiteX24" fmla="*/ 1888804 w 2859308"/>
                <a:gd name="connsiteY24" fmla="*/ 473178 h 1801709"/>
                <a:gd name="connsiteX25" fmla="*/ 1952154 w 2859308"/>
                <a:gd name="connsiteY25" fmla="*/ 442661 h 1801709"/>
                <a:gd name="connsiteX26" fmla="*/ 2859308 w 2859308"/>
                <a:gd name="connsiteY26" fmla="*/ 1341755 h 1801709"/>
                <a:gd name="connsiteX27" fmla="*/ 2857937 w 2859308"/>
                <a:gd name="connsiteY27" fmla="*/ 1342882 h 1801709"/>
                <a:gd name="connsiteX28" fmla="*/ 1582873 w 2859308"/>
                <a:gd name="connsiteY28" fmla="*/ 1799437 h 1801709"/>
                <a:gd name="connsiteX29" fmla="*/ 270145 w 2859308"/>
                <a:gd name="connsiteY29" fmla="*/ 1455314 h 1801709"/>
                <a:gd name="connsiteX30" fmla="*/ 69611 w 2859308"/>
                <a:gd name="connsiteY30" fmla="*/ 1382820 h 1801709"/>
                <a:gd name="connsiteX31" fmla="*/ 0 w 2859308"/>
                <a:gd name="connsiteY31" fmla="*/ 1377966 h 1801709"/>
                <a:gd name="connsiteX32" fmla="*/ 0 w 2859308"/>
                <a:gd name="connsiteY32" fmla="*/ 0 h 180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59308" h="1801709">
                  <a:moveTo>
                    <a:pt x="0" y="0"/>
                  </a:moveTo>
                  <a:cubicBezTo>
                    <a:pt x="127841" y="0"/>
                    <a:pt x="251144" y="19432"/>
                    <a:pt x="367115" y="55503"/>
                  </a:cubicBezTo>
                  <a:lnTo>
                    <a:pt x="377196" y="59193"/>
                  </a:lnTo>
                  <a:lnTo>
                    <a:pt x="398264" y="102928"/>
                  </a:lnTo>
                  <a:cubicBezTo>
                    <a:pt x="426772" y="155406"/>
                    <a:pt x="458974" y="205586"/>
                    <a:pt x="494521" y="253119"/>
                  </a:cubicBezTo>
                  <a:lnTo>
                    <a:pt x="517070" y="279153"/>
                  </a:lnTo>
                  <a:lnTo>
                    <a:pt x="517072" y="279154"/>
                  </a:lnTo>
                  <a:lnTo>
                    <a:pt x="494522" y="253119"/>
                  </a:lnTo>
                  <a:cubicBezTo>
                    <a:pt x="458975" y="205586"/>
                    <a:pt x="426773" y="155406"/>
                    <a:pt x="398265" y="102928"/>
                  </a:cubicBezTo>
                  <a:lnTo>
                    <a:pt x="377197" y="59193"/>
                  </a:lnTo>
                  <a:lnTo>
                    <a:pt x="480541" y="97017"/>
                  </a:lnTo>
                  <a:cubicBezTo>
                    <a:pt x="554390" y="128253"/>
                    <a:pt x="624568" y="166470"/>
                    <a:pt x="690246" y="210841"/>
                  </a:cubicBezTo>
                  <a:lnTo>
                    <a:pt x="772240" y="272155"/>
                  </a:lnTo>
                  <a:lnTo>
                    <a:pt x="785285" y="281910"/>
                  </a:lnTo>
                  <a:lnTo>
                    <a:pt x="835013" y="327106"/>
                  </a:lnTo>
                  <a:lnTo>
                    <a:pt x="872955" y="361590"/>
                  </a:lnTo>
                  <a:cubicBezTo>
                    <a:pt x="914844" y="403480"/>
                    <a:pt x="953737" y="448365"/>
                    <a:pt x="989284" y="495898"/>
                  </a:cubicBezTo>
                  <a:lnTo>
                    <a:pt x="1011892" y="531172"/>
                  </a:lnTo>
                  <a:lnTo>
                    <a:pt x="1011893" y="531173"/>
                  </a:lnTo>
                  <a:lnTo>
                    <a:pt x="989284" y="495897"/>
                  </a:lnTo>
                  <a:cubicBezTo>
                    <a:pt x="953737" y="448364"/>
                    <a:pt x="914844" y="403479"/>
                    <a:pt x="872955" y="361589"/>
                  </a:cubicBezTo>
                  <a:lnTo>
                    <a:pt x="835013" y="327105"/>
                  </a:lnTo>
                  <a:lnTo>
                    <a:pt x="902067" y="377247"/>
                  </a:lnTo>
                  <a:cubicBezTo>
                    <a:pt x="1068128" y="489436"/>
                    <a:pt x="1268316" y="554944"/>
                    <a:pt x="1483805" y="554944"/>
                  </a:cubicBezTo>
                  <a:cubicBezTo>
                    <a:pt x="1627464" y="554944"/>
                    <a:pt x="1764324" y="525829"/>
                    <a:pt x="1888804" y="473178"/>
                  </a:cubicBezTo>
                  <a:lnTo>
                    <a:pt x="1952154" y="442661"/>
                  </a:lnTo>
                  <a:lnTo>
                    <a:pt x="2859308" y="1341755"/>
                  </a:lnTo>
                  <a:lnTo>
                    <a:pt x="2857937" y="1342882"/>
                  </a:lnTo>
                  <a:cubicBezTo>
                    <a:pt x="2490750" y="1618954"/>
                    <a:pt x="2044745" y="1780089"/>
                    <a:pt x="1582873" y="1799437"/>
                  </a:cubicBezTo>
                  <a:cubicBezTo>
                    <a:pt x="1111675" y="1820166"/>
                    <a:pt x="657056" y="1698549"/>
                    <a:pt x="270145" y="1455314"/>
                  </a:cubicBezTo>
                  <a:cubicBezTo>
                    <a:pt x="207965" y="1416961"/>
                    <a:pt x="139565" y="1392602"/>
                    <a:pt x="69611" y="1382820"/>
                  </a:cubicBezTo>
                  <a:lnTo>
                    <a:pt x="0" y="1377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6A0DC91-2933-34BD-62D2-2AFA66E2F847}"/>
                </a:ext>
              </a:extLst>
            </p:cNvPr>
            <p:cNvSpPr/>
            <p:nvPr/>
          </p:nvSpPr>
          <p:spPr>
            <a:xfrm>
              <a:off x="2325731" y="3429001"/>
              <a:ext cx="2127445" cy="1988517"/>
            </a:xfrm>
            <a:custGeom>
              <a:avLst/>
              <a:gdLst>
                <a:gd name="connsiteX0" fmla="*/ 0 w 2127445"/>
                <a:gd name="connsiteY0" fmla="*/ 0 h 1988517"/>
                <a:gd name="connsiteX1" fmla="*/ 1245286 w 2127445"/>
                <a:gd name="connsiteY1" fmla="*/ 0 h 1988517"/>
                <a:gd name="connsiteX2" fmla="*/ 1245229 w 2127445"/>
                <a:gd name="connsiteY2" fmla="*/ 1288 h 1988517"/>
                <a:gd name="connsiteX3" fmla="*/ 2076011 w 2127445"/>
                <a:gd name="connsiteY3" fmla="*/ 1020624 h 1988517"/>
                <a:gd name="connsiteX4" fmla="*/ 2127445 w 2127445"/>
                <a:gd name="connsiteY4" fmla="*/ 1028474 h 1988517"/>
                <a:gd name="connsiteX5" fmla="*/ 1158794 w 2127445"/>
                <a:gd name="connsiteY5" fmla="*/ 1988517 h 1988517"/>
                <a:gd name="connsiteX6" fmla="*/ 1145314 w 2127445"/>
                <a:gd name="connsiteY6" fmla="*/ 1981642 h 1988517"/>
                <a:gd name="connsiteX7" fmla="*/ 584488 w 2127445"/>
                <a:gd name="connsiteY7" fmla="*/ 1526145 h 1988517"/>
                <a:gd name="connsiteX8" fmla="*/ 2740 w 2127445"/>
                <a:gd name="connsiteY8" fmla="*/ 126157 h 198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7445" h="1988517">
                  <a:moveTo>
                    <a:pt x="0" y="0"/>
                  </a:moveTo>
                  <a:lnTo>
                    <a:pt x="1245286" y="0"/>
                  </a:lnTo>
                  <a:lnTo>
                    <a:pt x="1245229" y="1288"/>
                  </a:lnTo>
                  <a:cubicBezTo>
                    <a:pt x="1245229" y="504096"/>
                    <a:pt x="1601885" y="923604"/>
                    <a:pt x="2076011" y="1020624"/>
                  </a:cubicBezTo>
                  <a:lnTo>
                    <a:pt x="2127445" y="1028474"/>
                  </a:lnTo>
                  <a:lnTo>
                    <a:pt x="1158794" y="1988517"/>
                  </a:lnTo>
                  <a:lnTo>
                    <a:pt x="1145314" y="1981642"/>
                  </a:lnTo>
                  <a:cubicBezTo>
                    <a:pt x="938989" y="1862363"/>
                    <a:pt x="749788" y="1709607"/>
                    <a:pt x="584488" y="1526145"/>
                  </a:cubicBezTo>
                  <a:cubicBezTo>
                    <a:pt x="236268" y="1140560"/>
                    <a:pt x="30380" y="644415"/>
                    <a:pt x="2740" y="12615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9E0E3D7-424C-D419-7110-DD545F2066B2}"/>
                </a:ext>
              </a:extLst>
            </p:cNvPr>
            <p:cNvSpPr/>
            <p:nvPr/>
          </p:nvSpPr>
          <p:spPr>
            <a:xfrm>
              <a:off x="8048155" y="3429000"/>
              <a:ext cx="1818138" cy="1827363"/>
            </a:xfrm>
            <a:custGeom>
              <a:avLst/>
              <a:gdLst>
                <a:gd name="connsiteX0" fmla="*/ 572119 w 1818138"/>
                <a:gd name="connsiteY0" fmla="*/ 0 h 1827363"/>
                <a:gd name="connsiteX1" fmla="*/ 1818109 w 1818138"/>
                <a:gd name="connsiteY1" fmla="*/ 0 h 1827363"/>
                <a:gd name="connsiteX2" fmla="*/ 1818138 w 1818138"/>
                <a:gd name="connsiteY2" fmla="*/ 562 h 1827363"/>
                <a:gd name="connsiteX3" fmla="*/ 1818066 w 1818138"/>
                <a:gd name="connsiteY3" fmla="*/ 562 h 1827363"/>
                <a:gd name="connsiteX4" fmla="*/ 1805545 w 1818138"/>
                <a:gd name="connsiteY4" fmla="*/ 241605 h 1827363"/>
                <a:gd name="connsiteX5" fmla="*/ 1058140 w 1818138"/>
                <a:gd name="connsiteY5" fmla="*/ 1703214 h 1827363"/>
                <a:gd name="connsiteX6" fmla="*/ 907154 w 1818138"/>
                <a:gd name="connsiteY6" fmla="*/ 1827363 h 1827363"/>
                <a:gd name="connsiteX7" fmla="*/ 0 w 1818138"/>
                <a:gd name="connsiteY7" fmla="*/ 928269 h 1827363"/>
                <a:gd name="connsiteX8" fmla="*/ 27602 w 1818138"/>
                <a:gd name="connsiteY8" fmla="*/ 914972 h 1827363"/>
                <a:gd name="connsiteX9" fmla="*/ 572124 w 1818138"/>
                <a:gd name="connsiteY9" fmla="*/ 77 h 1827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8138" h="1827363">
                  <a:moveTo>
                    <a:pt x="572119" y="0"/>
                  </a:moveTo>
                  <a:lnTo>
                    <a:pt x="1818109" y="0"/>
                  </a:lnTo>
                  <a:lnTo>
                    <a:pt x="1818138" y="562"/>
                  </a:lnTo>
                  <a:lnTo>
                    <a:pt x="1818066" y="562"/>
                  </a:lnTo>
                  <a:lnTo>
                    <a:pt x="1805545" y="241605"/>
                  </a:lnTo>
                  <a:cubicBezTo>
                    <a:pt x="1747018" y="801553"/>
                    <a:pt x="1486158" y="1317457"/>
                    <a:pt x="1058140" y="1703214"/>
                  </a:cubicBezTo>
                  <a:lnTo>
                    <a:pt x="907154" y="1827363"/>
                  </a:lnTo>
                  <a:lnTo>
                    <a:pt x="0" y="928269"/>
                  </a:lnTo>
                  <a:lnTo>
                    <a:pt x="27602" y="914972"/>
                  </a:lnTo>
                  <a:cubicBezTo>
                    <a:pt x="351944" y="738779"/>
                    <a:pt x="572124" y="395141"/>
                    <a:pt x="572124" y="77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29AA2959-D5A6-A3BD-F777-0952FCA70F0C}"/>
                </a:ext>
              </a:extLst>
            </p:cNvPr>
            <p:cNvSpPr/>
            <p:nvPr/>
          </p:nvSpPr>
          <p:spPr>
            <a:xfrm>
              <a:off x="3709983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F299C722-6474-5C55-0F48-AA02A2180BF3}"/>
                </a:ext>
              </a:extLst>
            </p:cNvPr>
            <p:cNvSpPr/>
            <p:nvPr/>
          </p:nvSpPr>
          <p:spPr>
            <a:xfrm>
              <a:off x="6688418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1130398-E9D4-5E31-CCB6-A8DB0FAF2D20}"/>
                </a:ext>
              </a:extLst>
            </p:cNvPr>
            <p:cNvSpPr/>
            <p:nvPr/>
          </p:nvSpPr>
          <p:spPr>
            <a:xfrm>
              <a:off x="3376889" y="2195742"/>
              <a:ext cx="5437459" cy="2469092"/>
            </a:xfrm>
            <a:custGeom>
              <a:avLst/>
              <a:gdLst>
                <a:gd name="connsiteX0" fmla="*/ 2066009 w 5437459"/>
                <a:gd name="connsiteY0" fmla="*/ 2145211 h 2469092"/>
                <a:gd name="connsiteX1" fmla="*/ 2019828 w 5437459"/>
                <a:gd name="connsiteY1" fmla="*/ 2187183 h 2469092"/>
                <a:gd name="connsiteX2" fmla="*/ 2011094 w 5437459"/>
                <a:gd name="connsiteY2" fmla="*/ 2193715 h 2469092"/>
                <a:gd name="connsiteX3" fmla="*/ 2057275 w 5437459"/>
                <a:gd name="connsiteY3" fmla="*/ 2151742 h 2469092"/>
                <a:gd name="connsiteX4" fmla="*/ 3367904 w 5437459"/>
                <a:gd name="connsiteY4" fmla="*/ 2141988 h 2469092"/>
                <a:gd name="connsiteX5" fmla="*/ 3380948 w 5437459"/>
                <a:gd name="connsiteY5" fmla="*/ 2151742 h 2469092"/>
                <a:gd name="connsiteX6" fmla="*/ 3430676 w 5437459"/>
                <a:gd name="connsiteY6" fmla="*/ 2196938 h 2469092"/>
                <a:gd name="connsiteX7" fmla="*/ 3417631 w 5437459"/>
                <a:gd name="connsiteY7" fmla="*/ 2187183 h 2469092"/>
                <a:gd name="connsiteX8" fmla="*/ 3096308 w 5437459"/>
                <a:gd name="connsiteY8" fmla="*/ 1779270 h 2469092"/>
                <a:gd name="connsiteX9" fmla="*/ 3199652 w 5437459"/>
                <a:gd name="connsiteY9" fmla="*/ 1817094 h 2469092"/>
                <a:gd name="connsiteX10" fmla="*/ 3409357 w 5437459"/>
                <a:gd name="connsiteY10" fmla="*/ 1930918 h 2469092"/>
                <a:gd name="connsiteX11" fmla="*/ 3491351 w 5437459"/>
                <a:gd name="connsiteY11" fmla="*/ 1992232 h 2469092"/>
                <a:gd name="connsiteX12" fmla="*/ 3504396 w 5437459"/>
                <a:gd name="connsiteY12" fmla="*/ 2001987 h 2469092"/>
                <a:gd name="connsiteX13" fmla="*/ 3554124 w 5437459"/>
                <a:gd name="connsiteY13" fmla="*/ 2047183 h 2469092"/>
                <a:gd name="connsiteX14" fmla="*/ 3592066 w 5437459"/>
                <a:gd name="connsiteY14" fmla="*/ 2081667 h 2469092"/>
                <a:gd name="connsiteX15" fmla="*/ 3804652 w 5437459"/>
                <a:gd name="connsiteY15" fmla="*/ 2366165 h 2469092"/>
                <a:gd name="connsiteX16" fmla="*/ 3825721 w 5437459"/>
                <a:gd name="connsiteY16" fmla="*/ 2409901 h 2469092"/>
                <a:gd name="connsiteX17" fmla="*/ 3722376 w 5437459"/>
                <a:gd name="connsiteY17" fmla="*/ 2372076 h 2469092"/>
                <a:gd name="connsiteX18" fmla="*/ 3512671 w 5437459"/>
                <a:gd name="connsiteY18" fmla="*/ 2258252 h 2469092"/>
                <a:gd name="connsiteX19" fmla="*/ 3430677 w 5437459"/>
                <a:gd name="connsiteY19" fmla="*/ 2196938 h 2469092"/>
                <a:gd name="connsiteX20" fmla="*/ 3380949 w 5437459"/>
                <a:gd name="connsiteY20" fmla="*/ 2151742 h 2469092"/>
                <a:gd name="connsiteX21" fmla="*/ 3367905 w 5437459"/>
                <a:gd name="connsiteY21" fmla="*/ 2141988 h 2469092"/>
                <a:gd name="connsiteX22" fmla="*/ 3329962 w 5437459"/>
                <a:gd name="connsiteY22" fmla="*/ 2107503 h 2469092"/>
                <a:gd name="connsiteX23" fmla="*/ 3117376 w 5437459"/>
                <a:gd name="connsiteY23" fmla="*/ 1823005 h 2469092"/>
                <a:gd name="connsiteX24" fmla="*/ 2719111 w 5437459"/>
                <a:gd name="connsiteY24" fmla="*/ 1720077 h 2469092"/>
                <a:gd name="connsiteX25" fmla="*/ 3086226 w 5437459"/>
                <a:gd name="connsiteY25" fmla="*/ 1775580 h 2469092"/>
                <a:gd name="connsiteX26" fmla="*/ 3096307 w 5437459"/>
                <a:gd name="connsiteY26" fmla="*/ 1779270 h 2469092"/>
                <a:gd name="connsiteX27" fmla="*/ 3117375 w 5437459"/>
                <a:gd name="connsiteY27" fmla="*/ 1823005 h 2469092"/>
                <a:gd name="connsiteX28" fmla="*/ 3329961 w 5437459"/>
                <a:gd name="connsiteY28" fmla="*/ 2107503 h 2469092"/>
                <a:gd name="connsiteX29" fmla="*/ 3367904 w 5437459"/>
                <a:gd name="connsiteY29" fmla="*/ 2141988 h 2469092"/>
                <a:gd name="connsiteX30" fmla="*/ 3300849 w 5437459"/>
                <a:gd name="connsiteY30" fmla="*/ 2091845 h 2469092"/>
                <a:gd name="connsiteX31" fmla="*/ 2719111 w 5437459"/>
                <a:gd name="connsiteY31" fmla="*/ 1914148 h 2469092"/>
                <a:gd name="connsiteX32" fmla="*/ 2137373 w 5437459"/>
                <a:gd name="connsiteY32" fmla="*/ 2091845 h 2469092"/>
                <a:gd name="connsiteX33" fmla="*/ 2066008 w 5437459"/>
                <a:gd name="connsiteY33" fmla="*/ 2145211 h 2469092"/>
                <a:gd name="connsiteX34" fmla="*/ 2057274 w 5437459"/>
                <a:gd name="connsiteY34" fmla="*/ 2151742 h 2469092"/>
                <a:gd name="connsiteX35" fmla="*/ 2011093 w 5437459"/>
                <a:gd name="connsiteY35" fmla="*/ 2193715 h 2469092"/>
                <a:gd name="connsiteX36" fmla="*/ 1924788 w 5437459"/>
                <a:gd name="connsiteY36" fmla="*/ 2258252 h 2469092"/>
                <a:gd name="connsiteX37" fmla="*/ 1715083 w 5437459"/>
                <a:gd name="connsiteY37" fmla="*/ 2372076 h 2469092"/>
                <a:gd name="connsiteX38" fmla="*/ 1612666 w 5437459"/>
                <a:gd name="connsiteY38" fmla="*/ 2409561 h 2469092"/>
                <a:gd name="connsiteX39" fmla="*/ 1633571 w 5437459"/>
                <a:gd name="connsiteY39" fmla="*/ 2366165 h 2469092"/>
                <a:gd name="connsiteX40" fmla="*/ 1846157 w 5437459"/>
                <a:gd name="connsiteY40" fmla="*/ 2081667 h 2469092"/>
                <a:gd name="connsiteX41" fmla="*/ 1887646 w 5437459"/>
                <a:gd name="connsiteY41" fmla="*/ 2043959 h 2469092"/>
                <a:gd name="connsiteX42" fmla="*/ 1887651 w 5437459"/>
                <a:gd name="connsiteY42" fmla="*/ 2043955 h 2469092"/>
                <a:gd name="connsiteX43" fmla="*/ 1933828 w 5437459"/>
                <a:gd name="connsiteY43" fmla="*/ 2001987 h 2469092"/>
                <a:gd name="connsiteX44" fmla="*/ 1942556 w 5437459"/>
                <a:gd name="connsiteY44" fmla="*/ 1995460 h 2469092"/>
                <a:gd name="connsiteX45" fmla="*/ 1942561 w 5437459"/>
                <a:gd name="connsiteY45" fmla="*/ 1995456 h 2469092"/>
                <a:gd name="connsiteX46" fmla="*/ 2028866 w 5437459"/>
                <a:gd name="connsiteY46" fmla="*/ 1930918 h 2469092"/>
                <a:gd name="connsiteX47" fmla="*/ 2238571 w 5437459"/>
                <a:gd name="connsiteY47" fmla="*/ 1817094 h 2469092"/>
                <a:gd name="connsiteX48" fmla="*/ 2340988 w 5437459"/>
                <a:gd name="connsiteY48" fmla="*/ 1779609 h 2469092"/>
                <a:gd name="connsiteX49" fmla="*/ 2351996 w 5437459"/>
                <a:gd name="connsiteY49" fmla="*/ 1775580 h 2469092"/>
                <a:gd name="connsiteX50" fmla="*/ 2719111 w 5437459"/>
                <a:gd name="connsiteY50" fmla="*/ 1720077 h 2469092"/>
                <a:gd name="connsiteX51" fmla="*/ 1865793 w 5437459"/>
                <a:gd name="connsiteY51" fmla="*/ 408794 h 2469092"/>
                <a:gd name="connsiteX52" fmla="*/ 1896380 w 5437459"/>
                <a:gd name="connsiteY52" fmla="*/ 431666 h 2469092"/>
                <a:gd name="connsiteX53" fmla="*/ 1964415 w 5437459"/>
                <a:gd name="connsiteY53" fmla="*/ 493500 h 2469092"/>
                <a:gd name="connsiteX54" fmla="*/ 1933827 w 5437459"/>
                <a:gd name="connsiteY54" fmla="*/ 470627 h 2469092"/>
                <a:gd name="connsiteX55" fmla="*/ 3575977 w 5437459"/>
                <a:gd name="connsiteY55" fmla="*/ 405570 h 2469092"/>
                <a:gd name="connsiteX56" fmla="*/ 3504396 w 5437459"/>
                <a:gd name="connsiteY56" fmla="*/ 470627 h 2469092"/>
                <a:gd name="connsiteX57" fmla="*/ 3469498 w 5437459"/>
                <a:gd name="connsiteY57" fmla="*/ 496724 h 2469092"/>
                <a:gd name="connsiteX58" fmla="*/ 3541079 w 5437459"/>
                <a:gd name="connsiteY58" fmla="*/ 431666 h 2469092"/>
                <a:gd name="connsiteX59" fmla="*/ 3593273 w 5437459"/>
                <a:gd name="connsiteY59" fmla="*/ 389553 h 2469092"/>
                <a:gd name="connsiteX60" fmla="*/ 3593272 w 5437459"/>
                <a:gd name="connsiteY60" fmla="*/ 389553 h 2469092"/>
                <a:gd name="connsiteX61" fmla="*/ 3592065 w 5437459"/>
                <a:gd name="connsiteY61" fmla="*/ 390947 h 2469092"/>
                <a:gd name="connsiteX62" fmla="*/ 3592066 w 5437459"/>
                <a:gd name="connsiteY62" fmla="*/ 390946 h 2469092"/>
                <a:gd name="connsiteX63" fmla="*/ 1234543 w 5437459"/>
                <a:gd name="connsiteY63" fmla="*/ 0 h 2469092"/>
                <a:gd name="connsiteX64" fmla="*/ 1601658 w 5437459"/>
                <a:gd name="connsiteY64" fmla="*/ 55503 h 2469092"/>
                <a:gd name="connsiteX65" fmla="*/ 1610608 w 5437459"/>
                <a:gd name="connsiteY65" fmla="*/ 58779 h 2469092"/>
                <a:gd name="connsiteX66" fmla="*/ 1633571 w 5437459"/>
                <a:gd name="connsiteY66" fmla="*/ 106448 h 2469092"/>
                <a:gd name="connsiteX67" fmla="*/ 1729828 w 5437459"/>
                <a:gd name="connsiteY67" fmla="*/ 256639 h 2469092"/>
                <a:gd name="connsiteX68" fmla="*/ 1731107 w 5437459"/>
                <a:gd name="connsiteY68" fmla="*/ 258116 h 2469092"/>
                <a:gd name="connsiteX69" fmla="*/ 1729829 w 5437459"/>
                <a:gd name="connsiteY69" fmla="*/ 256640 h 2469092"/>
                <a:gd name="connsiteX70" fmla="*/ 1633572 w 5437459"/>
                <a:gd name="connsiteY70" fmla="*/ 106449 h 2469092"/>
                <a:gd name="connsiteX71" fmla="*/ 1610609 w 5437459"/>
                <a:gd name="connsiteY71" fmla="*/ 58780 h 2469092"/>
                <a:gd name="connsiteX72" fmla="*/ 1715084 w 5437459"/>
                <a:gd name="connsiteY72" fmla="*/ 97018 h 2469092"/>
                <a:gd name="connsiteX73" fmla="*/ 1924789 w 5437459"/>
                <a:gd name="connsiteY73" fmla="*/ 210842 h 2469092"/>
                <a:gd name="connsiteX74" fmla="*/ 1989241 w 5437459"/>
                <a:gd name="connsiteY74" fmla="*/ 259038 h 2469092"/>
                <a:gd name="connsiteX75" fmla="*/ 2019828 w 5437459"/>
                <a:gd name="connsiteY75" fmla="*/ 281911 h 2469092"/>
                <a:gd name="connsiteX76" fmla="*/ 2087862 w 5437459"/>
                <a:gd name="connsiteY76" fmla="*/ 343745 h 2469092"/>
                <a:gd name="connsiteX77" fmla="*/ 2137374 w 5437459"/>
                <a:gd name="connsiteY77" fmla="*/ 380769 h 2469092"/>
                <a:gd name="connsiteX78" fmla="*/ 2719112 w 5437459"/>
                <a:gd name="connsiteY78" fmla="*/ 558466 h 2469092"/>
                <a:gd name="connsiteX79" fmla="*/ 3300850 w 5437459"/>
                <a:gd name="connsiteY79" fmla="*/ 380769 h 2469092"/>
                <a:gd name="connsiteX80" fmla="*/ 3346046 w 5437459"/>
                <a:gd name="connsiteY80" fmla="*/ 346972 h 2469092"/>
                <a:gd name="connsiteX81" fmla="*/ 3346050 w 5437459"/>
                <a:gd name="connsiteY81" fmla="*/ 346968 h 2469092"/>
                <a:gd name="connsiteX82" fmla="*/ 3417631 w 5437459"/>
                <a:gd name="connsiteY82" fmla="*/ 281911 h 2469092"/>
                <a:gd name="connsiteX83" fmla="*/ 3452530 w 5437459"/>
                <a:gd name="connsiteY83" fmla="*/ 255815 h 2469092"/>
                <a:gd name="connsiteX84" fmla="*/ 3512670 w 5437459"/>
                <a:gd name="connsiteY84" fmla="*/ 210842 h 2469092"/>
                <a:gd name="connsiteX85" fmla="*/ 3722375 w 5437459"/>
                <a:gd name="connsiteY85" fmla="*/ 97018 h 2469092"/>
                <a:gd name="connsiteX86" fmla="*/ 3827778 w 5437459"/>
                <a:gd name="connsiteY86" fmla="*/ 58440 h 2469092"/>
                <a:gd name="connsiteX87" fmla="*/ 3804651 w 5437459"/>
                <a:gd name="connsiteY87" fmla="*/ 106449 h 2469092"/>
                <a:gd name="connsiteX88" fmla="*/ 3708394 w 5437459"/>
                <a:gd name="connsiteY88" fmla="*/ 256640 h 2469092"/>
                <a:gd name="connsiteX89" fmla="*/ 3701690 w 5437459"/>
                <a:gd name="connsiteY89" fmla="*/ 264380 h 2469092"/>
                <a:gd name="connsiteX90" fmla="*/ 3701690 w 5437459"/>
                <a:gd name="connsiteY90" fmla="*/ 264380 h 2469092"/>
                <a:gd name="connsiteX91" fmla="*/ 3708395 w 5437459"/>
                <a:gd name="connsiteY91" fmla="*/ 256639 h 2469092"/>
                <a:gd name="connsiteX92" fmla="*/ 3804652 w 5437459"/>
                <a:gd name="connsiteY92" fmla="*/ 106448 h 2469092"/>
                <a:gd name="connsiteX93" fmla="*/ 3827779 w 5437459"/>
                <a:gd name="connsiteY93" fmla="*/ 58439 h 2469092"/>
                <a:gd name="connsiteX94" fmla="*/ 3835801 w 5437459"/>
                <a:gd name="connsiteY94" fmla="*/ 55503 h 2469092"/>
                <a:gd name="connsiteX95" fmla="*/ 4202916 w 5437459"/>
                <a:gd name="connsiteY95" fmla="*/ 0 h 2469092"/>
                <a:gd name="connsiteX96" fmla="*/ 5437459 w 5437459"/>
                <a:gd name="connsiteY96" fmla="*/ 1234546 h 2469092"/>
                <a:gd name="connsiteX97" fmla="*/ 4202916 w 5437459"/>
                <a:gd name="connsiteY97" fmla="*/ 2469092 h 2469092"/>
                <a:gd name="connsiteX98" fmla="*/ 3835801 w 5437459"/>
                <a:gd name="connsiteY98" fmla="*/ 2413589 h 2469092"/>
                <a:gd name="connsiteX99" fmla="*/ 3825721 w 5437459"/>
                <a:gd name="connsiteY99" fmla="*/ 2409900 h 2469092"/>
                <a:gd name="connsiteX100" fmla="*/ 3804652 w 5437459"/>
                <a:gd name="connsiteY100" fmla="*/ 2366164 h 2469092"/>
                <a:gd name="connsiteX101" fmla="*/ 3592066 w 5437459"/>
                <a:gd name="connsiteY101" fmla="*/ 2081666 h 2469092"/>
                <a:gd name="connsiteX102" fmla="*/ 3554124 w 5437459"/>
                <a:gd name="connsiteY102" fmla="*/ 2047182 h 2469092"/>
                <a:gd name="connsiteX103" fmla="*/ 3621178 w 5437459"/>
                <a:gd name="connsiteY103" fmla="*/ 2097324 h 2469092"/>
                <a:gd name="connsiteX104" fmla="*/ 4202916 w 5437459"/>
                <a:gd name="connsiteY104" fmla="*/ 2275021 h 2469092"/>
                <a:gd name="connsiteX105" fmla="*/ 5243389 w 5437459"/>
                <a:gd name="connsiteY105" fmla="*/ 1234546 h 2469092"/>
                <a:gd name="connsiteX106" fmla="*/ 4202916 w 5437459"/>
                <a:gd name="connsiteY106" fmla="*/ 194071 h 2469092"/>
                <a:gd name="connsiteX107" fmla="*/ 3621178 w 5437459"/>
                <a:gd name="connsiteY107" fmla="*/ 371768 h 2469092"/>
                <a:gd name="connsiteX108" fmla="*/ 3575978 w 5437459"/>
                <a:gd name="connsiteY108" fmla="*/ 405568 h 2469092"/>
                <a:gd name="connsiteX109" fmla="*/ 3575976 w 5437459"/>
                <a:gd name="connsiteY109" fmla="*/ 405570 h 2469092"/>
                <a:gd name="connsiteX110" fmla="*/ 3541078 w 5437459"/>
                <a:gd name="connsiteY110" fmla="*/ 431666 h 2469092"/>
                <a:gd name="connsiteX111" fmla="*/ 3469497 w 5437459"/>
                <a:gd name="connsiteY111" fmla="*/ 496724 h 2469092"/>
                <a:gd name="connsiteX112" fmla="*/ 3409356 w 5437459"/>
                <a:gd name="connsiteY112" fmla="*/ 541696 h 2469092"/>
                <a:gd name="connsiteX113" fmla="*/ 3199651 w 5437459"/>
                <a:gd name="connsiteY113" fmla="*/ 655520 h 2469092"/>
                <a:gd name="connsiteX114" fmla="*/ 3094249 w 5437459"/>
                <a:gd name="connsiteY114" fmla="*/ 694097 h 2469092"/>
                <a:gd name="connsiteX115" fmla="*/ 3094249 w 5437459"/>
                <a:gd name="connsiteY115" fmla="*/ 694098 h 2469092"/>
                <a:gd name="connsiteX116" fmla="*/ 3086227 w 5437459"/>
                <a:gd name="connsiteY116" fmla="*/ 697034 h 2469092"/>
                <a:gd name="connsiteX117" fmla="*/ 2719112 w 5437459"/>
                <a:gd name="connsiteY117" fmla="*/ 752537 h 2469092"/>
                <a:gd name="connsiteX118" fmla="*/ 2351997 w 5437459"/>
                <a:gd name="connsiteY118" fmla="*/ 697034 h 2469092"/>
                <a:gd name="connsiteX119" fmla="*/ 2343048 w 5437459"/>
                <a:gd name="connsiteY119" fmla="*/ 693759 h 2469092"/>
                <a:gd name="connsiteX120" fmla="*/ 2238572 w 5437459"/>
                <a:gd name="connsiteY120" fmla="*/ 655520 h 2469092"/>
                <a:gd name="connsiteX121" fmla="*/ 2028867 w 5437459"/>
                <a:gd name="connsiteY121" fmla="*/ 541696 h 2469092"/>
                <a:gd name="connsiteX122" fmla="*/ 1964416 w 5437459"/>
                <a:gd name="connsiteY122" fmla="*/ 493500 h 2469092"/>
                <a:gd name="connsiteX123" fmla="*/ 1896381 w 5437459"/>
                <a:gd name="connsiteY123" fmla="*/ 431666 h 2469092"/>
                <a:gd name="connsiteX124" fmla="*/ 1865794 w 5437459"/>
                <a:gd name="connsiteY124" fmla="*/ 408794 h 2469092"/>
                <a:gd name="connsiteX125" fmla="*/ 1865792 w 5437459"/>
                <a:gd name="connsiteY125" fmla="*/ 408793 h 2469092"/>
                <a:gd name="connsiteX126" fmla="*/ 1816281 w 5437459"/>
                <a:gd name="connsiteY126" fmla="*/ 371768 h 2469092"/>
                <a:gd name="connsiteX127" fmla="*/ 1234543 w 5437459"/>
                <a:gd name="connsiteY127" fmla="*/ 194071 h 2469092"/>
                <a:gd name="connsiteX128" fmla="*/ 194070 w 5437459"/>
                <a:gd name="connsiteY128" fmla="*/ 1234546 h 2469092"/>
                <a:gd name="connsiteX129" fmla="*/ 1234543 w 5437459"/>
                <a:gd name="connsiteY129" fmla="*/ 2275021 h 2469092"/>
                <a:gd name="connsiteX130" fmla="*/ 1816281 w 5437459"/>
                <a:gd name="connsiteY130" fmla="*/ 2097324 h 2469092"/>
                <a:gd name="connsiteX131" fmla="*/ 1887646 w 5437459"/>
                <a:gd name="connsiteY131" fmla="*/ 2043958 h 2469092"/>
                <a:gd name="connsiteX132" fmla="*/ 1846157 w 5437459"/>
                <a:gd name="connsiteY132" fmla="*/ 2081666 h 2469092"/>
                <a:gd name="connsiteX133" fmla="*/ 1633571 w 5437459"/>
                <a:gd name="connsiteY133" fmla="*/ 2366164 h 2469092"/>
                <a:gd name="connsiteX134" fmla="*/ 1612666 w 5437459"/>
                <a:gd name="connsiteY134" fmla="*/ 2409560 h 2469092"/>
                <a:gd name="connsiteX135" fmla="*/ 1601658 w 5437459"/>
                <a:gd name="connsiteY135" fmla="*/ 2413589 h 2469092"/>
                <a:gd name="connsiteX136" fmla="*/ 1234543 w 5437459"/>
                <a:gd name="connsiteY136" fmla="*/ 2469092 h 2469092"/>
                <a:gd name="connsiteX137" fmla="*/ 0 w 5437459"/>
                <a:gd name="connsiteY137" fmla="*/ 1234546 h 2469092"/>
                <a:gd name="connsiteX138" fmla="*/ 1234543 w 5437459"/>
                <a:gd name="connsiteY138" fmla="*/ 0 h 246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37459" h="2469092">
                  <a:moveTo>
                    <a:pt x="2066009" y="2145211"/>
                  </a:moveTo>
                  <a:lnTo>
                    <a:pt x="2019828" y="2187183"/>
                  </a:lnTo>
                  <a:lnTo>
                    <a:pt x="2011094" y="2193715"/>
                  </a:lnTo>
                  <a:lnTo>
                    <a:pt x="2057275" y="2151742"/>
                  </a:lnTo>
                  <a:close/>
                  <a:moveTo>
                    <a:pt x="3367904" y="2141988"/>
                  </a:moveTo>
                  <a:lnTo>
                    <a:pt x="3380948" y="2151742"/>
                  </a:lnTo>
                  <a:lnTo>
                    <a:pt x="3430676" y="2196938"/>
                  </a:lnTo>
                  <a:lnTo>
                    <a:pt x="3417631" y="2187183"/>
                  </a:lnTo>
                  <a:close/>
                  <a:moveTo>
                    <a:pt x="3096308" y="1779270"/>
                  </a:moveTo>
                  <a:lnTo>
                    <a:pt x="3199652" y="1817094"/>
                  </a:lnTo>
                  <a:cubicBezTo>
                    <a:pt x="3273501" y="1848330"/>
                    <a:pt x="3343679" y="1886547"/>
                    <a:pt x="3409357" y="1930918"/>
                  </a:cubicBezTo>
                  <a:lnTo>
                    <a:pt x="3491351" y="1992232"/>
                  </a:lnTo>
                  <a:lnTo>
                    <a:pt x="3504396" y="2001987"/>
                  </a:lnTo>
                  <a:lnTo>
                    <a:pt x="3554124" y="2047183"/>
                  </a:lnTo>
                  <a:lnTo>
                    <a:pt x="3592066" y="2081667"/>
                  </a:lnTo>
                  <a:cubicBezTo>
                    <a:pt x="3675844" y="2165446"/>
                    <a:pt x="3747637" y="2261209"/>
                    <a:pt x="3804652" y="2366165"/>
                  </a:cubicBezTo>
                  <a:lnTo>
                    <a:pt x="3825721" y="2409901"/>
                  </a:lnTo>
                  <a:lnTo>
                    <a:pt x="3722376" y="2372076"/>
                  </a:lnTo>
                  <a:cubicBezTo>
                    <a:pt x="3648527" y="2340841"/>
                    <a:pt x="3578350" y="2302624"/>
                    <a:pt x="3512671" y="2258252"/>
                  </a:cubicBezTo>
                  <a:lnTo>
                    <a:pt x="3430677" y="2196938"/>
                  </a:lnTo>
                  <a:lnTo>
                    <a:pt x="3380949" y="2151742"/>
                  </a:lnTo>
                  <a:lnTo>
                    <a:pt x="3367905" y="2141988"/>
                  </a:lnTo>
                  <a:lnTo>
                    <a:pt x="3329962" y="2107503"/>
                  </a:lnTo>
                  <a:cubicBezTo>
                    <a:pt x="3246184" y="2023725"/>
                    <a:pt x="3174391" y="1927961"/>
                    <a:pt x="3117376" y="1823005"/>
                  </a:cubicBezTo>
                  <a:close/>
                  <a:moveTo>
                    <a:pt x="2719111" y="1720077"/>
                  </a:moveTo>
                  <a:cubicBezTo>
                    <a:pt x="2846952" y="1720077"/>
                    <a:pt x="2970255" y="1739509"/>
                    <a:pt x="3086226" y="1775580"/>
                  </a:cubicBezTo>
                  <a:lnTo>
                    <a:pt x="3096307" y="1779270"/>
                  </a:lnTo>
                  <a:lnTo>
                    <a:pt x="3117375" y="1823005"/>
                  </a:lnTo>
                  <a:cubicBezTo>
                    <a:pt x="3174390" y="1927961"/>
                    <a:pt x="3246183" y="2023725"/>
                    <a:pt x="3329961" y="2107503"/>
                  </a:cubicBezTo>
                  <a:lnTo>
                    <a:pt x="3367904" y="2141988"/>
                  </a:lnTo>
                  <a:lnTo>
                    <a:pt x="3300849" y="2091845"/>
                  </a:lnTo>
                  <a:cubicBezTo>
                    <a:pt x="3134789" y="1979656"/>
                    <a:pt x="2934600" y="1914148"/>
                    <a:pt x="2719111" y="1914148"/>
                  </a:cubicBezTo>
                  <a:cubicBezTo>
                    <a:pt x="2503622" y="1914148"/>
                    <a:pt x="2303434" y="1979656"/>
                    <a:pt x="2137373" y="2091845"/>
                  </a:cubicBezTo>
                  <a:lnTo>
                    <a:pt x="2066008" y="2145211"/>
                  </a:lnTo>
                  <a:lnTo>
                    <a:pt x="2057274" y="2151742"/>
                  </a:lnTo>
                  <a:lnTo>
                    <a:pt x="2011093" y="2193715"/>
                  </a:lnTo>
                  <a:lnTo>
                    <a:pt x="1924788" y="2258252"/>
                  </a:lnTo>
                  <a:cubicBezTo>
                    <a:pt x="1859110" y="2302624"/>
                    <a:pt x="1788932" y="2340841"/>
                    <a:pt x="1715083" y="2372076"/>
                  </a:cubicBezTo>
                  <a:lnTo>
                    <a:pt x="1612666" y="2409561"/>
                  </a:lnTo>
                  <a:lnTo>
                    <a:pt x="1633571" y="2366165"/>
                  </a:lnTo>
                  <a:cubicBezTo>
                    <a:pt x="1690586" y="2261209"/>
                    <a:pt x="1762379" y="2165446"/>
                    <a:pt x="1846157" y="2081667"/>
                  </a:cubicBezTo>
                  <a:lnTo>
                    <a:pt x="1887646" y="2043959"/>
                  </a:lnTo>
                  <a:lnTo>
                    <a:pt x="1887651" y="2043955"/>
                  </a:lnTo>
                  <a:lnTo>
                    <a:pt x="1933828" y="2001987"/>
                  </a:lnTo>
                  <a:lnTo>
                    <a:pt x="1942556" y="1995460"/>
                  </a:lnTo>
                  <a:lnTo>
                    <a:pt x="1942561" y="1995456"/>
                  </a:lnTo>
                  <a:lnTo>
                    <a:pt x="2028866" y="1930918"/>
                  </a:lnTo>
                  <a:cubicBezTo>
                    <a:pt x="2094545" y="1886547"/>
                    <a:pt x="2164722" y="1848330"/>
                    <a:pt x="2238571" y="1817094"/>
                  </a:cubicBezTo>
                  <a:lnTo>
                    <a:pt x="2340988" y="1779609"/>
                  </a:lnTo>
                  <a:lnTo>
                    <a:pt x="2351996" y="1775580"/>
                  </a:lnTo>
                  <a:cubicBezTo>
                    <a:pt x="2467968" y="1739509"/>
                    <a:pt x="2591270" y="1720077"/>
                    <a:pt x="2719111" y="1720077"/>
                  </a:cubicBezTo>
                  <a:close/>
                  <a:moveTo>
                    <a:pt x="1865793" y="408794"/>
                  </a:moveTo>
                  <a:lnTo>
                    <a:pt x="1896380" y="431666"/>
                  </a:lnTo>
                  <a:lnTo>
                    <a:pt x="1964415" y="493500"/>
                  </a:lnTo>
                  <a:lnTo>
                    <a:pt x="1933827" y="470627"/>
                  </a:lnTo>
                  <a:close/>
                  <a:moveTo>
                    <a:pt x="3575977" y="405570"/>
                  </a:moveTo>
                  <a:lnTo>
                    <a:pt x="3504396" y="470627"/>
                  </a:lnTo>
                  <a:lnTo>
                    <a:pt x="3469498" y="496724"/>
                  </a:lnTo>
                  <a:lnTo>
                    <a:pt x="3541079" y="431666"/>
                  </a:lnTo>
                  <a:close/>
                  <a:moveTo>
                    <a:pt x="3593273" y="389553"/>
                  </a:moveTo>
                  <a:lnTo>
                    <a:pt x="3593272" y="389553"/>
                  </a:lnTo>
                  <a:lnTo>
                    <a:pt x="3592065" y="390947"/>
                  </a:lnTo>
                  <a:lnTo>
                    <a:pt x="3592066" y="390946"/>
                  </a:lnTo>
                  <a:close/>
                  <a:moveTo>
                    <a:pt x="1234543" y="0"/>
                  </a:moveTo>
                  <a:cubicBezTo>
                    <a:pt x="1362384" y="0"/>
                    <a:pt x="1485687" y="19432"/>
                    <a:pt x="1601658" y="55503"/>
                  </a:cubicBezTo>
                  <a:lnTo>
                    <a:pt x="1610608" y="58779"/>
                  </a:lnTo>
                  <a:lnTo>
                    <a:pt x="1633571" y="106448"/>
                  </a:lnTo>
                  <a:cubicBezTo>
                    <a:pt x="1662079" y="158926"/>
                    <a:pt x="1694281" y="209106"/>
                    <a:pt x="1729828" y="256639"/>
                  </a:cubicBezTo>
                  <a:lnTo>
                    <a:pt x="1731107" y="258116"/>
                  </a:lnTo>
                  <a:lnTo>
                    <a:pt x="1729829" y="256640"/>
                  </a:lnTo>
                  <a:cubicBezTo>
                    <a:pt x="1694281" y="209107"/>
                    <a:pt x="1662079" y="158927"/>
                    <a:pt x="1633572" y="106449"/>
                  </a:cubicBezTo>
                  <a:lnTo>
                    <a:pt x="1610609" y="58780"/>
                  </a:lnTo>
                  <a:lnTo>
                    <a:pt x="1715084" y="97018"/>
                  </a:lnTo>
                  <a:cubicBezTo>
                    <a:pt x="1788933" y="128254"/>
                    <a:pt x="1859111" y="166471"/>
                    <a:pt x="1924789" y="210842"/>
                  </a:cubicBezTo>
                  <a:lnTo>
                    <a:pt x="1989241" y="259038"/>
                  </a:lnTo>
                  <a:lnTo>
                    <a:pt x="2019828" y="281911"/>
                  </a:lnTo>
                  <a:lnTo>
                    <a:pt x="2087862" y="343745"/>
                  </a:lnTo>
                  <a:lnTo>
                    <a:pt x="2137374" y="380769"/>
                  </a:lnTo>
                  <a:cubicBezTo>
                    <a:pt x="2303435" y="492958"/>
                    <a:pt x="2503623" y="558466"/>
                    <a:pt x="2719112" y="558466"/>
                  </a:cubicBezTo>
                  <a:cubicBezTo>
                    <a:pt x="2934601" y="558466"/>
                    <a:pt x="3134790" y="492958"/>
                    <a:pt x="3300850" y="380769"/>
                  </a:cubicBezTo>
                  <a:lnTo>
                    <a:pt x="3346046" y="346972"/>
                  </a:lnTo>
                  <a:lnTo>
                    <a:pt x="3346050" y="346968"/>
                  </a:lnTo>
                  <a:lnTo>
                    <a:pt x="3417631" y="281911"/>
                  </a:lnTo>
                  <a:lnTo>
                    <a:pt x="3452530" y="255815"/>
                  </a:lnTo>
                  <a:lnTo>
                    <a:pt x="3512670" y="210842"/>
                  </a:lnTo>
                  <a:cubicBezTo>
                    <a:pt x="3578349" y="166471"/>
                    <a:pt x="3648526" y="128254"/>
                    <a:pt x="3722375" y="97018"/>
                  </a:cubicBezTo>
                  <a:lnTo>
                    <a:pt x="3827778" y="58440"/>
                  </a:lnTo>
                  <a:lnTo>
                    <a:pt x="3804651" y="106449"/>
                  </a:lnTo>
                  <a:cubicBezTo>
                    <a:pt x="3776144" y="158927"/>
                    <a:pt x="3743942" y="209107"/>
                    <a:pt x="3708394" y="256640"/>
                  </a:cubicBezTo>
                  <a:lnTo>
                    <a:pt x="3701690" y="264380"/>
                  </a:lnTo>
                  <a:lnTo>
                    <a:pt x="3701690" y="264380"/>
                  </a:lnTo>
                  <a:lnTo>
                    <a:pt x="3708395" y="256639"/>
                  </a:lnTo>
                  <a:cubicBezTo>
                    <a:pt x="3743943" y="209106"/>
                    <a:pt x="3776145" y="158926"/>
                    <a:pt x="3804652" y="106448"/>
                  </a:cubicBezTo>
                  <a:lnTo>
                    <a:pt x="3827779" y="58439"/>
                  </a:lnTo>
                  <a:lnTo>
                    <a:pt x="3835801" y="55503"/>
                  </a:lnTo>
                  <a:cubicBezTo>
                    <a:pt x="3951773" y="19432"/>
                    <a:pt x="4075075" y="0"/>
                    <a:pt x="4202916" y="0"/>
                  </a:cubicBezTo>
                  <a:cubicBezTo>
                    <a:pt x="4884735" y="0"/>
                    <a:pt x="5437459" y="552725"/>
                    <a:pt x="5437459" y="1234546"/>
                  </a:cubicBezTo>
                  <a:cubicBezTo>
                    <a:pt x="5437459" y="1916367"/>
                    <a:pt x="4884735" y="2469092"/>
                    <a:pt x="4202916" y="2469092"/>
                  </a:cubicBezTo>
                  <a:cubicBezTo>
                    <a:pt x="4075075" y="2469092"/>
                    <a:pt x="3951773" y="2449661"/>
                    <a:pt x="3835801" y="2413589"/>
                  </a:cubicBezTo>
                  <a:lnTo>
                    <a:pt x="3825721" y="2409900"/>
                  </a:lnTo>
                  <a:lnTo>
                    <a:pt x="3804652" y="2366164"/>
                  </a:lnTo>
                  <a:cubicBezTo>
                    <a:pt x="3747637" y="2261208"/>
                    <a:pt x="3675844" y="2165445"/>
                    <a:pt x="3592066" y="2081666"/>
                  </a:cubicBezTo>
                  <a:lnTo>
                    <a:pt x="3554124" y="2047182"/>
                  </a:lnTo>
                  <a:lnTo>
                    <a:pt x="3621178" y="2097324"/>
                  </a:lnTo>
                  <a:cubicBezTo>
                    <a:pt x="3787239" y="2209513"/>
                    <a:pt x="3987427" y="2275021"/>
                    <a:pt x="4202916" y="2275021"/>
                  </a:cubicBezTo>
                  <a:cubicBezTo>
                    <a:pt x="4777553" y="2275021"/>
                    <a:pt x="5243389" y="1809184"/>
                    <a:pt x="5243389" y="1234546"/>
                  </a:cubicBezTo>
                  <a:cubicBezTo>
                    <a:pt x="5243389" y="659908"/>
                    <a:pt x="4777553" y="194071"/>
                    <a:pt x="4202916" y="194071"/>
                  </a:cubicBezTo>
                  <a:cubicBezTo>
                    <a:pt x="3987427" y="194071"/>
                    <a:pt x="3787239" y="259579"/>
                    <a:pt x="3621178" y="371768"/>
                  </a:cubicBezTo>
                  <a:lnTo>
                    <a:pt x="3575978" y="405568"/>
                  </a:lnTo>
                  <a:lnTo>
                    <a:pt x="3575976" y="405570"/>
                  </a:lnTo>
                  <a:lnTo>
                    <a:pt x="3541078" y="431666"/>
                  </a:lnTo>
                  <a:lnTo>
                    <a:pt x="3469497" y="496724"/>
                  </a:lnTo>
                  <a:lnTo>
                    <a:pt x="3409356" y="541696"/>
                  </a:lnTo>
                  <a:cubicBezTo>
                    <a:pt x="3343678" y="586067"/>
                    <a:pt x="3273500" y="624285"/>
                    <a:pt x="3199651" y="655520"/>
                  </a:cubicBezTo>
                  <a:lnTo>
                    <a:pt x="3094249" y="694097"/>
                  </a:lnTo>
                  <a:lnTo>
                    <a:pt x="3094249" y="694098"/>
                  </a:lnTo>
                  <a:lnTo>
                    <a:pt x="3086227" y="697034"/>
                  </a:lnTo>
                  <a:cubicBezTo>
                    <a:pt x="2970256" y="733105"/>
                    <a:pt x="2846953" y="752537"/>
                    <a:pt x="2719112" y="752537"/>
                  </a:cubicBezTo>
                  <a:cubicBezTo>
                    <a:pt x="2591271" y="752537"/>
                    <a:pt x="2467969" y="733105"/>
                    <a:pt x="2351997" y="697034"/>
                  </a:cubicBezTo>
                  <a:lnTo>
                    <a:pt x="2343048" y="693759"/>
                  </a:lnTo>
                  <a:lnTo>
                    <a:pt x="2238572" y="655520"/>
                  </a:lnTo>
                  <a:cubicBezTo>
                    <a:pt x="2164723" y="624285"/>
                    <a:pt x="2094546" y="586067"/>
                    <a:pt x="2028867" y="541696"/>
                  </a:cubicBezTo>
                  <a:lnTo>
                    <a:pt x="1964416" y="493500"/>
                  </a:lnTo>
                  <a:lnTo>
                    <a:pt x="1896381" y="431666"/>
                  </a:lnTo>
                  <a:lnTo>
                    <a:pt x="1865794" y="408794"/>
                  </a:lnTo>
                  <a:lnTo>
                    <a:pt x="1865792" y="408793"/>
                  </a:lnTo>
                  <a:lnTo>
                    <a:pt x="1816281" y="371768"/>
                  </a:lnTo>
                  <a:cubicBezTo>
                    <a:pt x="1650221" y="259579"/>
                    <a:pt x="1450032" y="194071"/>
                    <a:pt x="1234543" y="194071"/>
                  </a:cubicBezTo>
                  <a:cubicBezTo>
                    <a:pt x="659906" y="194071"/>
                    <a:pt x="194070" y="659908"/>
                    <a:pt x="194070" y="1234546"/>
                  </a:cubicBezTo>
                  <a:cubicBezTo>
                    <a:pt x="194070" y="1809184"/>
                    <a:pt x="659906" y="2275021"/>
                    <a:pt x="1234543" y="2275021"/>
                  </a:cubicBezTo>
                  <a:cubicBezTo>
                    <a:pt x="1450032" y="2275021"/>
                    <a:pt x="1650221" y="2209513"/>
                    <a:pt x="1816281" y="2097324"/>
                  </a:cubicBezTo>
                  <a:lnTo>
                    <a:pt x="1887646" y="2043958"/>
                  </a:lnTo>
                  <a:lnTo>
                    <a:pt x="1846157" y="2081666"/>
                  </a:lnTo>
                  <a:cubicBezTo>
                    <a:pt x="1762379" y="2165445"/>
                    <a:pt x="1690586" y="2261208"/>
                    <a:pt x="1633571" y="2366164"/>
                  </a:cubicBezTo>
                  <a:lnTo>
                    <a:pt x="1612666" y="2409560"/>
                  </a:lnTo>
                  <a:lnTo>
                    <a:pt x="1601658" y="2413589"/>
                  </a:lnTo>
                  <a:cubicBezTo>
                    <a:pt x="1485687" y="2449661"/>
                    <a:pt x="1362384" y="2469092"/>
                    <a:pt x="1234543" y="2469092"/>
                  </a:cubicBezTo>
                  <a:cubicBezTo>
                    <a:pt x="552724" y="2469092"/>
                    <a:pt x="0" y="1916367"/>
                    <a:pt x="0" y="1234546"/>
                  </a:cubicBezTo>
                  <a:cubicBezTo>
                    <a:pt x="0" y="552725"/>
                    <a:pt x="552724" y="0"/>
                    <a:pt x="1234543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pic>
        <p:nvPicPr>
          <p:cNvPr id="3" name="Graphic 2" descr="Chat with solid fill">
            <a:extLst>
              <a:ext uri="{FF2B5EF4-FFF2-40B4-BE49-F238E27FC236}">
                <a16:creationId xmlns:a16="http://schemas.microsoft.com/office/drawing/2014/main" id="{F85B6025-A1A2-02DA-0360-E43F75001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49582" y="2971800"/>
            <a:ext cx="914400" cy="914400"/>
          </a:xfrm>
          <a:prstGeom prst="rect">
            <a:avLst/>
          </a:prstGeom>
        </p:spPr>
      </p:pic>
      <p:pic>
        <p:nvPicPr>
          <p:cNvPr id="4" name="Graphic 3" descr="Handshake with solid fill">
            <a:extLst>
              <a:ext uri="{FF2B5EF4-FFF2-40B4-BE49-F238E27FC236}">
                <a16:creationId xmlns:a16="http://schemas.microsoft.com/office/drawing/2014/main" id="{E2CE9CB9-11B9-6411-24E6-677BD0668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28017" y="2972116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862F95-5A43-DAAA-30B8-2380F70ED394}"/>
              </a:ext>
            </a:extLst>
          </p:cNvPr>
          <p:cNvSpPr txBox="1"/>
          <p:nvPr/>
        </p:nvSpPr>
        <p:spPr>
          <a:xfrm>
            <a:off x="2515464" y="2240653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91C5EC-0319-AE02-7E4A-5F0C7192B67E}"/>
              </a:ext>
            </a:extLst>
          </p:cNvPr>
          <p:cNvSpPr txBox="1"/>
          <p:nvPr/>
        </p:nvSpPr>
        <p:spPr>
          <a:xfrm>
            <a:off x="8620743" y="2240653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BD4266-EBC3-0CCA-7CEB-3F2E5B1347E5}"/>
              </a:ext>
            </a:extLst>
          </p:cNvPr>
          <p:cNvSpPr txBox="1"/>
          <p:nvPr/>
        </p:nvSpPr>
        <p:spPr>
          <a:xfrm>
            <a:off x="4078883" y="1584939"/>
            <a:ext cx="174054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27947-8E00-1813-230E-C1C89624A5A0}"/>
              </a:ext>
            </a:extLst>
          </p:cNvPr>
          <p:cNvSpPr txBox="1"/>
          <p:nvPr/>
        </p:nvSpPr>
        <p:spPr>
          <a:xfrm>
            <a:off x="6372950" y="1584939"/>
            <a:ext cx="174054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117574-3805-6C95-6B90-6618676FA01A}"/>
              </a:ext>
            </a:extLst>
          </p:cNvPr>
          <p:cNvSpPr txBox="1"/>
          <p:nvPr/>
        </p:nvSpPr>
        <p:spPr>
          <a:xfrm>
            <a:off x="4078502" y="4870872"/>
            <a:ext cx="174054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F10AE8-C434-D558-B62B-F53AC8BFE3F3}"/>
              </a:ext>
            </a:extLst>
          </p:cNvPr>
          <p:cNvSpPr txBox="1"/>
          <p:nvPr/>
        </p:nvSpPr>
        <p:spPr>
          <a:xfrm>
            <a:off x="6372569" y="4870872"/>
            <a:ext cx="174054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BA4D0C-BCF0-7F58-4C33-239C9DD01480}"/>
              </a:ext>
            </a:extLst>
          </p:cNvPr>
          <p:cNvSpPr txBox="1"/>
          <p:nvPr/>
        </p:nvSpPr>
        <p:spPr>
          <a:xfrm>
            <a:off x="2515082" y="3884923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AFB761-1C8A-33E5-95CC-796CC15D0AF2}"/>
              </a:ext>
            </a:extLst>
          </p:cNvPr>
          <p:cNvSpPr txBox="1"/>
          <p:nvPr/>
        </p:nvSpPr>
        <p:spPr>
          <a:xfrm>
            <a:off x="8620361" y="3884923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06134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E87E0-A2CB-900E-8D0C-5531C2519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0682B3A-4A03-0680-4378-39FB35E0B4B9}"/>
              </a:ext>
            </a:extLst>
          </p:cNvPr>
          <p:cNvGrpSpPr/>
          <p:nvPr/>
        </p:nvGrpSpPr>
        <p:grpSpPr>
          <a:xfrm>
            <a:off x="2325708" y="1140473"/>
            <a:ext cx="7540585" cy="4575844"/>
            <a:chOff x="2325708" y="1140473"/>
            <a:chExt cx="7540585" cy="457584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FB3FEC-532B-05EE-6839-9E8C81C63A8E}"/>
                </a:ext>
              </a:extLst>
            </p:cNvPr>
            <p:cNvSpPr/>
            <p:nvPr/>
          </p:nvSpPr>
          <p:spPr>
            <a:xfrm>
              <a:off x="2325708" y="1441334"/>
              <a:ext cx="2129718" cy="1987667"/>
            </a:xfrm>
            <a:custGeom>
              <a:avLst/>
              <a:gdLst>
                <a:gd name="connsiteX0" fmla="*/ 1259048 w 2129718"/>
                <a:gd name="connsiteY0" fmla="*/ 1304188 h 1987667"/>
                <a:gd name="connsiteX1" fmla="*/ 1256396 w 2129718"/>
                <a:gd name="connsiteY1" fmla="*/ 1307435 h 1987667"/>
                <a:gd name="connsiteX2" fmla="*/ 1228568 w 2129718"/>
                <a:gd name="connsiteY2" fmla="*/ 1360343 h 1987667"/>
                <a:gd name="connsiteX3" fmla="*/ 1228585 w 2129718"/>
                <a:gd name="connsiteY3" fmla="*/ 1360312 h 1987667"/>
                <a:gd name="connsiteX4" fmla="*/ 1256396 w 2129718"/>
                <a:gd name="connsiteY4" fmla="*/ 1307436 h 1987667"/>
                <a:gd name="connsiteX5" fmla="*/ 1259046 w 2129718"/>
                <a:gd name="connsiteY5" fmla="*/ 1304191 h 1987667"/>
                <a:gd name="connsiteX6" fmla="*/ 1159672 w 2129718"/>
                <a:gd name="connsiteY6" fmla="*/ 0 h 1987667"/>
                <a:gd name="connsiteX7" fmla="*/ 2129718 w 2129718"/>
                <a:gd name="connsiteY7" fmla="*/ 961426 h 1987667"/>
                <a:gd name="connsiteX8" fmla="*/ 2076033 w 2129718"/>
                <a:gd name="connsiteY8" fmla="*/ 969619 h 1987667"/>
                <a:gd name="connsiteX9" fmla="*/ 1249372 w 2129718"/>
                <a:gd name="connsiteY9" fmla="*/ 1895713 h 1987667"/>
                <a:gd name="connsiteX10" fmla="*/ 1245308 w 2129718"/>
                <a:gd name="connsiteY10" fmla="*/ 1987667 h 1987667"/>
                <a:gd name="connsiteX11" fmla="*/ 22 w 2129718"/>
                <a:gd name="connsiteY11" fmla="*/ 1987667 h 1987667"/>
                <a:gd name="connsiteX12" fmla="*/ 0 w 2129718"/>
                <a:gd name="connsiteY12" fmla="*/ 1986677 h 1987667"/>
                <a:gd name="connsiteX13" fmla="*/ 697819 w 2129718"/>
                <a:gd name="connsiteY13" fmla="*/ 342072 h 1987667"/>
                <a:gd name="connsiteX14" fmla="*/ 1050075 w 2129718"/>
                <a:gd name="connsiteY14" fmla="*/ 63054 h 198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29718" h="1987667">
                  <a:moveTo>
                    <a:pt x="1259048" y="1304188"/>
                  </a:moveTo>
                  <a:lnTo>
                    <a:pt x="1256396" y="1307435"/>
                  </a:lnTo>
                  <a:lnTo>
                    <a:pt x="1228568" y="1360343"/>
                  </a:lnTo>
                  <a:lnTo>
                    <a:pt x="1228585" y="1360312"/>
                  </a:lnTo>
                  <a:lnTo>
                    <a:pt x="1256396" y="1307436"/>
                  </a:lnTo>
                  <a:lnTo>
                    <a:pt x="1259046" y="1304191"/>
                  </a:lnTo>
                  <a:close/>
                  <a:moveTo>
                    <a:pt x="1159672" y="0"/>
                  </a:moveTo>
                  <a:lnTo>
                    <a:pt x="2129718" y="961426"/>
                  </a:lnTo>
                  <a:lnTo>
                    <a:pt x="2076033" y="969619"/>
                  </a:lnTo>
                  <a:cubicBezTo>
                    <a:pt x="1631540" y="1060575"/>
                    <a:pt x="1290292" y="1434968"/>
                    <a:pt x="1249372" y="1895713"/>
                  </a:cubicBezTo>
                  <a:lnTo>
                    <a:pt x="1245308" y="1987667"/>
                  </a:lnTo>
                  <a:lnTo>
                    <a:pt x="22" y="1987667"/>
                  </a:lnTo>
                  <a:lnTo>
                    <a:pt x="0" y="1986677"/>
                  </a:lnTo>
                  <a:cubicBezTo>
                    <a:pt x="0" y="1363384"/>
                    <a:pt x="248727" y="777407"/>
                    <a:pt x="697819" y="342072"/>
                  </a:cubicBezTo>
                  <a:cubicBezTo>
                    <a:pt x="806292" y="237038"/>
                    <a:pt x="924437" y="143751"/>
                    <a:pt x="1050075" y="630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F126F48-A9E8-4B99-0DE0-6850EEF15590}"/>
                </a:ext>
              </a:extLst>
            </p:cNvPr>
            <p:cNvSpPr/>
            <p:nvPr/>
          </p:nvSpPr>
          <p:spPr>
            <a:xfrm>
              <a:off x="3485380" y="1140473"/>
              <a:ext cx="2610620" cy="1807806"/>
            </a:xfrm>
            <a:custGeom>
              <a:avLst/>
              <a:gdLst>
                <a:gd name="connsiteX0" fmla="*/ 1757302 w 2610620"/>
                <a:gd name="connsiteY0" fmla="*/ 1464063 h 1807806"/>
                <a:gd name="connsiteX1" fmla="*/ 1787889 w 2610620"/>
                <a:gd name="connsiteY1" fmla="*/ 1486935 h 1807806"/>
                <a:gd name="connsiteX2" fmla="*/ 1855924 w 2610620"/>
                <a:gd name="connsiteY2" fmla="*/ 1548769 h 1807806"/>
                <a:gd name="connsiteX3" fmla="*/ 1825336 w 2610620"/>
                <a:gd name="connsiteY3" fmla="*/ 1525896 h 1807806"/>
                <a:gd name="connsiteX4" fmla="*/ 1164547 w 2610620"/>
                <a:gd name="connsiteY4" fmla="*/ 290 h 1807806"/>
                <a:gd name="connsiteX5" fmla="*/ 2340474 w 2610620"/>
                <a:gd name="connsiteY5" fmla="*/ 347180 h 1807806"/>
                <a:gd name="connsiteX6" fmla="*/ 2541009 w 2610620"/>
                <a:gd name="connsiteY6" fmla="*/ 421033 h 1807806"/>
                <a:gd name="connsiteX7" fmla="*/ 2610620 w 2610620"/>
                <a:gd name="connsiteY7" fmla="*/ 425908 h 1807806"/>
                <a:gd name="connsiteX8" fmla="*/ 2610620 w 2610620"/>
                <a:gd name="connsiteY8" fmla="*/ 1807806 h 1807806"/>
                <a:gd name="connsiteX9" fmla="*/ 2422613 w 2610620"/>
                <a:gd name="connsiteY9" fmla="*/ 1793581 h 1807806"/>
                <a:gd name="connsiteX10" fmla="*/ 2243506 w 2610620"/>
                <a:gd name="connsiteY10" fmla="*/ 1752303 h 1807806"/>
                <a:gd name="connsiteX11" fmla="*/ 2234557 w 2610620"/>
                <a:gd name="connsiteY11" fmla="*/ 1749028 h 1807806"/>
                <a:gd name="connsiteX12" fmla="*/ 2130081 w 2610620"/>
                <a:gd name="connsiteY12" fmla="*/ 1710789 h 1807806"/>
                <a:gd name="connsiteX13" fmla="*/ 1920376 w 2610620"/>
                <a:gd name="connsiteY13" fmla="*/ 1596965 h 1807806"/>
                <a:gd name="connsiteX14" fmla="*/ 1855925 w 2610620"/>
                <a:gd name="connsiteY14" fmla="*/ 1548769 h 1807806"/>
                <a:gd name="connsiteX15" fmla="*/ 1787890 w 2610620"/>
                <a:gd name="connsiteY15" fmla="*/ 1486935 h 1807806"/>
                <a:gd name="connsiteX16" fmla="*/ 1757303 w 2610620"/>
                <a:gd name="connsiteY16" fmla="*/ 1464063 h 1807806"/>
                <a:gd name="connsiteX17" fmla="*/ 1757301 w 2610620"/>
                <a:gd name="connsiteY17" fmla="*/ 1464062 h 1807806"/>
                <a:gd name="connsiteX18" fmla="*/ 1707790 w 2610620"/>
                <a:gd name="connsiteY18" fmla="*/ 1427037 h 1807806"/>
                <a:gd name="connsiteX19" fmla="*/ 1126052 w 2610620"/>
                <a:gd name="connsiteY19" fmla="*/ 1249340 h 1807806"/>
                <a:gd name="connsiteX20" fmla="*/ 1019670 w 2610620"/>
                <a:gd name="connsiteY20" fmla="*/ 1254712 h 1807806"/>
                <a:gd name="connsiteX21" fmla="*/ 970046 w 2610620"/>
                <a:gd name="connsiteY21" fmla="*/ 1262286 h 1807806"/>
                <a:gd name="connsiteX22" fmla="*/ 0 w 2610620"/>
                <a:gd name="connsiteY22" fmla="*/ 300860 h 1807806"/>
                <a:gd name="connsiteX23" fmla="*/ 84205 w 2610620"/>
                <a:gd name="connsiteY23" fmla="*/ 252415 h 1807806"/>
                <a:gd name="connsiteX24" fmla="*/ 1164547 w 2610620"/>
                <a:gd name="connsiteY24" fmla="*/ 290 h 180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10620" h="1807806">
                  <a:moveTo>
                    <a:pt x="1757302" y="1464063"/>
                  </a:moveTo>
                  <a:lnTo>
                    <a:pt x="1787889" y="1486935"/>
                  </a:lnTo>
                  <a:lnTo>
                    <a:pt x="1855924" y="1548769"/>
                  </a:lnTo>
                  <a:lnTo>
                    <a:pt x="1825336" y="1525896"/>
                  </a:lnTo>
                  <a:close/>
                  <a:moveTo>
                    <a:pt x="1164547" y="290"/>
                  </a:moveTo>
                  <a:cubicBezTo>
                    <a:pt x="1587382" y="7203"/>
                    <a:pt x="1990875" y="127437"/>
                    <a:pt x="2340474" y="347180"/>
                  </a:cubicBezTo>
                  <a:cubicBezTo>
                    <a:pt x="2402655" y="386568"/>
                    <a:pt x="2471055" y="411186"/>
                    <a:pt x="2541009" y="421033"/>
                  </a:cubicBezTo>
                  <a:lnTo>
                    <a:pt x="2610620" y="425908"/>
                  </a:lnTo>
                  <a:lnTo>
                    <a:pt x="2610620" y="1807806"/>
                  </a:lnTo>
                  <a:lnTo>
                    <a:pt x="2422613" y="1793581"/>
                  </a:lnTo>
                  <a:cubicBezTo>
                    <a:pt x="2361311" y="1784214"/>
                    <a:pt x="2301492" y="1770339"/>
                    <a:pt x="2243506" y="1752303"/>
                  </a:cubicBezTo>
                  <a:lnTo>
                    <a:pt x="2234557" y="1749028"/>
                  </a:lnTo>
                  <a:lnTo>
                    <a:pt x="2130081" y="1710789"/>
                  </a:lnTo>
                  <a:cubicBezTo>
                    <a:pt x="2056232" y="1679554"/>
                    <a:pt x="1986055" y="1641336"/>
                    <a:pt x="1920376" y="1596965"/>
                  </a:cubicBezTo>
                  <a:lnTo>
                    <a:pt x="1855925" y="1548769"/>
                  </a:lnTo>
                  <a:lnTo>
                    <a:pt x="1787890" y="1486935"/>
                  </a:lnTo>
                  <a:lnTo>
                    <a:pt x="1757303" y="1464063"/>
                  </a:lnTo>
                  <a:lnTo>
                    <a:pt x="1757301" y="1464062"/>
                  </a:lnTo>
                  <a:lnTo>
                    <a:pt x="1707790" y="1427037"/>
                  </a:lnTo>
                  <a:cubicBezTo>
                    <a:pt x="1541730" y="1314848"/>
                    <a:pt x="1341541" y="1249340"/>
                    <a:pt x="1126052" y="1249340"/>
                  </a:cubicBezTo>
                  <a:cubicBezTo>
                    <a:pt x="1090137" y="1249340"/>
                    <a:pt x="1054648" y="1251160"/>
                    <a:pt x="1019670" y="1254712"/>
                  </a:cubicBezTo>
                  <a:lnTo>
                    <a:pt x="970046" y="1262286"/>
                  </a:lnTo>
                  <a:lnTo>
                    <a:pt x="0" y="300860"/>
                  </a:lnTo>
                  <a:lnTo>
                    <a:pt x="84205" y="252415"/>
                  </a:lnTo>
                  <a:cubicBezTo>
                    <a:pt x="415666" y="82672"/>
                    <a:pt x="787137" y="-5756"/>
                    <a:pt x="1164547" y="29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627D744-A168-7278-D421-098DE45F9513}"/>
                </a:ext>
              </a:extLst>
            </p:cNvPr>
            <p:cNvSpPr/>
            <p:nvPr/>
          </p:nvSpPr>
          <p:spPr>
            <a:xfrm>
              <a:off x="3484524" y="3915819"/>
              <a:ext cx="2611476" cy="1799434"/>
            </a:xfrm>
            <a:custGeom>
              <a:avLst/>
              <a:gdLst>
                <a:gd name="connsiteX0" fmla="*/ 2611476 w 2611476"/>
                <a:gd name="connsiteY0" fmla="*/ 0 h 1799434"/>
                <a:gd name="connsiteX1" fmla="*/ 2611476 w 2611476"/>
                <a:gd name="connsiteY1" fmla="*/ 1377966 h 1799434"/>
                <a:gd name="connsiteX2" fmla="*/ 2610786 w 2611476"/>
                <a:gd name="connsiteY2" fmla="*/ 1377918 h 1799434"/>
                <a:gd name="connsiteX3" fmla="*/ 2610786 w 2611476"/>
                <a:gd name="connsiteY3" fmla="*/ 1375347 h 1799434"/>
                <a:gd name="connsiteX4" fmla="*/ 2542449 w 2611476"/>
                <a:gd name="connsiteY4" fmla="*/ 1380079 h 1799434"/>
                <a:gd name="connsiteX5" fmla="*/ 2341331 w 2611476"/>
                <a:gd name="connsiteY5" fmla="*/ 1453932 h 1799434"/>
                <a:gd name="connsiteX6" fmla="*/ 1129476 w 2611476"/>
                <a:gd name="connsiteY6" fmla="*/ 1799434 h 1799434"/>
                <a:gd name="connsiteX7" fmla="*/ 198303 w 2611476"/>
                <a:gd name="connsiteY7" fmla="*/ 1602842 h 1799434"/>
                <a:gd name="connsiteX8" fmla="*/ 0 w 2611476"/>
                <a:gd name="connsiteY8" fmla="*/ 1501698 h 1799434"/>
                <a:gd name="connsiteX9" fmla="*/ 968651 w 2611476"/>
                <a:gd name="connsiteY9" fmla="*/ 541655 h 1799434"/>
                <a:gd name="connsiteX10" fmla="*/ 1020526 w 2611476"/>
                <a:gd name="connsiteY10" fmla="*/ 549572 h 1799434"/>
                <a:gd name="connsiteX11" fmla="*/ 1126908 w 2611476"/>
                <a:gd name="connsiteY11" fmla="*/ 554944 h 1799434"/>
                <a:gd name="connsiteX12" fmla="*/ 1708646 w 2611476"/>
                <a:gd name="connsiteY12" fmla="*/ 377247 h 1799434"/>
                <a:gd name="connsiteX13" fmla="*/ 1780011 w 2611476"/>
                <a:gd name="connsiteY13" fmla="*/ 323881 h 1799434"/>
                <a:gd name="connsiteX14" fmla="*/ 1738522 w 2611476"/>
                <a:gd name="connsiteY14" fmla="*/ 361589 h 1799434"/>
                <a:gd name="connsiteX15" fmla="*/ 1622193 w 2611476"/>
                <a:gd name="connsiteY15" fmla="*/ 495897 h 1799434"/>
                <a:gd name="connsiteX16" fmla="*/ 1559493 w 2611476"/>
                <a:gd name="connsiteY16" fmla="*/ 593728 h 1799434"/>
                <a:gd name="connsiteX17" fmla="*/ 1559494 w 2611476"/>
                <a:gd name="connsiteY17" fmla="*/ 593727 h 1799434"/>
                <a:gd name="connsiteX18" fmla="*/ 1622193 w 2611476"/>
                <a:gd name="connsiteY18" fmla="*/ 495898 h 1799434"/>
                <a:gd name="connsiteX19" fmla="*/ 1738522 w 2611476"/>
                <a:gd name="connsiteY19" fmla="*/ 361590 h 1799434"/>
                <a:gd name="connsiteX20" fmla="*/ 1780011 w 2611476"/>
                <a:gd name="connsiteY20" fmla="*/ 323882 h 1799434"/>
                <a:gd name="connsiteX21" fmla="*/ 1780016 w 2611476"/>
                <a:gd name="connsiteY21" fmla="*/ 323878 h 1799434"/>
                <a:gd name="connsiteX22" fmla="*/ 1826193 w 2611476"/>
                <a:gd name="connsiteY22" fmla="*/ 281910 h 1799434"/>
                <a:gd name="connsiteX23" fmla="*/ 1834921 w 2611476"/>
                <a:gd name="connsiteY23" fmla="*/ 275383 h 1799434"/>
                <a:gd name="connsiteX24" fmla="*/ 1834926 w 2611476"/>
                <a:gd name="connsiteY24" fmla="*/ 275379 h 1799434"/>
                <a:gd name="connsiteX25" fmla="*/ 1921231 w 2611476"/>
                <a:gd name="connsiteY25" fmla="*/ 210841 h 1799434"/>
                <a:gd name="connsiteX26" fmla="*/ 2130936 w 2611476"/>
                <a:gd name="connsiteY26" fmla="*/ 97017 h 1799434"/>
                <a:gd name="connsiteX27" fmla="*/ 2233353 w 2611476"/>
                <a:gd name="connsiteY27" fmla="*/ 59532 h 1799434"/>
                <a:gd name="connsiteX28" fmla="*/ 2244361 w 2611476"/>
                <a:gd name="connsiteY28" fmla="*/ 55503 h 1799434"/>
                <a:gd name="connsiteX29" fmla="*/ 2611476 w 2611476"/>
                <a:gd name="connsiteY29" fmla="*/ 0 h 179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611476" h="1799434">
                  <a:moveTo>
                    <a:pt x="2611476" y="0"/>
                  </a:moveTo>
                  <a:lnTo>
                    <a:pt x="2611476" y="1377966"/>
                  </a:lnTo>
                  <a:lnTo>
                    <a:pt x="2610786" y="1377918"/>
                  </a:lnTo>
                  <a:lnTo>
                    <a:pt x="2610786" y="1375347"/>
                  </a:lnTo>
                  <a:lnTo>
                    <a:pt x="2542449" y="1380079"/>
                  </a:lnTo>
                  <a:cubicBezTo>
                    <a:pt x="2471911" y="1389926"/>
                    <a:pt x="2403512" y="1414544"/>
                    <a:pt x="2341331" y="1453932"/>
                  </a:cubicBezTo>
                  <a:cubicBezTo>
                    <a:pt x="1980675" y="1679200"/>
                    <a:pt x="1781695" y="1799434"/>
                    <a:pt x="1129476" y="1799434"/>
                  </a:cubicBezTo>
                  <a:cubicBezTo>
                    <a:pt x="803366" y="1799434"/>
                    <a:pt x="487621" y="1731715"/>
                    <a:pt x="198303" y="1602842"/>
                  </a:cubicBezTo>
                  <a:lnTo>
                    <a:pt x="0" y="1501698"/>
                  </a:lnTo>
                  <a:lnTo>
                    <a:pt x="968651" y="541655"/>
                  </a:lnTo>
                  <a:lnTo>
                    <a:pt x="1020526" y="549572"/>
                  </a:lnTo>
                  <a:cubicBezTo>
                    <a:pt x="1055504" y="553125"/>
                    <a:pt x="1090993" y="554944"/>
                    <a:pt x="1126908" y="554944"/>
                  </a:cubicBezTo>
                  <a:cubicBezTo>
                    <a:pt x="1342397" y="554944"/>
                    <a:pt x="1542586" y="489436"/>
                    <a:pt x="1708646" y="377247"/>
                  </a:cubicBezTo>
                  <a:lnTo>
                    <a:pt x="1780011" y="323881"/>
                  </a:lnTo>
                  <a:lnTo>
                    <a:pt x="1738522" y="361589"/>
                  </a:lnTo>
                  <a:cubicBezTo>
                    <a:pt x="1696633" y="403479"/>
                    <a:pt x="1657741" y="448364"/>
                    <a:pt x="1622193" y="495897"/>
                  </a:cubicBezTo>
                  <a:lnTo>
                    <a:pt x="1559493" y="593728"/>
                  </a:lnTo>
                  <a:lnTo>
                    <a:pt x="1559494" y="593727"/>
                  </a:lnTo>
                  <a:lnTo>
                    <a:pt x="1622193" y="495898"/>
                  </a:lnTo>
                  <a:cubicBezTo>
                    <a:pt x="1657741" y="448365"/>
                    <a:pt x="1696633" y="403480"/>
                    <a:pt x="1738522" y="361590"/>
                  </a:cubicBezTo>
                  <a:lnTo>
                    <a:pt x="1780011" y="323882"/>
                  </a:lnTo>
                  <a:lnTo>
                    <a:pt x="1780016" y="323878"/>
                  </a:lnTo>
                  <a:lnTo>
                    <a:pt x="1826193" y="281910"/>
                  </a:lnTo>
                  <a:lnTo>
                    <a:pt x="1834921" y="275383"/>
                  </a:lnTo>
                  <a:lnTo>
                    <a:pt x="1834926" y="275379"/>
                  </a:lnTo>
                  <a:lnTo>
                    <a:pt x="1921231" y="210841"/>
                  </a:lnTo>
                  <a:cubicBezTo>
                    <a:pt x="1986910" y="166470"/>
                    <a:pt x="2057087" y="128253"/>
                    <a:pt x="2130936" y="97017"/>
                  </a:cubicBezTo>
                  <a:lnTo>
                    <a:pt x="2233353" y="59532"/>
                  </a:lnTo>
                  <a:lnTo>
                    <a:pt x="2244361" y="55503"/>
                  </a:lnTo>
                  <a:cubicBezTo>
                    <a:pt x="2360333" y="19432"/>
                    <a:pt x="2483635" y="0"/>
                    <a:pt x="2611476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26BCE88-86B9-A53E-EB20-E7EF39E56A1B}"/>
                </a:ext>
              </a:extLst>
            </p:cNvPr>
            <p:cNvSpPr/>
            <p:nvPr/>
          </p:nvSpPr>
          <p:spPr>
            <a:xfrm>
              <a:off x="8048050" y="1601908"/>
              <a:ext cx="1818243" cy="1827092"/>
            </a:xfrm>
            <a:custGeom>
              <a:avLst/>
              <a:gdLst>
                <a:gd name="connsiteX0" fmla="*/ 906987 w 1818243"/>
                <a:gd name="connsiteY0" fmla="*/ 0 h 1827092"/>
                <a:gd name="connsiteX1" fmla="*/ 1056861 w 1818243"/>
                <a:gd name="connsiteY1" fmla="*/ 123625 h 1827092"/>
                <a:gd name="connsiteX2" fmla="*/ 1805647 w 1818243"/>
                <a:gd name="connsiteY2" fmla="*/ 1585231 h 1827092"/>
                <a:gd name="connsiteX3" fmla="*/ 1818171 w 1818243"/>
                <a:gd name="connsiteY3" fmla="*/ 1826273 h 1827092"/>
                <a:gd name="connsiteX4" fmla="*/ 1818243 w 1818243"/>
                <a:gd name="connsiteY4" fmla="*/ 1826273 h 1827092"/>
                <a:gd name="connsiteX5" fmla="*/ 1818207 w 1818243"/>
                <a:gd name="connsiteY5" fmla="*/ 1826964 h 1827092"/>
                <a:gd name="connsiteX6" fmla="*/ 1818214 w 1818243"/>
                <a:gd name="connsiteY6" fmla="*/ 1827092 h 1827092"/>
                <a:gd name="connsiteX7" fmla="*/ 572224 w 1818243"/>
                <a:gd name="connsiteY7" fmla="*/ 1827092 h 1827092"/>
                <a:gd name="connsiteX8" fmla="*/ 562135 w 1818243"/>
                <a:gd name="connsiteY8" fmla="*/ 1681658 h 1827092"/>
                <a:gd name="connsiteX9" fmla="*/ 27707 w 1818243"/>
                <a:gd name="connsiteY9" fmla="*/ 912274 h 1827092"/>
                <a:gd name="connsiteX10" fmla="*/ 0 w 1818243"/>
                <a:gd name="connsiteY10" fmla="*/ 898927 h 182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18243" h="1827092">
                  <a:moveTo>
                    <a:pt x="906987" y="0"/>
                  </a:moveTo>
                  <a:lnTo>
                    <a:pt x="1056861" y="123625"/>
                  </a:lnTo>
                  <a:cubicBezTo>
                    <a:pt x="1486086" y="509379"/>
                    <a:pt x="1747100" y="1025283"/>
                    <a:pt x="1805647" y="1585231"/>
                  </a:cubicBezTo>
                  <a:lnTo>
                    <a:pt x="1818171" y="1826273"/>
                  </a:lnTo>
                  <a:lnTo>
                    <a:pt x="1818243" y="1826273"/>
                  </a:lnTo>
                  <a:lnTo>
                    <a:pt x="1818207" y="1826964"/>
                  </a:lnTo>
                  <a:lnTo>
                    <a:pt x="1818214" y="1827092"/>
                  </a:lnTo>
                  <a:lnTo>
                    <a:pt x="572224" y="1827092"/>
                  </a:lnTo>
                  <a:lnTo>
                    <a:pt x="562135" y="1681658"/>
                  </a:lnTo>
                  <a:cubicBezTo>
                    <a:pt x="515557" y="1348813"/>
                    <a:pt x="311507" y="1066443"/>
                    <a:pt x="27707" y="912274"/>
                  </a:cubicBezTo>
                  <a:lnTo>
                    <a:pt x="0" y="898927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F73B9B6-6A72-2307-B43D-B0E5EC0ACD5A}"/>
                </a:ext>
              </a:extLst>
            </p:cNvPr>
            <p:cNvSpPr/>
            <p:nvPr/>
          </p:nvSpPr>
          <p:spPr>
            <a:xfrm>
              <a:off x="6096000" y="1141684"/>
              <a:ext cx="2859036" cy="1805384"/>
            </a:xfrm>
            <a:custGeom>
              <a:avLst/>
              <a:gdLst>
                <a:gd name="connsiteX0" fmla="*/ 856867 w 2859036"/>
                <a:gd name="connsiteY0" fmla="*/ 1458417 h 1805384"/>
                <a:gd name="connsiteX1" fmla="*/ 785286 w 2859036"/>
                <a:gd name="connsiteY1" fmla="*/ 1523474 h 1805384"/>
                <a:gd name="connsiteX2" fmla="*/ 750388 w 2859036"/>
                <a:gd name="connsiteY2" fmla="*/ 1549571 h 1805384"/>
                <a:gd name="connsiteX3" fmla="*/ 821969 w 2859036"/>
                <a:gd name="connsiteY3" fmla="*/ 1484513 h 1805384"/>
                <a:gd name="connsiteX4" fmla="*/ 1033915 w 2859036"/>
                <a:gd name="connsiteY4" fmla="*/ 1239847 h 1805384"/>
                <a:gd name="connsiteX5" fmla="*/ 989283 w 2859036"/>
                <a:gd name="connsiteY5" fmla="*/ 1309487 h 1805384"/>
                <a:gd name="connsiteX6" fmla="*/ 982579 w 2859036"/>
                <a:gd name="connsiteY6" fmla="*/ 1317227 h 1805384"/>
                <a:gd name="connsiteX7" fmla="*/ 989284 w 2859036"/>
                <a:gd name="connsiteY7" fmla="*/ 1309486 h 1805384"/>
                <a:gd name="connsiteX8" fmla="*/ 1033916 w 2859036"/>
                <a:gd name="connsiteY8" fmla="*/ 1239847 h 1805384"/>
                <a:gd name="connsiteX9" fmla="*/ 1405724 w 2859036"/>
                <a:gd name="connsiteY9" fmla="*/ 1273 h 1805384"/>
                <a:gd name="connsiteX10" fmla="*/ 1581489 w 2859036"/>
                <a:gd name="connsiteY10" fmla="*/ 2018 h 1805384"/>
                <a:gd name="connsiteX11" fmla="*/ 2856553 w 2859036"/>
                <a:gd name="connsiteY11" fmla="*/ 458176 h 1805384"/>
                <a:gd name="connsiteX12" fmla="*/ 2859036 w 2859036"/>
                <a:gd name="connsiteY12" fmla="*/ 460224 h 1805384"/>
                <a:gd name="connsiteX13" fmla="*/ 1952049 w 2859036"/>
                <a:gd name="connsiteY13" fmla="*/ 1359151 h 1805384"/>
                <a:gd name="connsiteX14" fmla="*/ 1888804 w 2859036"/>
                <a:gd name="connsiteY14" fmla="*/ 1328684 h 1805384"/>
                <a:gd name="connsiteX15" fmla="*/ 1483805 w 2859036"/>
                <a:gd name="connsiteY15" fmla="*/ 1246918 h 1805384"/>
                <a:gd name="connsiteX16" fmla="*/ 902067 w 2859036"/>
                <a:gd name="connsiteY16" fmla="*/ 1424615 h 1805384"/>
                <a:gd name="connsiteX17" fmla="*/ 856867 w 2859036"/>
                <a:gd name="connsiteY17" fmla="*/ 1458415 h 1805384"/>
                <a:gd name="connsiteX18" fmla="*/ 856865 w 2859036"/>
                <a:gd name="connsiteY18" fmla="*/ 1458417 h 1805384"/>
                <a:gd name="connsiteX19" fmla="*/ 821967 w 2859036"/>
                <a:gd name="connsiteY19" fmla="*/ 1484513 h 1805384"/>
                <a:gd name="connsiteX20" fmla="*/ 750386 w 2859036"/>
                <a:gd name="connsiteY20" fmla="*/ 1549571 h 1805384"/>
                <a:gd name="connsiteX21" fmla="*/ 690245 w 2859036"/>
                <a:gd name="connsiteY21" fmla="*/ 1594543 h 1805384"/>
                <a:gd name="connsiteX22" fmla="*/ 480540 w 2859036"/>
                <a:gd name="connsiteY22" fmla="*/ 1708367 h 1805384"/>
                <a:gd name="connsiteX23" fmla="*/ 375138 w 2859036"/>
                <a:gd name="connsiteY23" fmla="*/ 1746944 h 1805384"/>
                <a:gd name="connsiteX24" fmla="*/ 375138 w 2859036"/>
                <a:gd name="connsiteY24" fmla="*/ 1746945 h 1805384"/>
                <a:gd name="connsiteX25" fmla="*/ 367116 w 2859036"/>
                <a:gd name="connsiteY25" fmla="*/ 1749881 h 1805384"/>
                <a:gd name="connsiteX26" fmla="*/ 1 w 2859036"/>
                <a:gd name="connsiteY26" fmla="*/ 1805384 h 1805384"/>
                <a:gd name="connsiteX27" fmla="*/ 0 w 2859036"/>
                <a:gd name="connsiteY27" fmla="*/ 1805384 h 1805384"/>
                <a:gd name="connsiteX28" fmla="*/ 0 w 2859036"/>
                <a:gd name="connsiteY28" fmla="*/ 423486 h 1805384"/>
                <a:gd name="connsiteX29" fmla="*/ 689 w 2859036"/>
                <a:gd name="connsiteY29" fmla="*/ 423534 h 1805384"/>
                <a:gd name="connsiteX30" fmla="*/ 689 w 2859036"/>
                <a:gd name="connsiteY30" fmla="*/ 424721 h 1805384"/>
                <a:gd name="connsiteX31" fmla="*/ 68227 w 2859036"/>
                <a:gd name="connsiteY31" fmla="*/ 419991 h 1805384"/>
                <a:gd name="connsiteX32" fmla="*/ 268761 w 2859036"/>
                <a:gd name="connsiteY32" fmla="*/ 346141 h 1805384"/>
                <a:gd name="connsiteX33" fmla="*/ 1405724 w 2859036"/>
                <a:gd name="connsiteY33" fmla="*/ 1273 h 1805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859036" h="1805384">
                  <a:moveTo>
                    <a:pt x="856867" y="1458417"/>
                  </a:moveTo>
                  <a:lnTo>
                    <a:pt x="785286" y="1523474"/>
                  </a:lnTo>
                  <a:lnTo>
                    <a:pt x="750388" y="1549571"/>
                  </a:lnTo>
                  <a:lnTo>
                    <a:pt x="821969" y="1484513"/>
                  </a:lnTo>
                  <a:close/>
                  <a:moveTo>
                    <a:pt x="1033915" y="1239847"/>
                  </a:moveTo>
                  <a:lnTo>
                    <a:pt x="989283" y="1309487"/>
                  </a:lnTo>
                  <a:lnTo>
                    <a:pt x="982579" y="1317227"/>
                  </a:lnTo>
                  <a:lnTo>
                    <a:pt x="989284" y="1309486"/>
                  </a:lnTo>
                  <a:lnTo>
                    <a:pt x="1033916" y="1239847"/>
                  </a:lnTo>
                  <a:close/>
                  <a:moveTo>
                    <a:pt x="1405724" y="1273"/>
                  </a:moveTo>
                  <a:cubicBezTo>
                    <a:pt x="1463970" y="-638"/>
                    <a:pt x="1522590" y="-401"/>
                    <a:pt x="1581489" y="2018"/>
                  </a:cubicBezTo>
                  <a:cubicBezTo>
                    <a:pt x="2043362" y="21366"/>
                    <a:pt x="2489367" y="181442"/>
                    <a:pt x="2856553" y="458176"/>
                  </a:cubicBezTo>
                  <a:lnTo>
                    <a:pt x="2859036" y="460224"/>
                  </a:lnTo>
                  <a:lnTo>
                    <a:pt x="1952049" y="1359151"/>
                  </a:lnTo>
                  <a:lnTo>
                    <a:pt x="1888804" y="1328684"/>
                  </a:lnTo>
                  <a:cubicBezTo>
                    <a:pt x="1764324" y="1276033"/>
                    <a:pt x="1627464" y="1246918"/>
                    <a:pt x="1483805" y="1246918"/>
                  </a:cubicBezTo>
                  <a:cubicBezTo>
                    <a:pt x="1268316" y="1246918"/>
                    <a:pt x="1068128" y="1312426"/>
                    <a:pt x="902067" y="1424615"/>
                  </a:cubicBezTo>
                  <a:lnTo>
                    <a:pt x="856867" y="1458415"/>
                  </a:lnTo>
                  <a:lnTo>
                    <a:pt x="856865" y="1458417"/>
                  </a:lnTo>
                  <a:lnTo>
                    <a:pt x="821967" y="1484513"/>
                  </a:lnTo>
                  <a:lnTo>
                    <a:pt x="750386" y="1549571"/>
                  </a:lnTo>
                  <a:lnTo>
                    <a:pt x="690245" y="1594543"/>
                  </a:lnTo>
                  <a:cubicBezTo>
                    <a:pt x="624567" y="1638914"/>
                    <a:pt x="554389" y="1677132"/>
                    <a:pt x="480540" y="1708367"/>
                  </a:cubicBezTo>
                  <a:lnTo>
                    <a:pt x="375138" y="1746944"/>
                  </a:lnTo>
                  <a:lnTo>
                    <a:pt x="375138" y="1746945"/>
                  </a:lnTo>
                  <a:lnTo>
                    <a:pt x="367116" y="1749881"/>
                  </a:lnTo>
                  <a:cubicBezTo>
                    <a:pt x="251145" y="1785952"/>
                    <a:pt x="127842" y="1805384"/>
                    <a:pt x="1" y="1805384"/>
                  </a:cubicBezTo>
                  <a:lnTo>
                    <a:pt x="0" y="1805384"/>
                  </a:lnTo>
                  <a:lnTo>
                    <a:pt x="0" y="423486"/>
                  </a:lnTo>
                  <a:lnTo>
                    <a:pt x="689" y="423534"/>
                  </a:lnTo>
                  <a:lnTo>
                    <a:pt x="689" y="424721"/>
                  </a:lnTo>
                  <a:lnTo>
                    <a:pt x="68227" y="419991"/>
                  </a:lnTo>
                  <a:cubicBezTo>
                    <a:pt x="138181" y="410145"/>
                    <a:pt x="206581" y="385530"/>
                    <a:pt x="268761" y="346141"/>
                  </a:cubicBezTo>
                  <a:cubicBezTo>
                    <a:pt x="608518" y="133308"/>
                    <a:pt x="997997" y="14650"/>
                    <a:pt x="1405724" y="1273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DF1884-0DB3-0050-4276-3B195ECBD897}"/>
                </a:ext>
              </a:extLst>
            </p:cNvPr>
            <p:cNvSpPr/>
            <p:nvPr/>
          </p:nvSpPr>
          <p:spPr>
            <a:xfrm>
              <a:off x="6096000" y="3914608"/>
              <a:ext cx="2859308" cy="1801709"/>
            </a:xfrm>
            <a:custGeom>
              <a:avLst/>
              <a:gdLst>
                <a:gd name="connsiteX0" fmla="*/ 0 w 2859308"/>
                <a:gd name="connsiteY0" fmla="*/ 0 h 1801709"/>
                <a:gd name="connsiteX1" fmla="*/ 367115 w 2859308"/>
                <a:gd name="connsiteY1" fmla="*/ 55503 h 1801709"/>
                <a:gd name="connsiteX2" fmla="*/ 377196 w 2859308"/>
                <a:gd name="connsiteY2" fmla="*/ 59193 h 1801709"/>
                <a:gd name="connsiteX3" fmla="*/ 398264 w 2859308"/>
                <a:gd name="connsiteY3" fmla="*/ 102928 h 1801709"/>
                <a:gd name="connsiteX4" fmla="*/ 494521 w 2859308"/>
                <a:gd name="connsiteY4" fmla="*/ 253119 h 1801709"/>
                <a:gd name="connsiteX5" fmla="*/ 517070 w 2859308"/>
                <a:gd name="connsiteY5" fmla="*/ 279153 h 1801709"/>
                <a:gd name="connsiteX6" fmla="*/ 517072 w 2859308"/>
                <a:gd name="connsiteY6" fmla="*/ 279154 h 1801709"/>
                <a:gd name="connsiteX7" fmla="*/ 494522 w 2859308"/>
                <a:gd name="connsiteY7" fmla="*/ 253119 h 1801709"/>
                <a:gd name="connsiteX8" fmla="*/ 398265 w 2859308"/>
                <a:gd name="connsiteY8" fmla="*/ 102928 h 1801709"/>
                <a:gd name="connsiteX9" fmla="*/ 377197 w 2859308"/>
                <a:gd name="connsiteY9" fmla="*/ 59193 h 1801709"/>
                <a:gd name="connsiteX10" fmla="*/ 480541 w 2859308"/>
                <a:gd name="connsiteY10" fmla="*/ 97017 h 1801709"/>
                <a:gd name="connsiteX11" fmla="*/ 690246 w 2859308"/>
                <a:gd name="connsiteY11" fmla="*/ 210841 h 1801709"/>
                <a:gd name="connsiteX12" fmla="*/ 772240 w 2859308"/>
                <a:gd name="connsiteY12" fmla="*/ 272155 h 1801709"/>
                <a:gd name="connsiteX13" fmla="*/ 785285 w 2859308"/>
                <a:gd name="connsiteY13" fmla="*/ 281910 h 1801709"/>
                <a:gd name="connsiteX14" fmla="*/ 835013 w 2859308"/>
                <a:gd name="connsiteY14" fmla="*/ 327106 h 1801709"/>
                <a:gd name="connsiteX15" fmla="*/ 872955 w 2859308"/>
                <a:gd name="connsiteY15" fmla="*/ 361590 h 1801709"/>
                <a:gd name="connsiteX16" fmla="*/ 989284 w 2859308"/>
                <a:gd name="connsiteY16" fmla="*/ 495898 h 1801709"/>
                <a:gd name="connsiteX17" fmla="*/ 1011892 w 2859308"/>
                <a:gd name="connsiteY17" fmla="*/ 531172 h 1801709"/>
                <a:gd name="connsiteX18" fmla="*/ 1011893 w 2859308"/>
                <a:gd name="connsiteY18" fmla="*/ 531173 h 1801709"/>
                <a:gd name="connsiteX19" fmla="*/ 989284 w 2859308"/>
                <a:gd name="connsiteY19" fmla="*/ 495897 h 1801709"/>
                <a:gd name="connsiteX20" fmla="*/ 872955 w 2859308"/>
                <a:gd name="connsiteY20" fmla="*/ 361589 h 1801709"/>
                <a:gd name="connsiteX21" fmla="*/ 835013 w 2859308"/>
                <a:gd name="connsiteY21" fmla="*/ 327105 h 1801709"/>
                <a:gd name="connsiteX22" fmla="*/ 902067 w 2859308"/>
                <a:gd name="connsiteY22" fmla="*/ 377247 h 1801709"/>
                <a:gd name="connsiteX23" fmla="*/ 1483805 w 2859308"/>
                <a:gd name="connsiteY23" fmla="*/ 554944 h 1801709"/>
                <a:gd name="connsiteX24" fmla="*/ 1888804 w 2859308"/>
                <a:gd name="connsiteY24" fmla="*/ 473178 h 1801709"/>
                <a:gd name="connsiteX25" fmla="*/ 1952154 w 2859308"/>
                <a:gd name="connsiteY25" fmla="*/ 442661 h 1801709"/>
                <a:gd name="connsiteX26" fmla="*/ 2859308 w 2859308"/>
                <a:gd name="connsiteY26" fmla="*/ 1341755 h 1801709"/>
                <a:gd name="connsiteX27" fmla="*/ 2857937 w 2859308"/>
                <a:gd name="connsiteY27" fmla="*/ 1342882 h 1801709"/>
                <a:gd name="connsiteX28" fmla="*/ 1582873 w 2859308"/>
                <a:gd name="connsiteY28" fmla="*/ 1799437 h 1801709"/>
                <a:gd name="connsiteX29" fmla="*/ 270145 w 2859308"/>
                <a:gd name="connsiteY29" fmla="*/ 1455314 h 1801709"/>
                <a:gd name="connsiteX30" fmla="*/ 69611 w 2859308"/>
                <a:gd name="connsiteY30" fmla="*/ 1382820 h 1801709"/>
                <a:gd name="connsiteX31" fmla="*/ 0 w 2859308"/>
                <a:gd name="connsiteY31" fmla="*/ 1377966 h 1801709"/>
                <a:gd name="connsiteX32" fmla="*/ 0 w 2859308"/>
                <a:gd name="connsiteY32" fmla="*/ 0 h 180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59308" h="1801709">
                  <a:moveTo>
                    <a:pt x="0" y="0"/>
                  </a:moveTo>
                  <a:cubicBezTo>
                    <a:pt x="127841" y="0"/>
                    <a:pt x="251144" y="19432"/>
                    <a:pt x="367115" y="55503"/>
                  </a:cubicBezTo>
                  <a:lnTo>
                    <a:pt x="377196" y="59193"/>
                  </a:lnTo>
                  <a:lnTo>
                    <a:pt x="398264" y="102928"/>
                  </a:lnTo>
                  <a:cubicBezTo>
                    <a:pt x="426772" y="155406"/>
                    <a:pt x="458974" y="205586"/>
                    <a:pt x="494521" y="253119"/>
                  </a:cubicBezTo>
                  <a:lnTo>
                    <a:pt x="517070" y="279153"/>
                  </a:lnTo>
                  <a:lnTo>
                    <a:pt x="517072" y="279154"/>
                  </a:lnTo>
                  <a:lnTo>
                    <a:pt x="494522" y="253119"/>
                  </a:lnTo>
                  <a:cubicBezTo>
                    <a:pt x="458975" y="205586"/>
                    <a:pt x="426773" y="155406"/>
                    <a:pt x="398265" y="102928"/>
                  </a:cubicBezTo>
                  <a:lnTo>
                    <a:pt x="377197" y="59193"/>
                  </a:lnTo>
                  <a:lnTo>
                    <a:pt x="480541" y="97017"/>
                  </a:lnTo>
                  <a:cubicBezTo>
                    <a:pt x="554390" y="128253"/>
                    <a:pt x="624568" y="166470"/>
                    <a:pt x="690246" y="210841"/>
                  </a:cubicBezTo>
                  <a:lnTo>
                    <a:pt x="772240" y="272155"/>
                  </a:lnTo>
                  <a:lnTo>
                    <a:pt x="785285" y="281910"/>
                  </a:lnTo>
                  <a:lnTo>
                    <a:pt x="835013" y="327106"/>
                  </a:lnTo>
                  <a:lnTo>
                    <a:pt x="872955" y="361590"/>
                  </a:lnTo>
                  <a:cubicBezTo>
                    <a:pt x="914844" y="403480"/>
                    <a:pt x="953737" y="448365"/>
                    <a:pt x="989284" y="495898"/>
                  </a:cubicBezTo>
                  <a:lnTo>
                    <a:pt x="1011892" y="531172"/>
                  </a:lnTo>
                  <a:lnTo>
                    <a:pt x="1011893" y="531173"/>
                  </a:lnTo>
                  <a:lnTo>
                    <a:pt x="989284" y="495897"/>
                  </a:lnTo>
                  <a:cubicBezTo>
                    <a:pt x="953737" y="448364"/>
                    <a:pt x="914844" y="403479"/>
                    <a:pt x="872955" y="361589"/>
                  </a:cubicBezTo>
                  <a:lnTo>
                    <a:pt x="835013" y="327105"/>
                  </a:lnTo>
                  <a:lnTo>
                    <a:pt x="902067" y="377247"/>
                  </a:lnTo>
                  <a:cubicBezTo>
                    <a:pt x="1068128" y="489436"/>
                    <a:pt x="1268316" y="554944"/>
                    <a:pt x="1483805" y="554944"/>
                  </a:cubicBezTo>
                  <a:cubicBezTo>
                    <a:pt x="1627464" y="554944"/>
                    <a:pt x="1764324" y="525829"/>
                    <a:pt x="1888804" y="473178"/>
                  </a:cubicBezTo>
                  <a:lnTo>
                    <a:pt x="1952154" y="442661"/>
                  </a:lnTo>
                  <a:lnTo>
                    <a:pt x="2859308" y="1341755"/>
                  </a:lnTo>
                  <a:lnTo>
                    <a:pt x="2857937" y="1342882"/>
                  </a:lnTo>
                  <a:cubicBezTo>
                    <a:pt x="2490750" y="1618954"/>
                    <a:pt x="2044745" y="1780089"/>
                    <a:pt x="1582873" y="1799437"/>
                  </a:cubicBezTo>
                  <a:cubicBezTo>
                    <a:pt x="1111675" y="1820166"/>
                    <a:pt x="657056" y="1698549"/>
                    <a:pt x="270145" y="1455314"/>
                  </a:cubicBezTo>
                  <a:cubicBezTo>
                    <a:pt x="207965" y="1416961"/>
                    <a:pt x="139565" y="1392602"/>
                    <a:pt x="69611" y="1382820"/>
                  </a:cubicBezTo>
                  <a:lnTo>
                    <a:pt x="0" y="1377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44D6245-14CF-C1DC-1EA3-0AF7F201428C}"/>
                </a:ext>
              </a:extLst>
            </p:cNvPr>
            <p:cNvSpPr/>
            <p:nvPr/>
          </p:nvSpPr>
          <p:spPr>
            <a:xfrm>
              <a:off x="2325731" y="3429001"/>
              <a:ext cx="2127445" cy="1988517"/>
            </a:xfrm>
            <a:custGeom>
              <a:avLst/>
              <a:gdLst>
                <a:gd name="connsiteX0" fmla="*/ 0 w 2127445"/>
                <a:gd name="connsiteY0" fmla="*/ 0 h 1988517"/>
                <a:gd name="connsiteX1" fmla="*/ 1245286 w 2127445"/>
                <a:gd name="connsiteY1" fmla="*/ 0 h 1988517"/>
                <a:gd name="connsiteX2" fmla="*/ 1245229 w 2127445"/>
                <a:gd name="connsiteY2" fmla="*/ 1288 h 1988517"/>
                <a:gd name="connsiteX3" fmla="*/ 2076011 w 2127445"/>
                <a:gd name="connsiteY3" fmla="*/ 1020624 h 1988517"/>
                <a:gd name="connsiteX4" fmla="*/ 2127445 w 2127445"/>
                <a:gd name="connsiteY4" fmla="*/ 1028474 h 1988517"/>
                <a:gd name="connsiteX5" fmla="*/ 1158794 w 2127445"/>
                <a:gd name="connsiteY5" fmla="*/ 1988517 h 1988517"/>
                <a:gd name="connsiteX6" fmla="*/ 1145314 w 2127445"/>
                <a:gd name="connsiteY6" fmla="*/ 1981642 h 1988517"/>
                <a:gd name="connsiteX7" fmla="*/ 584488 w 2127445"/>
                <a:gd name="connsiteY7" fmla="*/ 1526145 h 1988517"/>
                <a:gd name="connsiteX8" fmla="*/ 2740 w 2127445"/>
                <a:gd name="connsiteY8" fmla="*/ 126157 h 198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7445" h="1988517">
                  <a:moveTo>
                    <a:pt x="0" y="0"/>
                  </a:moveTo>
                  <a:lnTo>
                    <a:pt x="1245286" y="0"/>
                  </a:lnTo>
                  <a:lnTo>
                    <a:pt x="1245229" y="1288"/>
                  </a:lnTo>
                  <a:cubicBezTo>
                    <a:pt x="1245229" y="504096"/>
                    <a:pt x="1601885" y="923604"/>
                    <a:pt x="2076011" y="1020624"/>
                  </a:cubicBezTo>
                  <a:lnTo>
                    <a:pt x="2127445" y="1028474"/>
                  </a:lnTo>
                  <a:lnTo>
                    <a:pt x="1158794" y="1988517"/>
                  </a:lnTo>
                  <a:lnTo>
                    <a:pt x="1145314" y="1981642"/>
                  </a:lnTo>
                  <a:cubicBezTo>
                    <a:pt x="938989" y="1862363"/>
                    <a:pt x="749788" y="1709607"/>
                    <a:pt x="584488" y="1526145"/>
                  </a:cubicBezTo>
                  <a:cubicBezTo>
                    <a:pt x="236268" y="1140560"/>
                    <a:pt x="30380" y="644415"/>
                    <a:pt x="2740" y="12615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28E56CD-9BC7-BF73-857A-F7BABD9D9D08}"/>
                </a:ext>
              </a:extLst>
            </p:cNvPr>
            <p:cNvSpPr/>
            <p:nvPr/>
          </p:nvSpPr>
          <p:spPr>
            <a:xfrm>
              <a:off x="8048155" y="3429000"/>
              <a:ext cx="1818138" cy="1827363"/>
            </a:xfrm>
            <a:custGeom>
              <a:avLst/>
              <a:gdLst>
                <a:gd name="connsiteX0" fmla="*/ 572119 w 1818138"/>
                <a:gd name="connsiteY0" fmla="*/ 0 h 1827363"/>
                <a:gd name="connsiteX1" fmla="*/ 1818109 w 1818138"/>
                <a:gd name="connsiteY1" fmla="*/ 0 h 1827363"/>
                <a:gd name="connsiteX2" fmla="*/ 1818138 w 1818138"/>
                <a:gd name="connsiteY2" fmla="*/ 562 h 1827363"/>
                <a:gd name="connsiteX3" fmla="*/ 1818066 w 1818138"/>
                <a:gd name="connsiteY3" fmla="*/ 562 h 1827363"/>
                <a:gd name="connsiteX4" fmla="*/ 1805545 w 1818138"/>
                <a:gd name="connsiteY4" fmla="*/ 241605 h 1827363"/>
                <a:gd name="connsiteX5" fmla="*/ 1058140 w 1818138"/>
                <a:gd name="connsiteY5" fmla="*/ 1703214 h 1827363"/>
                <a:gd name="connsiteX6" fmla="*/ 907154 w 1818138"/>
                <a:gd name="connsiteY6" fmla="*/ 1827363 h 1827363"/>
                <a:gd name="connsiteX7" fmla="*/ 0 w 1818138"/>
                <a:gd name="connsiteY7" fmla="*/ 928269 h 1827363"/>
                <a:gd name="connsiteX8" fmla="*/ 27602 w 1818138"/>
                <a:gd name="connsiteY8" fmla="*/ 914972 h 1827363"/>
                <a:gd name="connsiteX9" fmla="*/ 572124 w 1818138"/>
                <a:gd name="connsiteY9" fmla="*/ 77 h 1827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8138" h="1827363">
                  <a:moveTo>
                    <a:pt x="572119" y="0"/>
                  </a:moveTo>
                  <a:lnTo>
                    <a:pt x="1818109" y="0"/>
                  </a:lnTo>
                  <a:lnTo>
                    <a:pt x="1818138" y="562"/>
                  </a:lnTo>
                  <a:lnTo>
                    <a:pt x="1818066" y="562"/>
                  </a:lnTo>
                  <a:lnTo>
                    <a:pt x="1805545" y="241605"/>
                  </a:lnTo>
                  <a:cubicBezTo>
                    <a:pt x="1747018" y="801553"/>
                    <a:pt x="1486158" y="1317457"/>
                    <a:pt x="1058140" y="1703214"/>
                  </a:cubicBezTo>
                  <a:lnTo>
                    <a:pt x="907154" y="1827363"/>
                  </a:lnTo>
                  <a:lnTo>
                    <a:pt x="0" y="928269"/>
                  </a:lnTo>
                  <a:lnTo>
                    <a:pt x="27602" y="914972"/>
                  </a:lnTo>
                  <a:cubicBezTo>
                    <a:pt x="351944" y="738779"/>
                    <a:pt x="572124" y="395141"/>
                    <a:pt x="572124" y="77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341CC8A3-CFBD-6A5B-1F42-BEE573C75A10}"/>
                </a:ext>
              </a:extLst>
            </p:cNvPr>
            <p:cNvSpPr/>
            <p:nvPr/>
          </p:nvSpPr>
          <p:spPr>
            <a:xfrm>
              <a:off x="3709983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A3F4E63C-83B3-EACA-4D36-0A85A66AC160}"/>
                </a:ext>
              </a:extLst>
            </p:cNvPr>
            <p:cNvSpPr/>
            <p:nvPr/>
          </p:nvSpPr>
          <p:spPr>
            <a:xfrm>
              <a:off x="6688418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0C52CC1-E364-B4D9-11E9-B9FA11ABECF3}"/>
                </a:ext>
              </a:extLst>
            </p:cNvPr>
            <p:cNvSpPr/>
            <p:nvPr/>
          </p:nvSpPr>
          <p:spPr>
            <a:xfrm>
              <a:off x="3376889" y="2195742"/>
              <a:ext cx="5437459" cy="2469092"/>
            </a:xfrm>
            <a:custGeom>
              <a:avLst/>
              <a:gdLst>
                <a:gd name="connsiteX0" fmla="*/ 2066009 w 5437459"/>
                <a:gd name="connsiteY0" fmla="*/ 2145211 h 2469092"/>
                <a:gd name="connsiteX1" fmla="*/ 2019828 w 5437459"/>
                <a:gd name="connsiteY1" fmla="*/ 2187183 h 2469092"/>
                <a:gd name="connsiteX2" fmla="*/ 2011094 w 5437459"/>
                <a:gd name="connsiteY2" fmla="*/ 2193715 h 2469092"/>
                <a:gd name="connsiteX3" fmla="*/ 2057275 w 5437459"/>
                <a:gd name="connsiteY3" fmla="*/ 2151742 h 2469092"/>
                <a:gd name="connsiteX4" fmla="*/ 3367904 w 5437459"/>
                <a:gd name="connsiteY4" fmla="*/ 2141988 h 2469092"/>
                <a:gd name="connsiteX5" fmla="*/ 3380948 w 5437459"/>
                <a:gd name="connsiteY5" fmla="*/ 2151742 h 2469092"/>
                <a:gd name="connsiteX6" fmla="*/ 3430676 w 5437459"/>
                <a:gd name="connsiteY6" fmla="*/ 2196938 h 2469092"/>
                <a:gd name="connsiteX7" fmla="*/ 3417631 w 5437459"/>
                <a:gd name="connsiteY7" fmla="*/ 2187183 h 2469092"/>
                <a:gd name="connsiteX8" fmla="*/ 3096308 w 5437459"/>
                <a:gd name="connsiteY8" fmla="*/ 1779270 h 2469092"/>
                <a:gd name="connsiteX9" fmla="*/ 3199652 w 5437459"/>
                <a:gd name="connsiteY9" fmla="*/ 1817094 h 2469092"/>
                <a:gd name="connsiteX10" fmla="*/ 3409357 w 5437459"/>
                <a:gd name="connsiteY10" fmla="*/ 1930918 h 2469092"/>
                <a:gd name="connsiteX11" fmla="*/ 3491351 w 5437459"/>
                <a:gd name="connsiteY11" fmla="*/ 1992232 h 2469092"/>
                <a:gd name="connsiteX12" fmla="*/ 3504396 w 5437459"/>
                <a:gd name="connsiteY12" fmla="*/ 2001987 h 2469092"/>
                <a:gd name="connsiteX13" fmla="*/ 3554124 w 5437459"/>
                <a:gd name="connsiteY13" fmla="*/ 2047183 h 2469092"/>
                <a:gd name="connsiteX14" fmla="*/ 3592066 w 5437459"/>
                <a:gd name="connsiteY14" fmla="*/ 2081667 h 2469092"/>
                <a:gd name="connsiteX15" fmla="*/ 3804652 w 5437459"/>
                <a:gd name="connsiteY15" fmla="*/ 2366165 h 2469092"/>
                <a:gd name="connsiteX16" fmla="*/ 3825721 w 5437459"/>
                <a:gd name="connsiteY16" fmla="*/ 2409901 h 2469092"/>
                <a:gd name="connsiteX17" fmla="*/ 3722376 w 5437459"/>
                <a:gd name="connsiteY17" fmla="*/ 2372076 h 2469092"/>
                <a:gd name="connsiteX18" fmla="*/ 3512671 w 5437459"/>
                <a:gd name="connsiteY18" fmla="*/ 2258252 h 2469092"/>
                <a:gd name="connsiteX19" fmla="*/ 3430677 w 5437459"/>
                <a:gd name="connsiteY19" fmla="*/ 2196938 h 2469092"/>
                <a:gd name="connsiteX20" fmla="*/ 3380949 w 5437459"/>
                <a:gd name="connsiteY20" fmla="*/ 2151742 h 2469092"/>
                <a:gd name="connsiteX21" fmla="*/ 3367905 w 5437459"/>
                <a:gd name="connsiteY21" fmla="*/ 2141988 h 2469092"/>
                <a:gd name="connsiteX22" fmla="*/ 3329962 w 5437459"/>
                <a:gd name="connsiteY22" fmla="*/ 2107503 h 2469092"/>
                <a:gd name="connsiteX23" fmla="*/ 3117376 w 5437459"/>
                <a:gd name="connsiteY23" fmla="*/ 1823005 h 2469092"/>
                <a:gd name="connsiteX24" fmla="*/ 2719111 w 5437459"/>
                <a:gd name="connsiteY24" fmla="*/ 1720077 h 2469092"/>
                <a:gd name="connsiteX25" fmla="*/ 3086226 w 5437459"/>
                <a:gd name="connsiteY25" fmla="*/ 1775580 h 2469092"/>
                <a:gd name="connsiteX26" fmla="*/ 3096307 w 5437459"/>
                <a:gd name="connsiteY26" fmla="*/ 1779270 h 2469092"/>
                <a:gd name="connsiteX27" fmla="*/ 3117375 w 5437459"/>
                <a:gd name="connsiteY27" fmla="*/ 1823005 h 2469092"/>
                <a:gd name="connsiteX28" fmla="*/ 3329961 w 5437459"/>
                <a:gd name="connsiteY28" fmla="*/ 2107503 h 2469092"/>
                <a:gd name="connsiteX29" fmla="*/ 3367904 w 5437459"/>
                <a:gd name="connsiteY29" fmla="*/ 2141988 h 2469092"/>
                <a:gd name="connsiteX30" fmla="*/ 3300849 w 5437459"/>
                <a:gd name="connsiteY30" fmla="*/ 2091845 h 2469092"/>
                <a:gd name="connsiteX31" fmla="*/ 2719111 w 5437459"/>
                <a:gd name="connsiteY31" fmla="*/ 1914148 h 2469092"/>
                <a:gd name="connsiteX32" fmla="*/ 2137373 w 5437459"/>
                <a:gd name="connsiteY32" fmla="*/ 2091845 h 2469092"/>
                <a:gd name="connsiteX33" fmla="*/ 2066008 w 5437459"/>
                <a:gd name="connsiteY33" fmla="*/ 2145211 h 2469092"/>
                <a:gd name="connsiteX34" fmla="*/ 2057274 w 5437459"/>
                <a:gd name="connsiteY34" fmla="*/ 2151742 h 2469092"/>
                <a:gd name="connsiteX35" fmla="*/ 2011093 w 5437459"/>
                <a:gd name="connsiteY35" fmla="*/ 2193715 h 2469092"/>
                <a:gd name="connsiteX36" fmla="*/ 1924788 w 5437459"/>
                <a:gd name="connsiteY36" fmla="*/ 2258252 h 2469092"/>
                <a:gd name="connsiteX37" fmla="*/ 1715083 w 5437459"/>
                <a:gd name="connsiteY37" fmla="*/ 2372076 h 2469092"/>
                <a:gd name="connsiteX38" fmla="*/ 1612666 w 5437459"/>
                <a:gd name="connsiteY38" fmla="*/ 2409561 h 2469092"/>
                <a:gd name="connsiteX39" fmla="*/ 1633571 w 5437459"/>
                <a:gd name="connsiteY39" fmla="*/ 2366165 h 2469092"/>
                <a:gd name="connsiteX40" fmla="*/ 1846157 w 5437459"/>
                <a:gd name="connsiteY40" fmla="*/ 2081667 h 2469092"/>
                <a:gd name="connsiteX41" fmla="*/ 1887646 w 5437459"/>
                <a:gd name="connsiteY41" fmla="*/ 2043959 h 2469092"/>
                <a:gd name="connsiteX42" fmla="*/ 1887651 w 5437459"/>
                <a:gd name="connsiteY42" fmla="*/ 2043955 h 2469092"/>
                <a:gd name="connsiteX43" fmla="*/ 1933828 w 5437459"/>
                <a:gd name="connsiteY43" fmla="*/ 2001987 h 2469092"/>
                <a:gd name="connsiteX44" fmla="*/ 1942556 w 5437459"/>
                <a:gd name="connsiteY44" fmla="*/ 1995460 h 2469092"/>
                <a:gd name="connsiteX45" fmla="*/ 1942561 w 5437459"/>
                <a:gd name="connsiteY45" fmla="*/ 1995456 h 2469092"/>
                <a:gd name="connsiteX46" fmla="*/ 2028866 w 5437459"/>
                <a:gd name="connsiteY46" fmla="*/ 1930918 h 2469092"/>
                <a:gd name="connsiteX47" fmla="*/ 2238571 w 5437459"/>
                <a:gd name="connsiteY47" fmla="*/ 1817094 h 2469092"/>
                <a:gd name="connsiteX48" fmla="*/ 2340988 w 5437459"/>
                <a:gd name="connsiteY48" fmla="*/ 1779609 h 2469092"/>
                <a:gd name="connsiteX49" fmla="*/ 2351996 w 5437459"/>
                <a:gd name="connsiteY49" fmla="*/ 1775580 h 2469092"/>
                <a:gd name="connsiteX50" fmla="*/ 2719111 w 5437459"/>
                <a:gd name="connsiteY50" fmla="*/ 1720077 h 2469092"/>
                <a:gd name="connsiteX51" fmla="*/ 1865793 w 5437459"/>
                <a:gd name="connsiteY51" fmla="*/ 408794 h 2469092"/>
                <a:gd name="connsiteX52" fmla="*/ 1896380 w 5437459"/>
                <a:gd name="connsiteY52" fmla="*/ 431666 h 2469092"/>
                <a:gd name="connsiteX53" fmla="*/ 1964415 w 5437459"/>
                <a:gd name="connsiteY53" fmla="*/ 493500 h 2469092"/>
                <a:gd name="connsiteX54" fmla="*/ 1933827 w 5437459"/>
                <a:gd name="connsiteY54" fmla="*/ 470627 h 2469092"/>
                <a:gd name="connsiteX55" fmla="*/ 3575977 w 5437459"/>
                <a:gd name="connsiteY55" fmla="*/ 405570 h 2469092"/>
                <a:gd name="connsiteX56" fmla="*/ 3504396 w 5437459"/>
                <a:gd name="connsiteY56" fmla="*/ 470627 h 2469092"/>
                <a:gd name="connsiteX57" fmla="*/ 3469498 w 5437459"/>
                <a:gd name="connsiteY57" fmla="*/ 496724 h 2469092"/>
                <a:gd name="connsiteX58" fmla="*/ 3541079 w 5437459"/>
                <a:gd name="connsiteY58" fmla="*/ 431666 h 2469092"/>
                <a:gd name="connsiteX59" fmla="*/ 3593273 w 5437459"/>
                <a:gd name="connsiteY59" fmla="*/ 389553 h 2469092"/>
                <a:gd name="connsiteX60" fmla="*/ 3593272 w 5437459"/>
                <a:gd name="connsiteY60" fmla="*/ 389553 h 2469092"/>
                <a:gd name="connsiteX61" fmla="*/ 3592065 w 5437459"/>
                <a:gd name="connsiteY61" fmla="*/ 390947 h 2469092"/>
                <a:gd name="connsiteX62" fmla="*/ 3592066 w 5437459"/>
                <a:gd name="connsiteY62" fmla="*/ 390946 h 2469092"/>
                <a:gd name="connsiteX63" fmla="*/ 1234543 w 5437459"/>
                <a:gd name="connsiteY63" fmla="*/ 0 h 2469092"/>
                <a:gd name="connsiteX64" fmla="*/ 1601658 w 5437459"/>
                <a:gd name="connsiteY64" fmla="*/ 55503 h 2469092"/>
                <a:gd name="connsiteX65" fmla="*/ 1610608 w 5437459"/>
                <a:gd name="connsiteY65" fmla="*/ 58779 h 2469092"/>
                <a:gd name="connsiteX66" fmla="*/ 1633571 w 5437459"/>
                <a:gd name="connsiteY66" fmla="*/ 106448 h 2469092"/>
                <a:gd name="connsiteX67" fmla="*/ 1729828 w 5437459"/>
                <a:gd name="connsiteY67" fmla="*/ 256639 h 2469092"/>
                <a:gd name="connsiteX68" fmla="*/ 1731107 w 5437459"/>
                <a:gd name="connsiteY68" fmla="*/ 258116 h 2469092"/>
                <a:gd name="connsiteX69" fmla="*/ 1729829 w 5437459"/>
                <a:gd name="connsiteY69" fmla="*/ 256640 h 2469092"/>
                <a:gd name="connsiteX70" fmla="*/ 1633572 w 5437459"/>
                <a:gd name="connsiteY70" fmla="*/ 106449 h 2469092"/>
                <a:gd name="connsiteX71" fmla="*/ 1610609 w 5437459"/>
                <a:gd name="connsiteY71" fmla="*/ 58780 h 2469092"/>
                <a:gd name="connsiteX72" fmla="*/ 1715084 w 5437459"/>
                <a:gd name="connsiteY72" fmla="*/ 97018 h 2469092"/>
                <a:gd name="connsiteX73" fmla="*/ 1924789 w 5437459"/>
                <a:gd name="connsiteY73" fmla="*/ 210842 h 2469092"/>
                <a:gd name="connsiteX74" fmla="*/ 1989241 w 5437459"/>
                <a:gd name="connsiteY74" fmla="*/ 259038 h 2469092"/>
                <a:gd name="connsiteX75" fmla="*/ 2019828 w 5437459"/>
                <a:gd name="connsiteY75" fmla="*/ 281911 h 2469092"/>
                <a:gd name="connsiteX76" fmla="*/ 2087862 w 5437459"/>
                <a:gd name="connsiteY76" fmla="*/ 343745 h 2469092"/>
                <a:gd name="connsiteX77" fmla="*/ 2137374 w 5437459"/>
                <a:gd name="connsiteY77" fmla="*/ 380769 h 2469092"/>
                <a:gd name="connsiteX78" fmla="*/ 2719112 w 5437459"/>
                <a:gd name="connsiteY78" fmla="*/ 558466 h 2469092"/>
                <a:gd name="connsiteX79" fmla="*/ 3300850 w 5437459"/>
                <a:gd name="connsiteY79" fmla="*/ 380769 h 2469092"/>
                <a:gd name="connsiteX80" fmla="*/ 3346046 w 5437459"/>
                <a:gd name="connsiteY80" fmla="*/ 346972 h 2469092"/>
                <a:gd name="connsiteX81" fmla="*/ 3346050 w 5437459"/>
                <a:gd name="connsiteY81" fmla="*/ 346968 h 2469092"/>
                <a:gd name="connsiteX82" fmla="*/ 3417631 w 5437459"/>
                <a:gd name="connsiteY82" fmla="*/ 281911 h 2469092"/>
                <a:gd name="connsiteX83" fmla="*/ 3452530 w 5437459"/>
                <a:gd name="connsiteY83" fmla="*/ 255815 h 2469092"/>
                <a:gd name="connsiteX84" fmla="*/ 3512670 w 5437459"/>
                <a:gd name="connsiteY84" fmla="*/ 210842 h 2469092"/>
                <a:gd name="connsiteX85" fmla="*/ 3722375 w 5437459"/>
                <a:gd name="connsiteY85" fmla="*/ 97018 h 2469092"/>
                <a:gd name="connsiteX86" fmla="*/ 3827778 w 5437459"/>
                <a:gd name="connsiteY86" fmla="*/ 58440 h 2469092"/>
                <a:gd name="connsiteX87" fmla="*/ 3804651 w 5437459"/>
                <a:gd name="connsiteY87" fmla="*/ 106449 h 2469092"/>
                <a:gd name="connsiteX88" fmla="*/ 3708394 w 5437459"/>
                <a:gd name="connsiteY88" fmla="*/ 256640 h 2469092"/>
                <a:gd name="connsiteX89" fmla="*/ 3701690 w 5437459"/>
                <a:gd name="connsiteY89" fmla="*/ 264380 h 2469092"/>
                <a:gd name="connsiteX90" fmla="*/ 3701690 w 5437459"/>
                <a:gd name="connsiteY90" fmla="*/ 264380 h 2469092"/>
                <a:gd name="connsiteX91" fmla="*/ 3708395 w 5437459"/>
                <a:gd name="connsiteY91" fmla="*/ 256639 h 2469092"/>
                <a:gd name="connsiteX92" fmla="*/ 3804652 w 5437459"/>
                <a:gd name="connsiteY92" fmla="*/ 106448 h 2469092"/>
                <a:gd name="connsiteX93" fmla="*/ 3827779 w 5437459"/>
                <a:gd name="connsiteY93" fmla="*/ 58439 h 2469092"/>
                <a:gd name="connsiteX94" fmla="*/ 3835801 w 5437459"/>
                <a:gd name="connsiteY94" fmla="*/ 55503 h 2469092"/>
                <a:gd name="connsiteX95" fmla="*/ 4202916 w 5437459"/>
                <a:gd name="connsiteY95" fmla="*/ 0 h 2469092"/>
                <a:gd name="connsiteX96" fmla="*/ 5437459 w 5437459"/>
                <a:gd name="connsiteY96" fmla="*/ 1234546 h 2469092"/>
                <a:gd name="connsiteX97" fmla="*/ 4202916 w 5437459"/>
                <a:gd name="connsiteY97" fmla="*/ 2469092 h 2469092"/>
                <a:gd name="connsiteX98" fmla="*/ 3835801 w 5437459"/>
                <a:gd name="connsiteY98" fmla="*/ 2413589 h 2469092"/>
                <a:gd name="connsiteX99" fmla="*/ 3825721 w 5437459"/>
                <a:gd name="connsiteY99" fmla="*/ 2409900 h 2469092"/>
                <a:gd name="connsiteX100" fmla="*/ 3804652 w 5437459"/>
                <a:gd name="connsiteY100" fmla="*/ 2366164 h 2469092"/>
                <a:gd name="connsiteX101" fmla="*/ 3592066 w 5437459"/>
                <a:gd name="connsiteY101" fmla="*/ 2081666 h 2469092"/>
                <a:gd name="connsiteX102" fmla="*/ 3554124 w 5437459"/>
                <a:gd name="connsiteY102" fmla="*/ 2047182 h 2469092"/>
                <a:gd name="connsiteX103" fmla="*/ 3621178 w 5437459"/>
                <a:gd name="connsiteY103" fmla="*/ 2097324 h 2469092"/>
                <a:gd name="connsiteX104" fmla="*/ 4202916 w 5437459"/>
                <a:gd name="connsiteY104" fmla="*/ 2275021 h 2469092"/>
                <a:gd name="connsiteX105" fmla="*/ 5243389 w 5437459"/>
                <a:gd name="connsiteY105" fmla="*/ 1234546 h 2469092"/>
                <a:gd name="connsiteX106" fmla="*/ 4202916 w 5437459"/>
                <a:gd name="connsiteY106" fmla="*/ 194071 h 2469092"/>
                <a:gd name="connsiteX107" fmla="*/ 3621178 w 5437459"/>
                <a:gd name="connsiteY107" fmla="*/ 371768 h 2469092"/>
                <a:gd name="connsiteX108" fmla="*/ 3575978 w 5437459"/>
                <a:gd name="connsiteY108" fmla="*/ 405568 h 2469092"/>
                <a:gd name="connsiteX109" fmla="*/ 3575976 w 5437459"/>
                <a:gd name="connsiteY109" fmla="*/ 405570 h 2469092"/>
                <a:gd name="connsiteX110" fmla="*/ 3541078 w 5437459"/>
                <a:gd name="connsiteY110" fmla="*/ 431666 h 2469092"/>
                <a:gd name="connsiteX111" fmla="*/ 3469497 w 5437459"/>
                <a:gd name="connsiteY111" fmla="*/ 496724 h 2469092"/>
                <a:gd name="connsiteX112" fmla="*/ 3409356 w 5437459"/>
                <a:gd name="connsiteY112" fmla="*/ 541696 h 2469092"/>
                <a:gd name="connsiteX113" fmla="*/ 3199651 w 5437459"/>
                <a:gd name="connsiteY113" fmla="*/ 655520 h 2469092"/>
                <a:gd name="connsiteX114" fmla="*/ 3094249 w 5437459"/>
                <a:gd name="connsiteY114" fmla="*/ 694097 h 2469092"/>
                <a:gd name="connsiteX115" fmla="*/ 3094249 w 5437459"/>
                <a:gd name="connsiteY115" fmla="*/ 694098 h 2469092"/>
                <a:gd name="connsiteX116" fmla="*/ 3086227 w 5437459"/>
                <a:gd name="connsiteY116" fmla="*/ 697034 h 2469092"/>
                <a:gd name="connsiteX117" fmla="*/ 2719112 w 5437459"/>
                <a:gd name="connsiteY117" fmla="*/ 752537 h 2469092"/>
                <a:gd name="connsiteX118" fmla="*/ 2351997 w 5437459"/>
                <a:gd name="connsiteY118" fmla="*/ 697034 h 2469092"/>
                <a:gd name="connsiteX119" fmla="*/ 2343048 w 5437459"/>
                <a:gd name="connsiteY119" fmla="*/ 693759 h 2469092"/>
                <a:gd name="connsiteX120" fmla="*/ 2238572 w 5437459"/>
                <a:gd name="connsiteY120" fmla="*/ 655520 h 2469092"/>
                <a:gd name="connsiteX121" fmla="*/ 2028867 w 5437459"/>
                <a:gd name="connsiteY121" fmla="*/ 541696 h 2469092"/>
                <a:gd name="connsiteX122" fmla="*/ 1964416 w 5437459"/>
                <a:gd name="connsiteY122" fmla="*/ 493500 h 2469092"/>
                <a:gd name="connsiteX123" fmla="*/ 1896381 w 5437459"/>
                <a:gd name="connsiteY123" fmla="*/ 431666 h 2469092"/>
                <a:gd name="connsiteX124" fmla="*/ 1865794 w 5437459"/>
                <a:gd name="connsiteY124" fmla="*/ 408794 h 2469092"/>
                <a:gd name="connsiteX125" fmla="*/ 1865792 w 5437459"/>
                <a:gd name="connsiteY125" fmla="*/ 408793 h 2469092"/>
                <a:gd name="connsiteX126" fmla="*/ 1816281 w 5437459"/>
                <a:gd name="connsiteY126" fmla="*/ 371768 h 2469092"/>
                <a:gd name="connsiteX127" fmla="*/ 1234543 w 5437459"/>
                <a:gd name="connsiteY127" fmla="*/ 194071 h 2469092"/>
                <a:gd name="connsiteX128" fmla="*/ 194070 w 5437459"/>
                <a:gd name="connsiteY128" fmla="*/ 1234546 h 2469092"/>
                <a:gd name="connsiteX129" fmla="*/ 1234543 w 5437459"/>
                <a:gd name="connsiteY129" fmla="*/ 2275021 h 2469092"/>
                <a:gd name="connsiteX130" fmla="*/ 1816281 w 5437459"/>
                <a:gd name="connsiteY130" fmla="*/ 2097324 h 2469092"/>
                <a:gd name="connsiteX131" fmla="*/ 1887646 w 5437459"/>
                <a:gd name="connsiteY131" fmla="*/ 2043958 h 2469092"/>
                <a:gd name="connsiteX132" fmla="*/ 1846157 w 5437459"/>
                <a:gd name="connsiteY132" fmla="*/ 2081666 h 2469092"/>
                <a:gd name="connsiteX133" fmla="*/ 1633571 w 5437459"/>
                <a:gd name="connsiteY133" fmla="*/ 2366164 h 2469092"/>
                <a:gd name="connsiteX134" fmla="*/ 1612666 w 5437459"/>
                <a:gd name="connsiteY134" fmla="*/ 2409560 h 2469092"/>
                <a:gd name="connsiteX135" fmla="*/ 1601658 w 5437459"/>
                <a:gd name="connsiteY135" fmla="*/ 2413589 h 2469092"/>
                <a:gd name="connsiteX136" fmla="*/ 1234543 w 5437459"/>
                <a:gd name="connsiteY136" fmla="*/ 2469092 h 2469092"/>
                <a:gd name="connsiteX137" fmla="*/ 0 w 5437459"/>
                <a:gd name="connsiteY137" fmla="*/ 1234546 h 2469092"/>
                <a:gd name="connsiteX138" fmla="*/ 1234543 w 5437459"/>
                <a:gd name="connsiteY138" fmla="*/ 0 h 246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37459" h="2469092">
                  <a:moveTo>
                    <a:pt x="2066009" y="2145211"/>
                  </a:moveTo>
                  <a:lnTo>
                    <a:pt x="2019828" y="2187183"/>
                  </a:lnTo>
                  <a:lnTo>
                    <a:pt x="2011094" y="2193715"/>
                  </a:lnTo>
                  <a:lnTo>
                    <a:pt x="2057275" y="2151742"/>
                  </a:lnTo>
                  <a:close/>
                  <a:moveTo>
                    <a:pt x="3367904" y="2141988"/>
                  </a:moveTo>
                  <a:lnTo>
                    <a:pt x="3380948" y="2151742"/>
                  </a:lnTo>
                  <a:lnTo>
                    <a:pt x="3430676" y="2196938"/>
                  </a:lnTo>
                  <a:lnTo>
                    <a:pt x="3417631" y="2187183"/>
                  </a:lnTo>
                  <a:close/>
                  <a:moveTo>
                    <a:pt x="3096308" y="1779270"/>
                  </a:moveTo>
                  <a:lnTo>
                    <a:pt x="3199652" y="1817094"/>
                  </a:lnTo>
                  <a:cubicBezTo>
                    <a:pt x="3273501" y="1848330"/>
                    <a:pt x="3343679" y="1886547"/>
                    <a:pt x="3409357" y="1930918"/>
                  </a:cubicBezTo>
                  <a:lnTo>
                    <a:pt x="3491351" y="1992232"/>
                  </a:lnTo>
                  <a:lnTo>
                    <a:pt x="3504396" y="2001987"/>
                  </a:lnTo>
                  <a:lnTo>
                    <a:pt x="3554124" y="2047183"/>
                  </a:lnTo>
                  <a:lnTo>
                    <a:pt x="3592066" y="2081667"/>
                  </a:lnTo>
                  <a:cubicBezTo>
                    <a:pt x="3675844" y="2165446"/>
                    <a:pt x="3747637" y="2261209"/>
                    <a:pt x="3804652" y="2366165"/>
                  </a:cubicBezTo>
                  <a:lnTo>
                    <a:pt x="3825721" y="2409901"/>
                  </a:lnTo>
                  <a:lnTo>
                    <a:pt x="3722376" y="2372076"/>
                  </a:lnTo>
                  <a:cubicBezTo>
                    <a:pt x="3648527" y="2340841"/>
                    <a:pt x="3578350" y="2302624"/>
                    <a:pt x="3512671" y="2258252"/>
                  </a:cubicBezTo>
                  <a:lnTo>
                    <a:pt x="3430677" y="2196938"/>
                  </a:lnTo>
                  <a:lnTo>
                    <a:pt x="3380949" y="2151742"/>
                  </a:lnTo>
                  <a:lnTo>
                    <a:pt x="3367905" y="2141988"/>
                  </a:lnTo>
                  <a:lnTo>
                    <a:pt x="3329962" y="2107503"/>
                  </a:lnTo>
                  <a:cubicBezTo>
                    <a:pt x="3246184" y="2023725"/>
                    <a:pt x="3174391" y="1927961"/>
                    <a:pt x="3117376" y="1823005"/>
                  </a:cubicBezTo>
                  <a:close/>
                  <a:moveTo>
                    <a:pt x="2719111" y="1720077"/>
                  </a:moveTo>
                  <a:cubicBezTo>
                    <a:pt x="2846952" y="1720077"/>
                    <a:pt x="2970255" y="1739509"/>
                    <a:pt x="3086226" y="1775580"/>
                  </a:cubicBezTo>
                  <a:lnTo>
                    <a:pt x="3096307" y="1779270"/>
                  </a:lnTo>
                  <a:lnTo>
                    <a:pt x="3117375" y="1823005"/>
                  </a:lnTo>
                  <a:cubicBezTo>
                    <a:pt x="3174390" y="1927961"/>
                    <a:pt x="3246183" y="2023725"/>
                    <a:pt x="3329961" y="2107503"/>
                  </a:cubicBezTo>
                  <a:lnTo>
                    <a:pt x="3367904" y="2141988"/>
                  </a:lnTo>
                  <a:lnTo>
                    <a:pt x="3300849" y="2091845"/>
                  </a:lnTo>
                  <a:cubicBezTo>
                    <a:pt x="3134789" y="1979656"/>
                    <a:pt x="2934600" y="1914148"/>
                    <a:pt x="2719111" y="1914148"/>
                  </a:cubicBezTo>
                  <a:cubicBezTo>
                    <a:pt x="2503622" y="1914148"/>
                    <a:pt x="2303434" y="1979656"/>
                    <a:pt x="2137373" y="2091845"/>
                  </a:cubicBezTo>
                  <a:lnTo>
                    <a:pt x="2066008" y="2145211"/>
                  </a:lnTo>
                  <a:lnTo>
                    <a:pt x="2057274" y="2151742"/>
                  </a:lnTo>
                  <a:lnTo>
                    <a:pt x="2011093" y="2193715"/>
                  </a:lnTo>
                  <a:lnTo>
                    <a:pt x="1924788" y="2258252"/>
                  </a:lnTo>
                  <a:cubicBezTo>
                    <a:pt x="1859110" y="2302624"/>
                    <a:pt x="1788932" y="2340841"/>
                    <a:pt x="1715083" y="2372076"/>
                  </a:cubicBezTo>
                  <a:lnTo>
                    <a:pt x="1612666" y="2409561"/>
                  </a:lnTo>
                  <a:lnTo>
                    <a:pt x="1633571" y="2366165"/>
                  </a:lnTo>
                  <a:cubicBezTo>
                    <a:pt x="1690586" y="2261209"/>
                    <a:pt x="1762379" y="2165446"/>
                    <a:pt x="1846157" y="2081667"/>
                  </a:cubicBezTo>
                  <a:lnTo>
                    <a:pt x="1887646" y="2043959"/>
                  </a:lnTo>
                  <a:lnTo>
                    <a:pt x="1887651" y="2043955"/>
                  </a:lnTo>
                  <a:lnTo>
                    <a:pt x="1933828" y="2001987"/>
                  </a:lnTo>
                  <a:lnTo>
                    <a:pt x="1942556" y="1995460"/>
                  </a:lnTo>
                  <a:lnTo>
                    <a:pt x="1942561" y="1995456"/>
                  </a:lnTo>
                  <a:lnTo>
                    <a:pt x="2028866" y="1930918"/>
                  </a:lnTo>
                  <a:cubicBezTo>
                    <a:pt x="2094545" y="1886547"/>
                    <a:pt x="2164722" y="1848330"/>
                    <a:pt x="2238571" y="1817094"/>
                  </a:cubicBezTo>
                  <a:lnTo>
                    <a:pt x="2340988" y="1779609"/>
                  </a:lnTo>
                  <a:lnTo>
                    <a:pt x="2351996" y="1775580"/>
                  </a:lnTo>
                  <a:cubicBezTo>
                    <a:pt x="2467968" y="1739509"/>
                    <a:pt x="2591270" y="1720077"/>
                    <a:pt x="2719111" y="1720077"/>
                  </a:cubicBezTo>
                  <a:close/>
                  <a:moveTo>
                    <a:pt x="1865793" y="408794"/>
                  </a:moveTo>
                  <a:lnTo>
                    <a:pt x="1896380" y="431666"/>
                  </a:lnTo>
                  <a:lnTo>
                    <a:pt x="1964415" y="493500"/>
                  </a:lnTo>
                  <a:lnTo>
                    <a:pt x="1933827" y="470627"/>
                  </a:lnTo>
                  <a:close/>
                  <a:moveTo>
                    <a:pt x="3575977" y="405570"/>
                  </a:moveTo>
                  <a:lnTo>
                    <a:pt x="3504396" y="470627"/>
                  </a:lnTo>
                  <a:lnTo>
                    <a:pt x="3469498" y="496724"/>
                  </a:lnTo>
                  <a:lnTo>
                    <a:pt x="3541079" y="431666"/>
                  </a:lnTo>
                  <a:close/>
                  <a:moveTo>
                    <a:pt x="3593273" y="389553"/>
                  </a:moveTo>
                  <a:lnTo>
                    <a:pt x="3593272" y="389553"/>
                  </a:lnTo>
                  <a:lnTo>
                    <a:pt x="3592065" y="390947"/>
                  </a:lnTo>
                  <a:lnTo>
                    <a:pt x="3592066" y="390946"/>
                  </a:lnTo>
                  <a:close/>
                  <a:moveTo>
                    <a:pt x="1234543" y="0"/>
                  </a:moveTo>
                  <a:cubicBezTo>
                    <a:pt x="1362384" y="0"/>
                    <a:pt x="1485687" y="19432"/>
                    <a:pt x="1601658" y="55503"/>
                  </a:cubicBezTo>
                  <a:lnTo>
                    <a:pt x="1610608" y="58779"/>
                  </a:lnTo>
                  <a:lnTo>
                    <a:pt x="1633571" y="106448"/>
                  </a:lnTo>
                  <a:cubicBezTo>
                    <a:pt x="1662079" y="158926"/>
                    <a:pt x="1694281" y="209106"/>
                    <a:pt x="1729828" y="256639"/>
                  </a:cubicBezTo>
                  <a:lnTo>
                    <a:pt x="1731107" y="258116"/>
                  </a:lnTo>
                  <a:lnTo>
                    <a:pt x="1729829" y="256640"/>
                  </a:lnTo>
                  <a:cubicBezTo>
                    <a:pt x="1694281" y="209107"/>
                    <a:pt x="1662079" y="158927"/>
                    <a:pt x="1633572" y="106449"/>
                  </a:cubicBezTo>
                  <a:lnTo>
                    <a:pt x="1610609" y="58780"/>
                  </a:lnTo>
                  <a:lnTo>
                    <a:pt x="1715084" y="97018"/>
                  </a:lnTo>
                  <a:cubicBezTo>
                    <a:pt x="1788933" y="128254"/>
                    <a:pt x="1859111" y="166471"/>
                    <a:pt x="1924789" y="210842"/>
                  </a:cubicBezTo>
                  <a:lnTo>
                    <a:pt x="1989241" y="259038"/>
                  </a:lnTo>
                  <a:lnTo>
                    <a:pt x="2019828" y="281911"/>
                  </a:lnTo>
                  <a:lnTo>
                    <a:pt x="2087862" y="343745"/>
                  </a:lnTo>
                  <a:lnTo>
                    <a:pt x="2137374" y="380769"/>
                  </a:lnTo>
                  <a:cubicBezTo>
                    <a:pt x="2303435" y="492958"/>
                    <a:pt x="2503623" y="558466"/>
                    <a:pt x="2719112" y="558466"/>
                  </a:cubicBezTo>
                  <a:cubicBezTo>
                    <a:pt x="2934601" y="558466"/>
                    <a:pt x="3134790" y="492958"/>
                    <a:pt x="3300850" y="380769"/>
                  </a:cubicBezTo>
                  <a:lnTo>
                    <a:pt x="3346046" y="346972"/>
                  </a:lnTo>
                  <a:lnTo>
                    <a:pt x="3346050" y="346968"/>
                  </a:lnTo>
                  <a:lnTo>
                    <a:pt x="3417631" y="281911"/>
                  </a:lnTo>
                  <a:lnTo>
                    <a:pt x="3452530" y="255815"/>
                  </a:lnTo>
                  <a:lnTo>
                    <a:pt x="3512670" y="210842"/>
                  </a:lnTo>
                  <a:cubicBezTo>
                    <a:pt x="3578349" y="166471"/>
                    <a:pt x="3648526" y="128254"/>
                    <a:pt x="3722375" y="97018"/>
                  </a:cubicBezTo>
                  <a:lnTo>
                    <a:pt x="3827778" y="58440"/>
                  </a:lnTo>
                  <a:lnTo>
                    <a:pt x="3804651" y="106449"/>
                  </a:lnTo>
                  <a:cubicBezTo>
                    <a:pt x="3776144" y="158927"/>
                    <a:pt x="3743942" y="209107"/>
                    <a:pt x="3708394" y="256640"/>
                  </a:cubicBezTo>
                  <a:lnTo>
                    <a:pt x="3701690" y="264380"/>
                  </a:lnTo>
                  <a:lnTo>
                    <a:pt x="3701690" y="264380"/>
                  </a:lnTo>
                  <a:lnTo>
                    <a:pt x="3708395" y="256639"/>
                  </a:lnTo>
                  <a:cubicBezTo>
                    <a:pt x="3743943" y="209106"/>
                    <a:pt x="3776145" y="158926"/>
                    <a:pt x="3804652" y="106448"/>
                  </a:cubicBezTo>
                  <a:lnTo>
                    <a:pt x="3827779" y="58439"/>
                  </a:lnTo>
                  <a:lnTo>
                    <a:pt x="3835801" y="55503"/>
                  </a:lnTo>
                  <a:cubicBezTo>
                    <a:pt x="3951773" y="19432"/>
                    <a:pt x="4075075" y="0"/>
                    <a:pt x="4202916" y="0"/>
                  </a:cubicBezTo>
                  <a:cubicBezTo>
                    <a:pt x="4884735" y="0"/>
                    <a:pt x="5437459" y="552725"/>
                    <a:pt x="5437459" y="1234546"/>
                  </a:cubicBezTo>
                  <a:cubicBezTo>
                    <a:pt x="5437459" y="1916367"/>
                    <a:pt x="4884735" y="2469092"/>
                    <a:pt x="4202916" y="2469092"/>
                  </a:cubicBezTo>
                  <a:cubicBezTo>
                    <a:pt x="4075075" y="2469092"/>
                    <a:pt x="3951773" y="2449661"/>
                    <a:pt x="3835801" y="2413589"/>
                  </a:cubicBezTo>
                  <a:lnTo>
                    <a:pt x="3825721" y="2409900"/>
                  </a:lnTo>
                  <a:lnTo>
                    <a:pt x="3804652" y="2366164"/>
                  </a:lnTo>
                  <a:cubicBezTo>
                    <a:pt x="3747637" y="2261208"/>
                    <a:pt x="3675844" y="2165445"/>
                    <a:pt x="3592066" y="2081666"/>
                  </a:cubicBezTo>
                  <a:lnTo>
                    <a:pt x="3554124" y="2047182"/>
                  </a:lnTo>
                  <a:lnTo>
                    <a:pt x="3621178" y="2097324"/>
                  </a:lnTo>
                  <a:cubicBezTo>
                    <a:pt x="3787239" y="2209513"/>
                    <a:pt x="3987427" y="2275021"/>
                    <a:pt x="4202916" y="2275021"/>
                  </a:cubicBezTo>
                  <a:cubicBezTo>
                    <a:pt x="4777553" y="2275021"/>
                    <a:pt x="5243389" y="1809184"/>
                    <a:pt x="5243389" y="1234546"/>
                  </a:cubicBezTo>
                  <a:cubicBezTo>
                    <a:pt x="5243389" y="659908"/>
                    <a:pt x="4777553" y="194071"/>
                    <a:pt x="4202916" y="194071"/>
                  </a:cubicBezTo>
                  <a:cubicBezTo>
                    <a:pt x="3987427" y="194071"/>
                    <a:pt x="3787239" y="259579"/>
                    <a:pt x="3621178" y="371768"/>
                  </a:cubicBezTo>
                  <a:lnTo>
                    <a:pt x="3575978" y="405568"/>
                  </a:lnTo>
                  <a:lnTo>
                    <a:pt x="3575976" y="405570"/>
                  </a:lnTo>
                  <a:lnTo>
                    <a:pt x="3541078" y="431666"/>
                  </a:lnTo>
                  <a:lnTo>
                    <a:pt x="3469497" y="496724"/>
                  </a:lnTo>
                  <a:lnTo>
                    <a:pt x="3409356" y="541696"/>
                  </a:lnTo>
                  <a:cubicBezTo>
                    <a:pt x="3343678" y="586067"/>
                    <a:pt x="3273500" y="624285"/>
                    <a:pt x="3199651" y="655520"/>
                  </a:cubicBezTo>
                  <a:lnTo>
                    <a:pt x="3094249" y="694097"/>
                  </a:lnTo>
                  <a:lnTo>
                    <a:pt x="3094249" y="694098"/>
                  </a:lnTo>
                  <a:lnTo>
                    <a:pt x="3086227" y="697034"/>
                  </a:lnTo>
                  <a:cubicBezTo>
                    <a:pt x="2970256" y="733105"/>
                    <a:pt x="2846953" y="752537"/>
                    <a:pt x="2719112" y="752537"/>
                  </a:cubicBezTo>
                  <a:cubicBezTo>
                    <a:pt x="2591271" y="752537"/>
                    <a:pt x="2467969" y="733105"/>
                    <a:pt x="2351997" y="697034"/>
                  </a:cubicBezTo>
                  <a:lnTo>
                    <a:pt x="2343048" y="693759"/>
                  </a:lnTo>
                  <a:lnTo>
                    <a:pt x="2238572" y="655520"/>
                  </a:lnTo>
                  <a:cubicBezTo>
                    <a:pt x="2164723" y="624285"/>
                    <a:pt x="2094546" y="586067"/>
                    <a:pt x="2028867" y="541696"/>
                  </a:cubicBezTo>
                  <a:lnTo>
                    <a:pt x="1964416" y="493500"/>
                  </a:lnTo>
                  <a:lnTo>
                    <a:pt x="1896381" y="431666"/>
                  </a:lnTo>
                  <a:lnTo>
                    <a:pt x="1865794" y="408794"/>
                  </a:lnTo>
                  <a:lnTo>
                    <a:pt x="1865792" y="408793"/>
                  </a:lnTo>
                  <a:lnTo>
                    <a:pt x="1816281" y="371768"/>
                  </a:lnTo>
                  <a:cubicBezTo>
                    <a:pt x="1650221" y="259579"/>
                    <a:pt x="1450032" y="194071"/>
                    <a:pt x="1234543" y="194071"/>
                  </a:cubicBezTo>
                  <a:cubicBezTo>
                    <a:pt x="659906" y="194071"/>
                    <a:pt x="194070" y="659908"/>
                    <a:pt x="194070" y="1234546"/>
                  </a:cubicBezTo>
                  <a:cubicBezTo>
                    <a:pt x="194070" y="1809184"/>
                    <a:pt x="659906" y="2275021"/>
                    <a:pt x="1234543" y="2275021"/>
                  </a:cubicBezTo>
                  <a:cubicBezTo>
                    <a:pt x="1450032" y="2275021"/>
                    <a:pt x="1650221" y="2209513"/>
                    <a:pt x="1816281" y="2097324"/>
                  </a:cubicBezTo>
                  <a:lnTo>
                    <a:pt x="1887646" y="2043958"/>
                  </a:lnTo>
                  <a:lnTo>
                    <a:pt x="1846157" y="2081666"/>
                  </a:lnTo>
                  <a:cubicBezTo>
                    <a:pt x="1762379" y="2165445"/>
                    <a:pt x="1690586" y="2261208"/>
                    <a:pt x="1633571" y="2366164"/>
                  </a:cubicBezTo>
                  <a:lnTo>
                    <a:pt x="1612666" y="2409560"/>
                  </a:lnTo>
                  <a:lnTo>
                    <a:pt x="1601658" y="2413589"/>
                  </a:lnTo>
                  <a:cubicBezTo>
                    <a:pt x="1485687" y="2449661"/>
                    <a:pt x="1362384" y="2469092"/>
                    <a:pt x="1234543" y="2469092"/>
                  </a:cubicBezTo>
                  <a:cubicBezTo>
                    <a:pt x="552724" y="2469092"/>
                    <a:pt x="0" y="1916367"/>
                    <a:pt x="0" y="1234546"/>
                  </a:cubicBezTo>
                  <a:cubicBezTo>
                    <a:pt x="0" y="552725"/>
                    <a:pt x="552724" y="0"/>
                    <a:pt x="1234543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B5FA63-9518-32A9-C620-DA9B87F91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Infinity Loop – Slide Template</a:t>
            </a:r>
          </a:p>
        </p:txBody>
      </p:sp>
      <p:pic>
        <p:nvPicPr>
          <p:cNvPr id="3" name="Graphic 2" descr="Chat with solid fill">
            <a:extLst>
              <a:ext uri="{FF2B5EF4-FFF2-40B4-BE49-F238E27FC236}">
                <a16:creationId xmlns:a16="http://schemas.microsoft.com/office/drawing/2014/main" id="{006AC5AE-EC93-58F4-85E0-756F34DC0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49582" y="2971800"/>
            <a:ext cx="914400" cy="914400"/>
          </a:xfrm>
          <a:prstGeom prst="rect">
            <a:avLst/>
          </a:prstGeom>
        </p:spPr>
      </p:pic>
      <p:pic>
        <p:nvPicPr>
          <p:cNvPr id="4" name="Graphic 3" descr="Handshake with solid fill">
            <a:extLst>
              <a:ext uri="{FF2B5EF4-FFF2-40B4-BE49-F238E27FC236}">
                <a16:creationId xmlns:a16="http://schemas.microsoft.com/office/drawing/2014/main" id="{95BC8BDF-1E12-6C13-5CA9-7C2978364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28017" y="2972116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8927AF-C8E3-9E6E-6112-F896001B495E}"/>
              </a:ext>
            </a:extLst>
          </p:cNvPr>
          <p:cNvSpPr txBox="1"/>
          <p:nvPr/>
        </p:nvSpPr>
        <p:spPr>
          <a:xfrm>
            <a:off x="2515464" y="2240653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D6C7BB-1376-8733-4EE9-30F571BE49F9}"/>
              </a:ext>
            </a:extLst>
          </p:cNvPr>
          <p:cNvSpPr txBox="1"/>
          <p:nvPr/>
        </p:nvSpPr>
        <p:spPr>
          <a:xfrm>
            <a:off x="8620743" y="2240653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04B030-8CD0-EC06-4F0F-84F681A92C23}"/>
              </a:ext>
            </a:extLst>
          </p:cNvPr>
          <p:cNvSpPr txBox="1"/>
          <p:nvPr/>
        </p:nvSpPr>
        <p:spPr>
          <a:xfrm>
            <a:off x="4078883" y="1584939"/>
            <a:ext cx="174054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FD962B-FBA3-306B-E26B-B5386EF8EB4D}"/>
              </a:ext>
            </a:extLst>
          </p:cNvPr>
          <p:cNvSpPr txBox="1"/>
          <p:nvPr/>
        </p:nvSpPr>
        <p:spPr>
          <a:xfrm>
            <a:off x="6372950" y="1584939"/>
            <a:ext cx="174054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1DB762-F86E-CD59-AFD0-7AACA7A0AAA8}"/>
              </a:ext>
            </a:extLst>
          </p:cNvPr>
          <p:cNvSpPr txBox="1"/>
          <p:nvPr/>
        </p:nvSpPr>
        <p:spPr>
          <a:xfrm>
            <a:off x="4078502" y="4870872"/>
            <a:ext cx="174054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11C4E9-61D6-CA00-1108-37B39C4EE05C}"/>
              </a:ext>
            </a:extLst>
          </p:cNvPr>
          <p:cNvSpPr txBox="1"/>
          <p:nvPr/>
        </p:nvSpPr>
        <p:spPr>
          <a:xfrm>
            <a:off x="6372569" y="4870872"/>
            <a:ext cx="174054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A7F614-D73C-D383-02CF-CBD120E9D273}"/>
              </a:ext>
            </a:extLst>
          </p:cNvPr>
          <p:cNvSpPr txBox="1"/>
          <p:nvPr/>
        </p:nvSpPr>
        <p:spPr>
          <a:xfrm>
            <a:off x="2515082" y="3884923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285590-E54D-11C0-633D-BDB253F594A3}"/>
              </a:ext>
            </a:extLst>
          </p:cNvPr>
          <p:cNvSpPr txBox="1"/>
          <p:nvPr/>
        </p:nvSpPr>
        <p:spPr>
          <a:xfrm>
            <a:off x="8620361" y="3884923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2824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9433</TotalTime>
  <Words>104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Infinity Loop – Slide Template</vt:lpstr>
      <vt:lpstr>8-Step Infinity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Infinity Loop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2024-11-27T01:05:38Z</dcterms:modified>
  <cp:category>Charts &amp; Diagrams</cp:category>
</cp:coreProperties>
</file>