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7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873FF-ED34-021E-3BA7-A8A441333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409E2-553A-5E74-0C41-A4C755FC2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04F71-C21F-EFAC-8C3B-D2CC7E5E6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E5E80-BA32-6006-58B7-97152C471C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21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2017-AA89-5E56-7A1D-BE7566606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1ACC9-93E0-666F-D783-A01ECFF8D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FE3DB-E123-91C3-4C6F-4CF81724B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274B8-066A-773D-78DD-6F681C98E2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3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8C449-9E31-8CBE-18F8-B0FB85839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C34F2F47-9F66-B7C6-A84B-CEB25050AC53}"/>
              </a:ext>
            </a:extLst>
          </p:cNvPr>
          <p:cNvGrpSpPr/>
          <p:nvPr/>
        </p:nvGrpSpPr>
        <p:grpSpPr>
          <a:xfrm>
            <a:off x="2325708" y="1140473"/>
            <a:ext cx="7540584" cy="4577055"/>
            <a:chOff x="2325708" y="1140473"/>
            <a:chExt cx="7540584" cy="457705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F73C8C1-6C2C-DB39-EDBB-F9AC1378937F}"/>
                </a:ext>
              </a:extLst>
            </p:cNvPr>
            <p:cNvSpPr/>
            <p:nvPr/>
          </p:nvSpPr>
          <p:spPr>
            <a:xfrm>
              <a:off x="2325708" y="1140473"/>
              <a:ext cx="3770292" cy="2288527"/>
            </a:xfrm>
            <a:custGeom>
              <a:avLst/>
              <a:gdLst>
                <a:gd name="connsiteX0" fmla="*/ 1259048 w 3770292"/>
                <a:gd name="connsiteY0" fmla="*/ 1605048 h 2288527"/>
                <a:gd name="connsiteX1" fmla="*/ 1256396 w 3770292"/>
                <a:gd name="connsiteY1" fmla="*/ 1608295 h 2288527"/>
                <a:gd name="connsiteX2" fmla="*/ 1228568 w 3770292"/>
                <a:gd name="connsiteY2" fmla="*/ 1661203 h 2288527"/>
                <a:gd name="connsiteX3" fmla="*/ 2916974 w 3770292"/>
                <a:gd name="connsiteY3" fmla="*/ 1464063 h 2288527"/>
                <a:gd name="connsiteX4" fmla="*/ 2947561 w 3770292"/>
                <a:gd name="connsiteY4" fmla="*/ 1486935 h 2288527"/>
                <a:gd name="connsiteX5" fmla="*/ 3015596 w 3770292"/>
                <a:gd name="connsiteY5" fmla="*/ 1548769 h 2288527"/>
                <a:gd name="connsiteX6" fmla="*/ 2985008 w 3770292"/>
                <a:gd name="connsiteY6" fmla="*/ 1525896 h 2288527"/>
                <a:gd name="connsiteX7" fmla="*/ 2777294 w 3770292"/>
                <a:gd name="connsiteY7" fmla="*/ 1306111 h 2288527"/>
                <a:gd name="connsiteX8" fmla="*/ 2781009 w 3770292"/>
                <a:gd name="connsiteY8" fmla="*/ 1311908 h 2288527"/>
                <a:gd name="connsiteX9" fmla="*/ 2782288 w 3770292"/>
                <a:gd name="connsiteY9" fmla="*/ 1313385 h 2288527"/>
                <a:gd name="connsiteX10" fmla="*/ 2781010 w 3770292"/>
                <a:gd name="connsiteY10" fmla="*/ 1311909 h 2288527"/>
                <a:gd name="connsiteX11" fmla="*/ 2777295 w 3770292"/>
                <a:gd name="connsiteY11" fmla="*/ 1306111 h 2288527"/>
                <a:gd name="connsiteX12" fmla="*/ 2324219 w 3770292"/>
                <a:gd name="connsiteY12" fmla="*/ 290 h 2288527"/>
                <a:gd name="connsiteX13" fmla="*/ 3500146 w 3770292"/>
                <a:gd name="connsiteY13" fmla="*/ 347180 h 2288527"/>
                <a:gd name="connsiteX14" fmla="*/ 3700681 w 3770292"/>
                <a:gd name="connsiteY14" fmla="*/ 421033 h 2288527"/>
                <a:gd name="connsiteX15" fmla="*/ 3770292 w 3770292"/>
                <a:gd name="connsiteY15" fmla="*/ 425908 h 2288527"/>
                <a:gd name="connsiteX16" fmla="*/ 3770292 w 3770292"/>
                <a:gd name="connsiteY16" fmla="*/ 1807806 h 2288527"/>
                <a:gd name="connsiteX17" fmla="*/ 3582285 w 3770292"/>
                <a:gd name="connsiteY17" fmla="*/ 1793581 h 2288527"/>
                <a:gd name="connsiteX18" fmla="*/ 3403178 w 3770292"/>
                <a:gd name="connsiteY18" fmla="*/ 1752303 h 2288527"/>
                <a:gd name="connsiteX19" fmla="*/ 3394229 w 3770292"/>
                <a:gd name="connsiteY19" fmla="*/ 1749028 h 2288527"/>
                <a:gd name="connsiteX20" fmla="*/ 3289753 w 3770292"/>
                <a:gd name="connsiteY20" fmla="*/ 1710789 h 2288527"/>
                <a:gd name="connsiteX21" fmla="*/ 3080048 w 3770292"/>
                <a:gd name="connsiteY21" fmla="*/ 1596965 h 2288527"/>
                <a:gd name="connsiteX22" fmla="*/ 3015597 w 3770292"/>
                <a:gd name="connsiteY22" fmla="*/ 1548769 h 2288527"/>
                <a:gd name="connsiteX23" fmla="*/ 2947562 w 3770292"/>
                <a:gd name="connsiteY23" fmla="*/ 1486935 h 2288527"/>
                <a:gd name="connsiteX24" fmla="*/ 2916975 w 3770292"/>
                <a:gd name="connsiteY24" fmla="*/ 1464063 h 2288527"/>
                <a:gd name="connsiteX25" fmla="*/ 2916973 w 3770292"/>
                <a:gd name="connsiteY25" fmla="*/ 1464062 h 2288527"/>
                <a:gd name="connsiteX26" fmla="*/ 2867462 w 3770292"/>
                <a:gd name="connsiteY26" fmla="*/ 1427037 h 2288527"/>
                <a:gd name="connsiteX27" fmla="*/ 2285724 w 3770292"/>
                <a:gd name="connsiteY27" fmla="*/ 1249340 h 2288527"/>
                <a:gd name="connsiteX28" fmla="*/ 1250623 w 3770292"/>
                <a:gd name="connsiteY28" fmla="*/ 2183433 h 2288527"/>
                <a:gd name="connsiteX29" fmla="*/ 1245316 w 3770292"/>
                <a:gd name="connsiteY29" fmla="*/ 2288527 h 2288527"/>
                <a:gd name="connsiteX30" fmla="*/ 22 w 3770292"/>
                <a:gd name="connsiteY30" fmla="*/ 2288527 h 2288527"/>
                <a:gd name="connsiteX31" fmla="*/ 0 w 3770292"/>
                <a:gd name="connsiteY31" fmla="*/ 2287537 h 2288527"/>
                <a:gd name="connsiteX32" fmla="*/ 697819 w 3770292"/>
                <a:gd name="connsiteY32" fmla="*/ 642932 h 2288527"/>
                <a:gd name="connsiteX33" fmla="*/ 2324219 w 3770292"/>
                <a:gd name="connsiteY33" fmla="*/ 290 h 22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770292" h="2288527">
                  <a:moveTo>
                    <a:pt x="1259048" y="1605048"/>
                  </a:moveTo>
                  <a:lnTo>
                    <a:pt x="1256396" y="1608295"/>
                  </a:lnTo>
                  <a:lnTo>
                    <a:pt x="1228568" y="1661203"/>
                  </a:lnTo>
                  <a:close/>
                  <a:moveTo>
                    <a:pt x="2916974" y="1464063"/>
                  </a:moveTo>
                  <a:lnTo>
                    <a:pt x="2947561" y="1486935"/>
                  </a:lnTo>
                  <a:lnTo>
                    <a:pt x="3015596" y="1548769"/>
                  </a:lnTo>
                  <a:lnTo>
                    <a:pt x="2985008" y="1525896"/>
                  </a:lnTo>
                  <a:close/>
                  <a:moveTo>
                    <a:pt x="2777294" y="1306111"/>
                  </a:moveTo>
                  <a:lnTo>
                    <a:pt x="2781009" y="1311908"/>
                  </a:lnTo>
                  <a:lnTo>
                    <a:pt x="2782288" y="1313385"/>
                  </a:lnTo>
                  <a:lnTo>
                    <a:pt x="2781010" y="1311909"/>
                  </a:lnTo>
                  <a:lnTo>
                    <a:pt x="2777295" y="1306111"/>
                  </a:lnTo>
                  <a:close/>
                  <a:moveTo>
                    <a:pt x="2324219" y="290"/>
                  </a:moveTo>
                  <a:cubicBezTo>
                    <a:pt x="2747054" y="7203"/>
                    <a:pt x="3150547" y="127437"/>
                    <a:pt x="3500146" y="347180"/>
                  </a:cubicBezTo>
                  <a:cubicBezTo>
                    <a:pt x="3562327" y="386568"/>
                    <a:pt x="3630727" y="411186"/>
                    <a:pt x="3700681" y="421033"/>
                  </a:cubicBezTo>
                  <a:lnTo>
                    <a:pt x="3770292" y="425908"/>
                  </a:lnTo>
                  <a:lnTo>
                    <a:pt x="3770292" y="1807806"/>
                  </a:lnTo>
                  <a:lnTo>
                    <a:pt x="3582285" y="1793581"/>
                  </a:lnTo>
                  <a:cubicBezTo>
                    <a:pt x="3520983" y="1784214"/>
                    <a:pt x="3461164" y="1770339"/>
                    <a:pt x="3403178" y="1752303"/>
                  </a:cubicBezTo>
                  <a:lnTo>
                    <a:pt x="3394229" y="1749028"/>
                  </a:lnTo>
                  <a:lnTo>
                    <a:pt x="3289753" y="1710789"/>
                  </a:lnTo>
                  <a:cubicBezTo>
                    <a:pt x="3215904" y="1679554"/>
                    <a:pt x="3145727" y="1641336"/>
                    <a:pt x="3080048" y="1596965"/>
                  </a:cubicBezTo>
                  <a:lnTo>
                    <a:pt x="3015597" y="1548769"/>
                  </a:lnTo>
                  <a:lnTo>
                    <a:pt x="2947562" y="1486935"/>
                  </a:lnTo>
                  <a:lnTo>
                    <a:pt x="2916975" y="1464063"/>
                  </a:lnTo>
                  <a:lnTo>
                    <a:pt x="2916973" y="1464062"/>
                  </a:lnTo>
                  <a:lnTo>
                    <a:pt x="2867462" y="1427037"/>
                  </a:lnTo>
                  <a:cubicBezTo>
                    <a:pt x="2701402" y="1314848"/>
                    <a:pt x="2501213" y="1249340"/>
                    <a:pt x="2285724" y="1249340"/>
                  </a:cubicBezTo>
                  <a:cubicBezTo>
                    <a:pt x="1747002" y="1249340"/>
                    <a:pt x="1303906" y="1658767"/>
                    <a:pt x="1250623" y="2183433"/>
                  </a:cubicBezTo>
                  <a:lnTo>
                    <a:pt x="1245316" y="2288527"/>
                  </a:lnTo>
                  <a:lnTo>
                    <a:pt x="22" y="2288527"/>
                  </a:lnTo>
                  <a:lnTo>
                    <a:pt x="0" y="2287537"/>
                  </a:lnTo>
                  <a:cubicBezTo>
                    <a:pt x="0" y="1664244"/>
                    <a:pt x="248727" y="1078267"/>
                    <a:pt x="697819" y="642932"/>
                  </a:cubicBezTo>
                  <a:cubicBezTo>
                    <a:pt x="1131710" y="222796"/>
                    <a:pt x="1720363" y="-9383"/>
                    <a:pt x="2324219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C92B43B2-DEC8-3803-DB9E-1A742B98174C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B2E4B8BF-1572-5E6E-D233-7B72F4949EA2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C3E792C-7F38-A73C-59F0-8A2D93990487}"/>
                </a:ext>
              </a:extLst>
            </p:cNvPr>
            <p:cNvSpPr/>
            <p:nvPr/>
          </p:nvSpPr>
          <p:spPr>
            <a:xfrm>
              <a:off x="6096000" y="1142895"/>
              <a:ext cx="3770200" cy="2286105"/>
            </a:xfrm>
            <a:custGeom>
              <a:avLst/>
              <a:gdLst>
                <a:gd name="connsiteX0" fmla="*/ 856866 w 3770200"/>
                <a:gd name="connsiteY0" fmla="*/ 1458417 h 2286105"/>
                <a:gd name="connsiteX1" fmla="*/ 785285 w 3770200"/>
                <a:gd name="connsiteY1" fmla="*/ 1523474 h 2286105"/>
                <a:gd name="connsiteX2" fmla="*/ 750387 w 3770200"/>
                <a:gd name="connsiteY2" fmla="*/ 1549571 h 2286105"/>
                <a:gd name="connsiteX3" fmla="*/ 821968 w 3770200"/>
                <a:gd name="connsiteY3" fmla="*/ 1484513 h 2286105"/>
                <a:gd name="connsiteX4" fmla="*/ 874161 w 3770200"/>
                <a:gd name="connsiteY4" fmla="*/ 1442400 h 2286105"/>
                <a:gd name="connsiteX5" fmla="*/ 872954 w 3770200"/>
                <a:gd name="connsiteY5" fmla="*/ 1443794 h 2286105"/>
                <a:gd name="connsiteX6" fmla="*/ 872955 w 3770200"/>
                <a:gd name="connsiteY6" fmla="*/ 1443793 h 2286105"/>
                <a:gd name="connsiteX7" fmla="*/ 874162 w 3770200"/>
                <a:gd name="connsiteY7" fmla="*/ 1442400 h 2286105"/>
                <a:gd name="connsiteX8" fmla="*/ 1033915 w 3770200"/>
                <a:gd name="connsiteY8" fmla="*/ 1239847 h 2286105"/>
                <a:gd name="connsiteX9" fmla="*/ 989283 w 3770200"/>
                <a:gd name="connsiteY9" fmla="*/ 1309487 h 2286105"/>
                <a:gd name="connsiteX10" fmla="*/ 982579 w 3770200"/>
                <a:gd name="connsiteY10" fmla="*/ 1317227 h 2286105"/>
                <a:gd name="connsiteX11" fmla="*/ 989284 w 3770200"/>
                <a:gd name="connsiteY11" fmla="*/ 1309486 h 2286105"/>
                <a:gd name="connsiteX12" fmla="*/ 1033916 w 3770200"/>
                <a:gd name="connsiteY12" fmla="*/ 1239847 h 2286105"/>
                <a:gd name="connsiteX13" fmla="*/ 1405724 w 3770200"/>
                <a:gd name="connsiteY13" fmla="*/ 1273 h 2286105"/>
                <a:gd name="connsiteX14" fmla="*/ 1581489 w 3770200"/>
                <a:gd name="connsiteY14" fmla="*/ 2018 h 2286105"/>
                <a:gd name="connsiteX15" fmla="*/ 3008910 w 3770200"/>
                <a:gd name="connsiteY15" fmla="*/ 583849 h 2286105"/>
                <a:gd name="connsiteX16" fmla="*/ 3757696 w 3770200"/>
                <a:gd name="connsiteY16" fmla="*/ 2045455 h 2286105"/>
                <a:gd name="connsiteX17" fmla="*/ 3770200 w 3770200"/>
                <a:gd name="connsiteY17" fmla="*/ 2286105 h 2286105"/>
                <a:gd name="connsiteX18" fmla="*/ 2524213 w 3770200"/>
                <a:gd name="connsiteY18" fmla="*/ 2286105 h 2286105"/>
                <a:gd name="connsiteX19" fmla="*/ 2518906 w 3770200"/>
                <a:gd name="connsiteY19" fmla="*/ 2181011 h 2286105"/>
                <a:gd name="connsiteX20" fmla="*/ 1483805 w 3770200"/>
                <a:gd name="connsiteY20" fmla="*/ 1246918 h 2286105"/>
                <a:gd name="connsiteX21" fmla="*/ 902067 w 3770200"/>
                <a:gd name="connsiteY21" fmla="*/ 1424615 h 2286105"/>
                <a:gd name="connsiteX22" fmla="*/ 856867 w 3770200"/>
                <a:gd name="connsiteY22" fmla="*/ 1458415 h 2286105"/>
                <a:gd name="connsiteX23" fmla="*/ 856865 w 3770200"/>
                <a:gd name="connsiteY23" fmla="*/ 1458417 h 2286105"/>
                <a:gd name="connsiteX24" fmla="*/ 821967 w 3770200"/>
                <a:gd name="connsiteY24" fmla="*/ 1484513 h 2286105"/>
                <a:gd name="connsiteX25" fmla="*/ 750386 w 3770200"/>
                <a:gd name="connsiteY25" fmla="*/ 1549571 h 2286105"/>
                <a:gd name="connsiteX26" fmla="*/ 690245 w 3770200"/>
                <a:gd name="connsiteY26" fmla="*/ 1594543 h 2286105"/>
                <a:gd name="connsiteX27" fmla="*/ 480540 w 3770200"/>
                <a:gd name="connsiteY27" fmla="*/ 1708367 h 2286105"/>
                <a:gd name="connsiteX28" fmla="*/ 375138 w 3770200"/>
                <a:gd name="connsiteY28" fmla="*/ 1746944 h 2286105"/>
                <a:gd name="connsiteX29" fmla="*/ 375138 w 3770200"/>
                <a:gd name="connsiteY29" fmla="*/ 1746945 h 2286105"/>
                <a:gd name="connsiteX30" fmla="*/ 367116 w 3770200"/>
                <a:gd name="connsiteY30" fmla="*/ 1749881 h 2286105"/>
                <a:gd name="connsiteX31" fmla="*/ 1 w 3770200"/>
                <a:gd name="connsiteY31" fmla="*/ 1805384 h 2286105"/>
                <a:gd name="connsiteX32" fmla="*/ 0 w 3770200"/>
                <a:gd name="connsiteY32" fmla="*/ 1805384 h 2286105"/>
                <a:gd name="connsiteX33" fmla="*/ 0 w 3770200"/>
                <a:gd name="connsiteY33" fmla="*/ 423486 h 2286105"/>
                <a:gd name="connsiteX34" fmla="*/ 689 w 3770200"/>
                <a:gd name="connsiteY34" fmla="*/ 423534 h 2286105"/>
                <a:gd name="connsiteX35" fmla="*/ 689 w 3770200"/>
                <a:gd name="connsiteY35" fmla="*/ 424721 h 2286105"/>
                <a:gd name="connsiteX36" fmla="*/ 68227 w 3770200"/>
                <a:gd name="connsiteY36" fmla="*/ 419991 h 2286105"/>
                <a:gd name="connsiteX37" fmla="*/ 268761 w 3770200"/>
                <a:gd name="connsiteY37" fmla="*/ 346141 h 2286105"/>
                <a:gd name="connsiteX38" fmla="*/ 1405724 w 3770200"/>
                <a:gd name="connsiteY38" fmla="*/ 1273 h 228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0200" h="2286105">
                  <a:moveTo>
                    <a:pt x="856866" y="1458417"/>
                  </a:moveTo>
                  <a:lnTo>
                    <a:pt x="785285" y="1523474"/>
                  </a:lnTo>
                  <a:lnTo>
                    <a:pt x="750387" y="1549571"/>
                  </a:lnTo>
                  <a:lnTo>
                    <a:pt x="821968" y="1484513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109344" y="24130"/>
                    <a:pt x="2616473" y="230050"/>
                    <a:pt x="3008910" y="583849"/>
                  </a:cubicBezTo>
                  <a:cubicBezTo>
                    <a:pt x="3438135" y="969603"/>
                    <a:pt x="3699149" y="1485507"/>
                    <a:pt x="3757696" y="2045455"/>
                  </a:cubicBezTo>
                  <a:lnTo>
                    <a:pt x="3770200" y="2286105"/>
                  </a:lnTo>
                  <a:lnTo>
                    <a:pt x="2524213" y="2286105"/>
                  </a:lnTo>
                  <a:lnTo>
                    <a:pt x="2518906" y="2181011"/>
                  </a:lnTo>
                  <a:cubicBezTo>
                    <a:pt x="2465623" y="1656345"/>
                    <a:pt x="2022527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A38943D-D990-AC00-600D-B10244D49050}"/>
                </a:ext>
              </a:extLst>
            </p:cNvPr>
            <p:cNvSpPr/>
            <p:nvPr/>
          </p:nvSpPr>
          <p:spPr>
            <a:xfrm>
              <a:off x="2325730" y="3429000"/>
              <a:ext cx="3770270" cy="2286253"/>
            </a:xfrm>
            <a:custGeom>
              <a:avLst/>
              <a:gdLst>
                <a:gd name="connsiteX0" fmla="*/ 0 w 3770270"/>
                <a:gd name="connsiteY0" fmla="*/ 0 h 2286253"/>
                <a:gd name="connsiteX1" fmla="*/ 1245294 w 3770270"/>
                <a:gd name="connsiteY1" fmla="*/ 0 h 2286253"/>
                <a:gd name="connsiteX2" fmla="*/ 1245229 w 3770270"/>
                <a:gd name="connsiteY2" fmla="*/ 1288 h 2286253"/>
                <a:gd name="connsiteX3" fmla="*/ 2285702 w 3770270"/>
                <a:gd name="connsiteY3" fmla="*/ 1041763 h 2286253"/>
                <a:gd name="connsiteX4" fmla="*/ 2867440 w 3770270"/>
                <a:gd name="connsiteY4" fmla="*/ 864066 h 2286253"/>
                <a:gd name="connsiteX5" fmla="*/ 2938805 w 3770270"/>
                <a:gd name="connsiteY5" fmla="*/ 810700 h 2286253"/>
                <a:gd name="connsiteX6" fmla="*/ 2897316 w 3770270"/>
                <a:gd name="connsiteY6" fmla="*/ 848408 h 2286253"/>
                <a:gd name="connsiteX7" fmla="*/ 2780987 w 3770270"/>
                <a:gd name="connsiteY7" fmla="*/ 982716 h 2286253"/>
                <a:gd name="connsiteX8" fmla="*/ 2718287 w 3770270"/>
                <a:gd name="connsiteY8" fmla="*/ 1080547 h 2286253"/>
                <a:gd name="connsiteX9" fmla="*/ 2718288 w 3770270"/>
                <a:gd name="connsiteY9" fmla="*/ 1080546 h 2286253"/>
                <a:gd name="connsiteX10" fmla="*/ 2780987 w 3770270"/>
                <a:gd name="connsiteY10" fmla="*/ 982717 h 2286253"/>
                <a:gd name="connsiteX11" fmla="*/ 2897316 w 3770270"/>
                <a:gd name="connsiteY11" fmla="*/ 848409 h 2286253"/>
                <a:gd name="connsiteX12" fmla="*/ 2938805 w 3770270"/>
                <a:gd name="connsiteY12" fmla="*/ 810701 h 2286253"/>
                <a:gd name="connsiteX13" fmla="*/ 2938810 w 3770270"/>
                <a:gd name="connsiteY13" fmla="*/ 810697 h 2286253"/>
                <a:gd name="connsiteX14" fmla="*/ 2984987 w 3770270"/>
                <a:gd name="connsiteY14" fmla="*/ 768729 h 2286253"/>
                <a:gd name="connsiteX15" fmla="*/ 2993715 w 3770270"/>
                <a:gd name="connsiteY15" fmla="*/ 762202 h 2286253"/>
                <a:gd name="connsiteX16" fmla="*/ 2993720 w 3770270"/>
                <a:gd name="connsiteY16" fmla="*/ 762198 h 2286253"/>
                <a:gd name="connsiteX17" fmla="*/ 3080025 w 3770270"/>
                <a:gd name="connsiteY17" fmla="*/ 697660 h 2286253"/>
                <a:gd name="connsiteX18" fmla="*/ 3289730 w 3770270"/>
                <a:gd name="connsiteY18" fmla="*/ 583836 h 2286253"/>
                <a:gd name="connsiteX19" fmla="*/ 3392147 w 3770270"/>
                <a:gd name="connsiteY19" fmla="*/ 546351 h 2286253"/>
                <a:gd name="connsiteX20" fmla="*/ 3403155 w 3770270"/>
                <a:gd name="connsiteY20" fmla="*/ 542322 h 2286253"/>
                <a:gd name="connsiteX21" fmla="*/ 3770270 w 3770270"/>
                <a:gd name="connsiteY21" fmla="*/ 486819 h 2286253"/>
                <a:gd name="connsiteX22" fmla="*/ 3770270 w 3770270"/>
                <a:gd name="connsiteY22" fmla="*/ 1864785 h 2286253"/>
                <a:gd name="connsiteX23" fmla="*/ 3769580 w 3770270"/>
                <a:gd name="connsiteY23" fmla="*/ 1864737 h 2286253"/>
                <a:gd name="connsiteX24" fmla="*/ 3769580 w 3770270"/>
                <a:gd name="connsiteY24" fmla="*/ 1862166 h 2286253"/>
                <a:gd name="connsiteX25" fmla="*/ 3701243 w 3770270"/>
                <a:gd name="connsiteY25" fmla="*/ 1866898 h 2286253"/>
                <a:gd name="connsiteX26" fmla="*/ 3500125 w 3770270"/>
                <a:gd name="connsiteY26" fmla="*/ 1940751 h 2286253"/>
                <a:gd name="connsiteX27" fmla="*/ 2288270 w 3770270"/>
                <a:gd name="connsiteY27" fmla="*/ 2286253 h 2286253"/>
                <a:gd name="connsiteX28" fmla="*/ 584488 w 3770270"/>
                <a:gd name="connsiteY28" fmla="*/ 1526145 h 2286253"/>
                <a:gd name="connsiteX29" fmla="*/ 2740 w 3770270"/>
                <a:gd name="connsiteY29" fmla="*/ 126157 h 228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70270" h="2286253">
                  <a:moveTo>
                    <a:pt x="0" y="0"/>
                  </a:moveTo>
                  <a:lnTo>
                    <a:pt x="1245294" y="0"/>
                  </a:lnTo>
                  <a:lnTo>
                    <a:pt x="1245229" y="1288"/>
                  </a:lnTo>
                  <a:cubicBezTo>
                    <a:pt x="1245229" y="575926"/>
                    <a:pt x="1711065" y="1041763"/>
                    <a:pt x="2285702" y="1041763"/>
                  </a:cubicBezTo>
                  <a:cubicBezTo>
                    <a:pt x="2501191" y="1041763"/>
                    <a:pt x="2701380" y="976255"/>
                    <a:pt x="2867440" y="864066"/>
                  </a:cubicBezTo>
                  <a:lnTo>
                    <a:pt x="2938805" y="810700"/>
                  </a:lnTo>
                  <a:lnTo>
                    <a:pt x="2897316" y="848408"/>
                  </a:lnTo>
                  <a:cubicBezTo>
                    <a:pt x="2855427" y="890298"/>
                    <a:pt x="2816535" y="935183"/>
                    <a:pt x="2780987" y="982716"/>
                  </a:cubicBezTo>
                  <a:lnTo>
                    <a:pt x="2718287" y="1080547"/>
                  </a:lnTo>
                  <a:lnTo>
                    <a:pt x="2718288" y="1080546"/>
                  </a:lnTo>
                  <a:lnTo>
                    <a:pt x="2780987" y="982717"/>
                  </a:lnTo>
                  <a:cubicBezTo>
                    <a:pt x="2816535" y="935184"/>
                    <a:pt x="2855427" y="890299"/>
                    <a:pt x="2897316" y="848409"/>
                  </a:cubicBezTo>
                  <a:lnTo>
                    <a:pt x="2938805" y="810701"/>
                  </a:lnTo>
                  <a:lnTo>
                    <a:pt x="2938810" y="810697"/>
                  </a:lnTo>
                  <a:lnTo>
                    <a:pt x="2984987" y="768729"/>
                  </a:lnTo>
                  <a:lnTo>
                    <a:pt x="2993715" y="762202"/>
                  </a:lnTo>
                  <a:lnTo>
                    <a:pt x="2993720" y="762198"/>
                  </a:lnTo>
                  <a:lnTo>
                    <a:pt x="3080025" y="697660"/>
                  </a:lnTo>
                  <a:cubicBezTo>
                    <a:pt x="3145704" y="653289"/>
                    <a:pt x="3215881" y="615072"/>
                    <a:pt x="3289730" y="583836"/>
                  </a:cubicBezTo>
                  <a:lnTo>
                    <a:pt x="3392147" y="546351"/>
                  </a:lnTo>
                  <a:lnTo>
                    <a:pt x="3403155" y="542322"/>
                  </a:lnTo>
                  <a:cubicBezTo>
                    <a:pt x="3519127" y="506251"/>
                    <a:pt x="3642429" y="486819"/>
                    <a:pt x="3770270" y="486819"/>
                  </a:cubicBezTo>
                  <a:lnTo>
                    <a:pt x="3770270" y="1864785"/>
                  </a:lnTo>
                  <a:lnTo>
                    <a:pt x="3769580" y="1864737"/>
                  </a:lnTo>
                  <a:lnTo>
                    <a:pt x="3769580" y="1862166"/>
                  </a:lnTo>
                  <a:lnTo>
                    <a:pt x="3701243" y="1866898"/>
                  </a:lnTo>
                  <a:cubicBezTo>
                    <a:pt x="3630705" y="1876745"/>
                    <a:pt x="3562306" y="1901363"/>
                    <a:pt x="3500125" y="1940751"/>
                  </a:cubicBezTo>
                  <a:cubicBezTo>
                    <a:pt x="3139469" y="2166019"/>
                    <a:pt x="2940489" y="2286253"/>
                    <a:pt x="2288270" y="2286253"/>
                  </a:cubicBezTo>
                  <a:cubicBezTo>
                    <a:pt x="1636050" y="2286253"/>
                    <a:pt x="1025288" y="201537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8F010AB-6E58-A30C-0C12-7A397EB4277F}"/>
                </a:ext>
              </a:extLst>
            </p:cNvPr>
            <p:cNvSpPr/>
            <p:nvPr/>
          </p:nvSpPr>
          <p:spPr>
            <a:xfrm>
              <a:off x="6096000" y="3429000"/>
              <a:ext cx="3770292" cy="2288528"/>
            </a:xfrm>
            <a:custGeom>
              <a:avLst/>
              <a:gdLst>
                <a:gd name="connsiteX0" fmla="*/ 2524213 w 3770292"/>
                <a:gd name="connsiteY0" fmla="*/ 0 h 2288528"/>
                <a:gd name="connsiteX1" fmla="*/ 3770200 w 3770292"/>
                <a:gd name="connsiteY1" fmla="*/ 0 h 2288528"/>
                <a:gd name="connsiteX2" fmla="*/ 3770220 w 3770292"/>
                <a:gd name="connsiteY2" fmla="*/ 392 h 2288528"/>
                <a:gd name="connsiteX3" fmla="*/ 3770292 w 3770292"/>
                <a:gd name="connsiteY3" fmla="*/ 392 h 2288528"/>
                <a:gd name="connsiteX4" fmla="*/ 3770256 w 3770292"/>
                <a:gd name="connsiteY4" fmla="*/ 1083 h 2288528"/>
                <a:gd name="connsiteX5" fmla="*/ 3770292 w 3770292"/>
                <a:gd name="connsiteY5" fmla="*/ 1773 h 2288528"/>
                <a:gd name="connsiteX6" fmla="*/ 3770220 w 3770292"/>
                <a:gd name="connsiteY6" fmla="*/ 1773 h 2288528"/>
                <a:gd name="connsiteX7" fmla="*/ 3757699 w 3770292"/>
                <a:gd name="connsiteY7" fmla="*/ 242816 h 2288528"/>
                <a:gd name="connsiteX8" fmla="*/ 3010294 w 3770292"/>
                <a:gd name="connsiteY8" fmla="*/ 1704425 h 2288528"/>
                <a:gd name="connsiteX9" fmla="*/ 1582873 w 3770292"/>
                <a:gd name="connsiteY9" fmla="*/ 2286256 h 2288528"/>
                <a:gd name="connsiteX10" fmla="*/ 270145 w 3770292"/>
                <a:gd name="connsiteY10" fmla="*/ 1942133 h 2288528"/>
                <a:gd name="connsiteX11" fmla="*/ 69611 w 3770292"/>
                <a:gd name="connsiteY11" fmla="*/ 1869639 h 2288528"/>
                <a:gd name="connsiteX12" fmla="*/ 0 w 3770292"/>
                <a:gd name="connsiteY12" fmla="*/ 1864785 h 2288528"/>
                <a:gd name="connsiteX13" fmla="*/ 0 w 3770292"/>
                <a:gd name="connsiteY13" fmla="*/ 486819 h 2288528"/>
                <a:gd name="connsiteX14" fmla="*/ 367115 w 3770292"/>
                <a:gd name="connsiteY14" fmla="*/ 542322 h 2288528"/>
                <a:gd name="connsiteX15" fmla="*/ 377196 w 3770292"/>
                <a:gd name="connsiteY15" fmla="*/ 546012 h 2288528"/>
                <a:gd name="connsiteX16" fmla="*/ 398264 w 3770292"/>
                <a:gd name="connsiteY16" fmla="*/ 589747 h 2288528"/>
                <a:gd name="connsiteX17" fmla="*/ 494521 w 3770292"/>
                <a:gd name="connsiteY17" fmla="*/ 739938 h 2288528"/>
                <a:gd name="connsiteX18" fmla="*/ 517070 w 3770292"/>
                <a:gd name="connsiteY18" fmla="*/ 765972 h 2288528"/>
                <a:gd name="connsiteX19" fmla="*/ 517072 w 3770292"/>
                <a:gd name="connsiteY19" fmla="*/ 765973 h 2288528"/>
                <a:gd name="connsiteX20" fmla="*/ 494522 w 3770292"/>
                <a:gd name="connsiteY20" fmla="*/ 739938 h 2288528"/>
                <a:gd name="connsiteX21" fmla="*/ 398265 w 3770292"/>
                <a:gd name="connsiteY21" fmla="*/ 589747 h 2288528"/>
                <a:gd name="connsiteX22" fmla="*/ 377197 w 3770292"/>
                <a:gd name="connsiteY22" fmla="*/ 546012 h 2288528"/>
                <a:gd name="connsiteX23" fmla="*/ 480541 w 3770292"/>
                <a:gd name="connsiteY23" fmla="*/ 583836 h 2288528"/>
                <a:gd name="connsiteX24" fmla="*/ 690246 w 3770292"/>
                <a:gd name="connsiteY24" fmla="*/ 697660 h 2288528"/>
                <a:gd name="connsiteX25" fmla="*/ 772240 w 3770292"/>
                <a:gd name="connsiteY25" fmla="*/ 758974 h 2288528"/>
                <a:gd name="connsiteX26" fmla="*/ 785285 w 3770292"/>
                <a:gd name="connsiteY26" fmla="*/ 768729 h 2288528"/>
                <a:gd name="connsiteX27" fmla="*/ 835013 w 3770292"/>
                <a:gd name="connsiteY27" fmla="*/ 813925 h 2288528"/>
                <a:gd name="connsiteX28" fmla="*/ 872955 w 3770292"/>
                <a:gd name="connsiteY28" fmla="*/ 848409 h 2288528"/>
                <a:gd name="connsiteX29" fmla="*/ 989284 w 3770292"/>
                <a:gd name="connsiteY29" fmla="*/ 982717 h 2288528"/>
                <a:gd name="connsiteX30" fmla="*/ 1011892 w 3770292"/>
                <a:gd name="connsiteY30" fmla="*/ 1017991 h 2288528"/>
                <a:gd name="connsiteX31" fmla="*/ 1011893 w 3770292"/>
                <a:gd name="connsiteY31" fmla="*/ 1017992 h 2288528"/>
                <a:gd name="connsiteX32" fmla="*/ 989284 w 3770292"/>
                <a:gd name="connsiteY32" fmla="*/ 982716 h 2288528"/>
                <a:gd name="connsiteX33" fmla="*/ 872955 w 3770292"/>
                <a:gd name="connsiteY33" fmla="*/ 848408 h 2288528"/>
                <a:gd name="connsiteX34" fmla="*/ 835013 w 3770292"/>
                <a:gd name="connsiteY34" fmla="*/ 813924 h 2288528"/>
                <a:gd name="connsiteX35" fmla="*/ 902067 w 3770292"/>
                <a:gd name="connsiteY35" fmla="*/ 864066 h 2288528"/>
                <a:gd name="connsiteX36" fmla="*/ 1483805 w 3770292"/>
                <a:gd name="connsiteY36" fmla="*/ 1041763 h 2288528"/>
                <a:gd name="connsiteX37" fmla="*/ 2524278 w 3770292"/>
                <a:gd name="connsiteY37" fmla="*/ 1288 h 228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0292" h="2288528">
                  <a:moveTo>
                    <a:pt x="2524213" y="0"/>
                  </a:moveTo>
                  <a:lnTo>
                    <a:pt x="3770200" y="0"/>
                  </a:lnTo>
                  <a:lnTo>
                    <a:pt x="3770220" y="392"/>
                  </a:lnTo>
                  <a:lnTo>
                    <a:pt x="3770292" y="392"/>
                  </a:lnTo>
                  <a:lnTo>
                    <a:pt x="3770256" y="1083"/>
                  </a:lnTo>
                  <a:lnTo>
                    <a:pt x="3770292" y="1773"/>
                  </a:lnTo>
                  <a:lnTo>
                    <a:pt x="3770220" y="1773"/>
                  </a:lnTo>
                  <a:lnTo>
                    <a:pt x="3757699" y="242816"/>
                  </a:lnTo>
                  <a:cubicBezTo>
                    <a:pt x="3699172" y="802764"/>
                    <a:pt x="3438312" y="1318668"/>
                    <a:pt x="3010294" y="1704425"/>
                  </a:cubicBezTo>
                  <a:cubicBezTo>
                    <a:pt x="2617856" y="2056841"/>
                    <a:pt x="2110727" y="2264144"/>
                    <a:pt x="1582873" y="2286256"/>
                  </a:cubicBezTo>
                  <a:cubicBezTo>
                    <a:pt x="1111675" y="2306985"/>
                    <a:pt x="657056" y="2185368"/>
                    <a:pt x="270145" y="1942133"/>
                  </a:cubicBezTo>
                  <a:cubicBezTo>
                    <a:pt x="207965" y="1903780"/>
                    <a:pt x="139565" y="1879421"/>
                    <a:pt x="69611" y="1869639"/>
                  </a:cubicBezTo>
                  <a:lnTo>
                    <a:pt x="0" y="1864785"/>
                  </a:lnTo>
                  <a:lnTo>
                    <a:pt x="0" y="486819"/>
                  </a:lnTo>
                  <a:cubicBezTo>
                    <a:pt x="127841" y="486819"/>
                    <a:pt x="251144" y="506251"/>
                    <a:pt x="367115" y="542322"/>
                  </a:cubicBezTo>
                  <a:lnTo>
                    <a:pt x="377196" y="546012"/>
                  </a:lnTo>
                  <a:lnTo>
                    <a:pt x="398264" y="589747"/>
                  </a:lnTo>
                  <a:cubicBezTo>
                    <a:pt x="426772" y="642225"/>
                    <a:pt x="458974" y="692405"/>
                    <a:pt x="494521" y="739938"/>
                  </a:cubicBezTo>
                  <a:lnTo>
                    <a:pt x="517070" y="765972"/>
                  </a:lnTo>
                  <a:lnTo>
                    <a:pt x="517072" y="765973"/>
                  </a:lnTo>
                  <a:lnTo>
                    <a:pt x="494522" y="739938"/>
                  </a:lnTo>
                  <a:cubicBezTo>
                    <a:pt x="458975" y="692405"/>
                    <a:pt x="426773" y="642225"/>
                    <a:pt x="398265" y="589747"/>
                  </a:cubicBezTo>
                  <a:lnTo>
                    <a:pt x="377197" y="546012"/>
                  </a:lnTo>
                  <a:lnTo>
                    <a:pt x="480541" y="583836"/>
                  </a:lnTo>
                  <a:cubicBezTo>
                    <a:pt x="554390" y="615072"/>
                    <a:pt x="624568" y="653289"/>
                    <a:pt x="690246" y="697660"/>
                  </a:cubicBezTo>
                  <a:lnTo>
                    <a:pt x="772240" y="758974"/>
                  </a:lnTo>
                  <a:lnTo>
                    <a:pt x="785285" y="768729"/>
                  </a:lnTo>
                  <a:lnTo>
                    <a:pt x="835013" y="813925"/>
                  </a:lnTo>
                  <a:lnTo>
                    <a:pt x="872955" y="848409"/>
                  </a:lnTo>
                  <a:cubicBezTo>
                    <a:pt x="914844" y="890299"/>
                    <a:pt x="953737" y="935184"/>
                    <a:pt x="989284" y="982717"/>
                  </a:cubicBezTo>
                  <a:lnTo>
                    <a:pt x="1011892" y="1017991"/>
                  </a:lnTo>
                  <a:lnTo>
                    <a:pt x="1011893" y="1017992"/>
                  </a:lnTo>
                  <a:lnTo>
                    <a:pt x="989284" y="982716"/>
                  </a:lnTo>
                  <a:cubicBezTo>
                    <a:pt x="953737" y="935183"/>
                    <a:pt x="914844" y="890298"/>
                    <a:pt x="872955" y="848408"/>
                  </a:cubicBezTo>
                  <a:lnTo>
                    <a:pt x="835013" y="813924"/>
                  </a:lnTo>
                  <a:lnTo>
                    <a:pt x="902067" y="864066"/>
                  </a:lnTo>
                  <a:cubicBezTo>
                    <a:pt x="1068128" y="976255"/>
                    <a:pt x="1268316" y="1041763"/>
                    <a:pt x="1483805" y="1041763"/>
                  </a:cubicBezTo>
                  <a:cubicBezTo>
                    <a:pt x="2058442" y="1041763"/>
                    <a:pt x="2524278" y="575926"/>
                    <a:pt x="2524278" y="1288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AC38F56-A586-D0B6-E5ED-BFBAC8E3536C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FA39B7-5CB0-CB9C-2029-BD618B52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Infinity Loop – Slide Template</a:t>
            </a:r>
          </a:p>
        </p:txBody>
      </p:sp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EB01A1FC-A841-305C-2252-5D9A11F31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9582" y="2971800"/>
            <a:ext cx="914400" cy="914400"/>
          </a:xfrm>
          <a:prstGeom prst="rect">
            <a:avLst/>
          </a:prstGeom>
        </p:spPr>
      </p:pic>
      <p:pic>
        <p:nvPicPr>
          <p:cNvPr id="7" name="Graphic 6" descr="Handshake with solid fill">
            <a:extLst>
              <a:ext uri="{FF2B5EF4-FFF2-40B4-BE49-F238E27FC236}">
                <a16:creationId xmlns:a16="http://schemas.microsoft.com/office/drawing/2014/main" id="{126E3081-3954-CA6A-CEEA-C13B40014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8017" y="2972116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8CC44CD-352C-23B7-102C-74B22431A208}"/>
              </a:ext>
            </a:extLst>
          </p:cNvPr>
          <p:cNvSpPr txBox="1"/>
          <p:nvPr/>
        </p:nvSpPr>
        <p:spPr>
          <a:xfrm>
            <a:off x="3738681" y="1611289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263DD7-2734-AC58-CAE4-F15CAE9BCDBA}"/>
              </a:ext>
            </a:extLst>
          </p:cNvPr>
          <p:cNvSpPr txBox="1"/>
          <p:nvPr/>
        </p:nvSpPr>
        <p:spPr>
          <a:xfrm>
            <a:off x="6717116" y="1611289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B7C91F-DB05-9CFF-1E3F-88360E5647E9}"/>
              </a:ext>
            </a:extLst>
          </p:cNvPr>
          <p:cNvSpPr txBox="1"/>
          <p:nvPr/>
        </p:nvSpPr>
        <p:spPr>
          <a:xfrm>
            <a:off x="3738681" y="4782814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31E84A-7244-EF19-0384-8C0AD4EC7C9B}"/>
              </a:ext>
            </a:extLst>
          </p:cNvPr>
          <p:cNvSpPr txBox="1"/>
          <p:nvPr/>
        </p:nvSpPr>
        <p:spPr>
          <a:xfrm>
            <a:off x="6717116" y="4782814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7213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31451-7AB4-380B-FEC7-4CFD36A44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AFC731A-F93F-40BF-50C9-8D159831F71B}"/>
              </a:ext>
            </a:extLst>
          </p:cNvPr>
          <p:cNvGrpSpPr/>
          <p:nvPr/>
        </p:nvGrpSpPr>
        <p:grpSpPr>
          <a:xfrm>
            <a:off x="2325708" y="1140473"/>
            <a:ext cx="7540584" cy="4577055"/>
            <a:chOff x="2325708" y="1140473"/>
            <a:chExt cx="7540584" cy="457705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A5C00C0-31FF-E073-BEC1-83DB0ADCFA92}"/>
                </a:ext>
              </a:extLst>
            </p:cNvPr>
            <p:cNvSpPr/>
            <p:nvPr/>
          </p:nvSpPr>
          <p:spPr>
            <a:xfrm>
              <a:off x="2325708" y="1140473"/>
              <a:ext cx="3770292" cy="2288527"/>
            </a:xfrm>
            <a:custGeom>
              <a:avLst/>
              <a:gdLst>
                <a:gd name="connsiteX0" fmla="*/ 1259048 w 3770292"/>
                <a:gd name="connsiteY0" fmla="*/ 1605048 h 2288527"/>
                <a:gd name="connsiteX1" fmla="*/ 1256396 w 3770292"/>
                <a:gd name="connsiteY1" fmla="*/ 1608295 h 2288527"/>
                <a:gd name="connsiteX2" fmla="*/ 1228568 w 3770292"/>
                <a:gd name="connsiteY2" fmla="*/ 1661203 h 2288527"/>
                <a:gd name="connsiteX3" fmla="*/ 2916974 w 3770292"/>
                <a:gd name="connsiteY3" fmla="*/ 1464063 h 2288527"/>
                <a:gd name="connsiteX4" fmla="*/ 2947561 w 3770292"/>
                <a:gd name="connsiteY4" fmla="*/ 1486935 h 2288527"/>
                <a:gd name="connsiteX5" fmla="*/ 3015596 w 3770292"/>
                <a:gd name="connsiteY5" fmla="*/ 1548769 h 2288527"/>
                <a:gd name="connsiteX6" fmla="*/ 2985008 w 3770292"/>
                <a:gd name="connsiteY6" fmla="*/ 1525896 h 2288527"/>
                <a:gd name="connsiteX7" fmla="*/ 2777294 w 3770292"/>
                <a:gd name="connsiteY7" fmla="*/ 1306111 h 2288527"/>
                <a:gd name="connsiteX8" fmla="*/ 2781009 w 3770292"/>
                <a:gd name="connsiteY8" fmla="*/ 1311908 h 2288527"/>
                <a:gd name="connsiteX9" fmla="*/ 2782288 w 3770292"/>
                <a:gd name="connsiteY9" fmla="*/ 1313385 h 2288527"/>
                <a:gd name="connsiteX10" fmla="*/ 2781010 w 3770292"/>
                <a:gd name="connsiteY10" fmla="*/ 1311909 h 2288527"/>
                <a:gd name="connsiteX11" fmla="*/ 2777295 w 3770292"/>
                <a:gd name="connsiteY11" fmla="*/ 1306111 h 2288527"/>
                <a:gd name="connsiteX12" fmla="*/ 2324219 w 3770292"/>
                <a:gd name="connsiteY12" fmla="*/ 290 h 2288527"/>
                <a:gd name="connsiteX13" fmla="*/ 3500146 w 3770292"/>
                <a:gd name="connsiteY13" fmla="*/ 347180 h 2288527"/>
                <a:gd name="connsiteX14" fmla="*/ 3700681 w 3770292"/>
                <a:gd name="connsiteY14" fmla="*/ 421033 h 2288527"/>
                <a:gd name="connsiteX15" fmla="*/ 3770292 w 3770292"/>
                <a:gd name="connsiteY15" fmla="*/ 425908 h 2288527"/>
                <a:gd name="connsiteX16" fmla="*/ 3770292 w 3770292"/>
                <a:gd name="connsiteY16" fmla="*/ 1807806 h 2288527"/>
                <a:gd name="connsiteX17" fmla="*/ 3582285 w 3770292"/>
                <a:gd name="connsiteY17" fmla="*/ 1793581 h 2288527"/>
                <a:gd name="connsiteX18" fmla="*/ 3403178 w 3770292"/>
                <a:gd name="connsiteY18" fmla="*/ 1752303 h 2288527"/>
                <a:gd name="connsiteX19" fmla="*/ 3394229 w 3770292"/>
                <a:gd name="connsiteY19" fmla="*/ 1749028 h 2288527"/>
                <a:gd name="connsiteX20" fmla="*/ 3289753 w 3770292"/>
                <a:gd name="connsiteY20" fmla="*/ 1710789 h 2288527"/>
                <a:gd name="connsiteX21" fmla="*/ 3080048 w 3770292"/>
                <a:gd name="connsiteY21" fmla="*/ 1596965 h 2288527"/>
                <a:gd name="connsiteX22" fmla="*/ 3015597 w 3770292"/>
                <a:gd name="connsiteY22" fmla="*/ 1548769 h 2288527"/>
                <a:gd name="connsiteX23" fmla="*/ 2947562 w 3770292"/>
                <a:gd name="connsiteY23" fmla="*/ 1486935 h 2288527"/>
                <a:gd name="connsiteX24" fmla="*/ 2916975 w 3770292"/>
                <a:gd name="connsiteY24" fmla="*/ 1464063 h 2288527"/>
                <a:gd name="connsiteX25" fmla="*/ 2916973 w 3770292"/>
                <a:gd name="connsiteY25" fmla="*/ 1464062 h 2288527"/>
                <a:gd name="connsiteX26" fmla="*/ 2867462 w 3770292"/>
                <a:gd name="connsiteY26" fmla="*/ 1427037 h 2288527"/>
                <a:gd name="connsiteX27" fmla="*/ 2285724 w 3770292"/>
                <a:gd name="connsiteY27" fmla="*/ 1249340 h 2288527"/>
                <a:gd name="connsiteX28" fmla="*/ 1250623 w 3770292"/>
                <a:gd name="connsiteY28" fmla="*/ 2183433 h 2288527"/>
                <a:gd name="connsiteX29" fmla="*/ 1245316 w 3770292"/>
                <a:gd name="connsiteY29" fmla="*/ 2288527 h 2288527"/>
                <a:gd name="connsiteX30" fmla="*/ 22 w 3770292"/>
                <a:gd name="connsiteY30" fmla="*/ 2288527 h 2288527"/>
                <a:gd name="connsiteX31" fmla="*/ 0 w 3770292"/>
                <a:gd name="connsiteY31" fmla="*/ 2287537 h 2288527"/>
                <a:gd name="connsiteX32" fmla="*/ 697819 w 3770292"/>
                <a:gd name="connsiteY32" fmla="*/ 642932 h 2288527"/>
                <a:gd name="connsiteX33" fmla="*/ 2324219 w 3770292"/>
                <a:gd name="connsiteY33" fmla="*/ 290 h 22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770292" h="2288527">
                  <a:moveTo>
                    <a:pt x="1259048" y="1605048"/>
                  </a:moveTo>
                  <a:lnTo>
                    <a:pt x="1256396" y="1608295"/>
                  </a:lnTo>
                  <a:lnTo>
                    <a:pt x="1228568" y="1661203"/>
                  </a:lnTo>
                  <a:close/>
                  <a:moveTo>
                    <a:pt x="2916974" y="1464063"/>
                  </a:moveTo>
                  <a:lnTo>
                    <a:pt x="2947561" y="1486935"/>
                  </a:lnTo>
                  <a:lnTo>
                    <a:pt x="3015596" y="1548769"/>
                  </a:lnTo>
                  <a:lnTo>
                    <a:pt x="2985008" y="1525896"/>
                  </a:lnTo>
                  <a:close/>
                  <a:moveTo>
                    <a:pt x="2777294" y="1306111"/>
                  </a:moveTo>
                  <a:lnTo>
                    <a:pt x="2781009" y="1311908"/>
                  </a:lnTo>
                  <a:lnTo>
                    <a:pt x="2782288" y="1313385"/>
                  </a:lnTo>
                  <a:lnTo>
                    <a:pt x="2781010" y="1311909"/>
                  </a:lnTo>
                  <a:lnTo>
                    <a:pt x="2777295" y="1306111"/>
                  </a:lnTo>
                  <a:close/>
                  <a:moveTo>
                    <a:pt x="2324219" y="290"/>
                  </a:moveTo>
                  <a:cubicBezTo>
                    <a:pt x="2747054" y="7203"/>
                    <a:pt x="3150547" y="127437"/>
                    <a:pt x="3500146" y="347180"/>
                  </a:cubicBezTo>
                  <a:cubicBezTo>
                    <a:pt x="3562327" y="386568"/>
                    <a:pt x="3630727" y="411186"/>
                    <a:pt x="3700681" y="421033"/>
                  </a:cubicBezTo>
                  <a:lnTo>
                    <a:pt x="3770292" y="425908"/>
                  </a:lnTo>
                  <a:lnTo>
                    <a:pt x="3770292" y="1807806"/>
                  </a:lnTo>
                  <a:lnTo>
                    <a:pt x="3582285" y="1793581"/>
                  </a:lnTo>
                  <a:cubicBezTo>
                    <a:pt x="3520983" y="1784214"/>
                    <a:pt x="3461164" y="1770339"/>
                    <a:pt x="3403178" y="1752303"/>
                  </a:cubicBezTo>
                  <a:lnTo>
                    <a:pt x="3394229" y="1749028"/>
                  </a:lnTo>
                  <a:lnTo>
                    <a:pt x="3289753" y="1710789"/>
                  </a:lnTo>
                  <a:cubicBezTo>
                    <a:pt x="3215904" y="1679554"/>
                    <a:pt x="3145727" y="1641336"/>
                    <a:pt x="3080048" y="1596965"/>
                  </a:cubicBezTo>
                  <a:lnTo>
                    <a:pt x="3015597" y="1548769"/>
                  </a:lnTo>
                  <a:lnTo>
                    <a:pt x="2947562" y="1486935"/>
                  </a:lnTo>
                  <a:lnTo>
                    <a:pt x="2916975" y="1464063"/>
                  </a:lnTo>
                  <a:lnTo>
                    <a:pt x="2916973" y="1464062"/>
                  </a:lnTo>
                  <a:lnTo>
                    <a:pt x="2867462" y="1427037"/>
                  </a:lnTo>
                  <a:cubicBezTo>
                    <a:pt x="2701402" y="1314848"/>
                    <a:pt x="2501213" y="1249340"/>
                    <a:pt x="2285724" y="1249340"/>
                  </a:cubicBezTo>
                  <a:cubicBezTo>
                    <a:pt x="1747002" y="1249340"/>
                    <a:pt x="1303906" y="1658767"/>
                    <a:pt x="1250623" y="2183433"/>
                  </a:cubicBezTo>
                  <a:lnTo>
                    <a:pt x="1245316" y="2288527"/>
                  </a:lnTo>
                  <a:lnTo>
                    <a:pt x="22" y="2288527"/>
                  </a:lnTo>
                  <a:lnTo>
                    <a:pt x="0" y="2287537"/>
                  </a:lnTo>
                  <a:cubicBezTo>
                    <a:pt x="0" y="1664244"/>
                    <a:pt x="248727" y="1078267"/>
                    <a:pt x="697819" y="642932"/>
                  </a:cubicBezTo>
                  <a:cubicBezTo>
                    <a:pt x="1131710" y="222796"/>
                    <a:pt x="1720363" y="-9383"/>
                    <a:pt x="2324219" y="29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6DDC1B1C-1CF6-7DDE-3183-AB4AC6A007B0}"/>
                </a:ext>
              </a:extLst>
            </p:cNvPr>
            <p:cNvSpPr/>
            <p:nvPr/>
          </p:nvSpPr>
          <p:spPr>
            <a:xfrm>
              <a:off x="3709983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7CD94183-D59B-7025-8EF1-CEE9C1CA11ED}"/>
                </a:ext>
              </a:extLst>
            </p:cNvPr>
            <p:cNvSpPr/>
            <p:nvPr/>
          </p:nvSpPr>
          <p:spPr>
            <a:xfrm>
              <a:off x="6688418" y="2532386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2F8DB2-4858-5891-6B61-CBA9776F7EC1}"/>
                </a:ext>
              </a:extLst>
            </p:cNvPr>
            <p:cNvSpPr/>
            <p:nvPr/>
          </p:nvSpPr>
          <p:spPr>
            <a:xfrm>
              <a:off x="6096000" y="1142895"/>
              <a:ext cx="3770200" cy="2286105"/>
            </a:xfrm>
            <a:custGeom>
              <a:avLst/>
              <a:gdLst>
                <a:gd name="connsiteX0" fmla="*/ 856866 w 3770200"/>
                <a:gd name="connsiteY0" fmla="*/ 1458417 h 2286105"/>
                <a:gd name="connsiteX1" fmla="*/ 785285 w 3770200"/>
                <a:gd name="connsiteY1" fmla="*/ 1523474 h 2286105"/>
                <a:gd name="connsiteX2" fmla="*/ 750387 w 3770200"/>
                <a:gd name="connsiteY2" fmla="*/ 1549571 h 2286105"/>
                <a:gd name="connsiteX3" fmla="*/ 821968 w 3770200"/>
                <a:gd name="connsiteY3" fmla="*/ 1484513 h 2286105"/>
                <a:gd name="connsiteX4" fmla="*/ 874161 w 3770200"/>
                <a:gd name="connsiteY4" fmla="*/ 1442400 h 2286105"/>
                <a:gd name="connsiteX5" fmla="*/ 872954 w 3770200"/>
                <a:gd name="connsiteY5" fmla="*/ 1443794 h 2286105"/>
                <a:gd name="connsiteX6" fmla="*/ 872955 w 3770200"/>
                <a:gd name="connsiteY6" fmla="*/ 1443793 h 2286105"/>
                <a:gd name="connsiteX7" fmla="*/ 874162 w 3770200"/>
                <a:gd name="connsiteY7" fmla="*/ 1442400 h 2286105"/>
                <a:gd name="connsiteX8" fmla="*/ 1033915 w 3770200"/>
                <a:gd name="connsiteY8" fmla="*/ 1239847 h 2286105"/>
                <a:gd name="connsiteX9" fmla="*/ 989283 w 3770200"/>
                <a:gd name="connsiteY9" fmla="*/ 1309487 h 2286105"/>
                <a:gd name="connsiteX10" fmla="*/ 982579 w 3770200"/>
                <a:gd name="connsiteY10" fmla="*/ 1317227 h 2286105"/>
                <a:gd name="connsiteX11" fmla="*/ 989284 w 3770200"/>
                <a:gd name="connsiteY11" fmla="*/ 1309486 h 2286105"/>
                <a:gd name="connsiteX12" fmla="*/ 1033916 w 3770200"/>
                <a:gd name="connsiteY12" fmla="*/ 1239847 h 2286105"/>
                <a:gd name="connsiteX13" fmla="*/ 1405724 w 3770200"/>
                <a:gd name="connsiteY13" fmla="*/ 1273 h 2286105"/>
                <a:gd name="connsiteX14" fmla="*/ 1581489 w 3770200"/>
                <a:gd name="connsiteY14" fmla="*/ 2018 h 2286105"/>
                <a:gd name="connsiteX15" fmla="*/ 3008910 w 3770200"/>
                <a:gd name="connsiteY15" fmla="*/ 583849 h 2286105"/>
                <a:gd name="connsiteX16" fmla="*/ 3757696 w 3770200"/>
                <a:gd name="connsiteY16" fmla="*/ 2045455 h 2286105"/>
                <a:gd name="connsiteX17" fmla="*/ 3770200 w 3770200"/>
                <a:gd name="connsiteY17" fmla="*/ 2286105 h 2286105"/>
                <a:gd name="connsiteX18" fmla="*/ 2524213 w 3770200"/>
                <a:gd name="connsiteY18" fmla="*/ 2286105 h 2286105"/>
                <a:gd name="connsiteX19" fmla="*/ 2518906 w 3770200"/>
                <a:gd name="connsiteY19" fmla="*/ 2181011 h 2286105"/>
                <a:gd name="connsiteX20" fmla="*/ 1483805 w 3770200"/>
                <a:gd name="connsiteY20" fmla="*/ 1246918 h 2286105"/>
                <a:gd name="connsiteX21" fmla="*/ 902067 w 3770200"/>
                <a:gd name="connsiteY21" fmla="*/ 1424615 h 2286105"/>
                <a:gd name="connsiteX22" fmla="*/ 856867 w 3770200"/>
                <a:gd name="connsiteY22" fmla="*/ 1458415 h 2286105"/>
                <a:gd name="connsiteX23" fmla="*/ 856865 w 3770200"/>
                <a:gd name="connsiteY23" fmla="*/ 1458417 h 2286105"/>
                <a:gd name="connsiteX24" fmla="*/ 821967 w 3770200"/>
                <a:gd name="connsiteY24" fmla="*/ 1484513 h 2286105"/>
                <a:gd name="connsiteX25" fmla="*/ 750386 w 3770200"/>
                <a:gd name="connsiteY25" fmla="*/ 1549571 h 2286105"/>
                <a:gd name="connsiteX26" fmla="*/ 690245 w 3770200"/>
                <a:gd name="connsiteY26" fmla="*/ 1594543 h 2286105"/>
                <a:gd name="connsiteX27" fmla="*/ 480540 w 3770200"/>
                <a:gd name="connsiteY27" fmla="*/ 1708367 h 2286105"/>
                <a:gd name="connsiteX28" fmla="*/ 375138 w 3770200"/>
                <a:gd name="connsiteY28" fmla="*/ 1746944 h 2286105"/>
                <a:gd name="connsiteX29" fmla="*/ 375138 w 3770200"/>
                <a:gd name="connsiteY29" fmla="*/ 1746945 h 2286105"/>
                <a:gd name="connsiteX30" fmla="*/ 367116 w 3770200"/>
                <a:gd name="connsiteY30" fmla="*/ 1749881 h 2286105"/>
                <a:gd name="connsiteX31" fmla="*/ 1 w 3770200"/>
                <a:gd name="connsiteY31" fmla="*/ 1805384 h 2286105"/>
                <a:gd name="connsiteX32" fmla="*/ 0 w 3770200"/>
                <a:gd name="connsiteY32" fmla="*/ 1805384 h 2286105"/>
                <a:gd name="connsiteX33" fmla="*/ 0 w 3770200"/>
                <a:gd name="connsiteY33" fmla="*/ 423486 h 2286105"/>
                <a:gd name="connsiteX34" fmla="*/ 689 w 3770200"/>
                <a:gd name="connsiteY34" fmla="*/ 423534 h 2286105"/>
                <a:gd name="connsiteX35" fmla="*/ 689 w 3770200"/>
                <a:gd name="connsiteY35" fmla="*/ 424721 h 2286105"/>
                <a:gd name="connsiteX36" fmla="*/ 68227 w 3770200"/>
                <a:gd name="connsiteY36" fmla="*/ 419991 h 2286105"/>
                <a:gd name="connsiteX37" fmla="*/ 268761 w 3770200"/>
                <a:gd name="connsiteY37" fmla="*/ 346141 h 2286105"/>
                <a:gd name="connsiteX38" fmla="*/ 1405724 w 3770200"/>
                <a:gd name="connsiteY38" fmla="*/ 1273 h 228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0200" h="2286105">
                  <a:moveTo>
                    <a:pt x="856866" y="1458417"/>
                  </a:moveTo>
                  <a:lnTo>
                    <a:pt x="785285" y="1523474"/>
                  </a:lnTo>
                  <a:lnTo>
                    <a:pt x="750387" y="1549571"/>
                  </a:lnTo>
                  <a:lnTo>
                    <a:pt x="821968" y="1484513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close/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2109344" y="24130"/>
                    <a:pt x="2616473" y="230050"/>
                    <a:pt x="3008910" y="583849"/>
                  </a:cubicBezTo>
                  <a:cubicBezTo>
                    <a:pt x="3438135" y="969603"/>
                    <a:pt x="3699149" y="1485507"/>
                    <a:pt x="3757696" y="2045455"/>
                  </a:cubicBezTo>
                  <a:lnTo>
                    <a:pt x="3770200" y="2286105"/>
                  </a:lnTo>
                  <a:lnTo>
                    <a:pt x="2524213" y="2286105"/>
                  </a:lnTo>
                  <a:lnTo>
                    <a:pt x="2518906" y="2181011"/>
                  </a:lnTo>
                  <a:cubicBezTo>
                    <a:pt x="2465623" y="1656345"/>
                    <a:pt x="2022527" y="1246918"/>
                    <a:pt x="1483805" y="1246918"/>
                  </a:cubicBezTo>
                  <a:cubicBezTo>
                    <a:pt x="1268316" y="1246918"/>
                    <a:pt x="1068128" y="1312426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44F6E48-61CB-5F63-E9D3-923C2119E7FF}"/>
                </a:ext>
              </a:extLst>
            </p:cNvPr>
            <p:cNvSpPr/>
            <p:nvPr/>
          </p:nvSpPr>
          <p:spPr>
            <a:xfrm>
              <a:off x="2325730" y="3429000"/>
              <a:ext cx="3770270" cy="2286253"/>
            </a:xfrm>
            <a:custGeom>
              <a:avLst/>
              <a:gdLst>
                <a:gd name="connsiteX0" fmla="*/ 0 w 3770270"/>
                <a:gd name="connsiteY0" fmla="*/ 0 h 2286253"/>
                <a:gd name="connsiteX1" fmla="*/ 1245294 w 3770270"/>
                <a:gd name="connsiteY1" fmla="*/ 0 h 2286253"/>
                <a:gd name="connsiteX2" fmla="*/ 1245229 w 3770270"/>
                <a:gd name="connsiteY2" fmla="*/ 1288 h 2286253"/>
                <a:gd name="connsiteX3" fmla="*/ 2285702 w 3770270"/>
                <a:gd name="connsiteY3" fmla="*/ 1041763 h 2286253"/>
                <a:gd name="connsiteX4" fmla="*/ 2867440 w 3770270"/>
                <a:gd name="connsiteY4" fmla="*/ 864066 h 2286253"/>
                <a:gd name="connsiteX5" fmla="*/ 2938805 w 3770270"/>
                <a:gd name="connsiteY5" fmla="*/ 810700 h 2286253"/>
                <a:gd name="connsiteX6" fmla="*/ 2897316 w 3770270"/>
                <a:gd name="connsiteY6" fmla="*/ 848408 h 2286253"/>
                <a:gd name="connsiteX7" fmla="*/ 2780987 w 3770270"/>
                <a:gd name="connsiteY7" fmla="*/ 982716 h 2286253"/>
                <a:gd name="connsiteX8" fmla="*/ 2718287 w 3770270"/>
                <a:gd name="connsiteY8" fmla="*/ 1080547 h 2286253"/>
                <a:gd name="connsiteX9" fmla="*/ 2718288 w 3770270"/>
                <a:gd name="connsiteY9" fmla="*/ 1080546 h 2286253"/>
                <a:gd name="connsiteX10" fmla="*/ 2780987 w 3770270"/>
                <a:gd name="connsiteY10" fmla="*/ 982717 h 2286253"/>
                <a:gd name="connsiteX11" fmla="*/ 2897316 w 3770270"/>
                <a:gd name="connsiteY11" fmla="*/ 848409 h 2286253"/>
                <a:gd name="connsiteX12" fmla="*/ 2938805 w 3770270"/>
                <a:gd name="connsiteY12" fmla="*/ 810701 h 2286253"/>
                <a:gd name="connsiteX13" fmla="*/ 2938810 w 3770270"/>
                <a:gd name="connsiteY13" fmla="*/ 810697 h 2286253"/>
                <a:gd name="connsiteX14" fmla="*/ 2984987 w 3770270"/>
                <a:gd name="connsiteY14" fmla="*/ 768729 h 2286253"/>
                <a:gd name="connsiteX15" fmla="*/ 2993715 w 3770270"/>
                <a:gd name="connsiteY15" fmla="*/ 762202 h 2286253"/>
                <a:gd name="connsiteX16" fmla="*/ 2993720 w 3770270"/>
                <a:gd name="connsiteY16" fmla="*/ 762198 h 2286253"/>
                <a:gd name="connsiteX17" fmla="*/ 3080025 w 3770270"/>
                <a:gd name="connsiteY17" fmla="*/ 697660 h 2286253"/>
                <a:gd name="connsiteX18" fmla="*/ 3289730 w 3770270"/>
                <a:gd name="connsiteY18" fmla="*/ 583836 h 2286253"/>
                <a:gd name="connsiteX19" fmla="*/ 3392147 w 3770270"/>
                <a:gd name="connsiteY19" fmla="*/ 546351 h 2286253"/>
                <a:gd name="connsiteX20" fmla="*/ 3403155 w 3770270"/>
                <a:gd name="connsiteY20" fmla="*/ 542322 h 2286253"/>
                <a:gd name="connsiteX21" fmla="*/ 3770270 w 3770270"/>
                <a:gd name="connsiteY21" fmla="*/ 486819 h 2286253"/>
                <a:gd name="connsiteX22" fmla="*/ 3770270 w 3770270"/>
                <a:gd name="connsiteY22" fmla="*/ 1864785 h 2286253"/>
                <a:gd name="connsiteX23" fmla="*/ 3769580 w 3770270"/>
                <a:gd name="connsiteY23" fmla="*/ 1864737 h 2286253"/>
                <a:gd name="connsiteX24" fmla="*/ 3769580 w 3770270"/>
                <a:gd name="connsiteY24" fmla="*/ 1862166 h 2286253"/>
                <a:gd name="connsiteX25" fmla="*/ 3701243 w 3770270"/>
                <a:gd name="connsiteY25" fmla="*/ 1866898 h 2286253"/>
                <a:gd name="connsiteX26" fmla="*/ 3500125 w 3770270"/>
                <a:gd name="connsiteY26" fmla="*/ 1940751 h 2286253"/>
                <a:gd name="connsiteX27" fmla="*/ 2288270 w 3770270"/>
                <a:gd name="connsiteY27" fmla="*/ 2286253 h 2286253"/>
                <a:gd name="connsiteX28" fmla="*/ 584488 w 3770270"/>
                <a:gd name="connsiteY28" fmla="*/ 1526145 h 2286253"/>
                <a:gd name="connsiteX29" fmla="*/ 2740 w 3770270"/>
                <a:gd name="connsiteY29" fmla="*/ 126157 h 2286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770270" h="2286253">
                  <a:moveTo>
                    <a:pt x="0" y="0"/>
                  </a:moveTo>
                  <a:lnTo>
                    <a:pt x="1245294" y="0"/>
                  </a:lnTo>
                  <a:lnTo>
                    <a:pt x="1245229" y="1288"/>
                  </a:lnTo>
                  <a:cubicBezTo>
                    <a:pt x="1245229" y="575926"/>
                    <a:pt x="1711065" y="1041763"/>
                    <a:pt x="2285702" y="1041763"/>
                  </a:cubicBezTo>
                  <a:cubicBezTo>
                    <a:pt x="2501191" y="1041763"/>
                    <a:pt x="2701380" y="976255"/>
                    <a:pt x="2867440" y="864066"/>
                  </a:cubicBezTo>
                  <a:lnTo>
                    <a:pt x="2938805" y="810700"/>
                  </a:lnTo>
                  <a:lnTo>
                    <a:pt x="2897316" y="848408"/>
                  </a:lnTo>
                  <a:cubicBezTo>
                    <a:pt x="2855427" y="890298"/>
                    <a:pt x="2816535" y="935183"/>
                    <a:pt x="2780987" y="982716"/>
                  </a:cubicBezTo>
                  <a:lnTo>
                    <a:pt x="2718287" y="1080547"/>
                  </a:lnTo>
                  <a:lnTo>
                    <a:pt x="2718288" y="1080546"/>
                  </a:lnTo>
                  <a:lnTo>
                    <a:pt x="2780987" y="982717"/>
                  </a:lnTo>
                  <a:cubicBezTo>
                    <a:pt x="2816535" y="935184"/>
                    <a:pt x="2855427" y="890299"/>
                    <a:pt x="2897316" y="848409"/>
                  </a:cubicBezTo>
                  <a:lnTo>
                    <a:pt x="2938805" y="810701"/>
                  </a:lnTo>
                  <a:lnTo>
                    <a:pt x="2938810" y="810697"/>
                  </a:lnTo>
                  <a:lnTo>
                    <a:pt x="2984987" y="768729"/>
                  </a:lnTo>
                  <a:lnTo>
                    <a:pt x="2993715" y="762202"/>
                  </a:lnTo>
                  <a:lnTo>
                    <a:pt x="2993720" y="762198"/>
                  </a:lnTo>
                  <a:lnTo>
                    <a:pt x="3080025" y="697660"/>
                  </a:lnTo>
                  <a:cubicBezTo>
                    <a:pt x="3145704" y="653289"/>
                    <a:pt x="3215881" y="615072"/>
                    <a:pt x="3289730" y="583836"/>
                  </a:cubicBezTo>
                  <a:lnTo>
                    <a:pt x="3392147" y="546351"/>
                  </a:lnTo>
                  <a:lnTo>
                    <a:pt x="3403155" y="542322"/>
                  </a:lnTo>
                  <a:cubicBezTo>
                    <a:pt x="3519127" y="506251"/>
                    <a:pt x="3642429" y="486819"/>
                    <a:pt x="3770270" y="486819"/>
                  </a:cubicBezTo>
                  <a:lnTo>
                    <a:pt x="3770270" y="1864785"/>
                  </a:lnTo>
                  <a:lnTo>
                    <a:pt x="3769580" y="1864737"/>
                  </a:lnTo>
                  <a:lnTo>
                    <a:pt x="3769580" y="1862166"/>
                  </a:lnTo>
                  <a:lnTo>
                    <a:pt x="3701243" y="1866898"/>
                  </a:lnTo>
                  <a:cubicBezTo>
                    <a:pt x="3630705" y="1876745"/>
                    <a:pt x="3562306" y="1901363"/>
                    <a:pt x="3500125" y="1940751"/>
                  </a:cubicBezTo>
                  <a:cubicBezTo>
                    <a:pt x="3139469" y="2166019"/>
                    <a:pt x="2940489" y="2286253"/>
                    <a:pt x="2288270" y="2286253"/>
                  </a:cubicBezTo>
                  <a:cubicBezTo>
                    <a:pt x="1636050" y="2286253"/>
                    <a:pt x="1025288" y="2015377"/>
                    <a:pt x="584488" y="1526145"/>
                  </a:cubicBezTo>
                  <a:cubicBezTo>
                    <a:pt x="236268" y="1140560"/>
                    <a:pt x="30380" y="644415"/>
                    <a:pt x="2740" y="126157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C4D0D22-5058-6A04-26DA-D9329F3F9EAB}"/>
                </a:ext>
              </a:extLst>
            </p:cNvPr>
            <p:cNvSpPr/>
            <p:nvPr/>
          </p:nvSpPr>
          <p:spPr>
            <a:xfrm>
              <a:off x="6096000" y="3429000"/>
              <a:ext cx="3770292" cy="2288528"/>
            </a:xfrm>
            <a:custGeom>
              <a:avLst/>
              <a:gdLst>
                <a:gd name="connsiteX0" fmla="*/ 2524213 w 3770292"/>
                <a:gd name="connsiteY0" fmla="*/ 0 h 2288528"/>
                <a:gd name="connsiteX1" fmla="*/ 3770200 w 3770292"/>
                <a:gd name="connsiteY1" fmla="*/ 0 h 2288528"/>
                <a:gd name="connsiteX2" fmla="*/ 3770220 w 3770292"/>
                <a:gd name="connsiteY2" fmla="*/ 392 h 2288528"/>
                <a:gd name="connsiteX3" fmla="*/ 3770292 w 3770292"/>
                <a:gd name="connsiteY3" fmla="*/ 392 h 2288528"/>
                <a:gd name="connsiteX4" fmla="*/ 3770256 w 3770292"/>
                <a:gd name="connsiteY4" fmla="*/ 1083 h 2288528"/>
                <a:gd name="connsiteX5" fmla="*/ 3770292 w 3770292"/>
                <a:gd name="connsiteY5" fmla="*/ 1773 h 2288528"/>
                <a:gd name="connsiteX6" fmla="*/ 3770220 w 3770292"/>
                <a:gd name="connsiteY6" fmla="*/ 1773 h 2288528"/>
                <a:gd name="connsiteX7" fmla="*/ 3757699 w 3770292"/>
                <a:gd name="connsiteY7" fmla="*/ 242816 h 2288528"/>
                <a:gd name="connsiteX8" fmla="*/ 3010294 w 3770292"/>
                <a:gd name="connsiteY8" fmla="*/ 1704425 h 2288528"/>
                <a:gd name="connsiteX9" fmla="*/ 1582873 w 3770292"/>
                <a:gd name="connsiteY9" fmla="*/ 2286256 h 2288528"/>
                <a:gd name="connsiteX10" fmla="*/ 270145 w 3770292"/>
                <a:gd name="connsiteY10" fmla="*/ 1942133 h 2288528"/>
                <a:gd name="connsiteX11" fmla="*/ 69611 w 3770292"/>
                <a:gd name="connsiteY11" fmla="*/ 1869639 h 2288528"/>
                <a:gd name="connsiteX12" fmla="*/ 0 w 3770292"/>
                <a:gd name="connsiteY12" fmla="*/ 1864785 h 2288528"/>
                <a:gd name="connsiteX13" fmla="*/ 0 w 3770292"/>
                <a:gd name="connsiteY13" fmla="*/ 486819 h 2288528"/>
                <a:gd name="connsiteX14" fmla="*/ 367115 w 3770292"/>
                <a:gd name="connsiteY14" fmla="*/ 542322 h 2288528"/>
                <a:gd name="connsiteX15" fmla="*/ 377196 w 3770292"/>
                <a:gd name="connsiteY15" fmla="*/ 546012 h 2288528"/>
                <a:gd name="connsiteX16" fmla="*/ 398264 w 3770292"/>
                <a:gd name="connsiteY16" fmla="*/ 589747 h 2288528"/>
                <a:gd name="connsiteX17" fmla="*/ 494521 w 3770292"/>
                <a:gd name="connsiteY17" fmla="*/ 739938 h 2288528"/>
                <a:gd name="connsiteX18" fmla="*/ 517070 w 3770292"/>
                <a:gd name="connsiteY18" fmla="*/ 765972 h 2288528"/>
                <a:gd name="connsiteX19" fmla="*/ 517072 w 3770292"/>
                <a:gd name="connsiteY19" fmla="*/ 765973 h 2288528"/>
                <a:gd name="connsiteX20" fmla="*/ 494522 w 3770292"/>
                <a:gd name="connsiteY20" fmla="*/ 739938 h 2288528"/>
                <a:gd name="connsiteX21" fmla="*/ 398265 w 3770292"/>
                <a:gd name="connsiteY21" fmla="*/ 589747 h 2288528"/>
                <a:gd name="connsiteX22" fmla="*/ 377197 w 3770292"/>
                <a:gd name="connsiteY22" fmla="*/ 546012 h 2288528"/>
                <a:gd name="connsiteX23" fmla="*/ 480541 w 3770292"/>
                <a:gd name="connsiteY23" fmla="*/ 583836 h 2288528"/>
                <a:gd name="connsiteX24" fmla="*/ 690246 w 3770292"/>
                <a:gd name="connsiteY24" fmla="*/ 697660 h 2288528"/>
                <a:gd name="connsiteX25" fmla="*/ 772240 w 3770292"/>
                <a:gd name="connsiteY25" fmla="*/ 758974 h 2288528"/>
                <a:gd name="connsiteX26" fmla="*/ 785285 w 3770292"/>
                <a:gd name="connsiteY26" fmla="*/ 768729 h 2288528"/>
                <a:gd name="connsiteX27" fmla="*/ 835013 w 3770292"/>
                <a:gd name="connsiteY27" fmla="*/ 813925 h 2288528"/>
                <a:gd name="connsiteX28" fmla="*/ 872955 w 3770292"/>
                <a:gd name="connsiteY28" fmla="*/ 848409 h 2288528"/>
                <a:gd name="connsiteX29" fmla="*/ 989284 w 3770292"/>
                <a:gd name="connsiteY29" fmla="*/ 982717 h 2288528"/>
                <a:gd name="connsiteX30" fmla="*/ 1011892 w 3770292"/>
                <a:gd name="connsiteY30" fmla="*/ 1017991 h 2288528"/>
                <a:gd name="connsiteX31" fmla="*/ 1011893 w 3770292"/>
                <a:gd name="connsiteY31" fmla="*/ 1017992 h 2288528"/>
                <a:gd name="connsiteX32" fmla="*/ 989284 w 3770292"/>
                <a:gd name="connsiteY32" fmla="*/ 982716 h 2288528"/>
                <a:gd name="connsiteX33" fmla="*/ 872955 w 3770292"/>
                <a:gd name="connsiteY33" fmla="*/ 848408 h 2288528"/>
                <a:gd name="connsiteX34" fmla="*/ 835013 w 3770292"/>
                <a:gd name="connsiteY34" fmla="*/ 813924 h 2288528"/>
                <a:gd name="connsiteX35" fmla="*/ 902067 w 3770292"/>
                <a:gd name="connsiteY35" fmla="*/ 864066 h 2288528"/>
                <a:gd name="connsiteX36" fmla="*/ 1483805 w 3770292"/>
                <a:gd name="connsiteY36" fmla="*/ 1041763 h 2288528"/>
                <a:gd name="connsiteX37" fmla="*/ 2524278 w 3770292"/>
                <a:gd name="connsiteY37" fmla="*/ 1288 h 2288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0292" h="2288528">
                  <a:moveTo>
                    <a:pt x="2524213" y="0"/>
                  </a:moveTo>
                  <a:lnTo>
                    <a:pt x="3770200" y="0"/>
                  </a:lnTo>
                  <a:lnTo>
                    <a:pt x="3770220" y="392"/>
                  </a:lnTo>
                  <a:lnTo>
                    <a:pt x="3770292" y="392"/>
                  </a:lnTo>
                  <a:lnTo>
                    <a:pt x="3770256" y="1083"/>
                  </a:lnTo>
                  <a:lnTo>
                    <a:pt x="3770292" y="1773"/>
                  </a:lnTo>
                  <a:lnTo>
                    <a:pt x="3770220" y="1773"/>
                  </a:lnTo>
                  <a:lnTo>
                    <a:pt x="3757699" y="242816"/>
                  </a:lnTo>
                  <a:cubicBezTo>
                    <a:pt x="3699172" y="802764"/>
                    <a:pt x="3438312" y="1318668"/>
                    <a:pt x="3010294" y="1704425"/>
                  </a:cubicBezTo>
                  <a:cubicBezTo>
                    <a:pt x="2617856" y="2056841"/>
                    <a:pt x="2110727" y="2264144"/>
                    <a:pt x="1582873" y="2286256"/>
                  </a:cubicBezTo>
                  <a:cubicBezTo>
                    <a:pt x="1111675" y="2306985"/>
                    <a:pt x="657056" y="2185368"/>
                    <a:pt x="270145" y="1942133"/>
                  </a:cubicBezTo>
                  <a:cubicBezTo>
                    <a:pt x="207965" y="1903780"/>
                    <a:pt x="139565" y="1879421"/>
                    <a:pt x="69611" y="1869639"/>
                  </a:cubicBezTo>
                  <a:lnTo>
                    <a:pt x="0" y="1864785"/>
                  </a:lnTo>
                  <a:lnTo>
                    <a:pt x="0" y="486819"/>
                  </a:lnTo>
                  <a:cubicBezTo>
                    <a:pt x="127841" y="486819"/>
                    <a:pt x="251144" y="506251"/>
                    <a:pt x="367115" y="542322"/>
                  </a:cubicBezTo>
                  <a:lnTo>
                    <a:pt x="377196" y="546012"/>
                  </a:lnTo>
                  <a:lnTo>
                    <a:pt x="398264" y="589747"/>
                  </a:lnTo>
                  <a:cubicBezTo>
                    <a:pt x="426772" y="642225"/>
                    <a:pt x="458974" y="692405"/>
                    <a:pt x="494521" y="739938"/>
                  </a:cubicBezTo>
                  <a:lnTo>
                    <a:pt x="517070" y="765972"/>
                  </a:lnTo>
                  <a:lnTo>
                    <a:pt x="517072" y="765973"/>
                  </a:lnTo>
                  <a:lnTo>
                    <a:pt x="494522" y="739938"/>
                  </a:lnTo>
                  <a:cubicBezTo>
                    <a:pt x="458975" y="692405"/>
                    <a:pt x="426773" y="642225"/>
                    <a:pt x="398265" y="589747"/>
                  </a:cubicBezTo>
                  <a:lnTo>
                    <a:pt x="377197" y="546012"/>
                  </a:lnTo>
                  <a:lnTo>
                    <a:pt x="480541" y="583836"/>
                  </a:lnTo>
                  <a:cubicBezTo>
                    <a:pt x="554390" y="615072"/>
                    <a:pt x="624568" y="653289"/>
                    <a:pt x="690246" y="697660"/>
                  </a:cubicBezTo>
                  <a:lnTo>
                    <a:pt x="772240" y="758974"/>
                  </a:lnTo>
                  <a:lnTo>
                    <a:pt x="785285" y="768729"/>
                  </a:lnTo>
                  <a:lnTo>
                    <a:pt x="835013" y="813925"/>
                  </a:lnTo>
                  <a:lnTo>
                    <a:pt x="872955" y="848409"/>
                  </a:lnTo>
                  <a:cubicBezTo>
                    <a:pt x="914844" y="890299"/>
                    <a:pt x="953737" y="935184"/>
                    <a:pt x="989284" y="982717"/>
                  </a:cubicBezTo>
                  <a:lnTo>
                    <a:pt x="1011892" y="1017991"/>
                  </a:lnTo>
                  <a:lnTo>
                    <a:pt x="1011893" y="1017992"/>
                  </a:lnTo>
                  <a:lnTo>
                    <a:pt x="989284" y="982716"/>
                  </a:lnTo>
                  <a:cubicBezTo>
                    <a:pt x="953737" y="935183"/>
                    <a:pt x="914844" y="890298"/>
                    <a:pt x="872955" y="848408"/>
                  </a:cubicBezTo>
                  <a:lnTo>
                    <a:pt x="835013" y="813924"/>
                  </a:lnTo>
                  <a:lnTo>
                    <a:pt x="902067" y="864066"/>
                  </a:lnTo>
                  <a:cubicBezTo>
                    <a:pt x="1068128" y="976255"/>
                    <a:pt x="1268316" y="1041763"/>
                    <a:pt x="1483805" y="1041763"/>
                  </a:cubicBezTo>
                  <a:cubicBezTo>
                    <a:pt x="2058442" y="1041763"/>
                    <a:pt x="2524278" y="575926"/>
                    <a:pt x="2524278" y="1288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64FB28-8A94-8B7B-1010-EA777A489EAB}"/>
                </a:ext>
              </a:extLst>
            </p:cNvPr>
            <p:cNvSpPr/>
            <p:nvPr/>
          </p:nvSpPr>
          <p:spPr>
            <a:xfrm>
              <a:off x="3376889" y="2195742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5C859-17BF-E449-CD64-7234D7C7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Infinity Loop – Slide Template</a:t>
            </a:r>
          </a:p>
        </p:txBody>
      </p:sp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0D563DC9-7AAC-4852-923B-8AFAC38C8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9582" y="2971800"/>
            <a:ext cx="914400" cy="914400"/>
          </a:xfrm>
          <a:prstGeom prst="rect">
            <a:avLst/>
          </a:prstGeom>
        </p:spPr>
      </p:pic>
      <p:pic>
        <p:nvPicPr>
          <p:cNvPr id="7" name="Graphic 6" descr="Handshake with solid fill">
            <a:extLst>
              <a:ext uri="{FF2B5EF4-FFF2-40B4-BE49-F238E27FC236}">
                <a16:creationId xmlns:a16="http://schemas.microsoft.com/office/drawing/2014/main" id="{0817FBFF-1F16-C222-8918-B1D0ACD6C0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8017" y="2972116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1DBB190-AA45-091F-B68F-40AC45E2119F}"/>
              </a:ext>
            </a:extLst>
          </p:cNvPr>
          <p:cNvSpPr txBox="1"/>
          <p:nvPr/>
        </p:nvSpPr>
        <p:spPr>
          <a:xfrm>
            <a:off x="3738681" y="1611289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6374B2-A258-2631-1BDF-4F94D8C4F241}"/>
              </a:ext>
            </a:extLst>
          </p:cNvPr>
          <p:cNvSpPr txBox="1"/>
          <p:nvPr/>
        </p:nvSpPr>
        <p:spPr>
          <a:xfrm>
            <a:off x="6717116" y="1611289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AB99BC-C127-D944-1307-02AE2725E98B}"/>
              </a:ext>
            </a:extLst>
          </p:cNvPr>
          <p:cNvSpPr txBox="1"/>
          <p:nvPr/>
        </p:nvSpPr>
        <p:spPr>
          <a:xfrm>
            <a:off x="3738681" y="4782814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0F0A7B-98FF-95F7-F9E0-D98465C43411}"/>
              </a:ext>
            </a:extLst>
          </p:cNvPr>
          <p:cNvSpPr txBox="1"/>
          <p:nvPr/>
        </p:nvSpPr>
        <p:spPr>
          <a:xfrm>
            <a:off x="6717116" y="4782814"/>
            <a:ext cx="173620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90434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88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Infinity Loop – Slide Template</vt:lpstr>
      <vt:lpstr>4-Step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Infinity Loop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2024-11-27T01:02:28Z</dcterms:modified>
  <cp:category>Charts &amp; Diagrams</cp:category>
</cp:coreProperties>
</file>