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FE52-2CB5-37FF-E36D-362D89E88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D1EC0-6DC2-B224-DB7B-57CDD4736B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846AB-E762-20C7-FB55-48824AB86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A44C4-7263-7D87-F1B9-16823293A8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12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3FE18-BDDA-C1A9-62B3-3D3BE65C4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05D521-0501-A081-A74D-184B819E8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5CD01-0FE1-FADF-BAF7-FE8EC671F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3641B-EDA5-4982-2F75-EA0E0AC50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563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4110-B82C-BBA7-1748-4D5FE783F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B579-425E-B6BD-207C-03A6BC4F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B091B3-0CFD-4C3E-A221-5590A5E7F915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6E59C4-3955-1D0E-9778-CF769483C405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103A8C-E2FB-7632-0D77-F27E9C55992D}"/>
              </a:ext>
            </a:extLst>
          </p:cNvPr>
          <p:cNvGrpSpPr/>
          <p:nvPr/>
        </p:nvGrpSpPr>
        <p:grpSpPr>
          <a:xfrm>
            <a:off x="1763153" y="4293177"/>
            <a:ext cx="3548340" cy="303848"/>
            <a:chOff x="2350871" y="4616596"/>
            <a:chExt cx="4731119" cy="405131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3D92B985-75F5-E5D9-F7F7-09E9349D6942}"/>
                </a:ext>
              </a:extLst>
            </p:cNvPr>
            <p:cNvSpPr/>
            <p:nvPr/>
          </p:nvSpPr>
          <p:spPr>
            <a:xfrm>
              <a:off x="2350871" y="4616596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0 w 529842"/>
                <a:gd name="connsiteY1" fmla="*/ 0 h 45988"/>
                <a:gd name="connsiteX2" fmla="*/ 118831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0" y="0"/>
                  </a:lnTo>
                  <a:cubicBezTo>
                    <a:pt x="31350" y="28584"/>
                    <a:pt x="73074" y="45989"/>
                    <a:pt x="118831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A81D45-0B3A-8433-2A96-6928A56C3DC4}"/>
                </a:ext>
              </a:extLst>
            </p:cNvPr>
            <p:cNvSpPr txBox="1"/>
            <p:nvPr/>
          </p:nvSpPr>
          <p:spPr>
            <a:xfrm>
              <a:off x="3086100" y="4634495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DE22BC-FA13-0ED5-30E2-8ECE66D0C028}"/>
                </a:ext>
              </a:extLst>
            </p:cNvPr>
            <p:cNvSpPr txBox="1"/>
            <p:nvPr/>
          </p:nvSpPr>
          <p:spPr>
            <a:xfrm>
              <a:off x="6394194" y="4634495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B8CAA6-2113-AB71-2F71-7195248824F2}"/>
              </a:ext>
            </a:extLst>
          </p:cNvPr>
          <p:cNvGrpSpPr/>
          <p:nvPr/>
        </p:nvGrpSpPr>
        <p:grpSpPr>
          <a:xfrm>
            <a:off x="1504993" y="3954350"/>
            <a:ext cx="3806500" cy="303848"/>
            <a:chOff x="2006657" y="4158755"/>
            <a:chExt cx="5075333" cy="405131"/>
          </a:xfrm>
        </p:grpSpPr>
        <p:sp>
          <p:nvSpPr>
            <p:cNvPr id="5" name="Freeform 24">
              <a:extLst>
                <a:ext uri="{FF2B5EF4-FFF2-40B4-BE49-F238E27FC236}">
                  <a16:creationId xmlns:a16="http://schemas.microsoft.com/office/drawing/2014/main" id="{9CE37A6E-D6C9-FC2F-360D-9A370048AC2B}"/>
                </a:ext>
              </a:extLst>
            </p:cNvPr>
            <p:cNvSpPr/>
            <p:nvPr/>
          </p:nvSpPr>
          <p:spPr>
            <a:xfrm>
              <a:off x="2006657" y="415875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0 w 568914"/>
                <a:gd name="connsiteY1" fmla="*/ 0 h 45988"/>
                <a:gd name="connsiteX2" fmla="*/ 33425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0" y="0"/>
                  </a:lnTo>
                  <a:cubicBezTo>
                    <a:pt x="8644" y="17058"/>
                    <a:pt x="19940" y="32618"/>
                    <a:pt x="33425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E77BEBF-78F4-E0F5-3721-8692A50D3EB9}"/>
                </a:ext>
              </a:extLst>
            </p:cNvPr>
            <p:cNvSpPr txBox="1"/>
            <p:nvPr/>
          </p:nvSpPr>
          <p:spPr>
            <a:xfrm>
              <a:off x="3086100" y="417665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7ACC82-9E74-1DEE-E978-4DAEF8397701}"/>
                </a:ext>
              </a:extLst>
            </p:cNvPr>
            <p:cNvSpPr txBox="1"/>
            <p:nvPr/>
          </p:nvSpPr>
          <p:spPr>
            <a:xfrm>
              <a:off x="6394194" y="417665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D93166-CD9E-E6E8-3CCE-D1C124671CB6}"/>
              </a:ext>
            </a:extLst>
          </p:cNvPr>
          <p:cNvGrpSpPr/>
          <p:nvPr/>
        </p:nvGrpSpPr>
        <p:grpSpPr>
          <a:xfrm>
            <a:off x="1395335" y="3615523"/>
            <a:ext cx="3916158" cy="303848"/>
            <a:chOff x="1860446" y="3713885"/>
            <a:chExt cx="5221544" cy="405131"/>
          </a:xfrm>
        </p:grpSpPr>
        <p:sp>
          <p:nvSpPr>
            <p:cNvPr id="4" name="Freeform 23">
              <a:extLst>
                <a:ext uri="{FF2B5EF4-FFF2-40B4-BE49-F238E27FC236}">
                  <a16:creationId xmlns:a16="http://schemas.microsoft.com/office/drawing/2014/main" id="{A5AB0C27-3490-1605-9CFB-78E2C8913E6F}"/>
                </a:ext>
              </a:extLst>
            </p:cNvPr>
            <p:cNvSpPr/>
            <p:nvPr/>
          </p:nvSpPr>
          <p:spPr>
            <a:xfrm>
              <a:off x="1860446" y="3713885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0 w 585511"/>
                <a:gd name="connsiteY1" fmla="*/ 0 h 45988"/>
                <a:gd name="connsiteX2" fmla="*/ 14061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0" y="0"/>
                  </a:lnTo>
                  <a:cubicBezTo>
                    <a:pt x="2651" y="16136"/>
                    <a:pt x="7376" y="31581"/>
                    <a:pt x="14061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277C728-8A9E-D492-8A30-3743C5535F6B}"/>
                </a:ext>
              </a:extLst>
            </p:cNvPr>
            <p:cNvSpPr txBox="1"/>
            <p:nvPr/>
          </p:nvSpPr>
          <p:spPr>
            <a:xfrm>
              <a:off x="3086101" y="373178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F82FC-356A-8172-A17C-B770FF8B0A4E}"/>
                </a:ext>
              </a:extLst>
            </p:cNvPr>
            <p:cNvSpPr txBox="1"/>
            <p:nvPr/>
          </p:nvSpPr>
          <p:spPr>
            <a:xfrm>
              <a:off x="6394194" y="373178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44B134-49F8-D437-C975-9B505EF5A797}"/>
              </a:ext>
            </a:extLst>
          </p:cNvPr>
          <p:cNvGrpSpPr/>
          <p:nvPr/>
        </p:nvGrpSpPr>
        <p:grpSpPr>
          <a:xfrm>
            <a:off x="1380105" y="3277456"/>
            <a:ext cx="3931388" cy="303089"/>
            <a:chOff x="1840140" y="3266501"/>
            <a:chExt cx="5241850" cy="404118"/>
          </a:xfrm>
        </p:grpSpPr>
        <p:sp>
          <p:nvSpPr>
            <p:cNvPr id="3" name="Freeform 22">
              <a:extLst>
                <a:ext uri="{FF2B5EF4-FFF2-40B4-BE49-F238E27FC236}">
                  <a16:creationId xmlns:a16="http://schemas.microsoft.com/office/drawing/2014/main" id="{769B996C-63EB-F0E9-D14E-760CBC9D225D}"/>
                </a:ext>
              </a:extLst>
            </p:cNvPr>
            <p:cNvSpPr/>
            <p:nvPr/>
          </p:nvSpPr>
          <p:spPr>
            <a:xfrm>
              <a:off x="1840140" y="3266501"/>
              <a:ext cx="5178366" cy="404118"/>
            </a:xfrm>
            <a:custGeom>
              <a:avLst/>
              <a:gdLst>
                <a:gd name="connsiteX0" fmla="*/ 564881 w 587816"/>
                <a:gd name="connsiteY0" fmla="*/ 0 h 45873"/>
                <a:gd name="connsiteX1" fmla="*/ 1498 w 587816"/>
                <a:gd name="connsiteY1" fmla="*/ 0 h 45873"/>
                <a:gd name="connsiteX2" fmla="*/ 0 w 587816"/>
                <a:gd name="connsiteY2" fmla="*/ 22937 h 45873"/>
                <a:gd name="connsiteX3" fmla="*/ 1498 w 587816"/>
                <a:gd name="connsiteY3" fmla="*/ 45873 h 45873"/>
                <a:gd name="connsiteX4" fmla="*/ 564881 w 587816"/>
                <a:gd name="connsiteY4" fmla="*/ 45873 h 45873"/>
                <a:gd name="connsiteX5" fmla="*/ 587817 w 587816"/>
                <a:gd name="connsiteY5" fmla="*/ 22937 h 45873"/>
                <a:gd name="connsiteX6" fmla="*/ 564881 w 587816"/>
                <a:gd name="connsiteY6" fmla="*/ 0 h 4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45873">
                  <a:moveTo>
                    <a:pt x="564881" y="0"/>
                  </a:moveTo>
                  <a:lnTo>
                    <a:pt x="1498" y="0"/>
                  </a:lnTo>
                  <a:cubicBezTo>
                    <a:pt x="576" y="7492"/>
                    <a:pt x="0" y="15214"/>
                    <a:pt x="0" y="22937"/>
                  </a:cubicBezTo>
                  <a:cubicBezTo>
                    <a:pt x="0" y="30659"/>
                    <a:pt x="461" y="38382"/>
                    <a:pt x="1498" y="45873"/>
                  </a:cubicBezTo>
                  <a:lnTo>
                    <a:pt x="564881" y="45873"/>
                  </a:lnTo>
                  <a:cubicBezTo>
                    <a:pt x="577559" y="45873"/>
                    <a:pt x="587817" y="35615"/>
                    <a:pt x="587817" y="22937"/>
                  </a:cubicBezTo>
                  <a:cubicBezTo>
                    <a:pt x="587817" y="10258"/>
                    <a:pt x="577559" y="0"/>
                    <a:pt x="564881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49CBEF-9F2F-8E89-D80C-C29E89B370C0}"/>
                </a:ext>
              </a:extLst>
            </p:cNvPr>
            <p:cNvSpPr txBox="1"/>
            <p:nvPr/>
          </p:nvSpPr>
          <p:spPr>
            <a:xfrm>
              <a:off x="3086100" y="3283894"/>
              <a:ext cx="3117669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8A16090-665F-813B-7903-216570F1BA6D}"/>
                </a:ext>
              </a:extLst>
            </p:cNvPr>
            <p:cNvSpPr txBox="1"/>
            <p:nvPr/>
          </p:nvSpPr>
          <p:spPr>
            <a:xfrm>
              <a:off x="6394194" y="3283894"/>
              <a:ext cx="687796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B6B6744-8576-A3B0-AF92-B847B56FA1E8}"/>
              </a:ext>
            </a:extLst>
          </p:cNvPr>
          <p:cNvGrpSpPr/>
          <p:nvPr/>
        </p:nvGrpSpPr>
        <p:grpSpPr>
          <a:xfrm>
            <a:off x="1395335" y="2938630"/>
            <a:ext cx="3916158" cy="303848"/>
            <a:chOff x="1860446" y="2811471"/>
            <a:chExt cx="5221544" cy="405131"/>
          </a:xfrm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090B58CC-4DC2-4D20-C161-AA23E2B80C49}"/>
                </a:ext>
              </a:extLst>
            </p:cNvPr>
            <p:cNvSpPr/>
            <p:nvPr/>
          </p:nvSpPr>
          <p:spPr>
            <a:xfrm>
              <a:off x="1860446" y="2811471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14061 w 585511"/>
                <a:gd name="connsiteY1" fmla="*/ 0 h 45988"/>
                <a:gd name="connsiteX2" fmla="*/ 0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14061" y="0"/>
                  </a:lnTo>
                  <a:cubicBezTo>
                    <a:pt x="7376" y="14408"/>
                    <a:pt x="2651" y="29737"/>
                    <a:pt x="0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ABF28F-2167-94E1-EDE4-65FA37830CB4}"/>
                </a:ext>
              </a:extLst>
            </p:cNvPr>
            <p:cNvSpPr txBox="1"/>
            <p:nvPr/>
          </p:nvSpPr>
          <p:spPr>
            <a:xfrm>
              <a:off x="3086101" y="2829370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C40271-0A0D-005B-3A63-67DE1181A266}"/>
                </a:ext>
              </a:extLst>
            </p:cNvPr>
            <p:cNvSpPr txBox="1"/>
            <p:nvPr/>
          </p:nvSpPr>
          <p:spPr>
            <a:xfrm>
              <a:off x="6394194" y="282937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99784DC-5F20-5F34-A1D6-26CEB3736F04}"/>
              </a:ext>
            </a:extLst>
          </p:cNvPr>
          <p:cNvGrpSpPr/>
          <p:nvPr/>
        </p:nvGrpSpPr>
        <p:grpSpPr>
          <a:xfrm>
            <a:off x="1504993" y="2599803"/>
            <a:ext cx="3806500" cy="303848"/>
            <a:chOff x="2006657" y="2354885"/>
            <a:chExt cx="5075333" cy="405131"/>
          </a:xfrm>
        </p:grpSpPr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21D9715C-5812-25DB-E1C6-F28EC46F3147}"/>
                </a:ext>
              </a:extLst>
            </p:cNvPr>
            <p:cNvSpPr/>
            <p:nvPr/>
          </p:nvSpPr>
          <p:spPr>
            <a:xfrm>
              <a:off x="2006657" y="235488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33425 w 568914"/>
                <a:gd name="connsiteY1" fmla="*/ 0 h 45988"/>
                <a:gd name="connsiteX2" fmla="*/ 0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33425" y="0"/>
                  </a:lnTo>
                  <a:cubicBezTo>
                    <a:pt x="19940" y="13370"/>
                    <a:pt x="8644" y="28815"/>
                    <a:pt x="0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220076-B41D-83CD-FA66-A3489A076A4C}"/>
                </a:ext>
              </a:extLst>
            </p:cNvPr>
            <p:cNvSpPr txBox="1"/>
            <p:nvPr/>
          </p:nvSpPr>
          <p:spPr>
            <a:xfrm>
              <a:off x="3086100" y="237278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28C335F-D8C7-588C-AB22-6969E9D3D1A8}"/>
                </a:ext>
              </a:extLst>
            </p:cNvPr>
            <p:cNvSpPr txBox="1"/>
            <p:nvPr/>
          </p:nvSpPr>
          <p:spPr>
            <a:xfrm>
              <a:off x="6394194" y="237278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00CA3AF-DDC4-B55D-43E2-9C1BD880DCA5}"/>
              </a:ext>
            </a:extLst>
          </p:cNvPr>
          <p:cNvGrpSpPr/>
          <p:nvPr/>
        </p:nvGrpSpPr>
        <p:grpSpPr>
          <a:xfrm>
            <a:off x="1763153" y="2260976"/>
            <a:ext cx="3548340" cy="303848"/>
            <a:chOff x="2350871" y="1906995"/>
            <a:chExt cx="4731119" cy="405131"/>
          </a:xfrm>
        </p:grpSpPr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FDE69FBC-06D4-CE06-EA0D-9D90F88DA07B}"/>
                </a:ext>
              </a:extLst>
            </p:cNvPr>
            <p:cNvSpPr/>
            <p:nvPr/>
          </p:nvSpPr>
          <p:spPr>
            <a:xfrm>
              <a:off x="2350871" y="1906995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118831 w 529842"/>
                <a:gd name="connsiteY1" fmla="*/ 0 h 45988"/>
                <a:gd name="connsiteX2" fmla="*/ 0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118831" y="0"/>
                  </a:lnTo>
                  <a:cubicBezTo>
                    <a:pt x="73074" y="0"/>
                    <a:pt x="31350" y="17404"/>
                    <a:pt x="0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77CABD-E1BC-ED92-2093-2FD5B4DD97D7}"/>
                </a:ext>
              </a:extLst>
            </p:cNvPr>
            <p:cNvSpPr txBox="1"/>
            <p:nvPr/>
          </p:nvSpPr>
          <p:spPr>
            <a:xfrm>
              <a:off x="3086100" y="192489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E734C30-DBD2-F653-00DB-534B7D670CEA}"/>
                </a:ext>
              </a:extLst>
            </p:cNvPr>
            <p:cNvSpPr txBox="1"/>
            <p:nvPr/>
          </p:nvSpPr>
          <p:spPr>
            <a:xfrm>
              <a:off x="6394194" y="192489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C25AB09-0C7D-5D50-5A14-871D739C416E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F4F74D-100D-0DFC-FFDE-B8793101E768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4506801-EACE-910A-8A0C-E2A47F7C63BD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45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AEE04-DDD1-450A-8821-2B9AD4552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A693D-DAEC-6AD5-6B7C-F7CF286C647E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69BB70F-9E97-9C9E-EA26-FED80AA52D5C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D9CFB-D5E7-F57A-29C8-60B1164A1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Gear Process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955C7F9-FC69-E949-508A-0953FC407399}"/>
              </a:ext>
            </a:extLst>
          </p:cNvPr>
          <p:cNvGrpSpPr/>
          <p:nvPr/>
        </p:nvGrpSpPr>
        <p:grpSpPr>
          <a:xfrm>
            <a:off x="1763153" y="4293177"/>
            <a:ext cx="3548340" cy="303848"/>
            <a:chOff x="2350871" y="4616596"/>
            <a:chExt cx="4731119" cy="405131"/>
          </a:xfrm>
        </p:grpSpPr>
        <p:sp>
          <p:nvSpPr>
            <p:cNvPr id="9" name="Freeform 28">
              <a:extLst>
                <a:ext uri="{FF2B5EF4-FFF2-40B4-BE49-F238E27FC236}">
                  <a16:creationId xmlns:a16="http://schemas.microsoft.com/office/drawing/2014/main" id="{348D772B-6F0F-2E9D-3A3D-66679BF7846D}"/>
                </a:ext>
              </a:extLst>
            </p:cNvPr>
            <p:cNvSpPr/>
            <p:nvPr/>
          </p:nvSpPr>
          <p:spPr>
            <a:xfrm>
              <a:off x="2350871" y="4616596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0 w 529842"/>
                <a:gd name="connsiteY1" fmla="*/ 0 h 45988"/>
                <a:gd name="connsiteX2" fmla="*/ 118831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0" y="0"/>
                  </a:lnTo>
                  <a:cubicBezTo>
                    <a:pt x="31350" y="28584"/>
                    <a:pt x="73074" y="45989"/>
                    <a:pt x="118831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rgbClr val="CEBA8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36EC8F2-03A3-D0C2-8FF0-04AAC0717FF9}"/>
                </a:ext>
              </a:extLst>
            </p:cNvPr>
            <p:cNvSpPr txBox="1"/>
            <p:nvPr/>
          </p:nvSpPr>
          <p:spPr>
            <a:xfrm>
              <a:off x="3086100" y="4634495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591BFF-B779-656A-1024-BE645BF9685F}"/>
                </a:ext>
              </a:extLst>
            </p:cNvPr>
            <p:cNvSpPr txBox="1"/>
            <p:nvPr/>
          </p:nvSpPr>
          <p:spPr>
            <a:xfrm>
              <a:off x="6394194" y="4634495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818A392-C63D-AB33-F728-77112F647296}"/>
              </a:ext>
            </a:extLst>
          </p:cNvPr>
          <p:cNvGrpSpPr/>
          <p:nvPr/>
        </p:nvGrpSpPr>
        <p:grpSpPr>
          <a:xfrm>
            <a:off x="1504993" y="3954350"/>
            <a:ext cx="3806500" cy="303848"/>
            <a:chOff x="2006657" y="4158755"/>
            <a:chExt cx="5075333" cy="405131"/>
          </a:xfrm>
        </p:grpSpPr>
        <p:sp>
          <p:nvSpPr>
            <p:cNvPr id="5" name="Freeform 24">
              <a:extLst>
                <a:ext uri="{FF2B5EF4-FFF2-40B4-BE49-F238E27FC236}">
                  <a16:creationId xmlns:a16="http://schemas.microsoft.com/office/drawing/2014/main" id="{28BA598B-F797-435E-C955-C8B86AAFEC26}"/>
                </a:ext>
              </a:extLst>
            </p:cNvPr>
            <p:cNvSpPr/>
            <p:nvPr/>
          </p:nvSpPr>
          <p:spPr>
            <a:xfrm>
              <a:off x="2006657" y="415875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0 w 568914"/>
                <a:gd name="connsiteY1" fmla="*/ 0 h 45988"/>
                <a:gd name="connsiteX2" fmla="*/ 33425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0" y="0"/>
                  </a:lnTo>
                  <a:cubicBezTo>
                    <a:pt x="8644" y="17058"/>
                    <a:pt x="19940" y="32618"/>
                    <a:pt x="33425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1F0D78-DCB8-2253-802E-2C368E16970B}"/>
                </a:ext>
              </a:extLst>
            </p:cNvPr>
            <p:cNvSpPr txBox="1"/>
            <p:nvPr/>
          </p:nvSpPr>
          <p:spPr>
            <a:xfrm>
              <a:off x="3086100" y="417665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7C7D03-3120-295C-DC22-F20CAC24A765}"/>
                </a:ext>
              </a:extLst>
            </p:cNvPr>
            <p:cNvSpPr txBox="1"/>
            <p:nvPr/>
          </p:nvSpPr>
          <p:spPr>
            <a:xfrm>
              <a:off x="6394194" y="417665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46014E-1AED-455B-AC5F-D17FEB726BD1}"/>
              </a:ext>
            </a:extLst>
          </p:cNvPr>
          <p:cNvGrpSpPr/>
          <p:nvPr/>
        </p:nvGrpSpPr>
        <p:grpSpPr>
          <a:xfrm>
            <a:off x="1395335" y="3615523"/>
            <a:ext cx="3916158" cy="303848"/>
            <a:chOff x="1860446" y="3713885"/>
            <a:chExt cx="5221544" cy="405131"/>
          </a:xfrm>
        </p:grpSpPr>
        <p:sp>
          <p:nvSpPr>
            <p:cNvPr id="4" name="Freeform 23">
              <a:extLst>
                <a:ext uri="{FF2B5EF4-FFF2-40B4-BE49-F238E27FC236}">
                  <a16:creationId xmlns:a16="http://schemas.microsoft.com/office/drawing/2014/main" id="{5994D206-AA35-F7D2-EF81-C7B3FDD6E6D7}"/>
                </a:ext>
              </a:extLst>
            </p:cNvPr>
            <p:cNvSpPr/>
            <p:nvPr/>
          </p:nvSpPr>
          <p:spPr>
            <a:xfrm>
              <a:off x="1860446" y="3713885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0 w 585511"/>
                <a:gd name="connsiteY1" fmla="*/ 0 h 45988"/>
                <a:gd name="connsiteX2" fmla="*/ 14061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0" y="0"/>
                  </a:lnTo>
                  <a:cubicBezTo>
                    <a:pt x="2651" y="16136"/>
                    <a:pt x="7376" y="31581"/>
                    <a:pt x="14061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8D5F0DC-BBCF-A671-9C64-6A8F9C9858EF}"/>
                </a:ext>
              </a:extLst>
            </p:cNvPr>
            <p:cNvSpPr txBox="1"/>
            <p:nvPr/>
          </p:nvSpPr>
          <p:spPr>
            <a:xfrm>
              <a:off x="3086101" y="373178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D71ADE-6749-2355-70D3-E455DDFF856E}"/>
                </a:ext>
              </a:extLst>
            </p:cNvPr>
            <p:cNvSpPr txBox="1"/>
            <p:nvPr/>
          </p:nvSpPr>
          <p:spPr>
            <a:xfrm>
              <a:off x="6394194" y="373178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66E4B1-920D-89EE-EBA4-8E1977FD431D}"/>
              </a:ext>
            </a:extLst>
          </p:cNvPr>
          <p:cNvGrpSpPr/>
          <p:nvPr/>
        </p:nvGrpSpPr>
        <p:grpSpPr>
          <a:xfrm>
            <a:off x="1380105" y="3277456"/>
            <a:ext cx="3931388" cy="303089"/>
            <a:chOff x="1840140" y="3266501"/>
            <a:chExt cx="5241850" cy="404118"/>
          </a:xfrm>
        </p:grpSpPr>
        <p:sp>
          <p:nvSpPr>
            <p:cNvPr id="3" name="Freeform 22">
              <a:extLst>
                <a:ext uri="{FF2B5EF4-FFF2-40B4-BE49-F238E27FC236}">
                  <a16:creationId xmlns:a16="http://schemas.microsoft.com/office/drawing/2014/main" id="{7879A143-2D9E-528F-0B05-84D1201D50DD}"/>
                </a:ext>
              </a:extLst>
            </p:cNvPr>
            <p:cNvSpPr/>
            <p:nvPr/>
          </p:nvSpPr>
          <p:spPr>
            <a:xfrm>
              <a:off x="1840140" y="3266501"/>
              <a:ext cx="5178366" cy="404118"/>
            </a:xfrm>
            <a:custGeom>
              <a:avLst/>
              <a:gdLst>
                <a:gd name="connsiteX0" fmla="*/ 564881 w 587816"/>
                <a:gd name="connsiteY0" fmla="*/ 0 h 45873"/>
                <a:gd name="connsiteX1" fmla="*/ 1498 w 587816"/>
                <a:gd name="connsiteY1" fmla="*/ 0 h 45873"/>
                <a:gd name="connsiteX2" fmla="*/ 0 w 587816"/>
                <a:gd name="connsiteY2" fmla="*/ 22937 h 45873"/>
                <a:gd name="connsiteX3" fmla="*/ 1498 w 587816"/>
                <a:gd name="connsiteY3" fmla="*/ 45873 h 45873"/>
                <a:gd name="connsiteX4" fmla="*/ 564881 w 587816"/>
                <a:gd name="connsiteY4" fmla="*/ 45873 h 45873"/>
                <a:gd name="connsiteX5" fmla="*/ 587817 w 587816"/>
                <a:gd name="connsiteY5" fmla="*/ 22937 h 45873"/>
                <a:gd name="connsiteX6" fmla="*/ 564881 w 587816"/>
                <a:gd name="connsiteY6" fmla="*/ 0 h 45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45873">
                  <a:moveTo>
                    <a:pt x="564881" y="0"/>
                  </a:moveTo>
                  <a:lnTo>
                    <a:pt x="1498" y="0"/>
                  </a:lnTo>
                  <a:cubicBezTo>
                    <a:pt x="576" y="7492"/>
                    <a:pt x="0" y="15214"/>
                    <a:pt x="0" y="22937"/>
                  </a:cubicBezTo>
                  <a:cubicBezTo>
                    <a:pt x="0" y="30659"/>
                    <a:pt x="461" y="38382"/>
                    <a:pt x="1498" y="45873"/>
                  </a:cubicBezTo>
                  <a:lnTo>
                    <a:pt x="564881" y="45873"/>
                  </a:lnTo>
                  <a:cubicBezTo>
                    <a:pt x="577559" y="45873"/>
                    <a:pt x="587817" y="35615"/>
                    <a:pt x="587817" y="22937"/>
                  </a:cubicBezTo>
                  <a:cubicBezTo>
                    <a:pt x="587817" y="10258"/>
                    <a:pt x="577559" y="0"/>
                    <a:pt x="564881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199F29-8C31-0CAC-070F-31D3E444A9EA}"/>
                </a:ext>
              </a:extLst>
            </p:cNvPr>
            <p:cNvSpPr txBox="1"/>
            <p:nvPr/>
          </p:nvSpPr>
          <p:spPr>
            <a:xfrm>
              <a:off x="3086100" y="3283894"/>
              <a:ext cx="3117669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E8345D-4D30-342D-0B8D-6A1A00747988}"/>
                </a:ext>
              </a:extLst>
            </p:cNvPr>
            <p:cNvSpPr txBox="1"/>
            <p:nvPr/>
          </p:nvSpPr>
          <p:spPr>
            <a:xfrm>
              <a:off x="6394194" y="3283894"/>
              <a:ext cx="687796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5B5070-F653-D334-514C-5D8DAAB79E95}"/>
              </a:ext>
            </a:extLst>
          </p:cNvPr>
          <p:cNvGrpSpPr/>
          <p:nvPr/>
        </p:nvGrpSpPr>
        <p:grpSpPr>
          <a:xfrm>
            <a:off x="1395335" y="2938630"/>
            <a:ext cx="3916158" cy="303848"/>
            <a:chOff x="1860446" y="2811471"/>
            <a:chExt cx="5221544" cy="405131"/>
          </a:xfrm>
        </p:grpSpPr>
        <p:sp>
          <p:nvSpPr>
            <p:cNvPr id="8" name="Freeform 27">
              <a:extLst>
                <a:ext uri="{FF2B5EF4-FFF2-40B4-BE49-F238E27FC236}">
                  <a16:creationId xmlns:a16="http://schemas.microsoft.com/office/drawing/2014/main" id="{11483917-00BB-16EC-E29B-230FB3622E50}"/>
                </a:ext>
              </a:extLst>
            </p:cNvPr>
            <p:cNvSpPr/>
            <p:nvPr/>
          </p:nvSpPr>
          <p:spPr>
            <a:xfrm>
              <a:off x="1860446" y="2811471"/>
              <a:ext cx="5158060" cy="405131"/>
            </a:xfrm>
            <a:custGeom>
              <a:avLst/>
              <a:gdLst>
                <a:gd name="connsiteX0" fmla="*/ 562576 w 585511"/>
                <a:gd name="connsiteY0" fmla="*/ 0 h 45988"/>
                <a:gd name="connsiteX1" fmla="*/ 14061 w 585511"/>
                <a:gd name="connsiteY1" fmla="*/ 0 h 45988"/>
                <a:gd name="connsiteX2" fmla="*/ 0 w 585511"/>
                <a:gd name="connsiteY2" fmla="*/ 45989 h 45988"/>
                <a:gd name="connsiteX3" fmla="*/ 562576 w 585511"/>
                <a:gd name="connsiteY3" fmla="*/ 45989 h 45988"/>
                <a:gd name="connsiteX4" fmla="*/ 585512 w 585511"/>
                <a:gd name="connsiteY4" fmla="*/ 23052 h 45988"/>
                <a:gd name="connsiteX5" fmla="*/ 585512 w 585511"/>
                <a:gd name="connsiteY5" fmla="*/ 23052 h 45988"/>
                <a:gd name="connsiteX6" fmla="*/ 562576 w 585511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511" h="45988">
                  <a:moveTo>
                    <a:pt x="562576" y="0"/>
                  </a:moveTo>
                  <a:lnTo>
                    <a:pt x="14061" y="0"/>
                  </a:lnTo>
                  <a:cubicBezTo>
                    <a:pt x="7376" y="14408"/>
                    <a:pt x="2651" y="29737"/>
                    <a:pt x="0" y="45989"/>
                  </a:cubicBezTo>
                  <a:lnTo>
                    <a:pt x="562576" y="45989"/>
                  </a:lnTo>
                  <a:cubicBezTo>
                    <a:pt x="575254" y="45989"/>
                    <a:pt x="585512" y="35731"/>
                    <a:pt x="585512" y="23052"/>
                  </a:cubicBezTo>
                  <a:lnTo>
                    <a:pt x="585512" y="23052"/>
                  </a:lnTo>
                  <a:cubicBezTo>
                    <a:pt x="585512" y="10373"/>
                    <a:pt x="575254" y="115"/>
                    <a:pt x="562576" y="115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CC9FD2-5F90-EC8A-3910-A130C2FD1337}"/>
                </a:ext>
              </a:extLst>
            </p:cNvPr>
            <p:cNvSpPr txBox="1"/>
            <p:nvPr/>
          </p:nvSpPr>
          <p:spPr>
            <a:xfrm>
              <a:off x="3086101" y="2829370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111E63-DD09-561B-6BF3-EAFD406374A9}"/>
                </a:ext>
              </a:extLst>
            </p:cNvPr>
            <p:cNvSpPr txBox="1"/>
            <p:nvPr/>
          </p:nvSpPr>
          <p:spPr>
            <a:xfrm>
              <a:off x="6394194" y="282937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D8AC7B-0B06-A093-6245-F525AACD685E}"/>
              </a:ext>
            </a:extLst>
          </p:cNvPr>
          <p:cNvGrpSpPr/>
          <p:nvPr/>
        </p:nvGrpSpPr>
        <p:grpSpPr>
          <a:xfrm>
            <a:off x="1504993" y="2599803"/>
            <a:ext cx="3806500" cy="303848"/>
            <a:chOff x="2006657" y="2354885"/>
            <a:chExt cx="5075333" cy="405131"/>
          </a:xfrm>
        </p:grpSpPr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7EEF3CAB-3D18-DCF5-13FC-EF71D1D1C92D}"/>
                </a:ext>
              </a:extLst>
            </p:cNvPr>
            <p:cNvSpPr/>
            <p:nvPr/>
          </p:nvSpPr>
          <p:spPr>
            <a:xfrm>
              <a:off x="2006657" y="2354885"/>
              <a:ext cx="5011849" cy="405131"/>
            </a:xfrm>
            <a:custGeom>
              <a:avLst/>
              <a:gdLst>
                <a:gd name="connsiteX0" fmla="*/ 545978 w 568914"/>
                <a:gd name="connsiteY0" fmla="*/ 0 h 45988"/>
                <a:gd name="connsiteX1" fmla="*/ 33425 w 568914"/>
                <a:gd name="connsiteY1" fmla="*/ 0 h 45988"/>
                <a:gd name="connsiteX2" fmla="*/ 0 w 568914"/>
                <a:gd name="connsiteY2" fmla="*/ 45989 h 45988"/>
                <a:gd name="connsiteX3" fmla="*/ 545978 w 568914"/>
                <a:gd name="connsiteY3" fmla="*/ 45989 h 45988"/>
                <a:gd name="connsiteX4" fmla="*/ 568915 w 568914"/>
                <a:gd name="connsiteY4" fmla="*/ 23052 h 45988"/>
                <a:gd name="connsiteX5" fmla="*/ 568915 w 568914"/>
                <a:gd name="connsiteY5" fmla="*/ 23052 h 45988"/>
                <a:gd name="connsiteX6" fmla="*/ 545978 w 568914"/>
                <a:gd name="connsiteY6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8914" h="45988">
                  <a:moveTo>
                    <a:pt x="545978" y="0"/>
                  </a:moveTo>
                  <a:lnTo>
                    <a:pt x="33425" y="0"/>
                  </a:lnTo>
                  <a:cubicBezTo>
                    <a:pt x="19940" y="13370"/>
                    <a:pt x="8644" y="28815"/>
                    <a:pt x="0" y="45989"/>
                  </a:cubicBezTo>
                  <a:lnTo>
                    <a:pt x="545978" y="45989"/>
                  </a:lnTo>
                  <a:cubicBezTo>
                    <a:pt x="558657" y="45989"/>
                    <a:pt x="568915" y="35731"/>
                    <a:pt x="568915" y="23052"/>
                  </a:cubicBezTo>
                  <a:lnTo>
                    <a:pt x="568915" y="23052"/>
                  </a:lnTo>
                  <a:cubicBezTo>
                    <a:pt x="568915" y="10373"/>
                    <a:pt x="558657" y="115"/>
                    <a:pt x="545978" y="115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5EDADE0-7AB7-CFCC-7950-110E95BA338E}"/>
                </a:ext>
              </a:extLst>
            </p:cNvPr>
            <p:cNvSpPr txBox="1"/>
            <p:nvPr/>
          </p:nvSpPr>
          <p:spPr>
            <a:xfrm>
              <a:off x="3086100" y="237278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337E39-092E-0104-CBE7-A26D8FD1A18C}"/>
                </a:ext>
              </a:extLst>
            </p:cNvPr>
            <p:cNvSpPr txBox="1"/>
            <p:nvPr/>
          </p:nvSpPr>
          <p:spPr>
            <a:xfrm>
              <a:off x="6394194" y="237278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33E32D1-65EC-9F6A-A3CD-D1862716E490}"/>
              </a:ext>
            </a:extLst>
          </p:cNvPr>
          <p:cNvGrpSpPr/>
          <p:nvPr/>
        </p:nvGrpSpPr>
        <p:grpSpPr>
          <a:xfrm>
            <a:off x="1763153" y="2260976"/>
            <a:ext cx="3548340" cy="303848"/>
            <a:chOff x="2350871" y="1906995"/>
            <a:chExt cx="4731119" cy="405131"/>
          </a:xfrm>
        </p:grpSpPr>
        <p:sp>
          <p:nvSpPr>
            <p:cNvPr id="6" name="Freeform 25">
              <a:extLst>
                <a:ext uri="{FF2B5EF4-FFF2-40B4-BE49-F238E27FC236}">
                  <a16:creationId xmlns:a16="http://schemas.microsoft.com/office/drawing/2014/main" id="{96DCDBFD-2E7C-2BB1-6114-9B6EB5E138D4}"/>
                </a:ext>
              </a:extLst>
            </p:cNvPr>
            <p:cNvSpPr/>
            <p:nvPr/>
          </p:nvSpPr>
          <p:spPr>
            <a:xfrm>
              <a:off x="2350871" y="1906995"/>
              <a:ext cx="4667644" cy="405131"/>
            </a:xfrm>
            <a:custGeom>
              <a:avLst/>
              <a:gdLst>
                <a:gd name="connsiteX0" fmla="*/ 506906 w 529842"/>
                <a:gd name="connsiteY0" fmla="*/ 0 h 45988"/>
                <a:gd name="connsiteX1" fmla="*/ 118831 w 529842"/>
                <a:gd name="connsiteY1" fmla="*/ 0 h 45988"/>
                <a:gd name="connsiteX2" fmla="*/ 0 w 529842"/>
                <a:gd name="connsiteY2" fmla="*/ 45989 h 45988"/>
                <a:gd name="connsiteX3" fmla="*/ 506906 w 529842"/>
                <a:gd name="connsiteY3" fmla="*/ 45989 h 45988"/>
                <a:gd name="connsiteX4" fmla="*/ 529842 w 529842"/>
                <a:gd name="connsiteY4" fmla="*/ 23052 h 45988"/>
                <a:gd name="connsiteX5" fmla="*/ 506906 w 529842"/>
                <a:gd name="connsiteY5" fmla="*/ 115 h 45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9842" h="45988">
                  <a:moveTo>
                    <a:pt x="506906" y="0"/>
                  </a:moveTo>
                  <a:lnTo>
                    <a:pt x="118831" y="0"/>
                  </a:lnTo>
                  <a:cubicBezTo>
                    <a:pt x="73074" y="0"/>
                    <a:pt x="31350" y="17404"/>
                    <a:pt x="0" y="45989"/>
                  </a:cubicBezTo>
                  <a:lnTo>
                    <a:pt x="506906" y="45989"/>
                  </a:lnTo>
                  <a:cubicBezTo>
                    <a:pt x="519584" y="45989"/>
                    <a:pt x="529842" y="35731"/>
                    <a:pt x="529842" y="23052"/>
                  </a:cubicBezTo>
                  <a:cubicBezTo>
                    <a:pt x="529842" y="10373"/>
                    <a:pt x="519584" y="115"/>
                    <a:pt x="506906" y="115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3433409-DF37-512D-70F4-7BF332CE6A37}"/>
                </a:ext>
              </a:extLst>
            </p:cNvPr>
            <p:cNvSpPr txBox="1"/>
            <p:nvPr/>
          </p:nvSpPr>
          <p:spPr>
            <a:xfrm>
              <a:off x="3086100" y="1924894"/>
              <a:ext cx="311766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D8D471-D21E-0CEE-125D-72B8FB925041}"/>
                </a:ext>
              </a:extLst>
            </p:cNvPr>
            <p:cNvSpPr txBox="1"/>
            <p:nvPr/>
          </p:nvSpPr>
          <p:spPr>
            <a:xfrm>
              <a:off x="6394194" y="1924894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3968CF-2316-E23E-D522-1125035E2A26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668DBE-F579-2098-A55B-2BA581EAEFE6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73CBAE-B2A3-D37B-584F-1B599AC32A5C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4766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240</Words>
  <Application>Microsoft Office PowerPoint</Application>
  <PresentationFormat>On-screen Show (4:3)</PresentationFormat>
  <Paragraphs>43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Gear Process – Slide Template</vt:lpstr>
      <vt:lpstr>7-Step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Gear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2024-11-21T22:07:16Z</dcterms:modified>
  <cp:category>Charts &amp; Diagrams</cp:category>
</cp:coreProperties>
</file>